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20" r:id="rId2"/>
    <p:sldId id="346" r:id="rId3"/>
    <p:sldId id="348" r:id="rId4"/>
    <p:sldId id="384" r:id="rId5"/>
    <p:sldId id="379" r:id="rId6"/>
    <p:sldId id="360" r:id="rId7"/>
    <p:sldId id="385" r:id="rId8"/>
    <p:sldId id="400" r:id="rId9"/>
    <p:sldId id="389" r:id="rId10"/>
    <p:sldId id="380" r:id="rId11"/>
    <p:sldId id="337" r:id="rId12"/>
    <p:sldId id="390" r:id="rId13"/>
    <p:sldId id="391" r:id="rId14"/>
    <p:sldId id="392" r:id="rId15"/>
    <p:sldId id="382" r:id="rId16"/>
    <p:sldId id="393" r:id="rId17"/>
    <p:sldId id="381" r:id="rId18"/>
    <p:sldId id="394" r:id="rId19"/>
    <p:sldId id="399" r:id="rId20"/>
    <p:sldId id="397" r:id="rId21"/>
    <p:sldId id="398" r:id="rId22"/>
    <p:sldId id="395" r:id="rId23"/>
    <p:sldId id="396" r:id="rId24"/>
    <p:sldId id="383" r:id="rId25"/>
    <p:sldId id="352" r:id="rId2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100"/>
    <a:srgbClr val="003A5D"/>
    <a:srgbClr val="A2A9A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24" autoAdjust="0"/>
    <p:restoredTop sz="97421"/>
  </p:normalViewPr>
  <p:slideViewPr>
    <p:cSldViewPr snapToGrid="0">
      <p:cViewPr varScale="1">
        <p:scale>
          <a:sx n="80" d="100"/>
          <a:sy n="80" d="100"/>
        </p:scale>
        <p:origin x="691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19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7EF38DE-C3F0-B3BF-1458-D74B5619FA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622B3F6-9E38-B4BD-359C-575375182C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5C572-D623-E04F-AD86-8B0217C761C4}" type="datetimeFigureOut">
              <a:rPr lang="es-ES" smtClean="0"/>
              <a:t>19/07/2023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DD0D4CA-CC4E-2A59-470C-A4BCB11D98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19DA95-CADC-28B1-AD77-E9F4084FCB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52A96-295B-B04A-8EA7-9CD8D75D643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8391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10DCE-1C78-294C-AC1A-3A9F7484103A}" type="datetimeFigureOut">
              <a:rPr lang="es-ES" smtClean="0"/>
              <a:t>19/07/2023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97466-662A-CA40-9C3A-92122A0AACF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0061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info@immediait.com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-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86716AA-5F43-A77E-7309-81D9E74939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 descr="Dibujo en fondo blanco&#10;&#10;Descripción generada automáticamente con confianza baja">
            <a:extLst>
              <a:ext uri="{FF2B5EF4-FFF2-40B4-BE49-F238E27FC236}">
                <a16:creationId xmlns:a16="http://schemas.microsoft.com/office/drawing/2014/main" id="{D6CCCCA3-6F3F-F0A8-5C12-BF78210A06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0000" y="1080000"/>
            <a:ext cx="1800000" cy="29117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3882A7B-260F-7037-F06E-BCCF371B90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9002" y="3471862"/>
            <a:ext cx="6853987" cy="1084478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pPr>
              <a:buClr>
                <a:srgbClr val="550604"/>
              </a:buClr>
              <a:buSzPts val="6000"/>
            </a:pPr>
            <a:r>
              <a:rPr lang="en-GB" sz="3200" b="1" noProof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Rounded"/>
              </a:rPr>
              <a:t>Title of the presentation</a:t>
            </a:r>
            <a:endParaRPr lang="en-GB" sz="3200" noProof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9EDC727-96BA-A984-BBB3-8B177D8EDB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9003" y="3063875"/>
            <a:ext cx="6853988" cy="36512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b="1" noProof="0" dirty="0">
                <a:solidFill>
                  <a:srgbClr val="FC5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Date or department</a:t>
            </a:r>
          </a:p>
        </p:txBody>
      </p:sp>
    </p:spTree>
    <p:extLst>
      <p:ext uri="{BB962C8B-B14F-4D97-AF65-F5344CB8AC3E}">
        <p14:creationId xmlns:p14="http://schemas.microsoft.com/office/powerpoint/2010/main" val="2187353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empty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73890765-2583-50AC-BB9B-DABF6635869F}"/>
              </a:ext>
            </a:extLst>
          </p:cNvPr>
          <p:cNvSpPr/>
          <p:nvPr userDrawn="1"/>
        </p:nvSpPr>
        <p:spPr>
          <a:xfrm rot="5400000">
            <a:off x="5880131" y="561420"/>
            <a:ext cx="431737" cy="121920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A2A9A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1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7D91C3B-C664-7791-4E04-495090D273D4}"/>
              </a:ext>
            </a:extLst>
          </p:cNvPr>
          <p:cNvSpPr/>
          <p:nvPr userDrawn="1"/>
        </p:nvSpPr>
        <p:spPr>
          <a:xfrm>
            <a:off x="9774514" y="6557565"/>
            <a:ext cx="108041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800" spc="100" dirty="0" err="1">
                <a:solidFill>
                  <a:schemeClr val="bg2">
                    <a:lumMod val="75000"/>
                  </a:schemeClr>
                </a:solidFill>
                <a:latin typeface="Open Sans Medium" panose="020B0606030504020204" pitchFamily="34" charset="0"/>
                <a:ea typeface="Open Sans Medium" panose="020B0606030504020204" pitchFamily="34" charset="0"/>
                <a:cs typeface="Open Sans Medium" panose="020B0606030504020204" pitchFamily="34" charset="0"/>
              </a:rPr>
              <a:t>Immediait.com</a:t>
            </a:r>
            <a:endParaRPr lang="es-ES" sz="800" spc="100" dirty="0">
              <a:solidFill>
                <a:schemeClr val="bg2">
                  <a:lumMod val="75000"/>
                </a:schemeClr>
              </a:solidFill>
              <a:latin typeface="Open Sans Medium" panose="020B0606030504020204" pitchFamily="34" charset="0"/>
              <a:ea typeface="Open Sans Medium" panose="020B0606030504020204" pitchFamily="34" charset="0"/>
              <a:cs typeface="Open Sans Medium" panose="020B0606030504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EDDB784-4152-F0A8-4B89-219A789397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9260" y="6593477"/>
            <a:ext cx="767307" cy="127886"/>
          </a:xfrm>
          <a:prstGeom prst="rect">
            <a:avLst/>
          </a:prstGeom>
        </p:spPr>
      </p:pic>
      <p:sp>
        <p:nvSpPr>
          <p:cNvPr id="3" name="Marcador de número de diapositiva 6">
            <a:extLst>
              <a:ext uri="{FF2B5EF4-FFF2-40B4-BE49-F238E27FC236}">
                <a16:creationId xmlns:a16="http://schemas.microsoft.com/office/drawing/2014/main" id="{19309939-E99E-B3F7-AAC3-AC3A83616852}"/>
              </a:ext>
            </a:extLst>
          </p:cNvPr>
          <p:cNvSpPr txBox="1">
            <a:spLocks/>
          </p:cNvSpPr>
          <p:nvPr userDrawn="1"/>
        </p:nvSpPr>
        <p:spPr>
          <a:xfrm>
            <a:off x="10935629" y="6482952"/>
            <a:ext cx="5071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r" defTabSz="914400" rtl="0" eaLnBrk="1" latinLnBrk="0" hangingPunct="1">
              <a:buFontTx/>
              <a:buNone/>
              <a:defRPr sz="100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E97619-00F3-0849-93A5-906531B72D48}" type="slidenum">
              <a:rPr lang="es-ES" sz="800" baseline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es-ES" sz="800" baseline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738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00193D-166E-F3E2-132A-D9975558179A}"/>
              </a:ext>
            </a:extLst>
          </p:cNvPr>
          <p:cNvSpPr txBox="1"/>
          <p:nvPr userDrawn="1"/>
        </p:nvSpPr>
        <p:spPr>
          <a:xfrm>
            <a:off x="2546330" y="6160661"/>
            <a:ext cx="3345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accent3"/>
                </a:solidFill>
              </a:rPr>
              <a:t>© Copyright European Space Agency, 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FD29EA-9A9D-8215-CFFE-ED1437D5812F}"/>
              </a:ext>
            </a:extLst>
          </p:cNvPr>
          <p:cNvSpPr txBox="1"/>
          <p:nvPr userDrawn="1"/>
        </p:nvSpPr>
        <p:spPr>
          <a:xfrm>
            <a:off x="8031637" y="6160661"/>
            <a:ext cx="1742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>
                <a:solidFill>
                  <a:schemeClr val="accent3"/>
                </a:solidFill>
              </a:rPr>
              <a:t>Releasable to public</a:t>
            </a:r>
          </a:p>
        </p:txBody>
      </p:sp>
    </p:spTree>
    <p:extLst>
      <p:ext uri="{BB962C8B-B14F-4D97-AF65-F5344CB8AC3E}">
        <p14:creationId xmlns:p14="http://schemas.microsoft.com/office/powerpoint/2010/main" val="1709518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ck Cov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C3A7D861-DF94-2310-876F-C76A89065C52}"/>
              </a:ext>
            </a:extLst>
          </p:cNvPr>
          <p:cNvSpPr/>
          <p:nvPr userDrawn="1"/>
        </p:nvSpPr>
        <p:spPr>
          <a:xfrm>
            <a:off x="6785112" y="1988087"/>
            <a:ext cx="5406888" cy="2908853"/>
          </a:xfrm>
          <a:prstGeom prst="rect">
            <a:avLst/>
          </a:prstGeom>
          <a:solidFill>
            <a:srgbClr val="A2A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Google Shape;871;p63">
            <a:extLst>
              <a:ext uri="{FF2B5EF4-FFF2-40B4-BE49-F238E27FC236}">
                <a16:creationId xmlns:a16="http://schemas.microsoft.com/office/drawing/2014/main" id="{4EDA16FE-7504-01B7-500A-AFAE3ED9D878}"/>
              </a:ext>
            </a:extLst>
          </p:cNvPr>
          <p:cNvSpPr txBox="1"/>
          <p:nvPr userDrawn="1"/>
        </p:nvSpPr>
        <p:spPr>
          <a:xfrm>
            <a:off x="2487738" y="6171649"/>
            <a:ext cx="9153028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>
              <a:lnSpc>
                <a:spcPct val="120000"/>
              </a:lnSpc>
              <a:buClr>
                <a:srgbClr val="292C2F"/>
              </a:buClr>
              <a:buSzPts val="2400"/>
            </a:pPr>
            <a:r>
              <a:rPr lang="es-ES" sz="1300" b="1" dirty="0" err="1">
                <a:solidFill>
                  <a:srgbClr val="003A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Immediait</a:t>
            </a:r>
            <a:r>
              <a:rPr lang="es-ES" sz="1300" b="1" dirty="0">
                <a:solidFill>
                  <a:srgbClr val="003A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 Software, S.L</a:t>
            </a:r>
            <a:r>
              <a:rPr lang="es-ES" sz="1300" dirty="0">
                <a:solidFill>
                  <a:srgbClr val="003A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. C/ Faraday, 7. 28049 </a:t>
            </a:r>
            <a:r>
              <a:rPr lang="es-ES" sz="1300" b="1" dirty="0">
                <a:solidFill>
                  <a:srgbClr val="003A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•</a:t>
            </a:r>
            <a:r>
              <a:rPr lang="es-ES" sz="1300" dirty="0">
                <a:solidFill>
                  <a:srgbClr val="003A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 (Madrid) 910 052 145 </a:t>
            </a:r>
            <a:r>
              <a:rPr lang="es-ES" sz="1300" dirty="0">
                <a:solidFill>
                  <a:srgbClr val="003A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  <a:hlinkClick r:id="rId2"/>
              </a:rPr>
              <a:t>info@immediait.com</a:t>
            </a:r>
            <a:r>
              <a:rPr lang="es-ES" sz="1300" dirty="0">
                <a:solidFill>
                  <a:srgbClr val="003A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 • </a:t>
            </a:r>
            <a:r>
              <a:rPr lang="es-ES" sz="1300" b="1" dirty="0" err="1">
                <a:solidFill>
                  <a:srgbClr val="003A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www.immediait.com</a:t>
            </a:r>
            <a:endParaRPr sz="1300" b="1" dirty="0">
              <a:solidFill>
                <a:srgbClr val="003A5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Neue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503287D0-AFC9-9095-5EA9-DD35BCCE03B9}"/>
              </a:ext>
            </a:extLst>
          </p:cNvPr>
          <p:cNvGrpSpPr/>
          <p:nvPr userDrawn="1"/>
        </p:nvGrpSpPr>
        <p:grpSpPr>
          <a:xfrm>
            <a:off x="2487738" y="5569724"/>
            <a:ext cx="1005567" cy="434927"/>
            <a:chOff x="2487738" y="5442440"/>
            <a:chExt cx="1228228" cy="531232"/>
          </a:xfrm>
        </p:grpSpPr>
        <p:pic>
          <p:nvPicPr>
            <p:cNvPr id="7" name="Google Shape;877;p63">
              <a:extLst>
                <a:ext uri="{FF2B5EF4-FFF2-40B4-BE49-F238E27FC236}">
                  <a16:creationId xmlns:a16="http://schemas.microsoft.com/office/drawing/2014/main" id="{AC99D43F-015B-31B5-EDB4-44B6E71934E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64733"/>
            <a:stretch/>
          </p:blipFill>
          <p:spPr>
            <a:xfrm>
              <a:off x="2487738" y="5442440"/>
              <a:ext cx="545294" cy="5060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878;p63">
              <a:extLst>
                <a:ext uri="{FF2B5EF4-FFF2-40B4-BE49-F238E27FC236}">
                  <a16:creationId xmlns:a16="http://schemas.microsoft.com/office/drawing/2014/main" id="{AA8EF893-8889-D16B-76C0-7A093E4BDB17}"/>
                </a:ext>
              </a:extLst>
            </p:cNvPr>
            <p:cNvSpPr txBox="1"/>
            <p:nvPr/>
          </p:nvSpPr>
          <p:spPr>
            <a:xfrm>
              <a:off x="3099392" y="5467640"/>
              <a:ext cx="616574" cy="506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t" anchorCtr="0">
              <a:noAutofit/>
            </a:bodyPr>
            <a:lstStyle/>
            <a:p>
              <a:pPr>
                <a:buClr>
                  <a:srgbClr val="024B90"/>
                </a:buClr>
                <a:buSzPts val="2400"/>
              </a:pPr>
              <a:r>
                <a:rPr lang="es-ES" sz="800" dirty="0">
                  <a:solidFill>
                    <a:srgbClr val="024B9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Helvetica Neue"/>
                </a:rPr>
                <a:t>MADRID</a:t>
              </a:r>
              <a:endParaRPr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>
                <a:buClr>
                  <a:srgbClr val="024B90"/>
                </a:buClr>
                <a:buSzPts val="2400"/>
              </a:pPr>
              <a:r>
                <a:rPr lang="es-ES" sz="800" dirty="0">
                  <a:solidFill>
                    <a:srgbClr val="024B9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Helvetica Neue"/>
                </a:rPr>
                <a:t>SCIENCE</a:t>
              </a:r>
              <a:endParaRPr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>
                <a:buClr>
                  <a:srgbClr val="024B90"/>
                </a:buClr>
                <a:buSzPts val="2400"/>
              </a:pPr>
              <a:r>
                <a:rPr lang="es-ES" sz="800" dirty="0">
                  <a:solidFill>
                    <a:srgbClr val="024B9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Helvetica Neue"/>
                </a:rPr>
                <a:t>PARK</a:t>
              </a:r>
              <a:endParaRPr sz="800" dirty="0">
                <a:solidFill>
                  <a:srgbClr val="024B9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endParaRPr>
            </a:p>
          </p:txBody>
        </p:sp>
      </p:grpSp>
      <p:pic>
        <p:nvPicPr>
          <p:cNvPr id="11" name="Google Shape;879;p63">
            <a:extLst>
              <a:ext uri="{FF2B5EF4-FFF2-40B4-BE49-F238E27FC236}">
                <a16:creationId xmlns:a16="http://schemas.microsoft.com/office/drawing/2014/main" id="{457FA72B-22D5-99DE-A4C2-527ABFD99BC1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l="21441" t="21600" r="9546" b="32648"/>
          <a:stretch/>
        </p:blipFill>
        <p:spPr>
          <a:xfrm>
            <a:off x="-1" y="2032574"/>
            <a:ext cx="6785113" cy="287527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889;p63">
            <a:extLst>
              <a:ext uri="{FF2B5EF4-FFF2-40B4-BE49-F238E27FC236}">
                <a16:creationId xmlns:a16="http://schemas.microsoft.com/office/drawing/2014/main" id="{4706F5D5-8FA9-FD91-BBFA-EB81FCAC80B9}"/>
              </a:ext>
            </a:extLst>
          </p:cNvPr>
          <p:cNvSpPr txBox="1"/>
          <p:nvPr userDrawn="1"/>
        </p:nvSpPr>
        <p:spPr>
          <a:xfrm>
            <a:off x="8016376" y="3104924"/>
            <a:ext cx="2765456" cy="91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560706"/>
              </a:buClr>
              <a:buSzPts val="9500"/>
            </a:pPr>
            <a:r>
              <a:rPr lang="es-ES" sz="28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Thank</a:t>
            </a:r>
            <a:r>
              <a:rPr lang="es-E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You</a:t>
            </a:r>
            <a:endParaRPr lang="es-ES" sz="2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Neue"/>
            </a:endParaRPr>
          </a:p>
          <a:p>
            <a:pPr algn="ctr">
              <a:lnSpc>
                <a:spcPct val="90000"/>
              </a:lnSpc>
              <a:buClr>
                <a:srgbClr val="560706"/>
              </a:buClr>
              <a:buSzPts val="9500"/>
            </a:pPr>
            <a:r>
              <a:rPr lang="es-ES" sz="2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for</a:t>
            </a:r>
            <a:r>
              <a:rPr lang="es-ES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 </a:t>
            </a:r>
            <a:r>
              <a:rPr lang="es-ES" sz="2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your</a:t>
            </a:r>
            <a:r>
              <a:rPr lang="es-ES" sz="2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 time</a:t>
            </a:r>
            <a:endParaRPr sz="2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D101980-BF83-3F3C-A101-B719C18F9446}"/>
              </a:ext>
            </a:extLst>
          </p:cNvPr>
          <p:cNvSpPr/>
          <p:nvPr userDrawn="1"/>
        </p:nvSpPr>
        <p:spPr>
          <a:xfrm>
            <a:off x="0" y="4896940"/>
            <a:ext cx="12192000" cy="45719"/>
          </a:xfrm>
          <a:prstGeom prst="rect">
            <a:avLst/>
          </a:prstGeom>
          <a:solidFill>
            <a:srgbClr val="A2A9AD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1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500DCC51-EC1B-8FE3-F507-9EB0C3275E8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1187" y="6204452"/>
            <a:ext cx="1263650" cy="2159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9A36FF9-AC10-17FB-9D7A-D42949F854D9}"/>
              </a:ext>
            </a:extLst>
          </p:cNvPr>
          <p:cNvSpPr/>
          <p:nvPr userDrawn="1"/>
        </p:nvSpPr>
        <p:spPr>
          <a:xfrm>
            <a:off x="0" y="1988087"/>
            <a:ext cx="12192000" cy="45719"/>
          </a:xfrm>
          <a:prstGeom prst="rect">
            <a:avLst/>
          </a:prstGeom>
          <a:solidFill>
            <a:srgbClr val="A2A9AD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8BDCC0-FD06-BE6F-8C75-25697E65E6C8}"/>
              </a:ext>
            </a:extLst>
          </p:cNvPr>
          <p:cNvSpPr txBox="1"/>
          <p:nvPr userDrawn="1"/>
        </p:nvSpPr>
        <p:spPr>
          <a:xfrm>
            <a:off x="2487738" y="6457195"/>
            <a:ext cx="3345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accent3"/>
                </a:solidFill>
              </a:rPr>
              <a:t>© Copyright European Space Agency, 2023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F5FC11-9B98-452A-CCFF-A56F11E7E26A}"/>
              </a:ext>
            </a:extLst>
          </p:cNvPr>
          <p:cNvSpPr txBox="1"/>
          <p:nvPr userDrawn="1"/>
        </p:nvSpPr>
        <p:spPr>
          <a:xfrm>
            <a:off x="7973045" y="6457195"/>
            <a:ext cx="1742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>
                <a:solidFill>
                  <a:schemeClr val="accent3"/>
                </a:solidFill>
              </a:rPr>
              <a:t>Releasable to public</a:t>
            </a:r>
          </a:p>
        </p:txBody>
      </p:sp>
    </p:spTree>
    <p:extLst>
      <p:ext uri="{BB962C8B-B14F-4D97-AF65-F5344CB8AC3E}">
        <p14:creationId xmlns:p14="http://schemas.microsoft.com/office/powerpoint/2010/main" val="3744575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_2+Title+introduction+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73890765-2583-50AC-BB9B-DABF6635869F}"/>
              </a:ext>
            </a:extLst>
          </p:cNvPr>
          <p:cNvSpPr/>
          <p:nvPr userDrawn="1"/>
        </p:nvSpPr>
        <p:spPr>
          <a:xfrm rot="5400000">
            <a:off x="5880131" y="561420"/>
            <a:ext cx="431737" cy="121920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A2A9A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1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7D91C3B-C664-7791-4E04-495090D273D4}"/>
              </a:ext>
            </a:extLst>
          </p:cNvPr>
          <p:cNvSpPr/>
          <p:nvPr userDrawn="1"/>
        </p:nvSpPr>
        <p:spPr>
          <a:xfrm>
            <a:off x="9774514" y="6557565"/>
            <a:ext cx="108041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800" spc="100" dirty="0" err="1">
                <a:solidFill>
                  <a:schemeClr val="bg2">
                    <a:lumMod val="75000"/>
                  </a:schemeClr>
                </a:solidFill>
                <a:latin typeface="Open Sans Medium" panose="020B0606030504020204" pitchFamily="34" charset="0"/>
                <a:ea typeface="Open Sans Medium" panose="020B0606030504020204" pitchFamily="34" charset="0"/>
                <a:cs typeface="Open Sans Medium" panose="020B0606030504020204" pitchFamily="34" charset="0"/>
              </a:rPr>
              <a:t>Immediait.com</a:t>
            </a:r>
            <a:endParaRPr lang="es-ES" sz="800" spc="100" dirty="0">
              <a:solidFill>
                <a:schemeClr val="bg2">
                  <a:lumMod val="75000"/>
                </a:schemeClr>
              </a:solidFill>
              <a:latin typeface="Open Sans Medium" panose="020B0606030504020204" pitchFamily="34" charset="0"/>
              <a:ea typeface="Open Sans Medium" panose="020B0606030504020204" pitchFamily="34" charset="0"/>
              <a:cs typeface="Open Sans Medium" panose="020B0606030504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EDDB784-4152-F0A8-4B89-219A789397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9260" y="6593477"/>
            <a:ext cx="767307" cy="127886"/>
          </a:xfrm>
          <a:prstGeom prst="rect">
            <a:avLst/>
          </a:prstGeom>
        </p:spPr>
      </p:pic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3C5EAC6D-2011-354F-EFCD-4736A59FE65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8200" y="671803"/>
            <a:ext cx="561600" cy="561109"/>
          </a:xfrm>
        </p:spPr>
        <p:txBody>
          <a:bodyPr anchor="ctr">
            <a:normAutofit/>
          </a:bodyPr>
          <a:lstStyle>
            <a:lvl1pPr algn="ctr">
              <a:defRPr sz="800"/>
            </a:lvl1pPr>
          </a:lstStyle>
          <a:p>
            <a:pPr lvl="0"/>
            <a:r>
              <a:rPr lang="es-ES" dirty="0"/>
              <a:t>ICON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48AB1156-C8C2-7FDC-76FF-A3E7E8B1FEF1}"/>
              </a:ext>
            </a:extLst>
          </p:cNvPr>
          <p:cNvCxnSpPr>
            <a:cxnSpLocks/>
          </p:cNvCxnSpPr>
          <p:nvPr userDrawn="1"/>
        </p:nvCxnSpPr>
        <p:spPr>
          <a:xfrm flipV="1">
            <a:off x="721191" y="277692"/>
            <a:ext cx="0" cy="221228"/>
          </a:xfrm>
          <a:prstGeom prst="line">
            <a:avLst/>
          </a:prstGeom>
          <a:ln w="28575">
            <a:solidFill>
              <a:srgbClr val="FF51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FB689D31-B9F9-31A0-657A-0FFAEEA9E79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557763"/>
            <a:ext cx="10515600" cy="3628434"/>
          </a:xfrm>
        </p:spPr>
        <p:txBody>
          <a:bodyPr wrap="square">
            <a:noAutofit/>
          </a:bodyPr>
          <a:lstStyle/>
          <a:p>
            <a:pPr lvl="0"/>
            <a:r>
              <a:rPr lang="en-GB" noProof="0" dirty="0"/>
              <a:t>Write the subtitle here</a:t>
            </a:r>
          </a:p>
          <a:p>
            <a:pPr lvl="1"/>
            <a:r>
              <a:rPr lang="en-GB" noProof="0" dirty="0"/>
              <a:t>Level 1</a:t>
            </a:r>
          </a:p>
          <a:p>
            <a:pPr lvl="2"/>
            <a:r>
              <a:rPr lang="en-GB" noProof="0" dirty="0"/>
              <a:t>Level 2</a:t>
            </a:r>
          </a:p>
          <a:p>
            <a:pPr lvl="3"/>
            <a:r>
              <a:rPr lang="en-GB" noProof="0" dirty="0"/>
              <a:t>Level 3</a:t>
            </a:r>
          </a:p>
          <a:p>
            <a:pPr lvl="4"/>
            <a:r>
              <a:rPr lang="en-GB" noProof="0" dirty="0"/>
              <a:t>Level 4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5E762AD7-23CA-6047-31BE-8AC8466D5CBD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838200" y="1789610"/>
            <a:ext cx="10515600" cy="616226"/>
          </a:xfrm>
        </p:spPr>
        <p:txBody>
          <a:bodyPr wrap="square">
            <a:noAutofit/>
          </a:bodyPr>
          <a:lstStyle>
            <a:lvl1pPr>
              <a:defRPr b="0">
                <a:solidFill>
                  <a:srgbClr val="FF51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Write the introductory text here. Write the introductory text here. Write the introductory text here. Write the introductory text here. Write the introductory text here.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9AA737B-4C1E-170B-E757-B73261D55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9800" y="671804"/>
            <a:ext cx="9954000" cy="892404"/>
          </a:xfrm>
        </p:spPr>
        <p:txBody>
          <a:bodyPr wrap="square" anchor="t">
            <a:noAutofit/>
          </a:bodyPr>
          <a:lstStyle>
            <a:lvl1pPr>
              <a:defRPr/>
            </a:lvl1pPr>
          </a:lstStyle>
          <a:p>
            <a:r>
              <a:rPr lang="en-GB" noProof="0" dirty="0"/>
              <a:t>DO NOT USE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88BFABD5-8FC1-09BD-0452-8190DA20B9B1}"/>
              </a:ext>
            </a:extLst>
          </p:cNvPr>
          <p:cNvCxnSpPr>
            <a:cxnSpLocks/>
          </p:cNvCxnSpPr>
          <p:nvPr userDrawn="1"/>
        </p:nvCxnSpPr>
        <p:spPr>
          <a:xfrm>
            <a:off x="1539058" y="1662886"/>
            <a:ext cx="598661" cy="0"/>
          </a:xfrm>
          <a:prstGeom prst="line">
            <a:avLst/>
          </a:prstGeom>
          <a:ln w="25400">
            <a:solidFill>
              <a:srgbClr val="FF51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Marcador de número de diapositiva 6">
            <a:extLst>
              <a:ext uri="{FF2B5EF4-FFF2-40B4-BE49-F238E27FC236}">
                <a16:creationId xmlns:a16="http://schemas.microsoft.com/office/drawing/2014/main" id="{5C949158-7367-C3FD-7948-48CE77DE2087}"/>
              </a:ext>
            </a:extLst>
          </p:cNvPr>
          <p:cNvSpPr txBox="1">
            <a:spLocks/>
          </p:cNvSpPr>
          <p:nvPr userDrawn="1"/>
        </p:nvSpPr>
        <p:spPr>
          <a:xfrm>
            <a:off x="10935629" y="6482952"/>
            <a:ext cx="5071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r" defTabSz="914400" rtl="0" eaLnBrk="1" latinLnBrk="0" hangingPunct="1">
              <a:buFontTx/>
              <a:buNone/>
              <a:defRPr sz="100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E97619-00F3-0849-93A5-906531B72D48}" type="slidenum">
              <a:rPr lang="es-ES" sz="800" baseline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es-ES" sz="800" baseline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16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- mee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86716AA-5F43-A77E-7309-81D9E74939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5F01A3F-DB47-5F2E-0E2E-65DF5EAF40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9002" y="3471862"/>
            <a:ext cx="6853987" cy="1084478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pPr>
              <a:buClr>
                <a:srgbClr val="550604"/>
              </a:buClr>
              <a:buSzPts val="6000"/>
            </a:pPr>
            <a:r>
              <a:rPr lang="en-GB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Rounded"/>
              </a:rPr>
              <a:t>Title of the </a:t>
            </a:r>
            <a:br>
              <a:rPr lang="en-GB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Rounded"/>
              </a:rPr>
            </a:br>
            <a:r>
              <a:rPr lang="en-GB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Rounded"/>
              </a:rPr>
              <a:t>presentation</a:t>
            </a:r>
            <a:endParaRPr lang="en-GB" sz="3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4C1DB3-80B0-448A-4795-7DDA6B4677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9003" y="3063875"/>
            <a:ext cx="6853988" cy="36512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b="1" dirty="0">
                <a:solidFill>
                  <a:srgbClr val="FC5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Date or department</a:t>
            </a:r>
            <a:endParaRPr lang="es-ES" b="1" dirty="0">
              <a:solidFill>
                <a:srgbClr val="FC5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Imagen 12" descr="Dibujo en fondo blanco&#10;&#10;Descripción generada automáticamente con confianza baja">
            <a:extLst>
              <a:ext uri="{FF2B5EF4-FFF2-40B4-BE49-F238E27FC236}">
                <a16:creationId xmlns:a16="http://schemas.microsoft.com/office/drawing/2014/main" id="{3647DDB9-5933-1119-B8D9-11111732FC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0000" y="1080000"/>
            <a:ext cx="1800000" cy="2911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5D39DA-7BF3-E153-8932-CD60C7FAAB8F}"/>
              </a:ext>
            </a:extLst>
          </p:cNvPr>
          <p:cNvSpPr txBox="1"/>
          <p:nvPr userDrawn="1"/>
        </p:nvSpPr>
        <p:spPr>
          <a:xfrm>
            <a:off x="2546330" y="6160661"/>
            <a:ext cx="3345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accent3"/>
                </a:solidFill>
              </a:rPr>
              <a:t>© Copyright European Space Agency, 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7FC54B-785E-ED64-C885-91A9C3380AF2}"/>
              </a:ext>
            </a:extLst>
          </p:cNvPr>
          <p:cNvSpPr txBox="1"/>
          <p:nvPr userDrawn="1"/>
        </p:nvSpPr>
        <p:spPr>
          <a:xfrm>
            <a:off x="8031637" y="6160661"/>
            <a:ext cx="1742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>
                <a:solidFill>
                  <a:schemeClr val="accent3"/>
                </a:solidFill>
              </a:rPr>
              <a:t>Releasable to public</a:t>
            </a:r>
          </a:p>
        </p:txBody>
      </p:sp>
    </p:spTree>
    <p:extLst>
      <p:ext uri="{BB962C8B-B14F-4D97-AF65-F5344CB8AC3E}">
        <p14:creationId xmlns:p14="http://schemas.microsoft.com/office/powerpoint/2010/main" val="3963174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- data / resu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86716AA-5F43-A77E-7309-81D9E74939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 descr="Dibujo en fondo blanco&#10;&#10;Descripción generada automáticamente con confianza baja">
            <a:extLst>
              <a:ext uri="{FF2B5EF4-FFF2-40B4-BE49-F238E27FC236}">
                <a16:creationId xmlns:a16="http://schemas.microsoft.com/office/drawing/2014/main" id="{1C25CAEB-32B8-6913-9769-BB9A4055F6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0000" y="1080000"/>
            <a:ext cx="1800000" cy="29117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69A7A85-56CA-0AD8-2BBA-82D8B4BFCE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9002" y="3471862"/>
            <a:ext cx="6853987" cy="1084478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pPr>
              <a:buClr>
                <a:srgbClr val="550604"/>
              </a:buClr>
              <a:buSzPts val="6000"/>
            </a:pPr>
            <a:r>
              <a:rPr lang="en-GB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Rounded"/>
              </a:rPr>
              <a:t>Title of the </a:t>
            </a:r>
            <a:br>
              <a:rPr lang="en-GB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Rounded"/>
              </a:rPr>
            </a:br>
            <a:r>
              <a:rPr lang="en-GB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Rounded"/>
              </a:rPr>
              <a:t>presentation</a:t>
            </a:r>
            <a:endParaRPr lang="en-GB" sz="3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3D36E1A-FFAF-0197-1807-01AB7D55299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9003" y="3063875"/>
            <a:ext cx="6853988" cy="36512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b="1" dirty="0">
                <a:solidFill>
                  <a:srgbClr val="FC5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Date or department</a:t>
            </a:r>
            <a:endParaRPr lang="es-ES" b="1" dirty="0">
              <a:solidFill>
                <a:srgbClr val="FC5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777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D8B423-C039-73E1-AA4F-07F3BAAE15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99116" y="3219450"/>
            <a:ext cx="5060951" cy="3217349"/>
          </a:xfrm>
        </p:spPr>
        <p:txBody>
          <a:bodyPr>
            <a:noAutofit/>
          </a:bodyPr>
          <a:lstStyle>
            <a:lvl1pPr marL="0" indent="0">
              <a:buNone/>
              <a:defRPr sz="35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Update number and write here the name of presentation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7BA94BA-3349-4692-6D75-D806EC1F1513}"/>
              </a:ext>
            </a:extLst>
          </p:cNvPr>
          <p:cNvSpPr/>
          <p:nvPr userDrawn="1"/>
        </p:nvSpPr>
        <p:spPr>
          <a:xfrm rot="10800000">
            <a:off x="0" y="0"/>
            <a:ext cx="313592" cy="6858001"/>
          </a:xfrm>
          <a:prstGeom prst="rect">
            <a:avLst/>
          </a:prstGeom>
          <a:gradFill>
            <a:gsLst>
              <a:gs pos="1000">
                <a:schemeClr val="bg1">
                  <a:lumMod val="95000"/>
                </a:schemeClr>
              </a:gs>
              <a:gs pos="100000">
                <a:srgbClr val="A2A9A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870262D-5EC9-7AF1-E054-E0017D0B0E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589427" y="1980004"/>
            <a:ext cx="4963989" cy="2875142"/>
          </a:xfrm>
          <a:prstGeom prst="rect">
            <a:avLst/>
          </a:prstGeom>
        </p:spPr>
      </p:pic>
      <p:pic>
        <p:nvPicPr>
          <p:cNvPr id="4" name="Imagen 3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BEF82C16-68DB-2517-CC9B-87D28F255B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0000" y="1080000"/>
            <a:ext cx="1800000" cy="298493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2C60C5A8-6F5C-0C9C-7075-425AF0EEAE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9116" y="2551450"/>
            <a:ext cx="1055326" cy="633942"/>
          </a:xfrm>
        </p:spPr>
        <p:txBody>
          <a:bodyPr wrap="none" anchor="b">
            <a:noAutofit/>
          </a:bodyPr>
          <a:lstStyle>
            <a:lvl1pPr>
              <a:defRPr sz="45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2D9207-485C-9DBA-D580-166F9231147A}"/>
              </a:ext>
            </a:extLst>
          </p:cNvPr>
          <p:cNvSpPr txBox="1"/>
          <p:nvPr userDrawn="1"/>
        </p:nvSpPr>
        <p:spPr>
          <a:xfrm>
            <a:off x="2546330" y="6160661"/>
            <a:ext cx="3345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accent3"/>
                </a:solidFill>
              </a:rPr>
              <a:t>© Copyright European Space Agency,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2C8E58-705C-B08E-BE9D-2901ABBF28D6}"/>
              </a:ext>
            </a:extLst>
          </p:cNvPr>
          <p:cNvSpPr txBox="1"/>
          <p:nvPr userDrawn="1"/>
        </p:nvSpPr>
        <p:spPr>
          <a:xfrm>
            <a:off x="8031637" y="6160661"/>
            <a:ext cx="1742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>
                <a:solidFill>
                  <a:schemeClr val="accent3"/>
                </a:solidFill>
              </a:rPr>
              <a:t>Releasable to public</a:t>
            </a:r>
          </a:p>
        </p:txBody>
      </p:sp>
    </p:spTree>
    <p:extLst>
      <p:ext uri="{BB962C8B-B14F-4D97-AF65-F5344CB8AC3E}">
        <p14:creationId xmlns:p14="http://schemas.microsoft.com/office/powerpoint/2010/main" val="1222501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7AB28433-0000-1BF4-6923-0EAFA7AA17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A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870262D-5EC9-7AF1-E054-E0017D0B0E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589427" y="1980004"/>
            <a:ext cx="4963989" cy="2875142"/>
          </a:xfrm>
          <a:prstGeom prst="rect">
            <a:avLst/>
          </a:prstGeom>
        </p:spPr>
      </p:pic>
      <p:pic>
        <p:nvPicPr>
          <p:cNvPr id="5" name="Imagen 4" descr="Dibujo en fondo blanco&#10;&#10;Descripción generada automáticamente con confianza baja">
            <a:extLst>
              <a:ext uri="{FF2B5EF4-FFF2-40B4-BE49-F238E27FC236}">
                <a16:creationId xmlns:a16="http://schemas.microsoft.com/office/drawing/2014/main" id="{05BB3A1B-DC1A-7F1A-7304-BB0885A112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0000" y="1080000"/>
            <a:ext cx="1800000" cy="291176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81A17634-61DD-66F7-7288-9E00966E21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9116" y="2551450"/>
            <a:ext cx="1055326" cy="633942"/>
          </a:xfrm>
        </p:spPr>
        <p:txBody>
          <a:bodyPr wrap="none" anchor="b">
            <a:noAutofit/>
          </a:bodyPr>
          <a:lstStyle>
            <a:lvl1pPr>
              <a:defRPr sz="45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00</a:t>
            </a:r>
          </a:p>
        </p:txBody>
      </p:sp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D38C62B8-EBD5-8272-67CF-32C3A97D38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99116" y="3219450"/>
            <a:ext cx="5060951" cy="3217349"/>
          </a:xfrm>
        </p:spPr>
        <p:txBody>
          <a:bodyPr>
            <a:noAutofit/>
          </a:bodyPr>
          <a:lstStyle>
            <a:lvl1pPr marL="0" indent="0">
              <a:buNone/>
              <a:defRPr sz="35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Update number and write here the 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403214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73890765-2583-50AC-BB9B-DABF6635869F}"/>
              </a:ext>
            </a:extLst>
          </p:cNvPr>
          <p:cNvSpPr/>
          <p:nvPr userDrawn="1"/>
        </p:nvSpPr>
        <p:spPr>
          <a:xfrm rot="5400000">
            <a:off x="5880131" y="561420"/>
            <a:ext cx="431737" cy="121920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A2A9A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1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7D91C3B-C664-7791-4E04-495090D273D4}"/>
              </a:ext>
            </a:extLst>
          </p:cNvPr>
          <p:cNvSpPr/>
          <p:nvPr userDrawn="1"/>
        </p:nvSpPr>
        <p:spPr>
          <a:xfrm>
            <a:off x="9774514" y="6557565"/>
            <a:ext cx="108041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800" spc="100" dirty="0" err="1">
                <a:solidFill>
                  <a:schemeClr val="bg2">
                    <a:lumMod val="75000"/>
                  </a:schemeClr>
                </a:solidFill>
                <a:latin typeface="Open Sans Medium" panose="020B0606030504020204" pitchFamily="34" charset="0"/>
                <a:ea typeface="Open Sans Medium" panose="020B0606030504020204" pitchFamily="34" charset="0"/>
                <a:cs typeface="Open Sans Medium" panose="020B0606030504020204" pitchFamily="34" charset="0"/>
              </a:rPr>
              <a:t>Immediait.com</a:t>
            </a:r>
            <a:endParaRPr lang="es-ES" sz="800" spc="100" dirty="0">
              <a:solidFill>
                <a:schemeClr val="bg2">
                  <a:lumMod val="75000"/>
                </a:schemeClr>
              </a:solidFill>
              <a:latin typeface="Open Sans Medium" panose="020B0606030504020204" pitchFamily="34" charset="0"/>
              <a:ea typeface="Open Sans Medium" panose="020B0606030504020204" pitchFamily="34" charset="0"/>
              <a:cs typeface="Open Sans Medium" panose="020B0606030504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EDDB784-4152-F0A8-4B89-219A789397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9260" y="6593477"/>
            <a:ext cx="767307" cy="127886"/>
          </a:xfrm>
          <a:prstGeom prst="rect">
            <a:avLst/>
          </a:prstGeom>
        </p:spPr>
      </p:pic>
      <p:sp>
        <p:nvSpPr>
          <p:cNvPr id="4" name="Marcador de número de diapositiva 6">
            <a:extLst>
              <a:ext uri="{FF2B5EF4-FFF2-40B4-BE49-F238E27FC236}">
                <a16:creationId xmlns:a16="http://schemas.microsoft.com/office/drawing/2014/main" id="{C6C0B754-8984-9A40-F4A4-327471533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5629" y="6482952"/>
            <a:ext cx="507111" cy="3651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AE97619-00F3-0849-93A5-906531B72D48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ED74D581-2B0F-FDFE-D152-9BFE8233780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425844"/>
            <a:ext cx="10515600" cy="4760352"/>
          </a:xfrm>
        </p:spPr>
        <p:txBody>
          <a:bodyPr wrap="square">
            <a:noAutofit/>
          </a:bodyPr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 dirty="0"/>
              <a:t>Write the content here – level 0. Use bullets for additional levels</a:t>
            </a:r>
          </a:p>
          <a:p>
            <a:pPr lvl="1"/>
            <a:r>
              <a:rPr lang="en-GB" noProof="0" dirty="0"/>
              <a:t>Level 1</a:t>
            </a:r>
          </a:p>
          <a:p>
            <a:pPr lvl="2"/>
            <a:r>
              <a:rPr lang="en-GB" noProof="0" dirty="0"/>
              <a:t>Level 2</a:t>
            </a:r>
          </a:p>
          <a:p>
            <a:pPr lvl="3"/>
            <a:r>
              <a:rPr lang="en-GB" noProof="0" dirty="0"/>
              <a:t>Level 3</a:t>
            </a:r>
          </a:p>
          <a:p>
            <a:pPr lvl="4"/>
            <a:r>
              <a:rPr lang="en-GB" noProof="0" dirty="0"/>
              <a:t>Level 4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92950E2-B4A6-B12E-A0A6-B92EE5B9F92C}"/>
              </a:ext>
            </a:extLst>
          </p:cNvPr>
          <p:cNvSpPr/>
          <p:nvPr userDrawn="1"/>
        </p:nvSpPr>
        <p:spPr>
          <a:xfrm rot="5400000">
            <a:off x="5880131" y="561420"/>
            <a:ext cx="431737" cy="121920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A2A9A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1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21A03BF-0940-B0DD-8071-BCC53AFCFD5C}"/>
              </a:ext>
            </a:extLst>
          </p:cNvPr>
          <p:cNvSpPr/>
          <p:nvPr userDrawn="1"/>
        </p:nvSpPr>
        <p:spPr>
          <a:xfrm>
            <a:off x="9774514" y="6557565"/>
            <a:ext cx="108041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800" spc="100" dirty="0" err="1">
                <a:solidFill>
                  <a:schemeClr val="bg2">
                    <a:lumMod val="75000"/>
                  </a:schemeClr>
                </a:solidFill>
                <a:latin typeface="Open Sans Medium" panose="020B0606030504020204" pitchFamily="34" charset="0"/>
                <a:ea typeface="Open Sans Medium" panose="020B0606030504020204" pitchFamily="34" charset="0"/>
                <a:cs typeface="Open Sans Medium" panose="020B0606030504020204" pitchFamily="34" charset="0"/>
              </a:rPr>
              <a:t>Immediait.com</a:t>
            </a:r>
            <a:endParaRPr lang="es-ES" sz="800" spc="100" dirty="0">
              <a:solidFill>
                <a:schemeClr val="bg2">
                  <a:lumMod val="75000"/>
                </a:schemeClr>
              </a:solidFill>
              <a:latin typeface="Open Sans Medium" panose="020B0606030504020204" pitchFamily="34" charset="0"/>
              <a:ea typeface="Open Sans Medium" panose="020B0606030504020204" pitchFamily="34" charset="0"/>
              <a:cs typeface="Open Sans Medium" panose="020B0606030504020204" pitchFamily="34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EED9C5A8-CEDF-242A-309C-88F7745072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9260" y="6593477"/>
            <a:ext cx="767307" cy="127886"/>
          </a:xfrm>
          <a:prstGeom prst="rect">
            <a:avLst/>
          </a:prstGeom>
        </p:spPr>
      </p:pic>
      <p:sp>
        <p:nvSpPr>
          <p:cNvPr id="19" name="Marcador de texto 2">
            <a:extLst>
              <a:ext uri="{FF2B5EF4-FFF2-40B4-BE49-F238E27FC236}">
                <a16:creationId xmlns:a16="http://schemas.microsoft.com/office/drawing/2014/main" id="{3470CB46-A744-7F2D-1D9F-39694B65A75E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281720" y="245242"/>
            <a:ext cx="453506" cy="307906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rgbClr val="003A5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00</a:t>
            </a:r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26245CE3-CB64-6830-D6CB-36502642473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749260" y="245242"/>
            <a:ext cx="10604540" cy="307906"/>
          </a:xfrm>
        </p:spPr>
        <p:txBody>
          <a:bodyPr wrap="square" anchor="ctr">
            <a:noAutofit/>
          </a:bodyPr>
          <a:lstStyle>
            <a:lvl1pPr marL="0" indent="0">
              <a:buNone/>
              <a:defRPr sz="1400" b="0" cap="all" baseline="0">
                <a:solidFill>
                  <a:srgbClr val="A2A9A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Update number and WRITE THE SECTION title HERE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6D4EF6CB-C022-50FF-A7AB-20A14D09C4FB}"/>
              </a:ext>
            </a:extLst>
          </p:cNvPr>
          <p:cNvCxnSpPr>
            <a:cxnSpLocks/>
          </p:cNvCxnSpPr>
          <p:nvPr userDrawn="1"/>
        </p:nvCxnSpPr>
        <p:spPr>
          <a:xfrm flipV="1">
            <a:off x="721191" y="277692"/>
            <a:ext cx="0" cy="221228"/>
          </a:xfrm>
          <a:prstGeom prst="line">
            <a:avLst/>
          </a:prstGeom>
          <a:ln w="28575">
            <a:solidFill>
              <a:srgbClr val="FF51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A0EE7D73-B6D6-44EB-0B84-0442A878A692}"/>
              </a:ext>
            </a:extLst>
          </p:cNvPr>
          <p:cNvCxnSpPr>
            <a:cxnSpLocks/>
          </p:cNvCxnSpPr>
          <p:nvPr userDrawn="1"/>
        </p:nvCxnSpPr>
        <p:spPr>
          <a:xfrm>
            <a:off x="1426021" y="1171126"/>
            <a:ext cx="598661" cy="0"/>
          </a:xfrm>
          <a:prstGeom prst="line">
            <a:avLst/>
          </a:prstGeom>
          <a:ln w="25400">
            <a:solidFill>
              <a:srgbClr val="FF51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0AB68B-8E62-DD68-E896-706571FBF93E}"/>
              </a:ext>
            </a:extLst>
          </p:cNvPr>
          <p:cNvSpPr txBox="1">
            <a:spLocks/>
          </p:cNvSpPr>
          <p:nvPr userDrawn="1"/>
        </p:nvSpPr>
        <p:spPr>
          <a:xfrm>
            <a:off x="10976002" y="6474857"/>
            <a:ext cx="5071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r" defTabSz="914400" rtl="0" eaLnBrk="1" latinLnBrk="0" hangingPunct="1">
              <a:buFontTx/>
              <a:buNone/>
              <a:defRPr sz="100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E97619-00F3-0849-93A5-906531B72D48}" type="slidenum">
              <a:rPr lang="es-ES" sz="800" baseline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es-ES" sz="800" baseline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125C2ABA-34BA-971C-EF56-ED937EF60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2201" y="671804"/>
            <a:ext cx="10011599" cy="540086"/>
          </a:xfrm>
        </p:spPr>
        <p:txBody>
          <a:bodyPr wrap="square">
            <a:noAutofit/>
          </a:bodyPr>
          <a:lstStyle/>
          <a:p>
            <a:r>
              <a:rPr lang="en-GB" noProof="0" dirty="0"/>
              <a:t>Write the title here</a:t>
            </a:r>
          </a:p>
        </p:txBody>
      </p:sp>
      <p:sp>
        <p:nvSpPr>
          <p:cNvPr id="26" name="Online Image Placeholder 25">
            <a:extLst>
              <a:ext uri="{FF2B5EF4-FFF2-40B4-BE49-F238E27FC236}">
                <a16:creationId xmlns:a16="http://schemas.microsoft.com/office/drawing/2014/main" id="{AACEFB74-8901-DBA9-3756-0696EF1F6F96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796291" y="681003"/>
            <a:ext cx="504000" cy="504000"/>
          </a:xfrm>
        </p:spPr>
        <p:txBody>
          <a:bodyPr anchor="ctr">
            <a:normAutofit/>
          </a:bodyPr>
          <a:lstStyle>
            <a:lvl1pPr algn="ctr">
              <a:defRPr sz="800" b="0"/>
            </a:lvl1pPr>
          </a:lstStyle>
          <a:p>
            <a:r>
              <a:rPr lang="en-GB" noProof="0"/>
              <a:t>icon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6D3B47-CC14-EC6E-681B-206724B7978A}"/>
              </a:ext>
            </a:extLst>
          </p:cNvPr>
          <p:cNvSpPr txBox="1"/>
          <p:nvPr userDrawn="1"/>
        </p:nvSpPr>
        <p:spPr>
          <a:xfrm>
            <a:off x="2546330" y="6160661"/>
            <a:ext cx="3345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accent3"/>
                </a:solidFill>
              </a:rPr>
              <a:t>© Copyright European Space Agency, 2023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E54FD5-B1F5-4121-E5FD-8C9990761BAB}"/>
              </a:ext>
            </a:extLst>
          </p:cNvPr>
          <p:cNvSpPr txBox="1"/>
          <p:nvPr userDrawn="1"/>
        </p:nvSpPr>
        <p:spPr>
          <a:xfrm>
            <a:off x="8031637" y="6160661"/>
            <a:ext cx="1742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>
                <a:solidFill>
                  <a:schemeClr val="accent3"/>
                </a:solidFill>
              </a:rPr>
              <a:t>Releasable to public</a:t>
            </a:r>
          </a:p>
        </p:txBody>
      </p:sp>
    </p:spTree>
    <p:extLst>
      <p:ext uri="{BB962C8B-B14F-4D97-AF65-F5344CB8AC3E}">
        <p14:creationId xmlns:p14="http://schemas.microsoft.com/office/powerpoint/2010/main" val="199038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B331BDFC-2740-E7EA-95EC-286DA8DC754B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281720" y="245242"/>
            <a:ext cx="453506" cy="307906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rgbClr val="003A5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00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3890765-2583-50AC-BB9B-DABF6635869F}"/>
              </a:ext>
            </a:extLst>
          </p:cNvPr>
          <p:cNvSpPr/>
          <p:nvPr userDrawn="1"/>
        </p:nvSpPr>
        <p:spPr>
          <a:xfrm rot="5400000">
            <a:off x="5880131" y="561420"/>
            <a:ext cx="431737" cy="121920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A2A9A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1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7D91C3B-C664-7791-4E04-495090D273D4}"/>
              </a:ext>
            </a:extLst>
          </p:cNvPr>
          <p:cNvSpPr/>
          <p:nvPr userDrawn="1"/>
        </p:nvSpPr>
        <p:spPr>
          <a:xfrm>
            <a:off x="9774514" y="6557565"/>
            <a:ext cx="108041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800" spc="100" dirty="0" err="1">
                <a:solidFill>
                  <a:schemeClr val="bg2">
                    <a:lumMod val="75000"/>
                  </a:schemeClr>
                </a:solidFill>
                <a:latin typeface="Open Sans Medium" panose="020B0606030504020204" pitchFamily="34" charset="0"/>
                <a:ea typeface="Open Sans Medium" panose="020B0606030504020204" pitchFamily="34" charset="0"/>
                <a:cs typeface="Open Sans Medium" panose="020B0606030504020204" pitchFamily="34" charset="0"/>
              </a:rPr>
              <a:t>Immediait.com</a:t>
            </a:r>
            <a:endParaRPr lang="es-ES" sz="800" spc="100" dirty="0">
              <a:solidFill>
                <a:schemeClr val="bg2">
                  <a:lumMod val="75000"/>
                </a:schemeClr>
              </a:solidFill>
              <a:latin typeface="Open Sans Medium" panose="020B0606030504020204" pitchFamily="34" charset="0"/>
              <a:ea typeface="Open Sans Medium" panose="020B0606030504020204" pitchFamily="34" charset="0"/>
              <a:cs typeface="Open Sans Medium" panose="020B0606030504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EDDB784-4152-F0A8-4B89-219A789397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9260" y="6593477"/>
            <a:ext cx="767307" cy="127886"/>
          </a:xfrm>
          <a:prstGeom prst="rect">
            <a:avLst/>
          </a:prstGeom>
        </p:spPr>
      </p:pic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833C3524-9B83-E5DD-F0E9-1E85F83E67D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749260" y="245242"/>
            <a:ext cx="10604540" cy="307906"/>
          </a:xfrm>
        </p:spPr>
        <p:txBody>
          <a:bodyPr wrap="square" anchor="ctr">
            <a:noAutofit/>
          </a:bodyPr>
          <a:lstStyle>
            <a:lvl1pPr marL="0" indent="0">
              <a:buNone/>
              <a:defRPr sz="1400" b="0" cap="all" baseline="0">
                <a:solidFill>
                  <a:srgbClr val="A2A9A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Update number and WRITE THE SECTION title HERE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48AB1156-C8C2-7FDC-76FF-A3E7E8B1FEF1}"/>
              </a:ext>
            </a:extLst>
          </p:cNvPr>
          <p:cNvCxnSpPr>
            <a:cxnSpLocks/>
          </p:cNvCxnSpPr>
          <p:nvPr userDrawn="1"/>
        </p:nvCxnSpPr>
        <p:spPr>
          <a:xfrm flipV="1">
            <a:off x="721191" y="277692"/>
            <a:ext cx="0" cy="221228"/>
          </a:xfrm>
          <a:prstGeom prst="line">
            <a:avLst/>
          </a:prstGeom>
          <a:ln w="28575">
            <a:solidFill>
              <a:srgbClr val="FF51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FB689D31-B9F9-31A0-657A-0FFAEEA9E79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136969"/>
            <a:ext cx="10515600" cy="4049227"/>
          </a:xfrm>
        </p:spPr>
        <p:txBody>
          <a:bodyPr wrap="square">
            <a:noAutofit/>
          </a:bodyPr>
          <a:lstStyle/>
          <a:p>
            <a:pPr lvl="0"/>
            <a:r>
              <a:rPr lang="en-GB" noProof="0" dirty="0"/>
              <a:t>Write the content here – level 0. Use bullets for additional levels</a:t>
            </a:r>
          </a:p>
          <a:p>
            <a:pPr lvl="1"/>
            <a:r>
              <a:rPr lang="en-GB" noProof="0" dirty="0"/>
              <a:t>Level 1</a:t>
            </a:r>
          </a:p>
          <a:p>
            <a:pPr lvl="2"/>
            <a:r>
              <a:rPr lang="en-GB" noProof="0" dirty="0"/>
              <a:t>Level 2</a:t>
            </a:r>
          </a:p>
          <a:p>
            <a:pPr lvl="3"/>
            <a:r>
              <a:rPr lang="en-GB" noProof="0" dirty="0"/>
              <a:t>Level 3</a:t>
            </a:r>
          </a:p>
          <a:p>
            <a:pPr lvl="4"/>
            <a:r>
              <a:rPr lang="en-GB" noProof="0" dirty="0"/>
              <a:t>Level 4</a:t>
            </a:r>
          </a:p>
        </p:txBody>
      </p:sp>
      <p:sp>
        <p:nvSpPr>
          <p:cNvPr id="4" name="Marcador de número de diapositiva 6">
            <a:extLst>
              <a:ext uri="{FF2B5EF4-FFF2-40B4-BE49-F238E27FC236}">
                <a16:creationId xmlns:a16="http://schemas.microsoft.com/office/drawing/2014/main" id="{C15BF3AA-6C2B-D23B-D865-BAEB9A268840}"/>
              </a:ext>
            </a:extLst>
          </p:cNvPr>
          <p:cNvSpPr txBox="1">
            <a:spLocks/>
          </p:cNvSpPr>
          <p:nvPr userDrawn="1"/>
        </p:nvSpPr>
        <p:spPr>
          <a:xfrm>
            <a:off x="10935629" y="6482952"/>
            <a:ext cx="5071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r" defTabSz="914400" rtl="0" eaLnBrk="1" latinLnBrk="0" hangingPunct="1">
              <a:buFontTx/>
              <a:buNone/>
              <a:defRPr sz="100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E97619-00F3-0849-93A5-906531B72D48}" type="slidenum">
              <a:rPr lang="es-ES" sz="800" baseline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es-ES" sz="800" baseline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7" name="Conector recto 23">
            <a:extLst>
              <a:ext uri="{FF2B5EF4-FFF2-40B4-BE49-F238E27FC236}">
                <a16:creationId xmlns:a16="http://schemas.microsoft.com/office/drawing/2014/main" id="{E1B02141-5C46-40EC-CD5A-000DA6DF0601}"/>
              </a:ext>
            </a:extLst>
          </p:cNvPr>
          <p:cNvCxnSpPr>
            <a:cxnSpLocks/>
          </p:cNvCxnSpPr>
          <p:nvPr userDrawn="1"/>
        </p:nvCxnSpPr>
        <p:spPr>
          <a:xfrm>
            <a:off x="1426021" y="1171126"/>
            <a:ext cx="598661" cy="0"/>
          </a:xfrm>
          <a:prstGeom prst="line">
            <a:avLst/>
          </a:prstGeom>
          <a:ln w="25400">
            <a:solidFill>
              <a:srgbClr val="FF51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ítulo 1">
            <a:extLst>
              <a:ext uri="{FF2B5EF4-FFF2-40B4-BE49-F238E27FC236}">
                <a16:creationId xmlns:a16="http://schemas.microsoft.com/office/drawing/2014/main" id="{2DAD7552-4627-EC72-7CDF-9A4AD76E12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2201" y="671804"/>
            <a:ext cx="10011599" cy="540086"/>
          </a:xfrm>
        </p:spPr>
        <p:txBody>
          <a:bodyPr wrap="square">
            <a:noAutofit/>
          </a:bodyPr>
          <a:lstStyle/>
          <a:p>
            <a:r>
              <a:rPr lang="en-GB" noProof="0" dirty="0"/>
              <a:t>Write the title here</a:t>
            </a:r>
          </a:p>
        </p:txBody>
      </p:sp>
      <p:sp>
        <p:nvSpPr>
          <p:cNvPr id="19" name="Online Image Placeholder 25">
            <a:extLst>
              <a:ext uri="{FF2B5EF4-FFF2-40B4-BE49-F238E27FC236}">
                <a16:creationId xmlns:a16="http://schemas.microsoft.com/office/drawing/2014/main" id="{94C18A1B-FB07-5A35-F6A3-4A1BA36F239F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796291" y="681003"/>
            <a:ext cx="504000" cy="504000"/>
          </a:xfrm>
        </p:spPr>
        <p:txBody>
          <a:bodyPr anchor="ctr">
            <a:normAutofit/>
          </a:bodyPr>
          <a:lstStyle>
            <a:lvl1pPr algn="ctr">
              <a:defRPr sz="800" b="0"/>
            </a:lvl1pPr>
          </a:lstStyle>
          <a:p>
            <a:r>
              <a:rPr lang="en-GB" noProof="0"/>
              <a:t>icon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4A186AB-85D9-F658-E187-91273D71033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6925" y="1301750"/>
            <a:ext cx="10604500" cy="682625"/>
          </a:xfrm>
        </p:spPr>
        <p:txBody>
          <a:bodyPr anchor="ctr"/>
          <a:lstStyle>
            <a:lvl1pPr>
              <a:defRPr lang="en-US" sz="1800" b="0" kern="1200" dirty="0" smtClean="0">
                <a:solidFill>
                  <a:srgbClr val="FF51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US" sz="1800" b="0" kern="1200" dirty="0" smtClean="0">
                <a:solidFill>
                  <a:srgbClr val="FF51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</a:lstStyle>
          <a:p>
            <a:pPr lvl="0"/>
            <a:r>
              <a:rPr lang="en-GB" noProof="0" dirty="0"/>
              <a:t>Write the introductory text here. Write the introductory text here. Write the introductory text here. Write the introductory text here. Write the introductory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08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DDB3C7-4048-D4A7-377D-D7D94892FC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425844"/>
            <a:ext cx="5181600" cy="4760352"/>
          </a:xfrm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GB" noProof="0" dirty="0"/>
              <a:t>Write content here – level 0</a:t>
            </a:r>
          </a:p>
          <a:p>
            <a:pPr lvl="1"/>
            <a:r>
              <a:rPr lang="en-GB" noProof="0" dirty="0"/>
              <a:t>Level 1</a:t>
            </a:r>
          </a:p>
          <a:p>
            <a:pPr lvl="2"/>
            <a:r>
              <a:rPr lang="en-GB" noProof="0" dirty="0"/>
              <a:t>Level 2</a:t>
            </a:r>
          </a:p>
          <a:p>
            <a:pPr lvl="3"/>
            <a:r>
              <a:rPr lang="en-GB" noProof="0" dirty="0"/>
              <a:t>Level 3</a:t>
            </a:r>
          </a:p>
          <a:p>
            <a:pPr lvl="4"/>
            <a:r>
              <a:rPr lang="en-GB" noProof="0" dirty="0"/>
              <a:t>Level 4t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725A85-8801-2EEA-CB8D-67282049787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425844"/>
            <a:ext cx="5181600" cy="4760352"/>
          </a:xfrm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GB" noProof="0" dirty="0"/>
              <a:t>Write content or add object</a:t>
            </a:r>
          </a:p>
          <a:p>
            <a:pPr lvl="1"/>
            <a:r>
              <a:rPr lang="en-GB" noProof="0" dirty="0"/>
              <a:t>Level 1</a:t>
            </a:r>
          </a:p>
          <a:p>
            <a:pPr lvl="2"/>
            <a:r>
              <a:rPr lang="en-GB" noProof="0" dirty="0"/>
              <a:t>Level 2</a:t>
            </a:r>
          </a:p>
          <a:p>
            <a:pPr lvl="3"/>
            <a:r>
              <a:rPr lang="en-GB" noProof="0" dirty="0"/>
              <a:t>Level 3</a:t>
            </a:r>
          </a:p>
          <a:p>
            <a:pPr lvl="4"/>
            <a:r>
              <a:rPr lang="en-GB" noProof="0" dirty="0"/>
              <a:t>Level 4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3890765-2583-50AC-BB9B-DABF6635869F}"/>
              </a:ext>
            </a:extLst>
          </p:cNvPr>
          <p:cNvSpPr/>
          <p:nvPr userDrawn="1"/>
        </p:nvSpPr>
        <p:spPr>
          <a:xfrm rot="5400000">
            <a:off x="5880131" y="561420"/>
            <a:ext cx="431737" cy="121920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A2A9A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1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7D91C3B-C664-7791-4E04-495090D273D4}"/>
              </a:ext>
            </a:extLst>
          </p:cNvPr>
          <p:cNvSpPr/>
          <p:nvPr userDrawn="1"/>
        </p:nvSpPr>
        <p:spPr>
          <a:xfrm>
            <a:off x="9774514" y="6557565"/>
            <a:ext cx="108041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800" spc="100" dirty="0" err="1">
                <a:solidFill>
                  <a:schemeClr val="bg2">
                    <a:lumMod val="75000"/>
                  </a:schemeClr>
                </a:solidFill>
                <a:latin typeface="Open Sans Medium" panose="020B0606030504020204" pitchFamily="34" charset="0"/>
                <a:ea typeface="Open Sans Medium" panose="020B0606030504020204" pitchFamily="34" charset="0"/>
                <a:cs typeface="Open Sans Medium" panose="020B0606030504020204" pitchFamily="34" charset="0"/>
              </a:rPr>
              <a:t>Immediait.com</a:t>
            </a:r>
            <a:endParaRPr lang="es-ES" sz="800" spc="100" dirty="0">
              <a:solidFill>
                <a:schemeClr val="bg2">
                  <a:lumMod val="75000"/>
                </a:schemeClr>
              </a:solidFill>
              <a:latin typeface="Open Sans Medium" panose="020B0606030504020204" pitchFamily="34" charset="0"/>
              <a:ea typeface="Open Sans Medium" panose="020B0606030504020204" pitchFamily="34" charset="0"/>
              <a:cs typeface="Open Sans Medium" panose="020B0606030504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EDDB784-4152-F0A8-4B89-219A789397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9260" y="6593477"/>
            <a:ext cx="767307" cy="127886"/>
          </a:xfrm>
          <a:prstGeom prst="rect">
            <a:avLst/>
          </a:prstGeom>
        </p:spPr>
      </p:pic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2BA582F2-44FA-F26D-33B3-042494A1303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281720" y="245242"/>
            <a:ext cx="453506" cy="307906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rgbClr val="003A5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00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BFA74947-BCAF-76BC-6FAB-6754F8CB130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749260" y="245242"/>
            <a:ext cx="10604540" cy="307906"/>
          </a:xfrm>
        </p:spPr>
        <p:txBody>
          <a:bodyPr wrap="square" anchor="ctr">
            <a:noAutofit/>
          </a:bodyPr>
          <a:lstStyle>
            <a:lvl1pPr marL="0" indent="0">
              <a:buNone/>
              <a:defRPr sz="1400" b="0" cap="all" baseline="0">
                <a:solidFill>
                  <a:srgbClr val="A2A9A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Update number and WRITE THE SECTION title HERE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0D300FAD-0CD6-3F15-F20F-610FD9ED2B23}"/>
              </a:ext>
            </a:extLst>
          </p:cNvPr>
          <p:cNvCxnSpPr>
            <a:cxnSpLocks/>
          </p:cNvCxnSpPr>
          <p:nvPr userDrawn="1"/>
        </p:nvCxnSpPr>
        <p:spPr>
          <a:xfrm flipV="1">
            <a:off x="721191" y="277692"/>
            <a:ext cx="0" cy="221228"/>
          </a:xfrm>
          <a:prstGeom prst="line">
            <a:avLst/>
          </a:prstGeom>
          <a:ln w="28575">
            <a:solidFill>
              <a:srgbClr val="FF51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Marcador de número de diapositiva 6">
            <a:extLst>
              <a:ext uri="{FF2B5EF4-FFF2-40B4-BE49-F238E27FC236}">
                <a16:creationId xmlns:a16="http://schemas.microsoft.com/office/drawing/2014/main" id="{32D923E7-AB13-98F2-7672-76B74210AFA6}"/>
              </a:ext>
            </a:extLst>
          </p:cNvPr>
          <p:cNvSpPr txBox="1">
            <a:spLocks/>
          </p:cNvSpPr>
          <p:nvPr userDrawn="1"/>
        </p:nvSpPr>
        <p:spPr>
          <a:xfrm>
            <a:off x="10935629" y="6482952"/>
            <a:ext cx="5071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r" defTabSz="914400" rtl="0" eaLnBrk="1" latinLnBrk="0" hangingPunct="1">
              <a:buFontTx/>
              <a:buNone/>
              <a:defRPr sz="100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E97619-00F3-0849-93A5-906531B72D48}" type="slidenum">
              <a:rPr lang="es-ES" sz="800" baseline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es-ES" sz="800" baseline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6" name="Conector recto 23">
            <a:extLst>
              <a:ext uri="{FF2B5EF4-FFF2-40B4-BE49-F238E27FC236}">
                <a16:creationId xmlns:a16="http://schemas.microsoft.com/office/drawing/2014/main" id="{81081D74-4D66-7B0E-229B-5A1D7DE3409C}"/>
              </a:ext>
            </a:extLst>
          </p:cNvPr>
          <p:cNvCxnSpPr>
            <a:cxnSpLocks/>
          </p:cNvCxnSpPr>
          <p:nvPr userDrawn="1"/>
        </p:nvCxnSpPr>
        <p:spPr>
          <a:xfrm>
            <a:off x="1426021" y="1171126"/>
            <a:ext cx="598661" cy="0"/>
          </a:xfrm>
          <a:prstGeom prst="line">
            <a:avLst/>
          </a:prstGeom>
          <a:ln w="25400">
            <a:solidFill>
              <a:srgbClr val="FF51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ítulo 1">
            <a:extLst>
              <a:ext uri="{FF2B5EF4-FFF2-40B4-BE49-F238E27FC236}">
                <a16:creationId xmlns:a16="http://schemas.microsoft.com/office/drawing/2014/main" id="{AB6D5DBC-4179-74C1-7ACF-5C63BDB075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2201" y="671804"/>
            <a:ext cx="10011599" cy="540086"/>
          </a:xfrm>
        </p:spPr>
        <p:txBody>
          <a:bodyPr wrap="square">
            <a:noAutofit/>
          </a:bodyPr>
          <a:lstStyle/>
          <a:p>
            <a:r>
              <a:rPr lang="en-GB" noProof="0" dirty="0"/>
              <a:t>Write the title here</a:t>
            </a:r>
          </a:p>
        </p:txBody>
      </p:sp>
      <p:sp>
        <p:nvSpPr>
          <p:cNvPr id="18" name="Online Image Placeholder 25">
            <a:extLst>
              <a:ext uri="{FF2B5EF4-FFF2-40B4-BE49-F238E27FC236}">
                <a16:creationId xmlns:a16="http://schemas.microsoft.com/office/drawing/2014/main" id="{091FFAD2-A3F7-6496-728A-ED666398695B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796291" y="681003"/>
            <a:ext cx="504000" cy="504000"/>
          </a:xfrm>
        </p:spPr>
        <p:txBody>
          <a:bodyPr anchor="ctr">
            <a:normAutofit/>
          </a:bodyPr>
          <a:lstStyle>
            <a:lvl1pPr algn="ctr">
              <a:defRPr sz="800" b="0"/>
            </a:lvl1pPr>
          </a:lstStyle>
          <a:p>
            <a:r>
              <a:rPr lang="en-GB" noProof="0"/>
              <a:t>icon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B8E1B6-62B5-7D00-79EC-7780E2174327}"/>
              </a:ext>
            </a:extLst>
          </p:cNvPr>
          <p:cNvSpPr txBox="1"/>
          <p:nvPr userDrawn="1"/>
        </p:nvSpPr>
        <p:spPr>
          <a:xfrm>
            <a:off x="2546330" y="6160661"/>
            <a:ext cx="3345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accent3"/>
                </a:solidFill>
              </a:rPr>
              <a:t>© Copyright European Space Agency, 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222E90-EBFF-9CD8-2391-0BE1184C2C1F}"/>
              </a:ext>
            </a:extLst>
          </p:cNvPr>
          <p:cNvSpPr txBox="1"/>
          <p:nvPr userDrawn="1"/>
        </p:nvSpPr>
        <p:spPr>
          <a:xfrm>
            <a:off x="8031637" y="6160661"/>
            <a:ext cx="1742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>
                <a:solidFill>
                  <a:schemeClr val="accent3"/>
                </a:solidFill>
              </a:rPr>
              <a:t>Releasable to public</a:t>
            </a:r>
          </a:p>
        </p:txBody>
      </p:sp>
    </p:spTree>
    <p:extLst>
      <p:ext uri="{BB962C8B-B14F-4D97-AF65-F5344CB8AC3E}">
        <p14:creationId xmlns:p14="http://schemas.microsoft.com/office/powerpoint/2010/main" val="24749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empty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73890765-2583-50AC-BB9B-DABF6635869F}"/>
              </a:ext>
            </a:extLst>
          </p:cNvPr>
          <p:cNvSpPr/>
          <p:nvPr userDrawn="1"/>
        </p:nvSpPr>
        <p:spPr>
          <a:xfrm rot="5400000">
            <a:off x="5880131" y="561420"/>
            <a:ext cx="431737" cy="121920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A2A9A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1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7D91C3B-C664-7791-4E04-495090D273D4}"/>
              </a:ext>
            </a:extLst>
          </p:cNvPr>
          <p:cNvSpPr/>
          <p:nvPr userDrawn="1"/>
        </p:nvSpPr>
        <p:spPr>
          <a:xfrm>
            <a:off x="9774514" y="6557565"/>
            <a:ext cx="108041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800" spc="100" dirty="0" err="1">
                <a:solidFill>
                  <a:schemeClr val="bg2">
                    <a:lumMod val="75000"/>
                  </a:schemeClr>
                </a:solidFill>
                <a:latin typeface="Open Sans Medium" panose="020B0606030504020204" pitchFamily="34" charset="0"/>
                <a:ea typeface="Open Sans Medium" panose="020B0606030504020204" pitchFamily="34" charset="0"/>
                <a:cs typeface="Open Sans Medium" panose="020B0606030504020204" pitchFamily="34" charset="0"/>
              </a:rPr>
              <a:t>Immediait.com</a:t>
            </a:r>
            <a:endParaRPr lang="es-ES" sz="800" spc="100" dirty="0">
              <a:solidFill>
                <a:schemeClr val="bg2">
                  <a:lumMod val="75000"/>
                </a:schemeClr>
              </a:solidFill>
              <a:latin typeface="Open Sans Medium" panose="020B0606030504020204" pitchFamily="34" charset="0"/>
              <a:ea typeface="Open Sans Medium" panose="020B0606030504020204" pitchFamily="34" charset="0"/>
              <a:cs typeface="Open Sans Medium" panose="020B0606030504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EDDB784-4152-F0A8-4B89-219A789397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9260" y="6593477"/>
            <a:ext cx="767307" cy="127886"/>
          </a:xfrm>
          <a:prstGeom prst="rect">
            <a:avLst/>
          </a:prstGeom>
        </p:spPr>
      </p:pic>
      <p:sp>
        <p:nvSpPr>
          <p:cNvPr id="3" name="Marcador de número de diapositiva 6">
            <a:extLst>
              <a:ext uri="{FF2B5EF4-FFF2-40B4-BE49-F238E27FC236}">
                <a16:creationId xmlns:a16="http://schemas.microsoft.com/office/drawing/2014/main" id="{19309939-E99E-B3F7-AAC3-AC3A83616852}"/>
              </a:ext>
            </a:extLst>
          </p:cNvPr>
          <p:cNvSpPr txBox="1">
            <a:spLocks/>
          </p:cNvSpPr>
          <p:nvPr userDrawn="1"/>
        </p:nvSpPr>
        <p:spPr>
          <a:xfrm>
            <a:off x="10935629" y="6482952"/>
            <a:ext cx="5071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r" defTabSz="914400" rtl="0" eaLnBrk="1" latinLnBrk="0" hangingPunct="1">
              <a:buFontTx/>
              <a:buNone/>
              <a:defRPr sz="100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E97619-00F3-0849-93A5-906531B72D48}" type="slidenum">
              <a:rPr lang="es-ES" sz="800" baseline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es-ES" sz="800" baseline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001858C3-B7AE-3A2D-B58E-388738830EF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281720" y="245242"/>
            <a:ext cx="453506" cy="307906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rgbClr val="003A5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00</a:t>
            </a: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BBDB85C4-AC4C-9BBF-C5F4-0FF44E66297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749260" y="245242"/>
            <a:ext cx="10604540" cy="307906"/>
          </a:xfrm>
        </p:spPr>
        <p:txBody>
          <a:bodyPr wrap="square" anchor="ctr">
            <a:noAutofit/>
          </a:bodyPr>
          <a:lstStyle>
            <a:lvl1pPr marL="0" indent="0">
              <a:buNone/>
              <a:defRPr sz="1400" b="0" cap="all" baseline="0">
                <a:solidFill>
                  <a:srgbClr val="A2A9A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Update number and WRITE THE SECTION title HERE</a:t>
            </a:r>
          </a:p>
        </p:txBody>
      </p:sp>
      <p:cxnSp>
        <p:nvCxnSpPr>
          <p:cNvPr id="5" name="Conector recto 20">
            <a:extLst>
              <a:ext uri="{FF2B5EF4-FFF2-40B4-BE49-F238E27FC236}">
                <a16:creationId xmlns:a16="http://schemas.microsoft.com/office/drawing/2014/main" id="{48EAC1EB-024F-B35E-2B34-7B98F3478B28}"/>
              </a:ext>
            </a:extLst>
          </p:cNvPr>
          <p:cNvCxnSpPr>
            <a:cxnSpLocks/>
          </p:cNvCxnSpPr>
          <p:nvPr userDrawn="1"/>
        </p:nvCxnSpPr>
        <p:spPr>
          <a:xfrm flipV="1">
            <a:off x="721191" y="277692"/>
            <a:ext cx="0" cy="221228"/>
          </a:xfrm>
          <a:prstGeom prst="line">
            <a:avLst/>
          </a:prstGeom>
          <a:ln w="28575">
            <a:solidFill>
              <a:srgbClr val="FF51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onector recto 23">
            <a:extLst>
              <a:ext uri="{FF2B5EF4-FFF2-40B4-BE49-F238E27FC236}">
                <a16:creationId xmlns:a16="http://schemas.microsoft.com/office/drawing/2014/main" id="{3D4D2990-3C91-79C9-E579-3D7B5556E026}"/>
              </a:ext>
            </a:extLst>
          </p:cNvPr>
          <p:cNvCxnSpPr>
            <a:cxnSpLocks/>
          </p:cNvCxnSpPr>
          <p:nvPr userDrawn="1"/>
        </p:nvCxnSpPr>
        <p:spPr>
          <a:xfrm>
            <a:off x="1426021" y="1171126"/>
            <a:ext cx="598661" cy="0"/>
          </a:xfrm>
          <a:prstGeom prst="line">
            <a:avLst/>
          </a:prstGeom>
          <a:ln w="25400">
            <a:solidFill>
              <a:srgbClr val="FF51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ítulo 1">
            <a:extLst>
              <a:ext uri="{FF2B5EF4-FFF2-40B4-BE49-F238E27FC236}">
                <a16:creationId xmlns:a16="http://schemas.microsoft.com/office/drawing/2014/main" id="{1B3C186F-3684-E49E-16C3-F3D731840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2201" y="671804"/>
            <a:ext cx="10011599" cy="540086"/>
          </a:xfrm>
        </p:spPr>
        <p:txBody>
          <a:bodyPr wrap="square">
            <a:noAutofit/>
          </a:bodyPr>
          <a:lstStyle/>
          <a:p>
            <a:r>
              <a:rPr lang="en-GB" noProof="0" dirty="0"/>
              <a:t>Write the title here</a:t>
            </a:r>
          </a:p>
        </p:txBody>
      </p:sp>
      <p:sp>
        <p:nvSpPr>
          <p:cNvPr id="14" name="Online Image Placeholder 25">
            <a:extLst>
              <a:ext uri="{FF2B5EF4-FFF2-40B4-BE49-F238E27FC236}">
                <a16:creationId xmlns:a16="http://schemas.microsoft.com/office/drawing/2014/main" id="{549F22FB-5B26-E57F-2343-07E8BEDD379E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796291" y="681003"/>
            <a:ext cx="504000" cy="504000"/>
          </a:xfrm>
        </p:spPr>
        <p:txBody>
          <a:bodyPr anchor="ctr">
            <a:normAutofit/>
          </a:bodyPr>
          <a:lstStyle>
            <a:lvl1pPr algn="ctr">
              <a:defRPr sz="800" b="0"/>
            </a:lvl1pPr>
          </a:lstStyle>
          <a:p>
            <a:r>
              <a:rPr lang="en-GB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976885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4BABA5A-3E8A-4AE0-CEB5-CD5D00C17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3CB777-D14E-D314-1E74-77FC39257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 err="1"/>
              <a:t>Level</a:t>
            </a:r>
            <a:r>
              <a:rPr lang="es-ES" dirty="0"/>
              <a:t> 1</a:t>
            </a:r>
          </a:p>
          <a:p>
            <a:pPr lvl="2"/>
            <a:r>
              <a:rPr lang="es-ES" dirty="0" err="1"/>
              <a:t>Level</a:t>
            </a:r>
            <a:r>
              <a:rPr lang="es-ES" dirty="0"/>
              <a:t> 2</a:t>
            </a:r>
          </a:p>
          <a:p>
            <a:pPr lvl="3"/>
            <a:r>
              <a:rPr lang="es-ES" dirty="0" err="1"/>
              <a:t>Level</a:t>
            </a:r>
            <a:r>
              <a:rPr lang="es-ES" dirty="0"/>
              <a:t> 3</a:t>
            </a:r>
          </a:p>
          <a:p>
            <a:pPr lvl="4"/>
            <a:r>
              <a:rPr lang="es-ES" dirty="0" err="1"/>
              <a:t>Level</a:t>
            </a:r>
            <a:r>
              <a:rPr lang="es-ES" dirty="0"/>
              <a:t> 4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FC3784-D383-5BDA-BF01-8A35E02BC3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1D4B45F-9DC4-F04C-84FE-C18BA826F289}" type="datetime1">
              <a:rPr lang="es-ES" smtClean="0"/>
              <a:pPr/>
              <a:t>19/07/2023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D563EE-5BEA-DB82-4CC8-6A28C1F742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1B8EA5-D3B4-50A7-16B8-314D321E79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aseline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5478637-8920-374F-A499-313ABA8ECF02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137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7" r:id="rId3"/>
    <p:sldLayoutId id="2147483651" r:id="rId4"/>
    <p:sldLayoutId id="2147483665" r:id="rId5"/>
    <p:sldLayoutId id="2147483668" r:id="rId6"/>
    <p:sldLayoutId id="2147483671" r:id="rId7"/>
    <p:sldLayoutId id="2147483663" r:id="rId8"/>
    <p:sldLayoutId id="2147483670" r:id="rId9"/>
    <p:sldLayoutId id="2147483674" r:id="rId10"/>
    <p:sldLayoutId id="2147483669" r:id="rId11"/>
    <p:sldLayoutId id="2147483662" r:id="rId12"/>
    <p:sldLayoutId id="2147483673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914400" rtl="0" eaLnBrk="1" fontAlgn="ctr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None/>
        <a:defRPr sz="1800" b="1" kern="1200">
          <a:solidFill>
            <a:srgbClr val="003A5D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40000" indent="-180000" algn="l" defTabSz="7200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SzPct val="120000"/>
        <a:buFont typeface="Arial" panose="020B0604020202020204" pitchFamily="34" charset="0"/>
        <a:buChar char="•"/>
        <a:defRPr sz="14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tabLst/>
        <a:defRPr sz="14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Clr>
          <a:srgbClr val="A2A9AD"/>
        </a:buClr>
        <a:buFont typeface="Arial" panose="020B0604020202020204" pitchFamily="34" charset="0"/>
        <a:buChar char="•"/>
        <a:tabLst/>
        <a:defRPr sz="11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tabLst/>
        <a:defRPr sz="8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8A9275-C956-3590-63B7-A10C402EF2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/>
              <a:t>Mission Families: From Common Software to Common Operations</a:t>
            </a:r>
            <a:endParaRPr lang="en-GB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B4DE07-FE4D-44FB-F8F1-25893ECB8A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/>
              <a:t>Final 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3031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2B548A-069D-0E5D-45D0-6F5094715C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Main results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57D9E2-38C6-F75F-328D-20797F4CB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03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33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52FE02AA-4272-579E-3775-E463E02705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/>
              <a:t>Design principles</a:t>
            </a:r>
            <a:endParaRPr lang="en-GB" dirty="0"/>
          </a:p>
          <a:p>
            <a:pPr lvl="1"/>
            <a:r>
              <a:rPr lang="en-GB"/>
              <a:t>Drivers for the structure</a:t>
            </a:r>
            <a:endParaRPr lang="en-GB" dirty="0"/>
          </a:p>
          <a:p>
            <a:pPr lvl="2"/>
            <a:r>
              <a:rPr lang="en-GB"/>
              <a:t>	Allow the integration of all the definitions within a tree in the mission model in which it is applied.</a:t>
            </a:r>
          </a:p>
          <a:p>
            <a:pPr lvl="2"/>
            <a:r>
              <a:rPr lang="en-GB"/>
              <a:t>	Allow the operator to logically browse the definitions from an operational point of view.</a:t>
            </a:r>
          </a:p>
          <a:p>
            <a:pPr lvl="2"/>
            <a:r>
              <a:rPr lang="en-GB"/>
              <a:t>	Allow to partition the definitions and use in the context of a mission only a subset of them as needed.</a:t>
            </a:r>
          </a:p>
          <a:p>
            <a:pPr lvl="1"/>
            <a:r>
              <a:rPr lang="en-GB"/>
              <a:t>Key concepts of the TDM</a:t>
            </a:r>
          </a:p>
          <a:p>
            <a:pPr lvl="2"/>
            <a:r>
              <a:rPr lang="en-GB"/>
              <a:t>Separation between monitoring and control entities and implementation entities</a:t>
            </a:r>
          </a:p>
          <a:p>
            <a:pPr lvl="2"/>
            <a:r>
              <a:rPr lang="en-GB"/>
              <a:t>Mappers linking definitions and implementations</a:t>
            </a:r>
          </a:p>
          <a:p>
            <a:pPr lvl="2"/>
            <a:r>
              <a:rPr lang="en-GB"/>
              <a:t>Configuration items, the central elements for configuration control tracking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61B9B2-3F9A-45BA-A6AB-148BFEE16534}"/>
              </a:ext>
            </a:extLst>
          </p:cNvPr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r>
              <a:rPr lang="en-GB"/>
              <a:t>03</a:t>
            </a:r>
            <a:endParaRPr lang="en-GB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989BA9A-38E8-93FC-69E4-9AB08639332A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GB"/>
              <a:t>Main results</a:t>
            </a:r>
            <a:endParaRPr lang="en-GB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4061D103-7246-52B8-AA0E-1BCA42D58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Routine operations reference model</a:t>
            </a:r>
            <a:endParaRPr lang="en-GB" dirty="0"/>
          </a:p>
        </p:txBody>
      </p:sp>
      <p:sp>
        <p:nvSpPr>
          <p:cNvPr id="8" name="Online Image Placeholder 7">
            <a:extLst>
              <a:ext uri="{FF2B5EF4-FFF2-40B4-BE49-F238E27FC236}">
                <a16:creationId xmlns:a16="http://schemas.microsoft.com/office/drawing/2014/main" id="{D9BA1640-B00D-34CC-6138-DD6F3E6F565F}"/>
              </a:ext>
            </a:extLst>
          </p:cNvPr>
          <p:cNvSpPr>
            <a:spLocks noGrp="1"/>
          </p:cNvSpPr>
          <p:nvPr>
            <p:ph type="clipArt" sz="quarter" idx="26"/>
          </p:nvPr>
        </p:nvSpPr>
        <p:spPr/>
      </p:sp>
      <p:grpSp>
        <p:nvGrpSpPr>
          <p:cNvPr id="24" name="Group 122">
            <a:extLst>
              <a:ext uri="{FF2B5EF4-FFF2-40B4-BE49-F238E27FC236}">
                <a16:creationId xmlns:a16="http://schemas.microsoft.com/office/drawing/2014/main" id="{1864628A-3FD1-C757-535A-FC62BD37B5EE}"/>
              </a:ext>
            </a:extLst>
          </p:cNvPr>
          <p:cNvGrpSpPr/>
          <p:nvPr/>
        </p:nvGrpSpPr>
        <p:grpSpPr>
          <a:xfrm>
            <a:off x="721055" y="627830"/>
            <a:ext cx="654472" cy="557173"/>
            <a:chOff x="5529263" y="2943226"/>
            <a:chExt cx="1131888" cy="963612"/>
          </a:xfrm>
          <a:solidFill>
            <a:srgbClr val="FF5100"/>
          </a:solidFill>
        </p:grpSpPr>
        <p:sp>
          <p:nvSpPr>
            <p:cNvPr id="25" name="Freeform 190">
              <a:extLst>
                <a:ext uri="{FF2B5EF4-FFF2-40B4-BE49-F238E27FC236}">
                  <a16:creationId xmlns:a16="http://schemas.microsoft.com/office/drawing/2014/main" id="{CC1733B2-6771-540F-DAAD-E49453B72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1388" y="2943226"/>
              <a:ext cx="174625" cy="173038"/>
            </a:xfrm>
            <a:custGeom>
              <a:avLst/>
              <a:gdLst>
                <a:gd name="T0" fmla="*/ 274 w 548"/>
                <a:gd name="T1" fmla="*/ 0 h 548"/>
                <a:gd name="T2" fmla="*/ 314 w 548"/>
                <a:gd name="T3" fmla="*/ 3 h 548"/>
                <a:gd name="T4" fmla="*/ 353 w 548"/>
                <a:gd name="T5" fmla="*/ 12 h 548"/>
                <a:gd name="T6" fmla="*/ 389 w 548"/>
                <a:gd name="T7" fmla="*/ 25 h 548"/>
                <a:gd name="T8" fmla="*/ 422 w 548"/>
                <a:gd name="T9" fmla="*/ 44 h 548"/>
                <a:gd name="T10" fmla="*/ 454 w 548"/>
                <a:gd name="T11" fmla="*/ 67 h 548"/>
                <a:gd name="T12" fmla="*/ 481 w 548"/>
                <a:gd name="T13" fmla="*/ 94 h 548"/>
                <a:gd name="T14" fmla="*/ 503 w 548"/>
                <a:gd name="T15" fmla="*/ 125 h 548"/>
                <a:gd name="T16" fmla="*/ 522 w 548"/>
                <a:gd name="T17" fmla="*/ 158 h 548"/>
                <a:gd name="T18" fmla="*/ 536 w 548"/>
                <a:gd name="T19" fmla="*/ 195 h 548"/>
                <a:gd name="T20" fmla="*/ 545 w 548"/>
                <a:gd name="T21" fmla="*/ 233 h 548"/>
                <a:gd name="T22" fmla="*/ 548 w 548"/>
                <a:gd name="T23" fmla="*/ 274 h 548"/>
                <a:gd name="T24" fmla="*/ 545 w 548"/>
                <a:gd name="T25" fmla="*/ 314 h 548"/>
                <a:gd name="T26" fmla="*/ 536 w 548"/>
                <a:gd name="T27" fmla="*/ 353 h 548"/>
                <a:gd name="T28" fmla="*/ 522 w 548"/>
                <a:gd name="T29" fmla="*/ 389 h 548"/>
                <a:gd name="T30" fmla="*/ 503 w 548"/>
                <a:gd name="T31" fmla="*/ 422 h 548"/>
                <a:gd name="T32" fmla="*/ 481 w 548"/>
                <a:gd name="T33" fmla="*/ 454 h 548"/>
                <a:gd name="T34" fmla="*/ 454 w 548"/>
                <a:gd name="T35" fmla="*/ 481 h 548"/>
                <a:gd name="T36" fmla="*/ 422 w 548"/>
                <a:gd name="T37" fmla="*/ 503 h 548"/>
                <a:gd name="T38" fmla="*/ 389 w 548"/>
                <a:gd name="T39" fmla="*/ 522 h 548"/>
                <a:gd name="T40" fmla="*/ 353 w 548"/>
                <a:gd name="T41" fmla="*/ 536 h 548"/>
                <a:gd name="T42" fmla="*/ 314 w 548"/>
                <a:gd name="T43" fmla="*/ 544 h 548"/>
                <a:gd name="T44" fmla="*/ 274 w 548"/>
                <a:gd name="T45" fmla="*/ 548 h 548"/>
                <a:gd name="T46" fmla="*/ 233 w 548"/>
                <a:gd name="T47" fmla="*/ 544 h 548"/>
                <a:gd name="T48" fmla="*/ 195 w 548"/>
                <a:gd name="T49" fmla="*/ 536 h 548"/>
                <a:gd name="T50" fmla="*/ 158 w 548"/>
                <a:gd name="T51" fmla="*/ 522 h 548"/>
                <a:gd name="T52" fmla="*/ 125 w 548"/>
                <a:gd name="T53" fmla="*/ 503 h 548"/>
                <a:gd name="T54" fmla="*/ 95 w 548"/>
                <a:gd name="T55" fmla="*/ 481 h 548"/>
                <a:gd name="T56" fmla="*/ 67 w 548"/>
                <a:gd name="T57" fmla="*/ 454 h 548"/>
                <a:gd name="T58" fmla="*/ 45 w 548"/>
                <a:gd name="T59" fmla="*/ 422 h 548"/>
                <a:gd name="T60" fmla="*/ 25 w 548"/>
                <a:gd name="T61" fmla="*/ 389 h 548"/>
                <a:gd name="T62" fmla="*/ 12 w 548"/>
                <a:gd name="T63" fmla="*/ 353 h 548"/>
                <a:gd name="T64" fmla="*/ 4 w 548"/>
                <a:gd name="T65" fmla="*/ 314 h 548"/>
                <a:gd name="T66" fmla="*/ 0 w 548"/>
                <a:gd name="T67" fmla="*/ 274 h 548"/>
                <a:gd name="T68" fmla="*/ 4 w 548"/>
                <a:gd name="T69" fmla="*/ 233 h 548"/>
                <a:gd name="T70" fmla="*/ 12 w 548"/>
                <a:gd name="T71" fmla="*/ 195 h 548"/>
                <a:gd name="T72" fmla="*/ 25 w 548"/>
                <a:gd name="T73" fmla="*/ 158 h 548"/>
                <a:gd name="T74" fmla="*/ 45 w 548"/>
                <a:gd name="T75" fmla="*/ 125 h 548"/>
                <a:gd name="T76" fmla="*/ 67 w 548"/>
                <a:gd name="T77" fmla="*/ 94 h 548"/>
                <a:gd name="T78" fmla="*/ 95 w 548"/>
                <a:gd name="T79" fmla="*/ 67 h 548"/>
                <a:gd name="T80" fmla="*/ 125 w 548"/>
                <a:gd name="T81" fmla="*/ 44 h 548"/>
                <a:gd name="T82" fmla="*/ 158 w 548"/>
                <a:gd name="T83" fmla="*/ 25 h 548"/>
                <a:gd name="T84" fmla="*/ 195 w 548"/>
                <a:gd name="T85" fmla="*/ 12 h 548"/>
                <a:gd name="T86" fmla="*/ 233 w 548"/>
                <a:gd name="T87" fmla="*/ 3 h 548"/>
                <a:gd name="T88" fmla="*/ 274 w 548"/>
                <a:gd name="T89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48" h="548">
                  <a:moveTo>
                    <a:pt x="274" y="0"/>
                  </a:moveTo>
                  <a:lnTo>
                    <a:pt x="314" y="3"/>
                  </a:lnTo>
                  <a:lnTo>
                    <a:pt x="353" y="12"/>
                  </a:lnTo>
                  <a:lnTo>
                    <a:pt x="389" y="25"/>
                  </a:lnTo>
                  <a:lnTo>
                    <a:pt x="422" y="44"/>
                  </a:lnTo>
                  <a:lnTo>
                    <a:pt x="454" y="67"/>
                  </a:lnTo>
                  <a:lnTo>
                    <a:pt x="481" y="94"/>
                  </a:lnTo>
                  <a:lnTo>
                    <a:pt x="503" y="125"/>
                  </a:lnTo>
                  <a:lnTo>
                    <a:pt x="522" y="158"/>
                  </a:lnTo>
                  <a:lnTo>
                    <a:pt x="536" y="195"/>
                  </a:lnTo>
                  <a:lnTo>
                    <a:pt x="545" y="233"/>
                  </a:lnTo>
                  <a:lnTo>
                    <a:pt x="548" y="274"/>
                  </a:lnTo>
                  <a:lnTo>
                    <a:pt x="545" y="314"/>
                  </a:lnTo>
                  <a:lnTo>
                    <a:pt x="536" y="353"/>
                  </a:lnTo>
                  <a:lnTo>
                    <a:pt x="522" y="389"/>
                  </a:lnTo>
                  <a:lnTo>
                    <a:pt x="503" y="422"/>
                  </a:lnTo>
                  <a:lnTo>
                    <a:pt x="481" y="454"/>
                  </a:lnTo>
                  <a:lnTo>
                    <a:pt x="454" y="481"/>
                  </a:lnTo>
                  <a:lnTo>
                    <a:pt x="422" y="503"/>
                  </a:lnTo>
                  <a:lnTo>
                    <a:pt x="389" y="522"/>
                  </a:lnTo>
                  <a:lnTo>
                    <a:pt x="353" y="536"/>
                  </a:lnTo>
                  <a:lnTo>
                    <a:pt x="314" y="544"/>
                  </a:lnTo>
                  <a:lnTo>
                    <a:pt x="274" y="548"/>
                  </a:lnTo>
                  <a:lnTo>
                    <a:pt x="233" y="544"/>
                  </a:lnTo>
                  <a:lnTo>
                    <a:pt x="195" y="536"/>
                  </a:lnTo>
                  <a:lnTo>
                    <a:pt x="158" y="522"/>
                  </a:lnTo>
                  <a:lnTo>
                    <a:pt x="125" y="503"/>
                  </a:lnTo>
                  <a:lnTo>
                    <a:pt x="95" y="481"/>
                  </a:lnTo>
                  <a:lnTo>
                    <a:pt x="67" y="454"/>
                  </a:lnTo>
                  <a:lnTo>
                    <a:pt x="45" y="422"/>
                  </a:lnTo>
                  <a:lnTo>
                    <a:pt x="25" y="389"/>
                  </a:lnTo>
                  <a:lnTo>
                    <a:pt x="12" y="353"/>
                  </a:lnTo>
                  <a:lnTo>
                    <a:pt x="4" y="314"/>
                  </a:lnTo>
                  <a:lnTo>
                    <a:pt x="0" y="274"/>
                  </a:lnTo>
                  <a:lnTo>
                    <a:pt x="4" y="233"/>
                  </a:lnTo>
                  <a:lnTo>
                    <a:pt x="12" y="195"/>
                  </a:lnTo>
                  <a:lnTo>
                    <a:pt x="25" y="158"/>
                  </a:lnTo>
                  <a:lnTo>
                    <a:pt x="45" y="125"/>
                  </a:lnTo>
                  <a:lnTo>
                    <a:pt x="67" y="94"/>
                  </a:lnTo>
                  <a:lnTo>
                    <a:pt x="95" y="67"/>
                  </a:lnTo>
                  <a:lnTo>
                    <a:pt x="125" y="44"/>
                  </a:lnTo>
                  <a:lnTo>
                    <a:pt x="158" y="25"/>
                  </a:lnTo>
                  <a:lnTo>
                    <a:pt x="195" y="12"/>
                  </a:lnTo>
                  <a:lnTo>
                    <a:pt x="233" y="3"/>
                  </a:lnTo>
                  <a:lnTo>
                    <a:pt x="2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1">
              <a:extLst>
                <a:ext uri="{FF2B5EF4-FFF2-40B4-BE49-F238E27FC236}">
                  <a16:creationId xmlns:a16="http://schemas.microsoft.com/office/drawing/2014/main" id="{2D98E961-C8A4-F3D1-F2AD-C0818674C7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7688" y="3327401"/>
              <a:ext cx="174625" cy="173038"/>
            </a:xfrm>
            <a:custGeom>
              <a:avLst/>
              <a:gdLst>
                <a:gd name="T0" fmla="*/ 239 w 547"/>
                <a:gd name="T1" fmla="*/ 82 h 548"/>
                <a:gd name="T2" fmla="*/ 175 w 547"/>
                <a:gd name="T3" fmla="*/ 106 h 548"/>
                <a:gd name="T4" fmla="*/ 124 w 547"/>
                <a:gd name="T5" fmla="*/ 148 h 548"/>
                <a:gd name="T6" fmla="*/ 90 w 547"/>
                <a:gd name="T7" fmla="*/ 206 h 548"/>
                <a:gd name="T8" fmla="*/ 79 w 547"/>
                <a:gd name="T9" fmla="*/ 274 h 548"/>
                <a:gd name="T10" fmla="*/ 90 w 547"/>
                <a:gd name="T11" fmla="*/ 342 h 548"/>
                <a:gd name="T12" fmla="*/ 124 w 547"/>
                <a:gd name="T13" fmla="*/ 399 h 548"/>
                <a:gd name="T14" fmla="*/ 175 w 547"/>
                <a:gd name="T15" fmla="*/ 442 h 548"/>
                <a:gd name="T16" fmla="*/ 239 w 547"/>
                <a:gd name="T17" fmla="*/ 465 h 548"/>
                <a:gd name="T18" fmla="*/ 308 w 547"/>
                <a:gd name="T19" fmla="*/ 465 h 548"/>
                <a:gd name="T20" fmla="*/ 372 w 547"/>
                <a:gd name="T21" fmla="*/ 442 h 548"/>
                <a:gd name="T22" fmla="*/ 423 w 547"/>
                <a:gd name="T23" fmla="*/ 399 h 548"/>
                <a:gd name="T24" fmla="*/ 456 w 547"/>
                <a:gd name="T25" fmla="*/ 342 h 548"/>
                <a:gd name="T26" fmla="*/ 468 w 547"/>
                <a:gd name="T27" fmla="*/ 274 h 548"/>
                <a:gd name="T28" fmla="*/ 456 w 547"/>
                <a:gd name="T29" fmla="*/ 206 h 548"/>
                <a:gd name="T30" fmla="*/ 423 w 547"/>
                <a:gd name="T31" fmla="*/ 148 h 548"/>
                <a:gd name="T32" fmla="*/ 372 w 547"/>
                <a:gd name="T33" fmla="*/ 106 h 548"/>
                <a:gd name="T34" fmla="*/ 308 w 547"/>
                <a:gd name="T35" fmla="*/ 82 h 548"/>
                <a:gd name="T36" fmla="*/ 273 w 547"/>
                <a:gd name="T37" fmla="*/ 0 h 548"/>
                <a:gd name="T38" fmla="*/ 352 w 547"/>
                <a:gd name="T39" fmla="*/ 12 h 548"/>
                <a:gd name="T40" fmla="*/ 423 w 547"/>
                <a:gd name="T41" fmla="*/ 44 h 548"/>
                <a:gd name="T42" fmla="*/ 480 w 547"/>
                <a:gd name="T43" fmla="*/ 94 h 548"/>
                <a:gd name="T44" fmla="*/ 521 w 547"/>
                <a:gd name="T45" fmla="*/ 159 h 548"/>
                <a:gd name="T46" fmla="*/ 544 w 547"/>
                <a:gd name="T47" fmla="*/ 234 h 548"/>
                <a:gd name="T48" fmla="*/ 544 w 547"/>
                <a:gd name="T49" fmla="*/ 315 h 548"/>
                <a:gd name="T50" fmla="*/ 521 w 547"/>
                <a:gd name="T51" fmla="*/ 390 h 548"/>
                <a:gd name="T52" fmla="*/ 480 w 547"/>
                <a:gd name="T53" fmla="*/ 454 h 548"/>
                <a:gd name="T54" fmla="*/ 423 w 547"/>
                <a:gd name="T55" fmla="*/ 503 h 548"/>
                <a:gd name="T56" fmla="*/ 352 w 547"/>
                <a:gd name="T57" fmla="*/ 536 h 548"/>
                <a:gd name="T58" fmla="*/ 273 w 547"/>
                <a:gd name="T59" fmla="*/ 548 h 548"/>
                <a:gd name="T60" fmla="*/ 194 w 547"/>
                <a:gd name="T61" fmla="*/ 536 h 548"/>
                <a:gd name="T62" fmla="*/ 124 w 547"/>
                <a:gd name="T63" fmla="*/ 503 h 548"/>
                <a:gd name="T64" fmla="*/ 67 w 547"/>
                <a:gd name="T65" fmla="*/ 454 h 548"/>
                <a:gd name="T66" fmla="*/ 26 w 547"/>
                <a:gd name="T67" fmla="*/ 390 h 548"/>
                <a:gd name="T68" fmla="*/ 3 w 547"/>
                <a:gd name="T69" fmla="*/ 315 h 548"/>
                <a:gd name="T70" fmla="*/ 3 w 547"/>
                <a:gd name="T71" fmla="*/ 234 h 548"/>
                <a:gd name="T72" fmla="*/ 26 w 547"/>
                <a:gd name="T73" fmla="*/ 159 h 548"/>
                <a:gd name="T74" fmla="*/ 67 w 547"/>
                <a:gd name="T75" fmla="*/ 94 h 548"/>
                <a:gd name="T76" fmla="*/ 124 w 547"/>
                <a:gd name="T77" fmla="*/ 44 h 548"/>
                <a:gd name="T78" fmla="*/ 194 w 547"/>
                <a:gd name="T79" fmla="*/ 12 h 548"/>
                <a:gd name="T80" fmla="*/ 273 w 547"/>
                <a:gd name="T81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47" h="548">
                  <a:moveTo>
                    <a:pt x="273" y="79"/>
                  </a:moveTo>
                  <a:lnTo>
                    <a:pt x="239" y="82"/>
                  </a:lnTo>
                  <a:lnTo>
                    <a:pt x="205" y="91"/>
                  </a:lnTo>
                  <a:lnTo>
                    <a:pt x="175" y="106"/>
                  </a:lnTo>
                  <a:lnTo>
                    <a:pt x="148" y="126"/>
                  </a:lnTo>
                  <a:lnTo>
                    <a:pt x="124" y="148"/>
                  </a:lnTo>
                  <a:lnTo>
                    <a:pt x="106" y="175"/>
                  </a:lnTo>
                  <a:lnTo>
                    <a:pt x="90" y="206"/>
                  </a:lnTo>
                  <a:lnTo>
                    <a:pt x="82" y="239"/>
                  </a:lnTo>
                  <a:lnTo>
                    <a:pt x="79" y="274"/>
                  </a:lnTo>
                  <a:lnTo>
                    <a:pt x="82" y="310"/>
                  </a:lnTo>
                  <a:lnTo>
                    <a:pt x="90" y="342"/>
                  </a:lnTo>
                  <a:lnTo>
                    <a:pt x="106" y="372"/>
                  </a:lnTo>
                  <a:lnTo>
                    <a:pt x="124" y="399"/>
                  </a:lnTo>
                  <a:lnTo>
                    <a:pt x="148" y="423"/>
                  </a:lnTo>
                  <a:lnTo>
                    <a:pt x="175" y="442"/>
                  </a:lnTo>
                  <a:lnTo>
                    <a:pt x="205" y="457"/>
                  </a:lnTo>
                  <a:lnTo>
                    <a:pt x="239" y="465"/>
                  </a:lnTo>
                  <a:lnTo>
                    <a:pt x="273" y="469"/>
                  </a:lnTo>
                  <a:lnTo>
                    <a:pt x="308" y="465"/>
                  </a:lnTo>
                  <a:lnTo>
                    <a:pt x="341" y="457"/>
                  </a:lnTo>
                  <a:lnTo>
                    <a:pt x="372" y="442"/>
                  </a:lnTo>
                  <a:lnTo>
                    <a:pt x="399" y="423"/>
                  </a:lnTo>
                  <a:lnTo>
                    <a:pt x="423" y="399"/>
                  </a:lnTo>
                  <a:lnTo>
                    <a:pt x="441" y="372"/>
                  </a:lnTo>
                  <a:lnTo>
                    <a:pt x="456" y="342"/>
                  </a:lnTo>
                  <a:lnTo>
                    <a:pt x="465" y="310"/>
                  </a:lnTo>
                  <a:lnTo>
                    <a:pt x="468" y="274"/>
                  </a:lnTo>
                  <a:lnTo>
                    <a:pt x="465" y="239"/>
                  </a:lnTo>
                  <a:lnTo>
                    <a:pt x="456" y="206"/>
                  </a:lnTo>
                  <a:lnTo>
                    <a:pt x="441" y="175"/>
                  </a:lnTo>
                  <a:lnTo>
                    <a:pt x="423" y="148"/>
                  </a:lnTo>
                  <a:lnTo>
                    <a:pt x="399" y="126"/>
                  </a:lnTo>
                  <a:lnTo>
                    <a:pt x="372" y="106"/>
                  </a:lnTo>
                  <a:lnTo>
                    <a:pt x="341" y="91"/>
                  </a:lnTo>
                  <a:lnTo>
                    <a:pt x="308" y="82"/>
                  </a:lnTo>
                  <a:lnTo>
                    <a:pt x="273" y="79"/>
                  </a:lnTo>
                  <a:close/>
                  <a:moveTo>
                    <a:pt x="273" y="0"/>
                  </a:moveTo>
                  <a:lnTo>
                    <a:pt x="313" y="3"/>
                  </a:lnTo>
                  <a:lnTo>
                    <a:pt x="352" y="12"/>
                  </a:lnTo>
                  <a:lnTo>
                    <a:pt x="389" y="26"/>
                  </a:lnTo>
                  <a:lnTo>
                    <a:pt x="423" y="44"/>
                  </a:lnTo>
                  <a:lnTo>
                    <a:pt x="453" y="67"/>
                  </a:lnTo>
                  <a:lnTo>
                    <a:pt x="480" y="94"/>
                  </a:lnTo>
                  <a:lnTo>
                    <a:pt x="503" y="126"/>
                  </a:lnTo>
                  <a:lnTo>
                    <a:pt x="521" y="159"/>
                  </a:lnTo>
                  <a:lnTo>
                    <a:pt x="535" y="195"/>
                  </a:lnTo>
                  <a:lnTo>
                    <a:pt x="544" y="234"/>
                  </a:lnTo>
                  <a:lnTo>
                    <a:pt x="547" y="274"/>
                  </a:lnTo>
                  <a:lnTo>
                    <a:pt x="544" y="315"/>
                  </a:lnTo>
                  <a:lnTo>
                    <a:pt x="535" y="353"/>
                  </a:lnTo>
                  <a:lnTo>
                    <a:pt x="521" y="390"/>
                  </a:lnTo>
                  <a:lnTo>
                    <a:pt x="503" y="423"/>
                  </a:lnTo>
                  <a:lnTo>
                    <a:pt x="480" y="454"/>
                  </a:lnTo>
                  <a:lnTo>
                    <a:pt x="453" y="481"/>
                  </a:lnTo>
                  <a:lnTo>
                    <a:pt x="423" y="503"/>
                  </a:lnTo>
                  <a:lnTo>
                    <a:pt x="389" y="523"/>
                  </a:lnTo>
                  <a:lnTo>
                    <a:pt x="352" y="536"/>
                  </a:lnTo>
                  <a:lnTo>
                    <a:pt x="313" y="544"/>
                  </a:lnTo>
                  <a:lnTo>
                    <a:pt x="273" y="548"/>
                  </a:lnTo>
                  <a:lnTo>
                    <a:pt x="233" y="544"/>
                  </a:lnTo>
                  <a:lnTo>
                    <a:pt x="194" y="536"/>
                  </a:lnTo>
                  <a:lnTo>
                    <a:pt x="159" y="523"/>
                  </a:lnTo>
                  <a:lnTo>
                    <a:pt x="124" y="503"/>
                  </a:lnTo>
                  <a:lnTo>
                    <a:pt x="94" y="481"/>
                  </a:lnTo>
                  <a:lnTo>
                    <a:pt x="67" y="454"/>
                  </a:lnTo>
                  <a:lnTo>
                    <a:pt x="44" y="423"/>
                  </a:lnTo>
                  <a:lnTo>
                    <a:pt x="26" y="390"/>
                  </a:lnTo>
                  <a:lnTo>
                    <a:pt x="11" y="353"/>
                  </a:lnTo>
                  <a:lnTo>
                    <a:pt x="3" y="315"/>
                  </a:lnTo>
                  <a:lnTo>
                    <a:pt x="0" y="274"/>
                  </a:lnTo>
                  <a:lnTo>
                    <a:pt x="3" y="234"/>
                  </a:lnTo>
                  <a:lnTo>
                    <a:pt x="11" y="195"/>
                  </a:lnTo>
                  <a:lnTo>
                    <a:pt x="26" y="159"/>
                  </a:lnTo>
                  <a:lnTo>
                    <a:pt x="44" y="126"/>
                  </a:lnTo>
                  <a:lnTo>
                    <a:pt x="67" y="94"/>
                  </a:lnTo>
                  <a:lnTo>
                    <a:pt x="94" y="67"/>
                  </a:lnTo>
                  <a:lnTo>
                    <a:pt x="124" y="44"/>
                  </a:lnTo>
                  <a:lnTo>
                    <a:pt x="159" y="26"/>
                  </a:lnTo>
                  <a:lnTo>
                    <a:pt x="194" y="12"/>
                  </a:lnTo>
                  <a:lnTo>
                    <a:pt x="233" y="3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2">
              <a:extLst>
                <a:ext uri="{FF2B5EF4-FFF2-40B4-BE49-F238E27FC236}">
                  <a16:creationId xmlns:a16="http://schemas.microsoft.com/office/drawing/2014/main" id="{42FD7F3F-89E5-B51D-6168-50A92F43BB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1388" y="3327401"/>
              <a:ext cx="174625" cy="173038"/>
            </a:xfrm>
            <a:custGeom>
              <a:avLst/>
              <a:gdLst>
                <a:gd name="T0" fmla="*/ 239 w 548"/>
                <a:gd name="T1" fmla="*/ 82 h 548"/>
                <a:gd name="T2" fmla="*/ 176 w 548"/>
                <a:gd name="T3" fmla="*/ 106 h 548"/>
                <a:gd name="T4" fmla="*/ 125 w 548"/>
                <a:gd name="T5" fmla="*/ 148 h 548"/>
                <a:gd name="T6" fmla="*/ 91 w 548"/>
                <a:gd name="T7" fmla="*/ 206 h 548"/>
                <a:gd name="T8" fmla="*/ 79 w 548"/>
                <a:gd name="T9" fmla="*/ 274 h 548"/>
                <a:gd name="T10" fmla="*/ 91 w 548"/>
                <a:gd name="T11" fmla="*/ 342 h 548"/>
                <a:gd name="T12" fmla="*/ 125 w 548"/>
                <a:gd name="T13" fmla="*/ 399 h 548"/>
                <a:gd name="T14" fmla="*/ 176 w 548"/>
                <a:gd name="T15" fmla="*/ 442 h 548"/>
                <a:gd name="T16" fmla="*/ 238 w 548"/>
                <a:gd name="T17" fmla="*/ 465 h 548"/>
                <a:gd name="T18" fmla="*/ 309 w 548"/>
                <a:gd name="T19" fmla="*/ 465 h 548"/>
                <a:gd name="T20" fmla="*/ 373 w 548"/>
                <a:gd name="T21" fmla="*/ 442 h 548"/>
                <a:gd name="T22" fmla="*/ 422 w 548"/>
                <a:gd name="T23" fmla="*/ 399 h 548"/>
                <a:gd name="T24" fmla="*/ 456 w 548"/>
                <a:gd name="T25" fmla="*/ 342 h 548"/>
                <a:gd name="T26" fmla="*/ 469 w 548"/>
                <a:gd name="T27" fmla="*/ 274 h 548"/>
                <a:gd name="T28" fmla="*/ 456 w 548"/>
                <a:gd name="T29" fmla="*/ 206 h 548"/>
                <a:gd name="T30" fmla="*/ 422 w 548"/>
                <a:gd name="T31" fmla="*/ 148 h 548"/>
                <a:gd name="T32" fmla="*/ 373 w 548"/>
                <a:gd name="T33" fmla="*/ 106 h 548"/>
                <a:gd name="T34" fmla="*/ 309 w 548"/>
                <a:gd name="T35" fmla="*/ 82 h 548"/>
                <a:gd name="T36" fmla="*/ 274 w 548"/>
                <a:gd name="T37" fmla="*/ 0 h 548"/>
                <a:gd name="T38" fmla="*/ 353 w 548"/>
                <a:gd name="T39" fmla="*/ 12 h 548"/>
                <a:gd name="T40" fmla="*/ 422 w 548"/>
                <a:gd name="T41" fmla="*/ 44 h 548"/>
                <a:gd name="T42" fmla="*/ 481 w 548"/>
                <a:gd name="T43" fmla="*/ 94 h 548"/>
                <a:gd name="T44" fmla="*/ 522 w 548"/>
                <a:gd name="T45" fmla="*/ 159 h 548"/>
                <a:gd name="T46" fmla="*/ 545 w 548"/>
                <a:gd name="T47" fmla="*/ 234 h 548"/>
                <a:gd name="T48" fmla="*/ 545 w 548"/>
                <a:gd name="T49" fmla="*/ 315 h 548"/>
                <a:gd name="T50" fmla="*/ 522 w 548"/>
                <a:gd name="T51" fmla="*/ 390 h 548"/>
                <a:gd name="T52" fmla="*/ 481 w 548"/>
                <a:gd name="T53" fmla="*/ 454 h 548"/>
                <a:gd name="T54" fmla="*/ 422 w 548"/>
                <a:gd name="T55" fmla="*/ 503 h 548"/>
                <a:gd name="T56" fmla="*/ 353 w 548"/>
                <a:gd name="T57" fmla="*/ 536 h 548"/>
                <a:gd name="T58" fmla="*/ 274 w 548"/>
                <a:gd name="T59" fmla="*/ 548 h 548"/>
                <a:gd name="T60" fmla="*/ 195 w 548"/>
                <a:gd name="T61" fmla="*/ 536 h 548"/>
                <a:gd name="T62" fmla="*/ 125 w 548"/>
                <a:gd name="T63" fmla="*/ 503 h 548"/>
                <a:gd name="T64" fmla="*/ 67 w 548"/>
                <a:gd name="T65" fmla="*/ 454 h 548"/>
                <a:gd name="T66" fmla="*/ 25 w 548"/>
                <a:gd name="T67" fmla="*/ 390 h 548"/>
                <a:gd name="T68" fmla="*/ 4 w 548"/>
                <a:gd name="T69" fmla="*/ 315 h 548"/>
                <a:gd name="T70" fmla="*/ 4 w 548"/>
                <a:gd name="T71" fmla="*/ 234 h 548"/>
                <a:gd name="T72" fmla="*/ 25 w 548"/>
                <a:gd name="T73" fmla="*/ 159 h 548"/>
                <a:gd name="T74" fmla="*/ 67 w 548"/>
                <a:gd name="T75" fmla="*/ 94 h 548"/>
                <a:gd name="T76" fmla="*/ 125 w 548"/>
                <a:gd name="T77" fmla="*/ 44 h 548"/>
                <a:gd name="T78" fmla="*/ 195 w 548"/>
                <a:gd name="T79" fmla="*/ 12 h 548"/>
                <a:gd name="T80" fmla="*/ 274 w 548"/>
                <a:gd name="T81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48" h="548">
                  <a:moveTo>
                    <a:pt x="274" y="79"/>
                  </a:moveTo>
                  <a:lnTo>
                    <a:pt x="239" y="82"/>
                  </a:lnTo>
                  <a:lnTo>
                    <a:pt x="206" y="91"/>
                  </a:lnTo>
                  <a:lnTo>
                    <a:pt x="176" y="106"/>
                  </a:lnTo>
                  <a:lnTo>
                    <a:pt x="149" y="126"/>
                  </a:lnTo>
                  <a:lnTo>
                    <a:pt x="125" y="148"/>
                  </a:lnTo>
                  <a:lnTo>
                    <a:pt x="105" y="175"/>
                  </a:lnTo>
                  <a:lnTo>
                    <a:pt x="91" y="206"/>
                  </a:lnTo>
                  <a:lnTo>
                    <a:pt x="83" y="239"/>
                  </a:lnTo>
                  <a:lnTo>
                    <a:pt x="79" y="274"/>
                  </a:lnTo>
                  <a:lnTo>
                    <a:pt x="83" y="310"/>
                  </a:lnTo>
                  <a:lnTo>
                    <a:pt x="91" y="342"/>
                  </a:lnTo>
                  <a:lnTo>
                    <a:pt x="105" y="372"/>
                  </a:lnTo>
                  <a:lnTo>
                    <a:pt x="125" y="399"/>
                  </a:lnTo>
                  <a:lnTo>
                    <a:pt x="149" y="423"/>
                  </a:lnTo>
                  <a:lnTo>
                    <a:pt x="176" y="442"/>
                  </a:lnTo>
                  <a:lnTo>
                    <a:pt x="206" y="457"/>
                  </a:lnTo>
                  <a:lnTo>
                    <a:pt x="238" y="465"/>
                  </a:lnTo>
                  <a:lnTo>
                    <a:pt x="274" y="469"/>
                  </a:lnTo>
                  <a:lnTo>
                    <a:pt x="309" y="465"/>
                  </a:lnTo>
                  <a:lnTo>
                    <a:pt x="342" y="457"/>
                  </a:lnTo>
                  <a:lnTo>
                    <a:pt x="373" y="442"/>
                  </a:lnTo>
                  <a:lnTo>
                    <a:pt x="400" y="423"/>
                  </a:lnTo>
                  <a:lnTo>
                    <a:pt x="422" y="399"/>
                  </a:lnTo>
                  <a:lnTo>
                    <a:pt x="442" y="372"/>
                  </a:lnTo>
                  <a:lnTo>
                    <a:pt x="456" y="342"/>
                  </a:lnTo>
                  <a:lnTo>
                    <a:pt x="466" y="310"/>
                  </a:lnTo>
                  <a:lnTo>
                    <a:pt x="469" y="274"/>
                  </a:lnTo>
                  <a:lnTo>
                    <a:pt x="466" y="239"/>
                  </a:lnTo>
                  <a:lnTo>
                    <a:pt x="456" y="206"/>
                  </a:lnTo>
                  <a:lnTo>
                    <a:pt x="442" y="175"/>
                  </a:lnTo>
                  <a:lnTo>
                    <a:pt x="422" y="148"/>
                  </a:lnTo>
                  <a:lnTo>
                    <a:pt x="400" y="126"/>
                  </a:lnTo>
                  <a:lnTo>
                    <a:pt x="373" y="106"/>
                  </a:lnTo>
                  <a:lnTo>
                    <a:pt x="342" y="91"/>
                  </a:lnTo>
                  <a:lnTo>
                    <a:pt x="309" y="82"/>
                  </a:lnTo>
                  <a:lnTo>
                    <a:pt x="274" y="79"/>
                  </a:lnTo>
                  <a:close/>
                  <a:moveTo>
                    <a:pt x="274" y="0"/>
                  </a:moveTo>
                  <a:lnTo>
                    <a:pt x="314" y="3"/>
                  </a:lnTo>
                  <a:lnTo>
                    <a:pt x="353" y="12"/>
                  </a:lnTo>
                  <a:lnTo>
                    <a:pt x="389" y="26"/>
                  </a:lnTo>
                  <a:lnTo>
                    <a:pt x="422" y="44"/>
                  </a:lnTo>
                  <a:lnTo>
                    <a:pt x="454" y="67"/>
                  </a:lnTo>
                  <a:lnTo>
                    <a:pt x="481" y="94"/>
                  </a:lnTo>
                  <a:lnTo>
                    <a:pt x="503" y="126"/>
                  </a:lnTo>
                  <a:lnTo>
                    <a:pt x="522" y="159"/>
                  </a:lnTo>
                  <a:lnTo>
                    <a:pt x="536" y="195"/>
                  </a:lnTo>
                  <a:lnTo>
                    <a:pt x="545" y="234"/>
                  </a:lnTo>
                  <a:lnTo>
                    <a:pt x="548" y="274"/>
                  </a:lnTo>
                  <a:lnTo>
                    <a:pt x="545" y="315"/>
                  </a:lnTo>
                  <a:lnTo>
                    <a:pt x="536" y="353"/>
                  </a:lnTo>
                  <a:lnTo>
                    <a:pt x="522" y="390"/>
                  </a:lnTo>
                  <a:lnTo>
                    <a:pt x="503" y="423"/>
                  </a:lnTo>
                  <a:lnTo>
                    <a:pt x="481" y="454"/>
                  </a:lnTo>
                  <a:lnTo>
                    <a:pt x="454" y="481"/>
                  </a:lnTo>
                  <a:lnTo>
                    <a:pt x="422" y="503"/>
                  </a:lnTo>
                  <a:lnTo>
                    <a:pt x="389" y="523"/>
                  </a:lnTo>
                  <a:lnTo>
                    <a:pt x="353" y="536"/>
                  </a:lnTo>
                  <a:lnTo>
                    <a:pt x="314" y="544"/>
                  </a:lnTo>
                  <a:lnTo>
                    <a:pt x="274" y="548"/>
                  </a:lnTo>
                  <a:lnTo>
                    <a:pt x="233" y="544"/>
                  </a:lnTo>
                  <a:lnTo>
                    <a:pt x="195" y="536"/>
                  </a:lnTo>
                  <a:lnTo>
                    <a:pt x="158" y="523"/>
                  </a:lnTo>
                  <a:lnTo>
                    <a:pt x="125" y="503"/>
                  </a:lnTo>
                  <a:lnTo>
                    <a:pt x="95" y="481"/>
                  </a:lnTo>
                  <a:lnTo>
                    <a:pt x="67" y="454"/>
                  </a:lnTo>
                  <a:lnTo>
                    <a:pt x="45" y="423"/>
                  </a:lnTo>
                  <a:lnTo>
                    <a:pt x="25" y="390"/>
                  </a:lnTo>
                  <a:lnTo>
                    <a:pt x="12" y="353"/>
                  </a:lnTo>
                  <a:lnTo>
                    <a:pt x="4" y="315"/>
                  </a:lnTo>
                  <a:lnTo>
                    <a:pt x="0" y="274"/>
                  </a:lnTo>
                  <a:lnTo>
                    <a:pt x="4" y="234"/>
                  </a:lnTo>
                  <a:lnTo>
                    <a:pt x="12" y="195"/>
                  </a:lnTo>
                  <a:lnTo>
                    <a:pt x="25" y="159"/>
                  </a:lnTo>
                  <a:lnTo>
                    <a:pt x="45" y="126"/>
                  </a:lnTo>
                  <a:lnTo>
                    <a:pt x="67" y="94"/>
                  </a:lnTo>
                  <a:lnTo>
                    <a:pt x="95" y="67"/>
                  </a:lnTo>
                  <a:lnTo>
                    <a:pt x="125" y="44"/>
                  </a:lnTo>
                  <a:lnTo>
                    <a:pt x="158" y="26"/>
                  </a:lnTo>
                  <a:lnTo>
                    <a:pt x="195" y="12"/>
                  </a:lnTo>
                  <a:lnTo>
                    <a:pt x="233" y="3"/>
                  </a:lnTo>
                  <a:lnTo>
                    <a:pt x="2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3">
              <a:extLst>
                <a:ext uri="{FF2B5EF4-FFF2-40B4-BE49-F238E27FC236}">
                  <a16:creationId xmlns:a16="http://schemas.microsoft.com/office/drawing/2014/main" id="{3BA0FA2A-688F-D1E9-403E-574C0C2E15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4451" y="3327401"/>
              <a:ext cx="173038" cy="173038"/>
            </a:xfrm>
            <a:custGeom>
              <a:avLst/>
              <a:gdLst>
                <a:gd name="T0" fmla="*/ 239 w 547"/>
                <a:gd name="T1" fmla="*/ 82 h 548"/>
                <a:gd name="T2" fmla="*/ 175 w 547"/>
                <a:gd name="T3" fmla="*/ 106 h 548"/>
                <a:gd name="T4" fmla="*/ 124 w 547"/>
                <a:gd name="T5" fmla="*/ 148 h 548"/>
                <a:gd name="T6" fmla="*/ 91 w 547"/>
                <a:gd name="T7" fmla="*/ 206 h 548"/>
                <a:gd name="T8" fmla="*/ 79 w 547"/>
                <a:gd name="T9" fmla="*/ 274 h 548"/>
                <a:gd name="T10" fmla="*/ 91 w 547"/>
                <a:gd name="T11" fmla="*/ 342 h 548"/>
                <a:gd name="T12" fmla="*/ 124 w 547"/>
                <a:gd name="T13" fmla="*/ 399 h 548"/>
                <a:gd name="T14" fmla="*/ 175 w 547"/>
                <a:gd name="T15" fmla="*/ 442 h 548"/>
                <a:gd name="T16" fmla="*/ 239 w 547"/>
                <a:gd name="T17" fmla="*/ 465 h 548"/>
                <a:gd name="T18" fmla="*/ 308 w 547"/>
                <a:gd name="T19" fmla="*/ 465 h 548"/>
                <a:gd name="T20" fmla="*/ 372 w 547"/>
                <a:gd name="T21" fmla="*/ 442 h 548"/>
                <a:gd name="T22" fmla="*/ 423 w 547"/>
                <a:gd name="T23" fmla="*/ 399 h 548"/>
                <a:gd name="T24" fmla="*/ 456 w 547"/>
                <a:gd name="T25" fmla="*/ 342 h 548"/>
                <a:gd name="T26" fmla="*/ 468 w 547"/>
                <a:gd name="T27" fmla="*/ 274 h 548"/>
                <a:gd name="T28" fmla="*/ 456 w 547"/>
                <a:gd name="T29" fmla="*/ 206 h 548"/>
                <a:gd name="T30" fmla="*/ 423 w 547"/>
                <a:gd name="T31" fmla="*/ 148 h 548"/>
                <a:gd name="T32" fmla="*/ 372 w 547"/>
                <a:gd name="T33" fmla="*/ 106 h 548"/>
                <a:gd name="T34" fmla="*/ 308 w 547"/>
                <a:gd name="T35" fmla="*/ 82 h 548"/>
                <a:gd name="T36" fmla="*/ 274 w 547"/>
                <a:gd name="T37" fmla="*/ 0 h 548"/>
                <a:gd name="T38" fmla="*/ 353 w 547"/>
                <a:gd name="T39" fmla="*/ 12 h 548"/>
                <a:gd name="T40" fmla="*/ 423 w 547"/>
                <a:gd name="T41" fmla="*/ 44 h 548"/>
                <a:gd name="T42" fmla="*/ 480 w 547"/>
                <a:gd name="T43" fmla="*/ 94 h 548"/>
                <a:gd name="T44" fmla="*/ 521 w 547"/>
                <a:gd name="T45" fmla="*/ 159 h 548"/>
                <a:gd name="T46" fmla="*/ 544 w 547"/>
                <a:gd name="T47" fmla="*/ 234 h 548"/>
                <a:gd name="T48" fmla="*/ 544 w 547"/>
                <a:gd name="T49" fmla="*/ 315 h 548"/>
                <a:gd name="T50" fmla="*/ 521 w 547"/>
                <a:gd name="T51" fmla="*/ 390 h 548"/>
                <a:gd name="T52" fmla="*/ 480 w 547"/>
                <a:gd name="T53" fmla="*/ 454 h 548"/>
                <a:gd name="T54" fmla="*/ 423 w 547"/>
                <a:gd name="T55" fmla="*/ 503 h 548"/>
                <a:gd name="T56" fmla="*/ 353 w 547"/>
                <a:gd name="T57" fmla="*/ 536 h 548"/>
                <a:gd name="T58" fmla="*/ 274 w 547"/>
                <a:gd name="T59" fmla="*/ 548 h 548"/>
                <a:gd name="T60" fmla="*/ 195 w 547"/>
                <a:gd name="T61" fmla="*/ 536 h 548"/>
                <a:gd name="T62" fmla="*/ 124 w 547"/>
                <a:gd name="T63" fmla="*/ 503 h 548"/>
                <a:gd name="T64" fmla="*/ 67 w 547"/>
                <a:gd name="T65" fmla="*/ 454 h 548"/>
                <a:gd name="T66" fmla="*/ 26 w 547"/>
                <a:gd name="T67" fmla="*/ 390 h 548"/>
                <a:gd name="T68" fmla="*/ 3 w 547"/>
                <a:gd name="T69" fmla="*/ 315 h 548"/>
                <a:gd name="T70" fmla="*/ 3 w 547"/>
                <a:gd name="T71" fmla="*/ 234 h 548"/>
                <a:gd name="T72" fmla="*/ 26 w 547"/>
                <a:gd name="T73" fmla="*/ 159 h 548"/>
                <a:gd name="T74" fmla="*/ 67 w 547"/>
                <a:gd name="T75" fmla="*/ 94 h 548"/>
                <a:gd name="T76" fmla="*/ 124 w 547"/>
                <a:gd name="T77" fmla="*/ 44 h 548"/>
                <a:gd name="T78" fmla="*/ 195 w 547"/>
                <a:gd name="T79" fmla="*/ 12 h 548"/>
                <a:gd name="T80" fmla="*/ 274 w 547"/>
                <a:gd name="T81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47" h="548">
                  <a:moveTo>
                    <a:pt x="274" y="79"/>
                  </a:moveTo>
                  <a:lnTo>
                    <a:pt x="239" y="82"/>
                  </a:lnTo>
                  <a:lnTo>
                    <a:pt x="205" y="91"/>
                  </a:lnTo>
                  <a:lnTo>
                    <a:pt x="175" y="106"/>
                  </a:lnTo>
                  <a:lnTo>
                    <a:pt x="148" y="126"/>
                  </a:lnTo>
                  <a:lnTo>
                    <a:pt x="124" y="148"/>
                  </a:lnTo>
                  <a:lnTo>
                    <a:pt x="106" y="175"/>
                  </a:lnTo>
                  <a:lnTo>
                    <a:pt x="91" y="206"/>
                  </a:lnTo>
                  <a:lnTo>
                    <a:pt x="82" y="239"/>
                  </a:lnTo>
                  <a:lnTo>
                    <a:pt x="79" y="274"/>
                  </a:lnTo>
                  <a:lnTo>
                    <a:pt x="82" y="310"/>
                  </a:lnTo>
                  <a:lnTo>
                    <a:pt x="91" y="342"/>
                  </a:lnTo>
                  <a:lnTo>
                    <a:pt x="106" y="372"/>
                  </a:lnTo>
                  <a:lnTo>
                    <a:pt x="124" y="399"/>
                  </a:lnTo>
                  <a:lnTo>
                    <a:pt x="148" y="423"/>
                  </a:lnTo>
                  <a:lnTo>
                    <a:pt x="175" y="442"/>
                  </a:lnTo>
                  <a:lnTo>
                    <a:pt x="205" y="457"/>
                  </a:lnTo>
                  <a:lnTo>
                    <a:pt x="239" y="465"/>
                  </a:lnTo>
                  <a:lnTo>
                    <a:pt x="274" y="469"/>
                  </a:lnTo>
                  <a:lnTo>
                    <a:pt x="308" y="465"/>
                  </a:lnTo>
                  <a:lnTo>
                    <a:pt x="342" y="457"/>
                  </a:lnTo>
                  <a:lnTo>
                    <a:pt x="372" y="442"/>
                  </a:lnTo>
                  <a:lnTo>
                    <a:pt x="399" y="423"/>
                  </a:lnTo>
                  <a:lnTo>
                    <a:pt x="423" y="399"/>
                  </a:lnTo>
                  <a:lnTo>
                    <a:pt x="441" y="372"/>
                  </a:lnTo>
                  <a:lnTo>
                    <a:pt x="456" y="342"/>
                  </a:lnTo>
                  <a:lnTo>
                    <a:pt x="465" y="310"/>
                  </a:lnTo>
                  <a:lnTo>
                    <a:pt x="468" y="274"/>
                  </a:lnTo>
                  <a:lnTo>
                    <a:pt x="465" y="239"/>
                  </a:lnTo>
                  <a:lnTo>
                    <a:pt x="456" y="206"/>
                  </a:lnTo>
                  <a:lnTo>
                    <a:pt x="441" y="175"/>
                  </a:lnTo>
                  <a:lnTo>
                    <a:pt x="423" y="148"/>
                  </a:lnTo>
                  <a:lnTo>
                    <a:pt x="399" y="126"/>
                  </a:lnTo>
                  <a:lnTo>
                    <a:pt x="372" y="106"/>
                  </a:lnTo>
                  <a:lnTo>
                    <a:pt x="342" y="91"/>
                  </a:lnTo>
                  <a:lnTo>
                    <a:pt x="308" y="82"/>
                  </a:lnTo>
                  <a:lnTo>
                    <a:pt x="274" y="79"/>
                  </a:lnTo>
                  <a:close/>
                  <a:moveTo>
                    <a:pt x="274" y="0"/>
                  </a:moveTo>
                  <a:lnTo>
                    <a:pt x="314" y="3"/>
                  </a:lnTo>
                  <a:lnTo>
                    <a:pt x="353" y="12"/>
                  </a:lnTo>
                  <a:lnTo>
                    <a:pt x="389" y="26"/>
                  </a:lnTo>
                  <a:lnTo>
                    <a:pt x="423" y="44"/>
                  </a:lnTo>
                  <a:lnTo>
                    <a:pt x="453" y="67"/>
                  </a:lnTo>
                  <a:lnTo>
                    <a:pt x="480" y="94"/>
                  </a:lnTo>
                  <a:lnTo>
                    <a:pt x="503" y="126"/>
                  </a:lnTo>
                  <a:lnTo>
                    <a:pt x="521" y="159"/>
                  </a:lnTo>
                  <a:lnTo>
                    <a:pt x="535" y="195"/>
                  </a:lnTo>
                  <a:lnTo>
                    <a:pt x="544" y="234"/>
                  </a:lnTo>
                  <a:lnTo>
                    <a:pt x="547" y="274"/>
                  </a:lnTo>
                  <a:lnTo>
                    <a:pt x="544" y="315"/>
                  </a:lnTo>
                  <a:lnTo>
                    <a:pt x="535" y="353"/>
                  </a:lnTo>
                  <a:lnTo>
                    <a:pt x="521" y="390"/>
                  </a:lnTo>
                  <a:lnTo>
                    <a:pt x="503" y="423"/>
                  </a:lnTo>
                  <a:lnTo>
                    <a:pt x="480" y="454"/>
                  </a:lnTo>
                  <a:lnTo>
                    <a:pt x="453" y="481"/>
                  </a:lnTo>
                  <a:lnTo>
                    <a:pt x="423" y="503"/>
                  </a:lnTo>
                  <a:lnTo>
                    <a:pt x="389" y="523"/>
                  </a:lnTo>
                  <a:lnTo>
                    <a:pt x="353" y="536"/>
                  </a:lnTo>
                  <a:lnTo>
                    <a:pt x="314" y="544"/>
                  </a:lnTo>
                  <a:lnTo>
                    <a:pt x="274" y="548"/>
                  </a:lnTo>
                  <a:lnTo>
                    <a:pt x="234" y="544"/>
                  </a:lnTo>
                  <a:lnTo>
                    <a:pt x="195" y="536"/>
                  </a:lnTo>
                  <a:lnTo>
                    <a:pt x="159" y="523"/>
                  </a:lnTo>
                  <a:lnTo>
                    <a:pt x="124" y="503"/>
                  </a:lnTo>
                  <a:lnTo>
                    <a:pt x="94" y="481"/>
                  </a:lnTo>
                  <a:lnTo>
                    <a:pt x="67" y="454"/>
                  </a:lnTo>
                  <a:lnTo>
                    <a:pt x="44" y="423"/>
                  </a:lnTo>
                  <a:lnTo>
                    <a:pt x="26" y="390"/>
                  </a:lnTo>
                  <a:lnTo>
                    <a:pt x="12" y="353"/>
                  </a:lnTo>
                  <a:lnTo>
                    <a:pt x="3" y="315"/>
                  </a:lnTo>
                  <a:lnTo>
                    <a:pt x="0" y="274"/>
                  </a:lnTo>
                  <a:lnTo>
                    <a:pt x="3" y="234"/>
                  </a:lnTo>
                  <a:lnTo>
                    <a:pt x="12" y="195"/>
                  </a:lnTo>
                  <a:lnTo>
                    <a:pt x="26" y="159"/>
                  </a:lnTo>
                  <a:lnTo>
                    <a:pt x="44" y="126"/>
                  </a:lnTo>
                  <a:lnTo>
                    <a:pt x="67" y="94"/>
                  </a:lnTo>
                  <a:lnTo>
                    <a:pt x="94" y="67"/>
                  </a:lnTo>
                  <a:lnTo>
                    <a:pt x="124" y="44"/>
                  </a:lnTo>
                  <a:lnTo>
                    <a:pt x="159" y="26"/>
                  </a:lnTo>
                  <a:lnTo>
                    <a:pt x="195" y="12"/>
                  </a:lnTo>
                  <a:lnTo>
                    <a:pt x="234" y="3"/>
                  </a:lnTo>
                  <a:lnTo>
                    <a:pt x="2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4">
              <a:extLst>
                <a:ext uri="{FF2B5EF4-FFF2-40B4-BE49-F238E27FC236}">
                  <a16:creationId xmlns:a16="http://schemas.microsoft.com/office/drawing/2014/main" id="{0E2B6D9F-C271-2603-1010-FBF59A9C9C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9263" y="3732213"/>
              <a:ext cx="173038" cy="174625"/>
            </a:xfrm>
            <a:custGeom>
              <a:avLst/>
              <a:gdLst>
                <a:gd name="T0" fmla="*/ 239 w 547"/>
                <a:gd name="T1" fmla="*/ 81 h 547"/>
                <a:gd name="T2" fmla="*/ 175 w 547"/>
                <a:gd name="T3" fmla="*/ 105 h 547"/>
                <a:gd name="T4" fmla="*/ 124 w 547"/>
                <a:gd name="T5" fmla="*/ 149 h 547"/>
                <a:gd name="T6" fmla="*/ 91 w 547"/>
                <a:gd name="T7" fmla="*/ 206 h 547"/>
                <a:gd name="T8" fmla="*/ 79 w 547"/>
                <a:gd name="T9" fmla="*/ 273 h 547"/>
                <a:gd name="T10" fmla="*/ 91 w 547"/>
                <a:gd name="T11" fmla="*/ 341 h 547"/>
                <a:gd name="T12" fmla="*/ 124 w 547"/>
                <a:gd name="T13" fmla="*/ 399 h 547"/>
                <a:gd name="T14" fmla="*/ 175 w 547"/>
                <a:gd name="T15" fmla="*/ 442 h 547"/>
                <a:gd name="T16" fmla="*/ 239 w 547"/>
                <a:gd name="T17" fmla="*/ 466 h 547"/>
                <a:gd name="T18" fmla="*/ 308 w 547"/>
                <a:gd name="T19" fmla="*/ 466 h 547"/>
                <a:gd name="T20" fmla="*/ 372 w 547"/>
                <a:gd name="T21" fmla="*/ 442 h 547"/>
                <a:gd name="T22" fmla="*/ 423 w 547"/>
                <a:gd name="T23" fmla="*/ 399 h 547"/>
                <a:gd name="T24" fmla="*/ 457 w 547"/>
                <a:gd name="T25" fmla="*/ 341 h 547"/>
                <a:gd name="T26" fmla="*/ 468 w 547"/>
                <a:gd name="T27" fmla="*/ 273 h 547"/>
                <a:gd name="T28" fmla="*/ 457 w 547"/>
                <a:gd name="T29" fmla="*/ 206 h 547"/>
                <a:gd name="T30" fmla="*/ 423 w 547"/>
                <a:gd name="T31" fmla="*/ 149 h 547"/>
                <a:gd name="T32" fmla="*/ 372 w 547"/>
                <a:gd name="T33" fmla="*/ 105 h 547"/>
                <a:gd name="T34" fmla="*/ 308 w 547"/>
                <a:gd name="T35" fmla="*/ 81 h 547"/>
                <a:gd name="T36" fmla="*/ 274 w 547"/>
                <a:gd name="T37" fmla="*/ 0 h 547"/>
                <a:gd name="T38" fmla="*/ 353 w 547"/>
                <a:gd name="T39" fmla="*/ 11 h 547"/>
                <a:gd name="T40" fmla="*/ 423 w 547"/>
                <a:gd name="T41" fmla="*/ 44 h 547"/>
                <a:gd name="T42" fmla="*/ 480 w 547"/>
                <a:gd name="T43" fmla="*/ 94 h 547"/>
                <a:gd name="T44" fmla="*/ 521 w 547"/>
                <a:gd name="T45" fmla="*/ 158 h 547"/>
                <a:gd name="T46" fmla="*/ 544 w 547"/>
                <a:gd name="T47" fmla="*/ 233 h 547"/>
                <a:gd name="T48" fmla="*/ 544 w 547"/>
                <a:gd name="T49" fmla="*/ 314 h 547"/>
                <a:gd name="T50" fmla="*/ 521 w 547"/>
                <a:gd name="T51" fmla="*/ 389 h 547"/>
                <a:gd name="T52" fmla="*/ 480 w 547"/>
                <a:gd name="T53" fmla="*/ 453 h 547"/>
                <a:gd name="T54" fmla="*/ 423 w 547"/>
                <a:gd name="T55" fmla="*/ 504 h 547"/>
                <a:gd name="T56" fmla="*/ 353 w 547"/>
                <a:gd name="T57" fmla="*/ 536 h 547"/>
                <a:gd name="T58" fmla="*/ 274 w 547"/>
                <a:gd name="T59" fmla="*/ 547 h 547"/>
                <a:gd name="T60" fmla="*/ 195 w 547"/>
                <a:gd name="T61" fmla="*/ 536 h 547"/>
                <a:gd name="T62" fmla="*/ 124 w 547"/>
                <a:gd name="T63" fmla="*/ 504 h 547"/>
                <a:gd name="T64" fmla="*/ 67 w 547"/>
                <a:gd name="T65" fmla="*/ 453 h 547"/>
                <a:gd name="T66" fmla="*/ 26 w 547"/>
                <a:gd name="T67" fmla="*/ 389 h 547"/>
                <a:gd name="T68" fmla="*/ 3 w 547"/>
                <a:gd name="T69" fmla="*/ 314 h 547"/>
                <a:gd name="T70" fmla="*/ 3 w 547"/>
                <a:gd name="T71" fmla="*/ 233 h 547"/>
                <a:gd name="T72" fmla="*/ 26 w 547"/>
                <a:gd name="T73" fmla="*/ 158 h 547"/>
                <a:gd name="T74" fmla="*/ 67 w 547"/>
                <a:gd name="T75" fmla="*/ 94 h 547"/>
                <a:gd name="T76" fmla="*/ 124 w 547"/>
                <a:gd name="T77" fmla="*/ 44 h 547"/>
                <a:gd name="T78" fmla="*/ 195 w 547"/>
                <a:gd name="T79" fmla="*/ 11 h 547"/>
                <a:gd name="T80" fmla="*/ 274 w 547"/>
                <a:gd name="T81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47" h="547">
                  <a:moveTo>
                    <a:pt x="274" y="79"/>
                  </a:moveTo>
                  <a:lnTo>
                    <a:pt x="239" y="81"/>
                  </a:lnTo>
                  <a:lnTo>
                    <a:pt x="206" y="91"/>
                  </a:lnTo>
                  <a:lnTo>
                    <a:pt x="175" y="105"/>
                  </a:lnTo>
                  <a:lnTo>
                    <a:pt x="148" y="125"/>
                  </a:lnTo>
                  <a:lnTo>
                    <a:pt x="124" y="149"/>
                  </a:lnTo>
                  <a:lnTo>
                    <a:pt x="106" y="176"/>
                  </a:lnTo>
                  <a:lnTo>
                    <a:pt x="91" y="206"/>
                  </a:lnTo>
                  <a:lnTo>
                    <a:pt x="82" y="238"/>
                  </a:lnTo>
                  <a:lnTo>
                    <a:pt x="79" y="273"/>
                  </a:lnTo>
                  <a:lnTo>
                    <a:pt x="82" y="309"/>
                  </a:lnTo>
                  <a:lnTo>
                    <a:pt x="91" y="341"/>
                  </a:lnTo>
                  <a:lnTo>
                    <a:pt x="106" y="372"/>
                  </a:lnTo>
                  <a:lnTo>
                    <a:pt x="124" y="399"/>
                  </a:lnTo>
                  <a:lnTo>
                    <a:pt x="148" y="422"/>
                  </a:lnTo>
                  <a:lnTo>
                    <a:pt x="175" y="442"/>
                  </a:lnTo>
                  <a:lnTo>
                    <a:pt x="206" y="456"/>
                  </a:lnTo>
                  <a:lnTo>
                    <a:pt x="239" y="466"/>
                  </a:lnTo>
                  <a:lnTo>
                    <a:pt x="274" y="469"/>
                  </a:lnTo>
                  <a:lnTo>
                    <a:pt x="308" y="466"/>
                  </a:lnTo>
                  <a:lnTo>
                    <a:pt x="342" y="456"/>
                  </a:lnTo>
                  <a:lnTo>
                    <a:pt x="372" y="442"/>
                  </a:lnTo>
                  <a:lnTo>
                    <a:pt x="399" y="422"/>
                  </a:lnTo>
                  <a:lnTo>
                    <a:pt x="423" y="399"/>
                  </a:lnTo>
                  <a:lnTo>
                    <a:pt x="441" y="372"/>
                  </a:lnTo>
                  <a:lnTo>
                    <a:pt x="457" y="341"/>
                  </a:lnTo>
                  <a:lnTo>
                    <a:pt x="465" y="309"/>
                  </a:lnTo>
                  <a:lnTo>
                    <a:pt x="468" y="273"/>
                  </a:lnTo>
                  <a:lnTo>
                    <a:pt x="465" y="238"/>
                  </a:lnTo>
                  <a:lnTo>
                    <a:pt x="457" y="206"/>
                  </a:lnTo>
                  <a:lnTo>
                    <a:pt x="441" y="176"/>
                  </a:lnTo>
                  <a:lnTo>
                    <a:pt x="423" y="149"/>
                  </a:lnTo>
                  <a:lnTo>
                    <a:pt x="399" y="125"/>
                  </a:lnTo>
                  <a:lnTo>
                    <a:pt x="372" y="105"/>
                  </a:lnTo>
                  <a:lnTo>
                    <a:pt x="342" y="91"/>
                  </a:lnTo>
                  <a:lnTo>
                    <a:pt x="308" y="81"/>
                  </a:lnTo>
                  <a:lnTo>
                    <a:pt x="274" y="79"/>
                  </a:lnTo>
                  <a:close/>
                  <a:moveTo>
                    <a:pt x="274" y="0"/>
                  </a:moveTo>
                  <a:lnTo>
                    <a:pt x="314" y="2"/>
                  </a:lnTo>
                  <a:lnTo>
                    <a:pt x="353" y="11"/>
                  </a:lnTo>
                  <a:lnTo>
                    <a:pt x="388" y="25"/>
                  </a:lnTo>
                  <a:lnTo>
                    <a:pt x="423" y="44"/>
                  </a:lnTo>
                  <a:lnTo>
                    <a:pt x="453" y="67"/>
                  </a:lnTo>
                  <a:lnTo>
                    <a:pt x="480" y="94"/>
                  </a:lnTo>
                  <a:lnTo>
                    <a:pt x="503" y="125"/>
                  </a:lnTo>
                  <a:lnTo>
                    <a:pt x="521" y="158"/>
                  </a:lnTo>
                  <a:lnTo>
                    <a:pt x="536" y="195"/>
                  </a:lnTo>
                  <a:lnTo>
                    <a:pt x="544" y="233"/>
                  </a:lnTo>
                  <a:lnTo>
                    <a:pt x="547" y="273"/>
                  </a:lnTo>
                  <a:lnTo>
                    <a:pt x="544" y="314"/>
                  </a:lnTo>
                  <a:lnTo>
                    <a:pt x="536" y="352"/>
                  </a:lnTo>
                  <a:lnTo>
                    <a:pt x="521" y="389"/>
                  </a:lnTo>
                  <a:lnTo>
                    <a:pt x="503" y="422"/>
                  </a:lnTo>
                  <a:lnTo>
                    <a:pt x="480" y="453"/>
                  </a:lnTo>
                  <a:lnTo>
                    <a:pt x="453" y="480"/>
                  </a:lnTo>
                  <a:lnTo>
                    <a:pt x="423" y="504"/>
                  </a:lnTo>
                  <a:lnTo>
                    <a:pt x="388" y="522"/>
                  </a:lnTo>
                  <a:lnTo>
                    <a:pt x="353" y="536"/>
                  </a:lnTo>
                  <a:lnTo>
                    <a:pt x="314" y="545"/>
                  </a:lnTo>
                  <a:lnTo>
                    <a:pt x="274" y="547"/>
                  </a:lnTo>
                  <a:lnTo>
                    <a:pt x="234" y="545"/>
                  </a:lnTo>
                  <a:lnTo>
                    <a:pt x="195" y="536"/>
                  </a:lnTo>
                  <a:lnTo>
                    <a:pt x="158" y="522"/>
                  </a:lnTo>
                  <a:lnTo>
                    <a:pt x="124" y="504"/>
                  </a:lnTo>
                  <a:lnTo>
                    <a:pt x="94" y="480"/>
                  </a:lnTo>
                  <a:lnTo>
                    <a:pt x="67" y="453"/>
                  </a:lnTo>
                  <a:lnTo>
                    <a:pt x="44" y="422"/>
                  </a:lnTo>
                  <a:lnTo>
                    <a:pt x="26" y="389"/>
                  </a:lnTo>
                  <a:lnTo>
                    <a:pt x="12" y="352"/>
                  </a:lnTo>
                  <a:lnTo>
                    <a:pt x="3" y="314"/>
                  </a:lnTo>
                  <a:lnTo>
                    <a:pt x="0" y="273"/>
                  </a:lnTo>
                  <a:lnTo>
                    <a:pt x="3" y="233"/>
                  </a:lnTo>
                  <a:lnTo>
                    <a:pt x="12" y="195"/>
                  </a:lnTo>
                  <a:lnTo>
                    <a:pt x="26" y="158"/>
                  </a:lnTo>
                  <a:lnTo>
                    <a:pt x="44" y="125"/>
                  </a:lnTo>
                  <a:lnTo>
                    <a:pt x="67" y="94"/>
                  </a:lnTo>
                  <a:lnTo>
                    <a:pt x="94" y="67"/>
                  </a:lnTo>
                  <a:lnTo>
                    <a:pt x="124" y="44"/>
                  </a:lnTo>
                  <a:lnTo>
                    <a:pt x="158" y="25"/>
                  </a:lnTo>
                  <a:lnTo>
                    <a:pt x="195" y="11"/>
                  </a:lnTo>
                  <a:lnTo>
                    <a:pt x="234" y="2"/>
                  </a:lnTo>
                  <a:lnTo>
                    <a:pt x="2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95">
              <a:extLst>
                <a:ext uri="{FF2B5EF4-FFF2-40B4-BE49-F238E27FC236}">
                  <a16:creationId xmlns:a16="http://schemas.microsoft.com/office/drawing/2014/main" id="{8FBA950E-865A-E085-FE89-ECF0E80390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5001" y="3732213"/>
              <a:ext cx="174625" cy="174625"/>
            </a:xfrm>
            <a:custGeom>
              <a:avLst/>
              <a:gdLst>
                <a:gd name="T0" fmla="*/ 239 w 548"/>
                <a:gd name="T1" fmla="*/ 81 h 547"/>
                <a:gd name="T2" fmla="*/ 177 w 548"/>
                <a:gd name="T3" fmla="*/ 105 h 547"/>
                <a:gd name="T4" fmla="*/ 126 w 548"/>
                <a:gd name="T5" fmla="*/ 149 h 547"/>
                <a:gd name="T6" fmla="*/ 92 w 548"/>
                <a:gd name="T7" fmla="*/ 206 h 547"/>
                <a:gd name="T8" fmla="*/ 79 w 548"/>
                <a:gd name="T9" fmla="*/ 273 h 547"/>
                <a:gd name="T10" fmla="*/ 92 w 548"/>
                <a:gd name="T11" fmla="*/ 341 h 547"/>
                <a:gd name="T12" fmla="*/ 126 w 548"/>
                <a:gd name="T13" fmla="*/ 399 h 547"/>
                <a:gd name="T14" fmla="*/ 176 w 548"/>
                <a:gd name="T15" fmla="*/ 442 h 547"/>
                <a:gd name="T16" fmla="*/ 239 w 548"/>
                <a:gd name="T17" fmla="*/ 466 h 547"/>
                <a:gd name="T18" fmla="*/ 310 w 548"/>
                <a:gd name="T19" fmla="*/ 466 h 547"/>
                <a:gd name="T20" fmla="*/ 372 w 548"/>
                <a:gd name="T21" fmla="*/ 442 h 547"/>
                <a:gd name="T22" fmla="*/ 423 w 548"/>
                <a:gd name="T23" fmla="*/ 399 h 547"/>
                <a:gd name="T24" fmla="*/ 457 w 548"/>
                <a:gd name="T25" fmla="*/ 341 h 547"/>
                <a:gd name="T26" fmla="*/ 469 w 548"/>
                <a:gd name="T27" fmla="*/ 273 h 547"/>
                <a:gd name="T28" fmla="*/ 457 w 548"/>
                <a:gd name="T29" fmla="*/ 206 h 547"/>
                <a:gd name="T30" fmla="*/ 423 w 548"/>
                <a:gd name="T31" fmla="*/ 149 h 547"/>
                <a:gd name="T32" fmla="*/ 372 w 548"/>
                <a:gd name="T33" fmla="*/ 105 h 547"/>
                <a:gd name="T34" fmla="*/ 310 w 548"/>
                <a:gd name="T35" fmla="*/ 81 h 547"/>
                <a:gd name="T36" fmla="*/ 274 w 548"/>
                <a:gd name="T37" fmla="*/ 0 h 547"/>
                <a:gd name="T38" fmla="*/ 353 w 548"/>
                <a:gd name="T39" fmla="*/ 11 h 547"/>
                <a:gd name="T40" fmla="*/ 423 w 548"/>
                <a:gd name="T41" fmla="*/ 44 h 547"/>
                <a:gd name="T42" fmla="*/ 481 w 548"/>
                <a:gd name="T43" fmla="*/ 94 h 547"/>
                <a:gd name="T44" fmla="*/ 523 w 548"/>
                <a:gd name="T45" fmla="*/ 158 h 547"/>
                <a:gd name="T46" fmla="*/ 544 w 548"/>
                <a:gd name="T47" fmla="*/ 233 h 547"/>
                <a:gd name="T48" fmla="*/ 544 w 548"/>
                <a:gd name="T49" fmla="*/ 314 h 547"/>
                <a:gd name="T50" fmla="*/ 523 w 548"/>
                <a:gd name="T51" fmla="*/ 389 h 547"/>
                <a:gd name="T52" fmla="*/ 481 w 548"/>
                <a:gd name="T53" fmla="*/ 453 h 547"/>
                <a:gd name="T54" fmla="*/ 423 w 548"/>
                <a:gd name="T55" fmla="*/ 504 h 547"/>
                <a:gd name="T56" fmla="*/ 353 w 548"/>
                <a:gd name="T57" fmla="*/ 536 h 547"/>
                <a:gd name="T58" fmla="*/ 274 w 548"/>
                <a:gd name="T59" fmla="*/ 547 h 547"/>
                <a:gd name="T60" fmla="*/ 195 w 548"/>
                <a:gd name="T61" fmla="*/ 536 h 547"/>
                <a:gd name="T62" fmla="*/ 126 w 548"/>
                <a:gd name="T63" fmla="*/ 504 h 547"/>
                <a:gd name="T64" fmla="*/ 67 w 548"/>
                <a:gd name="T65" fmla="*/ 453 h 547"/>
                <a:gd name="T66" fmla="*/ 26 w 548"/>
                <a:gd name="T67" fmla="*/ 389 h 547"/>
                <a:gd name="T68" fmla="*/ 4 w 548"/>
                <a:gd name="T69" fmla="*/ 314 h 547"/>
                <a:gd name="T70" fmla="*/ 4 w 548"/>
                <a:gd name="T71" fmla="*/ 233 h 547"/>
                <a:gd name="T72" fmla="*/ 26 w 548"/>
                <a:gd name="T73" fmla="*/ 158 h 547"/>
                <a:gd name="T74" fmla="*/ 67 w 548"/>
                <a:gd name="T75" fmla="*/ 94 h 547"/>
                <a:gd name="T76" fmla="*/ 126 w 548"/>
                <a:gd name="T77" fmla="*/ 44 h 547"/>
                <a:gd name="T78" fmla="*/ 195 w 548"/>
                <a:gd name="T79" fmla="*/ 11 h 547"/>
                <a:gd name="T80" fmla="*/ 274 w 548"/>
                <a:gd name="T81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48" h="547">
                  <a:moveTo>
                    <a:pt x="274" y="79"/>
                  </a:moveTo>
                  <a:lnTo>
                    <a:pt x="239" y="81"/>
                  </a:lnTo>
                  <a:lnTo>
                    <a:pt x="207" y="91"/>
                  </a:lnTo>
                  <a:lnTo>
                    <a:pt x="177" y="105"/>
                  </a:lnTo>
                  <a:lnTo>
                    <a:pt x="148" y="125"/>
                  </a:lnTo>
                  <a:lnTo>
                    <a:pt x="126" y="149"/>
                  </a:lnTo>
                  <a:lnTo>
                    <a:pt x="106" y="176"/>
                  </a:lnTo>
                  <a:lnTo>
                    <a:pt x="92" y="206"/>
                  </a:lnTo>
                  <a:lnTo>
                    <a:pt x="82" y="238"/>
                  </a:lnTo>
                  <a:lnTo>
                    <a:pt x="79" y="273"/>
                  </a:lnTo>
                  <a:lnTo>
                    <a:pt x="82" y="309"/>
                  </a:lnTo>
                  <a:lnTo>
                    <a:pt x="92" y="341"/>
                  </a:lnTo>
                  <a:lnTo>
                    <a:pt x="106" y="372"/>
                  </a:lnTo>
                  <a:lnTo>
                    <a:pt x="126" y="399"/>
                  </a:lnTo>
                  <a:lnTo>
                    <a:pt x="148" y="422"/>
                  </a:lnTo>
                  <a:lnTo>
                    <a:pt x="176" y="442"/>
                  </a:lnTo>
                  <a:lnTo>
                    <a:pt x="207" y="456"/>
                  </a:lnTo>
                  <a:lnTo>
                    <a:pt x="239" y="466"/>
                  </a:lnTo>
                  <a:lnTo>
                    <a:pt x="274" y="469"/>
                  </a:lnTo>
                  <a:lnTo>
                    <a:pt x="310" y="466"/>
                  </a:lnTo>
                  <a:lnTo>
                    <a:pt x="342" y="456"/>
                  </a:lnTo>
                  <a:lnTo>
                    <a:pt x="372" y="442"/>
                  </a:lnTo>
                  <a:lnTo>
                    <a:pt x="399" y="422"/>
                  </a:lnTo>
                  <a:lnTo>
                    <a:pt x="423" y="399"/>
                  </a:lnTo>
                  <a:lnTo>
                    <a:pt x="443" y="372"/>
                  </a:lnTo>
                  <a:lnTo>
                    <a:pt x="457" y="341"/>
                  </a:lnTo>
                  <a:lnTo>
                    <a:pt x="465" y="309"/>
                  </a:lnTo>
                  <a:lnTo>
                    <a:pt x="469" y="273"/>
                  </a:lnTo>
                  <a:lnTo>
                    <a:pt x="465" y="238"/>
                  </a:lnTo>
                  <a:lnTo>
                    <a:pt x="457" y="206"/>
                  </a:lnTo>
                  <a:lnTo>
                    <a:pt x="443" y="176"/>
                  </a:lnTo>
                  <a:lnTo>
                    <a:pt x="423" y="149"/>
                  </a:lnTo>
                  <a:lnTo>
                    <a:pt x="399" y="125"/>
                  </a:lnTo>
                  <a:lnTo>
                    <a:pt x="372" y="105"/>
                  </a:lnTo>
                  <a:lnTo>
                    <a:pt x="342" y="91"/>
                  </a:lnTo>
                  <a:lnTo>
                    <a:pt x="310" y="81"/>
                  </a:lnTo>
                  <a:lnTo>
                    <a:pt x="274" y="79"/>
                  </a:lnTo>
                  <a:close/>
                  <a:moveTo>
                    <a:pt x="274" y="0"/>
                  </a:moveTo>
                  <a:lnTo>
                    <a:pt x="315" y="2"/>
                  </a:lnTo>
                  <a:lnTo>
                    <a:pt x="353" y="11"/>
                  </a:lnTo>
                  <a:lnTo>
                    <a:pt x="390" y="25"/>
                  </a:lnTo>
                  <a:lnTo>
                    <a:pt x="423" y="44"/>
                  </a:lnTo>
                  <a:lnTo>
                    <a:pt x="454" y="67"/>
                  </a:lnTo>
                  <a:lnTo>
                    <a:pt x="481" y="94"/>
                  </a:lnTo>
                  <a:lnTo>
                    <a:pt x="503" y="125"/>
                  </a:lnTo>
                  <a:lnTo>
                    <a:pt x="523" y="158"/>
                  </a:lnTo>
                  <a:lnTo>
                    <a:pt x="536" y="195"/>
                  </a:lnTo>
                  <a:lnTo>
                    <a:pt x="544" y="233"/>
                  </a:lnTo>
                  <a:lnTo>
                    <a:pt x="548" y="273"/>
                  </a:lnTo>
                  <a:lnTo>
                    <a:pt x="544" y="314"/>
                  </a:lnTo>
                  <a:lnTo>
                    <a:pt x="536" y="352"/>
                  </a:lnTo>
                  <a:lnTo>
                    <a:pt x="523" y="389"/>
                  </a:lnTo>
                  <a:lnTo>
                    <a:pt x="503" y="422"/>
                  </a:lnTo>
                  <a:lnTo>
                    <a:pt x="481" y="453"/>
                  </a:lnTo>
                  <a:lnTo>
                    <a:pt x="454" y="480"/>
                  </a:lnTo>
                  <a:lnTo>
                    <a:pt x="423" y="504"/>
                  </a:lnTo>
                  <a:lnTo>
                    <a:pt x="390" y="522"/>
                  </a:lnTo>
                  <a:lnTo>
                    <a:pt x="353" y="536"/>
                  </a:lnTo>
                  <a:lnTo>
                    <a:pt x="315" y="545"/>
                  </a:lnTo>
                  <a:lnTo>
                    <a:pt x="274" y="547"/>
                  </a:lnTo>
                  <a:lnTo>
                    <a:pt x="234" y="545"/>
                  </a:lnTo>
                  <a:lnTo>
                    <a:pt x="195" y="536"/>
                  </a:lnTo>
                  <a:lnTo>
                    <a:pt x="159" y="522"/>
                  </a:lnTo>
                  <a:lnTo>
                    <a:pt x="126" y="504"/>
                  </a:lnTo>
                  <a:lnTo>
                    <a:pt x="94" y="480"/>
                  </a:lnTo>
                  <a:lnTo>
                    <a:pt x="67" y="453"/>
                  </a:lnTo>
                  <a:lnTo>
                    <a:pt x="45" y="422"/>
                  </a:lnTo>
                  <a:lnTo>
                    <a:pt x="26" y="389"/>
                  </a:lnTo>
                  <a:lnTo>
                    <a:pt x="12" y="352"/>
                  </a:lnTo>
                  <a:lnTo>
                    <a:pt x="4" y="314"/>
                  </a:lnTo>
                  <a:lnTo>
                    <a:pt x="0" y="273"/>
                  </a:lnTo>
                  <a:lnTo>
                    <a:pt x="4" y="233"/>
                  </a:lnTo>
                  <a:lnTo>
                    <a:pt x="12" y="195"/>
                  </a:lnTo>
                  <a:lnTo>
                    <a:pt x="26" y="158"/>
                  </a:lnTo>
                  <a:lnTo>
                    <a:pt x="45" y="125"/>
                  </a:lnTo>
                  <a:lnTo>
                    <a:pt x="67" y="94"/>
                  </a:lnTo>
                  <a:lnTo>
                    <a:pt x="94" y="67"/>
                  </a:lnTo>
                  <a:lnTo>
                    <a:pt x="126" y="44"/>
                  </a:lnTo>
                  <a:lnTo>
                    <a:pt x="159" y="25"/>
                  </a:lnTo>
                  <a:lnTo>
                    <a:pt x="195" y="11"/>
                  </a:lnTo>
                  <a:lnTo>
                    <a:pt x="234" y="2"/>
                  </a:lnTo>
                  <a:lnTo>
                    <a:pt x="2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96">
              <a:extLst>
                <a:ext uri="{FF2B5EF4-FFF2-40B4-BE49-F238E27FC236}">
                  <a16:creationId xmlns:a16="http://schemas.microsoft.com/office/drawing/2014/main" id="{DC19A6C4-14B3-CFA0-841B-91346D5F45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9313" y="3732213"/>
              <a:ext cx="173038" cy="174625"/>
            </a:xfrm>
            <a:custGeom>
              <a:avLst/>
              <a:gdLst>
                <a:gd name="T0" fmla="*/ 239 w 548"/>
                <a:gd name="T1" fmla="*/ 81 h 547"/>
                <a:gd name="T2" fmla="*/ 175 w 548"/>
                <a:gd name="T3" fmla="*/ 105 h 547"/>
                <a:gd name="T4" fmla="*/ 126 w 548"/>
                <a:gd name="T5" fmla="*/ 149 h 547"/>
                <a:gd name="T6" fmla="*/ 91 w 548"/>
                <a:gd name="T7" fmla="*/ 206 h 547"/>
                <a:gd name="T8" fmla="*/ 79 w 548"/>
                <a:gd name="T9" fmla="*/ 273 h 547"/>
                <a:gd name="T10" fmla="*/ 91 w 548"/>
                <a:gd name="T11" fmla="*/ 341 h 547"/>
                <a:gd name="T12" fmla="*/ 126 w 548"/>
                <a:gd name="T13" fmla="*/ 399 h 547"/>
                <a:gd name="T14" fmla="*/ 175 w 548"/>
                <a:gd name="T15" fmla="*/ 442 h 547"/>
                <a:gd name="T16" fmla="*/ 239 w 548"/>
                <a:gd name="T17" fmla="*/ 466 h 547"/>
                <a:gd name="T18" fmla="*/ 309 w 548"/>
                <a:gd name="T19" fmla="*/ 466 h 547"/>
                <a:gd name="T20" fmla="*/ 372 w 548"/>
                <a:gd name="T21" fmla="*/ 442 h 547"/>
                <a:gd name="T22" fmla="*/ 423 w 548"/>
                <a:gd name="T23" fmla="*/ 399 h 547"/>
                <a:gd name="T24" fmla="*/ 457 w 548"/>
                <a:gd name="T25" fmla="*/ 341 h 547"/>
                <a:gd name="T26" fmla="*/ 469 w 548"/>
                <a:gd name="T27" fmla="*/ 273 h 547"/>
                <a:gd name="T28" fmla="*/ 457 w 548"/>
                <a:gd name="T29" fmla="*/ 206 h 547"/>
                <a:gd name="T30" fmla="*/ 423 w 548"/>
                <a:gd name="T31" fmla="*/ 149 h 547"/>
                <a:gd name="T32" fmla="*/ 372 w 548"/>
                <a:gd name="T33" fmla="*/ 105 h 547"/>
                <a:gd name="T34" fmla="*/ 309 w 548"/>
                <a:gd name="T35" fmla="*/ 81 h 547"/>
                <a:gd name="T36" fmla="*/ 274 w 548"/>
                <a:gd name="T37" fmla="*/ 0 h 547"/>
                <a:gd name="T38" fmla="*/ 353 w 548"/>
                <a:gd name="T39" fmla="*/ 11 h 547"/>
                <a:gd name="T40" fmla="*/ 423 w 548"/>
                <a:gd name="T41" fmla="*/ 44 h 547"/>
                <a:gd name="T42" fmla="*/ 481 w 548"/>
                <a:gd name="T43" fmla="*/ 94 h 547"/>
                <a:gd name="T44" fmla="*/ 522 w 548"/>
                <a:gd name="T45" fmla="*/ 158 h 547"/>
                <a:gd name="T46" fmla="*/ 544 w 548"/>
                <a:gd name="T47" fmla="*/ 233 h 547"/>
                <a:gd name="T48" fmla="*/ 544 w 548"/>
                <a:gd name="T49" fmla="*/ 314 h 547"/>
                <a:gd name="T50" fmla="*/ 522 w 548"/>
                <a:gd name="T51" fmla="*/ 389 h 547"/>
                <a:gd name="T52" fmla="*/ 481 w 548"/>
                <a:gd name="T53" fmla="*/ 453 h 547"/>
                <a:gd name="T54" fmla="*/ 423 w 548"/>
                <a:gd name="T55" fmla="*/ 504 h 547"/>
                <a:gd name="T56" fmla="*/ 353 w 548"/>
                <a:gd name="T57" fmla="*/ 536 h 547"/>
                <a:gd name="T58" fmla="*/ 274 w 548"/>
                <a:gd name="T59" fmla="*/ 547 h 547"/>
                <a:gd name="T60" fmla="*/ 195 w 548"/>
                <a:gd name="T61" fmla="*/ 536 h 547"/>
                <a:gd name="T62" fmla="*/ 125 w 548"/>
                <a:gd name="T63" fmla="*/ 504 h 547"/>
                <a:gd name="T64" fmla="*/ 67 w 548"/>
                <a:gd name="T65" fmla="*/ 453 h 547"/>
                <a:gd name="T66" fmla="*/ 26 w 548"/>
                <a:gd name="T67" fmla="*/ 389 h 547"/>
                <a:gd name="T68" fmla="*/ 3 w 548"/>
                <a:gd name="T69" fmla="*/ 314 h 547"/>
                <a:gd name="T70" fmla="*/ 3 w 548"/>
                <a:gd name="T71" fmla="*/ 233 h 547"/>
                <a:gd name="T72" fmla="*/ 26 w 548"/>
                <a:gd name="T73" fmla="*/ 158 h 547"/>
                <a:gd name="T74" fmla="*/ 67 w 548"/>
                <a:gd name="T75" fmla="*/ 94 h 547"/>
                <a:gd name="T76" fmla="*/ 125 w 548"/>
                <a:gd name="T77" fmla="*/ 44 h 547"/>
                <a:gd name="T78" fmla="*/ 195 w 548"/>
                <a:gd name="T79" fmla="*/ 11 h 547"/>
                <a:gd name="T80" fmla="*/ 274 w 548"/>
                <a:gd name="T81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48" h="547">
                  <a:moveTo>
                    <a:pt x="274" y="79"/>
                  </a:moveTo>
                  <a:lnTo>
                    <a:pt x="239" y="81"/>
                  </a:lnTo>
                  <a:lnTo>
                    <a:pt x="206" y="91"/>
                  </a:lnTo>
                  <a:lnTo>
                    <a:pt x="175" y="105"/>
                  </a:lnTo>
                  <a:lnTo>
                    <a:pt x="148" y="125"/>
                  </a:lnTo>
                  <a:lnTo>
                    <a:pt x="126" y="149"/>
                  </a:lnTo>
                  <a:lnTo>
                    <a:pt x="106" y="176"/>
                  </a:lnTo>
                  <a:lnTo>
                    <a:pt x="91" y="206"/>
                  </a:lnTo>
                  <a:lnTo>
                    <a:pt x="82" y="238"/>
                  </a:lnTo>
                  <a:lnTo>
                    <a:pt x="79" y="273"/>
                  </a:lnTo>
                  <a:lnTo>
                    <a:pt x="82" y="309"/>
                  </a:lnTo>
                  <a:lnTo>
                    <a:pt x="91" y="341"/>
                  </a:lnTo>
                  <a:lnTo>
                    <a:pt x="106" y="372"/>
                  </a:lnTo>
                  <a:lnTo>
                    <a:pt x="126" y="399"/>
                  </a:lnTo>
                  <a:lnTo>
                    <a:pt x="148" y="422"/>
                  </a:lnTo>
                  <a:lnTo>
                    <a:pt x="175" y="442"/>
                  </a:lnTo>
                  <a:lnTo>
                    <a:pt x="206" y="456"/>
                  </a:lnTo>
                  <a:lnTo>
                    <a:pt x="239" y="466"/>
                  </a:lnTo>
                  <a:lnTo>
                    <a:pt x="274" y="469"/>
                  </a:lnTo>
                  <a:lnTo>
                    <a:pt x="309" y="466"/>
                  </a:lnTo>
                  <a:lnTo>
                    <a:pt x="342" y="456"/>
                  </a:lnTo>
                  <a:lnTo>
                    <a:pt x="372" y="442"/>
                  </a:lnTo>
                  <a:lnTo>
                    <a:pt x="399" y="422"/>
                  </a:lnTo>
                  <a:lnTo>
                    <a:pt x="423" y="399"/>
                  </a:lnTo>
                  <a:lnTo>
                    <a:pt x="443" y="372"/>
                  </a:lnTo>
                  <a:lnTo>
                    <a:pt x="457" y="341"/>
                  </a:lnTo>
                  <a:lnTo>
                    <a:pt x="465" y="309"/>
                  </a:lnTo>
                  <a:lnTo>
                    <a:pt x="469" y="273"/>
                  </a:lnTo>
                  <a:lnTo>
                    <a:pt x="465" y="238"/>
                  </a:lnTo>
                  <a:lnTo>
                    <a:pt x="457" y="206"/>
                  </a:lnTo>
                  <a:lnTo>
                    <a:pt x="443" y="176"/>
                  </a:lnTo>
                  <a:lnTo>
                    <a:pt x="423" y="149"/>
                  </a:lnTo>
                  <a:lnTo>
                    <a:pt x="399" y="125"/>
                  </a:lnTo>
                  <a:lnTo>
                    <a:pt x="372" y="105"/>
                  </a:lnTo>
                  <a:lnTo>
                    <a:pt x="342" y="91"/>
                  </a:lnTo>
                  <a:lnTo>
                    <a:pt x="309" y="81"/>
                  </a:lnTo>
                  <a:lnTo>
                    <a:pt x="274" y="79"/>
                  </a:lnTo>
                  <a:close/>
                  <a:moveTo>
                    <a:pt x="274" y="0"/>
                  </a:moveTo>
                  <a:lnTo>
                    <a:pt x="314" y="2"/>
                  </a:lnTo>
                  <a:lnTo>
                    <a:pt x="353" y="11"/>
                  </a:lnTo>
                  <a:lnTo>
                    <a:pt x="390" y="25"/>
                  </a:lnTo>
                  <a:lnTo>
                    <a:pt x="423" y="44"/>
                  </a:lnTo>
                  <a:lnTo>
                    <a:pt x="454" y="67"/>
                  </a:lnTo>
                  <a:lnTo>
                    <a:pt x="481" y="94"/>
                  </a:lnTo>
                  <a:lnTo>
                    <a:pt x="503" y="125"/>
                  </a:lnTo>
                  <a:lnTo>
                    <a:pt x="522" y="158"/>
                  </a:lnTo>
                  <a:lnTo>
                    <a:pt x="536" y="195"/>
                  </a:lnTo>
                  <a:lnTo>
                    <a:pt x="544" y="233"/>
                  </a:lnTo>
                  <a:lnTo>
                    <a:pt x="548" y="273"/>
                  </a:lnTo>
                  <a:lnTo>
                    <a:pt x="544" y="314"/>
                  </a:lnTo>
                  <a:lnTo>
                    <a:pt x="536" y="352"/>
                  </a:lnTo>
                  <a:lnTo>
                    <a:pt x="522" y="389"/>
                  </a:lnTo>
                  <a:lnTo>
                    <a:pt x="503" y="422"/>
                  </a:lnTo>
                  <a:lnTo>
                    <a:pt x="481" y="453"/>
                  </a:lnTo>
                  <a:lnTo>
                    <a:pt x="454" y="480"/>
                  </a:lnTo>
                  <a:lnTo>
                    <a:pt x="423" y="504"/>
                  </a:lnTo>
                  <a:lnTo>
                    <a:pt x="390" y="522"/>
                  </a:lnTo>
                  <a:lnTo>
                    <a:pt x="353" y="536"/>
                  </a:lnTo>
                  <a:lnTo>
                    <a:pt x="314" y="545"/>
                  </a:lnTo>
                  <a:lnTo>
                    <a:pt x="274" y="547"/>
                  </a:lnTo>
                  <a:lnTo>
                    <a:pt x="234" y="545"/>
                  </a:lnTo>
                  <a:lnTo>
                    <a:pt x="195" y="536"/>
                  </a:lnTo>
                  <a:lnTo>
                    <a:pt x="159" y="522"/>
                  </a:lnTo>
                  <a:lnTo>
                    <a:pt x="125" y="504"/>
                  </a:lnTo>
                  <a:lnTo>
                    <a:pt x="94" y="480"/>
                  </a:lnTo>
                  <a:lnTo>
                    <a:pt x="67" y="453"/>
                  </a:lnTo>
                  <a:lnTo>
                    <a:pt x="45" y="422"/>
                  </a:lnTo>
                  <a:lnTo>
                    <a:pt x="26" y="389"/>
                  </a:lnTo>
                  <a:lnTo>
                    <a:pt x="12" y="352"/>
                  </a:lnTo>
                  <a:lnTo>
                    <a:pt x="3" y="314"/>
                  </a:lnTo>
                  <a:lnTo>
                    <a:pt x="0" y="273"/>
                  </a:lnTo>
                  <a:lnTo>
                    <a:pt x="3" y="233"/>
                  </a:lnTo>
                  <a:lnTo>
                    <a:pt x="12" y="195"/>
                  </a:lnTo>
                  <a:lnTo>
                    <a:pt x="26" y="158"/>
                  </a:lnTo>
                  <a:lnTo>
                    <a:pt x="45" y="125"/>
                  </a:lnTo>
                  <a:lnTo>
                    <a:pt x="67" y="94"/>
                  </a:lnTo>
                  <a:lnTo>
                    <a:pt x="94" y="67"/>
                  </a:lnTo>
                  <a:lnTo>
                    <a:pt x="125" y="44"/>
                  </a:lnTo>
                  <a:lnTo>
                    <a:pt x="159" y="25"/>
                  </a:lnTo>
                  <a:lnTo>
                    <a:pt x="195" y="11"/>
                  </a:lnTo>
                  <a:lnTo>
                    <a:pt x="234" y="2"/>
                  </a:lnTo>
                  <a:lnTo>
                    <a:pt x="2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97">
              <a:extLst>
                <a:ext uri="{FF2B5EF4-FFF2-40B4-BE49-F238E27FC236}">
                  <a16:creationId xmlns:a16="http://schemas.microsoft.com/office/drawing/2014/main" id="{6506001E-7146-6A12-6544-59D69C6148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5051" y="3732213"/>
              <a:ext cx="173038" cy="174625"/>
            </a:xfrm>
            <a:custGeom>
              <a:avLst/>
              <a:gdLst>
                <a:gd name="T0" fmla="*/ 239 w 547"/>
                <a:gd name="T1" fmla="*/ 81 h 547"/>
                <a:gd name="T2" fmla="*/ 176 w 547"/>
                <a:gd name="T3" fmla="*/ 105 h 547"/>
                <a:gd name="T4" fmla="*/ 125 w 547"/>
                <a:gd name="T5" fmla="*/ 149 h 547"/>
                <a:gd name="T6" fmla="*/ 91 w 547"/>
                <a:gd name="T7" fmla="*/ 206 h 547"/>
                <a:gd name="T8" fmla="*/ 78 w 547"/>
                <a:gd name="T9" fmla="*/ 273 h 547"/>
                <a:gd name="T10" fmla="*/ 91 w 547"/>
                <a:gd name="T11" fmla="*/ 341 h 547"/>
                <a:gd name="T12" fmla="*/ 125 w 547"/>
                <a:gd name="T13" fmla="*/ 399 h 547"/>
                <a:gd name="T14" fmla="*/ 176 w 547"/>
                <a:gd name="T15" fmla="*/ 442 h 547"/>
                <a:gd name="T16" fmla="*/ 239 w 547"/>
                <a:gd name="T17" fmla="*/ 466 h 547"/>
                <a:gd name="T18" fmla="*/ 309 w 547"/>
                <a:gd name="T19" fmla="*/ 466 h 547"/>
                <a:gd name="T20" fmla="*/ 372 w 547"/>
                <a:gd name="T21" fmla="*/ 442 h 547"/>
                <a:gd name="T22" fmla="*/ 422 w 547"/>
                <a:gd name="T23" fmla="*/ 399 h 547"/>
                <a:gd name="T24" fmla="*/ 456 w 547"/>
                <a:gd name="T25" fmla="*/ 341 h 547"/>
                <a:gd name="T26" fmla="*/ 468 w 547"/>
                <a:gd name="T27" fmla="*/ 273 h 547"/>
                <a:gd name="T28" fmla="*/ 456 w 547"/>
                <a:gd name="T29" fmla="*/ 206 h 547"/>
                <a:gd name="T30" fmla="*/ 422 w 547"/>
                <a:gd name="T31" fmla="*/ 149 h 547"/>
                <a:gd name="T32" fmla="*/ 372 w 547"/>
                <a:gd name="T33" fmla="*/ 105 h 547"/>
                <a:gd name="T34" fmla="*/ 309 w 547"/>
                <a:gd name="T35" fmla="*/ 81 h 547"/>
                <a:gd name="T36" fmla="*/ 273 w 547"/>
                <a:gd name="T37" fmla="*/ 0 h 547"/>
                <a:gd name="T38" fmla="*/ 352 w 547"/>
                <a:gd name="T39" fmla="*/ 11 h 547"/>
                <a:gd name="T40" fmla="*/ 422 w 547"/>
                <a:gd name="T41" fmla="*/ 44 h 547"/>
                <a:gd name="T42" fmla="*/ 480 w 547"/>
                <a:gd name="T43" fmla="*/ 94 h 547"/>
                <a:gd name="T44" fmla="*/ 522 w 547"/>
                <a:gd name="T45" fmla="*/ 158 h 547"/>
                <a:gd name="T46" fmla="*/ 545 w 547"/>
                <a:gd name="T47" fmla="*/ 233 h 547"/>
                <a:gd name="T48" fmla="*/ 545 w 547"/>
                <a:gd name="T49" fmla="*/ 314 h 547"/>
                <a:gd name="T50" fmla="*/ 522 w 547"/>
                <a:gd name="T51" fmla="*/ 389 h 547"/>
                <a:gd name="T52" fmla="*/ 480 w 547"/>
                <a:gd name="T53" fmla="*/ 453 h 547"/>
                <a:gd name="T54" fmla="*/ 422 w 547"/>
                <a:gd name="T55" fmla="*/ 504 h 547"/>
                <a:gd name="T56" fmla="*/ 352 w 547"/>
                <a:gd name="T57" fmla="*/ 536 h 547"/>
                <a:gd name="T58" fmla="*/ 273 w 547"/>
                <a:gd name="T59" fmla="*/ 547 h 547"/>
                <a:gd name="T60" fmla="*/ 195 w 547"/>
                <a:gd name="T61" fmla="*/ 536 h 547"/>
                <a:gd name="T62" fmla="*/ 125 w 547"/>
                <a:gd name="T63" fmla="*/ 504 h 547"/>
                <a:gd name="T64" fmla="*/ 68 w 547"/>
                <a:gd name="T65" fmla="*/ 453 h 547"/>
                <a:gd name="T66" fmla="*/ 25 w 547"/>
                <a:gd name="T67" fmla="*/ 389 h 547"/>
                <a:gd name="T68" fmla="*/ 3 w 547"/>
                <a:gd name="T69" fmla="*/ 314 h 547"/>
                <a:gd name="T70" fmla="*/ 3 w 547"/>
                <a:gd name="T71" fmla="*/ 233 h 547"/>
                <a:gd name="T72" fmla="*/ 25 w 547"/>
                <a:gd name="T73" fmla="*/ 158 h 547"/>
                <a:gd name="T74" fmla="*/ 68 w 547"/>
                <a:gd name="T75" fmla="*/ 94 h 547"/>
                <a:gd name="T76" fmla="*/ 125 w 547"/>
                <a:gd name="T77" fmla="*/ 44 h 547"/>
                <a:gd name="T78" fmla="*/ 195 w 547"/>
                <a:gd name="T79" fmla="*/ 11 h 547"/>
                <a:gd name="T80" fmla="*/ 273 w 547"/>
                <a:gd name="T81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47" h="547">
                  <a:moveTo>
                    <a:pt x="273" y="79"/>
                  </a:moveTo>
                  <a:lnTo>
                    <a:pt x="239" y="81"/>
                  </a:lnTo>
                  <a:lnTo>
                    <a:pt x="206" y="91"/>
                  </a:lnTo>
                  <a:lnTo>
                    <a:pt x="176" y="105"/>
                  </a:lnTo>
                  <a:lnTo>
                    <a:pt x="149" y="125"/>
                  </a:lnTo>
                  <a:lnTo>
                    <a:pt x="125" y="149"/>
                  </a:lnTo>
                  <a:lnTo>
                    <a:pt x="106" y="176"/>
                  </a:lnTo>
                  <a:lnTo>
                    <a:pt x="91" y="206"/>
                  </a:lnTo>
                  <a:lnTo>
                    <a:pt x="82" y="238"/>
                  </a:lnTo>
                  <a:lnTo>
                    <a:pt x="78" y="273"/>
                  </a:lnTo>
                  <a:lnTo>
                    <a:pt x="82" y="309"/>
                  </a:lnTo>
                  <a:lnTo>
                    <a:pt x="91" y="341"/>
                  </a:lnTo>
                  <a:lnTo>
                    <a:pt x="106" y="372"/>
                  </a:lnTo>
                  <a:lnTo>
                    <a:pt x="125" y="399"/>
                  </a:lnTo>
                  <a:lnTo>
                    <a:pt x="149" y="422"/>
                  </a:lnTo>
                  <a:lnTo>
                    <a:pt x="176" y="442"/>
                  </a:lnTo>
                  <a:lnTo>
                    <a:pt x="206" y="456"/>
                  </a:lnTo>
                  <a:lnTo>
                    <a:pt x="239" y="466"/>
                  </a:lnTo>
                  <a:lnTo>
                    <a:pt x="273" y="469"/>
                  </a:lnTo>
                  <a:lnTo>
                    <a:pt x="309" y="466"/>
                  </a:lnTo>
                  <a:lnTo>
                    <a:pt x="341" y="456"/>
                  </a:lnTo>
                  <a:lnTo>
                    <a:pt x="372" y="442"/>
                  </a:lnTo>
                  <a:lnTo>
                    <a:pt x="399" y="422"/>
                  </a:lnTo>
                  <a:lnTo>
                    <a:pt x="422" y="399"/>
                  </a:lnTo>
                  <a:lnTo>
                    <a:pt x="442" y="372"/>
                  </a:lnTo>
                  <a:lnTo>
                    <a:pt x="456" y="341"/>
                  </a:lnTo>
                  <a:lnTo>
                    <a:pt x="465" y="309"/>
                  </a:lnTo>
                  <a:lnTo>
                    <a:pt x="468" y="273"/>
                  </a:lnTo>
                  <a:lnTo>
                    <a:pt x="465" y="238"/>
                  </a:lnTo>
                  <a:lnTo>
                    <a:pt x="456" y="206"/>
                  </a:lnTo>
                  <a:lnTo>
                    <a:pt x="442" y="176"/>
                  </a:lnTo>
                  <a:lnTo>
                    <a:pt x="422" y="149"/>
                  </a:lnTo>
                  <a:lnTo>
                    <a:pt x="399" y="125"/>
                  </a:lnTo>
                  <a:lnTo>
                    <a:pt x="372" y="105"/>
                  </a:lnTo>
                  <a:lnTo>
                    <a:pt x="341" y="91"/>
                  </a:lnTo>
                  <a:lnTo>
                    <a:pt x="309" y="81"/>
                  </a:lnTo>
                  <a:lnTo>
                    <a:pt x="273" y="79"/>
                  </a:lnTo>
                  <a:close/>
                  <a:moveTo>
                    <a:pt x="273" y="0"/>
                  </a:moveTo>
                  <a:lnTo>
                    <a:pt x="314" y="2"/>
                  </a:lnTo>
                  <a:lnTo>
                    <a:pt x="352" y="11"/>
                  </a:lnTo>
                  <a:lnTo>
                    <a:pt x="389" y="25"/>
                  </a:lnTo>
                  <a:lnTo>
                    <a:pt x="422" y="44"/>
                  </a:lnTo>
                  <a:lnTo>
                    <a:pt x="453" y="67"/>
                  </a:lnTo>
                  <a:lnTo>
                    <a:pt x="480" y="94"/>
                  </a:lnTo>
                  <a:lnTo>
                    <a:pt x="504" y="125"/>
                  </a:lnTo>
                  <a:lnTo>
                    <a:pt x="522" y="158"/>
                  </a:lnTo>
                  <a:lnTo>
                    <a:pt x="536" y="195"/>
                  </a:lnTo>
                  <a:lnTo>
                    <a:pt x="545" y="233"/>
                  </a:lnTo>
                  <a:lnTo>
                    <a:pt x="547" y="273"/>
                  </a:lnTo>
                  <a:lnTo>
                    <a:pt x="545" y="314"/>
                  </a:lnTo>
                  <a:lnTo>
                    <a:pt x="536" y="352"/>
                  </a:lnTo>
                  <a:lnTo>
                    <a:pt x="522" y="389"/>
                  </a:lnTo>
                  <a:lnTo>
                    <a:pt x="504" y="422"/>
                  </a:lnTo>
                  <a:lnTo>
                    <a:pt x="480" y="453"/>
                  </a:lnTo>
                  <a:lnTo>
                    <a:pt x="453" y="480"/>
                  </a:lnTo>
                  <a:lnTo>
                    <a:pt x="422" y="504"/>
                  </a:lnTo>
                  <a:lnTo>
                    <a:pt x="389" y="522"/>
                  </a:lnTo>
                  <a:lnTo>
                    <a:pt x="352" y="536"/>
                  </a:lnTo>
                  <a:lnTo>
                    <a:pt x="314" y="545"/>
                  </a:lnTo>
                  <a:lnTo>
                    <a:pt x="273" y="547"/>
                  </a:lnTo>
                  <a:lnTo>
                    <a:pt x="233" y="545"/>
                  </a:lnTo>
                  <a:lnTo>
                    <a:pt x="195" y="536"/>
                  </a:lnTo>
                  <a:lnTo>
                    <a:pt x="159" y="522"/>
                  </a:lnTo>
                  <a:lnTo>
                    <a:pt x="125" y="504"/>
                  </a:lnTo>
                  <a:lnTo>
                    <a:pt x="95" y="480"/>
                  </a:lnTo>
                  <a:lnTo>
                    <a:pt x="68" y="453"/>
                  </a:lnTo>
                  <a:lnTo>
                    <a:pt x="44" y="422"/>
                  </a:lnTo>
                  <a:lnTo>
                    <a:pt x="25" y="389"/>
                  </a:lnTo>
                  <a:lnTo>
                    <a:pt x="11" y="352"/>
                  </a:lnTo>
                  <a:lnTo>
                    <a:pt x="3" y="314"/>
                  </a:lnTo>
                  <a:lnTo>
                    <a:pt x="0" y="273"/>
                  </a:lnTo>
                  <a:lnTo>
                    <a:pt x="3" y="233"/>
                  </a:lnTo>
                  <a:lnTo>
                    <a:pt x="11" y="195"/>
                  </a:lnTo>
                  <a:lnTo>
                    <a:pt x="25" y="158"/>
                  </a:lnTo>
                  <a:lnTo>
                    <a:pt x="44" y="125"/>
                  </a:lnTo>
                  <a:lnTo>
                    <a:pt x="68" y="94"/>
                  </a:lnTo>
                  <a:lnTo>
                    <a:pt x="95" y="67"/>
                  </a:lnTo>
                  <a:lnTo>
                    <a:pt x="125" y="44"/>
                  </a:lnTo>
                  <a:lnTo>
                    <a:pt x="159" y="25"/>
                  </a:lnTo>
                  <a:lnTo>
                    <a:pt x="195" y="11"/>
                  </a:lnTo>
                  <a:lnTo>
                    <a:pt x="233" y="2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98">
              <a:extLst>
                <a:ext uri="{FF2B5EF4-FFF2-40B4-BE49-F238E27FC236}">
                  <a16:creationId xmlns:a16="http://schemas.microsoft.com/office/drawing/2014/main" id="{24EF3BBD-F660-C5CA-85A2-BD9984FD4B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00788" y="3732213"/>
              <a:ext cx="173038" cy="174625"/>
            </a:xfrm>
            <a:custGeom>
              <a:avLst/>
              <a:gdLst>
                <a:gd name="T0" fmla="*/ 239 w 547"/>
                <a:gd name="T1" fmla="*/ 81 h 547"/>
                <a:gd name="T2" fmla="*/ 176 w 547"/>
                <a:gd name="T3" fmla="*/ 105 h 547"/>
                <a:gd name="T4" fmla="*/ 125 w 547"/>
                <a:gd name="T5" fmla="*/ 149 h 547"/>
                <a:gd name="T6" fmla="*/ 92 w 547"/>
                <a:gd name="T7" fmla="*/ 206 h 547"/>
                <a:gd name="T8" fmla="*/ 79 w 547"/>
                <a:gd name="T9" fmla="*/ 273 h 547"/>
                <a:gd name="T10" fmla="*/ 92 w 547"/>
                <a:gd name="T11" fmla="*/ 341 h 547"/>
                <a:gd name="T12" fmla="*/ 125 w 547"/>
                <a:gd name="T13" fmla="*/ 399 h 547"/>
                <a:gd name="T14" fmla="*/ 176 w 547"/>
                <a:gd name="T15" fmla="*/ 442 h 547"/>
                <a:gd name="T16" fmla="*/ 239 w 547"/>
                <a:gd name="T17" fmla="*/ 466 h 547"/>
                <a:gd name="T18" fmla="*/ 309 w 547"/>
                <a:gd name="T19" fmla="*/ 466 h 547"/>
                <a:gd name="T20" fmla="*/ 372 w 547"/>
                <a:gd name="T21" fmla="*/ 442 h 547"/>
                <a:gd name="T22" fmla="*/ 423 w 547"/>
                <a:gd name="T23" fmla="*/ 399 h 547"/>
                <a:gd name="T24" fmla="*/ 456 w 547"/>
                <a:gd name="T25" fmla="*/ 341 h 547"/>
                <a:gd name="T26" fmla="*/ 468 w 547"/>
                <a:gd name="T27" fmla="*/ 273 h 547"/>
                <a:gd name="T28" fmla="*/ 456 w 547"/>
                <a:gd name="T29" fmla="*/ 206 h 547"/>
                <a:gd name="T30" fmla="*/ 423 w 547"/>
                <a:gd name="T31" fmla="*/ 149 h 547"/>
                <a:gd name="T32" fmla="*/ 372 w 547"/>
                <a:gd name="T33" fmla="*/ 105 h 547"/>
                <a:gd name="T34" fmla="*/ 309 w 547"/>
                <a:gd name="T35" fmla="*/ 81 h 547"/>
                <a:gd name="T36" fmla="*/ 273 w 547"/>
                <a:gd name="T37" fmla="*/ 0 h 547"/>
                <a:gd name="T38" fmla="*/ 352 w 547"/>
                <a:gd name="T39" fmla="*/ 11 h 547"/>
                <a:gd name="T40" fmla="*/ 423 w 547"/>
                <a:gd name="T41" fmla="*/ 44 h 547"/>
                <a:gd name="T42" fmla="*/ 480 w 547"/>
                <a:gd name="T43" fmla="*/ 94 h 547"/>
                <a:gd name="T44" fmla="*/ 522 w 547"/>
                <a:gd name="T45" fmla="*/ 158 h 547"/>
                <a:gd name="T46" fmla="*/ 544 w 547"/>
                <a:gd name="T47" fmla="*/ 233 h 547"/>
                <a:gd name="T48" fmla="*/ 544 w 547"/>
                <a:gd name="T49" fmla="*/ 314 h 547"/>
                <a:gd name="T50" fmla="*/ 522 w 547"/>
                <a:gd name="T51" fmla="*/ 389 h 547"/>
                <a:gd name="T52" fmla="*/ 480 w 547"/>
                <a:gd name="T53" fmla="*/ 453 h 547"/>
                <a:gd name="T54" fmla="*/ 423 w 547"/>
                <a:gd name="T55" fmla="*/ 504 h 547"/>
                <a:gd name="T56" fmla="*/ 352 w 547"/>
                <a:gd name="T57" fmla="*/ 536 h 547"/>
                <a:gd name="T58" fmla="*/ 273 w 547"/>
                <a:gd name="T59" fmla="*/ 547 h 547"/>
                <a:gd name="T60" fmla="*/ 194 w 547"/>
                <a:gd name="T61" fmla="*/ 536 h 547"/>
                <a:gd name="T62" fmla="*/ 125 w 547"/>
                <a:gd name="T63" fmla="*/ 504 h 547"/>
                <a:gd name="T64" fmla="*/ 68 w 547"/>
                <a:gd name="T65" fmla="*/ 453 h 547"/>
                <a:gd name="T66" fmla="*/ 26 w 547"/>
                <a:gd name="T67" fmla="*/ 389 h 547"/>
                <a:gd name="T68" fmla="*/ 3 w 547"/>
                <a:gd name="T69" fmla="*/ 314 h 547"/>
                <a:gd name="T70" fmla="*/ 3 w 547"/>
                <a:gd name="T71" fmla="*/ 233 h 547"/>
                <a:gd name="T72" fmla="*/ 26 w 547"/>
                <a:gd name="T73" fmla="*/ 158 h 547"/>
                <a:gd name="T74" fmla="*/ 68 w 547"/>
                <a:gd name="T75" fmla="*/ 94 h 547"/>
                <a:gd name="T76" fmla="*/ 125 w 547"/>
                <a:gd name="T77" fmla="*/ 44 h 547"/>
                <a:gd name="T78" fmla="*/ 194 w 547"/>
                <a:gd name="T79" fmla="*/ 11 h 547"/>
                <a:gd name="T80" fmla="*/ 273 w 547"/>
                <a:gd name="T81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47" h="547">
                  <a:moveTo>
                    <a:pt x="273" y="79"/>
                  </a:moveTo>
                  <a:lnTo>
                    <a:pt x="239" y="81"/>
                  </a:lnTo>
                  <a:lnTo>
                    <a:pt x="206" y="91"/>
                  </a:lnTo>
                  <a:lnTo>
                    <a:pt x="176" y="105"/>
                  </a:lnTo>
                  <a:lnTo>
                    <a:pt x="148" y="125"/>
                  </a:lnTo>
                  <a:lnTo>
                    <a:pt x="125" y="149"/>
                  </a:lnTo>
                  <a:lnTo>
                    <a:pt x="106" y="176"/>
                  </a:lnTo>
                  <a:lnTo>
                    <a:pt x="92" y="206"/>
                  </a:lnTo>
                  <a:lnTo>
                    <a:pt x="82" y="238"/>
                  </a:lnTo>
                  <a:lnTo>
                    <a:pt x="79" y="273"/>
                  </a:lnTo>
                  <a:lnTo>
                    <a:pt x="82" y="309"/>
                  </a:lnTo>
                  <a:lnTo>
                    <a:pt x="92" y="341"/>
                  </a:lnTo>
                  <a:lnTo>
                    <a:pt x="106" y="372"/>
                  </a:lnTo>
                  <a:lnTo>
                    <a:pt x="125" y="399"/>
                  </a:lnTo>
                  <a:lnTo>
                    <a:pt x="148" y="422"/>
                  </a:lnTo>
                  <a:lnTo>
                    <a:pt x="176" y="442"/>
                  </a:lnTo>
                  <a:lnTo>
                    <a:pt x="206" y="456"/>
                  </a:lnTo>
                  <a:lnTo>
                    <a:pt x="239" y="466"/>
                  </a:lnTo>
                  <a:lnTo>
                    <a:pt x="273" y="469"/>
                  </a:lnTo>
                  <a:lnTo>
                    <a:pt x="309" y="466"/>
                  </a:lnTo>
                  <a:lnTo>
                    <a:pt x="342" y="456"/>
                  </a:lnTo>
                  <a:lnTo>
                    <a:pt x="372" y="442"/>
                  </a:lnTo>
                  <a:lnTo>
                    <a:pt x="399" y="422"/>
                  </a:lnTo>
                  <a:lnTo>
                    <a:pt x="423" y="399"/>
                  </a:lnTo>
                  <a:lnTo>
                    <a:pt x="442" y="372"/>
                  </a:lnTo>
                  <a:lnTo>
                    <a:pt x="456" y="341"/>
                  </a:lnTo>
                  <a:lnTo>
                    <a:pt x="465" y="309"/>
                  </a:lnTo>
                  <a:lnTo>
                    <a:pt x="468" y="273"/>
                  </a:lnTo>
                  <a:lnTo>
                    <a:pt x="465" y="238"/>
                  </a:lnTo>
                  <a:lnTo>
                    <a:pt x="456" y="206"/>
                  </a:lnTo>
                  <a:lnTo>
                    <a:pt x="442" y="176"/>
                  </a:lnTo>
                  <a:lnTo>
                    <a:pt x="423" y="149"/>
                  </a:lnTo>
                  <a:lnTo>
                    <a:pt x="399" y="125"/>
                  </a:lnTo>
                  <a:lnTo>
                    <a:pt x="372" y="105"/>
                  </a:lnTo>
                  <a:lnTo>
                    <a:pt x="342" y="91"/>
                  </a:lnTo>
                  <a:lnTo>
                    <a:pt x="309" y="81"/>
                  </a:lnTo>
                  <a:lnTo>
                    <a:pt x="273" y="79"/>
                  </a:lnTo>
                  <a:close/>
                  <a:moveTo>
                    <a:pt x="273" y="0"/>
                  </a:moveTo>
                  <a:lnTo>
                    <a:pt x="315" y="2"/>
                  </a:lnTo>
                  <a:lnTo>
                    <a:pt x="352" y="11"/>
                  </a:lnTo>
                  <a:lnTo>
                    <a:pt x="389" y="25"/>
                  </a:lnTo>
                  <a:lnTo>
                    <a:pt x="423" y="44"/>
                  </a:lnTo>
                  <a:lnTo>
                    <a:pt x="453" y="67"/>
                  </a:lnTo>
                  <a:lnTo>
                    <a:pt x="480" y="94"/>
                  </a:lnTo>
                  <a:lnTo>
                    <a:pt x="503" y="125"/>
                  </a:lnTo>
                  <a:lnTo>
                    <a:pt x="522" y="158"/>
                  </a:lnTo>
                  <a:lnTo>
                    <a:pt x="536" y="195"/>
                  </a:lnTo>
                  <a:lnTo>
                    <a:pt x="544" y="233"/>
                  </a:lnTo>
                  <a:lnTo>
                    <a:pt x="547" y="273"/>
                  </a:lnTo>
                  <a:lnTo>
                    <a:pt x="544" y="314"/>
                  </a:lnTo>
                  <a:lnTo>
                    <a:pt x="536" y="352"/>
                  </a:lnTo>
                  <a:lnTo>
                    <a:pt x="522" y="389"/>
                  </a:lnTo>
                  <a:lnTo>
                    <a:pt x="503" y="422"/>
                  </a:lnTo>
                  <a:lnTo>
                    <a:pt x="480" y="453"/>
                  </a:lnTo>
                  <a:lnTo>
                    <a:pt x="453" y="480"/>
                  </a:lnTo>
                  <a:lnTo>
                    <a:pt x="423" y="504"/>
                  </a:lnTo>
                  <a:lnTo>
                    <a:pt x="389" y="522"/>
                  </a:lnTo>
                  <a:lnTo>
                    <a:pt x="352" y="536"/>
                  </a:lnTo>
                  <a:lnTo>
                    <a:pt x="315" y="545"/>
                  </a:lnTo>
                  <a:lnTo>
                    <a:pt x="273" y="547"/>
                  </a:lnTo>
                  <a:lnTo>
                    <a:pt x="233" y="545"/>
                  </a:lnTo>
                  <a:lnTo>
                    <a:pt x="194" y="536"/>
                  </a:lnTo>
                  <a:lnTo>
                    <a:pt x="159" y="522"/>
                  </a:lnTo>
                  <a:lnTo>
                    <a:pt x="125" y="504"/>
                  </a:lnTo>
                  <a:lnTo>
                    <a:pt x="95" y="480"/>
                  </a:lnTo>
                  <a:lnTo>
                    <a:pt x="68" y="453"/>
                  </a:lnTo>
                  <a:lnTo>
                    <a:pt x="44" y="422"/>
                  </a:lnTo>
                  <a:lnTo>
                    <a:pt x="26" y="389"/>
                  </a:lnTo>
                  <a:lnTo>
                    <a:pt x="12" y="352"/>
                  </a:lnTo>
                  <a:lnTo>
                    <a:pt x="3" y="314"/>
                  </a:lnTo>
                  <a:lnTo>
                    <a:pt x="0" y="273"/>
                  </a:lnTo>
                  <a:lnTo>
                    <a:pt x="3" y="233"/>
                  </a:lnTo>
                  <a:lnTo>
                    <a:pt x="12" y="195"/>
                  </a:lnTo>
                  <a:lnTo>
                    <a:pt x="26" y="158"/>
                  </a:lnTo>
                  <a:lnTo>
                    <a:pt x="44" y="125"/>
                  </a:lnTo>
                  <a:lnTo>
                    <a:pt x="68" y="94"/>
                  </a:lnTo>
                  <a:lnTo>
                    <a:pt x="95" y="67"/>
                  </a:lnTo>
                  <a:lnTo>
                    <a:pt x="125" y="44"/>
                  </a:lnTo>
                  <a:lnTo>
                    <a:pt x="159" y="25"/>
                  </a:lnTo>
                  <a:lnTo>
                    <a:pt x="194" y="11"/>
                  </a:lnTo>
                  <a:lnTo>
                    <a:pt x="233" y="2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99">
              <a:extLst>
                <a:ext uri="{FF2B5EF4-FFF2-40B4-BE49-F238E27FC236}">
                  <a16:creationId xmlns:a16="http://schemas.microsoft.com/office/drawing/2014/main" id="{D0A2E0D2-8F5B-1B8D-5237-BEA526CEE5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86526" y="3732213"/>
              <a:ext cx="174625" cy="174625"/>
            </a:xfrm>
            <a:custGeom>
              <a:avLst/>
              <a:gdLst>
                <a:gd name="T0" fmla="*/ 238 w 548"/>
                <a:gd name="T1" fmla="*/ 81 h 547"/>
                <a:gd name="T2" fmla="*/ 175 w 548"/>
                <a:gd name="T3" fmla="*/ 105 h 547"/>
                <a:gd name="T4" fmla="*/ 125 w 548"/>
                <a:gd name="T5" fmla="*/ 149 h 547"/>
                <a:gd name="T6" fmla="*/ 91 w 548"/>
                <a:gd name="T7" fmla="*/ 206 h 547"/>
                <a:gd name="T8" fmla="*/ 79 w 548"/>
                <a:gd name="T9" fmla="*/ 273 h 547"/>
                <a:gd name="T10" fmla="*/ 91 w 548"/>
                <a:gd name="T11" fmla="*/ 341 h 547"/>
                <a:gd name="T12" fmla="*/ 125 w 548"/>
                <a:gd name="T13" fmla="*/ 399 h 547"/>
                <a:gd name="T14" fmla="*/ 175 w 548"/>
                <a:gd name="T15" fmla="*/ 442 h 547"/>
                <a:gd name="T16" fmla="*/ 238 w 548"/>
                <a:gd name="T17" fmla="*/ 466 h 547"/>
                <a:gd name="T18" fmla="*/ 308 w 548"/>
                <a:gd name="T19" fmla="*/ 466 h 547"/>
                <a:gd name="T20" fmla="*/ 371 w 548"/>
                <a:gd name="T21" fmla="*/ 442 h 547"/>
                <a:gd name="T22" fmla="*/ 422 w 548"/>
                <a:gd name="T23" fmla="*/ 399 h 547"/>
                <a:gd name="T24" fmla="*/ 456 w 548"/>
                <a:gd name="T25" fmla="*/ 341 h 547"/>
                <a:gd name="T26" fmla="*/ 469 w 548"/>
                <a:gd name="T27" fmla="*/ 273 h 547"/>
                <a:gd name="T28" fmla="*/ 456 w 548"/>
                <a:gd name="T29" fmla="*/ 206 h 547"/>
                <a:gd name="T30" fmla="*/ 422 w 548"/>
                <a:gd name="T31" fmla="*/ 149 h 547"/>
                <a:gd name="T32" fmla="*/ 371 w 548"/>
                <a:gd name="T33" fmla="*/ 105 h 547"/>
                <a:gd name="T34" fmla="*/ 308 w 548"/>
                <a:gd name="T35" fmla="*/ 81 h 547"/>
                <a:gd name="T36" fmla="*/ 274 w 548"/>
                <a:gd name="T37" fmla="*/ 0 h 547"/>
                <a:gd name="T38" fmla="*/ 353 w 548"/>
                <a:gd name="T39" fmla="*/ 11 h 547"/>
                <a:gd name="T40" fmla="*/ 422 w 548"/>
                <a:gd name="T41" fmla="*/ 44 h 547"/>
                <a:gd name="T42" fmla="*/ 479 w 548"/>
                <a:gd name="T43" fmla="*/ 94 h 547"/>
                <a:gd name="T44" fmla="*/ 522 w 548"/>
                <a:gd name="T45" fmla="*/ 158 h 547"/>
                <a:gd name="T46" fmla="*/ 544 w 548"/>
                <a:gd name="T47" fmla="*/ 233 h 547"/>
                <a:gd name="T48" fmla="*/ 544 w 548"/>
                <a:gd name="T49" fmla="*/ 314 h 547"/>
                <a:gd name="T50" fmla="*/ 522 w 548"/>
                <a:gd name="T51" fmla="*/ 389 h 547"/>
                <a:gd name="T52" fmla="*/ 479 w 548"/>
                <a:gd name="T53" fmla="*/ 453 h 547"/>
                <a:gd name="T54" fmla="*/ 422 w 548"/>
                <a:gd name="T55" fmla="*/ 504 h 547"/>
                <a:gd name="T56" fmla="*/ 353 w 548"/>
                <a:gd name="T57" fmla="*/ 536 h 547"/>
                <a:gd name="T58" fmla="*/ 274 w 548"/>
                <a:gd name="T59" fmla="*/ 547 h 547"/>
                <a:gd name="T60" fmla="*/ 195 w 548"/>
                <a:gd name="T61" fmla="*/ 536 h 547"/>
                <a:gd name="T62" fmla="*/ 125 w 548"/>
                <a:gd name="T63" fmla="*/ 504 h 547"/>
                <a:gd name="T64" fmla="*/ 67 w 548"/>
                <a:gd name="T65" fmla="*/ 453 h 547"/>
                <a:gd name="T66" fmla="*/ 25 w 548"/>
                <a:gd name="T67" fmla="*/ 389 h 547"/>
                <a:gd name="T68" fmla="*/ 3 w 548"/>
                <a:gd name="T69" fmla="*/ 314 h 547"/>
                <a:gd name="T70" fmla="*/ 3 w 548"/>
                <a:gd name="T71" fmla="*/ 233 h 547"/>
                <a:gd name="T72" fmla="*/ 25 w 548"/>
                <a:gd name="T73" fmla="*/ 158 h 547"/>
                <a:gd name="T74" fmla="*/ 67 w 548"/>
                <a:gd name="T75" fmla="*/ 94 h 547"/>
                <a:gd name="T76" fmla="*/ 125 w 548"/>
                <a:gd name="T77" fmla="*/ 44 h 547"/>
                <a:gd name="T78" fmla="*/ 195 w 548"/>
                <a:gd name="T79" fmla="*/ 11 h 547"/>
                <a:gd name="T80" fmla="*/ 274 w 548"/>
                <a:gd name="T81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48" h="547">
                  <a:moveTo>
                    <a:pt x="274" y="79"/>
                  </a:moveTo>
                  <a:lnTo>
                    <a:pt x="238" y="81"/>
                  </a:lnTo>
                  <a:lnTo>
                    <a:pt x="206" y="91"/>
                  </a:lnTo>
                  <a:lnTo>
                    <a:pt x="175" y="105"/>
                  </a:lnTo>
                  <a:lnTo>
                    <a:pt x="148" y="125"/>
                  </a:lnTo>
                  <a:lnTo>
                    <a:pt x="125" y="149"/>
                  </a:lnTo>
                  <a:lnTo>
                    <a:pt x="105" y="176"/>
                  </a:lnTo>
                  <a:lnTo>
                    <a:pt x="91" y="206"/>
                  </a:lnTo>
                  <a:lnTo>
                    <a:pt x="82" y="238"/>
                  </a:lnTo>
                  <a:lnTo>
                    <a:pt x="79" y="273"/>
                  </a:lnTo>
                  <a:lnTo>
                    <a:pt x="82" y="309"/>
                  </a:lnTo>
                  <a:lnTo>
                    <a:pt x="91" y="341"/>
                  </a:lnTo>
                  <a:lnTo>
                    <a:pt x="105" y="372"/>
                  </a:lnTo>
                  <a:lnTo>
                    <a:pt x="125" y="399"/>
                  </a:lnTo>
                  <a:lnTo>
                    <a:pt x="148" y="422"/>
                  </a:lnTo>
                  <a:lnTo>
                    <a:pt x="175" y="442"/>
                  </a:lnTo>
                  <a:lnTo>
                    <a:pt x="206" y="456"/>
                  </a:lnTo>
                  <a:lnTo>
                    <a:pt x="238" y="466"/>
                  </a:lnTo>
                  <a:lnTo>
                    <a:pt x="274" y="469"/>
                  </a:lnTo>
                  <a:lnTo>
                    <a:pt x="308" y="466"/>
                  </a:lnTo>
                  <a:lnTo>
                    <a:pt x="341" y="456"/>
                  </a:lnTo>
                  <a:lnTo>
                    <a:pt x="371" y="442"/>
                  </a:lnTo>
                  <a:lnTo>
                    <a:pt x="399" y="422"/>
                  </a:lnTo>
                  <a:lnTo>
                    <a:pt x="422" y="399"/>
                  </a:lnTo>
                  <a:lnTo>
                    <a:pt x="441" y="372"/>
                  </a:lnTo>
                  <a:lnTo>
                    <a:pt x="456" y="341"/>
                  </a:lnTo>
                  <a:lnTo>
                    <a:pt x="465" y="309"/>
                  </a:lnTo>
                  <a:lnTo>
                    <a:pt x="469" y="273"/>
                  </a:lnTo>
                  <a:lnTo>
                    <a:pt x="465" y="238"/>
                  </a:lnTo>
                  <a:lnTo>
                    <a:pt x="456" y="206"/>
                  </a:lnTo>
                  <a:lnTo>
                    <a:pt x="441" y="176"/>
                  </a:lnTo>
                  <a:lnTo>
                    <a:pt x="422" y="149"/>
                  </a:lnTo>
                  <a:lnTo>
                    <a:pt x="399" y="125"/>
                  </a:lnTo>
                  <a:lnTo>
                    <a:pt x="371" y="105"/>
                  </a:lnTo>
                  <a:lnTo>
                    <a:pt x="341" y="91"/>
                  </a:lnTo>
                  <a:lnTo>
                    <a:pt x="308" y="81"/>
                  </a:lnTo>
                  <a:lnTo>
                    <a:pt x="274" y="79"/>
                  </a:lnTo>
                  <a:close/>
                  <a:moveTo>
                    <a:pt x="274" y="0"/>
                  </a:moveTo>
                  <a:lnTo>
                    <a:pt x="314" y="2"/>
                  </a:lnTo>
                  <a:lnTo>
                    <a:pt x="353" y="11"/>
                  </a:lnTo>
                  <a:lnTo>
                    <a:pt x="388" y="25"/>
                  </a:lnTo>
                  <a:lnTo>
                    <a:pt x="422" y="44"/>
                  </a:lnTo>
                  <a:lnTo>
                    <a:pt x="453" y="67"/>
                  </a:lnTo>
                  <a:lnTo>
                    <a:pt x="479" y="94"/>
                  </a:lnTo>
                  <a:lnTo>
                    <a:pt x="503" y="125"/>
                  </a:lnTo>
                  <a:lnTo>
                    <a:pt x="522" y="158"/>
                  </a:lnTo>
                  <a:lnTo>
                    <a:pt x="536" y="195"/>
                  </a:lnTo>
                  <a:lnTo>
                    <a:pt x="544" y="233"/>
                  </a:lnTo>
                  <a:lnTo>
                    <a:pt x="548" y="273"/>
                  </a:lnTo>
                  <a:lnTo>
                    <a:pt x="544" y="314"/>
                  </a:lnTo>
                  <a:lnTo>
                    <a:pt x="536" y="352"/>
                  </a:lnTo>
                  <a:lnTo>
                    <a:pt x="522" y="389"/>
                  </a:lnTo>
                  <a:lnTo>
                    <a:pt x="503" y="422"/>
                  </a:lnTo>
                  <a:lnTo>
                    <a:pt x="479" y="453"/>
                  </a:lnTo>
                  <a:lnTo>
                    <a:pt x="453" y="480"/>
                  </a:lnTo>
                  <a:lnTo>
                    <a:pt x="422" y="504"/>
                  </a:lnTo>
                  <a:lnTo>
                    <a:pt x="388" y="522"/>
                  </a:lnTo>
                  <a:lnTo>
                    <a:pt x="353" y="536"/>
                  </a:lnTo>
                  <a:lnTo>
                    <a:pt x="314" y="545"/>
                  </a:lnTo>
                  <a:lnTo>
                    <a:pt x="274" y="547"/>
                  </a:lnTo>
                  <a:lnTo>
                    <a:pt x="233" y="545"/>
                  </a:lnTo>
                  <a:lnTo>
                    <a:pt x="195" y="536"/>
                  </a:lnTo>
                  <a:lnTo>
                    <a:pt x="158" y="522"/>
                  </a:lnTo>
                  <a:lnTo>
                    <a:pt x="125" y="504"/>
                  </a:lnTo>
                  <a:lnTo>
                    <a:pt x="94" y="480"/>
                  </a:lnTo>
                  <a:lnTo>
                    <a:pt x="67" y="453"/>
                  </a:lnTo>
                  <a:lnTo>
                    <a:pt x="44" y="422"/>
                  </a:lnTo>
                  <a:lnTo>
                    <a:pt x="25" y="389"/>
                  </a:lnTo>
                  <a:lnTo>
                    <a:pt x="12" y="352"/>
                  </a:lnTo>
                  <a:lnTo>
                    <a:pt x="3" y="314"/>
                  </a:lnTo>
                  <a:lnTo>
                    <a:pt x="0" y="273"/>
                  </a:lnTo>
                  <a:lnTo>
                    <a:pt x="3" y="233"/>
                  </a:lnTo>
                  <a:lnTo>
                    <a:pt x="12" y="195"/>
                  </a:lnTo>
                  <a:lnTo>
                    <a:pt x="25" y="158"/>
                  </a:lnTo>
                  <a:lnTo>
                    <a:pt x="44" y="125"/>
                  </a:lnTo>
                  <a:lnTo>
                    <a:pt x="67" y="94"/>
                  </a:lnTo>
                  <a:lnTo>
                    <a:pt x="94" y="67"/>
                  </a:lnTo>
                  <a:lnTo>
                    <a:pt x="125" y="44"/>
                  </a:lnTo>
                  <a:lnTo>
                    <a:pt x="158" y="25"/>
                  </a:lnTo>
                  <a:lnTo>
                    <a:pt x="195" y="11"/>
                  </a:lnTo>
                  <a:lnTo>
                    <a:pt x="233" y="2"/>
                  </a:lnTo>
                  <a:lnTo>
                    <a:pt x="2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00">
              <a:extLst>
                <a:ext uri="{FF2B5EF4-FFF2-40B4-BE49-F238E27FC236}">
                  <a16:creationId xmlns:a16="http://schemas.microsoft.com/office/drawing/2014/main" id="{3DA9A86F-009C-6D7A-911B-A1AF7118B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5313" y="3149601"/>
              <a:ext cx="850900" cy="152400"/>
            </a:xfrm>
            <a:custGeom>
              <a:avLst/>
              <a:gdLst>
                <a:gd name="T0" fmla="*/ 1337 w 2682"/>
                <a:gd name="T1" fmla="*/ 0 h 479"/>
                <a:gd name="T2" fmla="*/ 1398 w 2682"/>
                <a:gd name="T3" fmla="*/ 0 h 479"/>
                <a:gd name="T4" fmla="*/ 1398 w 2682"/>
                <a:gd name="T5" fmla="*/ 141 h 479"/>
                <a:gd name="T6" fmla="*/ 2682 w 2682"/>
                <a:gd name="T7" fmla="*/ 141 h 479"/>
                <a:gd name="T8" fmla="*/ 2682 w 2682"/>
                <a:gd name="T9" fmla="*/ 479 h 479"/>
                <a:gd name="T10" fmla="*/ 2618 w 2682"/>
                <a:gd name="T11" fmla="*/ 479 h 479"/>
                <a:gd name="T12" fmla="*/ 2618 w 2682"/>
                <a:gd name="T13" fmla="*/ 205 h 479"/>
                <a:gd name="T14" fmla="*/ 1398 w 2682"/>
                <a:gd name="T15" fmla="*/ 205 h 479"/>
                <a:gd name="T16" fmla="*/ 1398 w 2682"/>
                <a:gd name="T17" fmla="*/ 479 h 479"/>
                <a:gd name="T18" fmla="*/ 1336 w 2682"/>
                <a:gd name="T19" fmla="*/ 479 h 479"/>
                <a:gd name="T20" fmla="*/ 1336 w 2682"/>
                <a:gd name="T21" fmla="*/ 205 h 479"/>
                <a:gd name="T22" fmla="*/ 62 w 2682"/>
                <a:gd name="T23" fmla="*/ 205 h 479"/>
                <a:gd name="T24" fmla="*/ 62 w 2682"/>
                <a:gd name="T25" fmla="*/ 479 h 479"/>
                <a:gd name="T26" fmla="*/ 0 w 2682"/>
                <a:gd name="T27" fmla="*/ 479 h 479"/>
                <a:gd name="T28" fmla="*/ 0 w 2682"/>
                <a:gd name="T29" fmla="*/ 141 h 479"/>
                <a:gd name="T30" fmla="*/ 1337 w 2682"/>
                <a:gd name="T31" fmla="*/ 141 h 479"/>
                <a:gd name="T32" fmla="*/ 1337 w 2682"/>
                <a:gd name="T33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82" h="479">
                  <a:moveTo>
                    <a:pt x="1337" y="0"/>
                  </a:moveTo>
                  <a:lnTo>
                    <a:pt x="1398" y="0"/>
                  </a:lnTo>
                  <a:lnTo>
                    <a:pt x="1398" y="141"/>
                  </a:lnTo>
                  <a:lnTo>
                    <a:pt x="2682" y="141"/>
                  </a:lnTo>
                  <a:lnTo>
                    <a:pt x="2682" y="479"/>
                  </a:lnTo>
                  <a:lnTo>
                    <a:pt x="2618" y="479"/>
                  </a:lnTo>
                  <a:lnTo>
                    <a:pt x="2618" y="205"/>
                  </a:lnTo>
                  <a:lnTo>
                    <a:pt x="1398" y="205"/>
                  </a:lnTo>
                  <a:lnTo>
                    <a:pt x="1398" y="479"/>
                  </a:lnTo>
                  <a:lnTo>
                    <a:pt x="1336" y="479"/>
                  </a:lnTo>
                  <a:lnTo>
                    <a:pt x="1336" y="205"/>
                  </a:lnTo>
                  <a:lnTo>
                    <a:pt x="62" y="205"/>
                  </a:lnTo>
                  <a:lnTo>
                    <a:pt x="62" y="479"/>
                  </a:lnTo>
                  <a:lnTo>
                    <a:pt x="0" y="479"/>
                  </a:lnTo>
                  <a:lnTo>
                    <a:pt x="0" y="141"/>
                  </a:lnTo>
                  <a:lnTo>
                    <a:pt x="1337" y="141"/>
                  </a:lnTo>
                  <a:lnTo>
                    <a:pt x="13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01">
              <a:extLst>
                <a:ext uri="{FF2B5EF4-FFF2-40B4-BE49-F238E27FC236}">
                  <a16:creationId xmlns:a16="http://schemas.microsoft.com/office/drawing/2014/main" id="{3B9A3D6D-D5CC-AEE7-5D4D-6ABB39BE3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0388" y="3551238"/>
              <a:ext cx="149225" cy="152400"/>
            </a:xfrm>
            <a:custGeom>
              <a:avLst/>
              <a:gdLst>
                <a:gd name="T0" fmla="*/ 198 w 467"/>
                <a:gd name="T1" fmla="*/ 0 h 480"/>
                <a:gd name="T2" fmla="*/ 260 w 467"/>
                <a:gd name="T3" fmla="*/ 0 h 480"/>
                <a:gd name="T4" fmla="*/ 260 w 467"/>
                <a:gd name="T5" fmla="*/ 142 h 480"/>
                <a:gd name="T6" fmla="*/ 467 w 467"/>
                <a:gd name="T7" fmla="*/ 142 h 480"/>
                <a:gd name="T8" fmla="*/ 467 w 467"/>
                <a:gd name="T9" fmla="*/ 480 h 480"/>
                <a:gd name="T10" fmla="*/ 404 w 467"/>
                <a:gd name="T11" fmla="*/ 480 h 480"/>
                <a:gd name="T12" fmla="*/ 404 w 467"/>
                <a:gd name="T13" fmla="*/ 205 h 480"/>
                <a:gd name="T14" fmla="*/ 62 w 467"/>
                <a:gd name="T15" fmla="*/ 205 h 480"/>
                <a:gd name="T16" fmla="*/ 62 w 467"/>
                <a:gd name="T17" fmla="*/ 480 h 480"/>
                <a:gd name="T18" fmla="*/ 0 w 467"/>
                <a:gd name="T19" fmla="*/ 480 h 480"/>
                <a:gd name="T20" fmla="*/ 0 w 467"/>
                <a:gd name="T21" fmla="*/ 142 h 480"/>
                <a:gd name="T22" fmla="*/ 198 w 467"/>
                <a:gd name="T23" fmla="*/ 142 h 480"/>
                <a:gd name="T24" fmla="*/ 198 w 467"/>
                <a:gd name="T2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7" h="480">
                  <a:moveTo>
                    <a:pt x="198" y="0"/>
                  </a:moveTo>
                  <a:lnTo>
                    <a:pt x="260" y="0"/>
                  </a:lnTo>
                  <a:lnTo>
                    <a:pt x="260" y="142"/>
                  </a:lnTo>
                  <a:lnTo>
                    <a:pt x="467" y="142"/>
                  </a:lnTo>
                  <a:lnTo>
                    <a:pt x="467" y="480"/>
                  </a:lnTo>
                  <a:lnTo>
                    <a:pt x="404" y="480"/>
                  </a:lnTo>
                  <a:lnTo>
                    <a:pt x="404" y="205"/>
                  </a:lnTo>
                  <a:lnTo>
                    <a:pt x="62" y="205"/>
                  </a:lnTo>
                  <a:lnTo>
                    <a:pt x="62" y="480"/>
                  </a:lnTo>
                  <a:lnTo>
                    <a:pt x="0" y="480"/>
                  </a:lnTo>
                  <a:lnTo>
                    <a:pt x="0" y="142"/>
                  </a:lnTo>
                  <a:lnTo>
                    <a:pt x="198" y="142"/>
                  </a:lnTo>
                  <a:lnTo>
                    <a:pt x="1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02">
              <a:extLst>
                <a:ext uri="{FF2B5EF4-FFF2-40B4-BE49-F238E27FC236}">
                  <a16:creationId xmlns:a16="http://schemas.microsoft.com/office/drawing/2014/main" id="{708F4B47-D8A9-8929-2F40-FA7B864AF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7151" y="3551238"/>
              <a:ext cx="147638" cy="152400"/>
            </a:xfrm>
            <a:custGeom>
              <a:avLst/>
              <a:gdLst>
                <a:gd name="T0" fmla="*/ 198 w 467"/>
                <a:gd name="T1" fmla="*/ 0 h 480"/>
                <a:gd name="T2" fmla="*/ 261 w 467"/>
                <a:gd name="T3" fmla="*/ 0 h 480"/>
                <a:gd name="T4" fmla="*/ 261 w 467"/>
                <a:gd name="T5" fmla="*/ 142 h 480"/>
                <a:gd name="T6" fmla="*/ 467 w 467"/>
                <a:gd name="T7" fmla="*/ 142 h 480"/>
                <a:gd name="T8" fmla="*/ 467 w 467"/>
                <a:gd name="T9" fmla="*/ 480 h 480"/>
                <a:gd name="T10" fmla="*/ 405 w 467"/>
                <a:gd name="T11" fmla="*/ 480 h 480"/>
                <a:gd name="T12" fmla="*/ 405 w 467"/>
                <a:gd name="T13" fmla="*/ 205 h 480"/>
                <a:gd name="T14" fmla="*/ 63 w 467"/>
                <a:gd name="T15" fmla="*/ 205 h 480"/>
                <a:gd name="T16" fmla="*/ 63 w 467"/>
                <a:gd name="T17" fmla="*/ 480 h 480"/>
                <a:gd name="T18" fmla="*/ 0 w 467"/>
                <a:gd name="T19" fmla="*/ 480 h 480"/>
                <a:gd name="T20" fmla="*/ 0 w 467"/>
                <a:gd name="T21" fmla="*/ 142 h 480"/>
                <a:gd name="T22" fmla="*/ 198 w 467"/>
                <a:gd name="T23" fmla="*/ 142 h 480"/>
                <a:gd name="T24" fmla="*/ 198 w 467"/>
                <a:gd name="T2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7" h="480">
                  <a:moveTo>
                    <a:pt x="198" y="0"/>
                  </a:moveTo>
                  <a:lnTo>
                    <a:pt x="261" y="0"/>
                  </a:lnTo>
                  <a:lnTo>
                    <a:pt x="261" y="142"/>
                  </a:lnTo>
                  <a:lnTo>
                    <a:pt x="467" y="142"/>
                  </a:lnTo>
                  <a:lnTo>
                    <a:pt x="467" y="480"/>
                  </a:lnTo>
                  <a:lnTo>
                    <a:pt x="405" y="480"/>
                  </a:lnTo>
                  <a:lnTo>
                    <a:pt x="405" y="205"/>
                  </a:lnTo>
                  <a:lnTo>
                    <a:pt x="63" y="205"/>
                  </a:lnTo>
                  <a:lnTo>
                    <a:pt x="63" y="480"/>
                  </a:lnTo>
                  <a:lnTo>
                    <a:pt x="0" y="480"/>
                  </a:lnTo>
                  <a:lnTo>
                    <a:pt x="0" y="142"/>
                  </a:lnTo>
                  <a:lnTo>
                    <a:pt x="198" y="142"/>
                  </a:lnTo>
                  <a:lnTo>
                    <a:pt x="1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03">
              <a:extLst>
                <a:ext uri="{FF2B5EF4-FFF2-40B4-BE49-F238E27FC236}">
                  <a16:creationId xmlns:a16="http://schemas.microsoft.com/office/drawing/2014/main" id="{DE147BA4-D5D9-EF87-2A87-AAAE824EF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4088" y="3551238"/>
              <a:ext cx="149225" cy="152400"/>
            </a:xfrm>
            <a:custGeom>
              <a:avLst/>
              <a:gdLst>
                <a:gd name="T0" fmla="*/ 197 w 468"/>
                <a:gd name="T1" fmla="*/ 0 h 480"/>
                <a:gd name="T2" fmla="*/ 261 w 468"/>
                <a:gd name="T3" fmla="*/ 0 h 480"/>
                <a:gd name="T4" fmla="*/ 261 w 468"/>
                <a:gd name="T5" fmla="*/ 142 h 480"/>
                <a:gd name="T6" fmla="*/ 468 w 468"/>
                <a:gd name="T7" fmla="*/ 142 h 480"/>
                <a:gd name="T8" fmla="*/ 468 w 468"/>
                <a:gd name="T9" fmla="*/ 480 h 480"/>
                <a:gd name="T10" fmla="*/ 405 w 468"/>
                <a:gd name="T11" fmla="*/ 480 h 480"/>
                <a:gd name="T12" fmla="*/ 405 w 468"/>
                <a:gd name="T13" fmla="*/ 205 h 480"/>
                <a:gd name="T14" fmla="*/ 63 w 468"/>
                <a:gd name="T15" fmla="*/ 205 h 480"/>
                <a:gd name="T16" fmla="*/ 63 w 468"/>
                <a:gd name="T17" fmla="*/ 480 h 480"/>
                <a:gd name="T18" fmla="*/ 0 w 468"/>
                <a:gd name="T19" fmla="*/ 480 h 480"/>
                <a:gd name="T20" fmla="*/ 0 w 468"/>
                <a:gd name="T21" fmla="*/ 142 h 480"/>
                <a:gd name="T22" fmla="*/ 197 w 468"/>
                <a:gd name="T23" fmla="*/ 142 h 480"/>
                <a:gd name="T24" fmla="*/ 197 w 468"/>
                <a:gd name="T2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8" h="480">
                  <a:moveTo>
                    <a:pt x="197" y="0"/>
                  </a:moveTo>
                  <a:lnTo>
                    <a:pt x="261" y="0"/>
                  </a:lnTo>
                  <a:lnTo>
                    <a:pt x="261" y="142"/>
                  </a:lnTo>
                  <a:lnTo>
                    <a:pt x="468" y="142"/>
                  </a:lnTo>
                  <a:lnTo>
                    <a:pt x="468" y="480"/>
                  </a:lnTo>
                  <a:lnTo>
                    <a:pt x="405" y="480"/>
                  </a:lnTo>
                  <a:lnTo>
                    <a:pt x="405" y="205"/>
                  </a:lnTo>
                  <a:lnTo>
                    <a:pt x="63" y="205"/>
                  </a:lnTo>
                  <a:lnTo>
                    <a:pt x="63" y="480"/>
                  </a:lnTo>
                  <a:lnTo>
                    <a:pt x="0" y="480"/>
                  </a:lnTo>
                  <a:lnTo>
                    <a:pt x="0" y="142"/>
                  </a:lnTo>
                  <a:lnTo>
                    <a:pt x="197" y="142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972F3229-AB59-8493-4CE6-A6ABC4019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000" y="1425844"/>
            <a:ext cx="5203475" cy="212468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DF6706D-4B85-075E-1DE4-17CF42BFD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000" y="3806020"/>
            <a:ext cx="5097453" cy="242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51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52FE02AA-4272-579E-3775-E463E02705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25844"/>
            <a:ext cx="3343275" cy="4760352"/>
          </a:xfrm>
        </p:spPr>
        <p:txBody>
          <a:bodyPr/>
          <a:lstStyle/>
          <a:p>
            <a:r>
              <a:rPr lang="en-GB"/>
              <a:t>Operations areas</a:t>
            </a:r>
            <a:endParaRPr lang="en-GB" dirty="0"/>
          </a:p>
          <a:p>
            <a:pPr lvl="1"/>
            <a:r>
              <a:rPr lang="en-GB"/>
              <a:t>G/S links management</a:t>
            </a:r>
          </a:p>
          <a:p>
            <a:pPr lvl="1"/>
            <a:r>
              <a:rPr lang="en-GB"/>
              <a:t>Time correlation</a:t>
            </a:r>
          </a:p>
          <a:p>
            <a:pPr lvl="1"/>
            <a:r>
              <a:rPr lang="en-GB"/>
              <a:t>Commanding loop/directives</a:t>
            </a:r>
          </a:p>
          <a:p>
            <a:pPr lvl="1"/>
            <a:r>
              <a:rPr lang="en-GB"/>
              <a:t>Packet-based data download</a:t>
            </a:r>
          </a:p>
          <a:p>
            <a:pPr lvl="1"/>
            <a:r>
              <a:rPr lang="en-GB"/>
              <a:t>On-board schedule management</a:t>
            </a:r>
          </a:p>
          <a:p>
            <a:pPr lvl="1"/>
            <a:r>
              <a:rPr lang="en-GB"/>
              <a:t>Stack file upload</a:t>
            </a:r>
          </a:p>
          <a:p>
            <a:pPr lvl="1"/>
            <a:r>
              <a:rPr lang="en-GB"/>
              <a:t>File-based operations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61B9B2-3F9A-45BA-A6AB-148BFEE16534}"/>
              </a:ext>
            </a:extLst>
          </p:cNvPr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r>
              <a:rPr lang="en-GB"/>
              <a:t>03</a:t>
            </a:r>
            <a:endParaRPr lang="en-GB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989BA9A-38E8-93FC-69E4-9AB08639332A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GB"/>
              <a:t>Main results</a:t>
            </a:r>
            <a:endParaRPr lang="en-GB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4061D103-7246-52B8-AA0E-1BCA42D58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Common tailoring data</a:t>
            </a:r>
            <a:endParaRPr lang="en-GB" dirty="0"/>
          </a:p>
        </p:txBody>
      </p:sp>
      <p:sp>
        <p:nvSpPr>
          <p:cNvPr id="8" name="Online Image Placeholder 7">
            <a:extLst>
              <a:ext uri="{FF2B5EF4-FFF2-40B4-BE49-F238E27FC236}">
                <a16:creationId xmlns:a16="http://schemas.microsoft.com/office/drawing/2014/main" id="{D9BA1640-B00D-34CC-6138-DD6F3E6F565F}"/>
              </a:ext>
            </a:extLst>
          </p:cNvPr>
          <p:cNvSpPr>
            <a:spLocks noGrp="1"/>
          </p:cNvSpPr>
          <p:nvPr>
            <p:ph type="clipArt" sz="quarter" idx="26"/>
          </p:nvPr>
        </p:nvSpPr>
        <p:spPr/>
      </p:sp>
      <p:grpSp>
        <p:nvGrpSpPr>
          <p:cNvPr id="24" name="Group 122">
            <a:extLst>
              <a:ext uri="{FF2B5EF4-FFF2-40B4-BE49-F238E27FC236}">
                <a16:creationId xmlns:a16="http://schemas.microsoft.com/office/drawing/2014/main" id="{1864628A-3FD1-C757-535A-FC62BD37B5EE}"/>
              </a:ext>
            </a:extLst>
          </p:cNvPr>
          <p:cNvGrpSpPr/>
          <p:nvPr/>
        </p:nvGrpSpPr>
        <p:grpSpPr>
          <a:xfrm>
            <a:off x="721055" y="627830"/>
            <a:ext cx="654472" cy="557173"/>
            <a:chOff x="5529263" y="2943226"/>
            <a:chExt cx="1131888" cy="963612"/>
          </a:xfrm>
          <a:solidFill>
            <a:srgbClr val="FF5100"/>
          </a:solidFill>
        </p:grpSpPr>
        <p:sp>
          <p:nvSpPr>
            <p:cNvPr id="25" name="Freeform 190">
              <a:extLst>
                <a:ext uri="{FF2B5EF4-FFF2-40B4-BE49-F238E27FC236}">
                  <a16:creationId xmlns:a16="http://schemas.microsoft.com/office/drawing/2014/main" id="{CC1733B2-6771-540F-DAAD-E49453B72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1388" y="2943226"/>
              <a:ext cx="174625" cy="173038"/>
            </a:xfrm>
            <a:custGeom>
              <a:avLst/>
              <a:gdLst>
                <a:gd name="T0" fmla="*/ 274 w 548"/>
                <a:gd name="T1" fmla="*/ 0 h 548"/>
                <a:gd name="T2" fmla="*/ 314 w 548"/>
                <a:gd name="T3" fmla="*/ 3 h 548"/>
                <a:gd name="T4" fmla="*/ 353 w 548"/>
                <a:gd name="T5" fmla="*/ 12 h 548"/>
                <a:gd name="T6" fmla="*/ 389 w 548"/>
                <a:gd name="T7" fmla="*/ 25 h 548"/>
                <a:gd name="T8" fmla="*/ 422 w 548"/>
                <a:gd name="T9" fmla="*/ 44 h 548"/>
                <a:gd name="T10" fmla="*/ 454 w 548"/>
                <a:gd name="T11" fmla="*/ 67 h 548"/>
                <a:gd name="T12" fmla="*/ 481 w 548"/>
                <a:gd name="T13" fmla="*/ 94 h 548"/>
                <a:gd name="T14" fmla="*/ 503 w 548"/>
                <a:gd name="T15" fmla="*/ 125 h 548"/>
                <a:gd name="T16" fmla="*/ 522 w 548"/>
                <a:gd name="T17" fmla="*/ 158 h 548"/>
                <a:gd name="T18" fmla="*/ 536 w 548"/>
                <a:gd name="T19" fmla="*/ 195 h 548"/>
                <a:gd name="T20" fmla="*/ 545 w 548"/>
                <a:gd name="T21" fmla="*/ 233 h 548"/>
                <a:gd name="T22" fmla="*/ 548 w 548"/>
                <a:gd name="T23" fmla="*/ 274 h 548"/>
                <a:gd name="T24" fmla="*/ 545 w 548"/>
                <a:gd name="T25" fmla="*/ 314 h 548"/>
                <a:gd name="T26" fmla="*/ 536 w 548"/>
                <a:gd name="T27" fmla="*/ 353 h 548"/>
                <a:gd name="T28" fmla="*/ 522 w 548"/>
                <a:gd name="T29" fmla="*/ 389 h 548"/>
                <a:gd name="T30" fmla="*/ 503 w 548"/>
                <a:gd name="T31" fmla="*/ 422 h 548"/>
                <a:gd name="T32" fmla="*/ 481 w 548"/>
                <a:gd name="T33" fmla="*/ 454 h 548"/>
                <a:gd name="T34" fmla="*/ 454 w 548"/>
                <a:gd name="T35" fmla="*/ 481 h 548"/>
                <a:gd name="T36" fmla="*/ 422 w 548"/>
                <a:gd name="T37" fmla="*/ 503 h 548"/>
                <a:gd name="T38" fmla="*/ 389 w 548"/>
                <a:gd name="T39" fmla="*/ 522 h 548"/>
                <a:gd name="T40" fmla="*/ 353 w 548"/>
                <a:gd name="T41" fmla="*/ 536 h 548"/>
                <a:gd name="T42" fmla="*/ 314 w 548"/>
                <a:gd name="T43" fmla="*/ 544 h 548"/>
                <a:gd name="T44" fmla="*/ 274 w 548"/>
                <a:gd name="T45" fmla="*/ 548 h 548"/>
                <a:gd name="T46" fmla="*/ 233 w 548"/>
                <a:gd name="T47" fmla="*/ 544 h 548"/>
                <a:gd name="T48" fmla="*/ 195 w 548"/>
                <a:gd name="T49" fmla="*/ 536 h 548"/>
                <a:gd name="T50" fmla="*/ 158 w 548"/>
                <a:gd name="T51" fmla="*/ 522 h 548"/>
                <a:gd name="T52" fmla="*/ 125 w 548"/>
                <a:gd name="T53" fmla="*/ 503 h 548"/>
                <a:gd name="T54" fmla="*/ 95 w 548"/>
                <a:gd name="T55" fmla="*/ 481 h 548"/>
                <a:gd name="T56" fmla="*/ 67 w 548"/>
                <a:gd name="T57" fmla="*/ 454 h 548"/>
                <a:gd name="T58" fmla="*/ 45 w 548"/>
                <a:gd name="T59" fmla="*/ 422 h 548"/>
                <a:gd name="T60" fmla="*/ 25 w 548"/>
                <a:gd name="T61" fmla="*/ 389 h 548"/>
                <a:gd name="T62" fmla="*/ 12 w 548"/>
                <a:gd name="T63" fmla="*/ 353 h 548"/>
                <a:gd name="T64" fmla="*/ 4 w 548"/>
                <a:gd name="T65" fmla="*/ 314 h 548"/>
                <a:gd name="T66" fmla="*/ 0 w 548"/>
                <a:gd name="T67" fmla="*/ 274 h 548"/>
                <a:gd name="T68" fmla="*/ 4 w 548"/>
                <a:gd name="T69" fmla="*/ 233 h 548"/>
                <a:gd name="T70" fmla="*/ 12 w 548"/>
                <a:gd name="T71" fmla="*/ 195 h 548"/>
                <a:gd name="T72" fmla="*/ 25 w 548"/>
                <a:gd name="T73" fmla="*/ 158 h 548"/>
                <a:gd name="T74" fmla="*/ 45 w 548"/>
                <a:gd name="T75" fmla="*/ 125 h 548"/>
                <a:gd name="T76" fmla="*/ 67 w 548"/>
                <a:gd name="T77" fmla="*/ 94 h 548"/>
                <a:gd name="T78" fmla="*/ 95 w 548"/>
                <a:gd name="T79" fmla="*/ 67 h 548"/>
                <a:gd name="T80" fmla="*/ 125 w 548"/>
                <a:gd name="T81" fmla="*/ 44 h 548"/>
                <a:gd name="T82" fmla="*/ 158 w 548"/>
                <a:gd name="T83" fmla="*/ 25 h 548"/>
                <a:gd name="T84" fmla="*/ 195 w 548"/>
                <a:gd name="T85" fmla="*/ 12 h 548"/>
                <a:gd name="T86" fmla="*/ 233 w 548"/>
                <a:gd name="T87" fmla="*/ 3 h 548"/>
                <a:gd name="T88" fmla="*/ 274 w 548"/>
                <a:gd name="T89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48" h="548">
                  <a:moveTo>
                    <a:pt x="274" y="0"/>
                  </a:moveTo>
                  <a:lnTo>
                    <a:pt x="314" y="3"/>
                  </a:lnTo>
                  <a:lnTo>
                    <a:pt x="353" y="12"/>
                  </a:lnTo>
                  <a:lnTo>
                    <a:pt x="389" y="25"/>
                  </a:lnTo>
                  <a:lnTo>
                    <a:pt x="422" y="44"/>
                  </a:lnTo>
                  <a:lnTo>
                    <a:pt x="454" y="67"/>
                  </a:lnTo>
                  <a:lnTo>
                    <a:pt x="481" y="94"/>
                  </a:lnTo>
                  <a:lnTo>
                    <a:pt x="503" y="125"/>
                  </a:lnTo>
                  <a:lnTo>
                    <a:pt x="522" y="158"/>
                  </a:lnTo>
                  <a:lnTo>
                    <a:pt x="536" y="195"/>
                  </a:lnTo>
                  <a:lnTo>
                    <a:pt x="545" y="233"/>
                  </a:lnTo>
                  <a:lnTo>
                    <a:pt x="548" y="274"/>
                  </a:lnTo>
                  <a:lnTo>
                    <a:pt x="545" y="314"/>
                  </a:lnTo>
                  <a:lnTo>
                    <a:pt x="536" y="353"/>
                  </a:lnTo>
                  <a:lnTo>
                    <a:pt x="522" y="389"/>
                  </a:lnTo>
                  <a:lnTo>
                    <a:pt x="503" y="422"/>
                  </a:lnTo>
                  <a:lnTo>
                    <a:pt x="481" y="454"/>
                  </a:lnTo>
                  <a:lnTo>
                    <a:pt x="454" y="481"/>
                  </a:lnTo>
                  <a:lnTo>
                    <a:pt x="422" y="503"/>
                  </a:lnTo>
                  <a:lnTo>
                    <a:pt x="389" y="522"/>
                  </a:lnTo>
                  <a:lnTo>
                    <a:pt x="353" y="536"/>
                  </a:lnTo>
                  <a:lnTo>
                    <a:pt x="314" y="544"/>
                  </a:lnTo>
                  <a:lnTo>
                    <a:pt x="274" y="548"/>
                  </a:lnTo>
                  <a:lnTo>
                    <a:pt x="233" y="544"/>
                  </a:lnTo>
                  <a:lnTo>
                    <a:pt x="195" y="536"/>
                  </a:lnTo>
                  <a:lnTo>
                    <a:pt x="158" y="522"/>
                  </a:lnTo>
                  <a:lnTo>
                    <a:pt x="125" y="503"/>
                  </a:lnTo>
                  <a:lnTo>
                    <a:pt x="95" y="481"/>
                  </a:lnTo>
                  <a:lnTo>
                    <a:pt x="67" y="454"/>
                  </a:lnTo>
                  <a:lnTo>
                    <a:pt x="45" y="422"/>
                  </a:lnTo>
                  <a:lnTo>
                    <a:pt x="25" y="389"/>
                  </a:lnTo>
                  <a:lnTo>
                    <a:pt x="12" y="353"/>
                  </a:lnTo>
                  <a:lnTo>
                    <a:pt x="4" y="314"/>
                  </a:lnTo>
                  <a:lnTo>
                    <a:pt x="0" y="274"/>
                  </a:lnTo>
                  <a:lnTo>
                    <a:pt x="4" y="233"/>
                  </a:lnTo>
                  <a:lnTo>
                    <a:pt x="12" y="195"/>
                  </a:lnTo>
                  <a:lnTo>
                    <a:pt x="25" y="158"/>
                  </a:lnTo>
                  <a:lnTo>
                    <a:pt x="45" y="125"/>
                  </a:lnTo>
                  <a:lnTo>
                    <a:pt x="67" y="94"/>
                  </a:lnTo>
                  <a:lnTo>
                    <a:pt x="95" y="67"/>
                  </a:lnTo>
                  <a:lnTo>
                    <a:pt x="125" y="44"/>
                  </a:lnTo>
                  <a:lnTo>
                    <a:pt x="158" y="25"/>
                  </a:lnTo>
                  <a:lnTo>
                    <a:pt x="195" y="12"/>
                  </a:lnTo>
                  <a:lnTo>
                    <a:pt x="233" y="3"/>
                  </a:lnTo>
                  <a:lnTo>
                    <a:pt x="2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1">
              <a:extLst>
                <a:ext uri="{FF2B5EF4-FFF2-40B4-BE49-F238E27FC236}">
                  <a16:creationId xmlns:a16="http://schemas.microsoft.com/office/drawing/2014/main" id="{2D98E961-C8A4-F3D1-F2AD-C0818674C7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7688" y="3327401"/>
              <a:ext cx="174625" cy="173038"/>
            </a:xfrm>
            <a:custGeom>
              <a:avLst/>
              <a:gdLst>
                <a:gd name="T0" fmla="*/ 239 w 547"/>
                <a:gd name="T1" fmla="*/ 82 h 548"/>
                <a:gd name="T2" fmla="*/ 175 w 547"/>
                <a:gd name="T3" fmla="*/ 106 h 548"/>
                <a:gd name="T4" fmla="*/ 124 w 547"/>
                <a:gd name="T5" fmla="*/ 148 h 548"/>
                <a:gd name="T6" fmla="*/ 90 w 547"/>
                <a:gd name="T7" fmla="*/ 206 h 548"/>
                <a:gd name="T8" fmla="*/ 79 w 547"/>
                <a:gd name="T9" fmla="*/ 274 h 548"/>
                <a:gd name="T10" fmla="*/ 90 w 547"/>
                <a:gd name="T11" fmla="*/ 342 h 548"/>
                <a:gd name="T12" fmla="*/ 124 w 547"/>
                <a:gd name="T13" fmla="*/ 399 h 548"/>
                <a:gd name="T14" fmla="*/ 175 w 547"/>
                <a:gd name="T15" fmla="*/ 442 h 548"/>
                <a:gd name="T16" fmla="*/ 239 w 547"/>
                <a:gd name="T17" fmla="*/ 465 h 548"/>
                <a:gd name="T18" fmla="*/ 308 w 547"/>
                <a:gd name="T19" fmla="*/ 465 h 548"/>
                <a:gd name="T20" fmla="*/ 372 w 547"/>
                <a:gd name="T21" fmla="*/ 442 h 548"/>
                <a:gd name="T22" fmla="*/ 423 w 547"/>
                <a:gd name="T23" fmla="*/ 399 h 548"/>
                <a:gd name="T24" fmla="*/ 456 w 547"/>
                <a:gd name="T25" fmla="*/ 342 h 548"/>
                <a:gd name="T26" fmla="*/ 468 w 547"/>
                <a:gd name="T27" fmla="*/ 274 h 548"/>
                <a:gd name="T28" fmla="*/ 456 w 547"/>
                <a:gd name="T29" fmla="*/ 206 h 548"/>
                <a:gd name="T30" fmla="*/ 423 w 547"/>
                <a:gd name="T31" fmla="*/ 148 h 548"/>
                <a:gd name="T32" fmla="*/ 372 w 547"/>
                <a:gd name="T33" fmla="*/ 106 h 548"/>
                <a:gd name="T34" fmla="*/ 308 w 547"/>
                <a:gd name="T35" fmla="*/ 82 h 548"/>
                <a:gd name="T36" fmla="*/ 273 w 547"/>
                <a:gd name="T37" fmla="*/ 0 h 548"/>
                <a:gd name="T38" fmla="*/ 352 w 547"/>
                <a:gd name="T39" fmla="*/ 12 h 548"/>
                <a:gd name="T40" fmla="*/ 423 w 547"/>
                <a:gd name="T41" fmla="*/ 44 h 548"/>
                <a:gd name="T42" fmla="*/ 480 w 547"/>
                <a:gd name="T43" fmla="*/ 94 h 548"/>
                <a:gd name="T44" fmla="*/ 521 w 547"/>
                <a:gd name="T45" fmla="*/ 159 h 548"/>
                <a:gd name="T46" fmla="*/ 544 w 547"/>
                <a:gd name="T47" fmla="*/ 234 h 548"/>
                <a:gd name="T48" fmla="*/ 544 w 547"/>
                <a:gd name="T49" fmla="*/ 315 h 548"/>
                <a:gd name="T50" fmla="*/ 521 w 547"/>
                <a:gd name="T51" fmla="*/ 390 h 548"/>
                <a:gd name="T52" fmla="*/ 480 w 547"/>
                <a:gd name="T53" fmla="*/ 454 h 548"/>
                <a:gd name="T54" fmla="*/ 423 w 547"/>
                <a:gd name="T55" fmla="*/ 503 h 548"/>
                <a:gd name="T56" fmla="*/ 352 w 547"/>
                <a:gd name="T57" fmla="*/ 536 h 548"/>
                <a:gd name="T58" fmla="*/ 273 w 547"/>
                <a:gd name="T59" fmla="*/ 548 h 548"/>
                <a:gd name="T60" fmla="*/ 194 w 547"/>
                <a:gd name="T61" fmla="*/ 536 h 548"/>
                <a:gd name="T62" fmla="*/ 124 w 547"/>
                <a:gd name="T63" fmla="*/ 503 h 548"/>
                <a:gd name="T64" fmla="*/ 67 w 547"/>
                <a:gd name="T65" fmla="*/ 454 h 548"/>
                <a:gd name="T66" fmla="*/ 26 w 547"/>
                <a:gd name="T67" fmla="*/ 390 h 548"/>
                <a:gd name="T68" fmla="*/ 3 w 547"/>
                <a:gd name="T69" fmla="*/ 315 h 548"/>
                <a:gd name="T70" fmla="*/ 3 w 547"/>
                <a:gd name="T71" fmla="*/ 234 h 548"/>
                <a:gd name="T72" fmla="*/ 26 w 547"/>
                <a:gd name="T73" fmla="*/ 159 h 548"/>
                <a:gd name="T74" fmla="*/ 67 w 547"/>
                <a:gd name="T75" fmla="*/ 94 h 548"/>
                <a:gd name="T76" fmla="*/ 124 w 547"/>
                <a:gd name="T77" fmla="*/ 44 h 548"/>
                <a:gd name="T78" fmla="*/ 194 w 547"/>
                <a:gd name="T79" fmla="*/ 12 h 548"/>
                <a:gd name="T80" fmla="*/ 273 w 547"/>
                <a:gd name="T81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47" h="548">
                  <a:moveTo>
                    <a:pt x="273" y="79"/>
                  </a:moveTo>
                  <a:lnTo>
                    <a:pt x="239" y="82"/>
                  </a:lnTo>
                  <a:lnTo>
                    <a:pt x="205" y="91"/>
                  </a:lnTo>
                  <a:lnTo>
                    <a:pt x="175" y="106"/>
                  </a:lnTo>
                  <a:lnTo>
                    <a:pt x="148" y="126"/>
                  </a:lnTo>
                  <a:lnTo>
                    <a:pt x="124" y="148"/>
                  </a:lnTo>
                  <a:lnTo>
                    <a:pt x="106" y="175"/>
                  </a:lnTo>
                  <a:lnTo>
                    <a:pt x="90" y="206"/>
                  </a:lnTo>
                  <a:lnTo>
                    <a:pt x="82" y="239"/>
                  </a:lnTo>
                  <a:lnTo>
                    <a:pt x="79" y="274"/>
                  </a:lnTo>
                  <a:lnTo>
                    <a:pt x="82" y="310"/>
                  </a:lnTo>
                  <a:lnTo>
                    <a:pt x="90" y="342"/>
                  </a:lnTo>
                  <a:lnTo>
                    <a:pt x="106" y="372"/>
                  </a:lnTo>
                  <a:lnTo>
                    <a:pt x="124" y="399"/>
                  </a:lnTo>
                  <a:lnTo>
                    <a:pt x="148" y="423"/>
                  </a:lnTo>
                  <a:lnTo>
                    <a:pt x="175" y="442"/>
                  </a:lnTo>
                  <a:lnTo>
                    <a:pt x="205" y="457"/>
                  </a:lnTo>
                  <a:lnTo>
                    <a:pt x="239" y="465"/>
                  </a:lnTo>
                  <a:lnTo>
                    <a:pt x="273" y="469"/>
                  </a:lnTo>
                  <a:lnTo>
                    <a:pt x="308" y="465"/>
                  </a:lnTo>
                  <a:lnTo>
                    <a:pt x="341" y="457"/>
                  </a:lnTo>
                  <a:lnTo>
                    <a:pt x="372" y="442"/>
                  </a:lnTo>
                  <a:lnTo>
                    <a:pt x="399" y="423"/>
                  </a:lnTo>
                  <a:lnTo>
                    <a:pt x="423" y="399"/>
                  </a:lnTo>
                  <a:lnTo>
                    <a:pt x="441" y="372"/>
                  </a:lnTo>
                  <a:lnTo>
                    <a:pt x="456" y="342"/>
                  </a:lnTo>
                  <a:lnTo>
                    <a:pt x="465" y="310"/>
                  </a:lnTo>
                  <a:lnTo>
                    <a:pt x="468" y="274"/>
                  </a:lnTo>
                  <a:lnTo>
                    <a:pt x="465" y="239"/>
                  </a:lnTo>
                  <a:lnTo>
                    <a:pt x="456" y="206"/>
                  </a:lnTo>
                  <a:lnTo>
                    <a:pt x="441" y="175"/>
                  </a:lnTo>
                  <a:lnTo>
                    <a:pt x="423" y="148"/>
                  </a:lnTo>
                  <a:lnTo>
                    <a:pt x="399" y="126"/>
                  </a:lnTo>
                  <a:lnTo>
                    <a:pt x="372" y="106"/>
                  </a:lnTo>
                  <a:lnTo>
                    <a:pt x="341" y="91"/>
                  </a:lnTo>
                  <a:lnTo>
                    <a:pt x="308" y="82"/>
                  </a:lnTo>
                  <a:lnTo>
                    <a:pt x="273" y="79"/>
                  </a:lnTo>
                  <a:close/>
                  <a:moveTo>
                    <a:pt x="273" y="0"/>
                  </a:moveTo>
                  <a:lnTo>
                    <a:pt x="313" y="3"/>
                  </a:lnTo>
                  <a:lnTo>
                    <a:pt x="352" y="12"/>
                  </a:lnTo>
                  <a:lnTo>
                    <a:pt x="389" y="26"/>
                  </a:lnTo>
                  <a:lnTo>
                    <a:pt x="423" y="44"/>
                  </a:lnTo>
                  <a:lnTo>
                    <a:pt x="453" y="67"/>
                  </a:lnTo>
                  <a:lnTo>
                    <a:pt x="480" y="94"/>
                  </a:lnTo>
                  <a:lnTo>
                    <a:pt x="503" y="126"/>
                  </a:lnTo>
                  <a:lnTo>
                    <a:pt x="521" y="159"/>
                  </a:lnTo>
                  <a:lnTo>
                    <a:pt x="535" y="195"/>
                  </a:lnTo>
                  <a:lnTo>
                    <a:pt x="544" y="234"/>
                  </a:lnTo>
                  <a:lnTo>
                    <a:pt x="547" y="274"/>
                  </a:lnTo>
                  <a:lnTo>
                    <a:pt x="544" y="315"/>
                  </a:lnTo>
                  <a:lnTo>
                    <a:pt x="535" y="353"/>
                  </a:lnTo>
                  <a:lnTo>
                    <a:pt x="521" y="390"/>
                  </a:lnTo>
                  <a:lnTo>
                    <a:pt x="503" y="423"/>
                  </a:lnTo>
                  <a:lnTo>
                    <a:pt x="480" y="454"/>
                  </a:lnTo>
                  <a:lnTo>
                    <a:pt x="453" y="481"/>
                  </a:lnTo>
                  <a:lnTo>
                    <a:pt x="423" y="503"/>
                  </a:lnTo>
                  <a:lnTo>
                    <a:pt x="389" y="523"/>
                  </a:lnTo>
                  <a:lnTo>
                    <a:pt x="352" y="536"/>
                  </a:lnTo>
                  <a:lnTo>
                    <a:pt x="313" y="544"/>
                  </a:lnTo>
                  <a:lnTo>
                    <a:pt x="273" y="548"/>
                  </a:lnTo>
                  <a:lnTo>
                    <a:pt x="233" y="544"/>
                  </a:lnTo>
                  <a:lnTo>
                    <a:pt x="194" y="536"/>
                  </a:lnTo>
                  <a:lnTo>
                    <a:pt x="159" y="523"/>
                  </a:lnTo>
                  <a:lnTo>
                    <a:pt x="124" y="503"/>
                  </a:lnTo>
                  <a:lnTo>
                    <a:pt x="94" y="481"/>
                  </a:lnTo>
                  <a:lnTo>
                    <a:pt x="67" y="454"/>
                  </a:lnTo>
                  <a:lnTo>
                    <a:pt x="44" y="423"/>
                  </a:lnTo>
                  <a:lnTo>
                    <a:pt x="26" y="390"/>
                  </a:lnTo>
                  <a:lnTo>
                    <a:pt x="11" y="353"/>
                  </a:lnTo>
                  <a:lnTo>
                    <a:pt x="3" y="315"/>
                  </a:lnTo>
                  <a:lnTo>
                    <a:pt x="0" y="274"/>
                  </a:lnTo>
                  <a:lnTo>
                    <a:pt x="3" y="234"/>
                  </a:lnTo>
                  <a:lnTo>
                    <a:pt x="11" y="195"/>
                  </a:lnTo>
                  <a:lnTo>
                    <a:pt x="26" y="159"/>
                  </a:lnTo>
                  <a:lnTo>
                    <a:pt x="44" y="126"/>
                  </a:lnTo>
                  <a:lnTo>
                    <a:pt x="67" y="94"/>
                  </a:lnTo>
                  <a:lnTo>
                    <a:pt x="94" y="67"/>
                  </a:lnTo>
                  <a:lnTo>
                    <a:pt x="124" y="44"/>
                  </a:lnTo>
                  <a:lnTo>
                    <a:pt x="159" y="26"/>
                  </a:lnTo>
                  <a:lnTo>
                    <a:pt x="194" y="12"/>
                  </a:lnTo>
                  <a:lnTo>
                    <a:pt x="233" y="3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2">
              <a:extLst>
                <a:ext uri="{FF2B5EF4-FFF2-40B4-BE49-F238E27FC236}">
                  <a16:creationId xmlns:a16="http://schemas.microsoft.com/office/drawing/2014/main" id="{42FD7F3F-89E5-B51D-6168-50A92F43BB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1388" y="3327401"/>
              <a:ext cx="174625" cy="173038"/>
            </a:xfrm>
            <a:custGeom>
              <a:avLst/>
              <a:gdLst>
                <a:gd name="T0" fmla="*/ 239 w 548"/>
                <a:gd name="T1" fmla="*/ 82 h 548"/>
                <a:gd name="T2" fmla="*/ 176 w 548"/>
                <a:gd name="T3" fmla="*/ 106 h 548"/>
                <a:gd name="T4" fmla="*/ 125 w 548"/>
                <a:gd name="T5" fmla="*/ 148 h 548"/>
                <a:gd name="T6" fmla="*/ 91 w 548"/>
                <a:gd name="T7" fmla="*/ 206 h 548"/>
                <a:gd name="T8" fmla="*/ 79 w 548"/>
                <a:gd name="T9" fmla="*/ 274 h 548"/>
                <a:gd name="T10" fmla="*/ 91 w 548"/>
                <a:gd name="T11" fmla="*/ 342 h 548"/>
                <a:gd name="T12" fmla="*/ 125 w 548"/>
                <a:gd name="T13" fmla="*/ 399 h 548"/>
                <a:gd name="T14" fmla="*/ 176 w 548"/>
                <a:gd name="T15" fmla="*/ 442 h 548"/>
                <a:gd name="T16" fmla="*/ 238 w 548"/>
                <a:gd name="T17" fmla="*/ 465 h 548"/>
                <a:gd name="T18" fmla="*/ 309 w 548"/>
                <a:gd name="T19" fmla="*/ 465 h 548"/>
                <a:gd name="T20" fmla="*/ 373 w 548"/>
                <a:gd name="T21" fmla="*/ 442 h 548"/>
                <a:gd name="T22" fmla="*/ 422 w 548"/>
                <a:gd name="T23" fmla="*/ 399 h 548"/>
                <a:gd name="T24" fmla="*/ 456 w 548"/>
                <a:gd name="T25" fmla="*/ 342 h 548"/>
                <a:gd name="T26" fmla="*/ 469 w 548"/>
                <a:gd name="T27" fmla="*/ 274 h 548"/>
                <a:gd name="T28" fmla="*/ 456 w 548"/>
                <a:gd name="T29" fmla="*/ 206 h 548"/>
                <a:gd name="T30" fmla="*/ 422 w 548"/>
                <a:gd name="T31" fmla="*/ 148 h 548"/>
                <a:gd name="T32" fmla="*/ 373 w 548"/>
                <a:gd name="T33" fmla="*/ 106 h 548"/>
                <a:gd name="T34" fmla="*/ 309 w 548"/>
                <a:gd name="T35" fmla="*/ 82 h 548"/>
                <a:gd name="T36" fmla="*/ 274 w 548"/>
                <a:gd name="T37" fmla="*/ 0 h 548"/>
                <a:gd name="T38" fmla="*/ 353 w 548"/>
                <a:gd name="T39" fmla="*/ 12 h 548"/>
                <a:gd name="T40" fmla="*/ 422 w 548"/>
                <a:gd name="T41" fmla="*/ 44 h 548"/>
                <a:gd name="T42" fmla="*/ 481 w 548"/>
                <a:gd name="T43" fmla="*/ 94 h 548"/>
                <a:gd name="T44" fmla="*/ 522 w 548"/>
                <a:gd name="T45" fmla="*/ 159 h 548"/>
                <a:gd name="T46" fmla="*/ 545 w 548"/>
                <a:gd name="T47" fmla="*/ 234 h 548"/>
                <a:gd name="T48" fmla="*/ 545 w 548"/>
                <a:gd name="T49" fmla="*/ 315 h 548"/>
                <a:gd name="T50" fmla="*/ 522 w 548"/>
                <a:gd name="T51" fmla="*/ 390 h 548"/>
                <a:gd name="T52" fmla="*/ 481 w 548"/>
                <a:gd name="T53" fmla="*/ 454 h 548"/>
                <a:gd name="T54" fmla="*/ 422 w 548"/>
                <a:gd name="T55" fmla="*/ 503 h 548"/>
                <a:gd name="T56" fmla="*/ 353 w 548"/>
                <a:gd name="T57" fmla="*/ 536 h 548"/>
                <a:gd name="T58" fmla="*/ 274 w 548"/>
                <a:gd name="T59" fmla="*/ 548 h 548"/>
                <a:gd name="T60" fmla="*/ 195 w 548"/>
                <a:gd name="T61" fmla="*/ 536 h 548"/>
                <a:gd name="T62" fmla="*/ 125 w 548"/>
                <a:gd name="T63" fmla="*/ 503 h 548"/>
                <a:gd name="T64" fmla="*/ 67 w 548"/>
                <a:gd name="T65" fmla="*/ 454 h 548"/>
                <a:gd name="T66" fmla="*/ 25 w 548"/>
                <a:gd name="T67" fmla="*/ 390 h 548"/>
                <a:gd name="T68" fmla="*/ 4 w 548"/>
                <a:gd name="T69" fmla="*/ 315 h 548"/>
                <a:gd name="T70" fmla="*/ 4 w 548"/>
                <a:gd name="T71" fmla="*/ 234 h 548"/>
                <a:gd name="T72" fmla="*/ 25 w 548"/>
                <a:gd name="T73" fmla="*/ 159 h 548"/>
                <a:gd name="T74" fmla="*/ 67 w 548"/>
                <a:gd name="T75" fmla="*/ 94 h 548"/>
                <a:gd name="T76" fmla="*/ 125 w 548"/>
                <a:gd name="T77" fmla="*/ 44 h 548"/>
                <a:gd name="T78" fmla="*/ 195 w 548"/>
                <a:gd name="T79" fmla="*/ 12 h 548"/>
                <a:gd name="T80" fmla="*/ 274 w 548"/>
                <a:gd name="T81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48" h="548">
                  <a:moveTo>
                    <a:pt x="274" y="79"/>
                  </a:moveTo>
                  <a:lnTo>
                    <a:pt x="239" y="82"/>
                  </a:lnTo>
                  <a:lnTo>
                    <a:pt x="206" y="91"/>
                  </a:lnTo>
                  <a:lnTo>
                    <a:pt x="176" y="106"/>
                  </a:lnTo>
                  <a:lnTo>
                    <a:pt x="149" y="126"/>
                  </a:lnTo>
                  <a:lnTo>
                    <a:pt x="125" y="148"/>
                  </a:lnTo>
                  <a:lnTo>
                    <a:pt x="105" y="175"/>
                  </a:lnTo>
                  <a:lnTo>
                    <a:pt x="91" y="206"/>
                  </a:lnTo>
                  <a:lnTo>
                    <a:pt x="83" y="239"/>
                  </a:lnTo>
                  <a:lnTo>
                    <a:pt x="79" y="274"/>
                  </a:lnTo>
                  <a:lnTo>
                    <a:pt x="83" y="310"/>
                  </a:lnTo>
                  <a:lnTo>
                    <a:pt x="91" y="342"/>
                  </a:lnTo>
                  <a:lnTo>
                    <a:pt x="105" y="372"/>
                  </a:lnTo>
                  <a:lnTo>
                    <a:pt x="125" y="399"/>
                  </a:lnTo>
                  <a:lnTo>
                    <a:pt x="149" y="423"/>
                  </a:lnTo>
                  <a:lnTo>
                    <a:pt x="176" y="442"/>
                  </a:lnTo>
                  <a:lnTo>
                    <a:pt x="206" y="457"/>
                  </a:lnTo>
                  <a:lnTo>
                    <a:pt x="238" y="465"/>
                  </a:lnTo>
                  <a:lnTo>
                    <a:pt x="274" y="469"/>
                  </a:lnTo>
                  <a:lnTo>
                    <a:pt x="309" y="465"/>
                  </a:lnTo>
                  <a:lnTo>
                    <a:pt x="342" y="457"/>
                  </a:lnTo>
                  <a:lnTo>
                    <a:pt x="373" y="442"/>
                  </a:lnTo>
                  <a:lnTo>
                    <a:pt x="400" y="423"/>
                  </a:lnTo>
                  <a:lnTo>
                    <a:pt x="422" y="399"/>
                  </a:lnTo>
                  <a:lnTo>
                    <a:pt x="442" y="372"/>
                  </a:lnTo>
                  <a:lnTo>
                    <a:pt x="456" y="342"/>
                  </a:lnTo>
                  <a:lnTo>
                    <a:pt x="466" y="310"/>
                  </a:lnTo>
                  <a:lnTo>
                    <a:pt x="469" y="274"/>
                  </a:lnTo>
                  <a:lnTo>
                    <a:pt x="466" y="239"/>
                  </a:lnTo>
                  <a:lnTo>
                    <a:pt x="456" y="206"/>
                  </a:lnTo>
                  <a:lnTo>
                    <a:pt x="442" y="175"/>
                  </a:lnTo>
                  <a:lnTo>
                    <a:pt x="422" y="148"/>
                  </a:lnTo>
                  <a:lnTo>
                    <a:pt x="400" y="126"/>
                  </a:lnTo>
                  <a:lnTo>
                    <a:pt x="373" y="106"/>
                  </a:lnTo>
                  <a:lnTo>
                    <a:pt x="342" y="91"/>
                  </a:lnTo>
                  <a:lnTo>
                    <a:pt x="309" y="82"/>
                  </a:lnTo>
                  <a:lnTo>
                    <a:pt x="274" y="79"/>
                  </a:lnTo>
                  <a:close/>
                  <a:moveTo>
                    <a:pt x="274" y="0"/>
                  </a:moveTo>
                  <a:lnTo>
                    <a:pt x="314" y="3"/>
                  </a:lnTo>
                  <a:lnTo>
                    <a:pt x="353" y="12"/>
                  </a:lnTo>
                  <a:lnTo>
                    <a:pt x="389" y="26"/>
                  </a:lnTo>
                  <a:lnTo>
                    <a:pt x="422" y="44"/>
                  </a:lnTo>
                  <a:lnTo>
                    <a:pt x="454" y="67"/>
                  </a:lnTo>
                  <a:lnTo>
                    <a:pt x="481" y="94"/>
                  </a:lnTo>
                  <a:lnTo>
                    <a:pt x="503" y="126"/>
                  </a:lnTo>
                  <a:lnTo>
                    <a:pt x="522" y="159"/>
                  </a:lnTo>
                  <a:lnTo>
                    <a:pt x="536" y="195"/>
                  </a:lnTo>
                  <a:lnTo>
                    <a:pt x="545" y="234"/>
                  </a:lnTo>
                  <a:lnTo>
                    <a:pt x="548" y="274"/>
                  </a:lnTo>
                  <a:lnTo>
                    <a:pt x="545" y="315"/>
                  </a:lnTo>
                  <a:lnTo>
                    <a:pt x="536" y="353"/>
                  </a:lnTo>
                  <a:lnTo>
                    <a:pt x="522" y="390"/>
                  </a:lnTo>
                  <a:lnTo>
                    <a:pt x="503" y="423"/>
                  </a:lnTo>
                  <a:lnTo>
                    <a:pt x="481" y="454"/>
                  </a:lnTo>
                  <a:lnTo>
                    <a:pt x="454" y="481"/>
                  </a:lnTo>
                  <a:lnTo>
                    <a:pt x="422" y="503"/>
                  </a:lnTo>
                  <a:lnTo>
                    <a:pt x="389" y="523"/>
                  </a:lnTo>
                  <a:lnTo>
                    <a:pt x="353" y="536"/>
                  </a:lnTo>
                  <a:lnTo>
                    <a:pt x="314" y="544"/>
                  </a:lnTo>
                  <a:lnTo>
                    <a:pt x="274" y="548"/>
                  </a:lnTo>
                  <a:lnTo>
                    <a:pt x="233" y="544"/>
                  </a:lnTo>
                  <a:lnTo>
                    <a:pt x="195" y="536"/>
                  </a:lnTo>
                  <a:lnTo>
                    <a:pt x="158" y="523"/>
                  </a:lnTo>
                  <a:lnTo>
                    <a:pt x="125" y="503"/>
                  </a:lnTo>
                  <a:lnTo>
                    <a:pt x="95" y="481"/>
                  </a:lnTo>
                  <a:lnTo>
                    <a:pt x="67" y="454"/>
                  </a:lnTo>
                  <a:lnTo>
                    <a:pt x="45" y="423"/>
                  </a:lnTo>
                  <a:lnTo>
                    <a:pt x="25" y="390"/>
                  </a:lnTo>
                  <a:lnTo>
                    <a:pt x="12" y="353"/>
                  </a:lnTo>
                  <a:lnTo>
                    <a:pt x="4" y="315"/>
                  </a:lnTo>
                  <a:lnTo>
                    <a:pt x="0" y="274"/>
                  </a:lnTo>
                  <a:lnTo>
                    <a:pt x="4" y="234"/>
                  </a:lnTo>
                  <a:lnTo>
                    <a:pt x="12" y="195"/>
                  </a:lnTo>
                  <a:lnTo>
                    <a:pt x="25" y="159"/>
                  </a:lnTo>
                  <a:lnTo>
                    <a:pt x="45" y="126"/>
                  </a:lnTo>
                  <a:lnTo>
                    <a:pt x="67" y="94"/>
                  </a:lnTo>
                  <a:lnTo>
                    <a:pt x="95" y="67"/>
                  </a:lnTo>
                  <a:lnTo>
                    <a:pt x="125" y="44"/>
                  </a:lnTo>
                  <a:lnTo>
                    <a:pt x="158" y="26"/>
                  </a:lnTo>
                  <a:lnTo>
                    <a:pt x="195" y="12"/>
                  </a:lnTo>
                  <a:lnTo>
                    <a:pt x="233" y="3"/>
                  </a:lnTo>
                  <a:lnTo>
                    <a:pt x="2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3">
              <a:extLst>
                <a:ext uri="{FF2B5EF4-FFF2-40B4-BE49-F238E27FC236}">
                  <a16:creationId xmlns:a16="http://schemas.microsoft.com/office/drawing/2014/main" id="{3BA0FA2A-688F-D1E9-403E-574C0C2E15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4451" y="3327401"/>
              <a:ext cx="173038" cy="173038"/>
            </a:xfrm>
            <a:custGeom>
              <a:avLst/>
              <a:gdLst>
                <a:gd name="T0" fmla="*/ 239 w 547"/>
                <a:gd name="T1" fmla="*/ 82 h 548"/>
                <a:gd name="T2" fmla="*/ 175 w 547"/>
                <a:gd name="T3" fmla="*/ 106 h 548"/>
                <a:gd name="T4" fmla="*/ 124 w 547"/>
                <a:gd name="T5" fmla="*/ 148 h 548"/>
                <a:gd name="T6" fmla="*/ 91 w 547"/>
                <a:gd name="T7" fmla="*/ 206 h 548"/>
                <a:gd name="T8" fmla="*/ 79 w 547"/>
                <a:gd name="T9" fmla="*/ 274 h 548"/>
                <a:gd name="T10" fmla="*/ 91 w 547"/>
                <a:gd name="T11" fmla="*/ 342 h 548"/>
                <a:gd name="T12" fmla="*/ 124 w 547"/>
                <a:gd name="T13" fmla="*/ 399 h 548"/>
                <a:gd name="T14" fmla="*/ 175 w 547"/>
                <a:gd name="T15" fmla="*/ 442 h 548"/>
                <a:gd name="T16" fmla="*/ 239 w 547"/>
                <a:gd name="T17" fmla="*/ 465 h 548"/>
                <a:gd name="T18" fmla="*/ 308 w 547"/>
                <a:gd name="T19" fmla="*/ 465 h 548"/>
                <a:gd name="T20" fmla="*/ 372 w 547"/>
                <a:gd name="T21" fmla="*/ 442 h 548"/>
                <a:gd name="T22" fmla="*/ 423 w 547"/>
                <a:gd name="T23" fmla="*/ 399 h 548"/>
                <a:gd name="T24" fmla="*/ 456 w 547"/>
                <a:gd name="T25" fmla="*/ 342 h 548"/>
                <a:gd name="T26" fmla="*/ 468 w 547"/>
                <a:gd name="T27" fmla="*/ 274 h 548"/>
                <a:gd name="T28" fmla="*/ 456 w 547"/>
                <a:gd name="T29" fmla="*/ 206 h 548"/>
                <a:gd name="T30" fmla="*/ 423 w 547"/>
                <a:gd name="T31" fmla="*/ 148 h 548"/>
                <a:gd name="T32" fmla="*/ 372 w 547"/>
                <a:gd name="T33" fmla="*/ 106 h 548"/>
                <a:gd name="T34" fmla="*/ 308 w 547"/>
                <a:gd name="T35" fmla="*/ 82 h 548"/>
                <a:gd name="T36" fmla="*/ 274 w 547"/>
                <a:gd name="T37" fmla="*/ 0 h 548"/>
                <a:gd name="T38" fmla="*/ 353 w 547"/>
                <a:gd name="T39" fmla="*/ 12 h 548"/>
                <a:gd name="T40" fmla="*/ 423 w 547"/>
                <a:gd name="T41" fmla="*/ 44 h 548"/>
                <a:gd name="T42" fmla="*/ 480 w 547"/>
                <a:gd name="T43" fmla="*/ 94 h 548"/>
                <a:gd name="T44" fmla="*/ 521 w 547"/>
                <a:gd name="T45" fmla="*/ 159 h 548"/>
                <a:gd name="T46" fmla="*/ 544 w 547"/>
                <a:gd name="T47" fmla="*/ 234 h 548"/>
                <a:gd name="T48" fmla="*/ 544 w 547"/>
                <a:gd name="T49" fmla="*/ 315 h 548"/>
                <a:gd name="T50" fmla="*/ 521 w 547"/>
                <a:gd name="T51" fmla="*/ 390 h 548"/>
                <a:gd name="T52" fmla="*/ 480 w 547"/>
                <a:gd name="T53" fmla="*/ 454 h 548"/>
                <a:gd name="T54" fmla="*/ 423 w 547"/>
                <a:gd name="T55" fmla="*/ 503 h 548"/>
                <a:gd name="T56" fmla="*/ 353 w 547"/>
                <a:gd name="T57" fmla="*/ 536 h 548"/>
                <a:gd name="T58" fmla="*/ 274 w 547"/>
                <a:gd name="T59" fmla="*/ 548 h 548"/>
                <a:gd name="T60" fmla="*/ 195 w 547"/>
                <a:gd name="T61" fmla="*/ 536 h 548"/>
                <a:gd name="T62" fmla="*/ 124 w 547"/>
                <a:gd name="T63" fmla="*/ 503 h 548"/>
                <a:gd name="T64" fmla="*/ 67 w 547"/>
                <a:gd name="T65" fmla="*/ 454 h 548"/>
                <a:gd name="T66" fmla="*/ 26 w 547"/>
                <a:gd name="T67" fmla="*/ 390 h 548"/>
                <a:gd name="T68" fmla="*/ 3 w 547"/>
                <a:gd name="T69" fmla="*/ 315 h 548"/>
                <a:gd name="T70" fmla="*/ 3 w 547"/>
                <a:gd name="T71" fmla="*/ 234 h 548"/>
                <a:gd name="T72" fmla="*/ 26 w 547"/>
                <a:gd name="T73" fmla="*/ 159 h 548"/>
                <a:gd name="T74" fmla="*/ 67 w 547"/>
                <a:gd name="T75" fmla="*/ 94 h 548"/>
                <a:gd name="T76" fmla="*/ 124 w 547"/>
                <a:gd name="T77" fmla="*/ 44 h 548"/>
                <a:gd name="T78" fmla="*/ 195 w 547"/>
                <a:gd name="T79" fmla="*/ 12 h 548"/>
                <a:gd name="T80" fmla="*/ 274 w 547"/>
                <a:gd name="T81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47" h="548">
                  <a:moveTo>
                    <a:pt x="274" y="79"/>
                  </a:moveTo>
                  <a:lnTo>
                    <a:pt x="239" y="82"/>
                  </a:lnTo>
                  <a:lnTo>
                    <a:pt x="205" y="91"/>
                  </a:lnTo>
                  <a:lnTo>
                    <a:pt x="175" y="106"/>
                  </a:lnTo>
                  <a:lnTo>
                    <a:pt x="148" y="126"/>
                  </a:lnTo>
                  <a:lnTo>
                    <a:pt x="124" y="148"/>
                  </a:lnTo>
                  <a:lnTo>
                    <a:pt x="106" y="175"/>
                  </a:lnTo>
                  <a:lnTo>
                    <a:pt x="91" y="206"/>
                  </a:lnTo>
                  <a:lnTo>
                    <a:pt x="82" y="239"/>
                  </a:lnTo>
                  <a:lnTo>
                    <a:pt x="79" y="274"/>
                  </a:lnTo>
                  <a:lnTo>
                    <a:pt x="82" y="310"/>
                  </a:lnTo>
                  <a:lnTo>
                    <a:pt x="91" y="342"/>
                  </a:lnTo>
                  <a:lnTo>
                    <a:pt x="106" y="372"/>
                  </a:lnTo>
                  <a:lnTo>
                    <a:pt x="124" y="399"/>
                  </a:lnTo>
                  <a:lnTo>
                    <a:pt x="148" y="423"/>
                  </a:lnTo>
                  <a:lnTo>
                    <a:pt x="175" y="442"/>
                  </a:lnTo>
                  <a:lnTo>
                    <a:pt x="205" y="457"/>
                  </a:lnTo>
                  <a:lnTo>
                    <a:pt x="239" y="465"/>
                  </a:lnTo>
                  <a:lnTo>
                    <a:pt x="274" y="469"/>
                  </a:lnTo>
                  <a:lnTo>
                    <a:pt x="308" y="465"/>
                  </a:lnTo>
                  <a:lnTo>
                    <a:pt x="342" y="457"/>
                  </a:lnTo>
                  <a:lnTo>
                    <a:pt x="372" y="442"/>
                  </a:lnTo>
                  <a:lnTo>
                    <a:pt x="399" y="423"/>
                  </a:lnTo>
                  <a:lnTo>
                    <a:pt x="423" y="399"/>
                  </a:lnTo>
                  <a:lnTo>
                    <a:pt x="441" y="372"/>
                  </a:lnTo>
                  <a:lnTo>
                    <a:pt x="456" y="342"/>
                  </a:lnTo>
                  <a:lnTo>
                    <a:pt x="465" y="310"/>
                  </a:lnTo>
                  <a:lnTo>
                    <a:pt x="468" y="274"/>
                  </a:lnTo>
                  <a:lnTo>
                    <a:pt x="465" y="239"/>
                  </a:lnTo>
                  <a:lnTo>
                    <a:pt x="456" y="206"/>
                  </a:lnTo>
                  <a:lnTo>
                    <a:pt x="441" y="175"/>
                  </a:lnTo>
                  <a:lnTo>
                    <a:pt x="423" y="148"/>
                  </a:lnTo>
                  <a:lnTo>
                    <a:pt x="399" y="126"/>
                  </a:lnTo>
                  <a:lnTo>
                    <a:pt x="372" y="106"/>
                  </a:lnTo>
                  <a:lnTo>
                    <a:pt x="342" y="91"/>
                  </a:lnTo>
                  <a:lnTo>
                    <a:pt x="308" y="82"/>
                  </a:lnTo>
                  <a:lnTo>
                    <a:pt x="274" y="79"/>
                  </a:lnTo>
                  <a:close/>
                  <a:moveTo>
                    <a:pt x="274" y="0"/>
                  </a:moveTo>
                  <a:lnTo>
                    <a:pt x="314" y="3"/>
                  </a:lnTo>
                  <a:lnTo>
                    <a:pt x="353" y="12"/>
                  </a:lnTo>
                  <a:lnTo>
                    <a:pt x="389" y="26"/>
                  </a:lnTo>
                  <a:lnTo>
                    <a:pt x="423" y="44"/>
                  </a:lnTo>
                  <a:lnTo>
                    <a:pt x="453" y="67"/>
                  </a:lnTo>
                  <a:lnTo>
                    <a:pt x="480" y="94"/>
                  </a:lnTo>
                  <a:lnTo>
                    <a:pt x="503" y="126"/>
                  </a:lnTo>
                  <a:lnTo>
                    <a:pt x="521" y="159"/>
                  </a:lnTo>
                  <a:lnTo>
                    <a:pt x="535" y="195"/>
                  </a:lnTo>
                  <a:lnTo>
                    <a:pt x="544" y="234"/>
                  </a:lnTo>
                  <a:lnTo>
                    <a:pt x="547" y="274"/>
                  </a:lnTo>
                  <a:lnTo>
                    <a:pt x="544" y="315"/>
                  </a:lnTo>
                  <a:lnTo>
                    <a:pt x="535" y="353"/>
                  </a:lnTo>
                  <a:lnTo>
                    <a:pt x="521" y="390"/>
                  </a:lnTo>
                  <a:lnTo>
                    <a:pt x="503" y="423"/>
                  </a:lnTo>
                  <a:lnTo>
                    <a:pt x="480" y="454"/>
                  </a:lnTo>
                  <a:lnTo>
                    <a:pt x="453" y="481"/>
                  </a:lnTo>
                  <a:lnTo>
                    <a:pt x="423" y="503"/>
                  </a:lnTo>
                  <a:lnTo>
                    <a:pt x="389" y="523"/>
                  </a:lnTo>
                  <a:lnTo>
                    <a:pt x="353" y="536"/>
                  </a:lnTo>
                  <a:lnTo>
                    <a:pt x="314" y="544"/>
                  </a:lnTo>
                  <a:lnTo>
                    <a:pt x="274" y="548"/>
                  </a:lnTo>
                  <a:lnTo>
                    <a:pt x="234" y="544"/>
                  </a:lnTo>
                  <a:lnTo>
                    <a:pt x="195" y="536"/>
                  </a:lnTo>
                  <a:lnTo>
                    <a:pt x="159" y="523"/>
                  </a:lnTo>
                  <a:lnTo>
                    <a:pt x="124" y="503"/>
                  </a:lnTo>
                  <a:lnTo>
                    <a:pt x="94" y="481"/>
                  </a:lnTo>
                  <a:lnTo>
                    <a:pt x="67" y="454"/>
                  </a:lnTo>
                  <a:lnTo>
                    <a:pt x="44" y="423"/>
                  </a:lnTo>
                  <a:lnTo>
                    <a:pt x="26" y="390"/>
                  </a:lnTo>
                  <a:lnTo>
                    <a:pt x="12" y="353"/>
                  </a:lnTo>
                  <a:lnTo>
                    <a:pt x="3" y="315"/>
                  </a:lnTo>
                  <a:lnTo>
                    <a:pt x="0" y="274"/>
                  </a:lnTo>
                  <a:lnTo>
                    <a:pt x="3" y="234"/>
                  </a:lnTo>
                  <a:lnTo>
                    <a:pt x="12" y="195"/>
                  </a:lnTo>
                  <a:lnTo>
                    <a:pt x="26" y="159"/>
                  </a:lnTo>
                  <a:lnTo>
                    <a:pt x="44" y="126"/>
                  </a:lnTo>
                  <a:lnTo>
                    <a:pt x="67" y="94"/>
                  </a:lnTo>
                  <a:lnTo>
                    <a:pt x="94" y="67"/>
                  </a:lnTo>
                  <a:lnTo>
                    <a:pt x="124" y="44"/>
                  </a:lnTo>
                  <a:lnTo>
                    <a:pt x="159" y="26"/>
                  </a:lnTo>
                  <a:lnTo>
                    <a:pt x="195" y="12"/>
                  </a:lnTo>
                  <a:lnTo>
                    <a:pt x="234" y="3"/>
                  </a:lnTo>
                  <a:lnTo>
                    <a:pt x="2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4">
              <a:extLst>
                <a:ext uri="{FF2B5EF4-FFF2-40B4-BE49-F238E27FC236}">
                  <a16:creationId xmlns:a16="http://schemas.microsoft.com/office/drawing/2014/main" id="{0E2B6D9F-C271-2603-1010-FBF59A9C9C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9263" y="3732213"/>
              <a:ext cx="173038" cy="174625"/>
            </a:xfrm>
            <a:custGeom>
              <a:avLst/>
              <a:gdLst>
                <a:gd name="T0" fmla="*/ 239 w 547"/>
                <a:gd name="T1" fmla="*/ 81 h 547"/>
                <a:gd name="T2" fmla="*/ 175 w 547"/>
                <a:gd name="T3" fmla="*/ 105 h 547"/>
                <a:gd name="T4" fmla="*/ 124 w 547"/>
                <a:gd name="T5" fmla="*/ 149 h 547"/>
                <a:gd name="T6" fmla="*/ 91 w 547"/>
                <a:gd name="T7" fmla="*/ 206 h 547"/>
                <a:gd name="T8" fmla="*/ 79 w 547"/>
                <a:gd name="T9" fmla="*/ 273 h 547"/>
                <a:gd name="T10" fmla="*/ 91 w 547"/>
                <a:gd name="T11" fmla="*/ 341 h 547"/>
                <a:gd name="T12" fmla="*/ 124 w 547"/>
                <a:gd name="T13" fmla="*/ 399 h 547"/>
                <a:gd name="T14" fmla="*/ 175 w 547"/>
                <a:gd name="T15" fmla="*/ 442 h 547"/>
                <a:gd name="T16" fmla="*/ 239 w 547"/>
                <a:gd name="T17" fmla="*/ 466 h 547"/>
                <a:gd name="T18" fmla="*/ 308 w 547"/>
                <a:gd name="T19" fmla="*/ 466 h 547"/>
                <a:gd name="T20" fmla="*/ 372 w 547"/>
                <a:gd name="T21" fmla="*/ 442 h 547"/>
                <a:gd name="T22" fmla="*/ 423 w 547"/>
                <a:gd name="T23" fmla="*/ 399 h 547"/>
                <a:gd name="T24" fmla="*/ 457 w 547"/>
                <a:gd name="T25" fmla="*/ 341 h 547"/>
                <a:gd name="T26" fmla="*/ 468 w 547"/>
                <a:gd name="T27" fmla="*/ 273 h 547"/>
                <a:gd name="T28" fmla="*/ 457 w 547"/>
                <a:gd name="T29" fmla="*/ 206 h 547"/>
                <a:gd name="T30" fmla="*/ 423 w 547"/>
                <a:gd name="T31" fmla="*/ 149 h 547"/>
                <a:gd name="T32" fmla="*/ 372 w 547"/>
                <a:gd name="T33" fmla="*/ 105 h 547"/>
                <a:gd name="T34" fmla="*/ 308 w 547"/>
                <a:gd name="T35" fmla="*/ 81 h 547"/>
                <a:gd name="T36" fmla="*/ 274 w 547"/>
                <a:gd name="T37" fmla="*/ 0 h 547"/>
                <a:gd name="T38" fmla="*/ 353 w 547"/>
                <a:gd name="T39" fmla="*/ 11 h 547"/>
                <a:gd name="T40" fmla="*/ 423 w 547"/>
                <a:gd name="T41" fmla="*/ 44 h 547"/>
                <a:gd name="T42" fmla="*/ 480 w 547"/>
                <a:gd name="T43" fmla="*/ 94 h 547"/>
                <a:gd name="T44" fmla="*/ 521 w 547"/>
                <a:gd name="T45" fmla="*/ 158 h 547"/>
                <a:gd name="T46" fmla="*/ 544 w 547"/>
                <a:gd name="T47" fmla="*/ 233 h 547"/>
                <a:gd name="T48" fmla="*/ 544 w 547"/>
                <a:gd name="T49" fmla="*/ 314 h 547"/>
                <a:gd name="T50" fmla="*/ 521 w 547"/>
                <a:gd name="T51" fmla="*/ 389 h 547"/>
                <a:gd name="T52" fmla="*/ 480 w 547"/>
                <a:gd name="T53" fmla="*/ 453 h 547"/>
                <a:gd name="T54" fmla="*/ 423 w 547"/>
                <a:gd name="T55" fmla="*/ 504 h 547"/>
                <a:gd name="T56" fmla="*/ 353 w 547"/>
                <a:gd name="T57" fmla="*/ 536 h 547"/>
                <a:gd name="T58" fmla="*/ 274 w 547"/>
                <a:gd name="T59" fmla="*/ 547 h 547"/>
                <a:gd name="T60" fmla="*/ 195 w 547"/>
                <a:gd name="T61" fmla="*/ 536 h 547"/>
                <a:gd name="T62" fmla="*/ 124 w 547"/>
                <a:gd name="T63" fmla="*/ 504 h 547"/>
                <a:gd name="T64" fmla="*/ 67 w 547"/>
                <a:gd name="T65" fmla="*/ 453 h 547"/>
                <a:gd name="T66" fmla="*/ 26 w 547"/>
                <a:gd name="T67" fmla="*/ 389 h 547"/>
                <a:gd name="T68" fmla="*/ 3 w 547"/>
                <a:gd name="T69" fmla="*/ 314 h 547"/>
                <a:gd name="T70" fmla="*/ 3 w 547"/>
                <a:gd name="T71" fmla="*/ 233 h 547"/>
                <a:gd name="T72" fmla="*/ 26 w 547"/>
                <a:gd name="T73" fmla="*/ 158 h 547"/>
                <a:gd name="T74" fmla="*/ 67 w 547"/>
                <a:gd name="T75" fmla="*/ 94 h 547"/>
                <a:gd name="T76" fmla="*/ 124 w 547"/>
                <a:gd name="T77" fmla="*/ 44 h 547"/>
                <a:gd name="T78" fmla="*/ 195 w 547"/>
                <a:gd name="T79" fmla="*/ 11 h 547"/>
                <a:gd name="T80" fmla="*/ 274 w 547"/>
                <a:gd name="T81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47" h="547">
                  <a:moveTo>
                    <a:pt x="274" y="79"/>
                  </a:moveTo>
                  <a:lnTo>
                    <a:pt x="239" y="81"/>
                  </a:lnTo>
                  <a:lnTo>
                    <a:pt x="206" y="91"/>
                  </a:lnTo>
                  <a:lnTo>
                    <a:pt x="175" y="105"/>
                  </a:lnTo>
                  <a:lnTo>
                    <a:pt x="148" y="125"/>
                  </a:lnTo>
                  <a:lnTo>
                    <a:pt x="124" y="149"/>
                  </a:lnTo>
                  <a:lnTo>
                    <a:pt x="106" y="176"/>
                  </a:lnTo>
                  <a:lnTo>
                    <a:pt x="91" y="206"/>
                  </a:lnTo>
                  <a:lnTo>
                    <a:pt x="82" y="238"/>
                  </a:lnTo>
                  <a:lnTo>
                    <a:pt x="79" y="273"/>
                  </a:lnTo>
                  <a:lnTo>
                    <a:pt x="82" y="309"/>
                  </a:lnTo>
                  <a:lnTo>
                    <a:pt x="91" y="341"/>
                  </a:lnTo>
                  <a:lnTo>
                    <a:pt x="106" y="372"/>
                  </a:lnTo>
                  <a:lnTo>
                    <a:pt x="124" y="399"/>
                  </a:lnTo>
                  <a:lnTo>
                    <a:pt x="148" y="422"/>
                  </a:lnTo>
                  <a:lnTo>
                    <a:pt x="175" y="442"/>
                  </a:lnTo>
                  <a:lnTo>
                    <a:pt x="206" y="456"/>
                  </a:lnTo>
                  <a:lnTo>
                    <a:pt x="239" y="466"/>
                  </a:lnTo>
                  <a:lnTo>
                    <a:pt x="274" y="469"/>
                  </a:lnTo>
                  <a:lnTo>
                    <a:pt x="308" y="466"/>
                  </a:lnTo>
                  <a:lnTo>
                    <a:pt x="342" y="456"/>
                  </a:lnTo>
                  <a:lnTo>
                    <a:pt x="372" y="442"/>
                  </a:lnTo>
                  <a:lnTo>
                    <a:pt x="399" y="422"/>
                  </a:lnTo>
                  <a:lnTo>
                    <a:pt x="423" y="399"/>
                  </a:lnTo>
                  <a:lnTo>
                    <a:pt x="441" y="372"/>
                  </a:lnTo>
                  <a:lnTo>
                    <a:pt x="457" y="341"/>
                  </a:lnTo>
                  <a:lnTo>
                    <a:pt x="465" y="309"/>
                  </a:lnTo>
                  <a:lnTo>
                    <a:pt x="468" y="273"/>
                  </a:lnTo>
                  <a:lnTo>
                    <a:pt x="465" y="238"/>
                  </a:lnTo>
                  <a:lnTo>
                    <a:pt x="457" y="206"/>
                  </a:lnTo>
                  <a:lnTo>
                    <a:pt x="441" y="176"/>
                  </a:lnTo>
                  <a:lnTo>
                    <a:pt x="423" y="149"/>
                  </a:lnTo>
                  <a:lnTo>
                    <a:pt x="399" y="125"/>
                  </a:lnTo>
                  <a:lnTo>
                    <a:pt x="372" y="105"/>
                  </a:lnTo>
                  <a:lnTo>
                    <a:pt x="342" y="91"/>
                  </a:lnTo>
                  <a:lnTo>
                    <a:pt x="308" y="81"/>
                  </a:lnTo>
                  <a:lnTo>
                    <a:pt x="274" y="79"/>
                  </a:lnTo>
                  <a:close/>
                  <a:moveTo>
                    <a:pt x="274" y="0"/>
                  </a:moveTo>
                  <a:lnTo>
                    <a:pt x="314" y="2"/>
                  </a:lnTo>
                  <a:lnTo>
                    <a:pt x="353" y="11"/>
                  </a:lnTo>
                  <a:lnTo>
                    <a:pt x="388" y="25"/>
                  </a:lnTo>
                  <a:lnTo>
                    <a:pt x="423" y="44"/>
                  </a:lnTo>
                  <a:lnTo>
                    <a:pt x="453" y="67"/>
                  </a:lnTo>
                  <a:lnTo>
                    <a:pt x="480" y="94"/>
                  </a:lnTo>
                  <a:lnTo>
                    <a:pt x="503" y="125"/>
                  </a:lnTo>
                  <a:lnTo>
                    <a:pt x="521" y="158"/>
                  </a:lnTo>
                  <a:lnTo>
                    <a:pt x="536" y="195"/>
                  </a:lnTo>
                  <a:lnTo>
                    <a:pt x="544" y="233"/>
                  </a:lnTo>
                  <a:lnTo>
                    <a:pt x="547" y="273"/>
                  </a:lnTo>
                  <a:lnTo>
                    <a:pt x="544" y="314"/>
                  </a:lnTo>
                  <a:lnTo>
                    <a:pt x="536" y="352"/>
                  </a:lnTo>
                  <a:lnTo>
                    <a:pt x="521" y="389"/>
                  </a:lnTo>
                  <a:lnTo>
                    <a:pt x="503" y="422"/>
                  </a:lnTo>
                  <a:lnTo>
                    <a:pt x="480" y="453"/>
                  </a:lnTo>
                  <a:lnTo>
                    <a:pt x="453" y="480"/>
                  </a:lnTo>
                  <a:lnTo>
                    <a:pt x="423" y="504"/>
                  </a:lnTo>
                  <a:lnTo>
                    <a:pt x="388" y="522"/>
                  </a:lnTo>
                  <a:lnTo>
                    <a:pt x="353" y="536"/>
                  </a:lnTo>
                  <a:lnTo>
                    <a:pt x="314" y="545"/>
                  </a:lnTo>
                  <a:lnTo>
                    <a:pt x="274" y="547"/>
                  </a:lnTo>
                  <a:lnTo>
                    <a:pt x="234" y="545"/>
                  </a:lnTo>
                  <a:lnTo>
                    <a:pt x="195" y="536"/>
                  </a:lnTo>
                  <a:lnTo>
                    <a:pt x="158" y="522"/>
                  </a:lnTo>
                  <a:lnTo>
                    <a:pt x="124" y="504"/>
                  </a:lnTo>
                  <a:lnTo>
                    <a:pt x="94" y="480"/>
                  </a:lnTo>
                  <a:lnTo>
                    <a:pt x="67" y="453"/>
                  </a:lnTo>
                  <a:lnTo>
                    <a:pt x="44" y="422"/>
                  </a:lnTo>
                  <a:lnTo>
                    <a:pt x="26" y="389"/>
                  </a:lnTo>
                  <a:lnTo>
                    <a:pt x="12" y="352"/>
                  </a:lnTo>
                  <a:lnTo>
                    <a:pt x="3" y="314"/>
                  </a:lnTo>
                  <a:lnTo>
                    <a:pt x="0" y="273"/>
                  </a:lnTo>
                  <a:lnTo>
                    <a:pt x="3" y="233"/>
                  </a:lnTo>
                  <a:lnTo>
                    <a:pt x="12" y="195"/>
                  </a:lnTo>
                  <a:lnTo>
                    <a:pt x="26" y="158"/>
                  </a:lnTo>
                  <a:lnTo>
                    <a:pt x="44" y="125"/>
                  </a:lnTo>
                  <a:lnTo>
                    <a:pt x="67" y="94"/>
                  </a:lnTo>
                  <a:lnTo>
                    <a:pt x="94" y="67"/>
                  </a:lnTo>
                  <a:lnTo>
                    <a:pt x="124" y="44"/>
                  </a:lnTo>
                  <a:lnTo>
                    <a:pt x="158" y="25"/>
                  </a:lnTo>
                  <a:lnTo>
                    <a:pt x="195" y="11"/>
                  </a:lnTo>
                  <a:lnTo>
                    <a:pt x="234" y="2"/>
                  </a:lnTo>
                  <a:lnTo>
                    <a:pt x="2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95">
              <a:extLst>
                <a:ext uri="{FF2B5EF4-FFF2-40B4-BE49-F238E27FC236}">
                  <a16:creationId xmlns:a16="http://schemas.microsoft.com/office/drawing/2014/main" id="{8FBA950E-865A-E085-FE89-ECF0E80390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5001" y="3732213"/>
              <a:ext cx="174625" cy="174625"/>
            </a:xfrm>
            <a:custGeom>
              <a:avLst/>
              <a:gdLst>
                <a:gd name="T0" fmla="*/ 239 w 548"/>
                <a:gd name="T1" fmla="*/ 81 h 547"/>
                <a:gd name="T2" fmla="*/ 177 w 548"/>
                <a:gd name="T3" fmla="*/ 105 h 547"/>
                <a:gd name="T4" fmla="*/ 126 w 548"/>
                <a:gd name="T5" fmla="*/ 149 h 547"/>
                <a:gd name="T6" fmla="*/ 92 w 548"/>
                <a:gd name="T7" fmla="*/ 206 h 547"/>
                <a:gd name="T8" fmla="*/ 79 w 548"/>
                <a:gd name="T9" fmla="*/ 273 h 547"/>
                <a:gd name="T10" fmla="*/ 92 w 548"/>
                <a:gd name="T11" fmla="*/ 341 h 547"/>
                <a:gd name="T12" fmla="*/ 126 w 548"/>
                <a:gd name="T13" fmla="*/ 399 h 547"/>
                <a:gd name="T14" fmla="*/ 176 w 548"/>
                <a:gd name="T15" fmla="*/ 442 h 547"/>
                <a:gd name="T16" fmla="*/ 239 w 548"/>
                <a:gd name="T17" fmla="*/ 466 h 547"/>
                <a:gd name="T18" fmla="*/ 310 w 548"/>
                <a:gd name="T19" fmla="*/ 466 h 547"/>
                <a:gd name="T20" fmla="*/ 372 w 548"/>
                <a:gd name="T21" fmla="*/ 442 h 547"/>
                <a:gd name="T22" fmla="*/ 423 w 548"/>
                <a:gd name="T23" fmla="*/ 399 h 547"/>
                <a:gd name="T24" fmla="*/ 457 w 548"/>
                <a:gd name="T25" fmla="*/ 341 h 547"/>
                <a:gd name="T26" fmla="*/ 469 w 548"/>
                <a:gd name="T27" fmla="*/ 273 h 547"/>
                <a:gd name="T28" fmla="*/ 457 w 548"/>
                <a:gd name="T29" fmla="*/ 206 h 547"/>
                <a:gd name="T30" fmla="*/ 423 w 548"/>
                <a:gd name="T31" fmla="*/ 149 h 547"/>
                <a:gd name="T32" fmla="*/ 372 w 548"/>
                <a:gd name="T33" fmla="*/ 105 h 547"/>
                <a:gd name="T34" fmla="*/ 310 w 548"/>
                <a:gd name="T35" fmla="*/ 81 h 547"/>
                <a:gd name="T36" fmla="*/ 274 w 548"/>
                <a:gd name="T37" fmla="*/ 0 h 547"/>
                <a:gd name="T38" fmla="*/ 353 w 548"/>
                <a:gd name="T39" fmla="*/ 11 h 547"/>
                <a:gd name="T40" fmla="*/ 423 w 548"/>
                <a:gd name="T41" fmla="*/ 44 h 547"/>
                <a:gd name="T42" fmla="*/ 481 w 548"/>
                <a:gd name="T43" fmla="*/ 94 h 547"/>
                <a:gd name="T44" fmla="*/ 523 w 548"/>
                <a:gd name="T45" fmla="*/ 158 h 547"/>
                <a:gd name="T46" fmla="*/ 544 w 548"/>
                <a:gd name="T47" fmla="*/ 233 h 547"/>
                <a:gd name="T48" fmla="*/ 544 w 548"/>
                <a:gd name="T49" fmla="*/ 314 h 547"/>
                <a:gd name="T50" fmla="*/ 523 w 548"/>
                <a:gd name="T51" fmla="*/ 389 h 547"/>
                <a:gd name="T52" fmla="*/ 481 w 548"/>
                <a:gd name="T53" fmla="*/ 453 h 547"/>
                <a:gd name="T54" fmla="*/ 423 w 548"/>
                <a:gd name="T55" fmla="*/ 504 h 547"/>
                <a:gd name="T56" fmla="*/ 353 w 548"/>
                <a:gd name="T57" fmla="*/ 536 h 547"/>
                <a:gd name="T58" fmla="*/ 274 w 548"/>
                <a:gd name="T59" fmla="*/ 547 h 547"/>
                <a:gd name="T60" fmla="*/ 195 w 548"/>
                <a:gd name="T61" fmla="*/ 536 h 547"/>
                <a:gd name="T62" fmla="*/ 126 w 548"/>
                <a:gd name="T63" fmla="*/ 504 h 547"/>
                <a:gd name="T64" fmla="*/ 67 w 548"/>
                <a:gd name="T65" fmla="*/ 453 h 547"/>
                <a:gd name="T66" fmla="*/ 26 w 548"/>
                <a:gd name="T67" fmla="*/ 389 h 547"/>
                <a:gd name="T68" fmla="*/ 4 w 548"/>
                <a:gd name="T69" fmla="*/ 314 h 547"/>
                <a:gd name="T70" fmla="*/ 4 w 548"/>
                <a:gd name="T71" fmla="*/ 233 h 547"/>
                <a:gd name="T72" fmla="*/ 26 w 548"/>
                <a:gd name="T73" fmla="*/ 158 h 547"/>
                <a:gd name="T74" fmla="*/ 67 w 548"/>
                <a:gd name="T75" fmla="*/ 94 h 547"/>
                <a:gd name="T76" fmla="*/ 126 w 548"/>
                <a:gd name="T77" fmla="*/ 44 h 547"/>
                <a:gd name="T78" fmla="*/ 195 w 548"/>
                <a:gd name="T79" fmla="*/ 11 h 547"/>
                <a:gd name="T80" fmla="*/ 274 w 548"/>
                <a:gd name="T81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48" h="547">
                  <a:moveTo>
                    <a:pt x="274" y="79"/>
                  </a:moveTo>
                  <a:lnTo>
                    <a:pt x="239" y="81"/>
                  </a:lnTo>
                  <a:lnTo>
                    <a:pt x="207" y="91"/>
                  </a:lnTo>
                  <a:lnTo>
                    <a:pt x="177" y="105"/>
                  </a:lnTo>
                  <a:lnTo>
                    <a:pt x="148" y="125"/>
                  </a:lnTo>
                  <a:lnTo>
                    <a:pt x="126" y="149"/>
                  </a:lnTo>
                  <a:lnTo>
                    <a:pt x="106" y="176"/>
                  </a:lnTo>
                  <a:lnTo>
                    <a:pt x="92" y="206"/>
                  </a:lnTo>
                  <a:lnTo>
                    <a:pt x="82" y="238"/>
                  </a:lnTo>
                  <a:lnTo>
                    <a:pt x="79" y="273"/>
                  </a:lnTo>
                  <a:lnTo>
                    <a:pt x="82" y="309"/>
                  </a:lnTo>
                  <a:lnTo>
                    <a:pt x="92" y="341"/>
                  </a:lnTo>
                  <a:lnTo>
                    <a:pt x="106" y="372"/>
                  </a:lnTo>
                  <a:lnTo>
                    <a:pt x="126" y="399"/>
                  </a:lnTo>
                  <a:lnTo>
                    <a:pt x="148" y="422"/>
                  </a:lnTo>
                  <a:lnTo>
                    <a:pt x="176" y="442"/>
                  </a:lnTo>
                  <a:lnTo>
                    <a:pt x="207" y="456"/>
                  </a:lnTo>
                  <a:lnTo>
                    <a:pt x="239" y="466"/>
                  </a:lnTo>
                  <a:lnTo>
                    <a:pt x="274" y="469"/>
                  </a:lnTo>
                  <a:lnTo>
                    <a:pt x="310" y="466"/>
                  </a:lnTo>
                  <a:lnTo>
                    <a:pt x="342" y="456"/>
                  </a:lnTo>
                  <a:lnTo>
                    <a:pt x="372" y="442"/>
                  </a:lnTo>
                  <a:lnTo>
                    <a:pt x="399" y="422"/>
                  </a:lnTo>
                  <a:lnTo>
                    <a:pt x="423" y="399"/>
                  </a:lnTo>
                  <a:lnTo>
                    <a:pt x="443" y="372"/>
                  </a:lnTo>
                  <a:lnTo>
                    <a:pt x="457" y="341"/>
                  </a:lnTo>
                  <a:lnTo>
                    <a:pt x="465" y="309"/>
                  </a:lnTo>
                  <a:lnTo>
                    <a:pt x="469" y="273"/>
                  </a:lnTo>
                  <a:lnTo>
                    <a:pt x="465" y="238"/>
                  </a:lnTo>
                  <a:lnTo>
                    <a:pt x="457" y="206"/>
                  </a:lnTo>
                  <a:lnTo>
                    <a:pt x="443" y="176"/>
                  </a:lnTo>
                  <a:lnTo>
                    <a:pt x="423" y="149"/>
                  </a:lnTo>
                  <a:lnTo>
                    <a:pt x="399" y="125"/>
                  </a:lnTo>
                  <a:lnTo>
                    <a:pt x="372" y="105"/>
                  </a:lnTo>
                  <a:lnTo>
                    <a:pt x="342" y="91"/>
                  </a:lnTo>
                  <a:lnTo>
                    <a:pt x="310" y="81"/>
                  </a:lnTo>
                  <a:lnTo>
                    <a:pt x="274" y="79"/>
                  </a:lnTo>
                  <a:close/>
                  <a:moveTo>
                    <a:pt x="274" y="0"/>
                  </a:moveTo>
                  <a:lnTo>
                    <a:pt x="315" y="2"/>
                  </a:lnTo>
                  <a:lnTo>
                    <a:pt x="353" y="11"/>
                  </a:lnTo>
                  <a:lnTo>
                    <a:pt x="390" y="25"/>
                  </a:lnTo>
                  <a:lnTo>
                    <a:pt x="423" y="44"/>
                  </a:lnTo>
                  <a:lnTo>
                    <a:pt x="454" y="67"/>
                  </a:lnTo>
                  <a:lnTo>
                    <a:pt x="481" y="94"/>
                  </a:lnTo>
                  <a:lnTo>
                    <a:pt x="503" y="125"/>
                  </a:lnTo>
                  <a:lnTo>
                    <a:pt x="523" y="158"/>
                  </a:lnTo>
                  <a:lnTo>
                    <a:pt x="536" y="195"/>
                  </a:lnTo>
                  <a:lnTo>
                    <a:pt x="544" y="233"/>
                  </a:lnTo>
                  <a:lnTo>
                    <a:pt x="548" y="273"/>
                  </a:lnTo>
                  <a:lnTo>
                    <a:pt x="544" y="314"/>
                  </a:lnTo>
                  <a:lnTo>
                    <a:pt x="536" y="352"/>
                  </a:lnTo>
                  <a:lnTo>
                    <a:pt x="523" y="389"/>
                  </a:lnTo>
                  <a:lnTo>
                    <a:pt x="503" y="422"/>
                  </a:lnTo>
                  <a:lnTo>
                    <a:pt x="481" y="453"/>
                  </a:lnTo>
                  <a:lnTo>
                    <a:pt x="454" y="480"/>
                  </a:lnTo>
                  <a:lnTo>
                    <a:pt x="423" y="504"/>
                  </a:lnTo>
                  <a:lnTo>
                    <a:pt x="390" y="522"/>
                  </a:lnTo>
                  <a:lnTo>
                    <a:pt x="353" y="536"/>
                  </a:lnTo>
                  <a:lnTo>
                    <a:pt x="315" y="545"/>
                  </a:lnTo>
                  <a:lnTo>
                    <a:pt x="274" y="547"/>
                  </a:lnTo>
                  <a:lnTo>
                    <a:pt x="234" y="545"/>
                  </a:lnTo>
                  <a:lnTo>
                    <a:pt x="195" y="536"/>
                  </a:lnTo>
                  <a:lnTo>
                    <a:pt x="159" y="522"/>
                  </a:lnTo>
                  <a:lnTo>
                    <a:pt x="126" y="504"/>
                  </a:lnTo>
                  <a:lnTo>
                    <a:pt x="94" y="480"/>
                  </a:lnTo>
                  <a:lnTo>
                    <a:pt x="67" y="453"/>
                  </a:lnTo>
                  <a:lnTo>
                    <a:pt x="45" y="422"/>
                  </a:lnTo>
                  <a:lnTo>
                    <a:pt x="26" y="389"/>
                  </a:lnTo>
                  <a:lnTo>
                    <a:pt x="12" y="352"/>
                  </a:lnTo>
                  <a:lnTo>
                    <a:pt x="4" y="314"/>
                  </a:lnTo>
                  <a:lnTo>
                    <a:pt x="0" y="273"/>
                  </a:lnTo>
                  <a:lnTo>
                    <a:pt x="4" y="233"/>
                  </a:lnTo>
                  <a:lnTo>
                    <a:pt x="12" y="195"/>
                  </a:lnTo>
                  <a:lnTo>
                    <a:pt x="26" y="158"/>
                  </a:lnTo>
                  <a:lnTo>
                    <a:pt x="45" y="125"/>
                  </a:lnTo>
                  <a:lnTo>
                    <a:pt x="67" y="94"/>
                  </a:lnTo>
                  <a:lnTo>
                    <a:pt x="94" y="67"/>
                  </a:lnTo>
                  <a:lnTo>
                    <a:pt x="126" y="44"/>
                  </a:lnTo>
                  <a:lnTo>
                    <a:pt x="159" y="25"/>
                  </a:lnTo>
                  <a:lnTo>
                    <a:pt x="195" y="11"/>
                  </a:lnTo>
                  <a:lnTo>
                    <a:pt x="234" y="2"/>
                  </a:lnTo>
                  <a:lnTo>
                    <a:pt x="2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96">
              <a:extLst>
                <a:ext uri="{FF2B5EF4-FFF2-40B4-BE49-F238E27FC236}">
                  <a16:creationId xmlns:a16="http://schemas.microsoft.com/office/drawing/2014/main" id="{DC19A6C4-14B3-CFA0-841B-91346D5F45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9313" y="3732213"/>
              <a:ext cx="173038" cy="174625"/>
            </a:xfrm>
            <a:custGeom>
              <a:avLst/>
              <a:gdLst>
                <a:gd name="T0" fmla="*/ 239 w 548"/>
                <a:gd name="T1" fmla="*/ 81 h 547"/>
                <a:gd name="T2" fmla="*/ 175 w 548"/>
                <a:gd name="T3" fmla="*/ 105 h 547"/>
                <a:gd name="T4" fmla="*/ 126 w 548"/>
                <a:gd name="T5" fmla="*/ 149 h 547"/>
                <a:gd name="T6" fmla="*/ 91 w 548"/>
                <a:gd name="T7" fmla="*/ 206 h 547"/>
                <a:gd name="T8" fmla="*/ 79 w 548"/>
                <a:gd name="T9" fmla="*/ 273 h 547"/>
                <a:gd name="T10" fmla="*/ 91 w 548"/>
                <a:gd name="T11" fmla="*/ 341 h 547"/>
                <a:gd name="T12" fmla="*/ 126 w 548"/>
                <a:gd name="T13" fmla="*/ 399 h 547"/>
                <a:gd name="T14" fmla="*/ 175 w 548"/>
                <a:gd name="T15" fmla="*/ 442 h 547"/>
                <a:gd name="T16" fmla="*/ 239 w 548"/>
                <a:gd name="T17" fmla="*/ 466 h 547"/>
                <a:gd name="T18" fmla="*/ 309 w 548"/>
                <a:gd name="T19" fmla="*/ 466 h 547"/>
                <a:gd name="T20" fmla="*/ 372 w 548"/>
                <a:gd name="T21" fmla="*/ 442 h 547"/>
                <a:gd name="T22" fmla="*/ 423 w 548"/>
                <a:gd name="T23" fmla="*/ 399 h 547"/>
                <a:gd name="T24" fmla="*/ 457 w 548"/>
                <a:gd name="T25" fmla="*/ 341 h 547"/>
                <a:gd name="T26" fmla="*/ 469 w 548"/>
                <a:gd name="T27" fmla="*/ 273 h 547"/>
                <a:gd name="T28" fmla="*/ 457 w 548"/>
                <a:gd name="T29" fmla="*/ 206 h 547"/>
                <a:gd name="T30" fmla="*/ 423 w 548"/>
                <a:gd name="T31" fmla="*/ 149 h 547"/>
                <a:gd name="T32" fmla="*/ 372 w 548"/>
                <a:gd name="T33" fmla="*/ 105 h 547"/>
                <a:gd name="T34" fmla="*/ 309 w 548"/>
                <a:gd name="T35" fmla="*/ 81 h 547"/>
                <a:gd name="T36" fmla="*/ 274 w 548"/>
                <a:gd name="T37" fmla="*/ 0 h 547"/>
                <a:gd name="T38" fmla="*/ 353 w 548"/>
                <a:gd name="T39" fmla="*/ 11 h 547"/>
                <a:gd name="T40" fmla="*/ 423 w 548"/>
                <a:gd name="T41" fmla="*/ 44 h 547"/>
                <a:gd name="T42" fmla="*/ 481 w 548"/>
                <a:gd name="T43" fmla="*/ 94 h 547"/>
                <a:gd name="T44" fmla="*/ 522 w 548"/>
                <a:gd name="T45" fmla="*/ 158 h 547"/>
                <a:gd name="T46" fmla="*/ 544 w 548"/>
                <a:gd name="T47" fmla="*/ 233 h 547"/>
                <a:gd name="T48" fmla="*/ 544 w 548"/>
                <a:gd name="T49" fmla="*/ 314 h 547"/>
                <a:gd name="T50" fmla="*/ 522 w 548"/>
                <a:gd name="T51" fmla="*/ 389 h 547"/>
                <a:gd name="T52" fmla="*/ 481 w 548"/>
                <a:gd name="T53" fmla="*/ 453 h 547"/>
                <a:gd name="T54" fmla="*/ 423 w 548"/>
                <a:gd name="T55" fmla="*/ 504 h 547"/>
                <a:gd name="T56" fmla="*/ 353 w 548"/>
                <a:gd name="T57" fmla="*/ 536 h 547"/>
                <a:gd name="T58" fmla="*/ 274 w 548"/>
                <a:gd name="T59" fmla="*/ 547 h 547"/>
                <a:gd name="T60" fmla="*/ 195 w 548"/>
                <a:gd name="T61" fmla="*/ 536 h 547"/>
                <a:gd name="T62" fmla="*/ 125 w 548"/>
                <a:gd name="T63" fmla="*/ 504 h 547"/>
                <a:gd name="T64" fmla="*/ 67 w 548"/>
                <a:gd name="T65" fmla="*/ 453 h 547"/>
                <a:gd name="T66" fmla="*/ 26 w 548"/>
                <a:gd name="T67" fmla="*/ 389 h 547"/>
                <a:gd name="T68" fmla="*/ 3 w 548"/>
                <a:gd name="T69" fmla="*/ 314 h 547"/>
                <a:gd name="T70" fmla="*/ 3 w 548"/>
                <a:gd name="T71" fmla="*/ 233 h 547"/>
                <a:gd name="T72" fmla="*/ 26 w 548"/>
                <a:gd name="T73" fmla="*/ 158 h 547"/>
                <a:gd name="T74" fmla="*/ 67 w 548"/>
                <a:gd name="T75" fmla="*/ 94 h 547"/>
                <a:gd name="T76" fmla="*/ 125 w 548"/>
                <a:gd name="T77" fmla="*/ 44 h 547"/>
                <a:gd name="T78" fmla="*/ 195 w 548"/>
                <a:gd name="T79" fmla="*/ 11 h 547"/>
                <a:gd name="T80" fmla="*/ 274 w 548"/>
                <a:gd name="T81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48" h="547">
                  <a:moveTo>
                    <a:pt x="274" y="79"/>
                  </a:moveTo>
                  <a:lnTo>
                    <a:pt x="239" y="81"/>
                  </a:lnTo>
                  <a:lnTo>
                    <a:pt x="206" y="91"/>
                  </a:lnTo>
                  <a:lnTo>
                    <a:pt x="175" y="105"/>
                  </a:lnTo>
                  <a:lnTo>
                    <a:pt x="148" y="125"/>
                  </a:lnTo>
                  <a:lnTo>
                    <a:pt x="126" y="149"/>
                  </a:lnTo>
                  <a:lnTo>
                    <a:pt x="106" y="176"/>
                  </a:lnTo>
                  <a:lnTo>
                    <a:pt x="91" y="206"/>
                  </a:lnTo>
                  <a:lnTo>
                    <a:pt x="82" y="238"/>
                  </a:lnTo>
                  <a:lnTo>
                    <a:pt x="79" y="273"/>
                  </a:lnTo>
                  <a:lnTo>
                    <a:pt x="82" y="309"/>
                  </a:lnTo>
                  <a:lnTo>
                    <a:pt x="91" y="341"/>
                  </a:lnTo>
                  <a:lnTo>
                    <a:pt x="106" y="372"/>
                  </a:lnTo>
                  <a:lnTo>
                    <a:pt x="126" y="399"/>
                  </a:lnTo>
                  <a:lnTo>
                    <a:pt x="148" y="422"/>
                  </a:lnTo>
                  <a:lnTo>
                    <a:pt x="175" y="442"/>
                  </a:lnTo>
                  <a:lnTo>
                    <a:pt x="206" y="456"/>
                  </a:lnTo>
                  <a:lnTo>
                    <a:pt x="239" y="466"/>
                  </a:lnTo>
                  <a:lnTo>
                    <a:pt x="274" y="469"/>
                  </a:lnTo>
                  <a:lnTo>
                    <a:pt x="309" y="466"/>
                  </a:lnTo>
                  <a:lnTo>
                    <a:pt x="342" y="456"/>
                  </a:lnTo>
                  <a:lnTo>
                    <a:pt x="372" y="442"/>
                  </a:lnTo>
                  <a:lnTo>
                    <a:pt x="399" y="422"/>
                  </a:lnTo>
                  <a:lnTo>
                    <a:pt x="423" y="399"/>
                  </a:lnTo>
                  <a:lnTo>
                    <a:pt x="443" y="372"/>
                  </a:lnTo>
                  <a:lnTo>
                    <a:pt x="457" y="341"/>
                  </a:lnTo>
                  <a:lnTo>
                    <a:pt x="465" y="309"/>
                  </a:lnTo>
                  <a:lnTo>
                    <a:pt x="469" y="273"/>
                  </a:lnTo>
                  <a:lnTo>
                    <a:pt x="465" y="238"/>
                  </a:lnTo>
                  <a:lnTo>
                    <a:pt x="457" y="206"/>
                  </a:lnTo>
                  <a:lnTo>
                    <a:pt x="443" y="176"/>
                  </a:lnTo>
                  <a:lnTo>
                    <a:pt x="423" y="149"/>
                  </a:lnTo>
                  <a:lnTo>
                    <a:pt x="399" y="125"/>
                  </a:lnTo>
                  <a:lnTo>
                    <a:pt x="372" y="105"/>
                  </a:lnTo>
                  <a:lnTo>
                    <a:pt x="342" y="91"/>
                  </a:lnTo>
                  <a:lnTo>
                    <a:pt x="309" y="81"/>
                  </a:lnTo>
                  <a:lnTo>
                    <a:pt x="274" y="79"/>
                  </a:lnTo>
                  <a:close/>
                  <a:moveTo>
                    <a:pt x="274" y="0"/>
                  </a:moveTo>
                  <a:lnTo>
                    <a:pt x="314" y="2"/>
                  </a:lnTo>
                  <a:lnTo>
                    <a:pt x="353" y="11"/>
                  </a:lnTo>
                  <a:lnTo>
                    <a:pt x="390" y="25"/>
                  </a:lnTo>
                  <a:lnTo>
                    <a:pt x="423" y="44"/>
                  </a:lnTo>
                  <a:lnTo>
                    <a:pt x="454" y="67"/>
                  </a:lnTo>
                  <a:lnTo>
                    <a:pt x="481" y="94"/>
                  </a:lnTo>
                  <a:lnTo>
                    <a:pt x="503" y="125"/>
                  </a:lnTo>
                  <a:lnTo>
                    <a:pt x="522" y="158"/>
                  </a:lnTo>
                  <a:lnTo>
                    <a:pt x="536" y="195"/>
                  </a:lnTo>
                  <a:lnTo>
                    <a:pt x="544" y="233"/>
                  </a:lnTo>
                  <a:lnTo>
                    <a:pt x="548" y="273"/>
                  </a:lnTo>
                  <a:lnTo>
                    <a:pt x="544" y="314"/>
                  </a:lnTo>
                  <a:lnTo>
                    <a:pt x="536" y="352"/>
                  </a:lnTo>
                  <a:lnTo>
                    <a:pt x="522" y="389"/>
                  </a:lnTo>
                  <a:lnTo>
                    <a:pt x="503" y="422"/>
                  </a:lnTo>
                  <a:lnTo>
                    <a:pt x="481" y="453"/>
                  </a:lnTo>
                  <a:lnTo>
                    <a:pt x="454" y="480"/>
                  </a:lnTo>
                  <a:lnTo>
                    <a:pt x="423" y="504"/>
                  </a:lnTo>
                  <a:lnTo>
                    <a:pt x="390" y="522"/>
                  </a:lnTo>
                  <a:lnTo>
                    <a:pt x="353" y="536"/>
                  </a:lnTo>
                  <a:lnTo>
                    <a:pt x="314" y="545"/>
                  </a:lnTo>
                  <a:lnTo>
                    <a:pt x="274" y="547"/>
                  </a:lnTo>
                  <a:lnTo>
                    <a:pt x="234" y="545"/>
                  </a:lnTo>
                  <a:lnTo>
                    <a:pt x="195" y="536"/>
                  </a:lnTo>
                  <a:lnTo>
                    <a:pt x="159" y="522"/>
                  </a:lnTo>
                  <a:lnTo>
                    <a:pt x="125" y="504"/>
                  </a:lnTo>
                  <a:lnTo>
                    <a:pt x="94" y="480"/>
                  </a:lnTo>
                  <a:lnTo>
                    <a:pt x="67" y="453"/>
                  </a:lnTo>
                  <a:lnTo>
                    <a:pt x="45" y="422"/>
                  </a:lnTo>
                  <a:lnTo>
                    <a:pt x="26" y="389"/>
                  </a:lnTo>
                  <a:lnTo>
                    <a:pt x="12" y="352"/>
                  </a:lnTo>
                  <a:lnTo>
                    <a:pt x="3" y="314"/>
                  </a:lnTo>
                  <a:lnTo>
                    <a:pt x="0" y="273"/>
                  </a:lnTo>
                  <a:lnTo>
                    <a:pt x="3" y="233"/>
                  </a:lnTo>
                  <a:lnTo>
                    <a:pt x="12" y="195"/>
                  </a:lnTo>
                  <a:lnTo>
                    <a:pt x="26" y="158"/>
                  </a:lnTo>
                  <a:lnTo>
                    <a:pt x="45" y="125"/>
                  </a:lnTo>
                  <a:lnTo>
                    <a:pt x="67" y="94"/>
                  </a:lnTo>
                  <a:lnTo>
                    <a:pt x="94" y="67"/>
                  </a:lnTo>
                  <a:lnTo>
                    <a:pt x="125" y="44"/>
                  </a:lnTo>
                  <a:lnTo>
                    <a:pt x="159" y="25"/>
                  </a:lnTo>
                  <a:lnTo>
                    <a:pt x="195" y="11"/>
                  </a:lnTo>
                  <a:lnTo>
                    <a:pt x="234" y="2"/>
                  </a:lnTo>
                  <a:lnTo>
                    <a:pt x="2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97">
              <a:extLst>
                <a:ext uri="{FF2B5EF4-FFF2-40B4-BE49-F238E27FC236}">
                  <a16:creationId xmlns:a16="http://schemas.microsoft.com/office/drawing/2014/main" id="{6506001E-7146-6A12-6544-59D69C6148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5051" y="3732213"/>
              <a:ext cx="173038" cy="174625"/>
            </a:xfrm>
            <a:custGeom>
              <a:avLst/>
              <a:gdLst>
                <a:gd name="T0" fmla="*/ 239 w 547"/>
                <a:gd name="T1" fmla="*/ 81 h 547"/>
                <a:gd name="T2" fmla="*/ 176 w 547"/>
                <a:gd name="T3" fmla="*/ 105 h 547"/>
                <a:gd name="T4" fmla="*/ 125 w 547"/>
                <a:gd name="T5" fmla="*/ 149 h 547"/>
                <a:gd name="T6" fmla="*/ 91 w 547"/>
                <a:gd name="T7" fmla="*/ 206 h 547"/>
                <a:gd name="T8" fmla="*/ 78 w 547"/>
                <a:gd name="T9" fmla="*/ 273 h 547"/>
                <a:gd name="T10" fmla="*/ 91 w 547"/>
                <a:gd name="T11" fmla="*/ 341 h 547"/>
                <a:gd name="T12" fmla="*/ 125 w 547"/>
                <a:gd name="T13" fmla="*/ 399 h 547"/>
                <a:gd name="T14" fmla="*/ 176 w 547"/>
                <a:gd name="T15" fmla="*/ 442 h 547"/>
                <a:gd name="T16" fmla="*/ 239 w 547"/>
                <a:gd name="T17" fmla="*/ 466 h 547"/>
                <a:gd name="T18" fmla="*/ 309 w 547"/>
                <a:gd name="T19" fmla="*/ 466 h 547"/>
                <a:gd name="T20" fmla="*/ 372 w 547"/>
                <a:gd name="T21" fmla="*/ 442 h 547"/>
                <a:gd name="T22" fmla="*/ 422 w 547"/>
                <a:gd name="T23" fmla="*/ 399 h 547"/>
                <a:gd name="T24" fmla="*/ 456 w 547"/>
                <a:gd name="T25" fmla="*/ 341 h 547"/>
                <a:gd name="T26" fmla="*/ 468 w 547"/>
                <a:gd name="T27" fmla="*/ 273 h 547"/>
                <a:gd name="T28" fmla="*/ 456 w 547"/>
                <a:gd name="T29" fmla="*/ 206 h 547"/>
                <a:gd name="T30" fmla="*/ 422 w 547"/>
                <a:gd name="T31" fmla="*/ 149 h 547"/>
                <a:gd name="T32" fmla="*/ 372 w 547"/>
                <a:gd name="T33" fmla="*/ 105 h 547"/>
                <a:gd name="T34" fmla="*/ 309 w 547"/>
                <a:gd name="T35" fmla="*/ 81 h 547"/>
                <a:gd name="T36" fmla="*/ 273 w 547"/>
                <a:gd name="T37" fmla="*/ 0 h 547"/>
                <a:gd name="T38" fmla="*/ 352 w 547"/>
                <a:gd name="T39" fmla="*/ 11 h 547"/>
                <a:gd name="T40" fmla="*/ 422 w 547"/>
                <a:gd name="T41" fmla="*/ 44 h 547"/>
                <a:gd name="T42" fmla="*/ 480 w 547"/>
                <a:gd name="T43" fmla="*/ 94 h 547"/>
                <a:gd name="T44" fmla="*/ 522 w 547"/>
                <a:gd name="T45" fmla="*/ 158 h 547"/>
                <a:gd name="T46" fmla="*/ 545 w 547"/>
                <a:gd name="T47" fmla="*/ 233 h 547"/>
                <a:gd name="T48" fmla="*/ 545 w 547"/>
                <a:gd name="T49" fmla="*/ 314 h 547"/>
                <a:gd name="T50" fmla="*/ 522 w 547"/>
                <a:gd name="T51" fmla="*/ 389 h 547"/>
                <a:gd name="T52" fmla="*/ 480 w 547"/>
                <a:gd name="T53" fmla="*/ 453 h 547"/>
                <a:gd name="T54" fmla="*/ 422 w 547"/>
                <a:gd name="T55" fmla="*/ 504 h 547"/>
                <a:gd name="T56" fmla="*/ 352 w 547"/>
                <a:gd name="T57" fmla="*/ 536 h 547"/>
                <a:gd name="T58" fmla="*/ 273 w 547"/>
                <a:gd name="T59" fmla="*/ 547 h 547"/>
                <a:gd name="T60" fmla="*/ 195 w 547"/>
                <a:gd name="T61" fmla="*/ 536 h 547"/>
                <a:gd name="T62" fmla="*/ 125 w 547"/>
                <a:gd name="T63" fmla="*/ 504 h 547"/>
                <a:gd name="T64" fmla="*/ 68 w 547"/>
                <a:gd name="T65" fmla="*/ 453 h 547"/>
                <a:gd name="T66" fmla="*/ 25 w 547"/>
                <a:gd name="T67" fmla="*/ 389 h 547"/>
                <a:gd name="T68" fmla="*/ 3 w 547"/>
                <a:gd name="T69" fmla="*/ 314 h 547"/>
                <a:gd name="T70" fmla="*/ 3 w 547"/>
                <a:gd name="T71" fmla="*/ 233 h 547"/>
                <a:gd name="T72" fmla="*/ 25 w 547"/>
                <a:gd name="T73" fmla="*/ 158 h 547"/>
                <a:gd name="T74" fmla="*/ 68 w 547"/>
                <a:gd name="T75" fmla="*/ 94 h 547"/>
                <a:gd name="T76" fmla="*/ 125 w 547"/>
                <a:gd name="T77" fmla="*/ 44 h 547"/>
                <a:gd name="T78" fmla="*/ 195 w 547"/>
                <a:gd name="T79" fmla="*/ 11 h 547"/>
                <a:gd name="T80" fmla="*/ 273 w 547"/>
                <a:gd name="T81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47" h="547">
                  <a:moveTo>
                    <a:pt x="273" y="79"/>
                  </a:moveTo>
                  <a:lnTo>
                    <a:pt x="239" y="81"/>
                  </a:lnTo>
                  <a:lnTo>
                    <a:pt x="206" y="91"/>
                  </a:lnTo>
                  <a:lnTo>
                    <a:pt x="176" y="105"/>
                  </a:lnTo>
                  <a:lnTo>
                    <a:pt x="149" y="125"/>
                  </a:lnTo>
                  <a:lnTo>
                    <a:pt x="125" y="149"/>
                  </a:lnTo>
                  <a:lnTo>
                    <a:pt x="106" y="176"/>
                  </a:lnTo>
                  <a:lnTo>
                    <a:pt x="91" y="206"/>
                  </a:lnTo>
                  <a:lnTo>
                    <a:pt x="82" y="238"/>
                  </a:lnTo>
                  <a:lnTo>
                    <a:pt x="78" y="273"/>
                  </a:lnTo>
                  <a:lnTo>
                    <a:pt x="82" y="309"/>
                  </a:lnTo>
                  <a:lnTo>
                    <a:pt x="91" y="341"/>
                  </a:lnTo>
                  <a:lnTo>
                    <a:pt x="106" y="372"/>
                  </a:lnTo>
                  <a:lnTo>
                    <a:pt x="125" y="399"/>
                  </a:lnTo>
                  <a:lnTo>
                    <a:pt x="149" y="422"/>
                  </a:lnTo>
                  <a:lnTo>
                    <a:pt x="176" y="442"/>
                  </a:lnTo>
                  <a:lnTo>
                    <a:pt x="206" y="456"/>
                  </a:lnTo>
                  <a:lnTo>
                    <a:pt x="239" y="466"/>
                  </a:lnTo>
                  <a:lnTo>
                    <a:pt x="273" y="469"/>
                  </a:lnTo>
                  <a:lnTo>
                    <a:pt x="309" y="466"/>
                  </a:lnTo>
                  <a:lnTo>
                    <a:pt x="341" y="456"/>
                  </a:lnTo>
                  <a:lnTo>
                    <a:pt x="372" y="442"/>
                  </a:lnTo>
                  <a:lnTo>
                    <a:pt x="399" y="422"/>
                  </a:lnTo>
                  <a:lnTo>
                    <a:pt x="422" y="399"/>
                  </a:lnTo>
                  <a:lnTo>
                    <a:pt x="442" y="372"/>
                  </a:lnTo>
                  <a:lnTo>
                    <a:pt x="456" y="341"/>
                  </a:lnTo>
                  <a:lnTo>
                    <a:pt x="465" y="309"/>
                  </a:lnTo>
                  <a:lnTo>
                    <a:pt x="468" y="273"/>
                  </a:lnTo>
                  <a:lnTo>
                    <a:pt x="465" y="238"/>
                  </a:lnTo>
                  <a:lnTo>
                    <a:pt x="456" y="206"/>
                  </a:lnTo>
                  <a:lnTo>
                    <a:pt x="442" y="176"/>
                  </a:lnTo>
                  <a:lnTo>
                    <a:pt x="422" y="149"/>
                  </a:lnTo>
                  <a:lnTo>
                    <a:pt x="399" y="125"/>
                  </a:lnTo>
                  <a:lnTo>
                    <a:pt x="372" y="105"/>
                  </a:lnTo>
                  <a:lnTo>
                    <a:pt x="341" y="91"/>
                  </a:lnTo>
                  <a:lnTo>
                    <a:pt x="309" y="81"/>
                  </a:lnTo>
                  <a:lnTo>
                    <a:pt x="273" y="79"/>
                  </a:lnTo>
                  <a:close/>
                  <a:moveTo>
                    <a:pt x="273" y="0"/>
                  </a:moveTo>
                  <a:lnTo>
                    <a:pt x="314" y="2"/>
                  </a:lnTo>
                  <a:lnTo>
                    <a:pt x="352" y="11"/>
                  </a:lnTo>
                  <a:lnTo>
                    <a:pt x="389" y="25"/>
                  </a:lnTo>
                  <a:lnTo>
                    <a:pt x="422" y="44"/>
                  </a:lnTo>
                  <a:lnTo>
                    <a:pt x="453" y="67"/>
                  </a:lnTo>
                  <a:lnTo>
                    <a:pt x="480" y="94"/>
                  </a:lnTo>
                  <a:lnTo>
                    <a:pt x="504" y="125"/>
                  </a:lnTo>
                  <a:lnTo>
                    <a:pt x="522" y="158"/>
                  </a:lnTo>
                  <a:lnTo>
                    <a:pt x="536" y="195"/>
                  </a:lnTo>
                  <a:lnTo>
                    <a:pt x="545" y="233"/>
                  </a:lnTo>
                  <a:lnTo>
                    <a:pt x="547" y="273"/>
                  </a:lnTo>
                  <a:lnTo>
                    <a:pt x="545" y="314"/>
                  </a:lnTo>
                  <a:lnTo>
                    <a:pt x="536" y="352"/>
                  </a:lnTo>
                  <a:lnTo>
                    <a:pt x="522" y="389"/>
                  </a:lnTo>
                  <a:lnTo>
                    <a:pt x="504" y="422"/>
                  </a:lnTo>
                  <a:lnTo>
                    <a:pt x="480" y="453"/>
                  </a:lnTo>
                  <a:lnTo>
                    <a:pt x="453" y="480"/>
                  </a:lnTo>
                  <a:lnTo>
                    <a:pt x="422" y="504"/>
                  </a:lnTo>
                  <a:lnTo>
                    <a:pt x="389" y="522"/>
                  </a:lnTo>
                  <a:lnTo>
                    <a:pt x="352" y="536"/>
                  </a:lnTo>
                  <a:lnTo>
                    <a:pt x="314" y="545"/>
                  </a:lnTo>
                  <a:lnTo>
                    <a:pt x="273" y="547"/>
                  </a:lnTo>
                  <a:lnTo>
                    <a:pt x="233" y="545"/>
                  </a:lnTo>
                  <a:lnTo>
                    <a:pt x="195" y="536"/>
                  </a:lnTo>
                  <a:lnTo>
                    <a:pt x="159" y="522"/>
                  </a:lnTo>
                  <a:lnTo>
                    <a:pt x="125" y="504"/>
                  </a:lnTo>
                  <a:lnTo>
                    <a:pt x="95" y="480"/>
                  </a:lnTo>
                  <a:lnTo>
                    <a:pt x="68" y="453"/>
                  </a:lnTo>
                  <a:lnTo>
                    <a:pt x="44" y="422"/>
                  </a:lnTo>
                  <a:lnTo>
                    <a:pt x="25" y="389"/>
                  </a:lnTo>
                  <a:lnTo>
                    <a:pt x="11" y="352"/>
                  </a:lnTo>
                  <a:lnTo>
                    <a:pt x="3" y="314"/>
                  </a:lnTo>
                  <a:lnTo>
                    <a:pt x="0" y="273"/>
                  </a:lnTo>
                  <a:lnTo>
                    <a:pt x="3" y="233"/>
                  </a:lnTo>
                  <a:lnTo>
                    <a:pt x="11" y="195"/>
                  </a:lnTo>
                  <a:lnTo>
                    <a:pt x="25" y="158"/>
                  </a:lnTo>
                  <a:lnTo>
                    <a:pt x="44" y="125"/>
                  </a:lnTo>
                  <a:lnTo>
                    <a:pt x="68" y="94"/>
                  </a:lnTo>
                  <a:lnTo>
                    <a:pt x="95" y="67"/>
                  </a:lnTo>
                  <a:lnTo>
                    <a:pt x="125" y="44"/>
                  </a:lnTo>
                  <a:lnTo>
                    <a:pt x="159" y="25"/>
                  </a:lnTo>
                  <a:lnTo>
                    <a:pt x="195" y="11"/>
                  </a:lnTo>
                  <a:lnTo>
                    <a:pt x="233" y="2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98">
              <a:extLst>
                <a:ext uri="{FF2B5EF4-FFF2-40B4-BE49-F238E27FC236}">
                  <a16:creationId xmlns:a16="http://schemas.microsoft.com/office/drawing/2014/main" id="{24EF3BBD-F660-C5CA-85A2-BD9984FD4B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00788" y="3732213"/>
              <a:ext cx="173038" cy="174625"/>
            </a:xfrm>
            <a:custGeom>
              <a:avLst/>
              <a:gdLst>
                <a:gd name="T0" fmla="*/ 239 w 547"/>
                <a:gd name="T1" fmla="*/ 81 h 547"/>
                <a:gd name="T2" fmla="*/ 176 w 547"/>
                <a:gd name="T3" fmla="*/ 105 h 547"/>
                <a:gd name="T4" fmla="*/ 125 w 547"/>
                <a:gd name="T5" fmla="*/ 149 h 547"/>
                <a:gd name="T6" fmla="*/ 92 w 547"/>
                <a:gd name="T7" fmla="*/ 206 h 547"/>
                <a:gd name="T8" fmla="*/ 79 w 547"/>
                <a:gd name="T9" fmla="*/ 273 h 547"/>
                <a:gd name="T10" fmla="*/ 92 w 547"/>
                <a:gd name="T11" fmla="*/ 341 h 547"/>
                <a:gd name="T12" fmla="*/ 125 w 547"/>
                <a:gd name="T13" fmla="*/ 399 h 547"/>
                <a:gd name="T14" fmla="*/ 176 w 547"/>
                <a:gd name="T15" fmla="*/ 442 h 547"/>
                <a:gd name="T16" fmla="*/ 239 w 547"/>
                <a:gd name="T17" fmla="*/ 466 h 547"/>
                <a:gd name="T18" fmla="*/ 309 w 547"/>
                <a:gd name="T19" fmla="*/ 466 h 547"/>
                <a:gd name="T20" fmla="*/ 372 w 547"/>
                <a:gd name="T21" fmla="*/ 442 h 547"/>
                <a:gd name="T22" fmla="*/ 423 w 547"/>
                <a:gd name="T23" fmla="*/ 399 h 547"/>
                <a:gd name="T24" fmla="*/ 456 w 547"/>
                <a:gd name="T25" fmla="*/ 341 h 547"/>
                <a:gd name="T26" fmla="*/ 468 w 547"/>
                <a:gd name="T27" fmla="*/ 273 h 547"/>
                <a:gd name="T28" fmla="*/ 456 w 547"/>
                <a:gd name="T29" fmla="*/ 206 h 547"/>
                <a:gd name="T30" fmla="*/ 423 w 547"/>
                <a:gd name="T31" fmla="*/ 149 h 547"/>
                <a:gd name="T32" fmla="*/ 372 w 547"/>
                <a:gd name="T33" fmla="*/ 105 h 547"/>
                <a:gd name="T34" fmla="*/ 309 w 547"/>
                <a:gd name="T35" fmla="*/ 81 h 547"/>
                <a:gd name="T36" fmla="*/ 273 w 547"/>
                <a:gd name="T37" fmla="*/ 0 h 547"/>
                <a:gd name="T38" fmla="*/ 352 w 547"/>
                <a:gd name="T39" fmla="*/ 11 h 547"/>
                <a:gd name="T40" fmla="*/ 423 w 547"/>
                <a:gd name="T41" fmla="*/ 44 h 547"/>
                <a:gd name="T42" fmla="*/ 480 w 547"/>
                <a:gd name="T43" fmla="*/ 94 h 547"/>
                <a:gd name="T44" fmla="*/ 522 w 547"/>
                <a:gd name="T45" fmla="*/ 158 h 547"/>
                <a:gd name="T46" fmla="*/ 544 w 547"/>
                <a:gd name="T47" fmla="*/ 233 h 547"/>
                <a:gd name="T48" fmla="*/ 544 w 547"/>
                <a:gd name="T49" fmla="*/ 314 h 547"/>
                <a:gd name="T50" fmla="*/ 522 w 547"/>
                <a:gd name="T51" fmla="*/ 389 h 547"/>
                <a:gd name="T52" fmla="*/ 480 w 547"/>
                <a:gd name="T53" fmla="*/ 453 h 547"/>
                <a:gd name="T54" fmla="*/ 423 w 547"/>
                <a:gd name="T55" fmla="*/ 504 h 547"/>
                <a:gd name="T56" fmla="*/ 352 w 547"/>
                <a:gd name="T57" fmla="*/ 536 h 547"/>
                <a:gd name="T58" fmla="*/ 273 w 547"/>
                <a:gd name="T59" fmla="*/ 547 h 547"/>
                <a:gd name="T60" fmla="*/ 194 w 547"/>
                <a:gd name="T61" fmla="*/ 536 h 547"/>
                <a:gd name="T62" fmla="*/ 125 w 547"/>
                <a:gd name="T63" fmla="*/ 504 h 547"/>
                <a:gd name="T64" fmla="*/ 68 w 547"/>
                <a:gd name="T65" fmla="*/ 453 h 547"/>
                <a:gd name="T66" fmla="*/ 26 w 547"/>
                <a:gd name="T67" fmla="*/ 389 h 547"/>
                <a:gd name="T68" fmla="*/ 3 w 547"/>
                <a:gd name="T69" fmla="*/ 314 h 547"/>
                <a:gd name="T70" fmla="*/ 3 w 547"/>
                <a:gd name="T71" fmla="*/ 233 h 547"/>
                <a:gd name="T72" fmla="*/ 26 w 547"/>
                <a:gd name="T73" fmla="*/ 158 h 547"/>
                <a:gd name="T74" fmla="*/ 68 w 547"/>
                <a:gd name="T75" fmla="*/ 94 h 547"/>
                <a:gd name="T76" fmla="*/ 125 w 547"/>
                <a:gd name="T77" fmla="*/ 44 h 547"/>
                <a:gd name="T78" fmla="*/ 194 w 547"/>
                <a:gd name="T79" fmla="*/ 11 h 547"/>
                <a:gd name="T80" fmla="*/ 273 w 547"/>
                <a:gd name="T81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47" h="547">
                  <a:moveTo>
                    <a:pt x="273" y="79"/>
                  </a:moveTo>
                  <a:lnTo>
                    <a:pt x="239" y="81"/>
                  </a:lnTo>
                  <a:lnTo>
                    <a:pt x="206" y="91"/>
                  </a:lnTo>
                  <a:lnTo>
                    <a:pt x="176" y="105"/>
                  </a:lnTo>
                  <a:lnTo>
                    <a:pt x="148" y="125"/>
                  </a:lnTo>
                  <a:lnTo>
                    <a:pt x="125" y="149"/>
                  </a:lnTo>
                  <a:lnTo>
                    <a:pt x="106" y="176"/>
                  </a:lnTo>
                  <a:lnTo>
                    <a:pt x="92" y="206"/>
                  </a:lnTo>
                  <a:lnTo>
                    <a:pt x="82" y="238"/>
                  </a:lnTo>
                  <a:lnTo>
                    <a:pt x="79" y="273"/>
                  </a:lnTo>
                  <a:lnTo>
                    <a:pt x="82" y="309"/>
                  </a:lnTo>
                  <a:lnTo>
                    <a:pt x="92" y="341"/>
                  </a:lnTo>
                  <a:lnTo>
                    <a:pt x="106" y="372"/>
                  </a:lnTo>
                  <a:lnTo>
                    <a:pt x="125" y="399"/>
                  </a:lnTo>
                  <a:lnTo>
                    <a:pt x="148" y="422"/>
                  </a:lnTo>
                  <a:lnTo>
                    <a:pt x="176" y="442"/>
                  </a:lnTo>
                  <a:lnTo>
                    <a:pt x="206" y="456"/>
                  </a:lnTo>
                  <a:lnTo>
                    <a:pt x="239" y="466"/>
                  </a:lnTo>
                  <a:lnTo>
                    <a:pt x="273" y="469"/>
                  </a:lnTo>
                  <a:lnTo>
                    <a:pt x="309" y="466"/>
                  </a:lnTo>
                  <a:lnTo>
                    <a:pt x="342" y="456"/>
                  </a:lnTo>
                  <a:lnTo>
                    <a:pt x="372" y="442"/>
                  </a:lnTo>
                  <a:lnTo>
                    <a:pt x="399" y="422"/>
                  </a:lnTo>
                  <a:lnTo>
                    <a:pt x="423" y="399"/>
                  </a:lnTo>
                  <a:lnTo>
                    <a:pt x="442" y="372"/>
                  </a:lnTo>
                  <a:lnTo>
                    <a:pt x="456" y="341"/>
                  </a:lnTo>
                  <a:lnTo>
                    <a:pt x="465" y="309"/>
                  </a:lnTo>
                  <a:lnTo>
                    <a:pt x="468" y="273"/>
                  </a:lnTo>
                  <a:lnTo>
                    <a:pt x="465" y="238"/>
                  </a:lnTo>
                  <a:lnTo>
                    <a:pt x="456" y="206"/>
                  </a:lnTo>
                  <a:lnTo>
                    <a:pt x="442" y="176"/>
                  </a:lnTo>
                  <a:lnTo>
                    <a:pt x="423" y="149"/>
                  </a:lnTo>
                  <a:lnTo>
                    <a:pt x="399" y="125"/>
                  </a:lnTo>
                  <a:lnTo>
                    <a:pt x="372" y="105"/>
                  </a:lnTo>
                  <a:lnTo>
                    <a:pt x="342" y="91"/>
                  </a:lnTo>
                  <a:lnTo>
                    <a:pt x="309" y="81"/>
                  </a:lnTo>
                  <a:lnTo>
                    <a:pt x="273" y="79"/>
                  </a:lnTo>
                  <a:close/>
                  <a:moveTo>
                    <a:pt x="273" y="0"/>
                  </a:moveTo>
                  <a:lnTo>
                    <a:pt x="315" y="2"/>
                  </a:lnTo>
                  <a:lnTo>
                    <a:pt x="352" y="11"/>
                  </a:lnTo>
                  <a:lnTo>
                    <a:pt x="389" y="25"/>
                  </a:lnTo>
                  <a:lnTo>
                    <a:pt x="423" y="44"/>
                  </a:lnTo>
                  <a:lnTo>
                    <a:pt x="453" y="67"/>
                  </a:lnTo>
                  <a:lnTo>
                    <a:pt x="480" y="94"/>
                  </a:lnTo>
                  <a:lnTo>
                    <a:pt x="503" y="125"/>
                  </a:lnTo>
                  <a:lnTo>
                    <a:pt x="522" y="158"/>
                  </a:lnTo>
                  <a:lnTo>
                    <a:pt x="536" y="195"/>
                  </a:lnTo>
                  <a:lnTo>
                    <a:pt x="544" y="233"/>
                  </a:lnTo>
                  <a:lnTo>
                    <a:pt x="547" y="273"/>
                  </a:lnTo>
                  <a:lnTo>
                    <a:pt x="544" y="314"/>
                  </a:lnTo>
                  <a:lnTo>
                    <a:pt x="536" y="352"/>
                  </a:lnTo>
                  <a:lnTo>
                    <a:pt x="522" y="389"/>
                  </a:lnTo>
                  <a:lnTo>
                    <a:pt x="503" y="422"/>
                  </a:lnTo>
                  <a:lnTo>
                    <a:pt x="480" y="453"/>
                  </a:lnTo>
                  <a:lnTo>
                    <a:pt x="453" y="480"/>
                  </a:lnTo>
                  <a:lnTo>
                    <a:pt x="423" y="504"/>
                  </a:lnTo>
                  <a:lnTo>
                    <a:pt x="389" y="522"/>
                  </a:lnTo>
                  <a:lnTo>
                    <a:pt x="352" y="536"/>
                  </a:lnTo>
                  <a:lnTo>
                    <a:pt x="315" y="545"/>
                  </a:lnTo>
                  <a:lnTo>
                    <a:pt x="273" y="547"/>
                  </a:lnTo>
                  <a:lnTo>
                    <a:pt x="233" y="545"/>
                  </a:lnTo>
                  <a:lnTo>
                    <a:pt x="194" y="536"/>
                  </a:lnTo>
                  <a:lnTo>
                    <a:pt x="159" y="522"/>
                  </a:lnTo>
                  <a:lnTo>
                    <a:pt x="125" y="504"/>
                  </a:lnTo>
                  <a:lnTo>
                    <a:pt x="95" y="480"/>
                  </a:lnTo>
                  <a:lnTo>
                    <a:pt x="68" y="453"/>
                  </a:lnTo>
                  <a:lnTo>
                    <a:pt x="44" y="422"/>
                  </a:lnTo>
                  <a:lnTo>
                    <a:pt x="26" y="389"/>
                  </a:lnTo>
                  <a:lnTo>
                    <a:pt x="12" y="352"/>
                  </a:lnTo>
                  <a:lnTo>
                    <a:pt x="3" y="314"/>
                  </a:lnTo>
                  <a:lnTo>
                    <a:pt x="0" y="273"/>
                  </a:lnTo>
                  <a:lnTo>
                    <a:pt x="3" y="233"/>
                  </a:lnTo>
                  <a:lnTo>
                    <a:pt x="12" y="195"/>
                  </a:lnTo>
                  <a:lnTo>
                    <a:pt x="26" y="158"/>
                  </a:lnTo>
                  <a:lnTo>
                    <a:pt x="44" y="125"/>
                  </a:lnTo>
                  <a:lnTo>
                    <a:pt x="68" y="94"/>
                  </a:lnTo>
                  <a:lnTo>
                    <a:pt x="95" y="67"/>
                  </a:lnTo>
                  <a:lnTo>
                    <a:pt x="125" y="44"/>
                  </a:lnTo>
                  <a:lnTo>
                    <a:pt x="159" y="25"/>
                  </a:lnTo>
                  <a:lnTo>
                    <a:pt x="194" y="11"/>
                  </a:lnTo>
                  <a:lnTo>
                    <a:pt x="233" y="2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99">
              <a:extLst>
                <a:ext uri="{FF2B5EF4-FFF2-40B4-BE49-F238E27FC236}">
                  <a16:creationId xmlns:a16="http://schemas.microsoft.com/office/drawing/2014/main" id="{D0A2E0D2-8F5B-1B8D-5237-BEA526CEE5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86526" y="3732213"/>
              <a:ext cx="174625" cy="174625"/>
            </a:xfrm>
            <a:custGeom>
              <a:avLst/>
              <a:gdLst>
                <a:gd name="T0" fmla="*/ 238 w 548"/>
                <a:gd name="T1" fmla="*/ 81 h 547"/>
                <a:gd name="T2" fmla="*/ 175 w 548"/>
                <a:gd name="T3" fmla="*/ 105 h 547"/>
                <a:gd name="T4" fmla="*/ 125 w 548"/>
                <a:gd name="T5" fmla="*/ 149 h 547"/>
                <a:gd name="T6" fmla="*/ 91 w 548"/>
                <a:gd name="T7" fmla="*/ 206 h 547"/>
                <a:gd name="T8" fmla="*/ 79 w 548"/>
                <a:gd name="T9" fmla="*/ 273 h 547"/>
                <a:gd name="T10" fmla="*/ 91 w 548"/>
                <a:gd name="T11" fmla="*/ 341 h 547"/>
                <a:gd name="T12" fmla="*/ 125 w 548"/>
                <a:gd name="T13" fmla="*/ 399 h 547"/>
                <a:gd name="T14" fmla="*/ 175 w 548"/>
                <a:gd name="T15" fmla="*/ 442 h 547"/>
                <a:gd name="T16" fmla="*/ 238 w 548"/>
                <a:gd name="T17" fmla="*/ 466 h 547"/>
                <a:gd name="T18" fmla="*/ 308 w 548"/>
                <a:gd name="T19" fmla="*/ 466 h 547"/>
                <a:gd name="T20" fmla="*/ 371 w 548"/>
                <a:gd name="T21" fmla="*/ 442 h 547"/>
                <a:gd name="T22" fmla="*/ 422 w 548"/>
                <a:gd name="T23" fmla="*/ 399 h 547"/>
                <a:gd name="T24" fmla="*/ 456 w 548"/>
                <a:gd name="T25" fmla="*/ 341 h 547"/>
                <a:gd name="T26" fmla="*/ 469 w 548"/>
                <a:gd name="T27" fmla="*/ 273 h 547"/>
                <a:gd name="T28" fmla="*/ 456 w 548"/>
                <a:gd name="T29" fmla="*/ 206 h 547"/>
                <a:gd name="T30" fmla="*/ 422 w 548"/>
                <a:gd name="T31" fmla="*/ 149 h 547"/>
                <a:gd name="T32" fmla="*/ 371 w 548"/>
                <a:gd name="T33" fmla="*/ 105 h 547"/>
                <a:gd name="T34" fmla="*/ 308 w 548"/>
                <a:gd name="T35" fmla="*/ 81 h 547"/>
                <a:gd name="T36" fmla="*/ 274 w 548"/>
                <a:gd name="T37" fmla="*/ 0 h 547"/>
                <a:gd name="T38" fmla="*/ 353 w 548"/>
                <a:gd name="T39" fmla="*/ 11 h 547"/>
                <a:gd name="T40" fmla="*/ 422 w 548"/>
                <a:gd name="T41" fmla="*/ 44 h 547"/>
                <a:gd name="T42" fmla="*/ 479 w 548"/>
                <a:gd name="T43" fmla="*/ 94 h 547"/>
                <a:gd name="T44" fmla="*/ 522 w 548"/>
                <a:gd name="T45" fmla="*/ 158 h 547"/>
                <a:gd name="T46" fmla="*/ 544 w 548"/>
                <a:gd name="T47" fmla="*/ 233 h 547"/>
                <a:gd name="T48" fmla="*/ 544 w 548"/>
                <a:gd name="T49" fmla="*/ 314 h 547"/>
                <a:gd name="T50" fmla="*/ 522 w 548"/>
                <a:gd name="T51" fmla="*/ 389 h 547"/>
                <a:gd name="T52" fmla="*/ 479 w 548"/>
                <a:gd name="T53" fmla="*/ 453 h 547"/>
                <a:gd name="T54" fmla="*/ 422 w 548"/>
                <a:gd name="T55" fmla="*/ 504 h 547"/>
                <a:gd name="T56" fmla="*/ 353 w 548"/>
                <a:gd name="T57" fmla="*/ 536 h 547"/>
                <a:gd name="T58" fmla="*/ 274 w 548"/>
                <a:gd name="T59" fmla="*/ 547 h 547"/>
                <a:gd name="T60" fmla="*/ 195 w 548"/>
                <a:gd name="T61" fmla="*/ 536 h 547"/>
                <a:gd name="T62" fmla="*/ 125 w 548"/>
                <a:gd name="T63" fmla="*/ 504 h 547"/>
                <a:gd name="T64" fmla="*/ 67 w 548"/>
                <a:gd name="T65" fmla="*/ 453 h 547"/>
                <a:gd name="T66" fmla="*/ 25 w 548"/>
                <a:gd name="T67" fmla="*/ 389 h 547"/>
                <a:gd name="T68" fmla="*/ 3 w 548"/>
                <a:gd name="T69" fmla="*/ 314 h 547"/>
                <a:gd name="T70" fmla="*/ 3 w 548"/>
                <a:gd name="T71" fmla="*/ 233 h 547"/>
                <a:gd name="T72" fmla="*/ 25 w 548"/>
                <a:gd name="T73" fmla="*/ 158 h 547"/>
                <a:gd name="T74" fmla="*/ 67 w 548"/>
                <a:gd name="T75" fmla="*/ 94 h 547"/>
                <a:gd name="T76" fmla="*/ 125 w 548"/>
                <a:gd name="T77" fmla="*/ 44 h 547"/>
                <a:gd name="T78" fmla="*/ 195 w 548"/>
                <a:gd name="T79" fmla="*/ 11 h 547"/>
                <a:gd name="T80" fmla="*/ 274 w 548"/>
                <a:gd name="T81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48" h="547">
                  <a:moveTo>
                    <a:pt x="274" y="79"/>
                  </a:moveTo>
                  <a:lnTo>
                    <a:pt x="238" y="81"/>
                  </a:lnTo>
                  <a:lnTo>
                    <a:pt x="206" y="91"/>
                  </a:lnTo>
                  <a:lnTo>
                    <a:pt x="175" y="105"/>
                  </a:lnTo>
                  <a:lnTo>
                    <a:pt x="148" y="125"/>
                  </a:lnTo>
                  <a:lnTo>
                    <a:pt x="125" y="149"/>
                  </a:lnTo>
                  <a:lnTo>
                    <a:pt x="105" y="176"/>
                  </a:lnTo>
                  <a:lnTo>
                    <a:pt x="91" y="206"/>
                  </a:lnTo>
                  <a:lnTo>
                    <a:pt x="82" y="238"/>
                  </a:lnTo>
                  <a:lnTo>
                    <a:pt x="79" y="273"/>
                  </a:lnTo>
                  <a:lnTo>
                    <a:pt x="82" y="309"/>
                  </a:lnTo>
                  <a:lnTo>
                    <a:pt x="91" y="341"/>
                  </a:lnTo>
                  <a:lnTo>
                    <a:pt x="105" y="372"/>
                  </a:lnTo>
                  <a:lnTo>
                    <a:pt x="125" y="399"/>
                  </a:lnTo>
                  <a:lnTo>
                    <a:pt x="148" y="422"/>
                  </a:lnTo>
                  <a:lnTo>
                    <a:pt x="175" y="442"/>
                  </a:lnTo>
                  <a:lnTo>
                    <a:pt x="206" y="456"/>
                  </a:lnTo>
                  <a:lnTo>
                    <a:pt x="238" y="466"/>
                  </a:lnTo>
                  <a:lnTo>
                    <a:pt x="274" y="469"/>
                  </a:lnTo>
                  <a:lnTo>
                    <a:pt x="308" y="466"/>
                  </a:lnTo>
                  <a:lnTo>
                    <a:pt x="341" y="456"/>
                  </a:lnTo>
                  <a:lnTo>
                    <a:pt x="371" y="442"/>
                  </a:lnTo>
                  <a:lnTo>
                    <a:pt x="399" y="422"/>
                  </a:lnTo>
                  <a:lnTo>
                    <a:pt x="422" y="399"/>
                  </a:lnTo>
                  <a:lnTo>
                    <a:pt x="441" y="372"/>
                  </a:lnTo>
                  <a:lnTo>
                    <a:pt x="456" y="341"/>
                  </a:lnTo>
                  <a:lnTo>
                    <a:pt x="465" y="309"/>
                  </a:lnTo>
                  <a:lnTo>
                    <a:pt x="469" y="273"/>
                  </a:lnTo>
                  <a:lnTo>
                    <a:pt x="465" y="238"/>
                  </a:lnTo>
                  <a:lnTo>
                    <a:pt x="456" y="206"/>
                  </a:lnTo>
                  <a:lnTo>
                    <a:pt x="441" y="176"/>
                  </a:lnTo>
                  <a:lnTo>
                    <a:pt x="422" y="149"/>
                  </a:lnTo>
                  <a:lnTo>
                    <a:pt x="399" y="125"/>
                  </a:lnTo>
                  <a:lnTo>
                    <a:pt x="371" y="105"/>
                  </a:lnTo>
                  <a:lnTo>
                    <a:pt x="341" y="91"/>
                  </a:lnTo>
                  <a:lnTo>
                    <a:pt x="308" y="81"/>
                  </a:lnTo>
                  <a:lnTo>
                    <a:pt x="274" y="79"/>
                  </a:lnTo>
                  <a:close/>
                  <a:moveTo>
                    <a:pt x="274" y="0"/>
                  </a:moveTo>
                  <a:lnTo>
                    <a:pt x="314" y="2"/>
                  </a:lnTo>
                  <a:lnTo>
                    <a:pt x="353" y="11"/>
                  </a:lnTo>
                  <a:lnTo>
                    <a:pt x="388" y="25"/>
                  </a:lnTo>
                  <a:lnTo>
                    <a:pt x="422" y="44"/>
                  </a:lnTo>
                  <a:lnTo>
                    <a:pt x="453" y="67"/>
                  </a:lnTo>
                  <a:lnTo>
                    <a:pt x="479" y="94"/>
                  </a:lnTo>
                  <a:lnTo>
                    <a:pt x="503" y="125"/>
                  </a:lnTo>
                  <a:lnTo>
                    <a:pt x="522" y="158"/>
                  </a:lnTo>
                  <a:lnTo>
                    <a:pt x="536" y="195"/>
                  </a:lnTo>
                  <a:lnTo>
                    <a:pt x="544" y="233"/>
                  </a:lnTo>
                  <a:lnTo>
                    <a:pt x="548" y="273"/>
                  </a:lnTo>
                  <a:lnTo>
                    <a:pt x="544" y="314"/>
                  </a:lnTo>
                  <a:lnTo>
                    <a:pt x="536" y="352"/>
                  </a:lnTo>
                  <a:lnTo>
                    <a:pt x="522" y="389"/>
                  </a:lnTo>
                  <a:lnTo>
                    <a:pt x="503" y="422"/>
                  </a:lnTo>
                  <a:lnTo>
                    <a:pt x="479" y="453"/>
                  </a:lnTo>
                  <a:lnTo>
                    <a:pt x="453" y="480"/>
                  </a:lnTo>
                  <a:lnTo>
                    <a:pt x="422" y="504"/>
                  </a:lnTo>
                  <a:lnTo>
                    <a:pt x="388" y="522"/>
                  </a:lnTo>
                  <a:lnTo>
                    <a:pt x="353" y="536"/>
                  </a:lnTo>
                  <a:lnTo>
                    <a:pt x="314" y="545"/>
                  </a:lnTo>
                  <a:lnTo>
                    <a:pt x="274" y="547"/>
                  </a:lnTo>
                  <a:lnTo>
                    <a:pt x="233" y="545"/>
                  </a:lnTo>
                  <a:lnTo>
                    <a:pt x="195" y="536"/>
                  </a:lnTo>
                  <a:lnTo>
                    <a:pt x="158" y="522"/>
                  </a:lnTo>
                  <a:lnTo>
                    <a:pt x="125" y="504"/>
                  </a:lnTo>
                  <a:lnTo>
                    <a:pt x="94" y="480"/>
                  </a:lnTo>
                  <a:lnTo>
                    <a:pt x="67" y="453"/>
                  </a:lnTo>
                  <a:lnTo>
                    <a:pt x="44" y="422"/>
                  </a:lnTo>
                  <a:lnTo>
                    <a:pt x="25" y="389"/>
                  </a:lnTo>
                  <a:lnTo>
                    <a:pt x="12" y="352"/>
                  </a:lnTo>
                  <a:lnTo>
                    <a:pt x="3" y="314"/>
                  </a:lnTo>
                  <a:lnTo>
                    <a:pt x="0" y="273"/>
                  </a:lnTo>
                  <a:lnTo>
                    <a:pt x="3" y="233"/>
                  </a:lnTo>
                  <a:lnTo>
                    <a:pt x="12" y="195"/>
                  </a:lnTo>
                  <a:lnTo>
                    <a:pt x="25" y="158"/>
                  </a:lnTo>
                  <a:lnTo>
                    <a:pt x="44" y="125"/>
                  </a:lnTo>
                  <a:lnTo>
                    <a:pt x="67" y="94"/>
                  </a:lnTo>
                  <a:lnTo>
                    <a:pt x="94" y="67"/>
                  </a:lnTo>
                  <a:lnTo>
                    <a:pt x="125" y="44"/>
                  </a:lnTo>
                  <a:lnTo>
                    <a:pt x="158" y="25"/>
                  </a:lnTo>
                  <a:lnTo>
                    <a:pt x="195" y="11"/>
                  </a:lnTo>
                  <a:lnTo>
                    <a:pt x="233" y="2"/>
                  </a:lnTo>
                  <a:lnTo>
                    <a:pt x="2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00">
              <a:extLst>
                <a:ext uri="{FF2B5EF4-FFF2-40B4-BE49-F238E27FC236}">
                  <a16:creationId xmlns:a16="http://schemas.microsoft.com/office/drawing/2014/main" id="{3DA9A86F-009C-6D7A-911B-A1AF7118B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5313" y="3149601"/>
              <a:ext cx="850900" cy="152400"/>
            </a:xfrm>
            <a:custGeom>
              <a:avLst/>
              <a:gdLst>
                <a:gd name="T0" fmla="*/ 1337 w 2682"/>
                <a:gd name="T1" fmla="*/ 0 h 479"/>
                <a:gd name="T2" fmla="*/ 1398 w 2682"/>
                <a:gd name="T3" fmla="*/ 0 h 479"/>
                <a:gd name="T4" fmla="*/ 1398 w 2682"/>
                <a:gd name="T5" fmla="*/ 141 h 479"/>
                <a:gd name="T6" fmla="*/ 2682 w 2682"/>
                <a:gd name="T7" fmla="*/ 141 h 479"/>
                <a:gd name="T8" fmla="*/ 2682 w 2682"/>
                <a:gd name="T9" fmla="*/ 479 h 479"/>
                <a:gd name="T10" fmla="*/ 2618 w 2682"/>
                <a:gd name="T11" fmla="*/ 479 h 479"/>
                <a:gd name="T12" fmla="*/ 2618 w 2682"/>
                <a:gd name="T13" fmla="*/ 205 h 479"/>
                <a:gd name="T14" fmla="*/ 1398 w 2682"/>
                <a:gd name="T15" fmla="*/ 205 h 479"/>
                <a:gd name="T16" fmla="*/ 1398 w 2682"/>
                <a:gd name="T17" fmla="*/ 479 h 479"/>
                <a:gd name="T18" fmla="*/ 1336 w 2682"/>
                <a:gd name="T19" fmla="*/ 479 h 479"/>
                <a:gd name="T20" fmla="*/ 1336 w 2682"/>
                <a:gd name="T21" fmla="*/ 205 h 479"/>
                <a:gd name="T22" fmla="*/ 62 w 2682"/>
                <a:gd name="T23" fmla="*/ 205 h 479"/>
                <a:gd name="T24" fmla="*/ 62 w 2682"/>
                <a:gd name="T25" fmla="*/ 479 h 479"/>
                <a:gd name="T26" fmla="*/ 0 w 2682"/>
                <a:gd name="T27" fmla="*/ 479 h 479"/>
                <a:gd name="T28" fmla="*/ 0 w 2682"/>
                <a:gd name="T29" fmla="*/ 141 h 479"/>
                <a:gd name="T30" fmla="*/ 1337 w 2682"/>
                <a:gd name="T31" fmla="*/ 141 h 479"/>
                <a:gd name="T32" fmla="*/ 1337 w 2682"/>
                <a:gd name="T33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82" h="479">
                  <a:moveTo>
                    <a:pt x="1337" y="0"/>
                  </a:moveTo>
                  <a:lnTo>
                    <a:pt x="1398" y="0"/>
                  </a:lnTo>
                  <a:lnTo>
                    <a:pt x="1398" y="141"/>
                  </a:lnTo>
                  <a:lnTo>
                    <a:pt x="2682" y="141"/>
                  </a:lnTo>
                  <a:lnTo>
                    <a:pt x="2682" y="479"/>
                  </a:lnTo>
                  <a:lnTo>
                    <a:pt x="2618" y="479"/>
                  </a:lnTo>
                  <a:lnTo>
                    <a:pt x="2618" y="205"/>
                  </a:lnTo>
                  <a:lnTo>
                    <a:pt x="1398" y="205"/>
                  </a:lnTo>
                  <a:lnTo>
                    <a:pt x="1398" y="479"/>
                  </a:lnTo>
                  <a:lnTo>
                    <a:pt x="1336" y="479"/>
                  </a:lnTo>
                  <a:lnTo>
                    <a:pt x="1336" y="205"/>
                  </a:lnTo>
                  <a:lnTo>
                    <a:pt x="62" y="205"/>
                  </a:lnTo>
                  <a:lnTo>
                    <a:pt x="62" y="479"/>
                  </a:lnTo>
                  <a:lnTo>
                    <a:pt x="0" y="479"/>
                  </a:lnTo>
                  <a:lnTo>
                    <a:pt x="0" y="141"/>
                  </a:lnTo>
                  <a:lnTo>
                    <a:pt x="1337" y="141"/>
                  </a:lnTo>
                  <a:lnTo>
                    <a:pt x="13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01">
              <a:extLst>
                <a:ext uri="{FF2B5EF4-FFF2-40B4-BE49-F238E27FC236}">
                  <a16:creationId xmlns:a16="http://schemas.microsoft.com/office/drawing/2014/main" id="{3B9A3D6D-D5CC-AEE7-5D4D-6ABB39BE3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0388" y="3551238"/>
              <a:ext cx="149225" cy="152400"/>
            </a:xfrm>
            <a:custGeom>
              <a:avLst/>
              <a:gdLst>
                <a:gd name="T0" fmla="*/ 198 w 467"/>
                <a:gd name="T1" fmla="*/ 0 h 480"/>
                <a:gd name="T2" fmla="*/ 260 w 467"/>
                <a:gd name="T3" fmla="*/ 0 h 480"/>
                <a:gd name="T4" fmla="*/ 260 w 467"/>
                <a:gd name="T5" fmla="*/ 142 h 480"/>
                <a:gd name="T6" fmla="*/ 467 w 467"/>
                <a:gd name="T7" fmla="*/ 142 h 480"/>
                <a:gd name="T8" fmla="*/ 467 w 467"/>
                <a:gd name="T9" fmla="*/ 480 h 480"/>
                <a:gd name="T10" fmla="*/ 404 w 467"/>
                <a:gd name="T11" fmla="*/ 480 h 480"/>
                <a:gd name="T12" fmla="*/ 404 w 467"/>
                <a:gd name="T13" fmla="*/ 205 h 480"/>
                <a:gd name="T14" fmla="*/ 62 w 467"/>
                <a:gd name="T15" fmla="*/ 205 h 480"/>
                <a:gd name="T16" fmla="*/ 62 w 467"/>
                <a:gd name="T17" fmla="*/ 480 h 480"/>
                <a:gd name="T18" fmla="*/ 0 w 467"/>
                <a:gd name="T19" fmla="*/ 480 h 480"/>
                <a:gd name="T20" fmla="*/ 0 w 467"/>
                <a:gd name="T21" fmla="*/ 142 h 480"/>
                <a:gd name="T22" fmla="*/ 198 w 467"/>
                <a:gd name="T23" fmla="*/ 142 h 480"/>
                <a:gd name="T24" fmla="*/ 198 w 467"/>
                <a:gd name="T2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7" h="480">
                  <a:moveTo>
                    <a:pt x="198" y="0"/>
                  </a:moveTo>
                  <a:lnTo>
                    <a:pt x="260" y="0"/>
                  </a:lnTo>
                  <a:lnTo>
                    <a:pt x="260" y="142"/>
                  </a:lnTo>
                  <a:lnTo>
                    <a:pt x="467" y="142"/>
                  </a:lnTo>
                  <a:lnTo>
                    <a:pt x="467" y="480"/>
                  </a:lnTo>
                  <a:lnTo>
                    <a:pt x="404" y="480"/>
                  </a:lnTo>
                  <a:lnTo>
                    <a:pt x="404" y="205"/>
                  </a:lnTo>
                  <a:lnTo>
                    <a:pt x="62" y="205"/>
                  </a:lnTo>
                  <a:lnTo>
                    <a:pt x="62" y="480"/>
                  </a:lnTo>
                  <a:lnTo>
                    <a:pt x="0" y="480"/>
                  </a:lnTo>
                  <a:lnTo>
                    <a:pt x="0" y="142"/>
                  </a:lnTo>
                  <a:lnTo>
                    <a:pt x="198" y="142"/>
                  </a:lnTo>
                  <a:lnTo>
                    <a:pt x="1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02">
              <a:extLst>
                <a:ext uri="{FF2B5EF4-FFF2-40B4-BE49-F238E27FC236}">
                  <a16:creationId xmlns:a16="http://schemas.microsoft.com/office/drawing/2014/main" id="{708F4B47-D8A9-8929-2F40-FA7B864AF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7151" y="3551238"/>
              <a:ext cx="147638" cy="152400"/>
            </a:xfrm>
            <a:custGeom>
              <a:avLst/>
              <a:gdLst>
                <a:gd name="T0" fmla="*/ 198 w 467"/>
                <a:gd name="T1" fmla="*/ 0 h 480"/>
                <a:gd name="T2" fmla="*/ 261 w 467"/>
                <a:gd name="T3" fmla="*/ 0 h 480"/>
                <a:gd name="T4" fmla="*/ 261 w 467"/>
                <a:gd name="T5" fmla="*/ 142 h 480"/>
                <a:gd name="T6" fmla="*/ 467 w 467"/>
                <a:gd name="T7" fmla="*/ 142 h 480"/>
                <a:gd name="T8" fmla="*/ 467 w 467"/>
                <a:gd name="T9" fmla="*/ 480 h 480"/>
                <a:gd name="T10" fmla="*/ 405 w 467"/>
                <a:gd name="T11" fmla="*/ 480 h 480"/>
                <a:gd name="T12" fmla="*/ 405 w 467"/>
                <a:gd name="T13" fmla="*/ 205 h 480"/>
                <a:gd name="T14" fmla="*/ 63 w 467"/>
                <a:gd name="T15" fmla="*/ 205 h 480"/>
                <a:gd name="T16" fmla="*/ 63 w 467"/>
                <a:gd name="T17" fmla="*/ 480 h 480"/>
                <a:gd name="T18" fmla="*/ 0 w 467"/>
                <a:gd name="T19" fmla="*/ 480 h 480"/>
                <a:gd name="T20" fmla="*/ 0 w 467"/>
                <a:gd name="T21" fmla="*/ 142 h 480"/>
                <a:gd name="T22" fmla="*/ 198 w 467"/>
                <a:gd name="T23" fmla="*/ 142 h 480"/>
                <a:gd name="T24" fmla="*/ 198 w 467"/>
                <a:gd name="T2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7" h="480">
                  <a:moveTo>
                    <a:pt x="198" y="0"/>
                  </a:moveTo>
                  <a:lnTo>
                    <a:pt x="261" y="0"/>
                  </a:lnTo>
                  <a:lnTo>
                    <a:pt x="261" y="142"/>
                  </a:lnTo>
                  <a:lnTo>
                    <a:pt x="467" y="142"/>
                  </a:lnTo>
                  <a:lnTo>
                    <a:pt x="467" y="480"/>
                  </a:lnTo>
                  <a:lnTo>
                    <a:pt x="405" y="480"/>
                  </a:lnTo>
                  <a:lnTo>
                    <a:pt x="405" y="205"/>
                  </a:lnTo>
                  <a:lnTo>
                    <a:pt x="63" y="205"/>
                  </a:lnTo>
                  <a:lnTo>
                    <a:pt x="63" y="480"/>
                  </a:lnTo>
                  <a:lnTo>
                    <a:pt x="0" y="480"/>
                  </a:lnTo>
                  <a:lnTo>
                    <a:pt x="0" y="142"/>
                  </a:lnTo>
                  <a:lnTo>
                    <a:pt x="198" y="142"/>
                  </a:lnTo>
                  <a:lnTo>
                    <a:pt x="1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03">
              <a:extLst>
                <a:ext uri="{FF2B5EF4-FFF2-40B4-BE49-F238E27FC236}">
                  <a16:creationId xmlns:a16="http://schemas.microsoft.com/office/drawing/2014/main" id="{DE147BA4-D5D9-EF87-2A87-AAAE824EF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4088" y="3551238"/>
              <a:ext cx="149225" cy="152400"/>
            </a:xfrm>
            <a:custGeom>
              <a:avLst/>
              <a:gdLst>
                <a:gd name="T0" fmla="*/ 197 w 468"/>
                <a:gd name="T1" fmla="*/ 0 h 480"/>
                <a:gd name="T2" fmla="*/ 261 w 468"/>
                <a:gd name="T3" fmla="*/ 0 h 480"/>
                <a:gd name="T4" fmla="*/ 261 w 468"/>
                <a:gd name="T5" fmla="*/ 142 h 480"/>
                <a:gd name="T6" fmla="*/ 468 w 468"/>
                <a:gd name="T7" fmla="*/ 142 h 480"/>
                <a:gd name="T8" fmla="*/ 468 w 468"/>
                <a:gd name="T9" fmla="*/ 480 h 480"/>
                <a:gd name="T10" fmla="*/ 405 w 468"/>
                <a:gd name="T11" fmla="*/ 480 h 480"/>
                <a:gd name="T12" fmla="*/ 405 w 468"/>
                <a:gd name="T13" fmla="*/ 205 h 480"/>
                <a:gd name="T14" fmla="*/ 63 w 468"/>
                <a:gd name="T15" fmla="*/ 205 h 480"/>
                <a:gd name="T16" fmla="*/ 63 w 468"/>
                <a:gd name="T17" fmla="*/ 480 h 480"/>
                <a:gd name="T18" fmla="*/ 0 w 468"/>
                <a:gd name="T19" fmla="*/ 480 h 480"/>
                <a:gd name="T20" fmla="*/ 0 w 468"/>
                <a:gd name="T21" fmla="*/ 142 h 480"/>
                <a:gd name="T22" fmla="*/ 197 w 468"/>
                <a:gd name="T23" fmla="*/ 142 h 480"/>
                <a:gd name="T24" fmla="*/ 197 w 468"/>
                <a:gd name="T2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8" h="480">
                  <a:moveTo>
                    <a:pt x="197" y="0"/>
                  </a:moveTo>
                  <a:lnTo>
                    <a:pt x="261" y="0"/>
                  </a:lnTo>
                  <a:lnTo>
                    <a:pt x="261" y="142"/>
                  </a:lnTo>
                  <a:lnTo>
                    <a:pt x="468" y="142"/>
                  </a:lnTo>
                  <a:lnTo>
                    <a:pt x="468" y="480"/>
                  </a:lnTo>
                  <a:lnTo>
                    <a:pt x="405" y="480"/>
                  </a:lnTo>
                  <a:lnTo>
                    <a:pt x="405" y="205"/>
                  </a:lnTo>
                  <a:lnTo>
                    <a:pt x="63" y="205"/>
                  </a:lnTo>
                  <a:lnTo>
                    <a:pt x="63" y="480"/>
                  </a:lnTo>
                  <a:lnTo>
                    <a:pt x="0" y="480"/>
                  </a:lnTo>
                  <a:lnTo>
                    <a:pt x="0" y="142"/>
                  </a:lnTo>
                  <a:lnTo>
                    <a:pt x="197" y="142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A157DAA-8EDB-B16C-1004-CF7C6F673B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513" y="1565409"/>
            <a:ext cx="6971196" cy="37271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BC3B2B-1CFC-DFDC-5C4F-4C730C9582F4}"/>
              </a:ext>
            </a:extLst>
          </p:cNvPr>
          <p:cNvSpPr txBox="1"/>
          <p:nvPr/>
        </p:nvSpPr>
        <p:spPr>
          <a:xfrm>
            <a:off x="7581900" y="5366979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3A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OPEN-M</a:t>
            </a:r>
            <a:endParaRPr lang="en-GB" b="1">
              <a:solidFill>
                <a:srgbClr val="003A5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859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61B9B2-3F9A-45BA-A6AB-148BFEE16534}"/>
              </a:ext>
            </a:extLst>
          </p:cNvPr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r>
              <a:rPr lang="en-GB"/>
              <a:t>03</a:t>
            </a:r>
            <a:endParaRPr lang="en-GB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989BA9A-38E8-93FC-69E4-9AB08639332A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GB"/>
              <a:t>Main results</a:t>
            </a:r>
            <a:endParaRPr lang="en-GB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4061D103-7246-52B8-AA0E-1BCA42D58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Integration procedure</a:t>
            </a:r>
            <a:endParaRPr lang="en-GB" dirty="0"/>
          </a:p>
        </p:txBody>
      </p:sp>
      <p:sp>
        <p:nvSpPr>
          <p:cNvPr id="8" name="Online Image Placeholder 7">
            <a:extLst>
              <a:ext uri="{FF2B5EF4-FFF2-40B4-BE49-F238E27FC236}">
                <a16:creationId xmlns:a16="http://schemas.microsoft.com/office/drawing/2014/main" id="{D9BA1640-B00D-34CC-6138-DD6F3E6F565F}"/>
              </a:ext>
            </a:extLst>
          </p:cNvPr>
          <p:cNvSpPr>
            <a:spLocks noGrp="1"/>
          </p:cNvSpPr>
          <p:nvPr>
            <p:ph type="clipArt" sz="quarter" idx="26"/>
          </p:nvPr>
        </p:nvSpPr>
        <p:spPr/>
      </p:sp>
      <p:sp>
        <p:nvSpPr>
          <p:cNvPr id="3" name="Freeform 361">
            <a:extLst>
              <a:ext uri="{FF2B5EF4-FFF2-40B4-BE49-F238E27FC236}">
                <a16:creationId xmlns:a16="http://schemas.microsoft.com/office/drawing/2014/main" id="{8CC6E6FA-8384-F6D4-06EA-5E3F3691CC97}"/>
              </a:ext>
            </a:extLst>
          </p:cNvPr>
          <p:cNvSpPr>
            <a:spLocks noEditPoints="1"/>
          </p:cNvSpPr>
          <p:nvPr/>
        </p:nvSpPr>
        <p:spPr bwMode="auto">
          <a:xfrm>
            <a:off x="735226" y="619268"/>
            <a:ext cx="607218" cy="592622"/>
          </a:xfrm>
          <a:custGeom>
            <a:avLst/>
            <a:gdLst>
              <a:gd name="T0" fmla="*/ 1305 w 3744"/>
              <a:gd name="T1" fmla="*/ 2972 h 3654"/>
              <a:gd name="T2" fmla="*/ 2773 w 3744"/>
              <a:gd name="T3" fmla="*/ 3162 h 3654"/>
              <a:gd name="T4" fmla="*/ 2812 w 3744"/>
              <a:gd name="T5" fmla="*/ 3185 h 3654"/>
              <a:gd name="T6" fmla="*/ 3008 w 3744"/>
              <a:gd name="T7" fmla="*/ 2603 h 3654"/>
              <a:gd name="T8" fmla="*/ 3065 w 3744"/>
              <a:gd name="T9" fmla="*/ 2536 h 3654"/>
              <a:gd name="T10" fmla="*/ 126 w 3744"/>
              <a:gd name="T11" fmla="*/ 2217 h 3654"/>
              <a:gd name="T12" fmla="*/ 1218 w 3744"/>
              <a:gd name="T13" fmla="*/ 879 h 3654"/>
              <a:gd name="T14" fmla="*/ 686 w 3744"/>
              <a:gd name="T15" fmla="*/ 1862 h 3654"/>
              <a:gd name="T16" fmla="*/ 1373 w 3744"/>
              <a:gd name="T17" fmla="*/ 2187 h 3654"/>
              <a:gd name="T18" fmla="*/ 1383 w 3744"/>
              <a:gd name="T19" fmla="*/ 2220 h 3654"/>
              <a:gd name="T20" fmla="*/ 1381 w 3744"/>
              <a:gd name="T21" fmla="*/ 3009 h 3654"/>
              <a:gd name="T22" fmla="*/ 1927 w 3744"/>
              <a:gd name="T23" fmla="*/ 3571 h 3654"/>
              <a:gd name="T24" fmla="*/ 2363 w 3744"/>
              <a:gd name="T25" fmla="*/ 3009 h 3654"/>
              <a:gd name="T26" fmla="*/ 2361 w 3744"/>
              <a:gd name="T27" fmla="*/ 2209 h 3654"/>
              <a:gd name="T28" fmla="*/ 2364 w 3744"/>
              <a:gd name="T29" fmla="*/ 2199 h 3654"/>
              <a:gd name="T30" fmla="*/ 2371 w 3744"/>
              <a:gd name="T31" fmla="*/ 2187 h 3654"/>
              <a:gd name="T32" fmla="*/ 2380 w 3744"/>
              <a:gd name="T33" fmla="*/ 2180 h 3654"/>
              <a:gd name="T34" fmla="*/ 3047 w 3744"/>
              <a:gd name="T35" fmla="*/ 1862 h 3654"/>
              <a:gd name="T36" fmla="*/ 3189 w 3744"/>
              <a:gd name="T37" fmla="*/ 1142 h 3654"/>
              <a:gd name="T38" fmla="*/ 2592 w 3744"/>
              <a:gd name="T39" fmla="*/ 1157 h 3654"/>
              <a:gd name="T40" fmla="*/ 1915 w 3744"/>
              <a:gd name="T41" fmla="*/ 1542 h 3654"/>
              <a:gd name="T42" fmla="*/ 1904 w 3744"/>
              <a:gd name="T43" fmla="*/ 1542 h 3654"/>
              <a:gd name="T44" fmla="*/ 1227 w 3744"/>
              <a:gd name="T45" fmla="*/ 1157 h 3654"/>
              <a:gd name="T46" fmla="*/ 2522 w 3744"/>
              <a:gd name="T47" fmla="*/ 433 h 3654"/>
              <a:gd name="T48" fmla="*/ 2522 w 3744"/>
              <a:gd name="T49" fmla="*/ 839 h 3654"/>
              <a:gd name="T50" fmla="*/ 1297 w 3744"/>
              <a:gd name="T51" fmla="*/ 419 h 3654"/>
              <a:gd name="T52" fmla="*/ 1297 w 3744"/>
              <a:gd name="T53" fmla="*/ 419 h 3654"/>
              <a:gd name="T54" fmla="*/ 2578 w 3744"/>
              <a:gd name="T55" fmla="*/ 315 h 3654"/>
              <a:gd name="T56" fmla="*/ 2601 w 3744"/>
              <a:gd name="T57" fmla="*/ 354 h 3654"/>
              <a:gd name="T58" fmla="*/ 2601 w 3744"/>
              <a:gd name="T59" fmla="*/ 801 h 3654"/>
              <a:gd name="T60" fmla="*/ 3269 w 3744"/>
              <a:gd name="T61" fmla="*/ 1116 h 3654"/>
              <a:gd name="T62" fmla="*/ 3741 w 3744"/>
              <a:gd name="T63" fmla="*/ 2199 h 3654"/>
              <a:gd name="T64" fmla="*/ 3744 w 3744"/>
              <a:gd name="T65" fmla="*/ 2224 h 3654"/>
              <a:gd name="T66" fmla="*/ 3735 w 3744"/>
              <a:gd name="T67" fmla="*/ 3021 h 3654"/>
              <a:gd name="T68" fmla="*/ 3057 w 3744"/>
              <a:gd name="T69" fmla="*/ 3406 h 3654"/>
              <a:gd name="T70" fmla="*/ 3047 w 3744"/>
              <a:gd name="T71" fmla="*/ 3406 h 3654"/>
              <a:gd name="T72" fmla="*/ 1944 w 3744"/>
              <a:gd name="T73" fmla="*/ 3650 h 3654"/>
              <a:gd name="T74" fmla="*/ 1921 w 3744"/>
              <a:gd name="T75" fmla="*/ 3654 h 3654"/>
              <a:gd name="T76" fmla="*/ 1021 w 3744"/>
              <a:gd name="T77" fmla="*/ 3236 h 3654"/>
              <a:gd name="T78" fmla="*/ 708 w 3744"/>
              <a:gd name="T79" fmla="*/ 3403 h 3654"/>
              <a:gd name="T80" fmla="*/ 690 w 3744"/>
              <a:gd name="T81" fmla="*/ 3405 h 3654"/>
              <a:gd name="T82" fmla="*/ 19 w 3744"/>
              <a:gd name="T83" fmla="*/ 3030 h 3654"/>
              <a:gd name="T84" fmla="*/ 0 w 3744"/>
              <a:gd name="T85" fmla="*/ 2212 h 3654"/>
              <a:gd name="T86" fmla="*/ 1 w 3744"/>
              <a:gd name="T87" fmla="*/ 2203 h 3654"/>
              <a:gd name="T88" fmla="*/ 7 w 3744"/>
              <a:gd name="T89" fmla="*/ 2192 h 3654"/>
              <a:gd name="T90" fmla="*/ 19 w 3744"/>
              <a:gd name="T91" fmla="*/ 2180 h 3654"/>
              <a:gd name="T92" fmla="*/ 518 w 3744"/>
              <a:gd name="T93" fmla="*/ 1116 h 3654"/>
              <a:gd name="T94" fmla="*/ 1218 w 3744"/>
              <a:gd name="T95" fmla="*/ 793 h 3654"/>
              <a:gd name="T96" fmla="*/ 1218 w 3744"/>
              <a:gd name="T97" fmla="*/ 348 h 3654"/>
              <a:gd name="T98" fmla="*/ 1222 w 3744"/>
              <a:gd name="T99" fmla="*/ 333 h 3654"/>
              <a:gd name="T100" fmla="*/ 1228 w 3744"/>
              <a:gd name="T101" fmla="*/ 325 h 3654"/>
              <a:gd name="T102" fmla="*/ 1235 w 3744"/>
              <a:gd name="T103" fmla="*/ 318 h 3654"/>
              <a:gd name="T104" fmla="*/ 1892 w 3744"/>
              <a:gd name="T105" fmla="*/ 3 h 3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44" h="3654">
                <a:moveTo>
                  <a:pt x="1305" y="2295"/>
                </a:moveTo>
                <a:lnTo>
                  <a:pt x="737" y="2622"/>
                </a:lnTo>
                <a:lnTo>
                  <a:pt x="737" y="3296"/>
                </a:lnTo>
                <a:lnTo>
                  <a:pt x="1305" y="2972"/>
                </a:lnTo>
                <a:lnTo>
                  <a:pt x="1305" y="2295"/>
                </a:lnTo>
                <a:close/>
                <a:moveTo>
                  <a:pt x="2440" y="2283"/>
                </a:moveTo>
                <a:lnTo>
                  <a:pt x="2440" y="2972"/>
                </a:lnTo>
                <a:lnTo>
                  <a:pt x="2773" y="3162"/>
                </a:lnTo>
                <a:lnTo>
                  <a:pt x="2786" y="3164"/>
                </a:lnTo>
                <a:lnTo>
                  <a:pt x="2796" y="3167"/>
                </a:lnTo>
                <a:lnTo>
                  <a:pt x="2805" y="3175"/>
                </a:lnTo>
                <a:lnTo>
                  <a:pt x="2812" y="3185"/>
                </a:lnTo>
                <a:lnTo>
                  <a:pt x="2813" y="3185"/>
                </a:lnTo>
                <a:lnTo>
                  <a:pt x="2813" y="3185"/>
                </a:lnTo>
                <a:lnTo>
                  <a:pt x="3008" y="3296"/>
                </a:lnTo>
                <a:lnTo>
                  <a:pt x="3008" y="2603"/>
                </a:lnTo>
                <a:lnTo>
                  <a:pt x="2440" y="2283"/>
                </a:lnTo>
                <a:close/>
                <a:moveTo>
                  <a:pt x="3053" y="1946"/>
                </a:moveTo>
                <a:lnTo>
                  <a:pt x="2487" y="2217"/>
                </a:lnTo>
                <a:lnTo>
                  <a:pt x="3065" y="2536"/>
                </a:lnTo>
                <a:lnTo>
                  <a:pt x="3620" y="2217"/>
                </a:lnTo>
                <a:lnTo>
                  <a:pt x="3053" y="1946"/>
                </a:lnTo>
                <a:close/>
                <a:moveTo>
                  <a:pt x="692" y="1946"/>
                </a:moveTo>
                <a:lnTo>
                  <a:pt x="126" y="2217"/>
                </a:lnTo>
                <a:lnTo>
                  <a:pt x="704" y="2536"/>
                </a:lnTo>
                <a:lnTo>
                  <a:pt x="1259" y="2217"/>
                </a:lnTo>
                <a:lnTo>
                  <a:pt x="692" y="1946"/>
                </a:lnTo>
                <a:close/>
                <a:moveTo>
                  <a:pt x="1218" y="879"/>
                </a:moveTo>
                <a:lnTo>
                  <a:pt x="597" y="1142"/>
                </a:lnTo>
                <a:lnTo>
                  <a:pt x="597" y="1903"/>
                </a:lnTo>
                <a:lnTo>
                  <a:pt x="675" y="1865"/>
                </a:lnTo>
                <a:lnTo>
                  <a:pt x="686" y="1862"/>
                </a:lnTo>
                <a:lnTo>
                  <a:pt x="698" y="1862"/>
                </a:lnTo>
                <a:lnTo>
                  <a:pt x="709" y="1865"/>
                </a:lnTo>
                <a:lnTo>
                  <a:pt x="1362" y="2178"/>
                </a:lnTo>
                <a:lnTo>
                  <a:pt x="1373" y="2187"/>
                </a:lnTo>
                <a:lnTo>
                  <a:pt x="1380" y="2199"/>
                </a:lnTo>
                <a:lnTo>
                  <a:pt x="1384" y="2212"/>
                </a:lnTo>
                <a:lnTo>
                  <a:pt x="1384" y="2217"/>
                </a:lnTo>
                <a:lnTo>
                  <a:pt x="1383" y="2220"/>
                </a:lnTo>
                <a:lnTo>
                  <a:pt x="1384" y="2224"/>
                </a:lnTo>
                <a:lnTo>
                  <a:pt x="1384" y="2227"/>
                </a:lnTo>
                <a:lnTo>
                  <a:pt x="1384" y="2995"/>
                </a:lnTo>
                <a:lnTo>
                  <a:pt x="1381" y="3009"/>
                </a:lnTo>
                <a:lnTo>
                  <a:pt x="1375" y="3021"/>
                </a:lnTo>
                <a:lnTo>
                  <a:pt x="1364" y="3030"/>
                </a:lnTo>
                <a:lnTo>
                  <a:pt x="1095" y="3183"/>
                </a:lnTo>
                <a:lnTo>
                  <a:pt x="1927" y="3571"/>
                </a:lnTo>
                <a:lnTo>
                  <a:pt x="2684" y="3203"/>
                </a:lnTo>
                <a:lnTo>
                  <a:pt x="2380" y="3030"/>
                </a:lnTo>
                <a:lnTo>
                  <a:pt x="2370" y="3021"/>
                </a:lnTo>
                <a:lnTo>
                  <a:pt x="2363" y="3009"/>
                </a:lnTo>
                <a:lnTo>
                  <a:pt x="2361" y="2995"/>
                </a:lnTo>
                <a:lnTo>
                  <a:pt x="2361" y="2212"/>
                </a:lnTo>
                <a:lnTo>
                  <a:pt x="2361" y="2211"/>
                </a:lnTo>
                <a:lnTo>
                  <a:pt x="2361" y="2209"/>
                </a:lnTo>
                <a:lnTo>
                  <a:pt x="2362" y="2205"/>
                </a:lnTo>
                <a:lnTo>
                  <a:pt x="2362" y="2203"/>
                </a:lnTo>
                <a:lnTo>
                  <a:pt x="2363" y="2201"/>
                </a:lnTo>
                <a:lnTo>
                  <a:pt x="2364" y="2199"/>
                </a:lnTo>
                <a:lnTo>
                  <a:pt x="2365" y="2196"/>
                </a:lnTo>
                <a:lnTo>
                  <a:pt x="2367" y="2193"/>
                </a:lnTo>
                <a:lnTo>
                  <a:pt x="2369" y="2189"/>
                </a:lnTo>
                <a:lnTo>
                  <a:pt x="2371" y="2187"/>
                </a:lnTo>
                <a:lnTo>
                  <a:pt x="2373" y="2185"/>
                </a:lnTo>
                <a:lnTo>
                  <a:pt x="2377" y="2182"/>
                </a:lnTo>
                <a:lnTo>
                  <a:pt x="2378" y="2181"/>
                </a:lnTo>
                <a:lnTo>
                  <a:pt x="2380" y="2180"/>
                </a:lnTo>
                <a:lnTo>
                  <a:pt x="2381" y="2179"/>
                </a:lnTo>
                <a:lnTo>
                  <a:pt x="2383" y="2178"/>
                </a:lnTo>
                <a:lnTo>
                  <a:pt x="3035" y="1865"/>
                </a:lnTo>
                <a:lnTo>
                  <a:pt x="3047" y="1862"/>
                </a:lnTo>
                <a:lnTo>
                  <a:pt x="3058" y="1862"/>
                </a:lnTo>
                <a:lnTo>
                  <a:pt x="3070" y="1865"/>
                </a:lnTo>
                <a:lnTo>
                  <a:pt x="3189" y="1923"/>
                </a:lnTo>
                <a:lnTo>
                  <a:pt x="3189" y="1142"/>
                </a:lnTo>
                <a:lnTo>
                  <a:pt x="2601" y="888"/>
                </a:lnTo>
                <a:lnTo>
                  <a:pt x="2601" y="1132"/>
                </a:lnTo>
                <a:lnTo>
                  <a:pt x="2599" y="1146"/>
                </a:lnTo>
                <a:lnTo>
                  <a:pt x="2592" y="1157"/>
                </a:lnTo>
                <a:lnTo>
                  <a:pt x="2582" y="1167"/>
                </a:lnTo>
                <a:lnTo>
                  <a:pt x="1935" y="1537"/>
                </a:lnTo>
                <a:lnTo>
                  <a:pt x="1924" y="1541"/>
                </a:lnTo>
                <a:lnTo>
                  <a:pt x="1915" y="1542"/>
                </a:lnTo>
                <a:lnTo>
                  <a:pt x="1912" y="1541"/>
                </a:lnTo>
                <a:lnTo>
                  <a:pt x="1909" y="1541"/>
                </a:lnTo>
                <a:lnTo>
                  <a:pt x="1907" y="1541"/>
                </a:lnTo>
                <a:lnTo>
                  <a:pt x="1904" y="1542"/>
                </a:lnTo>
                <a:lnTo>
                  <a:pt x="1895" y="1541"/>
                </a:lnTo>
                <a:lnTo>
                  <a:pt x="1884" y="1537"/>
                </a:lnTo>
                <a:lnTo>
                  <a:pt x="1237" y="1167"/>
                </a:lnTo>
                <a:lnTo>
                  <a:pt x="1227" y="1157"/>
                </a:lnTo>
                <a:lnTo>
                  <a:pt x="1220" y="1146"/>
                </a:lnTo>
                <a:lnTo>
                  <a:pt x="1218" y="1132"/>
                </a:lnTo>
                <a:lnTo>
                  <a:pt x="1218" y="879"/>
                </a:lnTo>
                <a:close/>
                <a:moveTo>
                  <a:pt x="2522" y="433"/>
                </a:moveTo>
                <a:lnTo>
                  <a:pt x="1954" y="758"/>
                </a:lnTo>
                <a:lnTo>
                  <a:pt x="1954" y="1434"/>
                </a:lnTo>
                <a:lnTo>
                  <a:pt x="2522" y="1109"/>
                </a:lnTo>
                <a:lnTo>
                  <a:pt x="2522" y="839"/>
                </a:lnTo>
                <a:lnTo>
                  <a:pt x="2520" y="826"/>
                </a:lnTo>
                <a:lnTo>
                  <a:pt x="2522" y="814"/>
                </a:lnTo>
                <a:lnTo>
                  <a:pt x="2522" y="433"/>
                </a:lnTo>
                <a:close/>
                <a:moveTo>
                  <a:pt x="1297" y="419"/>
                </a:moveTo>
                <a:lnTo>
                  <a:pt x="1297" y="1109"/>
                </a:lnTo>
                <a:lnTo>
                  <a:pt x="1865" y="1434"/>
                </a:lnTo>
                <a:lnTo>
                  <a:pt x="1865" y="740"/>
                </a:lnTo>
                <a:lnTo>
                  <a:pt x="1297" y="419"/>
                </a:lnTo>
                <a:close/>
                <a:moveTo>
                  <a:pt x="1904" y="0"/>
                </a:moveTo>
                <a:lnTo>
                  <a:pt x="1915" y="0"/>
                </a:lnTo>
                <a:lnTo>
                  <a:pt x="1927" y="3"/>
                </a:lnTo>
                <a:lnTo>
                  <a:pt x="2578" y="315"/>
                </a:lnTo>
                <a:lnTo>
                  <a:pt x="2591" y="324"/>
                </a:lnTo>
                <a:lnTo>
                  <a:pt x="2598" y="335"/>
                </a:lnTo>
                <a:lnTo>
                  <a:pt x="2601" y="349"/>
                </a:lnTo>
                <a:lnTo>
                  <a:pt x="2601" y="354"/>
                </a:lnTo>
                <a:lnTo>
                  <a:pt x="2600" y="358"/>
                </a:lnTo>
                <a:lnTo>
                  <a:pt x="2601" y="361"/>
                </a:lnTo>
                <a:lnTo>
                  <a:pt x="2601" y="364"/>
                </a:lnTo>
                <a:lnTo>
                  <a:pt x="2601" y="801"/>
                </a:lnTo>
                <a:lnTo>
                  <a:pt x="3245" y="1079"/>
                </a:lnTo>
                <a:lnTo>
                  <a:pt x="3258" y="1088"/>
                </a:lnTo>
                <a:lnTo>
                  <a:pt x="3266" y="1101"/>
                </a:lnTo>
                <a:lnTo>
                  <a:pt x="3269" y="1116"/>
                </a:lnTo>
                <a:lnTo>
                  <a:pt x="3269" y="1961"/>
                </a:lnTo>
                <a:lnTo>
                  <a:pt x="3722" y="2178"/>
                </a:lnTo>
                <a:lnTo>
                  <a:pt x="3733" y="2187"/>
                </a:lnTo>
                <a:lnTo>
                  <a:pt x="3741" y="2199"/>
                </a:lnTo>
                <a:lnTo>
                  <a:pt x="3744" y="2212"/>
                </a:lnTo>
                <a:lnTo>
                  <a:pt x="3744" y="2217"/>
                </a:lnTo>
                <a:lnTo>
                  <a:pt x="3743" y="2220"/>
                </a:lnTo>
                <a:lnTo>
                  <a:pt x="3744" y="2224"/>
                </a:lnTo>
                <a:lnTo>
                  <a:pt x="3744" y="2227"/>
                </a:lnTo>
                <a:lnTo>
                  <a:pt x="3744" y="2995"/>
                </a:lnTo>
                <a:lnTo>
                  <a:pt x="3742" y="3009"/>
                </a:lnTo>
                <a:lnTo>
                  <a:pt x="3735" y="3021"/>
                </a:lnTo>
                <a:lnTo>
                  <a:pt x="3725" y="3030"/>
                </a:lnTo>
                <a:lnTo>
                  <a:pt x="3078" y="3400"/>
                </a:lnTo>
                <a:lnTo>
                  <a:pt x="3068" y="3403"/>
                </a:lnTo>
                <a:lnTo>
                  <a:pt x="3057" y="3406"/>
                </a:lnTo>
                <a:lnTo>
                  <a:pt x="3055" y="3405"/>
                </a:lnTo>
                <a:lnTo>
                  <a:pt x="3053" y="3405"/>
                </a:lnTo>
                <a:lnTo>
                  <a:pt x="3050" y="3405"/>
                </a:lnTo>
                <a:lnTo>
                  <a:pt x="3047" y="3406"/>
                </a:lnTo>
                <a:lnTo>
                  <a:pt x="3037" y="3403"/>
                </a:lnTo>
                <a:lnTo>
                  <a:pt x="3027" y="3400"/>
                </a:lnTo>
                <a:lnTo>
                  <a:pt x="2767" y="3251"/>
                </a:lnTo>
                <a:lnTo>
                  <a:pt x="1944" y="3650"/>
                </a:lnTo>
                <a:lnTo>
                  <a:pt x="1939" y="3652"/>
                </a:lnTo>
                <a:lnTo>
                  <a:pt x="1934" y="3654"/>
                </a:lnTo>
                <a:lnTo>
                  <a:pt x="1927" y="3654"/>
                </a:lnTo>
                <a:lnTo>
                  <a:pt x="1921" y="3654"/>
                </a:lnTo>
                <a:lnTo>
                  <a:pt x="1916" y="3652"/>
                </a:lnTo>
                <a:lnTo>
                  <a:pt x="1911" y="3650"/>
                </a:lnTo>
                <a:lnTo>
                  <a:pt x="1025" y="3239"/>
                </a:lnTo>
                <a:lnTo>
                  <a:pt x="1021" y="3236"/>
                </a:lnTo>
                <a:lnTo>
                  <a:pt x="1017" y="3233"/>
                </a:lnTo>
                <a:lnTo>
                  <a:pt x="1014" y="3230"/>
                </a:lnTo>
                <a:lnTo>
                  <a:pt x="717" y="3400"/>
                </a:lnTo>
                <a:lnTo>
                  <a:pt x="708" y="3403"/>
                </a:lnTo>
                <a:lnTo>
                  <a:pt x="698" y="3406"/>
                </a:lnTo>
                <a:lnTo>
                  <a:pt x="694" y="3405"/>
                </a:lnTo>
                <a:lnTo>
                  <a:pt x="692" y="3405"/>
                </a:lnTo>
                <a:lnTo>
                  <a:pt x="690" y="3405"/>
                </a:lnTo>
                <a:lnTo>
                  <a:pt x="687" y="3406"/>
                </a:lnTo>
                <a:lnTo>
                  <a:pt x="677" y="3403"/>
                </a:lnTo>
                <a:lnTo>
                  <a:pt x="667" y="3400"/>
                </a:lnTo>
                <a:lnTo>
                  <a:pt x="19" y="3030"/>
                </a:lnTo>
                <a:lnTo>
                  <a:pt x="9" y="3021"/>
                </a:lnTo>
                <a:lnTo>
                  <a:pt x="2" y="3009"/>
                </a:lnTo>
                <a:lnTo>
                  <a:pt x="0" y="2995"/>
                </a:lnTo>
                <a:lnTo>
                  <a:pt x="0" y="2212"/>
                </a:lnTo>
                <a:lnTo>
                  <a:pt x="0" y="2211"/>
                </a:lnTo>
                <a:lnTo>
                  <a:pt x="1" y="2209"/>
                </a:lnTo>
                <a:lnTo>
                  <a:pt x="1" y="2205"/>
                </a:lnTo>
                <a:lnTo>
                  <a:pt x="1" y="2203"/>
                </a:lnTo>
                <a:lnTo>
                  <a:pt x="3" y="2199"/>
                </a:lnTo>
                <a:lnTo>
                  <a:pt x="5" y="2196"/>
                </a:lnTo>
                <a:lnTo>
                  <a:pt x="6" y="2193"/>
                </a:lnTo>
                <a:lnTo>
                  <a:pt x="7" y="2192"/>
                </a:lnTo>
                <a:lnTo>
                  <a:pt x="9" y="2189"/>
                </a:lnTo>
                <a:lnTo>
                  <a:pt x="13" y="2185"/>
                </a:lnTo>
                <a:lnTo>
                  <a:pt x="16" y="2182"/>
                </a:lnTo>
                <a:lnTo>
                  <a:pt x="19" y="2180"/>
                </a:lnTo>
                <a:lnTo>
                  <a:pt x="21" y="2179"/>
                </a:lnTo>
                <a:lnTo>
                  <a:pt x="23" y="2178"/>
                </a:lnTo>
                <a:lnTo>
                  <a:pt x="518" y="1941"/>
                </a:lnTo>
                <a:lnTo>
                  <a:pt x="518" y="1116"/>
                </a:lnTo>
                <a:lnTo>
                  <a:pt x="521" y="1101"/>
                </a:lnTo>
                <a:lnTo>
                  <a:pt x="529" y="1088"/>
                </a:lnTo>
                <a:lnTo>
                  <a:pt x="542" y="1079"/>
                </a:lnTo>
                <a:lnTo>
                  <a:pt x="1218" y="793"/>
                </a:lnTo>
                <a:lnTo>
                  <a:pt x="1218" y="351"/>
                </a:lnTo>
                <a:lnTo>
                  <a:pt x="1218" y="350"/>
                </a:lnTo>
                <a:lnTo>
                  <a:pt x="1218" y="350"/>
                </a:lnTo>
                <a:lnTo>
                  <a:pt x="1218" y="348"/>
                </a:lnTo>
                <a:lnTo>
                  <a:pt x="1219" y="346"/>
                </a:lnTo>
                <a:lnTo>
                  <a:pt x="1219" y="340"/>
                </a:lnTo>
                <a:lnTo>
                  <a:pt x="1221" y="335"/>
                </a:lnTo>
                <a:lnTo>
                  <a:pt x="1222" y="333"/>
                </a:lnTo>
                <a:lnTo>
                  <a:pt x="1223" y="331"/>
                </a:lnTo>
                <a:lnTo>
                  <a:pt x="1224" y="328"/>
                </a:lnTo>
                <a:lnTo>
                  <a:pt x="1227" y="326"/>
                </a:lnTo>
                <a:lnTo>
                  <a:pt x="1228" y="325"/>
                </a:lnTo>
                <a:lnTo>
                  <a:pt x="1230" y="323"/>
                </a:lnTo>
                <a:lnTo>
                  <a:pt x="1231" y="320"/>
                </a:lnTo>
                <a:lnTo>
                  <a:pt x="1234" y="319"/>
                </a:lnTo>
                <a:lnTo>
                  <a:pt x="1235" y="318"/>
                </a:lnTo>
                <a:lnTo>
                  <a:pt x="1237" y="317"/>
                </a:lnTo>
                <a:lnTo>
                  <a:pt x="1238" y="316"/>
                </a:lnTo>
                <a:lnTo>
                  <a:pt x="1241" y="315"/>
                </a:lnTo>
                <a:lnTo>
                  <a:pt x="1892" y="3"/>
                </a:lnTo>
                <a:lnTo>
                  <a:pt x="1904" y="0"/>
                </a:lnTo>
                <a:close/>
              </a:path>
            </a:pathLst>
          </a:custGeom>
          <a:solidFill>
            <a:srgbClr val="FF51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42D1AD-35B5-152D-1907-B863490A8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685" y="1687725"/>
            <a:ext cx="7656629" cy="424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31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61B9B2-3F9A-45BA-A6AB-148BFEE16534}"/>
              </a:ext>
            </a:extLst>
          </p:cNvPr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r>
              <a:rPr lang="en-GB"/>
              <a:t>03</a:t>
            </a:r>
            <a:endParaRPr lang="en-GB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989BA9A-38E8-93FC-69E4-9AB08639332A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GB"/>
              <a:t>Main results</a:t>
            </a:r>
            <a:endParaRPr lang="en-GB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4061D103-7246-52B8-AA0E-1BCA42D58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Mission tailoring + common tailoring</a:t>
            </a:r>
            <a:endParaRPr lang="en-GB" dirty="0"/>
          </a:p>
        </p:txBody>
      </p:sp>
      <p:sp>
        <p:nvSpPr>
          <p:cNvPr id="8" name="Online Image Placeholder 7">
            <a:extLst>
              <a:ext uri="{FF2B5EF4-FFF2-40B4-BE49-F238E27FC236}">
                <a16:creationId xmlns:a16="http://schemas.microsoft.com/office/drawing/2014/main" id="{D9BA1640-B00D-34CC-6138-DD6F3E6F565F}"/>
              </a:ext>
            </a:extLst>
          </p:cNvPr>
          <p:cNvSpPr>
            <a:spLocks noGrp="1"/>
          </p:cNvSpPr>
          <p:nvPr>
            <p:ph type="clipArt" sz="quarter" idx="26"/>
          </p:nvPr>
        </p:nvSpPr>
        <p:spPr/>
      </p:sp>
      <p:sp>
        <p:nvSpPr>
          <p:cNvPr id="3" name="Freeform 361">
            <a:extLst>
              <a:ext uri="{FF2B5EF4-FFF2-40B4-BE49-F238E27FC236}">
                <a16:creationId xmlns:a16="http://schemas.microsoft.com/office/drawing/2014/main" id="{8CC6E6FA-8384-F6D4-06EA-5E3F3691CC97}"/>
              </a:ext>
            </a:extLst>
          </p:cNvPr>
          <p:cNvSpPr>
            <a:spLocks noEditPoints="1"/>
          </p:cNvSpPr>
          <p:nvPr/>
        </p:nvSpPr>
        <p:spPr bwMode="auto">
          <a:xfrm>
            <a:off x="735226" y="619268"/>
            <a:ext cx="607218" cy="592622"/>
          </a:xfrm>
          <a:custGeom>
            <a:avLst/>
            <a:gdLst>
              <a:gd name="T0" fmla="*/ 1305 w 3744"/>
              <a:gd name="T1" fmla="*/ 2972 h 3654"/>
              <a:gd name="T2" fmla="*/ 2773 w 3744"/>
              <a:gd name="T3" fmla="*/ 3162 h 3654"/>
              <a:gd name="T4" fmla="*/ 2812 w 3744"/>
              <a:gd name="T5" fmla="*/ 3185 h 3654"/>
              <a:gd name="T6" fmla="*/ 3008 w 3744"/>
              <a:gd name="T7" fmla="*/ 2603 h 3654"/>
              <a:gd name="T8" fmla="*/ 3065 w 3744"/>
              <a:gd name="T9" fmla="*/ 2536 h 3654"/>
              <a:gd name="T10" fmla="*/ 126 w 3744"/>
              <a:gd name="T11" fmla="*/ 2217 h 3654"/>
              <a:gd name="T12" fmla="*/ 1218 w 3744"/>
              <a:gd name="T13" fmla="*/ 879 h 3654"/>
              <a:gd name="T14" fmla="*/ 686 w 3744"/>
              <a:gd name="T15" fmla="*/ 1862 h 3654"/>
              <a:gd name="T16" fmla="*/ 1373 w 3744"/>
              <a:gd name="T17" fmla="*/ 2187 h 3654"/>
              <a:gd name="T18" fmla="*/ 1383 w 3744"/>
              <a:gd name="T19" fmla="*/ 2220 h 3654"/>
              <a:gd name="T20" fmla="*/ 1381 w 3744"/>
              <a:gd name="T21" fmla="*/ 3009 h 3654"/>
              <a:gd name="T22" fmla="*/ 1927 w 3744"/>
              <a:gd name="T23" fmla="*/ 3571 h 3654"/>
              <a:gd name="T24" fmla="*/ 2363 w 3744"/>
              <a:gd name="T25" fmla="*/ 3009 h 3654"/>
              <a:gd name="T26" fmla="*/ 2361 w 3744"/>
              <a:gd name="T27" fmla="*/ 2209 h 3654"/>
              <a:gd name="T28" fmla="*/ 2364 w 3744"/>
              <a:gd name="T29" fmla="*/ 2199 h 3654"/>
              <a:gd name="T30" fmla="*/ 2371 w 3744"/>
              <a:gd name="T31" fmla="*/ 2187 h 3654"/>
              <a:gd name="T32" fmla="*/ 2380 w 3744"/>
              <a:gd name="T33" fmla="*/ 2180 h 3654"/>
              <a:gd name="T34" fmla="*/ 3047 w 3744"/>
              <a:gd name="T35" fmla="*/ 1862 h 3654"/>
              <a:gd name="T36" fmla="*/ 3189 w 3744"/>
              <a:gd name="T37" fmla="*/ 1142 h 3654"/>
              <a:gd name="T38" fmla="*/ 2592 w 3744"/>
              <a:gd name="T39" fmla="*/ 1157 h 3654"/>
              <a:gd name="T40" fmla="*/ 1915 w 3744"/>
              <a:gd name="T41" fmla="*/ 1542 h 3654"/>
              <a:gd name="T42" fmla="*/ 1904 w 3744"/>
              <a:gd name="T43" fmla="*/ 1542 h 3654"/>
              <a:gd name="T44" fmla="*/ 1227 w 3744"/>
              <a:gd name="T45" fmla="*/ 1157 h 3654"/>
              <a:gd name="T46" fmla="*/ 2522 w 3744"/>
              <a:gd name="T47" fmla="*/ 433 h 3654"/>
              <a:gd name="T48" fmla="*/ 2522 w 3744"/>
              <a:gd name="T49" fmla="*/ 839 h 3654"/>
              <a:gd name="T50" fmla="*/ 1297 w 3744"/>
              <a:gd name="T51" fmla="*/ 419 h 3654"/>
              <a:gd name="T52" fmla="*/ 1297 w 3744"/>
              <a:gd name="T53" fmla="*/ 419 h 3654"/>
              <a:gd name="T54" fmla="*/ 2578 w 3744"/>
              <a:gd name="T55" fmla="*/ 315 h 3654"/>
              <a:gd name="T56" fmla="*/ 2601 w 3744"/>
              <a:gd name="T57" fmla="*/ 354 h 3654"/>
              <a:gd name="T58" fmla="*/ 2601 w 3744"/>
              <a:gd name="T59" fmla="*/ 801 h 3654"/>
              <a:gd name="T60" fmla="*/ 3269 w 3744"/>
              <a:gd name="T61" fmla="*/ 1116 h 3654"/>
              <a:gd name="T62" fmla="*/ 3741 w 3744"/>
              <a:gd name="T63" fmla="*/ 2199 h 3654"/>
              <a:gd name="T64" fmla="*/ 3744 w 3744"/>
              <a:gd name="T65" fmla="*/ 2224 h 3654"/>
              <a:gd name="T66" fmla="*/ 3735 w 3744"/>
              <a:gd name="T67" fmla="*/ 3021 h 3654"/>
              <a:gd name="T68" fmla="*/ 3057 w 3744"/>
              <a:gd name="T69" fmla="*/ 3406 h 3654"/>
              <a:gd name="T70" fmla="*/ 3047 w 3744"/>
              <a:gd name="T71" fmla="*/ 3406 h 3654"/>
              <a:gd name="T72" fmla="*/ 1944 w 3744"/>
              <a:gd name="T73" fmla="*/ 3650 h 3654"/>
              <a:gd name="T74" fmla="*/ 1921 w 3744"/>
              <a:gd name="T75" fmla="*/ 3654 h 3654"/>
              <a:gd name="T76" fmla="*/ 1021 w 3744"/>
              <a:gd name="T77" fmla="*/ 3236 h 3654"/>
              <a:gd name="T78" fmla="*/ 708 w 3744"/>
              <a:gd name="T79" fmla="*/ 3403 h 3654"/>
              <a:gd name="T80" fmla="*/ 690 w 3744"/>
              <a:gd name="T81" fmla="*/ 3405 h 3654"/>
              <a:gd name="T82" fmla="*/ 19 w 3744"/>
              <a:gd name="T83" fmla="*/ 3030 h 3654"/>
              <a:gd name="T84" fmla="*/ 0 w 3744"/>
              <a:gd name="T85" fmla="*/ 2212 h 3654"/>
              <a:gd name="T86" fmla="*/ 1 w 3744"/>
              <a:gd name="T87" fmla="*/ 2203 h 3654"/>
              <a:gd name="T88" fmla="*/ 7 w 3744"/>
              <a:gd name="T89" fmla="*/ 2192 h 3654"/>
              <a:gd name="T90" fmla="*/ 19 w 3744"/>
              <a:gd name="T91" fmla="*/ 2180 h 3654"/>
              <a:gd name="T92" fmla="*/ 518 w 3744"/>
              <a:gd name="T93" fmla="*/ 1116 h 3654"/>
              <a:gd name="T94" fmla="*/ 1218 w 3744"/>
              <a:gd name="T95" fmla="*/ 793 h 3654"/>
              <a:gd name="T96" fmla="*/ 1218 w 3744"/>
              <a:gd name="T97" fmla="*/ 348 h 3654"/>
              <a:gd name="T98" fmla="*/ 1222 w 3744"/>
              <a:gd name="T99" fmla="*/ 333 h 3654"/>
              <a:gd name="T100" fmla="*/ 1228 w 3744"/>
              <a:gd name="T101" fmla="*/ 325 h 3654"/>
              <a:gd name="T102" fmla="*/ 1235 w 3744"/>
              <a:gd name="T103" fmla="*/ 318 h 3654"/>
              <a:gd name="T104" fmla="*/ 1892 w 3744"/>
              <a:gd name="T105" fmla="*/ 3 h 3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44" h="3654">
                <a:moveTo>
                  <a:pt x="1305" y="2295"/>
                </a:moveTo>
                <a:lnTo>
                  <a:pt x="737" y="2622"/>
                </a:lnTo>
                <a:lnTo>
                  <a:pt x="737" y="3296"/>
                </a:lnTo>
                <a:lnTo>
                  <a:pt x="1305" y="2972"/>
                </a:lnTo>
                <a:lnTo>
                  <a:pt x="1305" y="2295"/>
                </a:lnTo>
                <a:close/>
                <a:moveTo>
                  <a:pt x="2440" y="2283"/>
                </a:moveTo>
                <a:lnTo>
                  <a:pt x="2440" y="2972"/>
                </a:lnTo>
                <a:lnTo>
                  <a:pt x="2773" y="3162"/>
                </a:lnTo>
                <a:lnTo>
                  <a:pt x="2786" y="3164"/>
                </a:lnTo>
                <a:lnTo>
                  <a:pt x="2796" y="3167"/>
                </a:lnTo>
                <a:lnTo>
                  <a:pt x="2805" y="3175"/>
                </a:lnTo>
                <a:lnTo>
                  <a:pt x="2812" y="3185"/>
                </a:lnTo>
                <a:lnTo>
                  <a:pt x="2813" y="3185"/>
                </a:lnTo>
                <a:lnTo>
                  <a:pt x="2813" y="3185"/>
                </a:lnTo>
                <a:lnTo>
                  <a:pt x="3008" y="3296"/>
                </a:lnTo>
                <a:lnTo>
                  <a:pt x="3008" y="2603"/>
                </a:lnTo>
                <a:lnTo>
                  <a:pt x="2440" y="2283"/>
                </a:lnTo>
                <a:close/>
                <a:moveTo>
                  <a:pt x="3053" y="1946"/>
                </a:moveTo>
                <a:lnTo>
                  <a:pt x="2487" y="2217"/>
                </a:lnTo>
                <a:lnTo>
                  <a:pt x="3065" y="2536"/>
                </a:lnTo>
                <a:lnTo>
                  <a:pt x="3620" y="2217"/>
                </a:lnTo>
                <a:lnTo>
                  <a:pt x="3053" y="1946"/>
                </a:lnTo>
                <a:close/>
                <a:moveTo>
                  <a:pt x="692" y="1946"/>
                </a:moveTo>
                <a:lnTo>
                  <a:pt x="126" y="2217"/>
                </a:lnTo>
                <a:lnTo>
                  <a:pt x="704" y="2536"/>
                </a:lnTo>
                <a:lnTo>
                  <a:pt x="1259" y="2217"/>
                </a:lnTo>
                <a:lnTo>
                  <a:pt x="692" y="1946"/>
                </a:lnTo>
                <a:close/>
                <a:moveTo>
                  <a:pt x="1218" y="879"/>
                </a:moveTo>
                <a:lnTo>
                  <a:pt x="597" y="1142"/>
                </a:lnTo>
                <a:lnTo>
                  <a:pt x="597" y="1903"/>
                </a:lnTo>
                <a:lnTo>
                  <a:pt x="675" y="1865"/>
                </a:lnTo>
                <a:lnTo>
                  <a:pt x="686" y="1862"/>
                </a:lnTo>
                <a:lnTo>
                  <a:pt x="698" y="1862"/>
                </a:lnTo>
                <a:lnTo>
                  <a:pt x="709" y="1865"/>
                </a:lnTo>
                <a:lnTo>
                  <a:pt x="1362" y="2178"/>
                </a:lnTo>
                <a:lnTo>
                  <a:pt x="1373" y="2187"/>
                </a:lnTo>
                <a:lnTo>
                  <a:pt x="1380" y="2199"/>
                </a:lnTo>
                <a:lnTo>
                  <a:pt x="1384" y="2212"/>
                </a:lnTo>
                <a:lnTo>
                  <a:pt x="1384" y="2217"/>
                </a:lnTo>
                <a:lnTo>
                  <a:pt x="1383" y="2220"/>
                </a:lnTo>
                <a:lnTo>
                  <a:pt x="1384" y="2224"/>
                </a:lnTo>
                <a:lnTo>
                  <a:pt x="1384" y="2227"/>
                </a:lnTo>
                <a:lnTo>
                  <a:pt x="1384" y="2995"/>
                </a:lnTo>
                <a:lnTo>
                  <a:pt x="1381" y="3009"/>
                </a:lnTo>
                <a:lnTo>
                  <a:pt x="1375" y="3021"/>
                </a:lnTo>
                <a:lnTo>
                  <a:pt x="1364" y="3030"/>
                </a:lnTo>
                <a:lnTo>
                  <a:pt x="1095" y="3183"/>
                </a:lnTo>
                <a:lnTo>
                  <a:pt x="1927" y="3571"/>
                </a:lnTo>
                <a:lnTo>
                  <a:pt x="2684" y="3203"/>
                </a:lnTo>
                <a:lnTo>
                  <a:pt x="2380" y="3030"/>
                </a:lnTo>
                <a:lnTo>
                  <a:pt x="2370" y="3021"/>
                </a:lnTo>
                <a:lnTo>
                  <a:pt x="2363" y="3009"/>
                </a:lnTo>
                <a:lnTo>
                  <a:pt x="2361" y="2995"/>
                </a:lnTo>
                <a:lnTo>
                  <a:pt x="2361" y="2212"/>
                </a:lnTo>
                <a:lnTo>
                  <a:pt x="2361" y="2211"/>
                </a:lnTo>
                <a:lnTo>
                  <a:pt x="2361" y="2209"/>
                </a:lnTo>
                <a:lnTo>
                  <a:pt x="2362" y="2205"/>
                </a:lnTo>
                <a:lnTo>
                  <a:pt x="2362" y="2203"/>
                </a:lnTo>
                <a:lnTo>
                  <a:pt x="2363" y="2201"/>
                </a:lnTo>
                <a:lnTo>
                  <a:pt x="2364" y="2199"/>
                </a:lnTo>
                <a:lnTo>
                  <a:pt x="2365" y="2196"/>
                </a:lnTo>
                <a:lnTo>
                  <a:pt x="2367" y="2193"/>
                </a:lnTo>
                <a:lnTo>
                  <a:pt x="2369" y="2189"/>
                </a:lnTo>
                <a:lnTo>
                  <a:pt x="2371" y="2187"/>
                </a:lnTo>
                <a:lnTo>
                  <a:pt x="2373" y="2185"/>
                </a:lnTo>
                <a:lnTo>
                  <a:pt x="2377" y="2182"/>
                </a:lnTo>
                <a:lnTo>
                  <a:pt x="2378" y="2181"/>
                </a:lnTo>
                <a:lnTo>
                  <a:pt x="2380" y="2180"/>
                </a:lnTo>
                <a:lnTo>
                  <a:pt x="2381" y="2179"/>
                </a:lnTo>
                <a:lnTo>
                  <a:pt x="2383" y="2178"/>
                </a:lnTo>
                <a:lnTo>
                  <a:pt x="3035" y="1865"/>
                </a:lnTo>
                <a:lnTo>
                  <a:pt x="3047" y="1862"/>
                </a:lnTo>
                <a:lnTo>
                  <a:pt x="3058" y="1862"/>
                </a:lnTo>
                <a:lnTo>
                  <a:pt x="3070" y="1865"/>
                </a:lnTo>
                <a:lnTo>
                  <a:pt x="3189" y="1923"/>
                </a:lnTo>
                <a:lnTo>
                  <a:pt x="3189" y="1142"/>
                </a:lnTo>
                <a:lnTo>
                  <a:pt x="2601" y="888"/>
                </a:lnTo>
                <a:lnTo>
                  <a:pt x="2601" y="1132"/>
                </a:lnTo>
                <a:lnTo>
                  <a:pt x="2599" y="1146"/>
                </a:lnTo>
                <a:lnTo>
                  <a:pt x="2592" y="1157"/>
                </a:lnTo>
                <a:lnTo>
                  <a:pt x="2582" y="1167"/>
                </a:lnTo>
                <a:lnTo>
                  <a:pt x="1935" y="1537"/>
                </a:lnTo>
                <a:lnTo>
                  <a:pt x="1924" y="1541"/>
                </a:lnTo>
                <a:lnTo>
                  <a:pt x="1915" y="1542"/>
                </a:lnTo>
                <a:lnTo>
                  <a:pt x="1912" y="1541"/>
                </a:lnTo>
                <a:lnTo>
                  <a:pt x="1909" y="1541"/>
                </a:lnTo>
                <a:lnTo>
                  <a:pt x="1907" y="1541"/>
                </a:lnTo>
                <a:lnTo>
                  <a:pt x="1904" y="1542"/>
                </a:lnTo>
                <a:lnTo>
                  <a:pt x="1895" y="1541"/>
                </a:lnTo>
                <a:lnTo>
                  <a:pt x="1884" y="1537"/>
                </a:lnTo>
                <a:lnTo>
                  <a:pt x="1237" y="1167"/>
                </a:lnTo>
                <a:lnTo>
                  <a:pt x="1227" y="1157"/>
                </a:lnTo>
                <a:lnTo>
                  <a:pt x="1220" y="1146"/>
                </a:lnTo>
                <a:lnTo>
                  <a:pt x="1218" y="1132"/>
                </a:lnTo>
                <a:lnTo>
                  <a:pt x="1218" y="879"/>
                </a:lnTo>
                <a:close/>
                <a:moveTo>
                  <a:pt x="2522" y="433"/>
                </a:moveTo>
                <a:lnTo>
                  <a:pt x="1954" y="758"/>
                </a:lnTo>
                <a:lnTo>
                  <a:pt x="1954" y="1434"/>
                </a:lnTo>
                <a:lnTo>
                  <a:pt x="2522" y="1109"/>
                </a:lnTo>
                <a:lnTo>
                  <a:pt x="2522" y="839"/>
                </a:lnTo>
                <a:lnTo>
                  <a:pt x="2520" y="826"/>
                </a:lnTo>
                <a:lnTo>
                  <a:pt x="2522" y="814"/>
                </a:lnTo>
                <a:lnTo>
                  <a:pt x="2522" y="433"/>
                </a:lnTo>
                <a:close/>
                <a:moveTo>
                  <a:pt x="1297" y="419"/>
                </a:moveTo>
                <a:lnTo>
                  <a:pt x="1297" y="1109"/>
                </a:lnTo>
                <a:lnTo>
                  <a:pt x="1865" y="1434"/>
                </a:lnTo>
                <a:lnTo>
                  <a:pt x="1865" y="740"/>
                </a:lnTo>
                <a:lnTo>
                  <a:pt x="1297" y="419"/>
                </a:lnTo>
                <a:close/>
                <a:moveTo>
                  <a:pt x="1904" y="0"/>
                </a:moveTo>
                <a:lnTo>
                  <a:pt x="1915" y="0"/>
                </a:lnTo>
                <a:lnTo>
                  <a:pt x="1927" y="3"/>
                </a:lnTo>
                <a:lnTo>
                  <a:pt x="2578" y="315"/>
                </a:lnTo>
                <a:lnTo>
                  <a:pt x="2591" y="324"/>
                </a:lnTo>
                <a:lnTo>
                  <a:pt x="2598" y="335"/>
                </a:lnTo>
                <a:lnTo>
                  <a:pt x="2601" y="349"/>
                </a:lnTo>
                <a:lnTo>
                  <a:pt x="2601" y="354"/>
                </a:lnTo>
                <a:lnTo>
                  <a:pt x="2600" y="358"/>
                </a:lnTo>
                <a:lnTo>
                  <a:pt x="2601" y="361"/>
                </a:lnTo>
                <a:lnTo>
                  <a:pt x="2601" y="364"/>
                </a:lnTo>
                <a:lnTo>
                  <a:pt x="2601" y="801"/>
                </a:lnTo>
                <a:lnTo>
                  <a:pt x="3245" y="1079"/>
                </a:lnTo>
                <a:lnTo>
                  <a:pt x="3258" y="1088"/>
                </a:lnTo>
                <a:lnTo>
                  <a:pt x="3266" y="1101"/>
                </a:lnTo>
                <a:lnTo>
                  <a:pt x="3269" y="1116"/>
                </a:lnTo>
                <a:lnTo>
                  <a:pt x="3269" y="1961"/>
                </a:lnTo>
                <a:lnTo>
                  <a:pt x="3722" y="2178"/>
                </a:lnTo>
                <a:lnTo>
                  <a:pt x="3733" y="2187"/>
                </a:lnTo>
                <a:lnTo>
                  <a:pt x="3741" y="2199"/>
                </a:lnTo>
                <a:lnTo>
                  <a:pt x="3744" y="2212"/>
                </a:lnTo>
                <a:lnTo>
                  <a:pt x="3744" y="2217"/>
                </a:lnTo>
                <a:lnTo>
                  <a:pt x="3743" y="2220"/>
                </a:lnTo>
                <a:lnTo>
                  <a:pt x="3744" y="2224"/>
                </a:lnTo>
                <a:lnTo>
                  <a:pt x="3744" y="2227"/>
                </a:lnTo>
                <a:lnTo>
                  <a:pt x="3744" y="2995"/>
                </a:lnTo>
                <a:lnTo>
                  <a:pt x="3742" y="3009"/>
                </a:lnTo>
                <a:lnTo>
                  <a:pt x="3735" y="3021"/>
                </a:lnTo>
                <a:lnTo>
                  <a:pt x="3725" y="3030"/>
                </a:lnTo>
                <a:lnTo>
                  <a:pt x="3078" y="3400"/>
                </a:lnTo>
                <a:lnTo>
                  <a:pt x="3068" y="3403"/>
                </a:lnTo>
                <a:lnTo>
                  <a:pt x="3057" y="3406"/>
                </a:lnTo>
                <a:lnTo>
                  <a:pt x="3055" y="3405"/>
                </a:lnTo>
                <a:lnTo>
                  <a:pt x="3053" y="3405"/>
                </a:lnTo>
                <a:lnTo>
                  <a:pt x="3050" y="3405"/>
                </a:lnTo>
                <a:lnTo>
                  <a:pt x="3047" y="3406"/>
                </a:lnTo>
                <a:lnTo>
                  <a:pt x="3037" y="3403"/>
                </a:lnTo>
                <a:lnTo>
                  <a:pt x="3027" y="3400"/>
                </a:lnTo>
                <a:lnTo>
                  <a:pt x="2767" y="3251"/>
                </a:lnTo>
                <a:lnTo>
                  <a:pt x="1944" y="3650"/>
                </a:lnTo>
                <a:lnTo>
                  <a:pt x="1939" y="3652"/>
                </a:lnTo>
                <a:lnTo>
                  <a:pt x="1934" y="3654"/>
                </a:lnTo>
                <a:lnTo>
                  <a:pt x="1927" y="3654"/>
                </a:lnTo>
                <a:lnTo>
                  <a:pt x="1921" y="3654"/>
                </a:lnTo>
                <a:lnTo>
                  <a:pt x="1916" y="3652"/>
                </a:lnTo>
                <a:lnTo>
                  <a:pt x="1911" y="3650"/>
                </a:lnTo>
                <a:lnTo>
                  <a:pt x="1025" y="3239"/>
                </a:lnTo>
                <a:lnTo>
                  <a:pt x="1021" y="3236"/>
                </a:lnTo>
                <a:lnTo>
                  <a:pt x="1017" y="3233"/>
                </a:lnTo>
                <a:lnTo>
                  <a:pt x="1014" y="3230"/>
                </a:lnTo>
                <a:lnTo>
                  <a:pt x="717" y="3400"/>
                </a:lnTo>
                <a:lnTo>
                  <a:pt x="708" y="3403"/>
                </a:lnTo>
                <a:lnTo>
                  <a:pt x="698" y="3406"/>
                </a:lnTo>
                <a:lnTo>
                  <a:pt x="694" y="3405"/>
                </a:lnTo>
                <a:lnTo>
                  <a:pt x="692" y="3405"/>
                </a:lnTo>
                <a:lnTo>
                  <a:pt x="690" y="3405"/>
                </a:lnTo>
                <a:lnTo>
                  <a:pt x="687" y="3406"/>
                </a:lnTo>
                <a:lnTo>
                  <a:pt x="677" y="3403"/>
                </a:lnTo>
                <a:lnTo>
                  <a:pt x="667" y="3400"/>
                </a:lnTo>
                <a:lnTo>
                  <a:pt x="19" y="3030"/>
                </a:lnTo>
                <a:lnTo>
                  <a:pt x="9" y="3021"/>
                </a:lnTo>
                <a:lnTo>
                  <a:pt x="2" y="3009"/>
                </a:lnTo>
                <a:lnTo>
                  <a:pt x="0" y="2995"/>
                </a:lnTo>
                <a:lnTo>
                  <a:pt x="0" y="2212"/>
                </a:lnTo>
                <a:lnTo>
                  <a:pt x="0" y="2211"/>
                </a:lnTo>
                <a:lnTo>
                  <a:pt x="1" y="2209"/>
                </a:lnTo>
                <a:lnTo>
                  <a:pt x="1" y="2205"/>
                </a:lnTo>
                <a:lnTo>
                  <a:pt x="1" y="2203"/>
                </a:lnTo>
                <a:lnTo>
                  <a:pt x="3" y="2199"/>
                </a:lnTo>
                <a:lnTo>
                  <a:pt x="5" y="2196"/>
                </a:lnTo>
                <a:lnTo>
                  <a:pt x="6" y="2193"/>
                </a:lnTo>
                <a:lnTo>
                  <a:pt x="7" y="2192"/>
                </a:lnTo>
                <a:lnTo>
                  <a:pt x="9" y="2189"/>
                </a:lnTo>
                <a:lnTo>
                  <a:pt x="13" y="2185"/>
                </a:lnTo>
                <a:lnTo>
                  <a:pt x="16" y="2182"/>
                </a:lnTo>
                <a:lnTo>
                  <a:pt x="19" y="2180"/>
                </a:lnTo>
                <a:lnTo>
                  <a:pt x="21" y="2179"/>
                </a:lnTo>
                <a:lnTo>
                  <a:pt x="23" y="2178"/>
                </a:lnTo>
                <a:lnTo>
                  <a:pt x="518" y="1941"/>
                </a:lnTo>
                <a:lnTo>
                  <a:pt x="518" y="1116"/>
                </a:lnTo>
                <a:lnTo>
                  <a:pt x="521" y="1101"/>
                </a:lnTo>
                <a:lnTo>
                  <a:pt x="529" y="1088"/>
                </a:lnTo>
                <a:lnTo>
                  <a:pt x="542" y="1079"/>
                </a:lnTo>
                <a:lnTo>
                  <a:pt x="1218" y="793"/>
                </a:lnTo>
                <a:lnTo>
                  <a:pt x="1218" y="351"/>
                </a:lnTo>
                <a:lnTo>
                  <a:pt x="1218" y="350"/>
                </a:lnTo>
                <a:lnTo>
                  <a:pt x="1218" y="350"/>
                </a:lnTo>
                <a:lnTo>
                  <a:pt x="1218" y="348"/>
                </a:lnTo>
                <a:lnTo>
                  <a:pt x="1219" y="346"/>
                </a:lnTo>
                <a:lnTo>
                  <a:pt x="1219" y="340"/>
                </a:lnTo>
                <a:lnTo>
                  <a:pt x="1221" y="335"/>
                </a:lnTo>
                <a:lnTo>
                  <a:pt x="1222" y="333"/>
                </a:lnTo>
                <a:lnTo>
                  <a:pt x="1223" y="331"/>
                </a:lnTo>
                <a:lnTo>
                  <a:pt x="1224" y="328"/>
                </a:lnTo>
                <a:lnTo>
                  <a:pt x="1227" y="326"/>
                </a:lnTo>
                <a:lnTo>
                  <a:pt x="1228" y="325"/>
                </a:lnTo>
                <a:lnTo>
                  <a:pt x="1230" y="323"/>
                </a:lnTo>
                <a:lnTo>
                  <a:pt x="1231" y="320"/>
                </a:lnTo>
                <a:lnTo>
                  <a:pt x="1234" y="319"/>
                </a:lnTo>
                <a:lnTo>
                  <a:pt x="1235" y="318"/>
                </a:lnTo>
                <a:lnTo>
                  <a:pt x="1237" y="317"/>
                </a:lnTo>
                <a:lnTo>
                  <a:pt x="1238" y="316"/>
                </a:lnTo>
                <a:lnTo>
                  <a:pt x="1241" y="315"/>
                </a:lnTo>
                <a:lnTo>
                  <a:pt x="1892" y="3"/>
                </a:lnTo>
                <a:lnTo>
                  <a:pt x="1904" y="0"/>
                </a:lnTo>
                <a:close/>
              </a:path>
            </a:pathLst>
          </a:custGeom>
          <a:solidFill>
            <a:srgbClr val="FF51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94EA55-3CF8-9755-1560-B56793ED7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26" y="1808582"/>
            <a:ext cx="5851070" cy="3295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699C35-4729-D699-AB87-97D75C97A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296" y="1991060"/>
            <a:ext cx="5527056" cy="31127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336816-833A-65C1-518A-FBCC4BA53115}"/>
              </a:ext>
            </a:extLst>
          </p:cNvPr>
          <p:cNvSpPr txBox="1"/>
          <p:nvPr/>
        </p:nvSpPr>
        <p:spPr>
          <a:xfrm>
            <a:off x="7302256" y="5182459"/>
            <a:ext cx="4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rgbClr val="003A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Dependencies and expressions of synthetic parameters updated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4649BD-364C-A661-F86A-9E5799F5F73C}"/>
              </a:ext>
            </a:extLst>
          </p:cNvPr>
          <p:cNvSpPr txBox="1"/>
          <p:nvPr/>
        </p:nvSpPr>
        <p:spPr>
          <a:xfrm>
            <a:off x="1122897" y="4951626"/>
            <a:ext cx="5075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rgbClr val="003A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Common tailoring data connected to mission tailoring data: common root element becomes a sub-element of the mission root element </a:t>
            </a:r>
          </a:p>
        </p:txBody>
      </p:sp>
    </p:spTree>
    <p:extLst>
      <p:ext uri="{BB962C8B-B14F-4D97-AF65-F5344CB8AC3E}">
        <p14:creationId xmlns:p14="http://schemas.microsoft.com/office/powerpoint/2010/main" val="2978053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2B548A-069D-0E5D-45D0-6F5094715C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</a:t>
            </a:r>
            <a:r>
              <a:rPr lang="en-GB"/>
              <a:t>emonstration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57D9E2-38C6-F75F-328D-20797F4CB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04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820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61B9B2-3F9A-45BA-A6AB-148BFEE16534}"/>
              </a:ext>
            </a:extLst>
          </p:cNvPr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r>
              <a:rPr lang="en-GB"/>
              <a:t>04</a:t>
            </a:r>
            <a:endParaRPr lang="en-GB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989BA9A-38E8-93FC-69E4-9AB08639332A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GB"/>
              <a:t>Demonstration</a:t>
            </a:r>
            <a:endParaRPr lang="en-GB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4061D103-7246-52B8-AA0E-1BCA42D58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the CTD on the MCS-CC</a:t>
            </a:r>
            <a:endParaRPr lang="en-GB" dirty="0"/>
          </a:p>
        </p:txBody>
      </p:sp>
      <p:sp>
        <p:nvSpPr>
          <p:cNvPr id="8" name="Online Image Placeholder 7">
            <a:extLst>
              <a:ext uri="{FF2B5EF4-FFF2-40B4-BE49-F238E27FC236}">
                <a16:creationId xmlns:a16="http://schemas.microsoft.com/office/drawing/2014/main" id="{D9BA1640-B00D-34CC-6138-DD6F3E6F565F}"/>
              </a:ext>
            </a:extLst>
          </p:cNvPr>
          <p:cNvSpPr>
            <a:spLocks noGrp="1"/>
          </p:cNvSpPr>
          <p:nvPr>
            <p:ph type="clipArt" sz="quarter" idx="26"/>
          </p:nvPr>
        </p:nvSpPr>
        <p:spPr/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C027DEBA-B6E5-BAE8-1767-4514617D9E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14624"/>
            <a:ext cx="5186054" cy="2809875"/>
          </a:xfrm>
          <a:prstGeom prst="rect">
            <a:avLst/>
          </a:prstGeom>
        </p:spPr>
      </p:pic>
      <p:pic>
        <p:nvPicPr>
          <p:cNvPr id="7" name="Online Image Placeholder 7">
            <a:extLst>
              <a:ext uri="{FF2B5EF4-FFF2-40B4-BE49-F238E27FC236}">
                <a16:creationId xmlns:a16="http://schemas.microsoft.com/office/drawing/2014/main" id="{B367D3BB-91AE-2089-9CF8-CB2F19F14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56" y="681038"/>
            <a:ext cx="492176" cy="503237"/>
          </a:xfrm>
          <a:prstGeom prst="rect">
            <a:avLst/>
          </a:prstGeom>
        </p:spPr>
      </p:pic>
      <p:sp>
        <p:nvSpPr>
          <p:cNvPr id="9" name="Rectángulo redondeado 7">
            <a:extLst>
              <a:ext uri="{FF2B5EF4-FFF2-40B4-BE49-F238E27FC236}">
                <a16:creationId xmlns:a16="http://schemas.microsoft.com/office/drawing/2014/main" id="{2DED4579-DA6F-3233-4947-A27ACCA9D219}"/>
              </a:ext>
            </a:extLst>
          </p:cNvPr>
          <p:cNvSpPr/>
          <p:nvPr/>
        </p:nvSpPr>
        <p:spPr>
          <a:xfrm>
            <a:off x="6096000" y="2347181"/>
            <a:ext cx="1260000" cy="360000"/>
          </a:xfrm>
          <a:prstGeom prst="roundRect">
            <a:avLst/>
          </a:prstGeom>
          <a:solidFill>
            <a:srgbClr val="A2A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MCS-CC</a:t>
            </a:r>
            <a:endParaRPr lang="en-GB" sz="1400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E36F6D2F-E724-B958-E077-B3C83F6C3C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25844"/>
            <a:ext cx="5181600" cy="4760352"/>
          </a:xfrm>
        </p:spPr>
        <p:txBody>
          <a:bodyPr/>
          <a:lstStyle/>
          <a:p>
            <a:r>
              <a:rPr lang="en-US"/>
              <a:t>Preparation</a:t>
            </a:r>
          </a:p>
          <a:p>
            <a:pPr marL="825750" lvl="1" indent="-285750"/>
            <a:r>
              <a:rPr lang="en-US"/>
              <a:t>CTD integrated with Swarm and BC tailoring</a:t>
            </a:r>
          </a:p>
          <a:p>
            <a:pPr marL="825750" lvl="1" indent="-285750"/>
            <a:r>
              <a:rPr lang="en-US"/>
              <a:t>MCS-CC software deployed (incl. tailoring data)</a:t>
            </a:r>
            <a:endParaRPr lang="en-GB"/>
          </a:p>
          <a:p>
            <a:pPr marL="285750" indent="-285750"/>
            <a:r>
              <a:rPr lang="en-GB"/>
              <a:t>Operation</a:t>
            </a:r>
          </a:p>
          <a:p>
            <a:pPr marL="825750" lvl="1" indent="-285750"/>
            <a:r>
              <a:rPr lang="en-GB"/>
              <a:t>CTD used in the demonstration:</a:t>
            </a:r>
          </a:p>
          <a:p>
            <a:pPr marL="1185750" lvl="2" indent="-285750"/>
            <a:r>
              <a:rPr lang="en-GB"/>
              <a:t>Activity list</a:t>
            </a:r>
          </a:p>
          <a:p>
            <a:pPr marL="1185750" lvl="2" indent="-285750"/>
            <a:r>
              <a:rPr lang="en-GB"/>
              <a:t>Activities</a:t>
            </a:r>
          </a:p>
          <a:p>
            <a:pPr marL="1185750" lvl="2" indent="-285750"/>
            <a:r>
              <a:rPr lang="en-GB"/>
              <a:t>Synthetic parameters</a:t>
            </a:r>
          </a:p>
          <a:p>
            <a:pPr marL="1185750" lvl="2" indent="-285750"/>
            <a:r>
              <a:rPr lang="en-GB"/>
              <a:t>Displays</a:t>
            </a:r>
          </a:p>
          <a:p>
            <a:pPr marL="825750" lvl="1" indent="-285750"/>
            <a:r>
              <a:rPr lang="en-GB"/>
              <a:t>Operational areas covered in the demonstration:</a:t>
            </a:r>
          </a:p>
          <a:p>
            <a:pPr marL="1185750" lvl="2" indent="-285750"/>
            <a:r>
              <a:rPr lang="en-GB"/>
              <a:t>G/S links management</a:t>
            </a:r>
          </a:p>
          <a:p>
            <a:pPr marL="1185750" lvl="2" indent="-285750"/>
            <a:r>
              <a:rPr lang="en-GB"/>
              <a:t>Time correlation</a:t>
            </a:r>
          </a:p>
          <a:p>
            <a:pPr marL="1185750" lvl="2" indent="-285750"/>
            <a:r>
              <a:rPr lang="en-GB"/>
              <a:t>Commanding loop/directives</a:t>
            </a:r>
          </a:p>
          <a:p>
            <a:pPr marL="1185750" lvl="2" indent="-285750"/>
            <a:r>
              <a:rPr lang="en-GB"/>
              <a:t>Packet-based data downlink</a:t>
            </a:r>
          </a:p>
          <a:p>
            <a:pPr marL="1185750" lvl="2" indent="-285750"/>
            <a:r>
              <a:rPr lang="en-GB"/>
              <a:t>Upload stack file to the on-board schedule</a:t>
            </a:r>
          </a:p>
          <a:p>
            <a:pPr marL="825750" lvl="1" indent="-285750"/>
            <a:r>
              <a:rPr lang="en-GB"/>
              <a:t>Generic pass execution</a:t>
            </a:r>
          </a:p>
          <a:p>
            <a:pPr marL="825750" lvl="1" indent="-28575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00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2B548A-069D-0E5D-45D0-6F5094715C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Conclusions and future steps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57D9E2-38C6-F75F-328D-20797F4CB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05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855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A146F-1D8B-2725-0099-9431A37A21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/>
              <a:t>Starting point: a well-defined objective, yet open to multiple approaches</a:t>
            </a:r>
          </a:p>
          <a:p>
            <a:pPr marL="825750" lvl="1" indent="-285750"/>
            <a:r>
              <a:rPr lang="en-GB"/>
              <a:t>Definition of a reference model for the production of reusable common tailoring data (CTD)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AE97C5-DC2A-BEC9-6CCC-1B56D1DE4CE4}"/>
              </a:ext>
            </a:extLst>
          </p:cNvPr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r>
              <a:rPr lang="en-US"/>
              <a:t>05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1E18BE-67A4-1B02-D319-F9EE447268A6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/>
              <a:t>Conclusions and future steps</a:t>
            </a:r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BFAA38C-4B25-FDF4-8235-39268552D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Achievements</a:t>
            </a:r>
            <a:endParaRPr lang="en-GB"/>
          </a:p>
        </p:txBody>
      </p:sp>
      <p:sp>
        <p:nvSpPr>
          <p:cNvPr id="7" name="Online Image Placeholder 6">
            <a:extLst>
              <a:ext uri="{FF2B5EF4-FFF2-40B4-BE49-F238E27FC236}">
                <a16:creationId xmlns:a16="http://schemas.microsoft.com/office/drawing/2014/main" id="{F687C257-CC29-8CC6-7600-300672BEA490}"/>
              </a:ext>
            </a:extLst>
          </p:cNvPr>
          <p:cNvSpPr>
            <a:spLocks noGrp="1"/>
          </p:cNvSpPr>
          <p:nvPr>
            <p:ph type="clipArt" sz="quarter" idx="26"/>
          </p:nvPr>
        </p:nvSpPr>
        <p:spPr/>
      </p:sp>
      <p:pic>
        <p:nvPicPr>
          <p:cNvPr id="2" name="Online Image Placeholder 15">
            <a:extLst>
              <a:ext uri="{FF2B5EF4-FFF2-40B4-BE49-F238E27FC236}">
                <a16:creationId xmlns:a16="http://schemas.microsoft.com/office/drawing/2014/main" id="{522E597E-A65F-7B4D-0413-27D33662B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37" y="728423"/>
            <a:ext cx="329213" cy="4084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12B8FC-40DB-C182-77F9-571EC1CC9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206" y="2352675"/>
            <a:ext cx="8410643" cy="371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80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A146F-1D8B-2725-0099-9431A37A21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/>
              <a:t>Operational areas with commonality potential across missions in routine operations</a:t>
            </a:r>
          </a:p>
          <a:p>
            <a:pPr marL="825750" lvl="1" indent="-285750"/>
            <a:r>
              <a:rPr lang="en-GB"/>
              <a:t>Ground station links management</a:t>
            </a:r>
          </a:p>
          <a:p>
            <a:pPr marL="825750" lvl="1" indent="-285750"/>
            <a:r>
              <a:rPr lang="en-GB"/>
              <a:t>Time correlation</a:t>
            </a:r>
          </a:p>
          <a:p>
            <a:pPr marL="825750" lvl="1" indent="-285750"/>
            <a:r>
              <a:rPr lang="en-GB"/>
              <a:t>Commanding loop/directives</a:t>
            </a:r>
          </a:p>
          <a:p>
            <a:pPr marL="825750" lvl="1" indent="-285750"/>
            <a:r>
              <a:rPr lang="en-GB"/>
              <a:t>Packet-based data download</a:t>
            </a:r>
          </a:p>
          <a:p>
            <a:pPr marL="825750" lvl="1" indent="-285750"/>
            <a:r>
              <a:rPr lang="en-GB"/>
              <a:t>Stack file-based schedule upload</a:t>
            </a:r>
          </a:p>
          <a:p>
            <a:pPr marL="825750" lvl="1" indent="-285750"/>
            <a:r>
              <a:rPr lang="en-GB"/>
              <a:t>File-based operations</a:t>
            </a:r>
          </a:p>
          <a:p>
            <a:r>
              <a:rPr lang="en-GB"/>
              <a:t>Several strategies defined for the production of CTD</a:t>
            </a:r>
          </a:p>
          <a:p>
            <a:pPr marL="825750" lvl="1" indent="-285750"/>
            <a:r>
              <a:rPr lang="en-GB"/>
              <a:t>Reuse elements available in the control systems extensions of missions’ tailoring data</a:t>
            </a:r>
          </a:p>
          <a:p>
            <a:pPr marL="825750" lvl="1" indent="-285750"/>
            <a:r>
              <a:rPr lang="en-GB"/>
              <a:t>Reuse parts of available generic elements</a:t>
            </a:r>
          </a:p>
          <a:p>
            <a:pPr marL="825750" lvl="1" indent="-285750"/>
            <a:r>
              <a:rPr lang="en-GB"/>
              <a:t>Define new activities setting only widely applicable argument default values</a:t>
            </a:r>
          </a:p>
          <a:p>
            <a:pPr marL="825750" lvl="1" indent="-285750"/>
            <a:r>
              <a:rPr lang="en-GB"/>
              <a:t>Define specialised activities for specific purposes as variations of a base activity</a:t>
            </a:r>
          </a:p>
          <a:p>
            <a:pPr marL="825750" lvl="1" indent="-285750"/>
            <a:r>
              <a:rPr lang="en-GB"/>
              <a:t>Define new synthetic parameters to be identical to mission parameters</a:t>
            </a:r>
          </a:p>
          <a:p>
            <a:pPr marL="825750" lvl="1" indent="-285750"/>
            <a:r>
              <a:rPr lang="en-GB"/>
              <a:t>Create EKSE scripts that connect common activities to mission service commands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AE97C5-DC2A-BEC9-6CCC-1B56D1DE4CE4}"/>
              </a:ext>
            </a:extLst>
          </p:cNvPr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r>
              <a:rPr lang="en-US"/>
              <a:t>05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1E18BE-67A4-1B02-D319-F9EE447268A6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/>
              <a:t>Conclusions and future steps</a:t>
            </a:r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BFAA38C-4B25-FDF4-8235-39268552D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Achievements</a:t>
            </a:r>
            <a:endParaRPr lang="en-GB"/>
          </a:p>
        </p:txBody>
      </p:sp>
      <p:sp>
        <p:nvSpPr>
          <p:cNvPr id="7" name="Online Image Placeholder 6">
            <a:extLst>
              <a:ext uri="{FF2B5EF4-FFF2-40B4-BE49-F238E27FC236}">
                <a16:creationId xmlns:a16="http://schemas.microsoft.com/office/drawing/2014/main" id="{F687C257-CC29-8CC6-7600-300672BEA490}"/>
              </a:ext>
            </a:extLst>
          </p:cNvPr>
          <p:cNvSpPr>
            <a:spLocks noGrp="1"/>
          </p:cNvSpPr>
          <p:nvPr>
            <p:ph type="clipArt" sz="quarter" idx="26"/>
          </p:nvPr>
        </p:nvSpPr>
        <p:spPr/>
      </p:sp>
      <p:pic>
        <p:nvPicPr>
          <p:cNvPr id="2" name="Online Image Placeholder 15">
            <a:extLst>
              <a:ext uri="{FF2B5EF4-FFF2-40B4-BE49-F238E27FC236}">
                <a16:creationId xmlns:a16="http://schemas.microsoft.com/office/drawing/2014/main" id="{522E597E-A65F-7B4D-0413-27D33662B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37" y="728423"/>
            <a:ext cx="329213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92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003C77-ADD6-54D8-6556-6DCC262C8FDE}"/>
              </a:ext>
            </a:extLst>
          </p:cNvPr>
          <p:cNvSpPr txBox="1">
            <a:spLocks/>
          </p:cNvSpPr>
          <p:nvPr/>
        </p:nvSpPr>
        <p:spPr>
          <a:xfrm>
            <a:off x="3214255" y="1902222"/>
            <a:ext cx="2888556" cy="57232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FF51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SUMMARY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87830B6-69D7-ABC3-4868-4E664BCFC714}"/>
              </a:ext>
            </a:extLst>
          </p:cNvPr>
          <p:cNvSpPr/>
          <p:nvPr/>
        </p:nvSpPr>
        <p:spPr>
          <a:xfrm rot="10800000">
            <a:off x="0" y="-4"/>
            <a:ext cx="313592" cy="6858001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A2A9A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1" dirty="0"/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4CA6B84D-7AF6-2F6F-F4EB-FD08052564D7}"/>
              </a:ext>
            </a:extLst>
          </p:cNvPr>
          <p:cNvSpPr txBox="1">
            <a:spLocks/>
          </p:cNvSpPr>
          <p:nvPr/>
        </p:nvSpPr>
        <p:spPr>
          <a:xfrm>
            <a:off x="3225802" y="2786622"/>
            <a:ext cx="7241309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7200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A2A9AD"/>
              </a:buClr>
              <a:buFont typeface="Arial" panose="020B0604020202020204" pitchFamily="34" charset="0"/>
              <a:buNone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None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Introduction</a:t>
            </a:r>
            <a:endParaRPr lang="en-GB" dirty="0"/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BC58A081-2039-8755-14D8-65B194E78AA6}"/>
              </a:ext>
            </a:extLst>
          </p:cNvPr>
          <p:cNvSpPr txBox="1">
            <a:spLocks/>
          </p:cNvSpPr>
          <p:nvPr/>
        </p:nvSpPr>
        <p:spPr>
          <a:xfrm>
            <a:off x="3048462" y="2786622"/>
            <a:ext cx="115916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rgbClr val="FF51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7200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A2A9AD"/>
              </a:buClr>
              <a:buFont typeface="Arial" panose="020B0604020202020204" pitchFamily="34" charset="0"/>
              <a:buNone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None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|</a:t>
            </a:r>
            <a:endParaRPr lang="es-ES" dirty="0"/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30FEA0F2-A4BC-2127-7F66-53315668F9B2}"/>
              </a:ext>
            </a:extLst>
          </p:cNvPr>
          <p:cNvSpPr txBox="1">
            <a:spLocks/>
          </p:cNvSpPr>
          <p:nvPr/>
        </p:nvSpPr>
        <p:spPr>
          <a:xfrm>
            <a:off x="2594956" y="2786622"/>
            <a:ext cx="453506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rgbClr val="003A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7200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A2A9AD"/>
              </a:buClr>
              <a:buFont typeface="Arial" panose="020B0604020202020204" pitchFamily="34" charset="0"/>
              <a:buNone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None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01</a:t>
            </a: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462267A4-5E6F-06BB-B0CB-6F52D9574EAF}"/>
              </a:ext>
            </a:extLst>
          </p:cNvPr>
          <p:cNvSpPr txBox="1">
            <a:spLocks/>
          </p:cNvSpPr>
          <p:nvPr/>
        </p:nvSpPr>
        <p:spPr>
          <a:xfrm>
            <a:off x="3225802" y="3270716"/>
            <a:ext cx="7241309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7200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A2A9AD"/>
              </a:buClr>
              <a:buFont typeface="Arial" panose="020B0604020202020204" pitchFamily="34" charset="0"/>
              <a:buNone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None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Overview of the activity</a:t>
            </a:r>
            <a:endParaRPr lang="en-GB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81AFCA36-DD3D-8A47-0490-9B64374BFB9A}"/>
              </a:ext>
            </a:extLst>
          </p:cNvPr>
          <p:cNvSpPr txBox="1">
            <a:spLocks/>
          </p:cNvSpPr>
          <p:nvPr/>
        </p:nvSpPr>
        <p:spPr>
          <a:xfrm>
            <a:off x="3225802" y="3754810"/>
            <a:ext cx="7241309" cy="362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7200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A2A9AD"/>
              </a:buClr>
              <a:buFont typeface="Arial" panose="020B0604020202020204" pitchFamily="34" charset="0"/>
              <a:buNone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None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</a:t>
            </a:r>
            <a:r>
              <a:rPr lang="en-GB"/>
              <a:t>ain results</a:t>
            </a:r>
            <a:endParaRPr lang="en-GB" dirty="0"/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F53A0989-148B-8C61-6039-D52503B61733}"/>
              </a:ext>
            </a:extLst>
          </p:cNvPr>
          <p:cNvSpPr txBox="1">
            <a:spLocks/>
          </p:cNvSpPr>
          <p:nvPr/>
        </p:nvSpPr>
        <p:spPr>
          <a:xfrm>
            <a:off x="3048462" y="3272044"/>
            <a:ext cx="115916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rgbClr val="FF51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7200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A2A9AD"/>
              </a:buClr>
              <a:buFont typeface="Arial" panose="020B0604020202020204" pitchFamily="34" charset="0"/>
              <a:buNone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None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|</a:t>
            </a:r>
            <a:endParaRPr lang="es-ES" dirty="0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E62A706B-B698-997B-C8E1-0E9CF475C125}"/>
              </a:ext>
            </a:extLst>
          </p:cNvPr>
          <p:cNvSpPr txBox="1">
            <a:spLocks/>
          </p:cNvSpPr>
          <p:nvPr/>
        </p:nvSpPr>
        <p:spPr>
          <a:xfrm>
            <a:off x="2594956" y="3272044"/>
            <a:ext cx="453506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rgbClr val="003A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7200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A2A9AD"/>
              </a:buClr>
              <a:buFont typeface="Arial" panose="020B0604020202020204" pitchFamily="34" charset="0"/>
              <a:buNone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None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02</a:t>
            </a:r>
            <a:endParaRPr lang="es-ES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3DC9EE8B-8E97-1A35-66AE-C739C165996F}"/>
              </a:ext>
            </a:extLst>
          </p:cNvPr>
          <p:cNvSpPr txBox="1">
            <a:spLocks/>
          </p:cNvSpPr>
          <p:nvPr/>
        </p:nvSpPr>
        <p:spPr>
          <a:xfrm>
            <a:off x="3048462" y="3751822"/>
            <a:ext cx="115916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rgbClr val="FF51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7200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A2A9AD"/>
              </a:buClr>
              <a:buFont typeface="Arial" panose="020B0604020202020204" pitchFamily="34" charset="0"/>
              <a:buNone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None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|</a:t>
            </a:r>
            <a:endParaRPr lang="es-ES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6E54C8F1-0B45-93A8-D478-69C168E195A9}"/>
              </a:ext>
            </a:extLst>
          </p:cNvPr>
          <p:cNvSpPr txBox="1">
            <a:spLocks/>
          </p:cNvSpPr>
          <p:nvPr/>
        </p:nvSpPr>
        <p:spPr>
          <a:xfrm>
            <a:off x="2594956" y="3751822"/>
            <a:ext cx="453506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rgbClr val="003A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7200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A2A9AD"/>
              </a:buClr>
              <a:buFont typeface="Arial" panose="020B0604020202020204" pitchFamily="34" charset="0"/>
              <a:buNone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None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03</a:t>
            </a:r>
          </a:p>
        </p:txBody>
      </p:sp>
      <p:pic>
        <p:nvPicPr>
          <p:cNvPr id="21" name="Imagen 20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D0AF29A1-F88A-1C9C-997E-5590B0C2E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080000"/>
            <a:ext cx="1800000" cy="298493"/>
          </a:xfrm>
          <a:prstGeom prst="rect">
            <a:avLst/>
          </a:prstGeom>
        </p:spPr>
      </p:pic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76DC6A0D-8B10-AD0F-A417-4202FEAF1E6B}"/>
              </a:ext>
            </a:extLst>
          </p:cNvPr>
          <p:cNvSpPr txBox="1">
            <a:spLocks/>
          </p:cNvSpPr>
          <p:nvPr/>
        </p:nvSpPr>
        <p:spPr>
          <a:xfrm>
            <a:off x="3225802" y="4234588"/>
            <a:ext cx="7241309" cy="11941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7200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A2A9AD"/>
              </a:buClr>
              <a:buFont typeface="Arial" panose="020B0604020202020204" pitchFamily="34" charset="0"/>
              <a:buNone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None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Demonstration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4CFD64BE-BFF6-5981-7EFE-1891D42D0CB3}"/>
              </a:ext>
            </a:extLst>
          </p:cNvPr>
          <p:cNvSpPr txBox="1">
            <a:spLocks/>
          </p:cNvSpPr>
          <p:nvPr/>
        </p:nvSpPr>
        <p:spPr>
          <a:xfrm>
            <a:off x="3048462" y="4231600"/>
            <a:ext cx="115916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rgbClr val="FF51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7200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A2A9AD"/>
              </a:buClr>
              <a:buFont typeface="Arial" panose="020B0604020202020204" pitchFamily="34" charset="0"/>
              <a:buNone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None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|</a:t>
            </a:r>
            <a:endParaRPr lang="es-ES" dirty="0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BFAFFA7C-F1CC-6FB0-85E2-73E221D6B3EF}"/>
              </a:ext>
            </a:extLst>
          </p:cNvPr>
          <p:cNvSpPr txBox="1">
            <a:spLocks/>
          </p:cNvSpPr>
          <p:nvPr/>
        </p:nvSpPr>
        <p:spPr>
          <a:xfrm>
            <a:off x="2594956" y="4231600"/>
            <a:ext cx="453506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rgbClr val="003A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7200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A2A9AD"/>
              </a:buClr>
              <a:buFont typeface="Arial" panose="020B0604020202020204" pitchFamily="34" charset="0"/>
              <a:buNone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None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04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CCBF4002-6B22-728E-9A74-DDD2E242BFD1}"/>
              </a:ext>
            </a:extLst>
          </p:cNvPr>
          <p:cNvSpPr txBox="1">
            <a:spLocks/>
          </p:cNvSpPr>
          <p:nvPr/>
        </p:nvSpPr>
        <p:spPr>
          <a:xfrm>
            <a:off x="3225802" y="4714366"/>
            <a:ext cx="7241309" cy="11941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7200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A2A9AD"/>
              </a:buClr>
              <a:buFont typeface="Arial" panose="020B0604020202020204" pitchFamily="34" charset="0"/>
              <a:buNone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None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Conclusions and future steps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22DBB077-3D0F-D252-B8AC-06675CCA57F1}"/>
              </a:ext>
            </a:extLst>
          </p:cNvPr>
          <p:cNvSpPr txBox="1">
            <a:spLocks/>
          </p:cNvSpPr>
          <p:nvPr/>
        </p:nvSpPr>
        <p:spPr>
          <a:xfrm>
            <a:off x="3048462" y="4711378"/>
            <a:ext cx="115916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rgbClr val="FF51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7200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A2A9AD"/>
              </a:buClr>
              <a:buFont typeface="Arial" panose="020B0604020202020204" pitchFamily="34" charset="0"/>
              <a:buNone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None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|</a:t>
            </a:r>
            <a:endParaRPr lang="es-ES" dirty="0"/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EBB50806-231A-2DA9-3E51-D822B6FA71BA}"/>
              </a:ext>
            </a:extLst>
          </p:cNvPr>
          <p:cNvSpPr txBox="1">
            <a:spLocks/>
          </p:cNvSpPr>
          <p:nvPr/>
        </p:nvSpPr>
        <p:spPr>
          <a:xfrm>
            <a:off x="2594956" y="4711378"/>
            <a:ext cx="453506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rgbClr val="003A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7200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A2A9AD"/>
              </a:buClr>
              <a:buFont typeface="Arial" panose="020B0604020202020204" pitchFamily="34" charset="0"/>
              <a:buNone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None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05</a:t>
            </a:r>
            <a:endParaRPr lang="es-ES" dirty="0"/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id="{8392842A-2269-E76B-5E91-7D5A8D303CED}"/>
              </a:ext>
            </a:extLst>
          </p:cNvPr>
          <p:cNvSpPr txBox="1">
            <a:spLocks/>
          </p:cNvSpPr>
          <p:nvPr/>
        </p:nvSpPr>
        <p:spPr>
          <a:xfrm>
            <a:off x="3225802" y="5194144"/>
            <a:ext cx="7241309" cy="11941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7200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A2A9AD"/>
              </a:buClr>
              <a:buFont typeface="Arial" panose="020B0604020202020204" pitchFamily="34" charset="0"/>
              <a:buNone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None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Q &amp; A</a:t>
            </a:r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4A4BF00E-4325-8B3D-9F92-64668747CA9D}"/>
              </a:ext>
            </a:extLst>
          </p:cNvPr>
          <p:cNvSpPr txBox="1">
            <a:spLocks/>
          </p:cNvSpPr>
          <p:nvPr/>
        </p:nvSpPr>
        <p:spPr>
          <a:xfrm>
            <a:off x="3048462" y="5191156"/>
            <a:ext cx="115916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rgbClr val="FF51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7200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A2A9AD"/>
              </a:buClr>
              <a:buFont typeface="Arial" panose="020B0604020202020204" pitchFamily="34" charset="0"/>
              <a:buNone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None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|</a:t>
            </a:r>
            <a:endParaRPr lang="es-ES" dirty="0"/>
          </a:p>
        </p:txBody>
      </p:sp>
      <p:sp>
        <p:nvSpPr>
          <p:cNvPr id="22" name="Marcador de texto 2">
            <a:extLst>
              <a:ext uri="{FF2B5EF4-FFF2-40B4-BE49-F238E27FC236}">
                <a16:creationId xmlns:a16="http://schemas.microsoft.com/office/drawing/2014/main" id="{6930BA3D-69D5-BC5A-6726-1BC40F082F34}"/>
              </a:ext>
            </a:extLst>
          </p:cNvPr>
          <p:cNvSpPr txBox="1">
            <a:spLocks/>
          </p:cNvSpPr>
          <p:nvPr/>
        </p:nvSpPr>
        <p:spPr>
          <a:xfrm>
            <a:off x="2594956" y="5191156"/>
            <a:ext cx="453506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rgbClr val="003A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7200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A2A9AD"/>
              </a:buClr>
              <a:buFont typeface="Arial" panose="020B0604020202020204" pitchFamily="34" charset="0"/>
              <a:buNone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None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06</a:t>
            </a:r>
            <a:endParaRPr lang="es-ES" dirty="0"/>
          </a:p>
        </p:txBody>
      </p:sp>
      <p:pic>
        <p:nvPicPr>
          <p:cNvPr id="23" name="Picture 22" descr="Company name&#10;&#10;Description automatically generated with medium confidence">
            <a:extLst>
              <a:ext uri="{FF2B5EF4-FFF2-40B4-BE49-F238E27FC236}">
                <a16:creationId xmlns:a16="http://schemas.microsoft.com/office/drawing/2014/main" id="{64928C3C-5FD3-4CB2-7E15-74DCAA8CDE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159" y="1123279"/>
            <a:ext cx="895553" cy="340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31A42A8-62F0-470D-57EA-1685C19B5F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491" y="1035159"/>
            <a:ext cx="1285177" cy="5169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3299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A146F-1D8B-2725-0099-9431A37A21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/>
              <a:t>Definition of an automated integration process</a:t>
            </a:r>
          </a:p>
          <a:p>
            <a:pPr marL="825750" lvl="1" indent="-285750"/>
            <a:r>
              <a:rPr lang="en-GB"/>
              <a:t>Common integration script executable under OPEN-M implementing the integration mechanisms</a:t>
            </a:r>
          </a:p>
          <a:p>
            <a:pPr marL="825750" lvl="1" indent="-285750"/>
            <a:r>
              <a:rPr lang="en-GB"/>
              <a:t>Mission-specific scripts containing the mission-specific data</a:t>
            </a:r>
          </a:p>
          <a:p>
            <a:r>
              <a:rPr lang="en-GB"/>
              <a:t>Several strategies for the integration of CTD</a:t>
            </a:r>
          </a:p>
          <a:p>
            <a:pPr marL="825750" lvl="1" indent="-285750"/>
            <a:r>
              <a:rPr lang="en-GB"/>
              <a:t>Common activities mapped to mission command packets</a:t>
            </a:r>
          </a:p>
          <a:p>
            <a:pPr marL="825750" lvl="1" indent="-285750"/>
            <a:r>
              <a:rPr lang="en-GB"/>
              <a:t>Common activities triggering EKSE scripts</a:t>
            </a:r>
          </a:p>
          <a:p>
            <a:pPr marL="825750" lvl="1" indent="-285750"/>
            <a:r>
              <a:rPr lang="en-GB"/>
              <a:t>Argument mission-specific values</a:t>
            </a:r>
          </a:p>
          <a:p>
            <a:pPr marL="825750" lvl="1" indent="-285750"/>
            <a:r>
              <a:rPr lang="en-GB"/>
              <a:t>Mission-specific grammar-based expressions for common synthetic parameters</a:t>
            </a:r>
          </a:p>
          <a:p>
            <a:pPr marL="825750" lvl="1" indent="-285750"/>
            <a:r>
              <a:rPr lang="en-GB"/>
              <a:t>Common user-defined displays copied to missions’ tailoring data</a:t>
            </a:r>
          </a:p>
          <a:p>
            <a:pPr marL="285750" indent="-285750"/>
            <a:r>
              <a:rPr lang="en-GB"/>
              <a:t>Structure of the CTD enabling full or partial integration into a mission</a:t>
            </a:r>
          </a:p>
          <a:p>
            <a:pPr marL="825750" lvl="1" indent="-285750"/>
            <a:r>
              <a:rPr lang="en-GB"/>
              <a:t>Logical view based on separate TDM M&amp;C elements for the different operations areas, with no cross dependencies</a:t>
            </a:r>
          </a:p>
          <a:p>
            <a:pPr marL="825750" lvl="1" indent="-285750"/>
            <a:r>
              <a:rPr lang="en-GB"/>
              <a:t>Physical view based on separate TDM configuration items</a:t>
            </a:r>
          </a:p>
          <a:p>
            <a:pPr marL="285750" indent="-285750"/>
            <a:r>
              <a:rPr lang="en-GB"/>
              <a:t>Operational validation based on realistic scenarios</a:t>
            </a:r>
          </a:p>
          <a:p>
            <a:pPr marL="285750" indent="-285750"/>
            <a:r>
              <a:rPr lang="en-GB"/>
              <a:t>OPEN-M as reference tool for the edition and integration of CTD</a:t>
            </a:r>
          </a:p>
          <a:p>
            <a:pPr marL="285750" indent="-28575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AE97C5-DC2A-BEC9-6CCC-1B56D1DE4CE4}"/>
              </a:ext>
            </a:extLst>
          </p:cNvPr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r>
              <a:rPr lang="en-US"/>
              <a:t>05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1E18BE-67A4-1B02-D319-F9EE447268A6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/>
              <a:t>Conclusions and future steps</a:t>
            </a:r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BFAA38C-4B25-FDF4-8235-39268552D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Achievements</a:t>
            </a:r>
            <a:endParaRPr lang="en-GB"/>
          </a:p>
        </p:txBody>
      </p:sp>
      <p:sp>
        <p:nvSpPr>
          <p:cNvPr id="7" name="Online Image Placeholder 6">
            <a:extLst>
              <a:ext uri="{FF2B5EF4-FFF2-40B4-BE49-F238E27FC236}">
                <a16:creationId xmlns:a16="http://schemas.microsoft.com/office/drawing/2014/main" id="{F687C257-CC29-8CC6-7600-300672BEA490}"/>
              </a:ext>
            </a:extLst>
          </p:cNvPr>
          <p:cNvSpPr>
            <a:spLocks noGrp="1"/>
          </p:cNvSpPr>
          <p:nvPr>
            <p:ph type="clipArt" sz="quarter" idx="26"/>
          </p:nvPr>
        </p:nvSpPr>
        <p:spPr/>
      </p:sp>
      <p:pic>
        <p:nvPicPr>
          <p:cNvPr id="2" name="Online Image Placeholder 15">
            <a:extLst>
              <a:ext uri="{FF2B5EF4-FFF2-40B4-BE49-F238E27FC236}">
                <a16:creationId xmlns:a16="http://schemas.microsoft.com/office/drawing/2014/main" id="{522E597E-A65F-7B4D-0413-27D33662B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37" y="728423"/>
            <a:ext cx="329213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9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A146F-1D8B-2725-0099-9431A37A21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/>
              <a:t>MCS-CC developers and future missions can benefit from</a:t>
            </a:r>
          </a:p>
          <a:p>
            <a:pPr marL="825750" lvl="1" indent="-285750"/>
            <a:r>
              <a:rPr lang="en-GB"/>
              <a:t>A reference model for the definition of additional CTD using OPEN-M</a:t>
            </a:r>
          </a:p>
          <a:p>
            <a:pPr marL="825750" lvl="1" indent="-285750"/>
            <a:r>
              <a:rPr lang="en-GB"/>
              <a:t>An integration procedure executable under OPEN-M</a:t>
            </a:r>
          </a:p>
          <a:p>
            <a:pPr marL="825750" lvl="1" indent="-285750"/>
            <a:r>
              <a:rPr lang="en-GB"/>
              <a:t>An initial CTD to be integrated into the tailoring data of a mission</a:t>
            </a:r>
          </a:p>
          <a:p>
            <a:r>
              <a:rPr lang="en-GB"/>
              <a:t>Definition of a manual generic pass execution “macro-activity”</a:t>
            </a:r>
          </a:p>
          <a:p>
            <a:pPr marL="825750" lvl="1" indent="-285750"/>
            <a:r>
              <a:rPr lang="en-GB"/>
              <a:t>Manual procedure</a:t>
            </a:r>
          </a:p>
          <a:p>
            <a:pPr marL="825750" lvl="1" indent="-285750"/>
            <a:r>
              <a:rPr lang="en-GB"/>
              <a:t>Simple logic for routine operations</a:t>
            </a:r>
          </a:p>
          <a:p>
            <a:pPr marL="825750" lvl="1" indent="-285750"/>
            <a:r>
              <a:rPr lang="en-GB"/>
              <a:t>Activity lists for predefined argument values</a:t>
            </a:r>
          </a:p>
          <a:p>
            <a:r>
              <a:rPr lang="en-GB"/>
              <a:t>Initial proof of concept for an automated generic pass execution “macro-activity”</a:t>
            </a:r>
          </a:p>
          <a:p>
            <a:pPr marL="825750" lvl="1" indent="-285750"/>
            <a:r>
              <a:rPr lang="en-GB"/>
              <a:t>OPEN-M Procedure Editor</a:t>
            </a:r>
          </a:p>
          <a:p>
            <a:pPr marL="825750" lvl="1" indent="-285750"/>
            <a:r>
              <a:rPr lang="en-GB"/>
              <a:t>ATOP language</a:t>
            </a:r>
          </a:p>
          <a:p>
            <a:pPr marL="825750" lvl="1" indent="-285750"/>
            <a:r>
              <a:rPr lang="en-GB"/>
              <a:t>Automatic generation of activity list</a:t>
            </a:r>
          </a:p>
          <a:p>
            <a:pPr marL="285750" indent="-28575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AE97C5-DC2A-BEC9-6CCC-1B56D1DE4CE4}"/>
              </a:ext>
            </a:extLst>
          </p:cNvPr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r>
              <a:rPr lang="en-US"/>
              <a:t>05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1E18BE-67A4-1B02-D319-F9EE447268A6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/>
              <a:t>Conclusions and future steps</a:t>
            </a:r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BFAA38C-4B25-FDF4-8235-39268552D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Achievements</a:t>
            </a:r>
            <a:endParaRPr lang="en-GB"/>
          </a:p>
        </p:txBody>
      </p:sp>
      <p:pic>
        <p:nvPicPr>
          <p:cNvPr id="13" name="Online Image Placeholder 12" descr="A picture containing text, screenshot, algebra&#10;&#10;Description automatically generated">
            <a:extLst>
              <a:ext uri="{FF2B5EF4-FFF2-40B4-BE49-F238E27FC236}">
                <a16:creationId xmlns:a16="http://schemas.microsoft.com/office/drawing/2014/main" id="{B0B3114A-1045-C96F-D63E-7F860512ADB3}"/>
              </a:ext>
            </a:extLst>
          </p:cNvPr>
          <p:cNvPicPr>
            <a:picLocks noGrp="1" noChangeAspect="1"/>
          </p:cNvPicPr>
          <p:nvPr>
            <p:ph type="clipArt" sz="quarter" idx="26"/>
          </p:nvPr>
        </p:nvPicPr>
        <p:blipFill>
          <a:blip r:embed="rId2"/>
          <a:stretch>
            <a:fillRect/>
          </a:stretch>
        </p:blipFill>
        <p:spPr>
          <a:xfrm>
            <a:off x="5333642" y="4299518"/>
            <a:ext cx="6020158" cy="188667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2" name="Online Image Placeholder 15">
            <a:extLst>
              <a:ext uri="{FF2B5EF4-FFF2-40B4-BE49-F238E27FC236}">
                <a16:creationId xmlns:a16="http://schemas.microsoft.com/office/drawing/2014/main" id="{522E597E-A65F-7B4D-0413-27D33662B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37" y="728423"/>
            <a:ext cx="329213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83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A146F-1D8B-2725-0099-9431A37A21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/>
              <a:t>From common concept to common details</a:t>
            </a:r>
          </a:p>
          <a:p>
            <a:pPr marL="825750" lvl="1" indent="-285750"/>
            <a:r>
              <a:rPr lang="en-GB"/>
              <a:t>Not straightforward implementation of common concept, when getting into the details</a:t>
            </a:r>
          </a:p>
          <a:p>
            <a:r>
              <a:rPr lang="en-GB"/>
              <a:t>Validation of the CTD</a:t>
            </a:r>
          </a:p>
          <a:p>
            <a:pPr marL="825750" lvl="1" indent="-285750"/>
            <a:r>
              <a:rPr lang="en-GB"/>
              <a:t>Only limited validation of the CTD itself can be done, based on checks run under OPEN-M</a:t>
            </a:r>
          </a:p>
          <a:p>
            <a:pPr marL="825750" lvl="1" indent="-285750"/>
            <a:r>
              <a:rPr lang="en-GB"/>
              <a:t>Meaningful validation requires the integration of the CTD into a mission, which adds some complexity and problems inherent to the integration</a:t>
            </a:r>
          </a:p>
          <a:p>
            <a:pPr marL="825750" lvl="1" indent="-285750"/>
            <a:r>
              <a:rPr lang="en-GB"/>
              <a:t>EGS-CC restart time is very long (&gt; 10 minutes), thus making it classical trial-and-error techniques applied to debugging of the CTD impractical</a:t>
            </a:r>
          </a:p>
          <a:p>
            <a:r>
              <a:rPr lang="en-GB"/>
              <a:t>Mission PUS tailorings deviate from the standard</a:t>
            </a:r>
          </a:p>
          <a:p>
            <a:pPr marL="825750" lvl="1" indent="-285750"/>
            <a:r>
              <a:rPr lang="en-GB"/>
              <a:t>Difficulties in the definition of common activities</a:t>
            </a:r>
          </a:p>
          <a:p>
            <a:pPr marL="825750" lvl="1" indent="-285750"/>
            <a:r>
              <a:rPr lang="en-GB"/>
              <a:t>Packet-to-activity mappings based on assumptions</a:t>
            </a:r>
          </a:p>
          <a:p>
            <a:pPr marL="285750" indent="-285750"/>
            <a:r>
              <a:rPr lang="en-GB"/>
              <a:t>Consolidation of the CTD</a:t>
            </a:r>
          </a:p>
          <a:p>
            <a:pPr marL="825750" lvl="1" indent="-285750"/>
            <a:r>
              <a:rPr lang="en-GB"/>
              <a:t>Two missions have been used for validation in the scope of the study</a:t>
            </a:r>
          </a:p>
          <a:p>
            <a:pPr marL="825750" lvl="1" indent="-285750"/>
            <a:r>
              <a:rPr lang="en-GB"/>
              <a:t>Including more missions would help identify additional difficulties differences across missions and consolidate the various strategies</a:t>
            </a:r>
          </a:p>
          <a:p>
            <a:pPr marL="285750" indent="-285750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AE97C5-DC2A-BEC9-6CCC-1B56D1DE4CE4}"/>
              </a:ext>
            </a:extLst>
          </p:cNvPr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r>
              <a:rPr lang="en-US"/>
              <a:t>05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1E18BE-67A4-1B02-D319-F9EE447268A6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/>
              <a:t>Conclusions and future steps</a:t>
            </a:r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BFAA38C-4B25-FDF4-8235-39268552D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 / difficulties</a:t>
            </a:r>
            <a:endParaRPr lang="en-GB"/>
          </a:p>
        </p:txBody>
      </p:sp>
      <p:sp>
        <p:nvSpPr>
          <p:cNvPr id="7" name="Online Image Placeholder 6">
            <a:extLst>
              <a:ext uri="{FF2B5EF4-FFF2-40B4-BE49-F238E27FC236}">
                <a16:creationId xmlns:a16="http://schemas.microsoft.com/office/drawing/2014/main" id="{F687C257-CC29-8CC6-7600-300672BEA490}"/>
              </a:ext>
            </a:extLst>
          </p:cNvPr>
          <p:cNvSpPr>
            <a:spLocks noGrp="1"/>
          </p:cNvSpPr>
          <p:nvPr>
            <p:ph type="clipArt" sz="quarter" idx="26"/>
          </p:nvPr>
        </p:nvSpPr>
        <p:spPr/>
      </p:sp>
      <p:pic>
        <p:nvPicPr>
          <p:cNvPr id="8" name="Online Image Placeholder 8">
            <a:extLst>
              <a:ext uri="{FF2B5EF4-FFF2-40B4-BE49-F238E27FC236}">
                <a16:creationId xmlns:a16="http://schemas.microsoft.com/office/drawing/2014/main" id="{1562E881-1A29-EEE6-CDF3-B8492208F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25" y="695334"/>
            <a:ext cx="503238" cy="47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79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A146F-1D8B-2725-0099-9431A37A21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/>
              <a:t>Validation of the CTD</a:t>
            </a:r>
          </a:p>
          <a:p>
            <a:pPr marL="825750" lvl="1" indent="-285750"/>
            <a:r>
              <a:rPr lang="en-GB"/>
              <a:t>Additional scenarios </a:t>
            </a:r>
          </a:p>
          <a:p>
            <a:pPr marL="825750" lvl="1" indent="-285750"/>
            <a:r>
              <a:rPr lang="en-GB"/>
              <a:t>Integration into other missions</a:t>
            </a:r>
          </a:p>
          <a:p>
            <a:pPr marL="825750" lvl="1" indent="-285750"/>
            <a:r>
              <a:rPr lang="en-GB"/>
              <a:t>Practical case study by the FCT of a mission</a:t>
            </a:r>
          </a:p>
          <a:p>
            <a:r>
              <a:rPr lang="en-GB"/>
              <a:t>Additional features</a:t>
            </a:r>
          </a:p>
          <a:p>
            <a:pPr marL="825750" lvl="1" indent="-285750"/>
            <a:r>
              <a:rPr lang="en-GB"/>
              <a:t>Additional activities and parameters in the selected operation areas</a:t>
            </a:r>
          </a:p>
          <a:p>
            <a:pPr marL="825750" lvl="1" indent="-285750"/>
            <a:r>
              <a:rPr lang="en-GB"/>
              <a:t>Automated procedures</a:t>
            </a:r>
          </a:p>
          <a:p>
            <a:pPr marL="285750" indent="-285750"/>
            <a:r>
              <a:rPr lang="en-GB"/>
              <a:t>Integration of the CTD into the OPEN-M MM repository structure</a:t>
            </a:r>
          </a:p>
          <a:p>
            <a:pPr marL="825750" lvl="1" indent="-285750"/>
            <a:r>
              <a:rPr lang="en-GB"/>
              <a:t>Additional activities and parameters in the selected operation areas</a:t>
            </a:r>
          </a:p>
          <a:p>
            <a:pPr marL="825750" lvl="1" indent="-285750"/>
            <a:r>
              <a:rPr lang="en-GB"/>
              <a:t>Automated procedures</a:t>
            </a:r>
          </a:p>
          <a:p>
            <a:pPr marL="285750" indent="-285750"/>
            <a:r>
              <a:rPr lang="en-GB"/>
              <a:t>Generic pass execution macro-activity</a:t>
            </a:r>
          </a:p>
          <a:p>
            <a:pPr marL="825750" lvl="1" indent="-285750"/>
            <a:r>
              <a:rPr lang="en-GB"/>
              <a:t>Run the ATOP procedure on the EGS-CC automation component</a:t>
            </a:r>
          </a:p>
          <a:p>
            <a:pPr marL="825750" lvl="1" indent="-285750"/>
            <a:r>
              <a:rPr lang="en-GB"/>
              <a:t>Evolution of the procedure to exploit more procedure capabilities</a:t>
            </a:r>
          </a:p>
          <a:p>
            <a:pPr marL="825750" lvl="1" indent="-285750"/>
            <a:r>
              <a:rPr lang="en-GB"/>
              <a:t>Additional levels of abstraction (e.g. nested lists)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AE97C5-DC2A-BEC9-6CCC-1B56D1DE4CE4}"/>
              </a:ext>
            </a:extLst>
          </p:cNvPr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r>
              <a:rPr lang="en-US"/>
              <a:t>05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1E18BE-67A4-1B02-D319-F9EE447268A6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/>
              <a:t>Conclusions and future steps</a:t>
            </a:r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BFAA38C-4B25-FDF4-8235-39268552D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Possible follow ons</a:t>
            </a:r>
            <a:endParaRPr lang="en-GB"/>
          </a:p>
        </p:txBody>
      </p:sp>
      <p:sp>
        <p:nvSpPr>
          <p:cNvPr id="7" name="Online Image Placeholder 6">
            <a:extLst>
              <a:ext uri="{FF2B5EF4-FFF2-40B4-BE49-F238E27FC236}">
                <a16:creationId xmlns:a16="http://schemas.microsoft.com/office/drawing/2014/main" id="{F687C257-CC29-8CC6-7600-300672BEA490}"/>
              </a:ext>
            </a:extLst>
          </p:cNvPr>
          <p:cNvSpPr>
            <a:spLocks noGrp="1"/>
          </p:cNvSpPr>
          <p:nvPr>
            <p:ph type="clipArt" sz="quarter" idx="26"/>
          </p:nvPr>
        </p:nvSpPr>
        <p:spPr/>
      </p:sp>
      <p:pic>
        <p:nvPicPr>
          <p:cNvPr id="2" name="Online Image Placeholder 7">
            <a:extLst>
              <a:ext uri="{FF2B5EF4-FFF2-40B4-BE49-F238E27FC236}">
                <a16:creationId xmlns:a16="http://schemas.microsoft.com/office/drawing/2014/main" id="{03C8FB72-0FFF-4705-A470-1670E13BB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05" y="681038"/>
            <a:ext cx="399477" cy="50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44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2B548A-069D-0E5D-45D0-6F5094715C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Q &amp; 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57D9E2-38C6-F75F-328D-20797F4CB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06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08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0589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2B548A-069D-0E5D-45D0-6F5094715C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Introduction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57D9E2-38C6-F75F-328D-20797F4CB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01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900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A146F-1D8B-2725-0099-9431A37A21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/>
            <a:r>
              <a:rPr lang="en-US"/>
              <a:t>Context</a:t>
            </a:r>
          </a:p>
          <a:p>
            <a:pPr marL="825750" lvl="1" indent="-285750"/>
            <a:r>
              <a:rPr lang="en-US"/>
              <a:t>A significant degree of commonality across missions achieved by ESA so far</a:t>
            </a:r>
          </a:p>
          <a:p>
            <a:pPr marL="825750" lvl="1" indent="-285750"/>
            <a:r>
              <a:rPr lang="en-US"/>
              <a:t>Multiple levels of commonality</a:t>
            </a:r>
          </a:p>
          <a:p>
            <a:pPr marL="1185750" lvl="2" indent="-285750"/>
            <a:r>
              <a:rPr lang="en-US"/>
              <a:t>Generic spacecraft platforms</a:t>
            </a:r>
          </a:p>
          <a:p>
            <a:pPr marL="1185750" lvl="2" indent="-285750"/>
            <a:r>
              <a:rPr lang="en-US"/>
              <a:t>Standard communication interfaces</a:t>
            </a:r>
          </a:p>
          <a:p>
            <a:pPr marL="1185750" lvl="2" indent="-285750"/>
            <a:r>
              <a:rPr lang="en-US"/>
              <a:t>Generic mission control system infrastructure</a:t>
            </a:r>
          </a:p>
          <a:p>
            <a:pPr marL="285750" indent="-285750"/>
            <a:r>
              <a:rPr lang="en-US"/>
              <a:t>Challenge/opportunity</a:t>
            </a:r>
          </a:p>
          <a:p>
            <a:pPr marL="825750" lvl="1" indent="-285750"/>
            <a:r>
              <a:rPr lang="en-US"/>
              <a:t>Repetitive tasks while preparing mission operations</a:t>
            </a:r>
          </a:p>
          <a:p>
            <a:pPr marL="825750" lvl="1" indent="-285750"/>
            <a:r>
              <a:rPr lang="en-US"/>
              <a:t>Similarities across missions, yet not fully exploited</a:t>
            </a:r>
          </a:p>
          <a:p>
            <a:pPr marL="285750" indent="-285750"/>
            <a:r>
              <a:rPr lang="en-US"/>
              <a:t>Objective</a:t>
            </a:r>
          </a:p>
          <a:p>
            <a:pPr marL="825750" lvl="1" indent="-285750"/>
            <a:r>
              <a:rPr lang="en-US"/>
              <a:t>Produce reusable operational artefacts that could be shared by all missions</a:t>
            </a:r>
          </a:p>
          <a:p>
            <a:pPr marL="285750" indent="-285750"/>
            <a:r>
              <a:rPr lang="en-US"/>
              <a:t>Enabler</a:t>
            </a:r>
          </a:p>
          <a:p>
            <a:pPr marL="825750" lvl="1" indent="-285750"/>
            <a:r>
              <a:rPr lang="en-US"/>
              <a:t>EGS-CC service-oriented architecture</a:t>
            </a:r>
          </a:p>
          <a:p>
            <a:pPr marL="825750" lvl="1" indent="-285750"/>
            <a:r>
              <a:rPr lang="en-US"/>
              <a:t>Layered structure of the EGS-CC Tailoring Data Model (TDM)</a:t>
            </a:r>
          </a:p>
          <a:p>
            <a:pPr marL="825750" lvl="1" indent="-285750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AE97C5-DC2A-BEC9-6CCC-1B56D1DE4CE4}"/>
              </a:ext>
            </a:extLst>
          </p:cNvPr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r>
              <a:rPr lang="en-US"/>
              <a:t>01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1E18BE-67A4-1B02-D319-F9EE447268A6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BFAA38C-4B25-FDF4-8235-39268552D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GB"/>
          </a:p>
        </p:txBody>
      </p:sp>
      <p:sp>
        <p:nvSpPr>
          <p:cNvPr id="7" name="Online Image Placeholder 6">
            <a:extLst>
              <a:ext uri="{FF2B5EF4-FFF2-40B4-BE49-F238E27FC236}">
                <a16:creationId xmlns:a16="http://schemas.microsoft.com/office/drawing/2014/main" id="{F687C257-CC29-8CC6-7600-300672BEA490}"/>
              </a:ext>
            </a:extLst>
          </p:cNvPr>
          <p:cNvSpPr>
            <a:spLocks noGrp="1"/>
          </p:cNvSpPr>
          <p:nvPr>
            <p:ph type="clipArt" sz="quarter" idx="26"/>
          </p:nvPr>
        </p:nvSpPr>
        <p:spPr/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DC78D7C-D411-4A72-4C1B-60256CAFB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796925" y="763298"/>
            <a:ext cx="503238" cy="33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6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2B548A-069D-0E5D-45D0-6F5094715C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Overview of the activity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57D9E2-38C6-F75F-328D-20797F4CB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02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621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946BF6-7A10-3756-80CB-07523B9C43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Work breakdown</a:t>
            </a:r>
          </a:p>
          <a:p>
            <a:pPr marL="825750" lvl="1" indent="-285750"/>
            <a:r>
              <a:rPr lang="en-GB"/>
              <a:t>TASK 1: Analyse of commonality in mission operations</a:t>
            </a:r>
          </a:p>
          <a:p>
            <a:pPr marL="825750" lvl="1" indent="-285750"/>
            <a:r>
              <a:rPr lang="en-GB"/>
              <a:t>TASK 2: Definition of a Routine Operations Reference Model</a:t>
            </a:r>
          </a:p>
          <a:p>
            <a:pPr marL="825750" lvl="1" indent="-285750"/>
            <a:r>
              <a:rPr lang="en-GB"/>
              <a:t>TASK 3: Production of TDM Compatible Tailoring Data covering the Reference Model</a:t>
            </a:r>
          </a:p>
          <a:p>
            <a:pPr marL="825750" lvl="1" indent="-285750"/>
            <a:r>
              <a:rPr lang="en-GB"/>
              <a:t>TASK 4: Validation of the Reference Model and associated Tailoring Data</a:t>
            </a:r>
          </a:p>
          <a:p>
            <a:r>
              <a:rPr lang="en-US"/>
              <a:t>Agile approach</a:t>
            </a:r>
          </a:p>
          <a:p>
            <a:pPr marL="825750" lvl="1" indent="-285750"/>
            <a:r>
              <a:rPr lang="en-GB"/>
              <a:t>1-month sprints</a:t>
            </a:r>
          </a:p>
          <a:p>
            <a:pPr marL="825750" lvl="1" indent="-285750"/>
            <a:r>
              <a:rPr lang="en-GB"/>
              <a:t>Start a task as soon as there was enough inputs from the previous tasks.</a:t>
            </a:r>
          </a:p>
          <a:p>
            <a:pPr marL="285750" indent="-28575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37FD78-6ADC-21C0-FE90-AD8415D97333}"/>
              </a:ext>
            </a:extLst>
          </p:cNvPr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r>
              <a:rPr lang="en-US"/>
              <a:t>02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CDC269-63DA-D9D3-0375-3A50279D3A20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/>
              <a:t>Overview of the activity</a:t>
            </a:r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DEE5B67-D93C-9893-4068-A898E7D4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Programme of work</a:t>
            </a:r>
            <a:endParaRPr lang="en-GB"/>
          </a:p>
        </p:txBody>
      </p:sp>
      <p:sp>
        <p:nvSpPr>
          <p:cNvPr id="7" name="Online Image Placeholder 6">
            <a:extLst>
              <a:ext uri="{FF2B5EF4-FFF2-40B4-BE49-F238E27FC236}">
                <a16:creationId xmlns:a16="http://schemas.microsoft.com/office/drawing/2014/main" id="{5EAA5619-B97C-B5DB-9219-9B6BBC6E79E8}"/>
              </a:ext>
            </a:extLst>
          </p:cNvPr>
          <p:cNvSpPr>
            <a:spLocks noGrp="1"/>
          </p:cNvSpPr>
          <p:nvPr>
            <p:ph type="clipArt" sz="quarter" idx="26"/>
          </p:nvPr>
        </p:nvSpPr>
        <p:spPr/>
      </p:sp>
      <p:pic>
        <p:nvPicPr>
          <p:cNvPr id="13" name="Gráfico 33">
            <a:extLst>
              <a:ext uri="{FF2B5EF4-FFF2-40B4-BE49-F238E27FC236}">
                <a16:creationId xmlns:a16="http://schemas.microsoft.com/office/drawing/2014/main" id="{7DD16271-0AFF-F3C0-78E7-773A1C421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716792"/>
            <a:ext cx="450110" cy="4501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8A2AC2C-8F67-2D41-B75A-3CD8EBDAC6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565410"/>
            <a:ext cx="5178809" cy="276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75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A146F-1D8B-2725-0099-9431A37A2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25844"/>
            <a:ext cx="5067300" cy="2574791"/>
          </a:xfrm>
        </p:spPr>
        <p:txBody>
          <a:bodyPr/>
          <a:lstStyle/>
          <a:p>
            <a:pPr marL="285750" indent="-285750"/>
            <a:r>
              <a:rPr lang="en-US"/>
              <a:t>Organisation</a:t>
            </a:r>
          </a:p>
          <a:p>
            <a:pPr marL="825750" lvl="1" indent="-285750"/>
            <a:r>
              <a:rPr lang="en-US"/>
              <a:t>IMMEDIA</a:t>
            </a:r>
          </a:p>
          <a:p>
            <a:pPr marL="1185750" lvl="2" indent="-285750"/>
            <a:r>
              <a:rPr lang="en-US"/>
              <a:t>Prime contractor, technical responsibility</a:t>
            </a:r>
          </a:p>
          <a:p>
            <a:pPr marL="1185750" lvl="2" indent="-285750"/>
            <a:r>
              <a:rPr lang="en-US"/>
              <a:t>Core activities </a:t>
            </a:r>
          </a:p>
          <a:p>
            <a:pPr marL="825750" lvl="1" indent="-285750"/>
            <a:r>
              <a:rPr lang="en-US"/>
              <a:t>GMV</a:t>
            </a:r>
          </a:p>
          <a:p>
            <a:pPr marL="1185750" lvl="2" indent="-285750"/>
            <a:r>
              <a:rPr lang="en-US"/>
              <a:t>MCS, EGS-CC, EGOS-CC expert</a:t>
            </a:r>
          </a:p>
          <a:p>
            <a:pPr marL="825750" lvl="1" indent="-285750"/>
            <a:r>
              <a:rPr lang="en-US"/>
              <a:t>LSE</a:t>
            </a:r>
          </a:p>
          <a:p>
            <a:pPr marL="1185750" lvl="2" indent="-285750"/>
            <a:r>
              <a:rPr lang="en-US"/>
              <a:t>Mission operations expert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AE97C5-DC2A-BEC9-6CCC-1B56D1DE4CE4}"/>
              </a:ext>
            </a:extLst>
          </p:cNvPr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r>
              <a:rPr lang="en-US"/>
              <a:t>02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1E18BE-67A4-1B02-D319-F9EE447268A6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/>
              <a:t>Overview of the activity</a:t>
            </a:r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BFAA38C-4B25-FDF4-8235-39268552D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Team consortium</a:t>
            </a:r>
          </a:p>
        </p:txBody>
      </p:sp>
      <p:sp>
        <p:nvSpPr>
          <p:cNvPr id="7" name="Online Image Placeholder 6">
            <a:extLst>
              <a:ext uri="{FF2B5EF4-FFF2-40B4-BE49-F238E27FC236}">
                <a16:creationId xmlns:a16="http://schemas.microsoft.com/office/drawing/2014/main" id="{F687C257-CC29-8CC6-7600-300672BEA490}"/>
              </a:ext>
            </a:extLst>
          </p:cNvPr>
          <p:cNvSpPr>
            <a:spLocks noGrp="1"/>
          </p:cNvSpPr>
          <p:nvPr>
            <p:ph type="clipArt" sz="quarter" idx="26"/>
          </p:nvPr>
        </p:nvSpPr>
        <p:spPr/>
      </p:sp>
      <p:grpSp>
        <p:nvGrpSpPr>
          <p:cNvPr id="8" name="Group 70">
            <a:extLst>
              <a:ext uri="{FF2B5EF4-FFF2-40B4-BE49-F238E27FC236}">
                <a16:creationId xmlns:a16="http://schemas.microsoft.com/office/drawing/2014/main" id="{659BB9BA-1241-3273-863C-8068A7B797E1}"/>
              </a:ext>
            </a:extLst>
          </p:cNvPr>
          <p:cNvGrpSpPr/>
          <p:nvPr/>
        </p:nvGrpSpPr>
        <p:grpSpPr>
          <a:xfrm>
            <a:off x="796290" y="717299"/>
            <a:ext cx="504001" cy="431408"/>
            <a:chOff x="5529263" y="2995613"/>
            <a:chExt cx="1131888" cy="858838"/>
          </a:xfrm>
          <a:solidFill>
            <a:srgbClr val="FF5100"/>
          </a:solidFill>
        </p:grpSpPr>
        <p:sp>
          <p:nvSpPr>
            <p:cNvPr id="10" name="Freeform 179">
              <a:extLst>
                <a:ext uri="{FF2B5EF4-FFF2-40B4-BE49-F238E27FC236}">
                  <a16:creationId xmlns:a16="http://schemas.microsoft.com/office/drawing/2014/main" id="{B72AB2AA-5EA3-6A90-2DD8-4BC704233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5838" y="3221038"/>
              <a:ext cx="58738" cy="95250"/>
            </a:xfrm>
            <a:custGeom>
              <a:avLst/>
              <a:gdLst>
                <a:gd name="T0" fmla="*/ 93 w 186"/>
                <a:gd name="T1" fmla="*/ 0 h 297"/>
                <a:gd name="T2" fmla="*/ 186 w 186"/>
                <a:gd name="T3" fmla="*/ 254 h 297"/>
                <a:gd name="T4" fmla="*/ 158 w 186"/>
                <a:gd name="T5" fmla="*/ 293 h 297"/>
                <a:gd name="T6" fmla="*/ 126 w 186"/>
                <a:gd name="T7" fmla="*/ 296 h 297"/>
                <a:gd name="T8" fmla="*/ 93 w 186"/>
                <a:gd name="T9" fmla="*/ 297 h 297"/>
                <a:gd name="T10" fmla="*/ 60 w 186"/>
                <a:gd name="T11" fmla="*/ 296 h 297"/>
                <a:gd name="T12" fmla="*/ 29 w 186"/>
                <a:gd name="T13" fmla="*/ 293 h 297"/>
                <a:gd name="T14" fmla="*/ 0 w 186"/>
                <a:gd name="T15" fmla="*/ 254 h 297"/>
                <a:gd name="T16" fmla="*/ 93 w 186"/>
                <a:gd name="T1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297">
                  <a:moveTo>
                    <a:pt x="93" y="0"/>
                  </a:moveTo>
                  <a:lnTo>
                    <a:pt x="186" y="254"/>
                  </a:lnTo>
                  <a:lnTo>
                    <a:pt x="158" y="293"/>
                  </a:lnTo>
                  <a:lnTo>
                    <a:pt x="126" y="296"/>
                  </a:lnTo>
                  <a:lnTo>
                    <a:pt x="93" y="297"/>
                  </a:lnTo>
                  <a:lnTo>
                    <a:pt x="60" y="296"/>
                  </a:lnTo>
                  <a:lnTo>
                    <a:pt x="29" y="293"/>
                  </a:lnTo>
                  <a:lnTo>
                    <a:pt x="0" y="254"/>
                  </a:lnTo>
                  <a:lnTo>
                    <a:pt x="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0">
              <a:extLst>
                <a:ext uri="{FF2B5EF4-FFF2-40B4-BE49-F238E27FC236}">
                  <a16:creationId xmlns:a16="http://schemas.microsoft.com/office/drawing/2014/main" id="{D0D9E9CB-8818-19CE-F29D-01AF8DCD4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6476" y="3201988"/>
              <a:ext cx="17463" cy="19050"/>
            </a:xfrm>
            <a:custGeom>
              <a:avLst/>
              <a:gdLst>
                <a:gd name="T0" fmla="*/ 0 w 57"/>
                <a:gd name="T1" fmla="*/ 0 h 61"/>
                <a:gd name="T2" fmla="*/ 57 w 57"/>
                <a:gd name="T3" fmla="*/ 0 h 61"/>
                <a:gd name="T4" fmla="*/ 28 w 57"/>
                <a:gd name="T5" fmla="*/ 61 h 61"/>
                <a:gd name="T6" fmla="*/ 0 w 57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61">
                  <a:moveTo>
                    <a:pt x="0" y="0"/>
                  </a:moveTo>
                  <a:lnTo>
                    <a:pt x="57" y="0"/>
                  </a:lnTo>
                  <a:lnTo>
                    <a:pt x="28" y="6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1">
              <a:extLst>
                <a:ext uri="{FF2B5EF4-FFF2-40B4-BE49-F238E27FC236}">
                  <a16:creationId xmlns:a16="http://schemas.microsoft.com/office/drawing/2014/main" id="{E968E182-5E7C-88C5-C4B4-94B83D126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4076" y="2995613"/>
              <a:ext cx="322263" cy="255588"/>
            </a:xfrm>
            <a:custGeom>
              <a:avLst/>
              <a:gdLst>
                <a:gd name="T0" fmla="*/ 622 w 1011"/>
                <a:gd name="T1" fmla="*/ 13 h 805"/>
                <a:gd name="T2" fmla="*/ 776 w 1011"/>
                <a:gd name="T3" fmla="*/ 79 h 805"/>
                <a:gd name="T4" fmla="*/ 900 w 1011"/>
                <a:gd name="T5" fmla="*/ 189 h 805"/>
                <a:gd name="T6" fmla="*/ 982 w 1011"/>
                <a:gd name="T7" fmla="*/ 335 h 805"/>
                <a:gd name="T8" fmla="*/ 1011 w 1011"/>
                <a:gd name="T9" fmla="*/ 505 h 805"/>
                <a:gd name="T10" fmla="*/ 985 w 1011"/>
                <a:gd name="T11" fmla="*/ 665 h 805"/>
                <a:gd name="T12" fmla="*/ 912 w 1011"/>
                <a:gd name="T13" fmla="*/ 804 h 805"/>
                <a:gd name="T14" fmla="*/ 871 w 1011"/>
                <a:gd name="T15" fmla="*/ 759 h 805"/>
                <a:gd name="T16" fmla="*/ 665 w 1011"/>
                <a:gd name="T17" fmla="*/ 668 h 805"/>
                <a:gd name="T18" fmla="*/ 653 w 1011"/>
                <a:gd name="T19" fmla="*/ 661 h 805"/>
                <a:gd name="T20" fmla="*/ 637 w 1011"/>
                <a:gd name="T21" fmla="*/ 618 h 805"/>
                <a:gd name="T22" fmla="*/ 623 w 1011"/>
                <a:gd name="T23" fmla="*/ 598 h 805"/>
                <a:gd name="T24" fmla="*/ 618 w 1011"/>
                <a:gd name="T25" fmla="*/ 591 h 805"/>
                <a:gd name="T26" fmla="*/ 617 w 1011"/>
                <a:gd name="T27" fmla="*/ 551 h 805"/>
                <a:gd name="T28" fmla="*/ 635 w 1011"/>
                <a:gd name="T29" fmla="*/ 499 h 805"/>
                <a:gd name="T30" fmla="*/ 643 w 1011"/>
                <a:gd name="T31" fmla="*/ 475 h 805"/>
                <a:gd name="T32" fmla="*/ 668 w 1011"/>
                <a:gd name="T33" fmla="*/ 412 h 805"/>
                <a:gd name="T34" fmla="*/ 675 w 1011"/>
                <a:gd name="T35" fmla="*/ 353 h 805"/>
                <a:gd name="T36" fmla="*/ 671 w 1011"/>
                <a:gd name="T37" fmla="*/ 346 h 805"/>
                <a:gd name="T38" fmla="*/ 662 w 1011"/>
                <a:gd name="T39" fmla="*/ 338 h 805"/>
                <a:gd name="T40" fmla="*/ 662 w 1011"/>
                <a:gd name="T41" fmla="*/ 308 h 805"/>
                <a:gd name="T42" fmla="*/ 662 w 1011"/>
                <a:gd name="T43" fmla="*/ 265 h 805"/>
                <a:gd name="T44" fmla="*/ 656 w 1011"/>
                <a:gd name="T45" fmla="*/ 216 h 805"/>
                <a:gd name="T46" fmla="*/ 580 w 1011"/>
                <a:gd name="T47" fmla="*/ 141 h 805"/>
                <a:gd name="T48" fmla="*/ 579 w 1011"/>
                <a:gd name="T49" fmla="*/ 119 h 805"/>
                <a:gd name="T50" fmla="*/ 592 w 1011"/>
                <a:gd name="T51" fmla="*/ 109 h 805"/>
                <a:gd name="T52" fmla="*/ 573 w 1011"/>
                <a:gd name="T53" fmla="*/ 105 h 805"/>
                <a:gd name="T54" fmla="*/ 479 w 1011"/>
                <a:gd name="T55" fmla="*/ 124 h 805"/>
                <a:gd name="T56" fmla="*/ 398 w 1011"/>
                <a:gd name="T57" fmla="*/ 165 h 805"/>
                <a:gd name="T58" fmla="*/ 364 w 1011"/>
                <a:gd name="T59" fmla="*/ 202 h 805"/>
                <a:gd name="T60" fmla="*/ 354 w 1011"/>
                <a:gd name="T61" fmla="*/ 258 h 805"/>
                <a:gd name="T62" fmla="*/ 354 w 1011"/>
                <a:gd name="T63" fmla="*/ 301 h 805"/>
                <a:gd name="T64" fmla="*/ 353 w 1011"/>
                <a:gd name="T65" fmla="*/ 327 h 805"/>
                <a:gd name="T66" fmla="*/ 351 w 1011"/>
                <a:gd name="T67" fmla="*/ 336 h 805"/>
                <a:gd name="T68" fmla="*/ 342 w 1011"/>
                <a:gd name="T69" fmla="*/ 342 h 805"/>
                <a:gd name="T70" fmla="*/ 339 w 1011"/>
                <a:gd name="T71" fmla="*/ 357 h 805"/>
                <a:gd name="T72" fmla="*/ 352 w 1011"/>
                <a:gd name="T73" fmla="*/ 423 h 805"/>
                <a:gd name="T74" fmla="*/ 371 w 1011"/>
                <a:gd name="T75" fmla="*/ 481 h 805"/>
                <a:gd name="T76" fmla="*/ 395 w 1011"/>
                <a:gd name="T77" fmla="*/ 523 h 805"/>
                <a:gd name="T78" fmla="*/ 398 w 1011"/>
                <a:gd name="T79" fmla="*/ 533 h 805"/>
                <a:gd name="T80" fmla="*/ 389 w 1011"/>
                <a:gd name="T81" fmla="*/ 595 h 805"/>
                <a:gd name="T82" fmla="*/ 377 w 1011"/>
                <a:gd name="T83" fmla="*/ 601 h 805"/>
                <a:gd name="T84" fmla="*/ 367 w 1011"/>
                <a:gd name="T85" fmla="*/ 619 h 805"/>
                <a:gd name="T86" fmla="*/ 350 w 1011"/>
                <a:gd name="T87" fmla="*/ 664 h 805"/>
                <a:gd name="T88" fmla="*/ 245 w 1011"/>
                <a:gd name="T89" fmla="*/ 708 h 805"/>
                <a:gd name="T90" fmla="*/ 140 w 1011"/>
                <a:gd name="T91" fmla="*/ 760 h 805"/>
                <a:gd name="T92" fmla="*/ 99 w 1011"/>
                <a:gd name="T93" fmla="*/ 805 h 805"/>
                <a:gd name="T94" fmla="*/ 26 w 1011"/>
                <a:gd name="T95" fmla="*/ 666 h 805"/>
                <a:gd name="T96" fmla="*/ 0 w 1011"/>
                <a:gd name="T97" fmla="*/ 505 h 805"/>
                <a:gd name="T98" fmla="*/ 29 w 1011"/>
                <a:gd name="T99" fmla="*/ 335 h 805"/>
                <a:gd name="T100" fmla="*/ 110 w 1011"/>
                <a:gd name="T101" fmla="*/ 189 h 805"/>
                <a:gd name="T102" fmla="*/ 234 w 1011"/>
                <a:gd name="T103" fmla="*/ 79 h 805"/>
                <a:gd name="T104" fmla="*/ 389 w 1011"/>
                <a:gd name="T105" fmla="*/ 13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11" h="805">
                  <a:moveTo>
                    <a:pt x="505" y="0"/>
                  </a:moveTo>
                  <a:lnTo>
                    <a:pt x="564" y="3"/>
                  </a:lnTo>
                  <a:lnTo>
                    <a:pt x="622" y="13"/>
                  </a:lnTo>
                  <a:lnTo>
                    <a:pt x="676" y="29"/>
                  </a:lnTo>
                  <a:lnTo>
                    <a:pt x="728" y="52"/>
                  </a:lnTo>
                  <a:lnTo>
                    <a:pt x="776" y="79"/>
                  </a:lnTo>
                  <a:lnTo>
                    <a:pt x="822" y="111"/>
                  </a:lnTo>
                  <a:lnTo>
                    <a:pt x="863" y="148"/>
                  </a:lnTo>
                  <a:lnTo>
                    <a:pt x="900" y="189"/>
                  </a:lnTo>
                  <a:lnTo>
                    <a:pt x="932" y="234"/>
                  </a:lnTo>
                  <a:lnTo>
                    <a:pt x="959" y="283"/>
                  </a:lnTo>
                  <a:lnTo>
                    <a:pt x="982" y="335"/>
                  </a:lnTo>
                  <a:lnTo>
                    <a:pt x="998" y="388"/>
                  </a:lnTo>
                  <a:lnTo>
                    <a:pt x="1008" y="446"/>
                  </a:lnTo>
                  <a:lnTo>
                    <a:pt x="1011" y="505"/>
                  </a:lnTo>
                  <a:lnTo>
                    <a:pt x="1008" y="560"/>
                  </a:lnTo>
                  <a:lnTo>
                    <a:pt x="999" y="614"/>
                  </a:lnTo>
                  <a:lnTo>
                    <a:pt x="985" y="665"/>
                  </a:lnTo>
                  <a:lnTo>
                    <a:pt x="965" y="714"/>
                  </a:lnTo>
                  <a:lnTo>
                    <a:pt x="941" y="761"/>
                  </a:lnTo>
                  <a:lnTo>
                    <a:pt x="912" y="804"/>
                  </a:lnTo>
                  <a:lnTo>
                    <a:pt x="907" y="783"/>
                  </a:lnTo>
                  <a:lnTo>
                    <a:pt x="891" y="769"/>
                  </a:lnTo>
                  <a:lnTo>
                    <a:pt x="871" y="759"/>
                  </a:lnTo>
                  <a:lnTo>
                    <a:pt x="804" y="725"/>
                  </a:lnTo>
                  <a:lnTo>
                    <a:pt x="735" y="696"/>
                  </a:lnTo>
                  <a:lnTo>
                    <a:pt x="665" y="668"/>
                  </a:lnTo>
                  <a:lnTo>
                    <a:pt x="661" y="667"/>
                  </a:lnTo>
                  <a:lnTo>
                    <a:pt x="656" y="664"/>
                  </a:lnTo>
                  <a:lnTo>
                    <a:pt x="653" y="661"/>
                  </a:lnTo>
                  <a:lnTo>
                    <a:pt x="651" y="657"/>
                  </a:lnTo>
                  <a:lnTo>
                    <a:pt x="643" y="638"/>
                  </a:lnTo>
                  <a:lnTo>
                    <a:pt x="637" y="618"/>
                  </a:lnTo>
                  <a:lnTo>
                    <a:pt x="635" y="610"/>
                  </a:lnTo>
                  <a:lnTo>
                    <a:pt x="630" y="603"/>
                  </a:lnTo>
                  <a:lnTo>
                    <a:pt x="623" y="598"/>
                  </a:lnTo>
                  <a:lnTo>
                    <a:pt x="622" y="597"/>
                  </a:lnTo>
                  <a:lnTo>
                    <a:pt x="619" y="593"/>
                  </a:lnTo>
                  <a:lnTo>
                    <a:pt x="618" y="591"/>
                  </a:lnTo>
                  <a:lnTo>
                    <a:pt x="618" y="588"/>
                  </a:lnTo>
                  <a:lnTo>
                    <a:pt x="618" y="570"/>
                  </a:lnTo>
                  <a:lnTo>
                    <a:pt x="617" y="551"/>
                  </a:lnTo>
                  <a:lnTo>
                    <a:pt x="619" y="533"/>
                  </a:lnTo>
                  <a:lnTo>
                    <a:pt x="624" y="515"/>
                  </a:lnTo>
                  <a:lnTo>
                    <a:pt x="635" y="499"/>
                  </a:lnTo>
                  <a:lnTo>
                    <a:pt x="636" y="497"/>
                  </a:lnTo>
                  <a:lnTo>
                    <a:pt x="636" y="495"/>
                  </a:lnTo>
                  <a:lnTo>
                    <a:pt x="643" y="475"/>
                  </a:lnTo>
                  <a:lnTo>
                    <a:pt x="650" y="453"/>
                  </a:lnTo>
                  <a:lnTo>
                    <a:pt x="657" y="433"/>
                  </a:lnTo>
                  <a:lnTo>
                    <a:pt x="668" y="412"/>
                  </a:lnTo>
                  <a:lnTo>
                    <a:pt x="668" y="411"/>
                  </a:lnTo>
                  <a:lnTo>
                    <a:pt x="668" y="410"/>
                  </a:lnTo>
                  <a:lnTo>
                    <a:pt x="675" y="353"/>
                  </a:lnTo>
                  <a:lnTo>
                    <a:pt x="674" y="351"/>
                  </a:lnTo>
                  <a:lnTo>
                    <a:pt x="672" y="349"/>
                  </a:lnTo>
                  <a:lnTo>
                    <a:pt x="671" y="346"/>
                  </a:lnTo>
                  <a:lnTo>
                    <a:pt x="670" y="345"/>
                  </a:lnTo>
                  <a:lnTo>
                    <a:pt x="665" y="342"/>
                  </a:lnTo>
                  <a:lnTo>
                    <a:pt x="662" y="338"/>
                  </a:lnTo>
                  <a:lnTo>
                    <a:pt x="662" y="332"/>
                  </a:lnTo>
                  <a:lnTo>
                    <a:pt x="662" y="327"/>
                  </a:lnTo>
                  <a:lnTo>
                    <a:pt x="662" y="308"/>
                  </a:lnTo>
                  <a:lnTo>
                    <a:pt x="662" y="294"/>
                  </a:lnTo>
                  <a:lnTo>
                    <a:pt x="662" y="281"/>
                  </a:lnTo>
                  <a:lnTo>
                    <a:pt x="662" y="265"/>
                  </a:lnTo>
                  <a:lnTo>
                    <a:pt x="661" y="247"/>
                  </a:lnTo>
                  <a:lnTo>
                    <a:pt x="659" y="231"/>
                  </a:lnTo>
                  <a:lnTo>
                    <a:pt x="656" y="216"/>
                  </a:lnTo>
                  <a:lnTo>
                    <a:pt x="649" y="203"/>
                  </a:lnTo>
                  <a:lnTo>
                    <a:pt x="638" y="191"/>
                  </a:lnTo>
                  <a:lnTo>
                    <a:pt x="580" y="141"/>
                  </a:lnTo>
                  <a:lnTo>
                    <a:pt x="574" y="134"/>
                  </a:lnTo>
                  <a:lnTo>
                    <a:pt x="574" y="126"/>
                  </a:lnTo>
                  <a:lnTo>
                    <a:pt x="579" y="119"/>
                  </a:lnTo>
                  <a:lnTo>
                    <a:pt x="584" y="115"/>
                  </a:lnTo>
                  <a:lnTo>
                    <a:pt x="588" y="112"/>
                  </a:lnTo>
                  <a:lnTo>
                    <a:pt x="592" y="109"/>
                  </a:lnTo>
                  <a:lnTo>
                    <a:pt x="590" y="105"/>
                  </a:lnTo>
                  <a:lnTo>
                    <a:pt x="582" y="105"/>
                  </a:lnTo>
                  <a:lnTo>
                    <a:pt x="573" y="105"/>
                  </a:lnTo>
                  <a:lnTo>
                    <a:pt x="540" y="110"/>
                  </a:lnTo>
                  <a:lnTo>
                    <a:pt x="509" y="117"/>
                  </a:lnTo>
                  <a:lnTo>
                    <a:pt x="479" y="124"/>
                  </a:lnTo>
                  <a:lnTo>
                    <a:pt x="451" y="134"/>
                  </a:lnTo>
                  <a:lnTo>
                    <a:pt x="423" y="147"/>
                  </a:lnTo>
                  <a:lnTo>
                    <a:pt x="398" y="165"/>
                  </a:lnTo>
                  <a:lnTo>
                    <a:pt x="385" y="176"/>
                  </a:lnTo>
                  <a:lnTo>
                    <a:pt x="374" y="189"/>
                  </a:lnTo>
                  <a:lnTo>
                    <a:pt x="364" y="202"/>
                  </a:lnTo>
                  <a:lnTo>
                    <a:pt x="359" y="217"/>
                  </a:lnTo>
                  <a:lnTo>
                    <a:pt x="355" y="234"/>
                  </a:lnTo>
                  <a:lnTo>
                    <a:pt x="354" y="258"/>
                  </a:lnTo>
                  <a:lnTo>
                    <a:pt x="354" y="282"/>
                  </a:lnTo>
                  <a:lnTo>
                    <a:pt x="354" y="294"/>
                  </a:lnTo>
                  <a:lnTo>
                    <a:pt x="354" y="301"/>
                  </a:lnTo>
                  <a:lnTo>
                    <a:pt x="354" y="308"/>
                  </a:lnTo>
                  <a:lnTo>
                    <a:pt x="354" y="315"/>
                  </a:lnTo>
                  <a:lnTo>
                    <a:pt x="353" y="327"/>
                  </a:lnTo>
                  <a:lnTo>
                    <a:pt x="353" y="329"/>
                  </a:lnTo>
                  <a:lnTo>
                    <a:pt x="352" y="332"/>
                  </a:lnTo>
                  <a:lnTo>
                    <a:pt x="351" y="336"/>
                  </a:lnTo>
                  <a:lnTo>
                    <a:pt x="350" y="338"/>
                  </a:lnTo>
                  <a:lnTo>
                    <a:pt x="348" y="339"/>
                  </a:lnTo>
                  <a:lnTo>
                    <a:pt x="342" y="342"/>
                  </a:lnTo>
                  <a:lnTo>
                    <a:pt x="339" y="346"/>
                  </a:lnTo>
                  <a:lnTo>
                    <a:pt x="338" y="352"/>
                  </a:lnTo>
                  <a:lnTo>
                    <a:pt x="339" y="357"/>
                  </a:lnTo>
                  <a:lnTo>
                    <a:pt x="339" y="367"/>
                  </a:lnTo>
                  <a:lnTo>
                    <a:pt x="340" y="376"/>
                  </a:lnTo>
                  <a:lnTo>
                    <a:pt x="352" y="423"/>
                  </a:lnTo>
                  <a:lnTo>
                    <a:pt x="359" y="441"/>
                  </a:lnTo>
                  <a:lnTo>
                    <a:pt x="365" y="459"/>
                  </a:lnTo>
                  <a:lnTo>
                    <a:pt x="371" y="481"/>
                  </a:lnTo>
                  <a:lnTo>
                    <a:pt x="379" y="502"/>
                  </a:lnTo>
                  <a:lnTo>
                    <a:pt x="393" y="521"/>
                  </a:lnTo>
                  <a:lnTo>
                    <a:pt x="395" y="523"/>
                  </a:lnTo>
                  <a:lnTo>
                    <a:pt x="397" y="527"/>
                  </a:lnTo>
                  <a:lnTo>
                    <a:pt x="398" y="530"/>
                  </a:lnTo>
                  <a:lnTo>
                    <a:pt x="398" y="533"/>
                  </a:lnTo>
                  <a:lnTo>
                    <a:pt x="392" y="588"/>
                  </a:lnTo>
                  <a:lnTo>
                    <a:pt x="391" y="591"/>
                  </a:lnTo>
                  <a:lnTo>
                    <a:pt x="389" y="595"/>
                  </a:lnTo>
                  <a:lnTo>
                    <a:pt x="387" y="597"/>
                  </a:lnTo>
                  <a:lnTo>
                    <a:pt x="385" y="598"/>
                  </a:lnTo>
                  <a:lnTo>
                    <a:pt x="377" y="601"/>
                  </a:lnTo>
                  <a:lnTo>
                    <a:pt x="373" y="606"/>
                  </a:lnTo>
                  <a:lnTo>
                    <a:pt x="370" y="613"/>
                  </a:lnTo>
                  <a:lnTo>
                    <a:pt x="367" y="619"/>
                  </a:lnTo>
                  <a:lnTo>
                    <a:pt x="355" y="657"/>
                  </a:lnTo>
                  <a:lnTo>
                    <a:pt x="353" y="660"/>
                  </a:lnTo>
                  <a:lnTo>
                    <a:pt x="350" y="664"/>
                  </a:lnTo>
                  <a:lnTo>
                    <a:pt x="346" y="667"/>
                  </a:lnTo>
                  <a:lnTo>
                    <a:pt x="280" y="694"/>
                  </a:lnTo>
                  <a:lnTo>
                    <a:pt x="245" y="708"/>
                  </a:lnTo>
                  <a:lnTo>
                    <a:pt x="211" y="724"/>
                  </a:lnTo>
                  <a:lnTo>
                    <a:pt x="175" y="741"/>
                  </a:lnTo>
                  <a:lnTo>
                    <a:pt x="140" y="760"/>
                  </a:lnTo>
                  <a:lnTo>
                    <a:pt x="121" y="771"/>
                  </a:lnTo>
                  <a:lnTo>
                    <a:pt x="103" y="786"/>
                  </a:lnTo>
                  <a:lnTo>
                    <a:pt x="99" y="805"/>
                  </a:lnTo>
                  <a:lnTo>
                    <a:pt x="70" y="761"/>
                  </a:lnTo>
                  <a:lnTo>
                    <a:pt x="45" y="714"/>
                  </a:lnTo>
                  <a:lnTo>
                    <a:pt x="26" y="666"/>
                  </a:lnTo>
                  <a:lnTo>
                    <a:pt x="11" y="614"/>
                  </a:lnTo>
                  <a:lnTo>
                    <a:pt x="3" y="560"/>
                  </a:lnTo>
                  <a:lnTo>
                    <a:pt x="0" y="505"/>
                  </a:lnTo>
                  <a:lnTo>
                    <a:pt x="3" y="446"/>
                  </a:lnTo>
                  <a:lnTo>
                    <a:pt x="13" y="388"/>
                  </a:lnTo>
                  <a:lnTo>
                    <a:pt x="29" y="335"/>
                  </a:lnTo>
                  <a:lnTo>
                    <a:pt x="50" y="283"/>
                  </a:lnTo>
                  <a:lnTo>
                    <a:pt x="79" y="234"/>
                  </a:lnTo>
                  <a:lnTo>
                    <a:pt x="110" y="189"/>
                  </a:lnTo>
                  <a:lnTo>
                    <a:pt x="148" y="148"/>
                  </a:lnTo>
                  <a:lnTo>
                    <a:pt x="189" y="111"/>
                  </a:lnTo>
                  <a:lnTo>
                    <a:pt x="234" y="79"/>
                  </a:lnTo>
                  <a:lnTo>
                    <a:pt x="283" y="52"/>
                  </a:lnTo>
                  <a:lnTo>
                    <a:pt x="335" y="29"/>
                  </a:lnTo>
                  <a:lnTo>
                    <a:pt x="389" y="13"/>
                  </a:lnTo>
                  <a:lnTo>
                    <a:pt x="446" y="3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82">
              <a:extLst>
                <a:ext uri="{FF2B5EF4-FFF2-40B4-BE49-F238E27FC236}">
                  <a16:creationId xmlns:a16="http://schemas.microsoft.com/office/drawing/2014/main" id="{B9E50AD9-444A-292F-9EA8-0F01AB2FE7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9263" y="3570288"/>
              <a:ext cx="261938" cy="284163"/>
            </a:xfrm>
            <a:custGeom>
              <a:avLst/>
              <a:gdLst>
                <a:gd name="T0" fmla="*/ 439 w 823"/>
                <a:gd name="T1" fmla="*/ 517 h 895"/>
                <a:gd name="T2" fmla="*/ 487 w 823"/>
                <a:gd name="T3" fmla="*/ 0 h 895"/>
                <a:gd name="T4" fmla="*/ 490 w 823"/>
                <a:gd name="T5" fmla="*/ 7 h 895"/>
                <a:gd name="T6" fmla="*/ 477 w 823"/>
                <a:gd name="T7" fmla="*/ 21 h 895"/>
                <a:gd name="T8" fmla="*/ 538 w 823"/>
                <a:gd name="T9" fmla="*/ 82 h 895"/>
                <a:gd name="T10" fmla="*/ 558 w 823"/>
                <a:gd name="T11" fmla="*/ 119 h 895"/>
                <a:gd name="T12" fmla="*/ 559 w 823"/>
                <a:gd name="T13" fmla="*/ 167 h 895"/>
                <a:gd name="T14" fmla="*/ 559 w 823"/>
                <a:gd name="T15" fmla="*/ 211 h 895"/>
                <a:gd name="T16" fmla="*/ 563 w 823"/>
                <a:gd name="T17" fmla="*/ 225 h 895"/>
                <a:gd name="T18" fmla="*/ 571 w 823"/>
                <a:gd name="T19" fmla="*/ 232 h 895"/>
                <a:gd name="T20" fmla="*/ 567 w 823"/>
                <a:gd name="T21" fmla="*/ 290 h 895"/>
                <a:gd name="T22" fmla="*/ 550 w 823"/>
                <a:gd name="T23" fmla="*/ 331 h 895"/>
                <a:gd name="T24" fmla="*/ 536 w 823"/>
                <a:gd name="T25" fmla="*/ 373 h 895"/>
                <a:gd name="T26" fmla="*/ 519 w 823"/>
                <a:gd name="T27" fmla="*/ 406 h 895"/>
                <a:gd name="T28" fmla="*/ 519 w 823"/>
                <a:gd name="T29" fmla="*/ 459 h 895"/>
                <a:gd name="T30" fmla="*/ 521 w 823"/>
                <a:gd name="T31" fmla="*/ 467 h 895"/>
                <a:gd name="T32" fmla="*/ 534 w 823"/>
                <a:gd name="T33" fmla="*/ 480 h 895"/>
                <a:gd name="T34" fmla="*/ 550 w 823"/>
                <a:gd name="T35" fmla="*/ 525 h 895"/>
                <a:gd name="T36" fmla="*/ 559 w 823"/>
                <a:gd name="T37" fmla="*/ 533 h 895"/>
                <a:gd name="T38" fmla="*/ 696 w 823"/>
                <a:gd name="T39" fmla="*/ 589 h 895"/>
                <a:gd name="T40" fmla="*/ 793 w 823"/>
                <a:gd name="T41" fmla="*/ 644 h 895"/>
                <a:gd name="T42" fmla="*/ 772 w 823"/>
                <a:gd name="T43" fmla="*/ 783 h 895"/>
                <a:gd name="T44" fmla="*/ 678 w 823"/>
                <a:gd name="T45" fmla="*/ 814 h 895"/>
                <a:gd name="T46" fmla="*/ 573 w 823"/>
                <a:gd name="T47" fmla="*/ 854 h 895"/>
                <a:gd name="T48" fmla="*/ 474 w 823"/>
                <a:gd name="T49" fmla="*/ 888 h 895"/>
                <a:gd name="T50" fmla="*/ 411 w 823"/>
                <a:gd name="T51" fmla="*/ 577 h 895"/>
                <a:gd name="T52" fmla="*/ 343 w 823"/>
                <a:gd name="T53" fmla="*/ 890 h 895"/>
                <a:gd name="T54" fmla="*/ 246 w 823"/>
                <a:gd name="T55" fmla="*/ 858 h 895"/>
                <a:gd name="T56" fmla="*/ 159 w 823"/>
                <a:gd name="T57" fmla="*/ 816 h 895"/>
                <a:gd name="T58" fmla="*/ 69 w 823"/>
                <a:gd name="T59" fmla="*/ 783 h 895"/>
                <a:gd name="T60" fmla="*/ 30 w 823"/>
                <a:gd name="T61" fmla="*/ 646 h 895"/>
                <a:gd name="T62" fmla="*/ 98 w 823"/>
                <a:gd name="T63" fmla="*/ 604 h 895"/>
                <a:gd name="T64" fmla="*/ 198 w 823"/>
                <a:gd name="T65" fmla="*/ 558 h 895"/>
                <a:gd name="T66" fmla="*/ 267 w 823"/>
                <a:gd name="T67" fmla="*/ 527 h 895"/>
                <a:gd name="T68" fmla="*/ 283 w 823"/>
                <a:gd name="T69" fmla="*/ 482 h 895"/>
                <a:gd name="T70" fmla="*/ 298 w 823"/>
                <a:gd name="T71" fmla="*/ 468 h 895"/>
                <a:gd name="T72" fmla="*/ 304 w 823"/>
                <a:gd name="T73" fmla="*/ 461 h 895"/>
                <a:gd name="T74" fmla="*/ 309 w 823"/>
                <a:gd name="T75" fmla="*/ 403 h 895"/>
                <a:gd name="T76" fmla="*/ 292 w 823"/>
                <a:gd name="T77" fmla="*/ 377 h 895"/>
                <a:gd name="T78" fmla="*/ 273 w 823"/>
                <a:gd name="T79" fmla="*/ 319 h 895"/>
                <a:gd name="T80" fmla="*/ 254 w 823"/>
                <a:gd name="T81" fmla="*/ 251 h 895"/>
                <a:gd name="T82" fmla="*/ 253 w 823"/>
                <a:gd name="T83" fmla="*/ 233 h 895"/>
                <a:gd name="T84" fmla="*/ 264 w 823"/>
                <a:gd name="T85" fmla="*/ 221 h 895"/>
                <a:gd name="T86" fmla="*/ 267 w 823"/>
                <a:gd name="T87" fmla="*/ 213 h 895"/>
                <a:gd name="T88" fmla="*/ 268 w 823"/>
                <a:gd name="T89" fmla="*/ 193 h 895"/>
                <a:gd name="T90" fmla="*/ 268 w 823"/>
                <a:gd name="T91" fmla="*/ 168 h 895"/>
                <a:gd name="T92" fmla="*/ 282 w 823"/>
                <a:gd name="T93" fmla="*/ 86 h 895"/>
                <a:gd name="T94" fmla="*/ 333 w 823"/>
                <a:gd name="T95" fmla="*/ 41 h 895"/>
                <a:gd name="T96" fmla="*/ 415 w 823"/>
                <a:gd name="T97" fmla="*/ 10 h 895"/>
                <a:gd name="T98" fmla="*/ 481 w 823"/>
                <a:gd name="T99" fmla="*/ 0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23" h="895">
                  <a:moveTo>
                    <a:pt x="384" y="517"/>
                  </a:moveTo>
                  <a:lnTo>
                    <a:pt x="411" y="576"/>
                  </a:lnTo>
                  <a:lnTo>
                    <a:pt x="439" y="517"/>
                  </a:lnTo>
                  <a:lnTo>
                    <a:pt x="384" y="517"/>
                  </a:lnTo>
                  <a:close/>
                  <a:moveTo>
                    <a:pt x="481" y="0"/>
                  </a:moveTo>
                  <a:lnTo>
                    <a:pt x="487" y="0"/>
                  </a:lnTo>
                  <a:lnTo>
                    <a:pt x="492" y="0"/>
                  </a:lnTo>
                  <a:lnTo>
                    <a:pt x="494" y="4"/>
                  </a:lnTo>
                  <a:lnTo>
                    <a:pt x="490" y="7"/>
                  </a:lnTo>
                  <a:lnTo>
                    <a:pt x="486" y="10"/>
                  </a:lnTo>
                  <a:lnTo>
                    <a:pt x="482" y="14"/>
                  </a:lnTo>
                  <a:lnTo>
                    <a:pt x="477" y="21"/>
                  </a:lnTo>
                  <a:lnTo>
                    <a:pt x="477" y="28"/>
                  </a:lnTo>
                  <a:lnTo>
                    <a:pt x="484" y="35"/>
                  </a:lnTo>
                  <a:lnTo>
                    <a:pt x="538" y="82"/>
                  </a:lnTo>
                  <a:lnTo>
                    <a:pt x="547" y="93"/>
                  </a:lnTo>
                  <a:lnTo>
                    <a:pt x="555" y="105"/>
                  </a:lnTo>
                  <a:lnTo>
                    <a:pt x="558" y="119"/>
                  </a:lnTo>
                  <a:lnTo>
                    <a:pt x="559" y="134"/>
                  </a:lnTo>
                  <a:lnTo>
                    <a:pt x="559" y="153"/>
                  </a:lnTo>
                  <a:lnTo>
                    <a:pt x="559" y="167"/>
                  </a:lnTo>
                  <a:lnTo>
                    <a:pt x="559" y="179"/>
                  </a:lnTo>
                  <a:lnTo>
                    <a:pt x="559" y="193"/>
                  </a:lnTo>
                  <a:lnTo>
                    <a:pt x="559" y="211"/>
                  </a:lnTo>
                  <a:lnTo>
                    <a:pt x="559" y="216"/>
                  </a:lnTo>
                  <a:lnTo>
                    <a:pt x="560" y="222"/>
                  </a:lnTo>
                  <a:lnTo>
                    <a:pt x="563" y="225"/>
                  </a:lnTo>
                  <a:lnTo>
                    <a:pt x="568" y="228"/>
                  </a:lnTo>
                  <a:lnTo>
                    <a:pt x="569" y="229"/>
                  </a:lnTo>
                  <a:lnTo>
                    <a:pt x="571" y="232"/>
                  </a:lnTo>
                  <a:lnTo>
                    <a:pt x="571" y="234"/>
                  </a:lnTo>
                  <a:lnTo>
                    <a:pt x="572" y="236"/>
                  </a:lnTo>
                  <a:lnTo>
                    <a:pt x="567" y="290"/>
                  </a:lnTo>
                  <a:lnTo>
                    <a:pt x="566" y="292"/>
                  </a:lnTo>
                  <a:lnTo>
                    <a:pt x="556" y="311"/>
                  </a:lnTo>
                  <a:lnTo>
                    <a:pt x="550" y="331"/>
                  </a:lnTo>
                  <a:lnTo>
                    <a:pt x="543" y="351"/>
                  </a:lnTo>
                  <a:lnTo>
                    <a:pt x="536" y="371"/>
                  </a:lnTo>
                  <a:lnTo>
                    <a:pt x="536" y="373"/>
                  </a:lnTo>
                  <a:lnTo>
                    <a:pt x="534" y="374"/>
                  </a:lnTo>
                  <a:lnTo>
                    <a:pt x="525" y="389"/>
                  </a:lnTo>
                  <a:lnTo>
                    <a:pt x="519" y="406"/>
                  </a:lnTo>
                  <a:lnTo>
                    <a:pt x="518" y="424"/>
                  </a:lnTo>
                  <a:lnTo>
                    <a:pt x="518" y="442"/>
                  </a:lnTo>
                  <a:lnTo>
                    <a:pt x="519" y="459"/>
                  </a:lnTo>
                  <a:lnTo>
                    <a:pt x="519" y="461"/>
                  </a:lnTo>
                  <a:lnTo>
                    <a:pt x="520" y="465"/>
                  </a:lnTo>
                  <a:lnTo>
                    <a:pt x="521" y="467"/>
                  </a:lnTo>
                  <a:lnTo>
                    <a:pt x="524" y="468"/>
                  </a:lnTo>
                  <a:lnTo>
                    <a:pt x="530" y="473"/>
                  </a:lnTo>
                  <a:lnTo>
                    <a:pt x="534" y="480"/>
                  </a:lnTo>
                  <a:lnTo>
                    <a:pt x="537" y="487"/>
                  </a:lnTo>
                  <a:lnTo>
                    <a:pt x="543" y="507"/>
                  </a:lnTo>
                  <a:lnTo>
                    <a:pt x="550" y="525"/>
                  </a:lnTo>
                  <a:lnTo>
                    <a:pt x="552" y="528"/>
                  </a:lnTo>
                  <a:lnTo>
                    <a:pt x="555" y="530"/>
                  </a:lnTo>
                  <a:lnTo>
                    <a:pt x="559" y="533"/>
                  </a:lnTo>
                  <a:lnTo>
                    <a:pt x="563" y="535"/>
                  </a:lnTo>
                  <a:lnTo>
                    <a:pt x="630" y="561"/>
                  </a:lnTo>
                  <a:lnTo>
                    <a:pt x="696" y="589"/>
                  </a:lnTo>
                  <a:lnTo>
                    <a:pt x="759" y="620"/>
                  </a:lnTo>
                  <a:lnTo>
                    <a:pt x="778" y="631"/>
                  </a:lnTo>
                  <a:lnTo>
                    <a:pt x="793" y="644"/>
                  </a:lnTo>
                  <a:lnTo>
                    <a:pt x="823" y="775"/>
                  </a:lnTo>
                  <a:lnTo>
                    <a:pt x="799" y="777"/>
                  </a:lnTo>
                  <a:lnTo>
                    <a:pt x="772" y="783"/>
                  </a:lnTo>
                  <a:lnTo>
                    <a:pt x="743" y="790"/>
                  </a:lnTo>
                  <a:lnTo>
                    <a:pt x="711" y="801"/>
                  </a:lnTo>
                  <a:lnTo>
                    <a:pt x="678" y="814"/>
                  </a:lnTo>
                  <a:lnTo>
                    <a:pt x="644" y="827"/>
                  </a:lnTo>
                  <a:lnTo>
                    <a:pt x="608" y="841"/>
                  </a:lnTo>
                  <a:lnTo>
                    <a:pt x="573" y="854"/>
                  </a:lnTo>
                  <a:lnTo>
                    <a:pt x="539" y="867"/>
                  </a:lnTo>
                  <a:lnTo>
                    <a:pt x="505" y="878"/>
                  </a:lnTo>
                  <a:lnTo>
                    <a:pt x="474" y="888"/>
                  </a:lnTo>
                  <a:lnTo>
                    <a:pt x="445" y="893"/>
                  </a:lnTo>
                  <a:lnTo>
                    <a:pt x="500" y="817"/>
                  </a:lnTo>
                  <a:lnTo>
                    <a:pt x="411" y="577"/>
                  </a:lnTo>
                  <a:lnTo>
                    <a:pt x="323" y="817"/>
                  </a:lnTo>
                  <a:lnTo>
                    <a:pt x="380" y="895"/>
                  </a:lnTo>
                  <a:lnTo>
                    <a:pt x="343" y="890"/>
                  </a:lnTo>
                  <a:lnTo>
                    <a:pt x="308" y="882"/>
                  </a:lnTo>
                  <a:lnTo>
                    <a:pt x="277" y="871"/>
                  </a:lnTo>
                  <a:lnTo>
                    <a:pt x="246" y="858"/>
                  </a:lnTo>
                  <a:lnTo>
                    <a:pt x="216" y="844"/>
                  </a:lnTo>
                  <a:lnTo>
                    <a:pt x="188" y="830"/>
                  </a:lnTo>
                  <a:lnTo>
                    <a:pt x="159" y="816"/>
                  </a:lnTo>
                  <a:lnTo>
                    <a:pt x="130" y="803"/>
                  </a:lnTo>
                  <a:lnTo>
                    <a:pt x="101" y="791"/>
                  </a:lnTo>
                  <a:lnTo>
                    <a:pt x="69" y="783"/>
                  </a:lnTo>
                  <a:lnTo>
                    <a:pt x="36" y="777"/>
                  </a:lnTo>
                  <a:lnTo>
                    <a:pt x="0" y="775"/>
                  </a:lnTo>
                  <a:lnTo>
                    <a:pt x="30" y="646"/>
                  </a:lnTo>
                  <a:lnTo>
                    <a:pt x="47" y="633"/>
                  </a:lnTo>
                  <a:lnTo>
                    <a:pt x="66" y="622"/>
                  </a:lnTo>
                  <a:lnTo>
                    <a:pt x="98" y="604"/>
                  </a:lnTo>
                  <a:lnTo>
                    <a:pt x="131" y="588"/>
                  </a:lnTo>
                  <a:lnTo>
                    <a:pt x="164" y="572"/>
                  </a:lnTo>
                  <a:lnTo>
                    <a:pt x="198" y="558"/>
                  </a:lnTo>
                  <a:lnTo>
                    <a:pt x="261" y="533"/>
                  </a:lnTo>
                  <a:lnTo>
                    <a:pt x="264" y="530"/>
                  </a:lnTo>
                  <a:lnTo>
                    <a:pt x="267" y="527"/>
                  </a:lnTo>
                  <a:lnTo>
                    <a:pt x="269" y="524"/>
                  </a:lnTo>
                  <a:lnTo>
                    <a:pt x="281" y="488"/>
                  </a:lnTo>
                  <a:lnTo>
                    <a:pt x="283" y="482"/>
                  </a:lnTo>
                  <a:lnTo>
                    <a:pt x="286" y="475"/>
                  </a:lnTo>
                  <a:lnTo>
                    <a:pt x="290" y="471"/>
                  </a:lnTo>
                  <a:lnTo>
                    <a:pt x="298" y="468"/>
                  </a:lnTo>
                  <a:lnTo>
                    <a:pt x="300" y="467"/>
                  </a:lnTo>
                  <a:lnTo>
                    <a:pt x="302" y="465"/>
                  </a:lnTo>
                  <a:lnTo>
                    <a:pt x="304" y="461"/>
                  </a:lnTo>
                  <a:lnTo>
                    <a:pt x="304" y="459"/>
                  </a:lnTo>
                  <a:lnTo>
                    <a:pt x="309" y="406"/>
                  </a:lnTo>
                  <a:lnTo>
                    <a:pt x="309" y="403"/>
                  </a:lnTo>
                  <a:lnTo>
                    <a:pt x="308" y="399"/>
                  </a:lnTo>
                  <a:lnTo>
                    <a:pt x="306" y="396"/>
                  </a:lnTo>
                  <a:lnTo>
                    <a:pt x="292" y="377"/>
                  </a:lnTo>
                  <a:lnTo>
                    <a:pt x="283" y="358"/>
                  </a:lnTo>
                  <a:lnTo>
                    <a:pt x="278" y="336"/>
                  </a:lnTo>
                  <a:lnTo>
                    <a:pt x="273" y="319"/>
                  </a:lnTo>
                  <a:lnTo>
                    <a:pt x="267" y="303"/>
                  </a:lnTo>
                  <a:lnTo>
                    <a:pt x="255" y="257"/>
                  </a:lnTo>
                  <a:lnTo>
                    <a:pt x="254" y="251"/>
                  </a:lnTo>
                  <a:lnTo>
                    <a:pt x="254" y="246"/>
                  </a:lnTo>
                  <a:lnTo>
                    <a:pt x="254" y="240"/>
                  </a:lnTo>
                  <a:lnTo>
                    <a:pt x="253" y="233"/>
                  </a:lnTo>
                  <a:lnTo>
                    <a:pt x="255" y="226"/>
                  </a:lnTo>
                  <a:lnTo>
                    <a:pt x="263" y="222"/>
                  </a:lnTo>
                  <a:lnTo>
                    <a:pt x="264" y="221"/>
                  </a:lnTo>
                  <a:lnTo>
                    <a:pt x="266" y="219"/>
                  </a:lnTo>
                  <a:lnTo>
                    <a:pt x="267" y="216"/>
                  </a:lnTo>
                  <a:lnTo>
                    <a:pt x="267" y="213"/>
                  </a:lnTo>
                  <a:lnTo>
                    <a:pt x="268" y="211"/>
                  </a:lnTo>
                  <a:lnTo>
                    <a:pt x="268" y="199"/>
                  </a:lnTo>
                  <a:lnTo>
                    <a:pt x="268" y="193"/>
                  </a:lnTo>
                  <a:lnTo>
                    <a:pt x="268" y="186"/>
                  </a:lnTo>
                  <a:lnTo>
                    <a:pt x="268" y="180"/>
                  </a:lnTo>
                  <a:lnTo>
                    <a:pt x="268" y="168"/>
                  </a:lnTo>
                  <a:lnTo>
                    <a:pt x="269" y="123"/>
                  </a:lnTo>
                  <a:lnTo>
                    <a:pt x="274" y="103"/>
                  </a:lnTo>
                  <a:lnTo>
                    <a:pt x="282" y="86"/>
                  </a:lnTo>
                  <a:lnTo>
                    <a:pt x="294" y="71"/>
                  </a:lnTo>
                  <a:lnTo>
                    <a:pt x="309" y="57"/>
                  </a:lnTo>
                  <a:lnTo>
                    <a:pt x="333" y="41"/>
                  </a:lnTo>
                  <a:lnTo>
                    <a:pt x="359" y="28"/>
                  </a:lnTo>
                  <a:lnTo>
                    <a:pt x="386" y="18"/>
                  </a:lnTo>
                  <a:lnTo>
                    <a:pt x="415" y="10"/>
                  </a:lnTo>
                  <a:lnTo>
                    <a:pt x="445" y="5"/>
                  </a:lnTo>
                  <a:lnTo>
                    <a:pt x="475" y="0"/>
                  </a:lnTo>
                  <a:lnTo>
                    <a:pt x="4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83">
              <a:extLst>
                <a:ext uri="{FF2B5EF4-FFF2-40B4-BE49-F238E27FC236}">
                  <a16:creationId xmlns:a16="http://schemas.microsoft.com/office/drawing/2014/main" id="{39B2307A-E8B6-1708-B039-7FCA336D3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4238" y="3570288"/>
              <a:ext cx="261938" cy="284163"/>
            </a:xfrm>
            <a:custGeom>
              <a:avLst/>
              <a:gdLst>
                <a:gd name="T0" fmla="*/ 492 w 823"/>
                <a:gd name="T1" fmla="*/ 0 h 895"/>
                <a:gd name="T2" fmla="*/ 485 w 823"/>
                <a:gd name="T3" fmla="*/ 10 h 895"/>
                <a:gd name="T4" fmla="*/ 477 w 823"/>
                <a:gd name="T5" fmla="*/ 28 h 895"/>
                <a:gd name="T6" fmla="*/ 547 w 823"/>
                <a:gd name="T7" fmla="*/ 93 h 895"/>
                <a:gd name="T8" fmla="*/ 559 w 823"/>
                <a:gd name="T9" fmla="*/ 134 h 895"/>
                <a:gd name="T10" fmla="*/ 560 w 823"/>
                <a:gd name="T11" fmla="*/ 222 h 895"/>
                <a:gd name="T12" fmla="*/ 569 w 823"/>
                <a:gd name="T13" fmla="*/ 229 h 895"/>
                <a:gd name="T14" fmla="*/ 572 w 823"/>
                <a:gd name="T15" fmla="*/ 236 h 895"/>
                <a:gd name="T16" fmla="*/ 565 w 823"/>
                <a:gd name="T17" fmla="*/ 292 h 895"/>
                <a:gd name="T18" fmla="*/ 543 w 823"/>
                <a:gd name="T19" fmla="*/ 351 h 895"/>
                <a:gd name="T20" fmla="*/ 534 w 823"/>
                <a:gd name="T21" fmla="*/ 374 h 895"/>
                <a:gd name="T22" fmla="*/ 518 w 823"/>
                <a:gd name="T23" fmla="*/ 424 h 895"/>
                <a:gd name="T24" fmla="*/ 519 w 823"/>
                <a:gd name="T25" fmla="*/ 461 h 895"/>
                <a:gd name="T26" fmla="*/ 523 w 823"/>
                <a:gd name="T27" fmla="*/ 468 h 895"/>
                <a:gd name="T28" fmla="*/ 536 w 823"/>
                <a:gd name="T29" fmla="*/ 487 h 895"/>
                <a:gd name="T30" fmla="*/ 551 w 823"/>
                <a:gd name="T31" fmla="*/ 528 h 895"/>
                <a:gd name="T32" fmla="*/ 562 w 823"/>
                <a:gd name="T33" fmla="*/ 535 h 895"/>
                <a:gd name="T34" fmla="*/ 759 w 823"/>
                <a:gd name="T35" fmla="*/ 620 h 895"/>
                <a:gd name="T36" fmla="*/ 823 w 823"/>
                <a:gd name="T37" fmla="*/ 775 h 895"/>
                <a:gd name="T38" fmla="*/ 743 w 823"/>
                <a:gd name="T39" fmla="*/ 790 h 895"/>
                <a:gd name="T40" fmla="*/ 643 w 823"/>
                <a:gd name="T41" fmla="*/ 827 h 895"/>
                <a:gd name="T42" fmla="*/ 538 w 823"/>
                <a:gd name="T43" fmla="*/ 867 h 895"/>
                <a:gd name="T44" fmla="*/ 444 w 823"/>
                <a:gd name="T45" fmla="*/ 893 h 895"/>
                <a:gd name="T46" fmla="*/ 439 w 823"/>
                <a:gd name="T47" fmla="*/ 517 h 895"/>
                <a:gd name="T48" fmla="*/ 323 w 823"/>
                <a:gd name="T49" fmla="*/ 817 h 895"/>
                <a:gd name="T50" fmla="*/ 308 w 823"/>
                <a:gd name="T51" fmla="*/ 882 h 895"/>
                <a:gd name="T52" fmla="*/ 216 w 823"/>
                <a:gd name="T53" fmla="*/ 844 h 895"/>
                <a:gd name="T54" fmla="*/ 129 w 823"/>
                <a:gd name="T55" fmla="*/ 803 h 895"/>
                <a:gd name="T56" fmla="*/ 35 w 823"/>
                <a:gd name="T57" fmla="*/ 777 h 895"/>
                <a:gd name="T58" fmla="*/ 46 w 823"/>
                <a:gd name="T59" fmla="*/ 633 h 895"/>
                <a:gd name="T60" fmla="*/ 131 w 823"/>
                <a:gd name="T61" fmla="*/ 588 h 895"/>
                <a:gd name="T62" fmla="*/ 260 w 823"/>
                <a:gd name="T63" fmla="*/ 533 h 895"/>
                <a:gd name="T64" fmla="*/ 269 w 823"/>
                <a:gd name="T65" fmla="*/ 524 h 895"/>
                <a:gd name="T66" fmla="*/ 285 w 823"/>
                <a:gd name="T67" fmla="*/ 475 h 895"/>
                <a:gd name="T68" fmla="*/ 299 w 823"/>
                <a:gd name="T69" fmla="*/ 467 h 895"/>
                <a:gd name="T70" fmla="*/ 304 w 823"/>
                <a:gd name="T71" fmla="*/ 459 h 895"/>
                <a:gd name="T72" fmla="*/ 308 w 823"/>
                <a:gd name="T73" fmla="*/ 399 h 895"/>
                <a:gd name="T74" fmla="*/ 283 w 823"/>
                <a:gd name="T75" fmla="*/ 358 h 895"/>
                <a:gd name="T76" fmla="*/ 267 w 823"/>
                <a:gd name="T77" fmla="*/ 303 h 895"/>
                <a:gd name="T78" fmla="*/ 254 w 823"/>
                <a:gd name="T79" fmla="*/ 246 h 895"/>
                <a:gd name="T80" fmla="*/ 255 w 823"/>
                <a:gd name="T81" fmla="*/ 226 h 895"/>
                <a:gd name="T82" fmla="*/ 266 w 823"/>
                <a:gd name="T83" fmla="*/ 219 h 895"/>
                <a:gd name="T84" fmla="*/ 267 w 823"/>
                <a:gd name="T85" fmla="*/ 211 h 895"/>
                <a:gd name="T86" fmla="*/ 268 w 823"/>
                <a:gd name="T87" fmla="*/ 186 h 895"/>
                <a:gd name="T88" fmla="*/ 269 w 823"/>
                <a:gd name="T89" fmla="*/ 123 h 895"/>
                <a:gd name="T90" fmla="*/ 294 w 823"/>
                <a:gd name="T91" fmla="*/ 71 h 895"/>
                <a:gd name="T92" fmla="*/ 359 w 823"/>
                <a:gd name="T93" fmla="*/ 28 h 895"/>
                <a:gd name="T94" fmla="*/ 444 w 823"/>
                <a:gd name="T95" fmla="*/ 5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23" h="895">
                  <a:moveTo>
                    <a:pt x="480" y="0"/>
                  </a:moveTo>
                  <a:lnTo>
                    <a:pt x="486" y="0"/>
                  </a:lnTo>
                  <a:lnTo>
                    <a:pt x="492" y="0"/>
                  </a:lnTo>
                  <a:lnTo>
                    <a:pt x="494" y="4"/>
                  </a:lnTo>
                  <a:lnTo>
                    <a:pt x="490" y="7"/>
                  </a:lnTo>
                  <a:lnTo>
                    <a:pt x="485" y="10"/>
                  </a:lnTo>
                  <a:lnTo>
                    <a:pt x="482" y="14"/>
                  </a:lnTo>
                  <a:lnTo>
                    <a:pt x="477" y="21"/>
                  </a:lnTo>
                  <a:lnTo>
                    <a:pt x="477" y="28"/>
                  </a:lnTo>
                  <a:lnTo>
                    <a:pt x="483" y="35"/>
                  </a:lnTo>
                  <a:lnTo>
                    <a:pt x="537" y="82"/>
                  </a:lnTo>
                  <a:lnTo>
                    <a:pt x="547" y="93"/>
                  </a:lnTo>
                  <a:lnTo>
                    <a:pt x="555" y="105"/>
                  </a:lnTo>
                  <a:lnTo>
                    <a:pt x="558" y="119"/>
                  </a:lnTo>
                  <a:lnTo>
                    <a:pt x="559" y="134"/>
                  </a:lnTo>
                  <a:lnTo>
                    <a:pt x="559" y="211"/>
                  </a:lnTo>
                  <a:lnTo>
                    <a:pt x="559" y="216"/>
                  </a:lnTo>
                  <a:lnTo>
                    <a:pt x="560" y="222"/>
                  </a:lnTo>
                  <a:lnTo>
                    <a:pt x="562" y="225"/>
                  </a:lnTo>
                  <a:lnTo>
                    <a:pt x="568" y="228"/>
                  </a:lnTo>
                  <a:lnTo>
                    <a:pt x="569" y="229"/>
                  </a:lnTo>
                  <a:lnTo>
                    <a:pt x="571" y="232"/>
                  </a:lnTo>
                  <a:lnTo>
                    <a:pt x="571" y="234"/>
                  </a:lnTo>
                  <a:lnTo>
                    <a:pt x="572" y="236"/>
                  </a:lnTo>
                  <a:lnTo>
                    <a:pt x="567" y="290"/>
                  </a:lnTo>
                  <a:lnTo>
                    <a:pt x="565" y="291"/>
                  </a:lnTo>
                  <a:lnTo>
                    <a:pt x="565" y="292"/>
                  </a:lnTo>
                  <a:lnTo>
                    <a:pt x="556" y="311"/>
                  </a:lnTo>
                  <a:lnTo>
                    <a:pt x="548" y="331"/>
                  </a:lnTo>
                  <a:lnTo>
                    <a:pt x="543" y="351"/>
                  </a:lnTo>
                  <a:lnTo>
                    <a:pt x="535" y="371"/>
                  </a:lnTo>
                  <a:lnTo>
                    <a:pt x="535" y="373"/>
                  </a:lnTo>
                  <a:lnTo>
                    <a:pt x="534" y="374"/>
                  </a:lnTo>
                  <a:lnTo>
                    <a:pt x="524" y="389"/>
                  </a:lnTo>
                  <a:lnTo>
                    <a:pt x="519" y="406"/>
                  </a:lnTo>
                  <a:lnTo>
                    <a:pt x="518" y="424"/>
                  </a:lnTo>
                  <a:lnTo>
                    <a:pt x="518" y="442"/>
                  </a:lnTo>
                  <a:lnTo>
                    <a:pt x="519" y="459"/>
                  </a:lnTo>
                  <a:lnTo>
                    <a:pt x="519" y="461"/>
                  </a:lnTo>
                  <a:lnTo>
                    <a:pt x="520" y="465"/>
                  </a:lnTo>
                  <a:lnTo>
                    <a:pt x="521" y="467"/>
                  </a:lnTo>
                  <a:lnTo>
                    <a:pt x="523" y="468"/>
                  </a:lnTo>
                  <a:lnTo>
                    <a:pt x="530" y="473"/>
                  </a:lnTo>
                  <a:lnTo>
                    <a:pt x="534" y="480"/>
                  </a:lnTo>
                  <a:lnTo>
                    <a:pt x="536" y="487"/>
                  </a:lnTo>
                  <a:lnTo>
                    <a:pt x="543" y="507"/>
                  </a:lnTo>
                  <a:lnTo>
                    <a:pt x="549" y="525"/>
                  </a:lnTo>
                  <a:lnTo>
                    <a:pt x="551" y="528"/>
                  </a:lnTo>
                  <a:lnTo>
                    <a:pt x="555" y="530"/>
                  </a:lnTo>
                  <a:lnTo>
                    <a:pt x="559" y="533"/>
                  </a:lnTo>
                  <a:lnTo>
                    <a:pt x="562" y="535"/>
                  </a:lnTo>
                  <a:lnTo>
                    <a:pt x="629" y="561"/>
                  </a:lnTo>
                  <a:lnTo>
                    <a:pt x="695" y="589"/>
                  </a:lnTo>
                  <a:lnTo>
                    <a:pt x="759" y="620"/>
                  </a:lnTo>
                  <a:lnTo>
                    <a:pt x="777" y="631"/>
                  </a:lnTo>
                  <a:lnTo>
                    <a:pt x="793" y="644"/>
                  </a:lnTo>
                  <a:lnTo>
                    <a:pt x="823" y="775"/>
                  </a:lnTo>
                  <a:lnTo>
                    <a:pt x="799" y="777"/>
                  </a:lnTo>
                  <a:lnTo>
                    <a:pt x="772" y="783"/>
                  </a:lnTo>
                  <a:lnTo>
                    <a:pt x="743" y="790"/>
                  </a:lnTo>
                  <a:lnTo>
                    <a:pt x="710" y="801"/>
                  </a:lnTo>
                  <a:lnTo>
                    <a:pt x="677" y="814"/>
                  </a:lnTo>
                  <a:lnTo>
                    <a:pt x="643" y="827"/>
                  </a:lnTo>
                  <a:lnTo>
                    <a:pt x="608" y="841"/>
                  </a:lnTo>
                  <a:lnTo>
                    <a:pt x="573" y="854"/>
                  </a:lnTo>
                  <a:lnTo>
                    <a:pt x="538" y="867"/>
                  </a:lnTo>
                  <a:lnTo>
                    <a:pt x="505" y="878"/>
                  </a:lnTo>
                  <a:lnTo>
                    <a:pt x="474" y="888"/>
                  </a:lnTo>
                  <a:lnTo>
                    <a:pt x="444" y="893"/>
                  </a:lnTo>
                  <a:lnTo>
                    <a:pt x="499" y="817"/>
                  </a:lnTo>
                  <a:lnTo>
                    <a:pt x="411" y="576"/>
                  </a:lnTo>
                  <a:lnTo>
                    <a:pt x="439" y="517"/>
                  </a:lnTo>
                  <a:lnTo>
                    <a:pt x="384" y="517"/>
                  </a:lnTo>
                  <a:lnTo>
                    <a:pt x="411" y="576"/>
                  </a:lnTo>
                  <a:lnTo>
                    <a:pt x="323" y="817"/>
                  </a:lnTo>
                  <a:lnTo>
                    <a:pt x="379" y="895"/>
                  </a:lnTo>
                  <a:lnTo>
                    <a:pt x="343" y="890"/>
                  </a:lnTo>
                  <a:lnTo>
                    <a:pt x="308" y="882"/>
                  </a:lnTo>
                  <a:lnTo>
                    <a:pt x="277" y="871"/>
                  </a:lnTo>
                  <a:lnTo>
                    <a:pt x="245" y="858"/>
                  </a:lnTo>
                  <a:lnTo>
                    <a:pt x="216" y="844"/>
                  </a:lnTo>
                  <a:lnTo>
                    <a:pt x="188" y="830"/>
                  </a:lnTo>
                  <a:lnTo>
                    <a:pt x="159" y="816"/>
                  </a:lnTo>
                  <a:lnTo>
                    <a:pt x="129" y="803"/>
                  </a:lnTo>
                  <a:lnTo>
                    <a:pt x="100" y="791"/>
                  </a:lnTo>
                  <a:lnTo>
                    <a:pt x="69" y="783"/>
                  </a:lnTo>
                  <a:lnTo>
                    <a:pt x="35" y="777"/>
                  </a:lnTo>
                  <a:lnTo>
                    <a:pt x="0" y="775"/>
                  </a:lnTo>
                  <a:lnTo>
                    <a:pt x="30" y="646"/>
                  </a:lnTo>
                  <a:lnTo>
                    <a:pt x="46" y="633"/>
                  </a:lnTo>
                  <a:lnTo>
                    <a:pt x="65" y="622"/>
                  </a:lnTo>
                  <a:lnTo>
                    <a:pt x="98" y="604"/>
                  </a:lnTo>
                  <a:lnTo>
                    <a:pt x="131" y="588"/>
                  </a:lnTo>
                  <a:lnTo>
                    <a:pt x="164" y="572"/>
                  </a:lnTo>
                  <a:lnTo>
                    <a:pt x="198" y="558"/>
                  </a:lnTo>
                  <a:lnTo>
                    <a:pt x="260" y="533"/>
                  </a:lnTo>
                  <a:lnTo>
                    <a:pt x="264" y="530"/>
                  </a:lnTo>
                  <a:lnTo>
                    <a:pt x="267" y="527"/>
                  </a:lnTo>
                  <a:lnTo>
                    <a:pt x="269" y="524"/>
                  </a:lnTo>
                  <a:lnTo>
                    <a:pt x="281" y="488"/>
                  </a:lnTo>
                  <a:lnTo>
                    <a:pt x="283" y="482"/>
                  </a:lnTo>
                  <a:lnTo>
                    <a:pt x="285" y="475"/>
                  </a:lnTo>
                  <a:lnTo>
                    <a:pt x="290" y="471"/>
                  </a:lnTo>
                  <a:lnTo>
                    <a:pt x="297" y="468"/>
                  </a:lnTo>
                  <a:lnTo>
                    <a:pt x="299" y="467"/>
                  </a:lnTo>
                  <a:lnTo>
                    <a:pt x="301" y="465"/>
                  </a:lnTo>
                  <a:lnTo>
                    <a:pt x="304" y="461"/>
                  </a:lnTo>
                  <a:lnTo>
                    <a:pt x="304" y="459"/>
                  </a:lnTo>
                  <a:lnTo>
                    <a:pt x="309" y="406"/>
                  </a:lnTo>
                  <a:lnTo>
                    <a:pt x="309" y="403"/>
                  </a:lnTo>
                  <a:lnTo>
                    <a:pt x="308" y="399"/>
                  </a:lnTo>
                  <a:lnTo>
                    <a:pt x="305" y="396"/>
                  </a:lnTo>
                  <a:lnTo>
                    <a:pt x="292" y="377"/>
                  </a:lnTo>
                  <a:lnTo>
                    <a:pt x="283" y="358"/>
                  </a:lnTo>
                  <a:lnTo>
                    <a:pt x="278" y="336"/>
                  </a:lnTo>
                  <a:lnTo>
                    <a:pt x="272" y="319"/>
                  </a:lnTo>
                  <a:lnTo>
                    <a:pt x="267" y="303"/>
                  </a:lnTo>
                  <a:lnTo>
                    <a:pt x="255" y="257"/>
                  </a:lnTo>
                  <a:lnTo>
                    <a:pt x="254" y="251"/>
                  </a:lnTo>
                  <a:lnTo>
                    <a:pt x="254" y="246"/>
                  </a:lnTo>
                  <a:lnTo>
                    <a:pt x="254" y="240"/>
                  </a:lnTo>
                  <a:lnTo>
                    <a:pt x="253" y="233"/>
                  </a:lnTo>
                  <a:lnTo>
                    <a:pt x="255" y="226"/>
                  </a:lnTo>
                  <a:lnTo>
                    <a:pt x="263" y="222"/>
                  </a:lnTo>
                  <a:lnTo>
                    <a:pt x="264" y="221"/>
                  </a:lnTo>
                  <a:lnTo>
                    <a:pt x="266" y="219"/>
                  </a:lnTo>
                  <a:lnTo>
                    <a:pt x="267" y="216"/>
                  </a:lnTo>
                  <a:lnTo>
                    <a:pt x="267" y="213"/>
                  </a:lnTo>
                  <a:lnTo>
                    <a:pt x="267" y="211"/>
                  </a:lnTo>
                  <a:lnTo>
                    <a:pt x="268" y="199"/>
                  </a:lnTo>
                  <a:lnTo>
                    <a:pt x="268" y="193"/>
                  </a:lnTo>
                  <a:lnTo>
                    <a:pt x="268" y="186"/>
                  </a:lnTo>
                  <a:lnTo>
                    <a:pt x="268" y="180"/>
                  </a:lnTo>
                  <a:lnTo>
                    <a:pt x="268" y="168"/>
                  </a:lnTo>
                  <a:lnTo>
                    <a:pt x="269" y="123"/>
                  </a:lnTo>
                  <a:lnTo>
                    <a:pt x="273" y="103"/>
                  </a:lnTo>
                  <a:lnTo>
                    <a:pt x="282" y="86"/>
                  </a:lnTo>
                  <a:lnTo>
                    <a:pt x="294" y="71"/>
                  </a:lnTo>
                  <a:lnTo>
                    <a:pt x="309" y="57"/>
                  </a:lnTo>
                  <a:lnTo>
                    <a:pt x="333" y="41"/>
                  </a:lnTo>
                  <a:lnTo>
                    <a:pt x="359" y="28"/>
                  </a:lnTo>
                  <a:lnTo>
                    <a:pt x="386" y="18"/>
                  </a:lnTo>
                  <a:lnTo>
                    <a:pt x="414" y="10"/>
                  </a:lnTo>
                  <a:lnTo>
                    <a:pt x="444" y="5"/>
                  </a:lnTo>
                  <a:lnTo>
                    <a:pt x="475" y="0"/>
                  </a:lnTo>
                  <a:lnTo>
                    <a:pt x="4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84">
              <a:extLst>
                <a:ext uri="{FF2B5EF4-FFF2-40B4-BE49-F238E27FC236}">
                  <a16:creationId xmlns:a16="http://schemas.microsoft.com/office/drawing/2014/main" id="{B6F1E029-4340-895A-F58B-4E8A2329F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213" y="3570288"/>
              <a:ext cx="261938" cy="284163"/>
            </a:xfrm>
            <a:custGeom>
              <a:avLst/>
              <a:gdLst>
                <a:gd name="T0" fmla="*/ 493 w 824"/>
                <a:gd name="T1" fmla="*/ 0 h 895"/>
                <a:gd name="T2" fmla="*/ 486 w 824"/>
                <a:gd name="T3" fmla="*/ 10 h 895"/>
                <a:gd name="T4" fmla="*/ 477 w 824"/>
                <a:gd name="T5" fmla="*/ 28 h 895"/>
                <a:gd name="T6" fmla="*/ 548 w 824"/>
                <a:gd name="T7" fmla="*/ 93 h 895"/>
                <a:gd name="T8" fmla="*/ 560 w 824"/>
                <a:gd name="T9" fmla="*/ 134 h 895"/>
                <a:gd name="T10" fmla="*/ 560 w 824"/>
                <a:gd name="T11" fmla="*/ 179 h 895"/>
                <a:gd name="T12" fmla="*/ 560 w 824"/>
                <a:gd name="T13" fmla="*/ 216 h 895"/>
                <a:gd name="T14" fmla="*/ 568 w 824"/>
                <a:gd name="T15" fmla="*/ 228 h 895"/>
                <a:gd name="T16" fmla="*/ 572 w 824"/>
                <a:gd name="T17" fmla="*/ 234 h 895"/>
                <a:gd name="T18" fmla="*/ 566 w 824"/>
                <a:gd name="T19" fmla="*/ 291 h 895"/>
                <a:gd name="T20" fmla="*/ 549 w 824"/>
                <a:gd name="T21" fmla="*/ 331 h 895"/>
                <a:gd name="T22" fmla="*/ 535 w 824"/>
                <a:gd name="T23" fmla="*/ 372 h 895"/>
                <a:gd name="T24" fmla="*/ 520 w 824"/>
                <a:gd name="T25" fmla="*/ 406 h 895"/>
                <a:gd name="T26" fmla="*/ 519 w 824"/>
                <a:gd name="T27" fmla="*/ 459 h 895"/>
                <a:gd name="T28" fmla="*/ 522 w 824"/>
                <a:gd name="T29" fmla="*/ 467 h 895"/>
                <a:gd name="T30" fmla="*/ 535 w 824"/>
                <a:gd name="T31" fmla="*/ 480 h 895"/>
                <a:gd name="T32" fmla="*/ 550 w 824"/>
                <a:gd name="T33" fmla="*/ 525 h 895"/>
                <a:gd name="T34" fmla="*/ 560 w 824"/>
                <a:gd name="T35" fmla="*/ 533 h 895"/>
                <a:gd name="T36" fmla="*/ 696 w 824"/>
                <a:gd name="T37" fmla="*/ 589 h 895"/>
                <a:gd name="T38" fmla="*/ 793 w 824"/>
                <a:gd name="T39" fmla="*/ 644 h 895"/>
                <a:gd name="T40" fmla="*/ 773 w 824"/>
                <a:gd name="T41" fmla="*/ 783 h 895"/>
                <a:gd name="T42" fmla="*/ 678 w 824"/>
                <a:gd name="T43" fmla="*/ 814 h 895"/>
                <a:gd name="T44" fmla="*/ 574 w 824"/>
                <a:gd name="T45" fmla="*/ 854 h 895"/>
                <a:gd name="T46" fmla="*/ 474 w 824"/>
                <a:gd name="T47" fmla="*/ 888 h 895"/>
                <a:gd name="T48" fmla="*/ 411 w 824"/>
                <a:gd name="T49" fmla="*/ 576 h 895"/>
                <a:gd name="T50" fmla="*/ 411 w 824"/>
                <a:gd name="T51" fmla="*/ 576 h 895"/>
                <a:gd name="T52" fmla="*/ 343 w 824"/>
                <a:gd name="T53" fmla="*/ 890 h 895"/>
                <a:gd name="T54" fmla="*/ 246 w 824"/>
                <a:gd name="T55" fmla="*/ 858 h 895"/>
                <a:gd name="T56" fmla="*/ 159 w 824"/>
                <a:gd name="T57" fmla="*/ 816 h 895"/>
                <a:gd name="T58" fmla="*/ 70 w 824"/>
                <a:gd name="T59" fmla="*/ 783 h 895"/>
                <a:gd name="T60" fmla="*/ 31 w 824"/>
                <a:gd name="T61" fmla="*/ 646 h 895"/>
                <a:gd name="T62" fmla="*/ 99 w 824"/>
                <a:gd name="T63" fmla="*/ 604 h 895"/>
                <a:gd name="T64" fmla="*/ 198 w 824"/>
                <a:gd name="T65" fmla="*/ 558 h 895"/>
                <a:gd name="T66" fmla="*/ 268 w 824"/>
                <a:gd name="T67" fmla="*/ 527 h 895"/>
                <a:gd name="T68" fmla="*/ 284 w 824"/>
                <a:gd name="T69" fmla="*/ 482 h 895"/>
                <a:gd name="T70" fmla="*/ 298 w 824"/>
                <a:gd name="T71" fmla="*/ 468 h 895"/>
                <a:gd name="T72" fmla="*/ 303 w 824"/>
                <a:gd name="T73" fmla="*/ 461 h 895"/>
                <a:gd name="T74" fmla="*/ 310 w 824"/>
                <a:gd name="T75" fmla="*/ 403 h 895"/>
                <a:gd name="T76" fmla="*/ 292 w 824"/>
                <a:gd name="T77" fmla="*/ 377 h 895"/>
                <a:gd name="T78" fmla="*/ 273 w 824"/>
                <a:gd name="T79" fmla="*/ 319 h 895"/>
                <a:gd name="T80" fmla="*/ 255 w 824"/>
                <a:gd name="T81" fmla="*/ 251 h 895"/>
                <a:gd name="T82" fmla="*/ 253 w 824"/>
                <a:gd name="T83" fmla="*/ 233 h 895"/>
                <a:gd name="T84" fmla="*/ 264 w 824"/>
                <a:gd name="T85" fmla="*/ 221 h 895"/>
                <a:gd name="T86" fmla="*/ 268 w 824"/>
                <a:gd name="T87" fmla="*/ 213 h 895"/>
                <a:gd name="T88" fmla="*/ 269 w 824"/>
                <a:gd name="T89" fmla="*/ 192 h 895"/>
                <a:gd name="T90" fmla="*/ 269 w 824"/>
                <a:gd name="T91" fmla="*/ 168 h 895"/>
                <a:gd name="T92" fmla="*/ 283 w 824"/>
                <a:gd name="T93" fmla="*/ 86 h 895"/>
                <a:gd name="T94" fmla="*/ 334 w 824"/>
                <a:gd name="T95" fmla="*/ 41 h 895"/>
                <a:gd name="T96" fmla="*/ 415 w 824"/>
                <a:gd name="T97" fmla="*/ 10 h 895"/>
                <a:gd name="T98" fmla="*/ 481 w 824"/>
                <a:gd name="T99" fmla="*/ 0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24" h="895">
                  <a:moveTo>
                    <a:pt x="481" y="0"/>
                  </a:moveTo>
                  <a:lnTo>
                    <a:pt x="487" y="0"/>
                  </a:lnTo>
                  <a:lnTo>
                    <a:pt x="493" y="0"/>
                  </a:lnTo>
                  <a:lnTo>
                    <a:pt x="495" y="4"/>
                  </a:lnTo>
                  <a:lnTo>
                    <a:pt x="490" y="7"/>
                  </a:lnTo>
                  <a:lnTo>
                    <a:pt x="486" y="10"/>
                  </a:lnTo>
                  <a:lnTo>
                    <a:pt x="482" y="14"/>
                  </a:lnTo>
                  <a:lnTo>
                    <a:pt x="477" y="21"/>
                  </a:lnTo>
                  <a:lnTo>
                    <a:pt x="477" y="28"/>
                  </a:lnTo>
                  <a:lnTo>
                    <a:pt x="484" y="35"/>
                  </a:lnTo>
                  <a:lnTo>
                    <a:pt x="538" y="82"/>
                  </a:lnTo>
                  <a:lnTo>
                    <a:pt x="548" y="93"/>
                  </a:lnTo>
                  <a:lnTo>
                    <a:pt x="555" y="105"/>
                  </a:lnTo>
                  <a:lnTo>
                    <a:pt x="559" y="119"/>
                  </a:lnTo>
                  <a:lnTo>
                    <a:pt x="560" y="134"/>
                  </a:lnTo>
                  <a:lnTo>
                    <a:pt x="560" y="153"/>
                  </a:lnTo>
                  <a:lnTo>
                    <a:pt x="560" y="167"/>
                  </a:lnTo>
                  <a:lnTo>
                    <a:pt x="560" y="179"/>
                  </a:lnTo>
                  <a:lnTo>
                    <a:pt x="560" y="193"/>
                  </a:lnTo>
                  <a:lnTo>
                    <a:pt x="560" y="211"/>
                  </a:lnTo>
                  <a:lnTo>
                    <a:pt x="560" y="216"/>
                  </a:lnTo>
                  <a:lnTo>
                    <a:pt x="561" y="221"/>
                  </a:lnTo>
                  <a:lnTo>
                    <a:pt x="563" y="225"/>
                  </a:lnTo>
                  <a:lnTo>
                    <a:pt x="568" y="228"/>
                  </a:lnTo>
                  <a:lnTo>
                    <a:pt x="569" y="229"/>
                  </a:lnTo>
                  <a:lnTo>
                    <a:pt x="572" y="232"/>
                  </a:lnTo>
                  <a:lnTo>
                    <a:pt x="572" y="234"/>
                  </a:lnTo>
                  <a:lnTo>
                    <a:pt x="573" y="236"/>
                  </a:lnTo>
                  <a:lnTo>
                    <a:pt x="567" y="290"/>
                  </a:lnTo>
                  <a:lnTo>
                    <a:pt x="566" y="291"/>
                  </a:lnTo>
                  <a:lnTo>
                    <a:pt x="566" y="292"/>
                  </a:lnTo>
                  <a:lnTo>
                    <a:pt x="556" y="310"/>
                  </a:lnTo>
                  <a:lnTo>
                    <a:pt x="549" y="331"/>
                  </a:lnTo>
                  <a:lnTo>
                    <a:pt x="543" y="351"/>
                  </a:lnTo>
                  <a:lnTo>
                    <a:pt x="536" y="371"/>
                  </a:lnTo>
                  <a:lnTo>
                    <a:pt x="535" y="372"/>
                  </a:lnTo>
                  <a:lnTo>
                    <a:pt x="535" y="374"/>
                  </a:lnTo>
                  <a:lnTo>
                    <a:pt x="525" y="389"/>
                  </a:lnTo>
                  <a:lnTo>
                    <a:pt x="520" y="406"/>
                  </a:lnTo>
                  <a:lnTo>
                    <a:pt x="519" y="424"/>
                  </a:lnTo>
                  <a:lnTo>
                    <a:pt x="519" y="442"/>
                  </a:lnTo>
                  <a:lnTo>
                    <a:pt x="519" y="459"/>
                  </a:lnTo>
                  <a:lnTo>
                    <a:pt x="520" y="461"/>
                  </a:lnTo>
                  <a:lnTo>
                    <a:pt x="521" y="465"/>
                  </a:lnTo>
                  <a:lnTo>
                    <a:pt x="522" y="467"/>
                  </a:lnTo>
                  <a:lnTo>
                    <a:pt x="524" y="468"/>
                  </a:lnTo>
                  <a:lnTo>
                    <a:pt x="530" y="473"/>
                  </a:lnTo>
                  <a:lnTo>
                    <a:pt x="535" y="480"/>
                  </a:lnTo>
                  <a:lnTo>
                    <a:pt x="537" y="487"/>
                  </a:lnTo>
                  <a:lnTo>
                    <a:pt x="543" y="507"/>
                  </a:lnTo>
                  <a:lnTo>
                    <a:pt x="550" y="525"/>
                  </a:lnTo>
                  <a:lnTo>
                    <a:pt x="552" y="528"/>
                  </a:lnTo>
                  <a:lnTo>
                    <a:pt x="555" y="530"/>
                  </a:lnTo>
                  <a:lnTo>
                    <a:pt x="560" y="533"/>
                  </a:lnTo>
                  <a:lnTo>
                    <a:pt x="563" y="535"/>
                  </a:lnTo>
                  <a:lnTo>
                    <a:pt x="630" y="561"/>
                  </a:lnTo>
                  <a:lnTo>
                    <a:pt x="696" y="589"/>
                  </a:lnTo>
                  <a:lnTo>
                    <a:pt x="760" y="620"/>
                  </a:lnTo>
                  <a:lnTo>
                    <a:pt x="778" y="631"/>
                  </a:lnTo>
                  <a:lnTo>
                    <a:pt x="793" y="644"/>
                  </a:lnTo>
                  <a:lnTo>
                    <a:pt x="824" y="775"/>
                  </a:lnTo>
                  <a:lnTo>
                    <a:pt x="800" y="777"/>
                  </a:lnTo>
                  <a:lnTo>
                    <a:pt x="773" y="783"/>
                  </a:lnTo>
                  <a:lnTo>
                    <a:pt x="744" y="790"/>
                  </a:lnTo>
                  <a:lnTo>
                    <a:pt x="711" y="801"/>
                  </a:lnTo>
                  <a:lnTo>
                    <a:pt x="678" y="814"/>
                  </a:lnTo>
                  <a:lnTo>
                    <a:pt x="644" y="827"/>
                  </a:lnTo>
                  <a:lnTo>
                    <a:pt x="608" y="841"/>
                  </a:lnTo>
                  <a:lnTo>
                    <a:pt x="574" y="854"/>
                  </a:lnTo>
                  <a:lnTo>
                    <a:pt x="539" y="867"/>
                  </a:lnTo>
                  <a:lnTo>
                    <a:pt x="506" y="878"/>
                  </a:lnTo>
                  <a:lnTo>
                    <a:pt x="474" y="888"/>
                  </a:lnTo>
                  <a:lnTo>
                    <a:pt x="445" y="893"/>
                  </a:lnTo>
                  <a:lnTo>
                    <a:pt x="500" y="817"/>
                  </a:lnTo>
                  <a:lnTo>
                    <a:pt x="411" y="576"/>
                  </a:lnTo>
                  <a:lnTo>
                    <a:pt x="438" y="517"/>
                  </a:lnTo>
                  <a:lnTo>
                    <a:pt x="384" y="517"/>
                  </a:lnTo>
                  <a:lnTo>
                    <a:pt x="411" y="576"/>
                  </a:lnTo>
                  <a:lnTo>
                    <a:pt x="324" y="817"/>
                  </a:lnTo>
                  <a:lnTo>
                    <a:pt x="380" y="895"/>
                  </a:lnTo>
                  <a:lnTo>
                    <a:pt x="343" y="890"/>
                  </a:lnTo>
                  <a:lnTo>
                    <a:pt x="309" y="882"/>
                  </a:lnTo>
                  <a:lnTo>
                    <a:pt x="277" y="871"/>
                  </a:lnTo>
                  <a:lnTo>
                    <a:pt x="246" y="858"/>
                  </a:lnTo>
                  <a:lnTo>
                    <a:pt x="217" y="844"/>
                  </a:lnTo>
                  <a:lnTo>
                    <a:pt x="189" y="830"/>
                  </a:lnTo>
                  <a:lnTo>
                    <a:pt x="159" y="816"/>
                  </a:lnTo>
                  <a:lnTo>
                    <a:pt x="130" y="803"/>
                  </a:lnTo>
                  <a:lnTo>
                    <a:pt x="101" y="791"/>
                  </a:lnTo>
                  <a:lnTo>
                    <a:pt x="70" y="783"/>
                  </a:lnTo>
                  <a:lnTo>
                    <a:pt x="36" y="777"/>
                  </a:lnTo>
                  <a:lnTo>
                    <a:pt x="0" y="775"/>
                  </a:lnTo>
                  <a:lnTo>
                    <a:pt x="31" y="646"/>
                  </a:lnTo>
                  <a:lnTo>
                    <a:pt x="47" y="633"/>
                  </a:lnTo>
                  <a:lnTo>
                    <a:pt x="65" y="622"/>
                  </a:lnTo>
                  <a:lnTo>
                    <a:pt x="99" y="604"/>
                  </a:lnTo>
                  <a:lnTo>
                    <a:pt x="131" y="588"/>
                  </a:lnTo>
                  <a:lnTo>
                    <a:pt x="165" y="572"/>
                  </a:lnTo>
                  <a:lnTo>
                    <a:pt x="198" y="558"/>
                  </a:lnTo>
                  <a:lnTo>
                    <a:pt x="261" y="533"/>
                  </a:lnTo>
                  <a:lnTo>
                    <a:pt x="264" y="530"/>
                  </a:lnTo>
                  <a:lnTo>
                    <a:pt x="268" y="527"/>
                  </a:lnTo>
                  <a:lnTo>
                    <a:pt x="269" y="524"/>
                  </a:lnTo>
                  <a:lnTo>
                    <a:pt x="282" y="488"/>
                  </a:lnTo>
                  <a:lnTo>
                    <a:pt x="284" y="482"/>
                  </a:lnTo>
                  <a:lnTo>
                    <a:pt x="286" y="475"/>
                  </a:lnTo>
                  <a:lnTo>
                    <a:pt x="290" y="471"/>
                  </a:lnTo>
                  <a:lnTo>
                    <a:pt x="298" y="468"/>
                  </a:lnTo>
                  <a:lnTo>
                    <a:pt x="300" y="467"/>
                  </a:lnTo>
                  <a:lnTo>
                    <a:pt x="302" y="465"/>
                  </a:lnTo>
                  <a:lnTo>
                    <a:pt x="303" y="461"/>
                  </a:lnTo>
                  <a:lnTo>
                    <a:pt x="304" y="459"/>
                  </a:lnTo>
                  <a:lnTo>
                    <a:pt x="310" y="406"/>
                  </a:lnTo>
                  <a:lnTo>
                    <a:pt x="310" y="403"/>
                  </a:lnTo>
                  <a:lnTo>
                    <a:pt x="308" y="399"/>
                  </a:lnTo>
                  <a:lnTo>
                    <a:pt x="305" y="396"/>
                  </a:lnTo>
                  <a:lnTo>
                    <a:pt x="292" y="377"/>
                  </a:lnTo>
                  <a:lnTo>
                    <a:pt x="284" y="358"/>
                  </a:lnTo>
                  <a:lnTo>
                    <a:pt x="278" y="335"/>
                  </a:lnTo>
                  <a:lnTo>
                    <a:pt x="273" y="319"/>
                  </a:lnTo>
                  <a:lnTo>
                    <a:pt x="266" y="303"/>
                  </a:lnTo>
                  <a:lnTo>
                    <a:pt x="256" y="257"/>
                  </a:lnTo>
                  <a:lnTo>
                    <a:pt x="255" y="251"/>
                  </a:lnTo>
                  <a:lnTo>
                    <a:pt x="255" y="246"/>
                  </a:lnTo>
                  <a:lnTo>
                    <a:pt x="255" y="240"/>
                  </a:lnTo>
                  <a:lnTo>
                    <a:pt x="253" y="233"/>
                  </a:lnTo>
                  <a:lnTo>
                    <a:pt x="256" y="226"/>
                  </a:lnTo>
                  <a:lnTo>
                    <a:pt x="263" y="222"/>
                  </a:lnTo>
                  <a:lnTo>
                    <a:pt x="264" y="221"/>
                  </a:lnTo>
                  <a:lnTo>
                    <a:pt x="265" y="219"/>
                  </a:lnTo>
                  <a:lnTo>
                    <a:pt x="266" y="216"/>
                  </a:lnTo>
                  <a:lnTo>
                    <a:pt x="268" y="213"/>
                  </a:lnTo>
                  <a:lnTo>
                    <a:pt x="268" y="211"/>
                  </a:lnTo>
                  <a:lnTo>
                    <a:pt x="269" y="199"/>
                  </a:lnTo>
                  <a:lnTo>
                    <a:pt x="269" y="192"/>
                  </a:lnTo>
                  <a:lnTo>
                    <a:pt x="269" y="186"/>
                  </a:lnTo>
                  <a:lnTo>
                    <a:pt x="269" y="180"/>
                  </a:lnTo>
                  <a:lnTo>
                    <a:pt x="269" y="168"/>
                  </a:lnTo>
                  <a:lnTo>
                    <a:pt x="270" y="123"/>
                  </a:lnTo>
                  <a:lnTo>
                    <a:pt x="274" y="103"/>
                  </a:lnTo>
                  <a:lnTo>
                    <a:pt x="283" y="86"/>
                  </a:lnTo>
                  <a:lnTo>
                    <a:pt x="295" y="71"/>
                  </a:lnTo>
                  <a:lnTo>
                    <a:pt x="310" y="57"/>
                  </a:lnTo>
                  <a:lnTo>
                    <a:pt x="334" y="41"/>
                  </a:lnTo>
                  <a:lnTo>
                    <a:pt x="359" y="28"/>
                  </a:lnTo>
                  <a:lnTo>
                    <a:pt x="387" y="18"/>
                  </a:lnTo>
                  <a:lnTo>
                    <a:pt x="415" y="10"/>
                  </a:lnTo>
                  <a:lnTo>
                    <a:pt x="445" y="5"/>
                  </a:lnTo>
                  <a:lnTo>
                    <a:pt x="475" y="0"/>
                  </a:lnTo>
                  <a:lnTo>
                    <a:pt x="4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85">
              <a:extLst>
                <a:ext uri="{FF2B5EF4-FFF2-40B4-BE49-F238E27FC236}">
                  <a16:creationId xmlns:a16="http://schemas.microsoft.com/office/drawing/2014/main" id="{95A7BA42-D88E-55A0-298B-2FFF4CA6B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4676" y="3367088"/>
              <a:ext cx="881063" cy="144463"/>
            </a:xfrm>
            <a:custGeom>
              <a:avLst/>
              <a:gdLst>
                <a:gd name="T0" fmla="*/ 1399 w 2773"/>
                <a:gd name="T1" fmla="*/ 0 h 456"/>
                <a:gd name="T2" fmla="*/ 1431 w 2773"/>
                <a:gd name="T3" fmla="*/ 0 h 456"/>
                <a:gd name="T4" fmla="*/ 1431 w 2773"/>
                <a:gd name="T5" fmla="*/ 144 h 456"/>
                <a:gd name="T6" fmla="*/ 2773 w 2773"/>
                <a:gd name="T7" fmla="*/ 144 h 456"/>
                <a:gd name="T8" fmla="*/ 2773 w 2773"/>
                <a:gd name="T9" fmla="*/ 456 h 456"/>
                <a:gd name="T10" fmla="*/ 2741 w 2773"/>
                <a:gd name="T11" fmla="*/ 456 h 456"/>
                <a:gd name="T12" fmla="*/ 2741 w 2773"/>
                <a:gd name="T13" fmla="*/ 177 h 456"/>
                <a:gd name="T14" fmla="*/ 31 w 2773"/>
                <a:gd name="T15" fmla="*/ 177 h 456"/>
                <a:gd name="T16" fmla="*/ 31 w 2773"/>
                <a:gd name="T17" fmla="*/ 456 h 456"/>
                <a:gd name="T18" fmla="*/ 0 w 2773"/>
                <a:gd name="T19" fmla="*/ 456 h 456"/>
                <a:gd name="T20" fmla="*/ 0 w 2773"/>
                <a:gd name="T21" fmla="*/ 144 h 456"/>
                <a:gd name="T22" fmla="*/ 1399 w 2773"/>
                <a:gd name="T23" fmla="*/ 144 h 456"/>
                <a:gd name="T24" fmla="*/ 1399 w 2773"/>
                <a:gd name="T25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73" h="456">
                  <a:moveTo>
                    <a:pt x="1399" y="0"/>
                  </a:moveTo>
                  <a:lnTo>
                    <a:pt x="1431" y="0"/>
                  </a:lnTo>
                  <a:lnTo>
                    <a:pt x="1431" y="144"/>
                  </a:lnTo>
                  <a:lnTo>
                    <a:pt x="2773" y="144"/>
                  </a:lnTo>
                  <a:lnTo>
                    <a:pt x="2773" y="456"/>
                  </a:lnTo>
                  <a:lnTo>
                    <a:pt x="2741" y="456"/>
                  </a:lnTo>
                  <a:lnTo>
                    <a:pt x="2741" y="177"/>
                  </a:lnTo>
                  <a:lnTo>
                    <a:pt x="31" y="177"/>
                  </a:lnTo>
                  <a:lnTo>
                    <a:pt x="31" y="456"/>
                  </a:lnTo>
                  <a:lnTo>
                    <a:pt x="0" y="456"/>
                  </a:lnTo>
                  <a:lnTo>
                    <a:pt x="0" y="144"/>
                  </a:lnTo>
                  <a:lnTo>
                    <a:pt x="1399" y="144"/>
                  </a:lnTo>
                  <a:lnTo>
                    <a:pt x="1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7" name="Picture 6">
            <a:extLst>
              <a:ext uri="{FF2B5EF4-FFF2-40B4-BE49-F238E27FC236}">
                <a16:creationId xmlns:a16="http://schemas.microsoft.com/office/drawing/2014/main" id="{FC1BE510-1C06-A9E3-C425-0C8995195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184" y="2863909"/>
            <a:ext cx="20256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 descr="GMV | Innovating Solutions">
            <a:extLst>
              <a:ext uri="{FF2B5EF4-FFF2-40B4-BE49-F238E27FC236}">
                <a16:creationId xmlns:a16="http://schemas.microsoft.com/office/drawing/2014/main" id="{CF157FBD-1204-F231-93DB-E92BF182D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909" y="4053151"/>
            <a:ext cx="14382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n 20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9DDF6D32-1CEB-711C-58FA-553638593B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4758" y="1813326"/>
            <a:ext cx="2708487" cy="44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08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A146F-1D8B-2725-0099-9431A37A2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25844"/>
            <a:ext cx="5067300" cy="4760352"/>
          </a:xfrm>
        </p:spPr>
        <p:txBody>
          <a:bodyPr/>
          <a:lstStyle/>
          <a:p>
            <a:pPr marL="285750" indent="-285750"/>
            <a:r>
              <a:rPr lang="en-US"/>
              <a:t>Approach for the analysis</a:t>
            </a:r>
          </a:p>
          <a:p>
            <a:pPr marL="825750" lvl="1" indent="-285750"/>
            <a:r>
              <a:rPr lang="en-US"/>
              <a:t>10 ESA missions grouped in 4 mission families</a:t>
            </a:r>
          </a:p>
          <a:p>
            <a:pPr marL="1185750" lvl="2" indent="-285750"/>
            <a:r>
              <a:rPr lang="en-US"/>
              <a:t>Astronomy</a:t>
            </a:r>
          </a:p>
          <a:p>
            <a:pPr marL="1185750" lvl="2" indent="-285750"/>
            <a:r>
              <a:rPr lang="en-US"/>
              <a:t>Planetary</a:t>
            </a:r>
          </a:p>
          <a:p>
            <a:pPr marL="1185750" lvl="2" indent="-285750"/>
            <a:r>
              <a:rPr lang="en-US"/>
              <a:t>Earth observation</a:t>
            </a:r>
          </a:p>
          <a:p>
            <a:pPr marL="1185750" lvl="2" indent="-285750"/>
            <a:r>
              <a:rPr lang="en-US"/>
              <a:t>Copernicus</a:t>
            </a:r>
          </a:p>
          <a:p>
            <a:pPr marL="825750" lvl="1" indent="-285750"/>
            <a:r>
              <a:rPr lang="en-US"/>
              <a:t>Analysis of operations organised in areas</a:t>
            </a:r>
          </a:p>
          <a:p>
            <a:pPr marL="1185750" lvl="2" indent="-285750"/>
            <a:r>
              <a:rPr lang="en-US"/>
              <a:t>FBO vs PUS usage</a:t>
            </a:r>
          </a:p>
          <a:p>
            <a:pPr marL="1185750" lvl="2" indent="-285750"/>
            <a:r>
              <a:rPr lang="en-US"/>
              <a:t>degree of automation</a:t>
            </a:r>
          </a:p>
          <a:p>
            <a:pPr marL="1185750" lvl="2" indent="-285750"/>
            <a:r>
              <a:rPr lang="en-US"/>
              <a:t>manoeuvre strategy and interaction with FD</a:t>
            </a:r>
          </a:p>
          <a:p>
            <a:pPr marL="1185750" lvl="2" indent="-285750"/>
            <a:r>
              <a:rPr lang="en-US"/>
              <a:t>mission planning strategy</a:t>
            </a:r>
          </a:p>
          <a:p>
            <a:pPr marL="1185750" lvl="2" indent="-285750"/>
            <a:r>
              <a:rPr lang="en-US"/>
              <a:t>OBSW maintenance</a:t>
            </a:r>
          </a:p>
          <a:p>
            <a:pPr marL="1185750" lvl="2" indent="-285750"/>
            <a:r>
              <a:rPr lang="en-US"/>
              <a:t>routine vs contingency strategy</a:t>
            </a:r>
          </a:p>
          <a:p>
            <a:pPr marL="1185750" lvl="2" indent="-285750"/>
            <a:r>
              <a:rPr lang="en-US"/>
              <a:t>TM consolidation/archiving</a:t>
            </a:r>
          </a:p>
          <a:p>
            <a:pPr marL="1185750" lvl="2" indent="-285750"/>
            <a:r>
              <a:rPr lang="en-US"/>
              <a:t>on board queue activities</a:t>
            </a:r>
          </a:p>
          <a:p>
            <a:pPr marL="1185750" lvl="2" indent="-285750"/>
            <a:r>
              <a:rPr lang="en-US"/>
              <a:t>data presentation/visualization</a:t>
            </a:r>
          </a:p>
          <a:p>
            <a:pPr marL="1185750" lvl="2" indent="-285750"/>
            <a:r>
              <a:rPr lang="en-US"/>
              <a:t>analysis and statistics tools</a:t>
            </a:r>
          </a:p>
          <a:p>
            <a:pPr marL="1185750" lvl="2" indent="-285750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AE97C5-DC2A-BEC9-6CCC-1B56D1DE4CE4}"/>
              </a:ext>
            </a:extLst>
          </p:cNvPr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r>
              <a:rPr lang="en-US"/>
              <a:t>02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1E18BE-67A4-1B02-D319-F9EE447268A6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/>
              <a:t>Overview of the activity</a:t>
            </a:r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BFAA38C-4B25-FDF4-8235-39268552D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Analysis of commonality in mission operations</a:t>
            </a:r>
          </a:p>
        </p:txBody>
      </p:sp>
      <p:sp>
        <p:nvSpPr>
          <p:cNvPr id="7" name="Online Image Placeholder 6">
            <a:extLst>
              <a:ext uri="{FF2B5EF4-FFF2-40B4-BE49-F238E27FC236}">
                <a16:creationId xmlns:a16="http://schemas.microsoft.com/office/drawing/2014/main" id="{F687C257-CC29-8CC6-7600-300672BEA490}"/>
              </a:ext>
            </a:extLst>
          </p:cNvPr>
          <p:cNvSpPr>
            <a:spLocks noGrp="1"/>
          </p:cNvSpPr>
          <p:nvPr>
            <p:ph type="clipArt" sz="quarter" idx="26"/>
          </p:nvPr>
        </p:nvSpPr>
        <p:spPr/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5FBCAF2-8C50-3756-1773-930084CD4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6475" y="2237867"/>
            <a:ext cx="5267325" cy="2382265"/>
          </a:xfrm>
          <a:prstGeom prst="rect">
            <a:avLst/>
          </a:prstGeom>
        </p:spPr>
      </p:pic>
      <p:pic>
        <p:nvPicPr>
          <p:cNvPr id="9" name="Imagen 18">
            <a:extLst>
              <a:ext uri="{FF2B5EF4-FFF2-40B4-BE49-F238E27FC236}">
                <a16:creationId xmlns:a16="http://schemas.microsoft.com/office/drawing/2014/main" id="{DE0A82A9-1333-3D8F-47D6-066ABE9D7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636" y="758972"/>
            <a:ext cx="480655" cy="34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00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946BF6-7A10-3756-80CB-07523B9C43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Selection criteria</a:t>
            </a:r>
          </a:p>
          <a:p>
            <a:pPr marL="825750" lvl="1" indent="-285750"/>
            <a:r>
              <a:rPr lang="en-GB"/>
              <a:t>Operational perspective</a:t>
            </a:r>
          </a:p>
          <a:p>
            <a:pPr marL="1185750" lvl="2" indent="-285750"/>
            <a:r>
              <a:rPr lang="en-GB"/>
              <a:t>Degree of commonality across missions</a:t>
            </a:r>
          </a:p>
          <a:p>
            <a:pPr marL="1185750" lvl="2" indent="-285750"/>
            <a:r>
              <a:rPr lang="en-GB"/>
              <a:t>Operational interest</a:t>
            </a:r>
          </a:p>
          <a:p>
            <a:pPr marL="825750" lvl="1" indent="-285750"/>
            <a:r>
              <a:rPr lang="en-GB"/>
              <a:t>Implementation perspective</a:t>
            </a:r>
          </a:p>
          <a:p>
            <a:pPr marL="1185750" lvl="2" indent="-285750"/>
            <a:r>
              <a:rPr lang="en-GB"/>
              <a:t>Representative of different solution patterns</a:t>
            </a:r>
          </a:p>
          <a:p>
            <a:pPr marL="1185750" lvl="2" indent="-285750"/>
            <a:r>
              <a:rPr lang="en-GB"/>
              <a:t>Reasonable complexity</a:t>
            </a:r>
          </a:p>
          <a:p>
            <a:r>
              <a:rPr lang="en-US"/>
              <a:t>Results</a:t>
            </a:r>
          </a:p>
          <a:p>
            <a:pPr marL="825750" lvl="1" indent="-285750"/>
            <a:r>
              <a:rPr lang="en-GB"/>
              <a:t>Building blocks for common operations</a:t>
            </a:r>
          </a:p>
          <a:p>
            <a:pPr marL="1185750" lvl="2" indent="-285750"/>
            <a:r>
              <a:rPr lang="en-GB"/>
              <a:t>Operations areas for which some operational artefacts could be produced</a:t>
            </a:r>
          </a:p>
          <a:p>
            <a:pPr marL="825750" lvl="1" indent="-285750"/>
            <a:r>
              <a:rPr lang="en-GB"/>
              <a:t>Generic pass execution macro-activity</a:t>
            </a:r>
          </a:p>
          <a:p>
            <a:pPr marL="1185750" lvl="2" indent="-285750"/>
            <a:r>
              <a:rPr lang="en-GB"/>
              <a:t>Comprehensive operational artefacts for routine pass potentially sharable by all missions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37FD78-6ADC-21C0-FE90-AD8415D97333}"/>
              </a:ext>
            </a:extLst>
          </p:cNvPr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r>
              <a:rPr lang="en-US"/>
              <a:t>02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CDC269-63DA-D9D3-0375-3A50279D3A20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/>
              <a:t>Overview of the activity</a:t>
            </a:r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DEE5B67-D93C-9893-4068-A898E7D4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Analysis of commonality in mission operations</a:t>
            </a:r>
          </a:p>
        </p:txBody>
      </p:sp>
      <p:pic>
        <p:nvPicPr>
          <p:cNvPr id="8" name="Imagen 15">
            <a:extLst>
              <a:ext uri="{FF2B5EF4-FFF2-40B4-BE49-F238E27FC236}">
                <a16:creationId xmlns:a16="http://schemas.microsoft.com/office/drawing/2014/main" id="{C1F00209-C1BC-462F-9507-44C078ADC34E}"/>
              </a:ext>
            </a:extLst>
          </p:cNvPr>
          <p:cNvPicPr>
            <a:picLocks noGrp="1" noChangeAspect="1"/>
          </p:cNvPicPr>
          <p:nvPr>
            <p:ph type="clipArt" sz="quarter" idx="26"/>
          </p:nvPr>
        </p:nvPicPr>
        <p:blipFill>
          <a:blip r:embed="rId2"/>
          <a:stretch>
            <a:fillRect/>
          </a:stretch>
        </p:blipFill>
        <p:spPr>
          <a:xfrm>
            <a:off x="804254" y="681038"/>
            <a:ext cx="488579" cy="503237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BCFB751-6581-D3F1-E51E-87736F05E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97707"/>
              </p:ext>
            </p:extLst>
          </p:nvPr>
        </p:nvGraphicFramePr>
        <p:xfrm>
          <a:off x="6515101" y="1425844"/>
          <a:ext cx="4838699" cy="47646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875013749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4040157540"/>
                    </a:ext>
                  </a:extLst>
                </a:gridCol>
                <a:gridCol w="857249">
                  <a:extLst>
                    <a:ext uri="{9D8B030D-6E8A-4147-A177-3AD203B41FA5}">
                      <a16:colId xmlns:a16="http://schemas.microsoft.com/office/drawing/2014/main" val="1673251289"/>
                    </a:ext>
                  </a:extLst>
                </a:gridCol>
              </a:tblGrid>
              <a:tr h="256224"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cap="all">
                          <a:effectLst/>
                        </a:rPr>
                        <a:t>Identification of operations</a:t>
                      </a:r>
                      <a:endParaRPr lang="en-GB" sz="1600" b="1" cap="all">
                        <a:solidFill>
                          <a:srgbClr val="FFFFFF"/>
                        </a:solidFill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cap="all">
                          <a:effectLst/>
                        </a:rPr>
                        <a:t>Priorisation</a:t>
                      </a:r>
                      <a:endParaRPr lang="en-GB" sz="1600" b="1" cap="all">
                        <a:solidFill>
                          <a:srgbClr val="FFFFFF"/>
                        </a:solidFill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4726943"/>
                  </a:ext>
                </a:extLst>
              </a:tr>
              <a:tr h="32499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cap="all">
                          <a:effectLst/>
                        </a:rPr>
                        <a:t>Category</a:t>
                      </a:r>
                      <a:endParaRPr lang="en-GB" sz="1600" b="1" cap="all">
                        <a:solidFill>
                          <a:srgbClr val="FFFFFF"/>
                        </a:solidFill>
                        <a:effectLst/>
                        <a:latin typeface="Open Sans" panose="020B0606030504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cap="all">
                          <a:effectLst/>
                        </a:rPr>
                        <a:t>Operational activity</a:t>
                      </a:r>
                      <a:endParaRPr lang="en-GB" sz="1600" b="1" cap="all">
                        <a:solidFill>
                          <a:srgbClr val="FFFFFF"/>
                        </a:solidFill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cap="all">
                          <a:effectLst/>
                        </a:rPr>
                        <a:t> </a:t>
                      </a:r>
                      <a:endParaRPr lang="en-GB" sz="1600" b="1" cap="all">
                        <a:solidFill>
                          <a:srgbClr val="FFFFFF"/>
                        </a:solidFill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4185561"/>
                  </a:ext>
                </a:extLst>
              </a:tr>
              <a:tr h="490193">
                <a:tc rowSpan="2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</a:rPr>
                        <a:t>File-based operations</a:t>
                      </a:r>
                      <a:endParaRPr lang="en-GB" sz="1400">
                        <a:effectLst/>
                        <a:latin typeface="Open Sans" panose="020B0606030504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</a:rPr>
                        <a:t>FBO file transaction and management</a:t>
                      </a:r>
                      <a:endParaRPr lang="en-GB" sz="140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</a:rPr>
                        <a:t>HIGH</a:t>
                      </a:r>
                      <a:endParaRPr lang="en-GB" sz="140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743353"/>
                  </a:ext>
                </a:extLst>
              </a:tr>
              <a:tr h="2924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</a:rPr>
                        <a:t>FBO TC and TM files processing</a:t>
                      </a:r>
                      <a:endParaRPr lang="en-GB" sz="140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</a:rPr>
                        <a:t>HIGH</a:t>
                      </a:r>
                      <a:endParaRPr lang="en-GB" sz="140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7330243"/>
                  </a:ext>
                </a:extLst>
              </a:tr>
              <a:tr h="292491">
                <a:tc rowSpan="3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</a:rPr>
                        <a:t>On-board schedule management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Open Sans" panose="020B0606030504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</a:rPr>
                        <a:t>Uplink of on-board schedule contents</a:t>
                      </a:r>
                      <a:endParaRPr lang="en-GB" sz="140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</a:rPr>
                        <a:t>HIGH</a:t>
                      </a:r>
                      <a:endParaRPr lang="en-GB" sz="140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332356"/>
                  </a:ext>
                </a:extLst>
              </a:tr>
              <a:tr h="2924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</a:rPr>
                        <a:t>Management of the on-board schedule</a:t>
                      </a:r>
                      <a:endParaRPr lang="en-GB" sz="140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</a:rPr>
                        <a:t>HIGH</a:t>
                      </a:r>
                      <a:endParaRPr lang="en-GB" sz="140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2530233"/>
                  </a:ext>
                </a:extLst>
              </a:tr>
              <a:tr h="2924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</a:rPr>
                        <a:t>Management of ground model</a:t>
                      </a:r>
                      <a:endParaRPr lang="en-GB" sz="140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</a:rPr>
                        <a:t>MEDIUM</a:t>
                      </a:r>
                      <a:endParaRPr lang="en-GB" sz="140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0524356"/>
                  </a:ext>
                </a:extLst>
              </a:tr>
              <a:tr h="292491">
                <a:tc rowSpan="6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</a:rPr>
                        <a:t>Routine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Open Sans" panose="020B0606030504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</a:rPr>
                        <a:t>Generic pass execution macro-activity</a:t>
                      </a:r>
                      <a:endParaRPr lang="en-GB" sz="140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</a:rPr>
                        <a:t>HIGH</a:t>
                      </a:r>
                      <a:endParaRPr lang="en-GB" sz="140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6990808"/>
                  </a:ext>
                </a:extLst>
              </a:tr>
              <a:tr h="2924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</a:rPr>
                        <a:t>Ground station links management</a:t>
                      </a:r>
                      <a:endParaRPr lang="en-GB" sz="140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</a:rPr>
                        <a:t>HIGH</a:t>
                      </a:r>
                      <a:endParaRPr lang="en-GB" sz="140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459091"/>
                  </a:ext>
                </a:extLst>
              </a:tr>
              <a:tr h="2924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</a:rPr>
                        <a:t>Time correlation management</a:t>
                      </a:r>
                      <a:endParaRPr lang="en-GB" sz="140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</a:rPr>
                        <a:t>HIGH</a:t>
                      </a:r>
                      <a:endParaRPr lang="en-GB" sz="140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7638112"/>
                  </a:ext>
                </a:extLst>
              </a:tr>
              <a:tr h="2924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</a:rPr>
                        <a:t>Commanding loop/directives</a:t>
                      </a:r>
                      <a:endParaRPr lang="en-GB" sz="140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</a:rPr>
                        <a:t>HIGH</a:t>
                      </a:r>
                      <a:endParaRPr lang="en-GB" sz="140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1547563"/>
                  </a:ext>
                </a:extLst>
              </a:tr>
              <a:tr h="2924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</a:rPr>
                        <a:t>Basic pass activities</a:t>
                      </a:r>
                      <a:endParaRPr lang="en-GB" sz="140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</a:rPr>
                        <a:t>HIGH</a:t>
                      </a:r>
                      <a:endParaRPr lang="en-GB" sz="140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3834804"/>
                  </a:ext>
                </a:extLst>
              </a:tr>
              <a:tr h="2924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</a:rPr>
                        <a:t>Mass memory operations and maintenance</a:t>
                      </a:r>
                      <a:endParaRPr lang="en-GB" sz="140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</a:rPr>
                        <a:t>MEDIUM</a:t>
                      </a:r>
                      <a:endParaRPr lang="en-GB" sz="140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546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92676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Immedia colore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5000"/>
      </a:accent1>
      <a:accent2>
        <a:srgbClr val="003A5D"/>
      </a:accent2>
      <a:accent3>
        <a:srgbClr val="A1A8AC"/>
      </a:accent3>
      <a:accent4>
        <a:srgbClr val="FFC000"/>
      </a:accent4>
      <a:accent5>
        <a:srgbClr val="179017"/>
      </a:accent5>
      <a:accent6>
        <a:srgbClr val="FF2600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st_plantilla_Rev5" id="{D98616E9-A978-5046-A2FA-1B7F0D2FFD04}" vid="{56BEE433-B2AA-6E46-8DD5-E4B5CEA2525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0D17A3CB876F469AA360AF11D3599D" ma:contentTypeVersion="" ma:contentTypeDescription="Create a new document." ma:contentTypeScope="" ma:versionID="3c6c57509050d8e76599b6bc0b60734e">
  <xsd:schema xmlns:xsd="http://www.w3.org/2001/XMLSchema" xmlns:xs="http://www.w3.org/2001/XMLSchema" xmlns:p="http://schemas.microsoft.com/office/2006/metadata/properties" xmlns:ns2="2ef37284-285e-4fd1-b5ba-70a66c0b3c68" targetNamespace="http://schemas.microsoft.com/office/2006/metadata/properties" ma:root="true" ma:fieldsID="2165c29cc339fc61d22bf1f77b362420" ns2:_="">
    <xsd:import namespace="2ef37284-285e-4fd1-b5ba-70a66c0b3c68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f37284-285e-4fd1-b5ba-70a66c0b3c6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D63229C-F8AE-4D7C-98DD-5A14F4D08E00}"/>
</file>

<file path=customXml/itemProps2.xml><?xml version="1.0" encoding="utf-8"?>
<ds:datastoreItem xmlns:ds="http://schemas.openxmlformats.org/officeDocument/2006/customXml" ds:itemID="{AE2642FF-FADF-4E1A-B111-7952744384A8}"/>
</file>

<file path=customXml/itemProps3.xml><?xml version="1.0" encoding="utf-8"?>
<ds:datastoreItem xmlns:ds="http://schemas.openxmlformats.org/officeDocument/2006/customXml" ds:itemID="{ABDE6206-01B5-4DDC-8F17-DF7442428481}"/>
</file>

<file path=docProps/app.xml><?xml version="1.0" encoding="utf-8"?>
<Properties xmlns="http://schemas.openxmlformats.org/officeDocument/2006/extended-properties" xmlns:vt="http://schemas.openxmlformats.org/officeDocument/2006/docPropsVTypes">
  <Template>Test_plantilla_Rev5</Template>
  <TotalTime>1779</TotalTime>
  <Words>1279</Words>
  <Application>Microsoft Office PowerPoint</Application>
  <PresentationFormat>Widescreen</PresentationFormat>
  <Paragraphs>277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Corbel</vt:lpstr>
      <vt:lpstr>Open Sans</vt:lpstr>
      <vt:lpstr>Open Sans Medium</vt:lpstr>
      <vt:lpstr>Tema de Office</vt:lpstr>
      <vt:lpstr>Mission Families: From Common Software to Common Operations</vt:lpstr>
      <vt:lpstr>PowerPoint Presentation</vt:lpstr>
      <vt:lpstr>01</vt:lpstr>
      <vt:lpstr>Introduction</vt:lpstr>
      <vt:lpstr>02</vt:lpstr>
      <vt:lpstr>Programme of work</vt:lpstr>
      <vt:lpstr>Team consortium</vt:lpstr>
      <vt:lpstr>Analysis of commonality in mission operations</vt:lpstr>
      <vt:lpstr>Analysis of commonality in mission operations</vt:lpstr>
      <vt:lpstr>03</vt:lpstr>
      <vt:lpstr>Routine operations reference model</vt:lpstr>
      <vt:lpstr>Common tailoring data</vt:lpstr>
      <vt:lpstr>Integration procedure</vt:lpstr>
      <vt:lpstr>Mission tailoring + common tailoring</vt:lpstr>
      <vt:lpstr>04</vt:lpstr>
      <vt:lpstr>Using the CTD on the MCS-CC</vt:lpstr>
      <vt:lpstr>05</vt:lpstr>
      <vt:lpstr>Achievements</vt:lpstr>
      <vt:lpstr>Achievements</vt:lpstr>
      <vt:lpstr>Achievements</vt:lpstr>
      <vt:lpstr>Achievements</vt:lpstr>
      <vt:lpstr>Challenges / difficulties</vt:lpstr>
      <vt:lpstr>Possible follow ons</vt:lpstr>
      <vt:lpstr>06</vt:lpstr>
      <vt:lpstr>PowerPoint Presentation</vt:lpstr>
    </vt:vector>
  </TitlesOfParts>
  <Manager>Juan F. Prieto</Manager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for IMMEDIA presentations</dc:title>
  <dc:subject/>
  <dc:creator>jf</dc:creator>
  <cp:keywords/>
  <dc:description/>
  <cp:lastModifiedBy>1234</cp:lastModifiedBy>
  <cp:revision>84</cp:revision>
  <dcterms:created xsi:type="dcterms:W3CDTF">2023-03-01T09:52:36Z</dcterms:created>
  <dcterms:modified xsi:type="dcterms:W3CDTF">2023-07-19T07:45:57Z</dcterms:modified>
  <cp:category>Template presentation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0x0101002D0D17A3CB876F469AA360AF11D3599D</vt:lpwstr>
  </property>
</Properties>
</file>