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6">
  <p:sldMasterIdLst>
    <p:sldMasterId id="2147483648" r:id="rId4"/>
  </p:sldMasterIdLst>
  <p:sldIdLst>
    <p:sldId id="257" r:id="rId5"/>
    <p:sldId id="449" r:id="rId6"/>
    <p:sldId id="443" r:id="rId7"/>
    <p:sldId id="448" r:id="rId8"/>
    <p:sldId id="445" r:id="rId9"/>
    <p:sldId id="446" r:id="rId10"/>
    <p:sldId id="455" r:id="rId11"/>
    <p:sldId id="463" r:id="rId12"/>
    <p:sldId id="462" r:id="rId13"/>
    <p:sldId id="464" r:id="rId14"/>
    <p:sldId id="456" r:id="rId15"/>
    <p:sldId id="452" r:id="rId16"/>
    <p:sldId id="467" r:id="rId17"/>
    <p:sldId id="453" r:id="rId18"/>
    <p:sldId id="454" r:id="rId19"/>
    <p:sldId id="465" r:id="rId20"/>
    <p:sldId id="466" r:id="rId21"/>
    <p:sldId id="468" r:id="rId22"/>
    <p:sldId id="469" r:id="rId23"/>
    <p:sldId id="470" r:id="rId24"/>
    <p:sldId id="472" r:id="rId25"/>
    <p:sldId id="473" r:id="rId26"/>
    <p:sldId id="458" r:id="rId27"/>
    <p:sldId id="274"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1EF431-6A8D-4B58-184B-72E6834FB9C8}" name="Francisco Jose Aguilera Leal" initials="FJAL" userId="S::faguilel@emeal.nttdata.com::1a4d458b-993c-4bf2-a273-8507c6d9bac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Jose Aguilera Leal" userId="1a4d458b-993c-4bf2-a273-8507c6d9bac4" providerId="ADAL" clId="{2AE16305-D056-4FF0-98AA-F24AE826420B}"/>
    <pc:docChg chg="undo custSel modSld">
      <pc:chgData name="Francisco Jose Aguilera Leal" userId="1a4d458b-993c-4bf2-a273-8507c6d9bac4" providerId="ADAL" clId="{2AE16305-D056-4FF0-98AA-F24AE826420B}" dt="2023-01-19T12:01:20.501" v="261" actId="27107"/>
      <pc:docMkLst>
        <pc:docMk/>
      </pc:docMkLst>
      <pc:sldChg chg="modSp mod">
        <pc:chgData name="Francisco Jose Aguilera Leal" userId="1a4d458b-993c-4bf2-a273-8507c6d9bac4" providerId="ADAL" clId="{2AE16305-D056-4FF0-98AA-F24AE826420B}" dt="2023-01-19T11:55:32.508" v="249" actId="20577"/>
        <pc:sldMkLst>
          <pc:docMk/>
          <pc:sldMk cId="2717375624" sldId="257"/>
        </pc:sldMkLst>
        <pc:spChg chg="mod">
          <ac:chgData name="Francisco Jose Aguilera Leal" userId="1a4d458b-993c-4bf2-a273-8507c6d9bac4" providerId="ADAL" clId="{2AE16305-D056-4FF0-98AA-F24AE826420B}" dt="2023-01-19T11:55:32.508" v="249" actId="20577"/>
          <ac:spMkLst>
            <pc:docMk/>
            <pc:sldMk cId="2717375624" sldId="257"/>
            <ac:spMk id="9" creationId="{9D8FFEDC-2BC2-401E-9475-7BD57CB58E78}"/>
          </ac:spMkLst>
        </pc:spChg>
      </pc:sldChg>
      <pc:sldChg chg="modSp mod">
        <pc:chgData name="Francisco Jose Aguilera Leal" userId="1a4d458b-993c-4bf2-a273-8507c6d9bac4" providerId="ADAL" clId="{2AE16305-D056-4FF0-98AA-F24AE826420B}" dt="2023-01-13T13:19:01.997" v="241" actId="790"/>
        <pc:sldMkLst>
          <pc:docMk/>
          <pc:sldMk cId="2958440412" sldId="446"/>
        </pc:sldMkLst>
        <pc:spChg chg="mod">
          <ac:chgData name="Francisco Jose Aguilera Leal" userId="1a4d458b-993c-4bf2-a273-8507c6d9bac4" providerId="ADAL" clId="{2AE16305-D056-4FF0-98AA-F24AE826420B}" dt="2023-01-13T13:18:24.010" v="239" actId="1076"/>
          <ac:spMkLst>
            <pc:docMk/>
            <pc:sldMk cId="2958440412" sldId="446"/>
            <ac:spMk id="2" creationId="{2FFF4065-814C-4B1E-A4BC-5C00EF3A63D6}"/>
          </ac:spMkLst>
        </pc:spChg>
        <pc:spChg chg="mod">
          <ac:chgData name="Francisco Jose Aguilera Leal" userId="1a4d458b-993c-4bf2-a273-8507c6d9bac4" providerId="ADAL" clId="{2AE16305-D056-4FF0-98AA-F24AE826420B}" dt="2023-01-13T13:18:24.010" v="239" actId="1076"/>
          <ac:spMkLst>
            <pc:docMk/>
            <pc:sldMk cId="2958440412" sldId="446"/>
            <ac:spMk id="4" creationId="{D2ECE3B1-1E08-4C0D-8F73-4B32A86392B2}"/>
          </ac:spMkLst>
        </pc:spChg>
        <pc:graphicFrameChg chg="mod modGraphic">
          <ac:chgData name="Francisco Jose Aguilera Leal" userId="1a4d458b-993c-4bf2-a273-8507c6d9bac4" providerId="ADAL" clId="{2AE16305-D056-4FF0-98AA-F24AE826420B}" dt="2023-01-13T13:19:01.997" v="241" actId="790"/>
          <ac:graphicFrameMkLst>
            <pc:docMk/>
            <pc:sldMk cId="2958440412" sldId="446"/>
            <ac:graphicFrameMk id="3" creationId="{CE253FAB-8A71-8E59-77F0-36E625031495}"/>
          </ac:graphicFrameMkLst>
        </pc:graphicFrameChg>
      </pc:sldChg>
      <pc:sldChg chg="modSp mod addCm delCm modCm">
        <pc:chgData name="Francisco Jose Aguilera Leal" userId="1a4d458b-993c-4bf2-a273-8507c6d9bac4" providerId="ADAL" clId="{2AE16305-D056-4FF0-98AA-F24AE826420B}" dt="2023-01-13T13:20:06.120" v="247" actId="27107"/>
        <pc:sldMkLst>
          <pc:docMk/>
          <pc:sldMk cId="3637824935" sldId="449"/>
        </pc:sldMkLst>
        <pc:spChg chg="mod">
          <ac:chgData name="Francisco Jose Aguilera Leal" userId="1a4d458b-993c-4bf2-a273-8507c6d9bac4" providerId="ADAL" clId="{2AE16305-D056-4FF0-98AA-F24AE826420B}" dt="2023-01-13T13:19:24.879" v="245" actId="122"/>
          <ac:spMkLst>
            <pc:docMk/>
            <pc:sldMk cId="3637824935" sldId="449"/>
            <ac:spMk id="2" creationId="{00000000-0000-0000-0000-000000000000}"/>
          </ac:spMkLst>
        </pc:spChg>
        <pc:spChg chg="mod">
          <ac:chgData name="Francisco Jose Aguilera Leal" userId="1a4d458b-993c-4bf2-a273-8507c6d9bac4" providerId="ADAL" clId="{2AE16305-D056-4FF0-98AA-F24AE826420B}" dt="2023-01-13T13:20:06.120" v="247" actId="27107"/>
          <ac:spMkLst>
            <pc:docMk/>
            <pc:sldMk cId="3637824935" sldId="449"/>
            <ac:spMk id="3" creationId="{00000000-0000-0000-0000-000000000000}"/>
          </ac:spMkLst>
        </pc:spChg>
      </pc:sldChg>
      <pc:sldChg chg="modSp mod">
        <pc:chgData name="Francisco Jose Aguilera Leal" userId="1a4d458b-993c-4bf2-a273-8507c6d9bac4" providerId="ADAL" clId="{2AE16305-D056-4FF0-98AA-F24AE826420B}" dt="2023-01-19T12:01:20.501" v="261" actId="27107"/>
        <pc:sldMkLst>
          <pc:docMk/>
          <pc:sldMk cId="1216124163" sldId="453"/>
        </pc:sldMkLst>
        <pc:spChg chg="mod">
          <ac:chgData name="Francisco Jose Aguilera Leal" userId="1a4d458b-993c-4bf2-a273-8507c6d9bac4" providerId="ADAL" clId="{2AE16305-D056-4FF0-98AA-F24AE826420B}" dt="2023-01-19T12:01:20.501" v="261" actId="27107"/>
          <ac:spMkLst>
            <pc:docMk/>
            <pc:sldMk cId="1216124163" sldId="453"/>
            <ac:spMk id="4" creationId="{00000000-0000-0000-0000-000000000000}"/>
          </ac:spMkLst>
        </pc:spChg>
      </pc:sldChg>
      <pc:sldChg chg="modSp mod">
        <pc:chgData name="Francisco Jose Aguilera Leal" userId="1a4d458b-993c-4bf2-a273-8507c6d9bac4" providerId="ADAL" clId="{2AE16305-D056-4FF0-98AA-F24AE826420B}" dt="2023-01-13T08:24:04.348" v="50" actId="404"/>
        <pc:sldMkLst>
          <pc:docMk/>
          <pc:sldMk cId="1499168025" sldId="454"/>
        </pc:sldMkLst>
        <pc:spChg chg="mod">
          <ac:chgData name="Francisco Jose Aguilera Leal" userId="1a4d458b-993c-4bf2-a273-8507c6d9bac4" providerId="ADAL" clId="{2AE16305-D056-4FF0-98AA-F24AE826420B}" dt="2023-01-13T08:24:04.348" v="50" actId="404"/>
          <ac:spMkLst>
            <pc:docMk/>
            <pc:sldMk cId="1499168025" sldId="454"/>
            <ac:spMk id="2" creationId="{00000000-0000-0000-0000-000000000000}"/>
          </ac:spMkLst>
        </pc:spChg>
      </pc:sldChg>
      <pc:sldChg chg="modSp mod">
        <pc:chgData name="Francisco Jose Aguilera Leal" userId="1a4d458b-993c-4bf2-a273-8507c6d9bac4" providerId="ADAL" clId="{2AE16305-D056-4FF0-98AA-F24AE826420B}" dt="2023-01-13T13:17:59.524" v="238" actId="790"/>
        <pc:sldMkLst>
          <pc:docMk/>
          <pc:sldMk cId="1618136138" sldId="455"/>
        </pc:sldMkLst>
        <pc:spChg chg="mod">
          <ac:chgData name="Francisco Jose Aguilera Leal" userId="1a4d458b-993c-4bf2-a273-8507c6d9bac4" providerId="ADAL" clId="{2AE16305-D056-4FF0-98AA-F24AE826420B}" dt="2023-01-13T13:17:59.524" v="238" actId="790"/>
          <ac:spMkLst>
            <pc:docMk/>
            <pc:sldMk cId="1618136138" sldId="455"/>
            <ac:spMk id="6" creationId="{00000000-0000-0000-0000-000000000000}"/>
          </ac:spMkLst>
        </pc:spChg>
        <pc:graphicFrameChg chg="mod modGraphic">
          <ac:chgData name="Francisco Jose Aguilera Leal" userId="1a4d458b-993c-4bf2-a273-8507c6d9bac4" providerId="ADAL" clId="{2AE16305-D056-4FF0-98AA-F24AE826420B}" dt="2023-01-13T11:26:28.976" v="190"/>
          <ac:graphicFrameMkLst>
            <pc:docMk/>
            <pc:sldMk cId="1618136138" sldId="455"/>
            <ac:graphicFrameMk id="4" creationId="{04F0F2C7-1537-BCDB-9B20-C5C91BA6F9F3}"/>
          </ac:graphicFrameMkLst>
        </pc:graphicFrameChg>
      </pc:sldChg>
      <pc:sldChg chg="modSp mod">
        <pc:chgData name="Francisco Jose Aguilera Leal" userId="1a4d458b-993c-4bf2-a273-8507c6d9bac4" providerId="ADAL" clId="{2AE16305-D056-4FF0-98AA-F24AE826420B}" dt="2023-01-13T13:17:20.463" v="235" actId="790"/>
        <pc:sldMkLst>
          <pc:docMk/>
          <pc:sldMk cId="3302023671" sldId="456"/>
        </pc:sldMkLst>
        <pc:spChg chg="mod">
          <ac:chgData name="Francisco Jose Aguilera Leal" userId="1a4d458b-993c-4bf2-a273-8507c6d9bac4" providerId="ADAL" clId="{2AE16305-D056-4FF0-98AA-F24AE826420B}" dt="2023-01-13T13:17:20.463" v="235" actId="790"/>
          <ac:spMkLst>
            <pc:docMk/>
            <pc:sldMk cId="3302023671" sldId="456"/>
            <ac:spMk id="3" creationId="{00000000-0000-0000-0000-000000000000}"/>
          </ac:spMkLst>
        </pc:spChg>
        <pc:spChg chg="mod">
          <ac:chgData name="Francisco Jose Aguilera Leal" userId="1a4d458b-993c-4bf2-a273-8507c6d9bac4" providerId="ADAL" clId="{2AE16305-D056-4FF0-98AA-F24AE826420B}" dt="2023-01-13T13:17:20.463" v="235" actId="790"/>
          <ac:spMkLst>
            <pc:docMk/>
            <pc:sldMk cId="3302023671" sldId="456"/>
            <ac:spMk id="6" creationId="{00000000-0000-0000-0000-000000000000}"/>
          </ac:spMkLst>
        </pc:spChg>
        <pc:spChg chg="mod">
          <ac:chgData name="Francisco Jose Aguilera Leal" userId="1a4d458b-993c-4bf2-a273-8507c6d9bac4" providerId="ADAL" clId="{2AE16305-D056-4FF0-98AA-F24AE826420B}" dt="2023-01-13T13:17:20.463" v="235" actId="790"/>
          <ac:spMkLst>
            <pc:docMk/>
            <pc:sldMk cId="3302023671" sldId="456"/>
            <ac:spMk id="7" creationId="{00000000-0000-0000-0000-000000000000}"/>
          </ac:spMkLst>
        </pc:spChg>
        <pc:graphicFrameChg chg="mod modGraphic">
          <ac:chgData name="Francisco Jose Aguilera Leal" userId="1a4d458b-993c-4bf2-a273-8507c6d9bac4" providerId="ADAL" clId="{2AE16305-D056-4FF0-98AA-F24AE826420B}" dt="2023-01-13T13:07:56.485" v="228"/>
          <ac:graphicFrameMkLst>
            <pc:docMk/>
            <pc:sldMk cId="3302023671" sldId="456"/>
            <ac:graphicFrameMk id="4" creationId="{B1CE1FAB-6C1D-63D9-81ED-649CEF16AF1A}"/>
          </ac:graphicFrameMkLst>
        </pc:graphicFrameChg>
      </pc:sldChg>
      <pc:sldChg chg="modSp mod">
        <pc:chgData name="Francisco Jose Aguilera Leal" userId="1a4d458b-993c-4bf2-a273-8507c6d9bac4" providerId="ADAL" clId="{2AE16305-D056-4FF0-98AA-F24AE826420B}" dt="2023-01-13T13:14:21.782" v="232" actId="790"/>
        <pc:sldMkLst>
          <pc:docMk/>
          <pc:sldMk cId="4125078017" sldId="458"/>
        </pc:sldMkLst>
        <pc:spChg chg="mod">
          <ac:chgData name="Francisco Jose Aguilera Leal" userId="1a4d458b-993c-4bf2-a273-8507c6d9bac4" providerId="ADAL" clId="{2AE16305-D056-4FF0-98AA-F24AE826420B}" dt="2023-01-13T13:14:21.782" v="232" actId="790"/>
          <ac:spMkLst>
            <pc:docMk/>
            <pc:sldMk cId="4125078017" sldId="458"/>
            <ac:spMk id="2" creationId="{0DCC1E40-A194-606D-ED79-A985E1FBEF66}"/>
          </ac:spMkLst>
        </pc:spChg>
        <pc:spChg chg="mod">
          <ac:chgData name="Francisco Jose Aguilera Leal" userId="1a4d458b-993c-4bf2-a273-8507c6d9bac4" providerId="ADAL" clId="{2AE16305-D056-4FF0-98AA-F24AE826420B}" dt="2023-01-13T13:14:21.782" v="232" actId="790"/>
          <ac:spMkLst>
            <pc:docMk/>
            <pc:sldMk cId="4125078017" sldId="458"/>
            <ac:spMk id="8" creationId="{FE96D575-C343-4796-FE83-FD68145A2375}"/>
          </ac:spMkLst>
        </pc:spChg>
        <pc:spChg chg="mod">
          <ac:chgData name="Francisco Jose Aguilera Leal" userId="1a4d458b-993c-4bf2-a273-8507c6d9bac4" providerId="ADAL" clId="{2AE16305-D056-4FF0-98AA-F24AE826420B}" dt="2023-01-13T13:14:21.782" v="232" actId="790"/>
          <ac:spMkLst>
            <pc:docMk/>
            <pc:sldMk cId="4125078017" sldId="458"/>
            <ac:spMk id="12" creationId="{C68A2A99-E530-4DC6-9BFD-D002FC1FF06D}"/>
          </ac:spMkLst>
        </pc:spChg>
        <pc:spChg chg="mod">
          <ac:chgData name="Francisco Jose Aguilera Leal" userId="1a4d458b-993c-4bf2-a273-8507c6d9bac4" providerId="ADAL" clId="{2AE16305-D056-4FF0-98AA-F24AE826420B}" dt="2023-01-13T13:14:21.782" v="232" actId="790"/>
          <ac:spMkLst>
            <pc:docMk/>
            <pc:sldMk cId="4125078017" sldId="458"/>
            <ac:spMk id="15" creationId="{654E5D00-ED2B-50D1-2449-A04ED8697390}"/>
          </ac:spMkLst>
        </pc:spChg>
        <pc:spChg chg="mod">
          <ac:chgData name="Francisco Jose Aguilera Leal" userId="1a4d458b-993c-4bf2-a273-8507c6d9bac4" providerId="ADAL" clId="{2AE16305-D056-4FF0-98AA-F24AE826420B}" dt="2023-01-13T13:14:21.782" v="232" actId="790"/>
          <ac:spMkLst>
            <pc:docMk/>
            <pc:sldMk cId="4125078017" sldId="458"/>
            <ac:spMk id="22" creationId="{605D54CF-D4BB-A274-C963-E257F95117B7}"/>
          </ac:spMkLst>
        </pc:spChg>
        <pc:spChg chg="mod">
          <ac:chgData name="Francisco Jose Aguilera Leal" userId="1a4d458b-993c-4bf2-a273-8507c6d9bac4" providerId="ADAL" clId="{2AE16305-D056-4FF0-98AA-F24AE826420B}" dt="2023-01-13T13:14:21.782" v="232" actId="790"/>
          <ac:spMkLst>
            <pc:docMk/>
            <pc:sldMk cId="4125078017" sldId="458"/>
            <ac:spMk id="23" creationId="{59768748-5C42-D8FF-063D-27B2A10B946B}"/>
          </ac:spMkLst>
        </pc:spChg>
        <pc:picChg chg="mod">
          <ac:chgData name="Francisco Jose Aguilera Leal" userId="1a4d458b-993c-4bf2-a273-8507c6d9bac4" providerId="ADAL" clId="{2AE16305-D056-4FF0-98AA-F24AE826420B}" dt="2023-01-13T08:22:13.612" v="29" actId="1076"/>
          <ac:picMkLst>
            <pc:docMk/>
            <pc:sldMk cId="4125078017" sldId="458"/>
            <ac:picMk id="6" creationId="{8459F177-67D5-9C0D-2C19-880D7DBA2D5D}"/>
          </ac:picMkLst>
        </pc:picChg>
        <pc:picChg chg="mod">
          <ac:chgData name="Francisco Jose Aguilera Leal" userId="1a4d458b-993c-4bf2-a273-8507c6d9bac4" providerId="ADAL" clId="{2AE16305-D056-4FF0-98AA-F24AE826420B}" dt="2023-01-13T08:22:22.925" v="31" actId="14100"/>
          <ac:picMkLst>
            <pc:docMk/>
            <pc:sldMk cId="4125078017" sldId="458"/>
            <ac:picMk id="11" creationId="{37E0BADE-F2DA-98B4-4822-5455D937E001}"/>
          </ac:picMkLst>
        </pc:picChg>
        <pc:picChg chg="mod">
          <ac:chgData name="Francisco Jose Aguilera Leal" userId="1a4d458b-993c-4bf2-a273-8507c6d9bac4" providerId="ADAL" clId="{2AE16305-D056-4FF0-98AA-F24AE826420B}" dt="2023-01-13T08:22:33.396" v="33" actId="14100"/>
          <ac:picMkLst>
            <pc:docMk/>
            <pc:sldMk cId="4125078017" sldId="458"/>
            <ac:picMk id="14" creationId="{297FE39F-C1A6-E210-0036-356C1BC958FE}"/>
          </ac:picMkLst>
        </pc:picChg>
        <pc:picChg chg="mod">
          <ac:chgData name="Francisco Jose Aguilera Leal" userId="1a4d458b-993c-4bf2-a273-8507c6d9bac4" providerId="ADAL" clId="{2AE16305-D056-4FF0-98AA-F24AE826420B}" dt="2023-01-13T08:22:40.964" v="35" actId="1076"/>
          <ac:picMkLst>
            <pc:docMk/>
            <pc:sldMk cId="4125078017" sldId="458"/>
            <ac:picMk id="17" creationId="{BE73B41D-CB4B-BB9C-AE45-775125891C5C}"/>
          </ac:picMkLst>
        </pc:picChg>
        <pc:picChg chg="mod">
          <ac:chgData name="Francisco Jose Aguilera Leal" userId="1a4d458b-993c-4bf2-a273-8507c6d9bac4" providerId="ADAL" clId="{2AE16305-D056-4FF0-98AA-F24AE826420B}" dt="2023-01-13T08:22:44.739" v="36" actId="1076"/>
          <ac:picMkLst>
            <pc:docMk/>
            <pc:sldMk cId="4125078017" sldId="458"/>
            <ac:picMk id="21" creationId="{58067741-E746-2EF4-68E9-B130F1B89245}"/>
          </ac:picMkLst>
        </pc:picChg>
      </pc:sldChg>
      <pc:sldChg chg="modSp mod">
        <pc:chgData name="Francisco Jose Aguilera Leal" userId="1a4d458b-993c-4bf2-a273-8507c6d9bac4" providerId="ADAL" clId="{2AE16305-D056-4FF0-98AA-F24AE826420B}" dt="2023-01-13T08:21:21.308" v="24" actId="1076"/>
        <pc:sldMkLst>
          <pc:docMk/>
          <pc:sldMk cId="26488974" sldId="462"/>
        </pc:sldMkLst>
        <pc:spChg chg="mod">
          <ac:chgData name="Francisco Jose Aguilera Leal" userId="1a4d458b-993c-4bf2-a273-8507c6d9bac4" providerId="ADAL" clId="{2AE16305-D056-4FF0-98AA-F24AE826420B}" dt="2023-01-13T08:21:21.308" v="24" actId="1076"/>
          <ac:spMkLst>
            <pc:docMk/>
            <pc:sldMk cId="26488974" sldId="462"/>
            <ac:spMk id="6" creationId="{00000000-0000-0000-0000-000000000000}"/>
          </ac:spMkLst>
        </pc:spChg>
      </pc:sldChg>
      <pc:sldChg chg="modSp mod addCm delCm modCm">
        <pc:chgData name="Francisco Jose Aguilera Leal" userId="1a4d458b-993c-4bf2-a273-8507c6d9bac4" providerId="ADAL" clId="{2AE16305-D056-4FF0-98AA-F24AE826420B}" dt="2023-01-13T13:17:51.026" v="237" actId="790"/>
        <pc:sldMkLst>
          <pc:docMk/>
          <pc:sldMk cId="1885439083" sldId="463"/>
        </pc:sldMkLst>
        <pc:spChg chg="mod">
          <ac:chgData name="Francisco Jose Aguilera Leal" userId="1a4d458b-993c-4bf2-a273-8507c6d9bac4" providerId="ADAL" clId="{2AE16305-D056-4FF0-98AA-F24AE826420B}" dt="2023-01-13T13:17:51.026" v="237" actId="790"/>
          <ac:spMkLst>
            <pc:docMk/>
            <pc:sldMk cId="1885439083" sldId="463"/>
            <ac:spMk id="6" creationId="{00000000-0000-0000-0000-000000000000}"/>
          </ac:spMkLst>
        </pc:spChg>
        <pc:graphicFrameChg chg="mod modGraphic">
          <ac:chgData name="Francisco Jose Aguilera Leal" userId="1a4d458b-993c-4bf2-a273-8507c6d9bac4" providerId="ADAL" clId="{2AE16305-D056-4FF0-98AA-F24AE826420B}" dt="2023-01-13T11:24:39.520" v="168" actId="20577"/>
          <ac:graphicFrameMkLst>
            <pc:docMk/>
            <pc:sldMk cId="1885439083" sldId="463"/>
            <ac:graphicFrameMk id="4" creationId="{04F0F2C7-1537-BCDB-9B20-C5C91BA6F9F3}"/>
          </ac:graphicFrameMkLst>
        </pc:graphicFrameChg>
      </pc:sldChg>
      <pc:sldChg chg="modSp mod">
        <pc:chgData name="Francisco Jose Aguilera Leal" userId="1a4d458b-993c-4bf2-a273-8507c6d9bac4" providerId="ADAL" clId="{2AE16305-D056-4FF0-98AA-F24AE826420B}" dt="2023-01-13T13:17:31.544" v="236" actId="790"/>
        <pc:sldMkLst>
          <pc:docMk/>
          <pc:sldMk cId="3010365432" sldId="464"/>
        </pc:sldMkLst>
        <pc:spChg chg="mod">
          <ac:chgData name="Francisco Jose Aguilera Leal" userId="1a4d458b-993c-4bf2-a273-8507c6d9bac4" providerId="ADAL" clId="{2AE16305-D056-4FF0-98AA-F24AE826420B}" dt="2023-01-13T13:17:31.544" v="236" actId="790"/>
          <ac:spMkLst>
            <pc:docMk/>
            <pc:sldMk cId="3010365432" sldId="464"/>
            <ac:spMk id="6" creationId="{00000000-0000-0000-0000-000000000000}"/>
          </ac:spMkLst>
        </pc:spChg>
        <pc:picChg chg="mod">
          <ac:chgData name="Francisco Jose Aguilera Leal" userId="1a4d458b-993c-4bf2-a273-8507c6d9bac4" providerId="ADAL" clId="{2AE16305-D056-4FF0-98AA-F24AE826420B}" dt="2023-01-13T08:25:58.786" v="53" actId="1076"/>
          <ac:picMkLst>
            <pc:docMk/>
            <pc:sldMk cId="3010365432" sldId="464"/>
            <ac:picMk id="3" creationId="{312D4445-8891-5A0A-A2A3-D84933E4423C}"/>
          </ac:picMkLst>
        </pc:picChg>
      </pc:sldChg>
      <pc:sldChg chg="modSp mod">
        <pc:chgData name="Francisco Jose Aguilera Leal" userId="1a4d458b-993c-4bf2-a273-8507c6d9bac4" providerId="ADAL" clId="{2AE16305-D056-4FF0-98AA-F24AE826420B}" dt="2023-01-13T13:15:42.214" v="234" actId="20577"/>
        <pc:sldMkLst>
          <pc:docMk/>
          <pc:sldMk cId="914803816" sldId="466"/>
        </pc:sldMkLst>
        <pc:spChg chg="mod">
          <ac:chgData name="Francisco Jose Aguilera Leal" userId="1a4d458b-993c-4bf2-a273-8507c6d9bac4" providerId="ADAL" clId="{2AE16305-D056-4FF0-98AA-F24AE826420B}" dt="2023-01-13T08:24:00.179" v="48" actId="404"/>
          <ac:spMkLst>
            <pc:docMk/>
            <pc:sldMk cId="914803816" sldId="466"/>
            <ac:spMk id="2" creationId="{00000000-0000-0000-0000-000000000000}"/>
          </ac:spMkLst>
        </pc:spChg>
        <pc:spChg chg="mod">
          <ac:chgData name="Francisco Jose Aguilera Leal" userId="1a4d458b-993c-4bf2-a273-8507c6d9bac4" providerId="ADAL" clId="{2AE16305-D056-4FF0-98AA-F24AE826420B}" dt="2023-01-13T13:15:35.737" v="233" actId="20577"/>
          <ac:spMkLst>
            <pc:docMk/>
            <pc:sldMk cId="914803816" sldId="466"/>
            <ac:spMk id="19" creationId="{F741ADF4-B242-39DE-A10E-C43CA5DBA414}"/>
          </ac:spMkLst>
        </pc:spChg>
        <pc:spChg chg="mod">
          <ac:chgData name="Francisco Jose Aguilera Leal" userId="1a4d458b-993c-4bf2-a273-8507c6d9bac4" providerId="ADAL" clId="{2AE16305-D056-4FF0-98AA-F24AE826420B}" dt="2023-01-13T13:15:42.214" v="234" actId="20577"/>
          <ac:spMkLst>
            <pc:docMk/>
            <pc:sldMk cId="914803816" sldId="466"/>
            <ac:spMk id="50" creationId="{E7162373-CF21-5F2D-01E9-5AB789896C54}"/>
          </ac:spMkLst>
        </pc:spChg>
      </pc:sldChg>
      <pc:sldChg chg="modSp mod">
        <pc:chgData name="Francisco Jose Aguilera Leal" userId="1a4d458b-993c-4bf2-a273-8507c6d9bac4" providerId="ADAL" clId="{2AE16305-D056-4FF0-98AA-F24AE826420B}" dt="2023-01-13T08:33:01.604" v="75" actId="404"/>
        <pc:sldMkLst>
          <pc:docMk/>
          <pc:sldMk cId="2669440157" sldId="467"/>
        </pc:sldMkLst>
        <pc:spChg chg="mod">
          <ac:chgData name="Francisco Jose Aguilera Leal" userId="1a4d458b-993c-4bf2-a273-8507c6d9bac4" providerId="ADAL" clId="{2AE16305-D056-4FF0-98AA-F24AE826420B}" dt="2023-01-13T08:33:01.604" v="75" actId="404"/>
          <ac:spMkLst>
            <pc:docMk/>
            <pc:sldMk cId="2669440157" sldId="467"/>
            <ac:spMk id="2" creationId="{C30F3D1C-A25F-BFAB-19A0-1B4C467F9207}"/>
          </ac:spMkLst>
        </pc:spChg>
      </pc:sldChg>
      <pc:sldChg chg="modSp mod">
        <pc:chgData name="Francisco Jose Aguilera Leal" userId="1a4d458b-993c-4bf2-a273-8507c6d9bac4" providerId="ADAL" clId="{2AE16305-D056-4FF0-98AA-F24AE826420B}" dt="2023-01-13T08:35:09.779" v="77" actId="20577"/>
        <pc:sldMkLst>
          <pc:docMk/>
          <pc:sldMk cId="2894423545" sldId="469"/>
        </pc:sldMkLst>
        <pc:spChg chg="mod">
          <ac:chgData name="Francisco Jose Aguilera Leal" userId="1a4d458b-993c-4bf2-a273-8507c6d9bac4" providerId="ADAL" clId="{2AE16305-D056-4FF0-98AA-F24AE826420B}" dt="2023-01-13T08:35:09.779" v="77" actId="20577"/>
          <ac:spMkLst>
            <pc:docMk/>
            <pc:sldMk cId="2894423545" sldId="469"/>
            <ac:spMk id="4" creationId="{9175ACCE-3AAA-7501-8632-60050BBC403D}"/>
          </ac:spMkLst>
        </pc:spChg>
      </pc:sldChg>
      <pc:sldChg chg="addSp delSp modSp mod addCm delCm modCm">
        <pc:chgData name="Francisco Jose Aguilera Leal" userId="1a4d458b-993c-4bf2-a273-8507c6d9bac4" providerId="ADAL" clId="{2AE16305-D056-4FF0-98AA-F24AE826420B}" dt="2023-01-19T12:00:39.888" v="258"/>
        <pc:sldMkLst>
          <pc:docMk/>
          <pc:sldMk cId="1721425772" sldId="470"/>
        </pc:sldMkLst>
        <pc:picChg chg="add mod">
          <ac:chgData name="Francisco Jose Aguilera Leal" userId="1a4d458b-993c-4bf2-a273-8507c6d9bac4" providerId="ADAL" clId="{2AE16305-D056-4FF0-98AA-F24AE826420B}" dt="2023-01-19T11:59:01.027" v="253" actId="1076"/>
          <ac:picMkLst>
            <pc:docMk/>
            <pc:sldMk cId="1721425772" sldId="470"/>
            <ac:picMk id="4" creationId="{26A6B56B-E1F4-528A-E45B-85D42EAE28BA}"/>
          </ac:picMkLst>
        </pc:picChg>
        <pc:picChg chg="del">
          <ac:chgData name="Francisco Jose Aguilera Leal" userId="1a4d458b-993c-4bf2-a273-8507c6d9bac4" providerId="ADAL" clId="{2AE16305-D056-4FF0-98AA-F24AE826420B}" dt="2023-01-19T11:58:51.954" v="250" actId="478"/>
          <ac:picMkLst>
            <pc:docMk/>
            <pc:sldMk cId="1721425772" sldId="470"/>
            <ac:picMk id="5" creationId="{8576A8F7-BA84-9F57-BC9E-AC9CEED176F8}"/>
          </ac:picMkLst>
        </pc:picChg>
      </pc:sldChg>
      <pc:sldChg chg="addSp delSp modSp mod addCm delCm modCm">
        <pc:chgData name="Francisco Jose Aguilera Leal" userId="1a4d458b-993c-4bf2-a273-8507c6d9bac4" providerId="ADAL" clId="{2AE16305-D056-4FF0-98AA-F24AE826420B}" dt="2023-01-19T12:00:43.146" v="259"/>
        <pc:sldMkLst>
          <pc:docMk/>
          <pc:sldMk cId="1720285890" sldId="472"/>
        </pc:sldMkLst>
        <pc:spChg chg="mod">
          <ac:chgData name="Francisco Jose Aguilera Leal" userId="1a4d458b-993c-4bf2-a273-8507c6d9bac4" providerId="ADAL" clId="{2AE16305-D056-4FF0-98AA-F24AE826420B}" dt="2023-01-13T13:13:08.901" v="229" actId="790"/>
          <ac:spMkLst>
            <pc:docMk/>
            <pc:sldMk cId="1720285890" sldId="472"/>
            <ac:spMk id="2" creationId="{C30F3D1C-A25F-BFAB-19A0-1B4C467F9207}"/>
          </ac:spMkLst>
        </pc:spChg>
        <pc:picChg chg="del">
          <ac:chgData name="Francisco Jose Aguilera Leal" userId="1a4d458b-993c-4bf2-a273-8507c6d9bac4" providerId="ADAL" clId="{2AE16305-D056-4FF0-98AA-F24AE826420B}" dt="2023-01-19T12:00:21.642" v="254" actId="478"/>
          <ac:picMkLst>
            <pc:docMk/>
            <pc:sldMk cId="1720285890" sldId="472"/>
            <ac:picMk id="4" creationId="{E56AB3C2-652E-481B-7474-3F509C5F38D9}"/>
          </ac:picMkLst>
        </pc:picChg>
        <pc:picChg chg="add mod">
          <ac:chgData name="Francisco Jose Aguilera Leal" userId="1a4d458b-993c-4bf2-a273-8507c6d9bac4" providerId="ADAL" clId="{2AE16305-D056-4FF0-98AA-F24AE826420B}" dt="2023-01-19T12:00:28.634" v="257" actId="1076"/>
          <ac:picMkLst>
            <pc:docMk/>
            <pc:sldMk cId="1720285890" sldId="472"/>
            <ac:picMk id="5" creationId="{87E9CEF6-BCFF-A164-AB89-61461C5DE608}"/>
          </ac:picMkLst>
        </pc:picChg>
      </pc:sldChg>
      <pc:sldChg chg="modSp mod">
        <pc:chgData name="Francisco Jose Aguilera Leal" userId="1a4d458b-993c-4bf2-a273-8507c6d9bac4" providerId="ADAL" clId="{2AE16305-D056-4FF0-98AA-F24AE826420B}" dt="2023-01-13T08:23:44.020" v="44" actId="404"/>
        <pc:sldMkLst>
          <pc:docMk/>
          <pc:sldMk cId="1507727268" sldId="473"/>
        </pc:sldMkLst>
        <pc:spChg chg="mod">
          <ac:chgData name="Francisco Jose Aguilera Leal" userId="1a4d458b-993c-4bf2-a273-8507c6d9bac4" providerId="ADAL" clId="{2AE16305-D056-4FF0-98AA-F24AE826420B}" dt="2023-01-13T08:23:44.020" v="44" actId="404"/>
          <ac:spMkLst>
            <pc:docMk/>
            <pc:sldMk cId="1507727268" sldId="473"/>
            <ac:spMk id="2" creationId="{C30F3D1C-A25F-BFAB-19A0-1B4C467F9207}"/>
          </ac:spMkLst>
        </pc:spChg>
      </pc:sldChg>
    </pc:docChg>
  </pc:docChgLst>
  <pc:docChgLst>
    <pc:chgData name="Patricia Rodriguez Dapena" userId="d5524ad9-455b-44e9-bf15-79a3fb61c4c0" providerId="ADAL" clId="{1A8FBDB2-5D42-4476-9D98-0D700BF88E48}"/>
    <pc:docChg chg="undo custSel addSld delSld modSld sldOrd">
      <pc:chgData name="Patricia Rodriguez Dapena" userId="d5524ad9-455b-44e9-bf15-79a3fb61c4c0" providerId="ADAL" clId="{1A8FBDB2-5D42-4476-9D98-0D700BF88E48}" dt="2023-01-10T13:48:33.748" v="2884" actId="1035"/>
      <pc:docMkLst>
        <pc:docMk/>
      </pc:docMkLst>
      <pc:sldChg chg="modSp mod">
        <pc:chgData name="Patricia Rodriguez Dapena" userId="d5524ad9-455b-44e9-bf15-79a3fb61c4c0" providerId="ADAL" clId="{1A8FBDB2-5D42-4476-9D98-0D700BF88E48}" dt="2023-01-10T07:54:47.528" v="2842" actId="14100"/>
        <pc:sldMkLst>
          <pc:docMk/>
          <pc:sldMk cId="2717375624" sldId="257"/>
        </pc:sldMkLst>
        <pc:spChg chg="mod">
          <ac:chgData name="Patricia Rodriguez Dapena" userId="d5524ad9-455b-44e9-bf15-79a3fb61c4c0" providerId="ADAL" clId="{1A8FBDB2-5D42-4476-9D98-0D700BF88E48}" dt="2023-01-10T07:52:09.574" v="2815" actId="20577"/>
          <ac:spMkLst>
            <pc:docMk/>
            <pc:sldMk cId="2717375624" sldId="257"/>
            <ac:spMk id="8" creationId="{2FD444D2-F012-476F-A205-BF72F727B6A7}"/>
          </ac:spMkLst>
        </pc:spChg>
        <pc:spChg chg="mod">
          <ac:chgData name="Patricia Rodriguez Dapena" userId="d5524ad9-455b-44e9-bf15-79a3fb61c4c0" providerId="ADAL" clId="{1A8FBDB2-5D42-4476-9D98-0D700BF88E48}" dt="2023-01-10T07:54:47.528" v="2842" actId="14100"/>
          <ac:spMkLst>
            <pc:docMk/>
            <pc:sldMk cId="2717375624" sldId="257"/>
            <ac:spMk id="9" creationId="{9D8FFEDC-2BC2-401E-9475-7BD57CB58E78}"/>
          </ac:spMkLst>
        </pc:spChg>
      </pc:sldChg>
      <pc:sldChg chg="modSp">
        <pc:chgData name="Patricia Rodriguez Dapena" userId="d5524ad9-455b-44e9-bf15-79a3fb61c4c0" providerId="ADAL" clId="{1A8FBDB2-5D42-4476-9D98-0D700BF88E48}" dt="2023-01-09T21:27:11.274" v="2" actId="207"/>
        <pc:sldMkLst>
          <pc:docMk/>
          <pc:sldMk cId="3930069938" sldId="443"/>
        </pc:sldMkLst>
        <pc:graphicFrameChg chg="mod">
          <ac:chgData name="Patricia Rodriguez Dapena" userId="d5524ad9-455b-44e9-bf15-79a3fb61c4c0" providerId="ADAL" clId="{1A8FBDB2-5D42-4476-9D98-0D700BF88E48}" dt="2023-01-09T21:27:11.274" v="2" actId="207"/>
          <ac:graphicFrameMkLst>
            <pc:docMk/>
            <pc:sldMk cId="3930069938" sldId="443"/>
            <ac:graphicFrameMk id="3" creationId="{1E677128-9F44-7391-A537-A5280F4F5618}"/>
          </ac:graphicFrameMkLst>
        </pc:graphicFrameChg>
      </pc:sldChg>
      <pc:sldChg chg="addSp delSp modSp mod">
        <pc:chgData name="Patricia Rodriguez Dapena" userId="d5524ad9-455b-44e9-bf15-79a3fb61c4c0" providerId="ADAL" clId="{1A8FBDB2-5D42-4476-9D98-0D700BF88E48}" dt="2023-01-10T07:53:50.542" v="2822" actId="1076"/>
        <pc:sldMkLst>
          <pc:docMk/>
          <pc:sldMk cId="3132689829" sldId="445"/>
        </pc:sldMkLst>
        <pc:picChg chg="del">
          <ac:chgData name="Patricia Rodriguez Dapena" userId="d5524ad9-455b-44e9-bf15-79a3fb61c4c0" providerId="ADAL" clId="{1A8FBDB2-5D42-4476-9D98-0D700BF88E48}" dt="2023-01-10T07:53:26.050" v="2816" actId="478"/>
          <ac:picMkLst>
            <pc:docMk/>
            <pc:sldMk cId="3132689829" sldId="445"/>
            <ac:picMk id="3" creationId="{4E243EAB-B939-5593-ECB7-43BD44EEB322}"/>
          </ac:picMkLst>
        </pc:picChg>
        <pc:picChg chg="add mod modCrop">
          <ac:chgData name="Patricia Rodriguez Dapena" userId="d5524ad9-455b-44e9-bf15-79a3fb61c4c0" providerId="ADAL" clId="{1A8FBDB2-5D42-4476-9D98-0D700BF88E48}" dt="2023-01-10T07:53:50.542" v="2822" actId="1076"/>
          <ac:picMkLst>
            <pc:docMk/>
            <pc:sldMk cId="3132689829" sldId="445"/>
            <ac:picMk id="6" creationId="{7ECC9A4A-8476-300A-C094-0034B1C1D86B}"/>
          </ac:picMkLst>
        </pc:picChg>
      </pc:sldChg>
      <pc:sldChg chg="delSp modSp mod">
        <pc:chgData name="Patricia Rodriguez Dapena" userId="d5524ad9-455b-44e9-bf15-79a3fb61c4c0" providerId="ADAL" clId="{1A8FBDB2-5D42-4476-9D98-0D700BF88E48}" dt="2023-01-09T21:35:58.379" v="169" actId="179"/>
        <pc:sldMkLst>
          <pc:docMk/>
          <pc:sldMk cId="2958440412" sldId="446"/>
        </pc:sldMkLst>
        <pc:graphicFrameChg chg="mod modGraphic">
          <ac:chgData name="Patricia Rodriguez Dapena" userId="d5524ad9-455b-44e9-bf15-79a3fb61c4c0" providerId="ADAL" clId="{1A8FBDB2-5D42-4476-9D98-0D700BF88E48}" dt="2023-01-09T21:35:58.379" v="169" actId="179"/>
          <ac:graphicFrameMkLst>
            <pc:docMk/>
            <pc:sldMk cId="2958440412" sldId="446"/>
            <ac:graphicFrameMk id="3" creationId="{CE253FAB-8A71-8E59-77F0-36E625031495}"/>
          </ac:graphicFrameMkLst>
        </pc:graphicFrameChg>
        <pc:graphicFrameChg chg="del">
          <ac:chgData name="Patricia Rodriguez Dapena" userId="d5524ad9-455b-44e9-bf15-79a3fb61c4c0" providerId="ADAL" clId="{1A8FBDB2-5D42-4476-9D98-0D700BF88E48}" dt="2023-01-09T21:33:07.203" v="138" actId="478"/>
          <ac:graphicFrameMkLst>
            <pc:docMk/>
            <pc:sldMk cId="2958440412" sldId="446"/>
            <ac:graphicFrameMk id="6" creationId="{448A7189-C9FC-4074-B5E0-700DFAE6BB2D}"/>
          </ac:graphicFrameMkLst>
        </pc:graphicFrameChg>
      </pc:sldChg>
      <pc:sldChg chg="addSp delSp modSp mod">
        <pc:chgData name="Patricia Rodriguez Dapena" userId="d5524ad9-455b-44e9-bf15-79a3fb61c4c0" providerId="ADAL" clId="{1A8FBDB2-5D42-4476-9D98-0D700BF88E48}" dt="2023-01-09T22:53:52.370" v="1084" actId="6549"/>
        <pc:sldMkLst>
          <pc:docMk/>
          <pc:sldMk cId="2148846806" sldId="452"/>
        </pc:sldMkLst>
        <pc:spChg chg="mod">
          <ac:chgData name="Patricia Rodriguez Dapena" userId="d5524ad9-455b-44e9-bf15-79a3fb61c4c0" providerId="ADAL" clId="{1A8FBDB2-5D42-4476-9D98-0D700BF88E48}" dt="2023-01-09T22:41:12.891" v="1021" actId="1076"/>
          <ac:spMkLst>
            <pc:docMk/>
            <pc:sldMk cId="2148846806" sldId="452"/>
            <ac:spMk id="2" creationId="{2D753B6A-AFF9-4629-F0B4-81D6EB66A131}"/>
          </ac:spMkLst>
        </pc:spChg>
        <pc:spChg chg="add del mod">
          <ac:chgData name="Patricia Rodriguez Dapena" userId="d5524ad9-455b-44e9-bf15-79a3fb61c4c0" providerId="ADAL" clId="{1A8FBDB2-5D42-4476-9D98-0D700BF88E48}" dt="2023-01-09T22:41:16.983" v="1022" actId="478"/>
          <ac:spMkLst>
            <pc:docMk/>
            <pc:sldMk cId="2148846806" sldId="452"/>
            <ac:spMk id="4" creationId="{52CF69E6-7C8A-31B3-123D-A72811B90840}"/>
          </ac:spMkLst>
        </pc:spChg>
        <pc:spChg chg="mod">
          <ac:chgData name="Patricia Rodriguez Dapena" userId="d5524ad9-455b-44e9-bf15-79a3fb61c4c0" providerId="ADAL" clId="{1A8FBDB2-5D42-4476-9D98-0D700BF88E48}" dt="2023-01-09T22:53:52.370" v="1084" actId="6549"/>
          <ac:spMkLst>
            <pc:docMk/>
            <pc:sldMk cId="2148846806" sldId="452"/>
            <ac:spMk id="6" creationId="{00000000-0000-0000-0000-000000000000}"/>
          </ac:spMkLst>
        </pc:spChg>
        <pc:spChg chg="del mod">
          <ac:chgData name="Patricia Rodriguez Dapena" userId="d5524ad9-455b-44e9-bf15-79a3fb61c4c0" providerId="ADAL" clId="{1A8FBDB2-5D42-4476-9D98-0D700BF88E48}" dt="2023-01-09T22:40:56.408" v="1018" actId="478"/>
          <ac:spMkLst>
            <pc:docMk/>
            <pc:sldMk cId="2148846806" sldId="452"/>
            <ac:spMk id="7" creationId="{00000000-0000-0000-0000-000000000000}"/>
          </ac:spMkLst>
        </pc:spChg>
      </pc:sldChg>
      <pc:sldChg chg="modSp mod">
        <pc:chgData name="Patricia Rodriguez Dapena" userId="d5524ad9-455b-44e9-bf15-79a3fb61c4c0" providerId="ADAL" clId="{1A8FBDB2-5D42-4476-9D98-0D700BF88E48}" dt="2023-01-09T22:58:56.608" v="1175" actId="1076"/>
        <pc:sldMkLst>
          <pc:docMk/>
          <pc:sldMk cId="1216124163" sldId="453"/>
        </pc:sldMkLst>
        <pc:spChg chg="mod">
          <ac:chgData name="Patricia Rodriguez Dapena" userId="d5524ad9-455b-44e9-bf15-79a3fb61c4c0" providerId="ADAL" clId="{1A8FBDB2-5D42-4476-9D98-0D700BF88E48}" dt="2023-01-09T22:58:56.608" v="1175" actId="1076"/>
          <ac:spMkLst>
            <pc:docMk/>
            <pc:sldMk cId="1216124163" sldId="453"/>
            <ac:spMk id="4" creationId="{00000000-0000-0000-0000-000000000000}"/>
          </ac:spMkLst>
        </pc:spChg>
        <pc:spChg chg="mod">
          <ac:chgData name="Patricia Rodriguez Dapena" userId="d5524ad9-455b-44e9-bf15-79a3fb61c4c0" providerId="ADAL" clId="{1A8FBDB2-5D42-4476-9D98-0D700BF88E48}" dt="2023-01-09T22:54:28.527" v="1085"/>
          <ac:spMkLst>
            <pc:docMk/>
            <pc:sldMk cId="1216124163" sldId="453"/>
            <ac:spMk id="5" creationId="{00000000-0000-0000-0000-000000000000}"/>
          </ac:spMkLst>
        </pc:spChg>
      </pc:sldChg>
      <pc:sldChg chg="addSp delSp modSp mod">
        <pc:chgData name="Patricia Rodriguez Dapena" userId="d5524ad9-455b-44e9-bf15-79a3fb61c4c0" providerId="ADAL" clId="{1A8FBDB2-5D42-4476-9D98-0D700BF88E48}" dt="2023-01-09T23:28:59.124" v="1727" actId="1076"/>
        <pc:sldMkLst>
          <pc:docMk/>
          <pc:sldMk cId="1499168025" sldId="454"/>
        </pc:sldMkLst>
        <pc:spChg chg="mod">
          <ac:chgData name="Patricia Rodriguez Dapena" userId="d5524ad9-455b-44e9-bf15-79a3fb61c4c0" providerId="ADAL" clId="{1A8FBDB2-5D42-4476-9D98-0D700BF88E48}" dt="2023-01-09T22:43:41.156" v="1074" actId="20577"/>
          <ac:spMkLst>
            <pc:docMk/>
            <pc:sldMk cId="1499168025" sldId="454"/>
            <ac:spMk id="2" creationId="{00000000-0000-0000-0000-000000000000}"/>
          </ac:spMkLst>
        </pc:spChg>
        <pc:spChg chg="add del mod">
          <ac:chgData name="Patricia Rodriguez Dapena" userId="d5524ad9-455b-44e9-bf15-79a3fb61c4c0" providerId="ADAL" clId="{1A8FBDB2-5D42-4476-9D98-0D700BF88E48}" dt="2023-01-09T23:28:18.093" v="1675" actId="478"/>
          <ac:spMkLst>
            <pc:docMk/>
            <pc:sldMk cId="1499168025" sldId="454"/>
            <ac:spMk id="4" creationId="{2CF8A0F8-B07A-9B80-C009-4F904319818F}"/>
          </ac:spMkLst>
        </pc:spChg>
        <pc:spChg chg="del">
          <ac:chgData name="Patricia Rodriguez Dapena" userId="d5524ad9-455b-44e9-bf15-79a3fb61c4c0" providerId="ADAL" clId="{1A8FBDB2-5D42-4476-9D98-0D700BF88E48}" dt="2023-01-09T22:43:22.936" v="1059" actId="478"/>
          <ac:spMkLst>
            <pc:docMk/>
            <pc:sldMk cId="1499168025" sldId="454"/>
            <ac:spMk id="7" creationId="{76EADEA3-DECF-D98D-A1D0-3D87D94BE786}"/>
          </ac:spMkLst>
        </pc:spChg>
        <pc:spChg chg="del">
          <ac:chgData name="Patricia Rodriguez Dapena" userId="d5524ad9-455b-44e9-bf15-79a3fb61c4c0" providerId="ADAL" clId="{1A8FBDB2-5D42-4476-9D98-0D700BF88E48}" dt="2023-01-09T22:43:22.936" v="1059" actId="478"/>
          <ac:spMkLst>
            <pc:docMk/>
            <pc:sldMk cId="1499168025" sldId="454"/>
            <ac:spMk id="8" creationId="{BA46D3A4-8E8A-D84E-A6CD-4961D789016A}"/>
          </ac:spMkLst>
        </pc:spChg>
        <pc:spChg chg="del">
          <ac:chgData name="Patricia Rodriguez Dapena" userId="d5524ad9-455b-44e9-bf15-79a3fb61c4c0" providerId="ADAL" clId="{1A8FBDB2-5D42-4476-9D98-0D700BF88E48}" dt="2023-01-09T22:43:53.830" v="1078" actId="478"/>
          <ac:spMkLst>
            <pc:docMk/>
            <pc:sldMk cId="1499168025" sldId="454"/>
            <ac:spMk id="9" creationId="{DDC4418F-8EC5-7A65-3582-AB1846711244}"/>
          </ac:spMkLst>
        </pc:spChg>
        <pc:spChg chg="add del mod">
          <ac:chgData name="Patricia Rodriguez Dapena" userId="d5524ad9-455b-44e9-bf15-79a3fb61c4c0" providerId="ADAL" clId="{1A8FBDB2-5D42-4476-9D98-0D700BF88E48}" dt="2023-01-09T22:43:36.228" v="1063" actId="478"/>
          <ac:spMkLst>
            <pc:docMk/>
            <pc:sldMk cId="1499168025" sldId="454"/>
            <ac:spMk id="11" creationId="{41FF702A-9303-1729-A7A2-F03133EA6C6C}"/>
          </ac:spMkLst>
        </pc:spChg>
        <pc:spChg chg="add mod">
          <ac:chgData name="Patricia Rodriguez Dapena" userId="d5524ad9-455b-44e9-bf15-79a3fb61c4c0" providerId="ADAL" clId="{1A8FBDB2-5D42-4476-9D98-0D700BF88E48}" dt="2023-01-09T23:28:59.124" v="1727" actId="1076"/>
          <ac:spMkLst>
            <pc:docMk/>
            <pc:sldMk cId="1499168025" sldId="454"/>
            <ac:spMk id="12" creationId="{CC4DDBA2-A0AA-AD29-6138-5D6C69AF6783}"/>
          </ac:spMkLst>
        </pc:spChg>
        <pc:graphicFrameChg chg="add del mod">
          <ac:chgData name="Patricia Rodriguez Dapena" userId="d5524ad9-455b-44e9-bf15-79a3fb61c4c0" providerId="ADAL" clId="{1A8FBDB2-5D42-4476-9D98-0D700BF88E48}" dt="2023-01-09T23:27:34.362" v="1670" actId="1076"/>
          <ac:graphicFrameMkLst>
            <pc:docMk/>
            <pc:sldMk cId="1499168025" sldId="454"/>
            <ac:graphicFrameMk id="10" creationId="{BFF7ABCC-32B8-795F-A2F0-55305D9389A2}"/>
          </ac:graphicFrameMkLst>
        </pc:graphicFrameChg>
        <pc:picChg chg="del">
          <ac:chgData name="Patricia Rodriguez Dapena" userId="d5524ad9-455b-44e9-bf15-79a3fb61c4c0" providerId="ADAL" clId="{1A8FBDB2-5D42-4476-9D98-0D700BF88E48}" dt="2023-01-09T22:43:22.936" v="1059" actId="478"/>
          <ac:picMkLst>
            <pc:docMk/>
            <pc:sldMk cId="1499168025" sldId="454"/>
            <ac:picMk id="3" creationId="{21C3ACB6-6761-AEB4-4D36-53FA552972B8}"/>
          </ac:picMkLst>
        </pc:picChg>
        <pc:picChg chg="del">
          <ac:chgData name="Patricia Rodriguez Dapena" userId="d5524ad9-455b-44e9-bf15-79a3fb61c4c0" providerId="ADAL" clId="{1A8FBDB2-5D42-4476-9D98-0D700BF88E48}" dt="2023-01-09T22:43:22.936" v="1059" actId="478"/>
          <ac:picMkLst>
            <pc:docMk/>
            <pc:sldMk cId="1499168025" sldId="454"/>
            <ac:picMk id="5" creationId="{56F43667-2E07-CC10-53B7-5CB26BEC4866}"/>
          </ac:picMkLst>
        </pc:picChg>
        <pc:picChg chg="del">
          <ac:chgData name="Patricia Rodriguez Dapena" userId="d5524ad9-455b-44e9-bf15-79a3fb61c4c0" providerId="ADAL" clId="{1A8FBDB2-5D42-4476-9D98-0D700BF88E48}" dt="2023-01-09T22:43:31.409" v="1062" actId="478"/>
          <ac:picMkLst>
            <pc:docMk/>
            <pc:sldMk cId="1499168025" sldId="454"/>
            <ac:picMk id="6" creationId="{7607D839-0D82-D985-7A97-8ED3179AC989}"/>
          </ac:picMkLst>
        </pc:picChg>
      </pc:sldChg>
      <pc:sldChg chg="addSp delSp modSp mod">
        <pc:chgData name="Patricia Rodriguez Dapena" userId="d5524ad9-455b-44e9-bf15-79a3fb61c4c0" providerId="ADAL" clId="{1A8FBDB2-5D42-4476-9D98-0D700BF88E48}" dt="2023-01-09T22:00:48.384" v="411" actId="20577"/>
        <pc:sldMkLst>
          <pc:docMk/>
          <pc:sldMk cId="1618136138" sldId="455"/>
        </pc:sldMkLst>
        <pc:spChg chg="add del mod">
          <ac:chgData name="Patricia Rodriguez Dapena" userId="d5524ad9-455b-44e9-bf15-79a3fb61c4c0" providerId="ADAL" clId="{1A8FBDB2-5D42-4476-9D98-0D700BF88E48}" dt="2023-01-09T21:59:59.121" v="401" actId="478"/>
          <ac:spMkLst>
            <pc:docMk/>
            <pc:sldMk cId="1618136138" sldId="455"/>
            <ac:spMk id="5" creationId="{ECA4FF83-45DB-40D6-9E86-6D4E92C14CA2}"/>
          </ac:spMkLst>
        </pc:spChg>
        <pc:spChg chg="mod">
          <ac:chgData name="Patricia Rodriguez Dapena" userId="d5524ad9-455b-44e9-bf15-79a3fb61c4c0" providerId="ADAL" clId="{1A8FBDB2-5D42-4476-9D98-0D700BF88E48}" dt="2023-01-09T22:00:48.384" v="411" actId="20577"/>
          <ac:spMkLst>
            <pc:docMk/>
            <pc:sldMk cId="1618136138" sldId="455"/>
            <ac:spMk id="6" creationId="{00000000-0000-0000-0000-000000000000}"/>
          </ac:spMkLst>
        </pc:spChg>
        <pc:graphicFrameChg chg="add mod modGraphic">
          <ac:chgData name="Patricia Rodriguez Dapena" userId="d5524ad9-455b-44e9-bf15-79a3fb61c4c0" providerId="ADAL" clId="{1A8FBDB2-5D42-4476-9D98-0D700BF88E48}" dt="2023-01-09T22:00:24.471" v="404" actId="14734"/>
          <ac:graphicFrameMkLst>
            <pc:docMk/>
            <pc:sldMk cId="1618136138" sldId="455"/>
            <ac:graphicFrameMk id="4" creationId="{04F0F2C7-1537-BCDB-9B20-C5C91BA6F9F3}"/>
          </ac:graphicFrameMkLst>
        </pc:graphicFrameChg>
        <pc:graphicFrameChg chg="del">
          <ac:chgData name="Patricia Rodriguez Dapena" userId="d5524ad9-455b-44e9-bf15-79a3fb61c4c0" providerId="ADAL" clId="{1A8FBDB2-5D42-4476-9D98-0D700BF88E48}" dt="2023-01-09T21:38:37.302" v="174" actId="478"/>
          <ac:graphicFrameMkLst>
            <pc:docMk/>
            <pc:sldMk cId="1618136138" sldId="455"/>
            <ac:graphicFrameMk id="9" creationId="{C333A67F-5E13-F6DA-7270-12CAA9D75E0E}"/>
          </ac:graphicFrameMkLst>
        </pc:graphicFrameChg>
        <pc:picChg chg="add del mod">
          <ac:chgData name="Patricia Rodriguez Dapena" userId="d5524ad9-455b-44e9-bf15-79a3fb61c4c0" providerId="ADAL" clId="{1A8FBDB2-5D42-4476-9D98-0D700BF88E48}" dt="2023-01-09T21:47:36.681" v="283" actId="478"/>
          <ac:picMkLst>
            <pc:docMk/>
            <pc:sldMk cId="1618136138" sldId="455"/>
            <ac:picMk id="3" creationId="{312D4445-8891-5A0A-A2A3-D84933E4423C}"/>
          </ac:picMkLst>
        </pc:picChg>
      </pc:sldChg>
      <pc:sldChg chg="addSp delSp modSp mod delAnim">
        <pc:chgData name="Patricia Rodriguez Dapena" userId="d5524ad9-455b-44e9-bf15-79a3fb61c4c0" providerId="ADAL" clId="{1A8FBDB2-5D42-4476-9D98-0D700BF88E48}" dt="2023-01-09T22:27:36.653" v="743" actId="6549"/>
        <pc:sldMkLst>
          <pc:docMk/>
          <pc:sldMk cId="3302023671" sldId="456"/>
        </pc:sldMkLst>
        <pc:spChg chg="del">
          <ac:chgData name="Patricia Rodriguez Dapena" userId="d5524ad9-455b-44e9-bf15-79a3fb61c4c0" providerId="ADAL" clId="{1A8FBDB2-5D42-4476-9D98-0D700BF88E48}" dt="2023-01-09T22:06:29.430" v="464" actId="478"/>
          <ac:spMkLst>
            <pc:docMk/>
            <pc:sldMk cId="3302023671" sldId="456"/>
            <ac:spMk id="2" creationId="{00000000-0000-0000-0000-000000000000}"/>
          </ac:spMkLst>
        </pc:spChg>
        <pc:spChg chg="mod">
          <ac:chgData name="Patricia Rodriguez Dapena" userId="d5524ad9-455b-44e9-bf15-79a3fb61c4c0" providerId="ADAL" clId="{1A8FBDB2-5D42-4476-9D98-0D700BF88E48}" dt="2023-01-09T22:25:18.274" v="692" actId="179"/>
          <ac:spMkLst>
            <pc:docMk/>
            <pc:sldMk cId="3302023671" sldId="456"/>
            <ac:spMk id="3" creationId="{00000000-0000-0000-0000-000000000000}"/>
          </ac:spMkLst>
        </pc:spChg>
        <pc:spChg chg="mod">
          <ac:chgData name="Patricia Rodriguez Dapena" userId="d5524ad9-455b-44e9-bf15-79a3fb61c4c0" providerId="ADAL" clId="{1A8FBDB2-5D42-4476-9D98-0D700BF88E48}" dt="2023-01-09T22:27:36.653" v="743" actId="6549"/>
          <ac:spMkLst>
            <pc:docMk/>
            <pc:sldMk cId="3302023671" sldId="456"/>
            <ac:spMk id="7" creationId="{00000000-0000-0000-0000-000000000000}"/>
          </ac:spMkLst>
        </pc:spChg>
        <pc:graphicFrameChg chg="add mod modGraphic">
          <ac:chgData name="Patricia Rodriguez Dapena" userId="d5524ad9-455b-44e9-bf15-79a3fb61c4c0" providerId="ADAL" clId="{1A8FBDB2-5D42-4476-9D98-0D700BF88E48}" dt="2023-01-09T22:26:15.643" v="711" actId="14100"/>
          <ac:graphicFrameMkLst>
            <pc:docMk/>
            <pc:sldMk cId="3302023671" sldId="456"/>
            <ac:graphicFrameMk id="4" creationId="{B1CE1FAB-6C1D-63D9-81ED-649CEF16AF1A}"/>
          </ac:graphicFrameMkLst>
        </pc:graphicFrameChg>
      </pc:sldChg>
      <pc:sldChg chg="del">
        <pc:chgData name="Patricia Rodriguez Dapena" userId="d5524ad9-455b-44e9-bf15-79a3fb61c4c0" providerId="ADAL" clId="{1A8FBDB2-5D42-4476-9D98-0D700BF88E48}" dt="2023-01-09T23:29:42.253" v="1729" actId="47"/>
        <pc:sldMkLst>
          <pc:docMk/>
          <pc:sldMk cId="574393462" sldId="457"/>
        </pc:sldMkLst>
      </pc:sldChg>
      <pc:sldChg chg="addSp delSp modSp mod">
        <pc:chgData name="Patricia Rodriguez Dapena" userId="d5524ad9-455b-44e9-bf15-79a3fb61c4c0" providerId="ADAL" clId="{1A8FBDB2-5D42-4476-9D98-0D700BF88E48}" dt="2023-01-10T07:51:28.959" v="2789" actId="20577"/>
        <pc:sldMkLst>
          <pc:docMk/>
          <pc:sldMk cId="4125078017" sldId="458"/>
        </pc:sldMkLst>
        <pc:spChg chg="mod">
          <ac:chgData name="Patricia Rodriguez Dapena" userId="d5524ad9-455b-44e9-bf15-79a3fb61c4c0" providerId="ADAL" clId="{1A8FBDB2-5D42-4476-9D98-0D700BF88E48}" dt="2023-01-10T07:51:28.959" v="2789" actId="20577"/>
          <ac:spMkLst>
            <pc:docMk/>
            <pc:sldMk cId="4125078017" sldId="458"/>
            <ac:spMk id="2" creationId="{0DCC1E40-A194-606D-ED79-A985E1FBEF66}"/>
          </ac:spMkLst>
        </pc:spChg>
        <pc:spChg chg="del">
          <ac:chgData name="Patricia Rodriguez Dapena" userId="d5524ad9-455b-44e9-bf15-79a3fb61c4c0" providerId="ADAL" clId="{1A8FBDB2-5D42-4476-9D98-0D700BF88E48}" dt="2023-01-10T07:40:10.244" v="2199" actId="478"/>
          <ac:spMkLst>
            <pc:docMk/>
            <pc:sldMk cId="4125078017" sldId="458"/>
            <ac:spMk id="7" creationId="{B64C0656-66F4-D61C-FB79-E13784E5EFE6}"/>
          </ac:spMkLst>
        </pc:spChg>
        <pc:spChg chg="add mod">
          <ac:chgData name="Patricia Rodriguez Dapena" userId="d5524ad9-455b-44e9-bf15-79a3fb61c4c0" providerId="ADAL" clId="{1A8FBDB2-5D42-4476-9D98-0D700BF88E48}" dt="2023-01-10T07:47:51.281" v="2737" actId="1035"/>
          <ac:spMkLst>
            <pc:docMk/>
            <pc:sldMk cId="4125078017" sldId="458"/>
            <ac:spMk id="8" creationId="{FE96D575-C343-4796-FE83-FD68145A2375}"/>
          </ac:spMkLst>
        </pc:spChg>
        <pc:spChg chg="add mod">
          <ac:chgData name="Patricia Rodriguez Dapena" userId="d5524ad9-455b-44e9-bf15-79a3fb61c4c0" providerId="ADAL" clId="{1A8FBDB2-5D42-4476-9D98-0D700BF88E48}" dt="2023-01-10T07:47:51.281" v="2737" actId="1035"/>
          <ac:spMkLst>
            <pc:docMk/>
            <pc:sldMk cId="4125078017" sldId="458"/>
            <ac:spMk id="12" creationId="{C68A2A99-E530-4DC6-9BFD-D002FC1FF06D}"/>
          </ac:spMkLst>
        </pc:spChg>
        <pc:spChg chg="add mod">
          <ac:chgData name="Patricia Rodriguez Dapena" userId="d5524ad9-455b-44e9-bf15-79a3fb61c4c0" providerId="ADAL" clId="{1A8FBDB2-5D42-4476-9D98-0D700BF88E48}" dt="2023-01-10T07:47:51.281" v="2737" actId="1035"/>
          <ac:spMkLst>
            <pc:docMk/>
            <pc:sldMk cId="4125078017" sldId="458"/>
            <ac:spMk id="15" creationId="{654E5D00-ED2B-50D1-2449-A04ED8697390}"/>
          </ac:spMkLst>
        </pc:spChg>
        <pc:spChg chg="add mod">
          <ac:chgData name="Patricia Rodriguez Dapena" userId="d5524ad9-455b-44e9-bf15-79a3fb61c4c0" providerId="ADAL" clId="{1A8FBDB2-5D42-4476-9D98-0D700BF88E48}" dt="2023-01-10T07:50:55.005" v="2762" actId="20577"/>
          <ac:spMkLst>
            <pc:docMk/>
            <pc:sldMk cId="4125078017" sldId="458"/>
            <ac:spMk id="22" creationId="{605D54CF-D4BB-A274-C963-E257F95117B7}"/>
          </ac:spMkLst>
        </pc:spChg>
        <pc:spChg chg="add mod">
          <ac:chgData name="Patricia Rodriguez Dapena" userId="d5524ad9-455b-44e9-bf15-79a3fb61c4c0" providerId="ADAL" clId="{1A8FBDB2-5D42-4476-9D98-0D700BF88E48}" dt="2023-01-10T07:51:06.730" v="2769" actId="20577"/>
          <ac:spMkLst>
            <pc:docMk/>
            <pc:sldMk cId="4125078017" sldId="458"/>
            <ac:spMk id="23" creationId="{59768748-5C42-D8FF-063D-27B2A10B946B}"/>
          </ac:spMkLst>
        </pc:spChg>
        <pc:graphicFrameChg chg="add del mod modGraphic">
          <ac:chgData name="Patricia Rodriguez Dapena" userId="d5524ad9-455b-44e9-bf15-79a3fb61c4c0" providerId="ADAL" clId="{1A8FBDB2-5D42-4476-9D98-0D700BF88E48}" dt="2023-01-10T07:40:01.260" v="2198" actId="478"/>
          <ac:graphicFrameMkLst>
            <pc:docMk/>
            <pc:sldMk cId="4125078017" sldId="458"/>
            <ac:graphicFrameMk id="3" creationId="{667E09A5-F902-C2C4-BE7F-E0C5695D63A7}"/>
          </ac:graphicFrameMkLst>
        </pc:graphicFrameChg>
        <pc:graphicFrameChg chg="add mod modGraphic">
          <ac:chgData name="Patricia Rodriguez Dapena" userId="d5524ad9-455b-44e9-bf15-79a3fb61c4c0" providerId="ADAL" clId="{1A8FBDB2-5D42-4476-9D98-0D700BF88E48}" dt="2023-01-10T07:42:50.840" v="2472" actId="20577"/>
          <ac:graphicFrameMkLst>
            <pc:docMk/>
            <pc:sldMk cId="4125078017" sldId="458"/>
            <ac:graphicFrameMk id="4" creationId="{2CE9F628-1927-66AC-34BC-F654EE8CD147}"/>
          </ac:graphicFrameMkLst>
        </pc:graphicFrameChg>
        <pc:graphicFrameChg chg="del">
          <ac:chgData name="Patricia Rodriguez Dapena" userId="d5524ad9-455b-44e9-bf15-79a3fb61c4c0" providerId="ADAL" clId="{1A8FBDB2-5D42-4476-9D98-0D700BF88E48}" dt="2023-01-10T07:39:10.018" v="2191" actId="478"/>
          <ac:graphicFrameMkLst>
            <pc:docMk/>
            <pc:sldMk cId="4125078017" sldId="458"/>
            <ac:graphicFrameMk id="9" creationId="{5D9C6374-C01F-12AD-5336-95895DB7AC07}"/>
          </ac:graphicFrameMkLst>
        </pc:graphicFrameChg>
        <pc:picChg chg="add mod modCrop">
          <ac:chgData name="Patricia Rodriguez Dapena" userId="d5524ad9-455b-44e9-bf15-79a3fb61c4c0" providerId="ADAL" clId="{1A8FBDB2-5D42-4476-9D98-0D700BF88E48}" dt="2023-01-10T07:47:51.281" v="2737" actId="1035"/>
          <ac:picMkLst>
            <pc:docMk/>
            <pc:sldMk cId="4125078017" sldId="458"/>
            <ac:picMk id="6" creationId="{8459F177-67D5-9C0D-2C19-880D7DBA2D5D}"/>
          </ac:picMkLst>
        </pc:picChg>
        <pc:picChg chg="add mod modCrop">
          <ac:chgData name="Patricia Rodriguez Dapena" userId="d5524ad9-455b-44e9-bf15-79a3fb61c4c0" providerId="ADAL" clId="{1A8FBDB2-5D42-4476-9D98-0D700BF88E48}" dt="2023-01-10T07:47:51.281" v="2737" actId="1035"/>
          <ac:picMkLst>
            <pc:docMk/>
            <pc:sldMk cId="4125078017" sldId="458"/>
            <ac:picMk id="11" creationId="{37E0BADE-F2DA-98B4-4822-5455D937E001}"/>
          </ac:picMkLst>
        </pc:picChg>
        <pc:picChg chg="add mod modCrop">
          <ac:chgData name="Patricia Rodriguez Dapena" userId="d5524ad9-455b-44e9-bf15-79a3fb61c4c0" providerId="ADAL" clId="{1A8FBDB2-5D42-4476-9D98-0D700BF88E48}" dt="2023-01-10T07:47:51.281" v="2737" actId="1035"/>
          <ac:picMkLst>
            <pc:docMk/>
            <pc:sldMk cId="4125078017" sldId="458"/>
            <ac:picMk id="14" creationId="{297FE39F-C1A6-E210-0036-356C1BC958FE}"/>
          </ac:picMkLst>
        </pc:picChg>
        <pc:picChg chg="add mod modCrop">
          <ac:chgData name="Patricia Rodriguez Dapena" userId="d5524ad9-455b-44e9-bf15-79a3fb61c4c0" providerId="ADAL" clId="{1A8FBDB2-5D42-4476-9D98-0D700BF88E48}" dt="2023-01-10T07:50:39.863" v="2752" actId="1076"/>
          <ac:picMkLst>
            <pc:docMk/>
            <pc:sldMk cId="4125078017" sldId="458"/>
            <ac:picMk id="17" creationId="{BE73B41D-CB4B-BB9C-AE45-775125891C5C}"/>
          </ac:picMkLst>
        </pc:picChg>
        <pc:picChg chg="add del mod modCrop">
          <ac:chgData name="Patricia Rodriguez Dapena" userId="d5524ad9-455b-44e9-bf15-79a3fb61c4c0" providerId="ADAL" clId="{1A8FBDB2-5D42-4476-9D98-0D700BF88E48}" dt="2023-01-10T07:50:10.952" v="2744" actId="478"/>
          <ac:picMkLst>
            <pc:docMk/>
            <pc:sldMk cId="4125078017" sldId="458"/>
            <ac:picMk id="19" creationId="{F3847687-B6C1-C994-D9CA-6B3EA8FEA2DB}"/>
          </ac:picMkLst>
        </pc:picChg>
        <pc:picChg chg="add mod modCrop">
          <ac:chgData name="Patricia Rodriguez Dapena" userId="d5524ad9-455b-44e9-bf15-79a3fb61c4c0" providerId="ADAL" clId="{1A8FBDB2-5D42-4476-9D98-0D700BF88E48}" dt="2023-01-10T07:50:31.492" v="2751" actId="14100"/>
          <ac:picMkLst>
            <pc:docMk/>
            <pc:sldMk cId="4125078017" sldId="458"/>
            <ac:picMk id="21" creationId="{58067741-E746-2EF4-68E9-B130F1B89245}"/>
          </ac:picMkLst>
        </pc:picChg>
      </pc:sldChg>
      <pc:sldChg chg="delSp modSp del mod">
        <pc:chgData name="Patricia Rodriguez Dapena" userId="d5524ad9-455b-44e9-bf15-79a3fb61c4c0" providerId="ADAL" clId="{1A8FBDB2-5D42-4476-9D98-0D700BF88E48}" dt="2023-01-09T23:29:02.147" v="1728" actId="47"/>
        <pc:sldMkLst>
          <pc:docMk/>
          <pc:sldMk cId="3483655761" sldId="460"/>
        </pc:sldMkLst>
        <pc:spChg chg="mod">
          <ac:chgData name="Patricia Rodriguez Dapena" userId="d5524ad9-455b-44e9-bf15-79a3fb61c4c0" providerId="ADAL" clId="{1A8FBDB2-5D42-4476-9D98-0D700BF88E48}" dt="2023-01-09T23:27:06.761" v="1665" actId="6549"/>
          <ac:spMkLst>
            <pc:docMk/>
            <pc:sldMk cId="3483655761" sldId="460"/>
            <ac:spMk id="2" creationId="{45232648-625E-08D4-BE36-8E3CD32A9B0B}"/>
          </ac:spMkLst>
        </pc:spChg>
        <pc:spChg chg="del">
          <ac:chgData name="Patricia Rodriguez Dapena" userId="d5524ad9-455b-44e9-bf15-79a3fb61c4c0" providerId="ADAL" clId="{1A8FBDB2-5D42-4476-9D98-0D700BF88E48}" dt="2023-01-09T23:27:14.811" v="1668" actId="478"/>
          <ac:spMkLst>
            <pc:docMk/>
            <pc:sldMk cId="3483655761" sldId="460"/>
            <ac:spMk id="3" creationId="{02A3E51F-8DDA-4F3C-B88D-B189B557B684}"/>
          </ac:spMkLst>
        </pc:spChg>
        <pc:spChg chg="del">
          <ac:chgData name="Patricia Rodriguez Dapena" userId="d5524ad9-455b-44e9-bf15-79a3fb61c4c0" providerId="ADAL" clId="{1A8FBDB2-5D42-4476-9D98-0D700BF88E48}" dt="2023-01-09T23:27:52.774" v="1671" actId="478"/>
          <ac:spMkLst>
            <pc:docMk/>
            <pc:sldMk cId="3483655761" sldId="460"/>
            <ac:spMk id="6" creationId="{CFD501D9-7716-EFDA-AE45-BA8785E11542}"/>
          </ac:spMkLst>
        </pc:spChg>
        <pc:spChg chg="mod">
          <ac:chgData name="Patricia Rodriguez Dapena" userId="d5524ad9-455b-44e9-bf15-79a3fb61c4c0" providerId="ADAL" clId="{1A8FBDB2-5D42-4476-9D98-0D700BF88E48}" dt="2023-01-09T23:27:12.907" v="1667" actId="1076"/>
          <ac:spMkLst>
            <pc:docMk/>
            <pc:sldMk cId="3483655761" sldId="460"/>
            <ac:spMk id="7" creationId="{CA5D44F2-250D-1241-635E-D6F15D60133A}"/>
          </ac:spMkLst>
        </pc:spChg>
        <pc:spChg chg="del">
          <ac:chgData name="Patricia Rodriguez Dapena" userId="d5524ad9-455b-44e9-bf15-79a3fb61c4c0" providerId="ADAL" clId="{1A8FBDB2-5D42-4476-9D98-0D700BF88E48}" dt="2023-01-09T23:27:17.501" v="1669" actId="478"/>
          <ac:spMkLst>
            <pc:docMk/>
            <pc:sldMk cId="3483655761" sldId="460"/>
            <ac:spMk id="11" creationId="{9E44AFCD-BD5D-6D47-8AE7-E899BA728EAE}"/>
          </ac:spMkLst>
        </pc:spChg>
        <pc:graphicFrameChg chg="del">
          <ac:chgData name="Patricia Rodriguez Dapena" userId="d5524ad9-455b-44e9-bf15-79a3fb61c4c0" providerId="ADAL" clId="{1A8FBDB2-5D42-4476-9D98-0D700BF88E48}" dt="2023-01-09T23:27:09.198" v="1666" actId="478"/>
          <ac:graphicFrameMkLst>
            <pc:docMk/>
            <pc:sldMk cId="3483655761" sldId="460"/>
            <ac:graphicFrameMk id="5" creationId="{8721D19B-FCF3-7C56-F6D9-0FB2250DCA13}"/>
          </ac:graphicFrameMkLst>
        </pc:graphicFrameChg>
      </pc:sldChg>
      <pc:sldChg chg="del">
        <pc:chgData name="Patricia Rodriguez Dapena" userId="d5524ad9-455b-44e9-bf15-79a3fb61c4c0" providerId="ADAL" clId="{1A8FBDB2-5D42-4476-9D98-0D700BF88E48}" dt="2023-01-09T23:29:42.253" v="1729" actId="47"/>
        <pc:sldMkLst>
          <pc:docMk/>
          <pc:sldMk cId="2989184529" sldId="461"/>
        </pc:sldMkLst>
      </pc:sldChg>
      <pc:sldChg chg="addSp delSp modSp add mod">
        <pc:chgData name="Patricia Rodriguez Dapena" userId="d5524ad9-455b-44e9-bf15-79a3fb61c4c0" providerId="ADAL" clId="{1A8FBDB2-5D42-4476-9D98-0D700BF88E48}" dt="2023-01-09T22:04:54.549" v="463" actId="20577"/>
        <pc:sldMkLst>
          <pc:docMk/>
          <pc:sldMk cId="26488974" sldId="462"/>
        </pc:sldMkLst>
        <pc:spChg chg="add mod">
          <ac:chgData name="Patricia Rodriguez Dapena" userId="d5524ad9-455b-44e9-bf15-79a3fb61c4c0" providerId="ADAL" clId="{1A8FBDB2-5D42-4476-9D98-0D700BF88E48}" dt="2023-01-09T22:04:54.549" v="463" actId="20577"/>
          <ac:spMkLst>
            <pc:docMk/>
            <pc:sldMk cId="26488974" sldId="462"/>
            <ac:spMk id="2" creationId="{C23B50ED-AC81-272E-EEAE-CDA4C8C404D8}"/>
          </ac:spMkLst>
        </pc:spChg>
        <pc:picChg chg="del">
          <ac:chgData name="Patricia Rodriguez Dapena" userId="d5524ad9-455b-44e9-bf15-79a3fb61c4c0" providerId="ADAL" clId="{1A8FBDB2-5D42-4476-9D98-0D700BF88E48}" dt="2023-01-09T22:03:56.082" v="415" actId="478"/>
          <ac:picMkLst>
            <pc:docMk/>
            <pc:sldMk cId="26488974" sldId="462"/>
            <ac:picMk id="3" creationId="{312D4445-8891-5A0A-A2A3-D84933E4423C}"/>
          </ac:picMkLst>
        </pc:picChg>
      </pc:sldChg>
      <pc:sldChg chg="delSp modSp add mod">
        <pc:chgData name="Patricia Rodriguez Dapena" userId="d5524ad9-455b-44e9-bf15-79a3fb61c4c0" providerId="ADAL" clId="{1A8FBDB2-5D42-4476-9D98-0D700BF88E48}" dt="2023-01-10T13:48:33.748" v="2884" actId="1035"/>
        <pc:sldMkLst>
          <pc:docMk/>
          <pc:sldMk cId="1885439083" sldId="463"/>
        </pc:sldMkLst>
        <pc:spChg chg="del">
          <ac:chgData name="Patricia Rodriguez Dapena" userId="d5524ad9-455b-44e9-bf15-79a3fb61c4c0" providerId="ADAL" clId="{1A8FBDB2-5D42-4476-9D98-0D700BF88E48}" dt="2023-01-10T13:48:14.649" v="2843" actId="478"/>
          <ac:spMkLst>
            <pc:docMk/>
            <pc:sldMk cId="1885439083" sldId="463"/>
            <ac:spMk id="5" creationId="{ECA4FF83-45DB-40D6-9E86-6D4E92C14CA2}"/>
          </ac:spMkLst>
        </pc:spChg>
        <pc:spChg chg="mod">
          <ac:chgData name="Patricia Rodriguez Dapena" userId="d5524ad9-455b-44e9-bf15-79a3fb61c4c0" providerId="ADAL" clId="{1A8FBDB2-5D42-4476-9D98-0D700BF88E48}" dt="2023-01-10T13:48:25.451" v="2858" actId="1036"/>
          <ac:spMkLst>
            <pc:docMk/>
            <pc:sldMk cId="1885439083" sldId="463"/>
            <ac:spMk id="6" creationId="{00000000-0000-0000-0000-000000000000}"/>
          </ac:spMkLst>
        </pc:spChg>
        <pc:graphicFrameChg chg="mod modGraphic">
          <ac:chgData name="Patricia Rodriguez Dapena" userId="d5524ad9-455b-44e9-bf15-79a3fb61c4c0" providerId="ADAL" clId="{1A8FBDB2-5D42-4476-9D98-0D700BF88E48}" dt="2023-01-10T13:48:33.748" v="2884" actId="1035"/>
          <ac:graphicFrameMkLst>
            <pc:docMk/>
            <pc:sldMk cId="1885439083" sldId="463"/>
            <ac:graphicFrameMk id="4" creationId="{04F0F2C7-1537-BCDB-9B20-C5C91BA6F9F3}"/>
          </ac:graphicFrameMkLst>
        </pc:graphicFrameChg>
      </pc:sldChg>
      <pc:sldChg chg="add">
        <pc:chgData name="Patricia Rodriguez Dapena" userId="d5524ad9-455b-44e9-bf15-79a3fb61c4c0" providerId="ADAL" clId="{1A8FBDB2-5D42-4476-9D98-0D700BF88E48}" dt="2023-01-09T22:03:51.674" v="414" actId="2890"/>
        <pc:sldMkLst>
          <pc:docMk/>
          <pc:sldMk cId="3010365432" sldId="464"/>
        </pc:sldMkLst>
      </pc:sldChg>
      <pc:sldChg chg="addSp delSp modSp add mod">
        <pc:chgData name="Patricia Rodriguez Dapena" userId="d5524ad9-455b-44e9-bf15-79a3fb61c4c0" providerId="ADAL" clId="{1A8FBDB2-5D42-4476-9D98-0D700BF88E48}" dt="2023-01-09T23:07:48.465" v="1393" actId="1076"/>
        <pc:sldMkLst>
          <pc:docMk/>
          <pc:sldMk cId="333192863" sldId="465"/>
        </pc:sldMkLst>
        <pc:spChg chg="mod">
          <ac:chgData name="Patricia Rodriguez Dapena" userId="d5524ad9-455b-44e9-bf15-79a3fb61c4c0" providerId="ADAL" clId="{1A8FBDB2-5D42-4476-9D98-0D700BF88E48}" dt="2023-01-09T23:04:22.046" v="1385" actId="14100"/>
          <ac:spMkLst>
            <pc:docMk/>
            <pc:sldMk cId="333192863" sldId="465"/>
            <ac:spMk id="2" creationId="{00000000-0000-0000-0000-000000000000}"/>
          </ac:spMkLst>
        </pc:spChg>
        <pc:spChg chg="add mod">
          <ac:chgData name="Patricia Rodriguez Dapena" userId="d5524ad9-455b-44e9-bf15-79a3fb61c4c0" providerId="ADAL" clId="{1A8FBDB2-5D42-4476-9D98-0D700BF88E48}" dt="2023-01-09T23:04:07.197" v="1384" actId="14100"/>
          <ac:spMkLst>
            <pc:docMk/>
            <pc:sldMk cId="333192863" sldId="465"/>
            <ac:spMk id="3" creationId="{6B2AE6D1-DDDD-2530-7876-AD2431C893D3}"/>
          </ac:spMkLst>
        </pc:spChg>
        <pc:spChg chg="add del mod">
          <ac:chgData name="Patricia Rodriguez Dapena" userId="d5524ad9-455b-44e9-bf15-79a3fb61c4c0" providerId="ADAL" clId="{1A8FBDB2-5D42-4476-9D98-0D700BF88E48}" dt="2023-01-09T23:07:25.129" v="1389" actId="478"/>
          <ac:spMkLst>
            <pc:docMk/>
            <pc:sldMk cId="333192863" sldId="465"/>
            <ac:spMk id="5" creationId="{B1ED9037-3B05-310D-FAC3-6B11CB5E7104}"/>
          </ac:spMkLst>
        </pc:spChg>
        <pc:spChg chg="add mod">
          <ac:chgData name="Patricia Rodriguez Dapena" userId="d5524ad9-455b-44e9-bf15-79a3fb61c4c0" providerId="ADAL" clId="{1A8FBDB2-5D42-4476-9D98-0D700BF88E48}" dt="2023-01-09T23:07:48.465" v="1393" actId="1076"/>
          <ac:spMkLst>
            <pc:docMk/>
            <pc:sldMk cId="333192863" sldId="465"/>
            <ac:spMk id="6" creationId="{B8C486E7-56DD-B36A-2D64-793632845FF1}"/>
          </ac:spMkLst>
        </pc:spChg>
        <pc:graphicFrameChg chg="del">
          <ac:chgData name="Patricia Rodriguez Dapena" userId="d5524ad9-455b-44e9-bf15-79a3fb61c4c0" providerId="ADAL" clId="{1A8FBDB2-5D42-4476-9D98-0D700BF88E48}" dt="2023-01-09T23:00:51.037" v="1177" actId="478"/>
          <ac:graphicFrameMkLst>
            <pc:docMk/>
            <pc:sldMk cId="333192863" sldId="465"/>
            <ac:graphicFrameMk id="10" creationId="{BFF7ABCC-32B8-795F-A2F0-55305D9389A2}"/>
          </ac:graphicFrameMkLst>
        </pc:graphicFrameChg>
        <pc:picChg chg="add mod">
          <ac:chgData name="Patricia Rodriguez Dapena" userId="d5524ad9-455b-44e9-bf15-79a3fb61c4c0" providerId="ADAL" clId="{1A8FBDB2-5D42-4476-9D98-0D700BF88E48}" dt="2023-01-09T23:07:41.932" v="1392" actId="14100"/>
          <ac:picMkLst>
            <pc:docMk/>
            <pc:sldMk cId="333192863" sldId="465"/>
            <ac:picMk id="5122" creationId="{B9DBE1CA-284B-65FA-E62C-8782272144F5}"/>
          </ac:picMkLst>
        </pc:picChg>
      </pc:sldChg>
      <pc:sldChg chg="addSp delSp modSp add mod">
        <pc:chgData name="Patricia Rodriguez Dapena" userId="d5524ad9-455b-44e9-bf15-79a3fb61c4c0" providerId="ADAL" clId="{1A8FBDB2-5D42-4476-9D98-0D700BF88E48}" dt="2023-01-10T07:34:37.598" v="2147" actId="20577"/>
        <pc:sldMkLst>
          <pc:docMk/>
          <pc:sldMk cId="914803816" sldId="466"/>
        </pc:sldMkLst>
        <pc:spChg chg="mod">
          <ac:chgData name="Patricia Rodriguez Dapena" userId="d5524ad9-455b-44e9-bf15-79a3fb61c4c0" providerId="ADAL" clId="{1A8FBDB2-5D42-4476-9D98-0D700BF88E48}" dt="2023-01-10T07:32:49.644" v="2119" actId="20577"/>
          <ac:spMkLst>
            <pc:docMk/>
            <pc:sldMk cId="914803816" sldId="466"/>
            <ac:spMk id="2" creationId="{00000000-0000-0000-0000-000000000000}"/>
          </ac:spMkLst>
        </pc:spChg>
        <pc:spChg chg="del mod">
          <ac:chgData name="Patricia Rodriguez Dapena" userId="d5524ad9-455b-44e9-bf15-79a3fb61c4c0" providerId="ADAL" clId="{1A8FBDB2-5D42-4476-9D98-0D700BF88E48}" dt="2023-01-09T23:08:38.378" v="1409" actId="478"/>
          <ac:spMkLst>
            <pc:docMk/>
            <pc:sldMk cId="914803816" sldId="466"/>
            <ac:spMk id="4" creationId="{2CF8A0F8-B07A-9B80-C009-4F904319818F}"/>
          </ac:spMkLst>
        </pc:spChg>
        <pc:spChg chg="add del mod">
          <ac:chgData name="Patricia Rodriguez Dapena" userId="d5524ad9-455b-44e9-bf15-79a3fb61c4c0" providerId="ADAL" clId="{1A8FBDB2-5D42-4476-9D98-0D700BF88E48}" dt="2023-01-09T23:21:16.056" v="1588" actId="478"/>
          <ac:spMkLst>
            <pc:docMk/>
            <pc:sldMk cId="914803816" sldId="466"/>
            <ac:spMk id="5" creationId="{C168A894-44C7-5510-51F9-7887BAD7FAE1}"/>
          </ac:spMkLst>
        </pc:spChg>
        <pc:spChg chg="add del mod">
          <ac:chgData name="Patricia Rodriguez Dapena" userId="d5524ad9-455b-44e9-bf15-79a3fb61c4c0" providerId="ADAL" clId="{1A8FBDB2-5D42-4476-9D98-0D700BF88E48}" dt="2023-01-10T07:31:37.662" v="2095" actId="478"/>
          <ac:spMkLst>
            <pc:docMk/>
            <pc:sldMk cId="914803816" sldId="466"/>
            <ac:spMk id="7" creationId="{0BBF388B-097D-FD95-4BDB-DDBF849A7EBD}"/>
          </ac:spMkLst>
        </pc:spChg>
        <pc:spChg chg="add del mod">
          <ac:chgData name="Patricia Rodriguez Dapena" userId="d5524ad9-455b-44e9-bf15-79a3fb61c4c0" providerId="ADAL" clId="{1A8FBDB2-5D42-4476-9D98-0D700BF88E48}" dt="2023-01-10T07:32:46.084" v="2109" actId="478"/>
          <ac:spMkLst>
            <pc:docMk/>
            <pc:sldMk cId="914803816" sldId="466"/>
            <ac:spMk id="8" creationId="{78B9C41A-BECB-D292-CC11-D214030AC919}"/>
          </ac:spMkLst>
        </pc:spChg>
        <pc:spChg chg="mod">
          <ac:chgData name="Patricia Rodriguez Dapena" userId="d5524ad9-455b-44e9-bf15-79a3fb61c4c0" providerId="ADAL" clId="{1A8FBDB2-5D42-4476-9D98-0D700BF88E48}" dt="2023-01-10T07:31:33.421" v="2094" actId="1036"/>
          <ac:spMkLst>
            <pc:docMk/>
            <pc:sldMk cId="914803816" sldId="466"/>
            <ac:spMk id="13" creationId="{0168D64A-1AB3-960E-79DF-BA0F2E499290}"/>
          </ac:spMkLst>
        </pc:spChg>
        <pc:spChg chg="mod">
          <ac:chgData name="Patricia Rodriguez Dapena" userId="d5524ad9-455b-44e9-bf15-79a3fb61c4c0" providerId="ADAL" clId="{1A8FBDB2-5D42-4476-9D98-0D700BF88E48}" dt="2023-01-10T07:31:33.421" v="2094" actId="1036"/>
          <ac:spMkLst>
            <pc:docMk/>
            <pc:sldMk cId="914803816" sldId="466"/>
            <ac:spMk id="16" creationId="{2A4814C0-C3D9-8985-856E-B127F2EC2C0D}"/>
          </ac:spMkLst>
        </pc:spChg>
        <pc:spChg chg="mod">
          <ac:chgData name="Patricia Rodriguez Dapena" userId="d5524ad9-455b-44e9-bf15-79a3fb61c4c0" providerId="ADAL" clId="{1A8FBDB2-5D42-4476-9D98-0D700BF88E48}" dt="2023-01-10T07:34:37.598" v="2147" actId="20577"/>
          <ac:spMkLst>
            <pc:docMk/>
            <pc:sldMk cId="914803816" sldId="466"/>
            <ac:spMk id="19" creationId="{F741ADF4-B242-39DE-A10E-C43CA5DBA414}"/>
          </ac:spMkLst>
        </pc:spChg>
        <pc:spChg chg="mod">
          <ac:chgData name="Patricia Rodriguez Dapena" userId="d5524ad9-455b-44e9-bf15-79a3fb61c4c0" providerId="ADAL" clId="{1A8FBDB2-5D42-4476-9D98-0D700BF88E48}" dt="2023-01-10T07:31:33.421" v="2094" actId="1036"/>
          <ac:spMkLst>
            <pc:docMk/>
            <pc:sldMk cId="914803816" sldId="466"/>
            <ac:spMk id="22" creationId="{39481229-ABD1-01AF-4D9A-E315D450EEF1}"/>
          </ac:spMkLst>
        </pc:spChg>
        <pc:spChg chg="add mod">
          <ac:chgData name="Patricia Rodriguez Dapena" userId="d5524ad9-455b-44e9-bf15-79a3fb61c4c0" providerId="ADAL" clId="{1A8FBDB2-5D42-4476-9D98-0D700BF88E48}" dt="2023-01-10T07:31:33.421" v="2094" actId="1036"/>
          <ac:spMkLst>
            <pc:docMk/>
            <pc:sldMk cId="914803816" sldId="466"/>
            <ac:spMk id="23" creationId="{88A792D7-DC67-1D9F-54DC-CA60D5C1B034}"/>
          </ac:spMkLst>
        </pc:spChg>
        <pc:spChg chg="add mod">
          <ac:chgData name="Patricia Rodriguez Dapena" userId="d5524ad9-455b-44e9-bf15-79a3fb61c4c0" providerId="ADAL" clId="{1A8FBDB2-5D42-4476-9D98-0D700BF88E48}" dt="2023-01-10T07:31:33.421" v="2094" actId="1036"/>
          <ac:spMkLst>
            <pc:docMk/>
            <pc:sldMk cId="914803816" sldId="466"/>
            <ac:spMk id="24" creationId="{022DD94C-521F-2581-21A8-06556BDD005F}"/>
          </ac:spMkLst>
        </pc:spChg>
        <pc:spChg chg="add mod">
          <ac:chgData name="Patricia Rodriguez Dapena" userId="d5524ad9-455b-44e9-bf15-79a3fb61c4c0" providerId="ADAL" clId="{1A8FBDB2-5D42-4476-9D98-0D700BF88E48}" dt="2023-01-10T07:31:33.421" v="2094" actId="1036"/>
          <ac:spMkLst>
            <pc:docMk/>
            <pc:sldMk cId="914803816" sldId="466"/>
            <ac:spMk id="25" creationId="{76F68BD8-F4E3-B775-6276-503E023D1550}"/>
          </ac:spMkLst>
        </pc:spChg>
        <pc:spChg chg="add mod">
          <ac:chgData name="Patricia Rodriguez Dapena" userId="d5524ad9-455b-44e9-bf15-79a3fb61c4c0" providerId="ADAL" clId="{1A8FBDB2-5D42-4476-9D98-0D700BF88E48}" dt="2023-01-10T07:31:33.421" v="2094" actId="1036"/>
          <ac:spMkLst>
            <pc:docMk/>
            <pc:sldMk cId="914803816" sldId="466"/>
            <ac:spMk id="26" creationId="{396C29E3-160D-7109-22EC-509EC87FDD49}"/>
          </ac:spMkLst>
        </pc:spChg>
        <pc:spChg chg="add mod">
          <ac:chgData name="Patricia Rodriguez Dapena" userId="d5524ad9-455b-44e9-bf15-79a3fb61c4c0" providerId="ADAL" clId="{1A8FBDB2-5D42-4476-9D98-0D700BF88E48}" dt="2023-01-10T07:31:33.421" v="2094" actId="1036"/>
          <ac:spMkLst>
            <pc:docMk/>
            <pc:sldMk cId="914803816" sldId="466"/>
            <ac:spMk id="27" creationId="{FC9CF9D6-E28F-6BAD-2AF0-97AE426D260D}"/>
          </ac:spMkLst>
        </pc:spChg>
        <pc:spChg chg="add mod">
          <ac:chgData name="Patricia Rodriguez Dapena" userId="d5524ad9-455b-44e9-bf15-79a3fb61c4c0" providerId="ADAL" clId="{1A8FBDB2-5D42-4476-9D98-0D700BF88E48}" dt="2023-01-10T07:31:33.421" v="2094" actId="1036"/>
          <ac:spMkLst>
            <pc:docMk/>
            <pc:sldMk cId="914803816" sldId="466"/>
            <ac:spMk id="28" creationId="{60B9E854-2B7F-D2F1-1CD9-BD89FA53782C}"/>
          </ac:spMkLst>
        </pc:spChg>
        <pc:spChg chg="add mod">
          <ac:chgData name="Patricia Rodriguez Dapena" userId="d5524ad9-455b-44e9-bf15-79a3fb61c4c0" providerId="ADAL" clId="{1A8FBDB2-5D42-4476-9D98-0D700BF88E48}" dt="2023-01-10T07:31:33.421" v="2094" actId="1036"/>
          <ac:spMkLst>
            <pc:docMk/>
            <pc:sldMk cId="914803816" sldId="466"/>
            <ac:spMk id="29" creationId="{A8B0B6A0-7C27-D690-3D12-316B63F41D00}"/>
          </ac:spMkLst>
        </pc:spChg>
        <pc:spChg chg="add mod">
          <ac:chgData name="Patricia Rodriguez Dapena" userId="d5524ad9-455b-44e9-bf15-79a3fb61c4c0" providerId="ADAL" clId="{1A8FBDB2-5D42-4476-9D98-0D700BF88E48}" dt="2023-01-10T07:31:33.421" v="2094" actId="1036"/>
          <ac:spMkLst>
            <pc:docMk/>
            <pc:sldMk cId="914803816" sldId="466"/>
            <ac:spMk id="30" creationId="{B3D9B787-EA0E-B22A-7AF0-22889EA08C3E}"/>
          </ac:spMkLst>
        </pc:spChg>
        <pc:spChg chg="add mod">
          <ac:chgData name="Patricia Rodriguez Dapena" userId="d5524ad9-455b-44e9-bf15-79a3fb61c4c0" providerId="ADAL" clId="{1A8FBDB2-5D42-4476-9D98-0D700BF88E48}" dt="2023-01-10T07:31:33.421" v="2094" actId="1036"/>
          <ac:spMkLst>
            <pc:docMk/>
            <pc:sldMk cId="914803816" sldId="466"/>
            <ac:spMk id="31" creationId="{352EB080-004F-DE65-DCBC-80682EAE8518}"/>
          </ac:spMkLst>
        </pc:spChg>
        <pc:spChg chg="add mod">
          <ac:chgData name="Patricia Rodriguez Dapena" userId="d5524ad9-455b-44e9-bf15-79a3fb61c4c0" providerId="ADAL" clId="{1A8FBDB2-5D42-4476-9D98-0D700BF88E48}" dt="2023-01-10T07:31:33.421" v="2094" actId="1036"/>
          <ac:spMkLst>
            <pc:docMk/>
            <pc:sldMk cId="914803816" sldId="466"/>
            <ac:spMk id="33" creationId="{4F209DFA-A777-5BB1-40DB-4F7A6CEDE471}"/>
          </ac:spMkLst>
        </pc:spChg>
        <pc:spChg chg="add mod">
          <ac:chgData name="Patricia Rodriguez Dapena" userId="d5524ad9-455b-44e9-bf15-79a3fb61c4c0" providerId="ADAL" clId="{1A8FBDB2-5D42-4476-9D98-0D700BF88E48}" dt="2023-01-10T07:31:33.421" v="2094" actId="1036"/>
          <ac:spMkLst>
            <pc:docMk/>
            <pc:sldMk cId="914803816" sldId="466"/>
            <ac:spMk id="34" creationId="{5D778522-EC52-A703-02D6-DDC38DC29AD6}"/>
          </ac:spMkLst>
        </pc:spChg>
        <pc:spChg chg="add mod">
          <ac:chgData name="Patricia Rodriguez Dapena" userId="d5524ad9-455b-44e9-bf15-79a3fb61c4c0" providerId="ADAL" clId="{1A8FBDB2-5D42-4476-9D98-0D700BF88E48}" dt="2023-01-10T07:31:33.421" v="2094" actId="1036"/>
          <ac:spMkLst>
            <pc:docMk/>
            <pc:sldMk cId="914803816" sldId="466"/>
            <ac:spMk id="35" creationId="{72E7D3D6-6150-7DAC-2EDB-293B75C77162}"/>
          </ac:spMkLst>
        </pc:spChg>
        <pc:spChg chg="add mod">
          <ac:chgData name="Patricia Rodriguez Dapena" userId="d5524ad9-455b-44e9-bf15-79a3fb61c4c0" providerId="ADAL" clId="{1A8FBDB2-5D42-4476-9D98-0D700BF88E48}" dt="2023-01-10T07:31:33.421" v="2094" actId="1036"/>
          <ac:spMkLst>
            <pc:docMk/>
            <pc:sldMk cId="914803816" sldId="466"/>
            <ac:spMk id="36" creationId="{618D29E8-C814-9BB4-11ED-5713EEA80848}"/>
          </ac:spMkLst>
        </pc:spChg>
        <pc:spChg chg="add mod">
          <ac:chgData name="Patricia Rodriguez Dapena" userId="d5524ad9-455b-44e9-bf15-79a3fb61c4c0" providerId="ADAL" clId="{1A8FBDB2-5D42-4476-9D98-0D700BF88E48}" dt="2023-01-10T07:31:33.421" v="2094" actId="1036"/>
          <ac:spMkLst>
            <pc:docMk/>
            <pc:sldMk cId="914803816" sldId="466"/>
            <ac:spMk id="37" creationId="{A7846247-83CB-FE62-51B8-0F5C60188B8A}"/>
          </ac:spMkLst>
        </pc:spChg>
        <pc:spChg chg="add mod">
          <ac:chgData name="Patricia Rodriguez Dapena" userId="d5524ad9-455b-44e9-bf15-79a3fb61c4c0" providerId="ADAL" clId="{1A8FBDB2-5D42-4476-9D98-0D700BF88E48}" dt="2023-01-10T07:31:33.421" v="2094" actId="1036"/>
          <ac:spMkLst>
            <pc:docMk/>
            <pc:sldMk cId="914803816" sldId="466"/>
            <ac:spMk id="38" creationId="{EBE7162B-A913-5CC9-333E-C7FC564A518C}"/>
          </ac:spMkLst>
        </pc:spChg>
        <pc:spChg chg="add mod">
          <ac:chgData name="Patricia Rodriguez Dapena" userId="d5524ad9-455b-44e9-bf15-79a3fb61c4c0" providerId="ADAL" clId="{1A8FBDB2-5D42-4476-9D98-0D700BF88E48}" dt="2023-01-10T07:31:33.421" v="2094" actId="1036"/>
          <ac:spMkLst>
            <pc:docMk/>
            <pc:sldMk cId="914803816" sldId="466"/>
            <ac:spMk id="39" creationId="{05EECAFE-DD4F-1586-871A-9EAC0909E6A4}"/>
          </ac:spMkLst>
        </pc:spChg>
        <pc:spChg chg="add mod">
          <ac:chgData name="Patricia Rodriguez Dapena" userId="d5524ad9-455b-44e9-bf15-79a3fb61c4c0" providerId="ADAL" clId="{1A8FBDB2-5D42-4476-9D98-0D700BF88E48}" dt="2023-01-10T07:31:33.421" v="2094" actId="1036"/>
          <ac:spMkLst>
            <pc:docMk/>
            <pc:sldMk cId="914803816" sldId="466"/>
            <ac:spMk id="40" creationId="{FF5189E8-B584-DAAF-D5D4-4DAF0D69FB39}"/>
          </ac:spMkLst>
        </pc:spChg>
        <pc:spChg chg="add mod">
          <ac:chgData name="Patricia Rodriguez Dapena" userId="d5524ad9-455b-44e9-bf15-79a3fb61c4c0" providerId="ADAL" clId="{1A8FBDB2-5D42-4476-9D98-0D700BF88E48}" dt="2023-01-10T07:31:33.421" v="2094" actId="1036"/>
          <ac:spMkLst>
            <pc:docMk/>
            <pc:sldMk cId="914803816" sldId="466"/>
            <ac:spMk id="41" creationId="{F38985ED-F195-E4A8-7BC4-53B7D9B9F15C}"/>
          </ac:spMkLst>
        </pc:spChg>
        <pc:spChg chg="add mod">
          <ac:chgData name="Patricia Rodriguez Dapena" userId="d5524ad9-455b-44e9-bf15-79a3fb61c4c0" providerId="ADAL" clId="{1A8FBDB2-5D42-4476-9D98-0D700BF88E48}" dt="2023-01-10T07:31:33.421" v="2094" actId="1036"/>
          <ac:spMkLst>
            <pc:docMk/>
            <pc:sldMk cId="914803816" sldId="466"/>
            <ac:spMk id="45" creationId="{316FD95D-2DFB-B8B1-928E-F6D964C2C59D}"/>
          </ac:spMkLst>
        </pc:spChg>
        <pc:spChg chg="add mod">
          <ac:chgData name="Patricia Rodriguez Dapena" userId="d5524ad9-455b-44e9-bf15-79a3fb61c4c0" providerId="ADAL" clId="{1A8FBDB2-5D42-4476-9D98-0D700BF88E48}" dt="2023-01-10T07:31:33.421" v="2094" actId="1036"/>
          <ac:spMkLst>
            <pc:docMk/>
            <pc:sldMk cId="914803816" sldId="466"/>
            <ac:spMk id="47" creationId="{7F709EE5-CAB7-088D-D5E2-E663824A40C3}"/>
          </ac:spMkLst>
        </pc:spChg>
        <pc:spChg chg="add mod">
          <ac:chgData name="Patricia Rodriguez Dapena" userId="d5524ad9-455b-44e9-bf15-79a3fb61c4c0" providerId="ADAL" clId="{1A8FBDB2-5D42-4476-9D98-0D700BF88E48}" dt="2023-01-10T07:31:33.421" v="2094" actId="1036"/>
          <ac:spMkLst>
            <pc:docMk/>
            <pc:sldMk cId="914803816" sldId="466"/>
            <ac:spMk id="49" creationId="{C3BD4BE1-724B-85BE-8439-E0DEAE3DD188}"/>
          </ac:spMkLst>
        </pc:spChg>
        <pc:spChg chg="add mod">
          <ac:chgData name="Patricia Rodriguez Dapena" userId="d5524ad9-455b-44e9-bf15-79a3fb61c4c0" providerId="ADAL" clId="{1A8FBDB2-5D42-4476-9D98-0D700BF88E48}" dt="2023-01-10T07:31:33.421" v="2094" actId="1036"/>
          <ac:spMkLst>
            <pc:docMk/>
            <pc:sldMk cId="914803816" sldId="466"/>
            <ac:spMk id="50" creationId="{E7162373-CF21-5F2D-01E9-5AB789896C54}"/>
          </ac:spMkLst>
        </pc:spChg>
        <pc:spChg chg="add mod">
          <ac:chgData name="Patricia Rodriguez Dapena" userId="d5524ad9-455b-44e9-bf15-79a3fb61c4c0" providerId="ADAL" clId="{1A8FBDB2-5D42-4476-9D98-0D700BF88E48}" dt="2023-01-10T07:31:33.421" v="2094" actId="1036"/>
          <ac:spMkLst>
            <pc:docMk/>
            <pc:sldMk cId="914803816" sldId="466"/>
            <ac:spMk id="51" creationId="{90B3034A-32EA-8D22-FB54-5825B348454E}"/>
          </ac:spMkLst>
        </pc:spChg>
        <pc:spChg chg="add mod">
          <ac:chgData name="Patricia Rodriguez Dapena" userId="d5524ad9-455b-44e9-bf15-79a3fb61c4c0" providerId="ADAL" clId="{1A8FBDB2-5D42-4476-9D98-0D700BF88E48}" dt="2023-01-10T07:31:33.421" v="2094" actId="1036"/>
          <ac:spMkLst>
            <pc:docMk/>
            <pc:sldMk cId="914803816" sldId="466"/>
            <ac:spMk id="52" creationId="{77FC1D0F-AE02-74A1-1CB7-DF9EAF6C8D0D}"/>
          </ac:spMkLst>
        </pc:spChg>
        <pc:spChg chg="add mod">
          <ac:chgData name="Patricia Rodriguez Dapena" userId="d5524ad9-455b-44e9-bf15-79a3fb61c4c0" providerId="ADAL" clId="{1A8FBDB2-5D42-4476-9D98-0D700BF88E48}" dt="2023-01-10T07:31:33.421" v="2094" actId="1036"/>
          <ac:spMkLst>
            <pc:docMk/>
            <pc:sldMk cId="914803816" sldId="466"/>
            <ac:spMk id="53" creationId="{E7DD0475-39CF-6032-1FC6-37B4FB59CC6C}"/>
          </ac:spMkLst>
        </pc:spChg>
        <pc:spChg chg="add mod">
          <ac:chgData name="Patricia Rodriguez Dapena" userId="d5524ad9-455b-44e9-bf15-79a3fb61c4c0" providerId="ADAL" clId="{1A8FBDB2-5D42-4476-9D98-0D700BF88E48}" dt="2023-01-10T07:31:33.421" v="2094" actId="1036"/>
          <ac:spMkLst>
            <pc:docMk/>
            <pc:sldMk cId="914803816" sldId="466"/>
            <ac:spMk id="54" creationId="{7512913D-56B7-5948-9619-9800046E5151}"/>
          </ac:spMkLst>
        </pc:spChg>
        <pc:spChg chg="add mod">
          <ac:chgData name="Patricia Rodriguez Dapena" userId="d5524ad9-455b-44e9-bf15-79a3fb61c4c0" providerId="ADAL" clId="{1A8FBDB2-5D42-4476-9D98-0D700BF88E48}" dt="2023-01-10T07:31:33.421" v="2094" actId="1036"/>
          <ac:spMkLst>
            <pc:docMk/>
            <pc:sldMk cId="914803816" sldId="466"/>
            <ac:spMk id="55" creationId="{4BB3A42A-7CB1-164C-F737-999D00DDAB25}"/>
          </ac:spMkLst>
        </pc:spChg>
        <pc:spChg chg="add mod">
          <ac:chgData name="Patricia Rodriguez Dapena" userId="d5524ad9-455b-44e9-bf15-79a3fb61c4c0" providerId="ADAL" clId="{1A8FBDB2-5D42-4476-9D98-0D700BF88E48}" dt="2023-01-10T07:31:33.421" v="2094" actId="1036"/>
          <ac:spMkLst>
            <pc:docMk/>
            <pc:sldMk cId="914803816" sldId="466"/>
            <ac:spMk id="56" creationId="{5D691977-92D5-588A-392D-D8349F620EAC}"/>
          </ac:spMkLst>
        </pc:spChg>
        <pc:spChg chg="add mod">
          <ac:chgData name="Patricia Rodriguez Dapena" userId="d5524ad9-455b-44e9-bf15-79a3fb61c4c0" providerId="ADAL" clId="{1A8FBDB2-5D42-4476-9D98-0D700BF88E48}" dt="2023-01-10T07:32:58.749" v="2120" actId="1076"/>
          <ac:spMkLst>
            <pc:docMk/>
            <pc:sldMk cId="914803816" sldId="466"/>
            <ac:spMk id="57" creationId="{33AFB4E3-A500-EB3F-E2A8-A8A3383E15B7}"/>
          </ac:spMkLst>
        </pc:spChg>
        <pc:spChg chg="mod">
          <ac:chgData name="Patricia Rodriguez Dapena" userId="d5524ad9-455b-44e9-bf15-79a3fb61c4c0" providerId="ADAL" clId="{1A8FBDB2-5D42-4476-9D98-0D700BF88E48}" dt="2023-01-10T07:32:21.531" v="2099"/>
          <ac:spMkLst>
            <pc:docMk/>
            <pc:sldMk cId="914803816" sldId="466"/>
            <ac:spMk id="59" creationId="{DBB8C1BE-8680-A3BE-FF65-28FFB9D68572}"/>
          </ac:spMkLst>
        </pc:spChg>
        <pc:spChg chg="mod">
          <ac:chgData name="Patricia Rodriguez Dapena" userId="d5524ad9-455b-44e9-bf15-79a3fb61c4c0" providerId="ADAL" clId="{1A8FBDB2-5D42-4476-9D98-0D700BF88E48}" dt="2023-01-10T07:32:21.531" v="2099"/>
          <ac:spMkLst>
            <pc:docMk/>
            <pc:sldMk cId="914803816" sldId="466"/>
            <ac:spMk id="60" creationId="{8C7C65DF-C64D-4FA8-797E-DC292987709C}"/>
          </ac:spMkLst>
        </pc:spChg>
        <pc:spChg chg="mod">
          <ac:chgData name="Patricia Rodriguez Dapena" userId="d5524ad9-455b-44e9-bf15-79a3fb61c4c0" providerId="ADAL" clId="{1A8FBDB2-5D42-4476-9D98-0D700BF88E48}" dt="2023-01-10T07:32:21.531" v="2099"/>
          <ac:spMkLst>
            <pc:docMk/>
            <pc:sldMk cId="914803816" sldId="466"/>
            <ac:spMk id="62" creationId="{86AB1AFF-FF7F-4322-D3CF-F02A406DBB2E}"/>
          </ac:spMkLst>
        </pc:spChg>
        <pc:spChg chg="mod">
          <ac:chgData name="Patricia Rodriguez Dapena" userId="d5524ad9-455b-44e9-bf15-79a3fb61c4c0" providerId="ADAL" clId="{1A8FBDB2-5D42-4476-9D98-0D700BF88E48}" dt="2023-01-10T07:32:21.531" v="2099"/>
          <ac:spMkLst>
            <pc:docMk/>
            <pc:sldMk cId="914803816" sldId="466"/>
            <ac:spMk id="63" creationId="{920BFE32-F1B0-5A20-AB91-A52DAA617172}"/>
          </ac:spMkLst>
        </pc:spChg>
        <pc:grpChg chg="add del mod">
          <ac:chgData name="Patricia Rodriguez Dapena" userId="d5524ad9-455b-44e9-bf15-79a3fb61c4c0" providerId="ADAL" clId="{1A8FBDB2-5D42-4476-9D98-0D700BF88E48}" dt="2023-01-10T07:33:35.740" v="2122" actId="478"/>
          <ac:grpSpMkLst>
            <pc:docMk/>
            <pc:sldMk cId="914803816" sldId="466"/>
            <ac:grpSpMk id="11" creationId="{AF251FCC-F57D-9179-2F79-21C8B50976A5}"/>
          </ac:grpSpMkLst>
        </pc:grpChg>
        <pc:grpChg chg="add mod">
          <ac:chgData name="Patricia Rodriguez Dapena" userId="d5524ad9-455b-44e9-bf15-79a3fb61c4c0" providerId="ADAL" clId="{1A8FBDB2-5D42-4476-9D98-0D700BF88E48}" dt="2023-01-10T07:33:56.813" v="2123" actId="1076"/>
          <ac:grpSpMkLst>
            <pc:docMk/>
            <pc:sldMk cId="914803816" sldId="466"/>
            <ac:grpSpMk id="14" creationId="{85FA3113-8F70-4515-8901-59A42EFF0D89}"/>
          </ac:grpSpMkLst>
        </pc:grpChg>
        <pc:grpChg chg="add mod">
          <ac:chgData name="Patricia Rodriguez Dapena" userId="d5524ad9-455b-44e9-bf15-79a3fb61c4c0" providerId="ADAL" clId="{1A8FBDB2-5D42-4476-9D98-0D700BF88E48}" dt="2023-01-10T07:33:56.813" v="2123" actId="1076"/>
          <ac:grpSpMkLst>
            <pc:docMk/>
            <pc:sldMk cId="914803816" sldId="466"/>
            <ac:grpSpMk id="17" creationId="{3F40E7C2-9031-7C49-AFEB-915F4977F3E5}"/>
          </ac:grpSpMkLst>
        </pc:grpChg>
        <pc:grpChg chg="add del mod">
          <ac:chgData name="Patricia Rodriguez Dapena" userId="d5524ad9-455b-44e9-bf15-79a3fb61c4c0" providerId="ADAL" clId="{1A8FBDB2-5D42-4476-9D98-0D700BF88E48}" dt="2023-01-10T07:33:32.982" v="2121" actId="478"/>
          <ac:grpSpMkLst>
            <pc:docMk/>
            <pc:sldMk cId="914803816" sldId="466"/>
            <ac:grpSpMk id="20" creationId="{5654F3F4-F982-E927-8799-636AE42AB63D}"/>
          </ac:grpSpMkLst>
        </pc:grpChg>
        <pc:grpChg chg="add mod">
          <ac:chgData name="Patricia Rodriguez Dapena" userId="d5524ad9-455b-44e9-bf15-79a3fb61c4c0" providerId="ADAL" clId="{1A8FBDB2-5D42-4476-9D98-0D700BF88E48}" dt="2023-01-10T07:32:25.960" v="2107" actId="1036"/>
          <ac:grpSpMkLst>
            <pc:docMk/>
            <pc:sldMk cId="914803816" sldId="466"/>
            <ac:grpSpMk id="58" creationId="{70FA16FE-6DFA-11C9-6AE1-428044DF72FC}"/>
          </ac:grpSpMkLst>
        </pc:grpChg>
        <pc:grpChg chg="add mod">
          <ac:chgData name="Patricia Rodriguez Dapena" userId="d5524ad9-455b-44e9-bf15-79a3fb61c4c0" providerId="ADAL" clId="{1A8FBDB2-5D42-4476-9D98-0D700BF88E48}" dt="2023-01-10T07:32:25.960" v="2107" actId="1036"/>
          <ac:grpSpMkLst>
            <pc:docMk/>
            <pc:sldMk cId="914803816" sldId="466"/>
            <ac:grpSpMk id="61" creationId="{F1520535-4A69-C9B7-411E-65A4E8263772}"/>
          </ac:grpSpMkLst>
        </pc:grpChg>
        <pc:graphicFrameChg chg="add del mod ord">
          <ac:chgData name="Patricia Rodriguez Dapena" userId="d5524ad9-455b-44e9-bf15-79a3fb61c4c0" providerId="ADAL" clId="{1A8FBDB2-5D42-4476-9D98-0D700BF88E48}" dt="2023-01-10T07:31:24.936" v="2059" actId="478"/>
          <ac:graphicFrameMkLst>
            <pc:docMk/>
            <pc:sldMk cId="914803816" sldId="466"/>
            <ac:graphicFrameMk id="6" creationId="{EEFE7561-2D1F-A7B6-B739-10EABC93A4AE}"/>
          </ac:graphicFrameMkLst>
        </pc:graphicFrameChg>
        <pc:graphicFrameChg chg="del mod">
          <ac:chgData name="Patricia Rodriguez Dapena" userId="d5524ad9-455b-44e9-bf15-79a3fb61c4c0" providerId="ADAL" clId="{1A8FBDB2-5D42-4476-9D98-0D700BF88E48}" dt="2023-01-09T23:08:56.549" v="1413" actId="478"/>
          <ac:graphicFrameMkLst>
            <pc:docMk/>
            <pc:sldMk cId="914803816" sldId="466"/>
            <ac:graphicFrameMk id="10" creationId="{BFF7ABCC-32B8-795F-A2F0-55305D9389A2}"/>
          </ac:graphicFrameMkLst>
        </pc:graphicFrameChg>
        <pc:picChg chg="add del mod">
          <ac:chgData name="Patricia Rodriguez Dapena" userId="d5524ad9-455b-44e9-bf15-79a3fb61c4c0" providerId="ADAL" clId="{1A8FBDB2-5D42-4476-9D98-0D700BF88E48}" dt="2023-01-09T23:21:32.722" v="1591" actId="478"/>
          <ac:picMkLst>
            <pc:docMk/>
            <pc:sldMk cId="914803816" sldId="466"/>
            <ac:picMk id="3" creationId="{A3827A0C-6EB8-9943-4586-D75B6494E39E}"/>
          </ac:picMkLst>
        </pc:picChg>
        <pc:picChg chg="add mod">
          <ac:chgData name="Patricia Rodriguez Dapena" userId="d5524ad9-455b-44e9-bf15-79a3fb61c4c0" providerId="ADAL" clId="{1A8FBDB2-5D42-4476-9D98-0D700BF88E48}" dt="2023-01-10T07:31:33.421" v="2094" actId="1036"/>
          <ac:picMkLst>
            <pc:docMk/>
            <pc:sldMk cId="914803816" sldId="466"/>
            <ac:picMk id="9" creationId="{99D8AD50-FD6D-5AB2-4DE2-536D5EAAFEAD}"/>
          </ac:picMkLst>
        </pc:picChg>
        <pc:picChg chg="mod">
          <ac:chgData name="Patricia Rodriguez Dapena" userId="d5524ad9-455b-44e9-bf15-79a3fb61c4c0" providerId="ADAL" clId="{1A8FBDB2-5D42-4476-9D98-0D700BF88E48}" dt="2023-01-10T07:31:33.421" v="2094" actId="1036"/>
          <ac:picMkLst>
            <pc:docMk/>
            <pc:sldMk cId="914803816" sldId="466"/>
            <ac:picMk id="12" creationId="{767FB932-2100-578E-5695-43D43BEC06D4}"/>
          </ac:picMkLst>
        </pc:picChg>
        <pc:picChg chg="mod">
          <ac:chgData name="Patricia Rodriguez Dapena" userId="d5524ad9-455b-44e9-bf15-79a3fb61c4c0" providerId="ADAL" clId="{1A8FBDB2-5D42-4476-9D98-0D700BF88E48}" dt="2023-01-10T07:31:33.421" v="2094" actId="1036"/>
          <ac:picMkLst>
            <pc:docMk/>
            <pc:sldMk cId="914803816" sldId="466"/>
            <ac:picMk id="15" creationId="{B0DC589D-E89D-48EE-2A39-45064870CB43}"/>
          </ac:picMkLst>
        </pc:picChg>
        <pc:picChg chg="mod">
          <ac:chgData name="Patricia Rodriguez Dapena" userId="d5524ad9-455b-44e9-bf15-79a3fb61c4c0" providerId="ADAL" clId="{1A8FBDB2-5D42-4476-9D98-0D700BF88E48}" dt="2023-01-10T07:31:33.421" v="2094" actId="1036"/>
          <ac:picMkLst>
            <pc:docMk/>
            <pc:sldMk cId="914803816" sldId="466"/>
            <ac:picMk id="18" creationId="{94AFF796-0FB6-E9A6-7D4E-DC23C47DA300}"/>
          </ac:picMkLst>
        </pc:picChg>
        <pc:picChg chg="mod">
          <ac:chgData name="Patricia Rodriguez Dapena" userId="d5524ad9-455b-44e9-bf15-79a3fb61c4c0" providerId="ADAL" clId="{1A8FBDB2-5D42-4476-9D98-0D700BF88E48}" dt="2023-01-10T07:31:33.421" v="2094" actId="1036"/>
          <ac:picMkLst>
            <pc:docMk/>
            <pc:sldMk cId="914803816" sldId="466"/>
            <ac:picMk id="21" creationId="{B4E88CE2-7690-475E-49FC-EEA93349EA47}"/>
          </ac:picMkLst>
        </pc:picChg>
        <pc:cxnChg chg="add mod">
          <ac:chgData name="Patricia Rodriguez Dapena" userId="d5524ad9-455b-44e9-bf15-79a3fb61c4c0" providerId="ADAL" clId="{1A8FBDB2-5D42-4476-9D98-0D700BF88E48}" dt="2023-01-10T07:31:33.421" v="2094" actId="1036"/>
          <ac:cxnSpMkLst>
            <pc:docMk/>
            <pc:sldMk cId="914803816" sldId="466"/>
            <ac:cxnSpMk id="32" creationId="{5FBFC38E-8D19-D3EA-F11F-B6BD059318A5}"/>
          </ac:cxnSpMkLst>
        </pc:cxnChg>
        <pc:cxnChg chg="add mod">
          <ac:chgData name="Patricia Rodriguez Dapena" userId="d5524ad9-455b-44e9-bf15-79a3fb61c4c0" providerId="ADAL" clId="{1A8FBDB2-5D42-4476-9D98-0D700BF88E48}" dt="2023-01-10T07:31:33.421" v="2094" actId="1036"/>
          <ac:cxnSpMkLst>
            <pc:docMk/>
            <pc:sldMk cId="914803816" sldId="466"/>
            <ac:cxnSpMk id="42" creationId="{E960E4FF-21B6-0AFF-8952-3F99B5827065}"/>
          </ac:cxnSpMkLst>
        </pc:cxnChg>
        <pc:cxnChg chg="add mod">
          <ac:chgData name="Patricia Rodriguez Dapena" userId="d5524ad9-455b-44e9-bf15-79a3fb61c4c0" providerId="ADAL" clId="{1A8FBDB2-5D42-4476-9D98-0D700BF88E48}" dt="2023-01-10T07:31:33.421" v="2094" actId="1036"/>
          <ac:cxnSpMkLst>
            <pc:docMk/>
            <pc:sldMk cId="914803816" sldId="466"/>
            <ac:cxnSpMk id="43" creationId="{9E1F353F-AC26-51AD-8759-AE45735A76E4}"/>
          </ac:cxnSpMkLst>
        </pc:cxnChg>
        <pc:cxnChg chg="add mod">
          <ac:chgData name="Patricia Rodriguez Dapena" userId="d5524ad9-455b-44e9-bf15-79a3fb61c4c0" providerId="ADAL" clId="{1A8FBDB2-5D42-4476-9D98-0D700BF88E48}" dt="2023-01-10T07:31:33.421" v="2094" actId="1036"/>
          <ac:cxnSpMkLst>
            <pc:docMk/>
            <pc:sldMk cId="914803816" sldId="466"/>
            <ac:cxnSpMk id="44" creationId="{6F51E7F9-2D53-0DE9-A001-844AA8B6695A}"/>
          </ac:cxnSpMkLst>
        </pc:cxnChg>
        <pc:cxnChg chg="add mod">
          <ac:chgData name="Patricia Rodriguez Dapena" userId="d5524ad9-455b-44e9-bf15-79a3fb61c4c0" providerId="ADAL" clId="{1A8FBDB2-5D42-4476-9D98-0D700BF88E48}" dt="2023-01-10T07:31:33.421" v="2094" actId="1036"/>
          <ac:cxnSpMkLst>
            <pc:docMk/>
            <pc:sldMk cId="914803816" sldId="466"/>
            <ac:cxnSpMk id="46" creationId="{8770C372-39A6-8FF4-BD71-83FA7C142A5E}"/>
          </ac:cxnSpMkLst>
        </pc:cxnChg>
        <pc:cxnChg chg="add mod">
          <ac:chgData name="Patricia Rodriguez Dapena" userId="d5524ad9-455b-44e9-bf15-79a3fb61c4c0" providerId="ADAL" clId="{1A8FBDB2-5D42-4476-9D98-0D700BF88E48}" dt="2023-01-10T07:31:33.421" v="2094" actId="1036"/>
          <ac:cxnSpMkLst>
            <pc:docMk/>
            <pc:sldMk cId="914803816" sldId="466"/>
            <ac:cxnSpMk id="48" creationId="{EF5EC9BC-8013-333C-9C8F-45ACB4C7DA32}"/>
          </ac:cxnSpMkLst>
        </pc:cxnChg>
      </pc:sldChg>
      <pc:sldChg chg="addSp delSp modSp new mod ord">
        <pc:chgData name="Patricia Rodriguez Dapena" userId="d5524ad9-455b-44e9-bf15-79a3fb61c4c0" providerId="ADAL" clId="{1A8FBDB2-5D42-4476-9D98-0D700BF88E48}" dt="2023-01-09T23:33:46.033" v="1731"/>
        <pc:sldMkLst>
          <pc:docMk/>
          <pc:sldMk cId="2669440157" sldId="467"/>
        </pc:sldMkLst>
        <pc:spChg chg="mod">
          <ac:chgData name="Patricia Rodriguez Dapena" userId="d5524ad9-455b-44e9-bf15-79a3fb61c4c0" providerId="ADAL" clId="{1A8FBDB2-5D42-4476-9D98-0D700BF88E48}" dt="2023-01-09T23:10:50.552" v="1420" actId="20577"/>
          <ac:spMkLst>
            <pc:docMk/>
            <pc:sldMk cId="2669440157" sldId="467"/>
            <ac:spMk id="2" creationId="{C30F3D1C-A25F-BFAB-19A0-1B4C467F9207}"/>
          </ac:spMkLst>
        </pc:spChg>
        <pc:spChg chg="del">
          <ac:chgData name="Patricia Rodriguez Dapena" userId="d5524ad9-455b-44e9-bf15-79a3fb61c4c0" providerId="ADAL" clId="{1A8FBDB2-5D42-4476-9D98-0D700BF88E48}" dt="2023-01-09T23:10:35.223" v="1418"/>
          <ac:spMkLst>
            <pc:docMk/>
            <pc:sldMk cId="2669440157" sldId="467"/>
            <ac:spMk id="3" creationId="{83123C31-7930-DB9F-DDEF-F8A3F547B8AB}"/>
          </ac:spMkLst>
        </pc:spChg>
        <pc:spChg chg="add del mod">
          <ac:chgData name="Patricia Rodriguez Dapena" userId="d5524ad9-455b-44e9-bf15-79a3fb61c4c0" providerId="ADAL" clId="{1A8FBDB2-5D42-4476-9D98-0D700BF88E48}" dt="2023-01-09T23:13:31.200" v="1457" actId="478"/>
          <ac:spMkLst>
            <pc:docMk/>
            <pc:sldMk cId="2669440157" sldId="467"/>
            <ac:spMk id="5" creationId="{E5A82BD5-84F2-D809-EAA5-AB90EAB7F5B2}"/>
          </ac:spMkLst>
        </pc:spChg>
        <pc:spChg chg="add del mod">
          <ac:chgData name="Patricia Rodriguez Dapena" userId="d5524ad9-455b-44e9-bf15-79a3fb61c4c0" providerId="ADAL" clId="{1A8FBDB2-5D42-4476-9D98-0D700BF88E48}" dt="2023-01-09T23:13:38.500" v="1458" actId="478"/>
          <ac:spMkLst>
            <pc:docMk/>
            <pc:sldMk cId="2669440157" sldId="467"/>
            <ac:spMk id="7" creationId="{E21434A9-46C4-3469-78C6-9C18F408E31F}"/>
          </ac:spMkLst>
        </pc:spChg>
        <pc:spChg chg="add mod">
          <ac:chgData name="Patricia Rodriguez Dapena" userId="d5524ad9-455b-44e9-bf15-79a3fb61c4c0" providerId="ADAL" clId="{1A8FBDB2-5D42-4476-9D98-0D700BF88E48}" dt="2023-01-09T23:19:09.364" v="1573" actId="20577"/>
          <ac:spMkLst>
            <pc:docMk/>
            <pc:sldMk cId="2669440157" sldId="467"/>
            <ac:spMk id="8" creationId="{D87D4FC0-2A37-4ED9-09CA-CFA26188C384}"/>
          </ac:spMkLst>
        </pc:spChg>
        <pc:graphicFrameChg chg="add mod modGraphic">
          <ac:chgData name="Patricia Rodriguez Dapena" userId="d5524ad9-455b-44e9-bf15-79a3fb61c4c0" providerId="ADAL" clId="{1A8FBDB2-5D42-4476-9D98-0D700BF88E48}" dt="2023-01-09T23:19:22.016" v="1585" actId="5793"/>
          <ac:graphicFrameMkLst>
            <pc:docMk/>
            <pc:sldMk cId="2669440157" sldId="467"/>
            <ac:graphicFrameMk id="4" creationId="{2A33146D-FAAF-DCE9-7AB1-199B2EA11316}"/>
          </ac:graphicFrameMkLst>
        </pc:graphicFrameChg>
      </pc:sldChg>
      <pc:sldChg chg="addSp delSp modSp add mod">
        <pc:chgData name="Patricia Rodriguez Dapena" userId="d5524ad9-455b-44e9-bf15-79a3fb61c4c0" providerId="ADAL" clId="{1A8FBDB2-5D42-4476-9D98-0D700BF88E48}" dt="2023-01-09T23:34:05.911" v="1732"/>
        <pc:sldMkLst>
          <pc:docMk/>
          <pc:sldMk cId="4048062469" sldId="468"/>
        </pc:sldMkLst>
        <pc:spChg chg="mod">
          <ac:chgData name="Patricia Rodriguez Dapena" userId="d5524ad9-455b-44e9-bf15-79a3fb61c4c0" providerId="ADAL" clId="{1A8FBDB2-5D42-4476-9D98-0D700BF88E48}" dt="2023-01-09T23:34:05.911" v="1732"/>
          <ac:spMkLst>
            <pc:docMk/>
            <pc:sldMk cId="4048062469" sldId="468"/>
            <ac:spMk id="2" creationId="{C30F3D1C-A25F-BFAB-19A0-1B4C467F9207}"/>
          </ac:spMkLst>
        </pc:spChg>
        <pc:spChg chg="add del mod">
          <ac:chgData name="Patricia Rodriguez Dapena" userId="d5524ad9-455b-44e9-bf15-79a3fb61c4c0" providerId="ADAL" clId="{1A8FBDB2-5D42-4476-9D98-0D700BF88E48}" dt="2023-01-09T23:24:53.279" v="1646" actId="478"/>
          <ac:spMkLst>
            <pc:docMk/>
            <pc:sldMk cId="4048062469" sldId="468"/>
            <ac:spMk id="5" creationId="{92D71AC6-5051-38D2-C4CC-05C8BB909338}"/>
          </ac:spMkLst>
        </pc:spChg>
        <pc:spChg chg="add del mod">
          <ac:chgData name="Patricia Rodriguez Dapena" userId="d5524ad9-455b-44e9-bf15-79a3fb61c4c0" providerId="ADAL" clId="{1A8FBDB2-5D42-4476-9D98-0D700BF88E48}" dt="2023-01-09T23:24:57.218" v="1647" actId="478"/>
          <ac:spMkLst>
            <pc:docMk/>
            <pc:sldMk cId="4048062469" sldId="468"/>
            <ac:spMk id="6" creationId="{665DC36E-B17A-0D75-2229-715B50F80205}"/>
          </ac:spMkLst>
        </pc:spChg>
        <pc:spChg chg="add del mod">
          <ac:chgData name="Patricia Rodriguez Dapena" userId="d5524ad9-455b-44e9-bf15-79a3fb61c4c0" providerId="ADAL" clId="{1A8FBDB2-5D42-4476-9D98-0D700BF88E48}" dt="2023-01-09T23:24:50.990" v="1645" actId="478"/>
          <ac:spMkLst>
            <pc:docMk/>
            <pc:sldMk cId="4048062469" sldId="468"/>
            <ac:spMk id="7" creationId="{133A78E1-EE33-4CC0-5E5F-C50F32611FAF}"/>
          </ac:spMkLst>
        </pc:spChg>
        <pc:spChg chg="del">
          <ac:chgData name="Patricia Rodriguez Dapena" userId="d5524ad9-455b-44e9-bf15-79a3fb61c4c0" providerId="ADAL" clId="{1A8FBDB2-5D42-4476-9D98-0D700BF88E48}" dt="2023-01-09T23:23:40.260" v="1595" actId="478"/>
          <ac:spMkLst>
            <pc:docMk/>
            <pc:sldMk cId="4048062469" sldId="468"/>
            <ac:spMk id="8" creationId="{D87D4FC0-2A37-4ED9-09CA-CFA26188C384}"/>
          </ac:spMkLst>
        </pc:spChg>
        <pc:graphicFrameChg chg="add mod modGraphic">
          <ac:chgData name="Patricia Rodriguez Dapena" userId="d5524ad9-455b-44e9-bf15-79a3fb61c4c0" providerId="ADAL" clId="{1A8FBDB2-5D42-4476-9D98-0D700BF88E48}" dt="2023-01-09T23:25:24.005" v="1654" actId="14100"/>
          <ac:graphicFrameMkLst>
            <pc:docMk/>
            <pc:sldMk cId="4048062469" sldId="468"/>
            <ac:graphicFrameMk id="3" creationId="{A609456C-0417-4471-E70F-C779FD7FA998}"/>
          </ac:graphicFrameMkLst>
        </pc:graphicFrameChg>
        <pc:graphicFrameChg chg="del">
          <ac:chgData name="Patricia Rodriguez Dapena" userId="d5524ad9-455b-44e9-bf15-79a3fb61c4c0" providerId="ADAL" clId="{1A8FBDB2-5D42-4476-9D98-0D700BF88E48}" dt="2023-01-09T23:23:32.194" v="1593" actId="478"/>
          <ac:graphicFrameMkLst>
            <pc:docMk/>
            <pc:sldMk cId="4048062469" sldId="468"/>
            <ac:graphicFrameMk id="4" creationId="{2A33146D-FAAF-DCE9-7AB1-199B2EA11316}"/>
          </ac:graphicFrameMkLst>
        </pc:graphicFrameChg>
      </pc:sldChg>
      <pc:sldChg chg="addSp delSp modSp add mod">
        <pc:chgData name="Patricia Rodriguez Dapena" userId="d5524ad9-455b-44e9-bf15-79a3fb61c4c0" providerId="ADAL" clId="{1A8FBDB2-5D42-4476-9D98-0D700BF88E48}" dt="2023-01-10T07:35:55.295" v="2165" actId="1076"/>
        <pc:sldMkLst>
          <pc:docMk/>
          <pc:sldMk cId="2894423545" sldId="469"/>
        </pc:sldMkLst>
        <pc:spChg chg="mod">
          <ac:chgData name="Patricia Rodriguez Dapena" userId="d5524ad9-455b-44e9-bf15-79a3fb61c4c0" providerId="ADAL" clId="{1A8FBDB2-5D42-4476-9D98-0D700BF88E48}" dt="2023-01-09T23:38:43.037" v="1747" actId="20577"/>
          <ac:spMkLst>
            <pc:docMk/>
            <pc:sldMk cId="2894423545" sldId="469"/>
            <ac:spMk id="2" creationId="{C30F3D1C-A25F-BFAB-19A0-1B4C467F9207}"/>
          </ac:spMkLst>
        </pc:spChg>
        <pc:spChg chg="add mod">
          <ac:chgData name="Patricia Rodriguez Dapena" userId="d5524ad9-455b-44e9-bf15-79a3fb61c4c0" providerId="ADAL" clId="{1A8FBDB2-5D42-4476-9D98-0D700BF88E48}" dt="2023-01-10T07:35:55.295" v="2165" actId="1076"/>
          <ac:spMkLst>
            <pc:docMk/>
            <pc:sldMk cId="2894423545" sldId="469"/>
            <ac:spMk id="4" creationId="{9175ACCE-3AAA-7501-8632-60050BBC403D}"/>
          </ac:spMkLst>
        </pc:spChg>
        <pc:graphicFrameChg chg="del">
          <ac:chgData name="Patricia Rodriguez Dapena" userId="d5524ad9-455b-44e9-bf15-79a3fb61c4c0" providerId="ADAL" clId="{1A8FBDB2-5D42-4476-9D98-0D700BF88E48}" dt="2023-01-09T23:38:45.910" v="1748" actId="478"/>
          <ac:graphicFrameMkLst>
            <pc:docMk/>
            <pc:sldMk cId="2894423545" sldId="469"/>
            <ac:graphicFrameMk id="3" creationId="{A609456C-0417-4471-E70F-C779FD7FA998}"/>
          </ac:graphicFrameMkLst>
        </pc:graphicFrameChg>
      </pc:sldChg>
      <pc:sldChg chg="addSp delSp modSp add mod">
        <pc:chgData name="Patricia Rodriguez Dapena" userId="d5524ad9-455b-44e9-bf15-79a3fb61c4c0" providerId="ADAL" clId="{1A8FBDB2-5D42-4476-9D98-0D700BF88E48}" dt="2023-01-10T07:36:03.207" v="2166" actId="14100"/>
        <pc:sldMkLst>
          <pc:docMk/>
          <pc:sldMk cId="1721425772" sldId="470"/>
        </pc:sldMkLst>
        <pc:spChg chg="mod">
          <ac:chgData name="Patricia Rodriguez Dapena" userId="d5524ad9-455b-44e9-bf15-79a3fb61c4c0" providerId="ADAL" clId="{1A8FBDB2-5D42-4476-9D98-0D700BF88E48}" dt="2023-01-09T23:41:28.337" v="1768" actId="20577"/>
          <ac:spMkLst>
            <pc:docMk/>
            <pc:sldMk cId="1721425772" sldId="470"/>
            <ac:spMk id="2" creationId="{C30F3D1C-A25F-BFAB-19A0-1B4C467F9207}"/>
          </ac:spMkLst>
        </pc:spChg>
        <pc:spChg chg="del">
          <ac:chgData name="Patricia Rodriguez Dapena" userId="d5524ad9-455b-44e9-bf15-79a3fb61c4c0" providerId="ADAL" clId="{1A8FBDB2-5D42-4476-9D98-0D700BF88E48}" dt="2023-01-09T23:41:31.505" v="1769" actId="478"/>
          <ac:spMkLst>
            <pc:docMk/>
            <pc:sldMk cId="1721425772" sldId="470"/>
            <ac:spMk id="4" creationId="{9175ACCE-3AAA-7501-8632-60050BBC403D}"/>
          </ac:spMkLst>
        </pc:spChg>
        <pc:picChg chg="add mod modCrop">
          <ac:chgData name="Patricia Rodriguez Dapena" userId="d5524ad9-455b-44e9-bf15-79a3fb61c4c0" providerId="ADAL" clId="{1A8FBDB2-5D42-4476-9D98-0D700BF88E48}" dt="2023-01-10T07:36:03.207" v="2166" actId="14100"/>
          <ac:picMkLst>
            <pc:docMk/>
            <pc:sldMk cId="1721425772" sldId="470"/>
            <ac:picMk id="5" creationId="{8576A8F7-BA84-9F57-BC9E-AC9CEED176F8}"/>
          </ac:picMkLst>
        </pc:picChg>
      </pc:sldChg>
      <pc:sldChg chg="addSp delSp modSp add del mod">
        <pc:chgData name="Patricia Rodriguez Dapena" userId="d5524ad9-455b-44e9-bf15-79a3fb61c4c0" providerId="ADAL" clId="{1A8FBDB2-5D42-4476-9D98-0D700BF88E48}" dt="2023-01-10T07:30:08.502" v="2057" actId="47"/>
        <pc:sldMkLst>
          <pc:docMk/>
          <pc:sldMk cId="1373267939" sldId="471"/>
        </pc:sldMkLst>
        <pc:spChg chg="mod">
          <ac:chgData name="Patricia Rodriguez Dapena" userId="d5524ad9-455b-44e9-bf15-79a3fb61c4c0" providerId="ADAL" clId="{1A8FBDB2-5D42-4476-9D98-0D700BF88E48}" dt="2023-01-09T23:45:12.069" v="1808" actId="20577"/>
          <ac:spMkLst>
            <pc:docMk/>
            <pc:sldMk cId="1373267939" sldId="471"/>
            <ac:spMk id="2" creationId="{C30F3D1C-A25F-BFAB-19A0-1B4C467F9207}"/>
          </ac:spMkLst>
        </pc:spChg>
        <pc:picChg chg="add mod modCrop">
          <ac:chgData name="Patricia Rodriguez Dapena" userId="d5524ad9-455b-44e9-bf15-79a3fb61c4c0" providerId="ADAL" clId="{1A8FBDB2-5D42-4476-9D98-0D700BF88E48}" dt="2023-01-09T23:45:01.151" v="1784" actId="1076"/>
          <ac:picMkLst>
            <pc:docMk/>
            <pc:sldMk cId="1373267939" sldId="471"/>
            <ac:picMk id="4" creationId="{E56AB3C2-652E-481B-7474-3F509C5F38D9}"/>
          </ac:picMkLst>
        </pc:picChg>
        <pc:picChg chg="del">
          <ac:chgData name="Patricia Rodriguez Dapena" userId="d5524ad9-455b-44e9-bf15-79a3fb61c4c0" providerId="ADAL" clId="{1A8FBDB2-5D42-4476-9D98-0D700BF88E48}" dt="2023-01-09T23:44:39.392" v="1778" actId="478"/>
          <ac:picMkLst>
            <pc:docMk/>
            <pc:sldMk cId="1373267939" sldId="471"/>
            <ac:picMk id="5" creationId="{8576A8F7-BA84-9F57-BC9E-AC9CEED176F8}"/>
          </ac:picMkLst>
        </pc:picChg>
      </pc:sldChg>
      <pc:sldChg chg="modSp add mod">
        <pc:chgData name="Patricia Rodriguez Dapena" userId="d5524ad9-455b-44e9-bf15-79a3fb61c4c0" providerId="ADAL" clId="{1A8FBDB2-5D42-4476-9D98-0D700BF88E48}" dt="2023-01-10T07:36:48.389" v="2175" actId="20577"/>
        <pc:sldMkLst>
          <pc:docMk/>
          <pc:sldMk cId="1720285890" sldId="472"/>
        </pc:sldMkLst>
        <pc:spChg chg="mod">
          <ac:chgData name="Patricia Rodriguez Dapena" userId="d5524ad9-455b-44e9-bf15-79a3fb61c4c0" providerId="ADAL" clId="{1A8FBDB2-5D42-4476-9D98-0D700BF88E48}" dt="2023-01-10T07:36:48.389" v="2175" actId="20577"/>
          <ac:spMkLst>
            <pc:docMk/>
            <pc:sldMk cId="1720285890" sldId="472"/>
            <ac:spMk id="2" creationId="{C30F3D1C-A25F-BFAB-19A0-1B4C467F9207}"/>
          </ac:spMkLst>
        </pc:spChg>
      </pc:sldChg>
      <pc:sldChg chg="addSp delSp modSp add mod">
        <pc:chgData name="Patricia Rodriguez Dapena" userId="d5524ad9-455b-44e9-bf15-79a3fb61c4c0" providerId="ADAL" clId="{1A8FBDB2-5D42-4476-9D98-0D700BF88E48}" dt="2023-01-10T07:37:22.138" v="2190" actId="1076"/>
        <pc:sldMkLst>
          <pc:docMk/>
          <pc:sldMk cId="1507727268" sldId="473"/>
        </pc:sldMkLst>
        <pc:spChg chg="mod">
          <ac:chgData name="Patricia Rodriguez Dapena" userId="d5524ad9-455b-44e9-bf15-79a3fb61c4c0" providerId="ADAL" clId="{1A8FBDB2-5D42-4476-9D98-0D700BF88E48}" dt="2023-01-10T07:37:22.138" v="2190" actId="1076"/>
          <ac:spMkLst>
            <pc:docMk/>
            <pc:sldMk cId="1507727268" sldId="473"/>
            <ac:spMk id="2" creationId="{C30F3D1C-A25F-BFAB-19A0-1B4C467F9207}"/>
          </ac:spMkLst>
        </pc:spChg>
        <pc:spChg chg="add mod">
          <ac:chgData name="Patricia Rodriguez Dapena" userId="d5524ad9-455b-44e9-bf15-79a3fb61c4c0" providerId="ADAL" clId="{1A8FBDB2-5D42-4476-9D98-0D700BF88E48}" dt="2023-01-10T07:29:38.315" v="2054" actId="404"/>
          <ac:spMkLst>
            <pc:docMk/>
            <pc:sldMk cId="1507727268" sldId="473"/>
            <ac:spMk id="8" creationId="{8086F28F-52A1-8571-9ECD-88F520660045}"/>
          </ac:spMkLst>
        </pc:spChg>
        <pc:graphicFrameChg chg="add del mod modGraphic">
          <ac:chgData name="Patricia Rodriguez Dapena" userId="d5524ad9-455b-44e9-bf15-79a3fb61c4c0" providerId="ADAL" clId="{1A8FBDB2-5D42-4476-9D98-0D700BF88E48}" dt="2023-01-10T07:27:30.533" v="1957" actId="478"/>
          <ac:graphicFrameMkLst>
            <pc:docMk/>
            <pc:sldMk cId="1507727268" sldId="473"/>
            <ac:graphicFrameMk id="3" creationId="{3B9584B2-3FC6-F1F0-0D8A-2F41EBDCC56A}"/>
          </ac:graphicFrameMkLst>
        </pc:graphicFrameChg>
        <pc:graphicFrameChg chg="add del mod modGraphic">
          <ac:chgData name="Patricia Rodriguez Dapena" userId="d5524ad9-455b-44e9-bf15-79a3fb61c4c0" providerId="ADAL" clId="{1A8FBDB2-5D42-4476-9D98-0D700BF88E48}" dt="2023-01-10T07:26:58.470" v="1952" actId="478"/>
          <ac:graphicFrameMkLst>
            <pc:docMk/>
            <pc:sldMk cId="1507727268" sldId="473"/>
            <ac:graphicFrameMk id="5" creationId="{B05AB792-1DBC-BE30-7184-008D590E8C89}"/>
          </ac:graphicFrameMkLst>
        </pc:graphicFrameChg>
        <pc:picChg chg="del">
          <ac:chgData name="Patricia Rodriguez Dapena" userId="d5524ad9-455b-44e9-bf15-79a3fb61c4c0" providerId="ADAL" clId="{1A8FBDB2-5D42-4476-9D98-0D700BF88E48}" dt="2023-01-10T07:21:26.620" v="1843" actId="478"/>
          <ac:picMkLst>
            <pc:docMk/>
            <pc:sldMk cId="1507727268" sldId="473"/>
            <ac:picMk id="4" creationId="{E56AB3C2-652E-481B-7474-3F509C5F38D9}"/>
          </ac:picMkLst>
        </pc:picChg>
        <pc:picChg chg="add mod modCrop">
          <ac:chgData name="Patricia Rodriguez Dapena" userId="d5524ad9-455b-44e9-bf15-79a3fb61c4c0" providerId="ADAL" clId="{1A8FBDB2-5D42-4476-9D98-0D700BF88E48}" dt="2023-01-10T07:29:48.022" v="2056" actId="1076"/>
          <ac:picMkLst>
            <pc:docMk/>
            <pc:sldMk cId="1507727268" sldId="473"/>
            <ac:picMk id="6" creationId="{5DDE4A6F-D8F2-19E4-934B-54B44BCE3FC9}"/>
          </ac:picMkLst>
        </pc:picChg>
        <pc:picChg chg="add mod modCrop">
          <ac:chgData name="Patricia Rodriguez Dapena" userId="d5524ad9-455b-44e9-bf15-79a3fb61c4c0" providerId="ADAL" clId="{1A8FBDB2-5D42-4476-9D98-0D700BF88E48}" dt="2023-01-10T07:29:48.022" v="2056" actId="1076"/>
          <ac:picMkLst>
            <pc:docMk/>
            <pc:sldMk cId="1507727268" sldId="473"/>
            <ac:picMk id="7" creationId="{D10502D3-2FF8-D1F3-76F3-F23A76153B93}"/>
          </ac:picMkLst>
        </pc:picChg>
      </pc:sldChg>
      <pc:sldChg chg="delSp modSp add del">
        <pc:chgData name="Patricia Rodriguez Dapena" userId="d5524ad9-455b-44e9-bf15-79a3fb61c4c0" providerId="ADAL" clId="{1A8FBDB2-5D42-4476-9D98-0D700BF88E48}" dt="2023-01-10T07:34:52.960" v="2148" actId="47"/>
        <pc:sldMkLst>
          <pc:docMk/>
          <pc:sldMk cId="2977934720" sldId="7763"/>
        </pc:sldMkLst>
        <pc:spChg chg="mod">
          <ac:chgData name="Patricia Rodriguez Dapena" userId="d5524ad9-455b-44e9-bf15-79a3fb61c4c0" providerId="ADAL" clId="{1A8FBDB2-5D42-4476-9D98-0D700BF88E48}" dt="2023-01-10T07:32:15.238" v="2098" actId="27803"/>
          <ac:spMkLst>
            <pc:docMk/>
            <pc:sldMk cId="2977934720" sldId="7763"/>
            <ac:spMk id="5" creationId="{4ECCE437-D097-F38A-8912-C6027A423C32}"/>
          </ac:spMkLst>
        </pc:spChg>
        <pc:spChg chg="mod">
          <ac:chgData name="Patricia Rodriguez Dapena" userId="d5524ad9-455b-44e9-bf15-79a3fb61c4c0" providerId="ADAL" clId="{1A8FBDB2-5D42-4476-9D98-0D700BF88E48}" dt="2023-01-10T07:32:15.238" v="2098" actId="27803"/>
          <ac:spMkLst>
            <pc:docMk/>
            <pc:sldMk cId="2977934720" sldId="7763"/>
            <ac:spMk id="7" creationId="{59277CDB-9B56-841C-0B35-E25B283E6D66}"/>
          </ac:spMkLst>
        </pc:spChg>
        <pc:spChg chg="mod">
          <ac:chgData name="Patricia Rodriguez Dapena" userId="d5524ad9-455b-44e9-bf15-79a3fb61c4c0" providerId="ADAL" clId="{1A8FBDB2-5D42-4476-9D98-0D700BF88E48}" dt="2023-01-10T07:32:15.238" v="2098" actId="27803"/>
          <ac:spMkLst>
            <pc:docMk/>
            <pc:sldMk cId="2977934720" sldId="7763"/>
            <ac:spMk id="9" creationId="{66066A26-ECA3-EC38-E765-8D98AAA8F19C}"/>
          </ac:spMkLst>
        </pc:spChg>
        <pc:spChg chg="mod">
          <ac:chgData name="Patricia Rodriguez Dapena" userId="d5524ad9-455b-44e9-bf15-79a3fb61c4c0" providerId="ADAL" clId="{1A8FBDB2-5D42-4476-9D98-0D700BF88E48}" dt="2023-01-10T07:32:15.238" v="2098" actId="27803"/>
          <ac:spMkLst>
            <pc:docMk/>
            <pc:sldMk cId="2977934720" sldId="7763"/>
            <ac:spMk id="10" creationId="{1DF3C6A0-A9FA-E378-E930-881FDD0719B2}"/>
          </ac:spMkLst>
        </pc:spChg>
        <pc:grpChg chg="del mod">
          <ac:chgData name="Patricia Rodriguez Dapena" userId="d5524ad9-455b-44e9-bf15-79a3fb61c4c0" providerId="ADAL" clId="{1A8FBDB2-5D42-4476-9D98-0D700BF88E48}" dt="2023-01-10T07:32:15.238" v="2098" actId="27803"/>
          <ac:grpSpMkLst>
            <pc:docMk/>
            <pc:sldMk cId="2977934720" sldId="7763"/>
            <ac:grpSpMk id="3" creationId="{EA48C828-6AD3-654D-8A9D-C56B02A4EB23}"/>
          </ac:grpSpMkLst>
        </pc:grpChg>
        <pc:grpChg chg="mod">
          <ac:chgData name="Patricia Rodriguez Dapena" userId="d5524ad9-455b-44e9-bf15-79a3fb61c4c0" providerId="ADAL" clId="{1A8FBDB2-5D42-4476-9D98-0D700BF88E48}" dt="2023-01-10T07:32:15.238" v="2098" actId="27803"/>
          <ac:grpSpMkLst>
            <pc:docMk/>
            <pc:sldMk cId="2977934720" sldId="7763"/>
            <ac:grpSpMk id="4" creationId="{536BED0C-D208-F282-B092-5DA69EF9BF7C}"/>
          </ac:grpSpMkLst>
        </pc:grpChg>
        <pc:grpChg chg="mod">
          <ac:chgData name="Patricia Rodriguez Dapena" userId="d5524ad9-455b-44e9-bf15-79a3fb61c4c0" providerId="ADAL" clId="{1A8FBDB2-5D42-4476-9D98-0D700BF88E48}" dt="2023-01-10T07:32:15.238" v="2098" actId="27803"/>
          <ac:grpSpMkLst>
            <pc:docMk/>
            <pc:sldMk cId="2977934720" sldId="7763"/>
            <ac:grpSpMk id="8" creationId="{1223F2EC-E3CC-6D25-50B6-226CD598C750}"/>
          </ac:grpSpMkLst>
        </pc:grpChg>
        <pc:picChg chg="del">
          <ac:chgData name="Patricia Rodriguez Dapena" userId="d5524ad9-455b-44e9-bf15-79a3fb61c4c0" providerId="ADAL" clId="{1A8FBDB2-5D42-4476-9D98-0D700BF88E48}" dt="2023-01-10T07:32:15.238" v="2098" actId="27803"/>
          <ac:picMkLst>
            <pc:docMk/>
            <pc:sldMk cId="2977934720" sldId="7763"/>
            <ac:picMk id="194" creationId="{91C147E2-9F33-D363-F9AB-81031B2316B4}"/>
          </ac:picMkLst>
        </pc:picChg>
      </pc:sldChg>
      <pc:sldMasterChg chg="delSldLayout">
        <pc:chgData name="Patricia Rodriguez Dapena" userId="d5524ad9-455b-44e9-bf15-79a3fb61c4c0" providerId="ADAL" clId="{1A8FBDB2-5D42-4476-9D98-0D700BF88E48}" dt="2023-01-10T07:34:52.960" v="2148" actId="47"/>
        <pc:sldMasterMkLst>
          <pc:docMk/>
          <pc:sldMasterMk cId="1741700144" sldId="2147483648"/>
        </pc:sldMasterMkLst>
        <pc:sldLayoutChg chg="del">
          <pc:chgData name="Patricia Rodriguez Dapena" userId="d5524ad9-455b-44e9-bf15-79a3fb61c4c0" providerId="ADAL" clId="{1A8FBDB2-5D42-4476-9D98-0D700BF88E48}" dt="2023-01-10T07:34:52.960" v="2148" actId="47"/>
          <pc:sldLayoutMkLst>
            <pc:docMk/>
            <pc:sldMasterMk cId="1741700144" sldId="2147483648"/>
            <pc:sldLayoutMk cId="201067381" sldId="214748367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02C5D-C67F-4164-8684-0A56039636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765844-C5B0-4B02-9648-BDB0E7979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53BEDF6-4791-4EFF-9387-C438BA6008C6}"/>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5" name="Marcador de pie de página 4">
            <a:extLst>
              <a:ext uri="{FF2B5EF4-FFF2-40B4-BE49-F238E27FC236}">
                <a16:creationId xmlns:a16="http://schemas.microsoft.com/office/drawing/2014/main" id="{FAD2BE21-0D30-4FDB-9756-37428AE751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AEC6C7D-2EBF-416C-A0BA-9EC01696F9B9}"/>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29890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1E8F5-EF9D-45E7-B01E-729F7E29E3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3CF6D23-BD8C-4667-9FFB-E3A5FB03348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5D2BFC-16B1-4289-9112-D442DF136AA6}"/>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5" name="Marcador de pie de página 4">
            <a:extLst>
              <a:ext uri="{FF2B5EF4-FFF2-40B4-BE49-F238E27FC236}">
                <a16:creationId xmlns:a16="http://schemas.microsoft.com/office/drawing/2014/main" id="{BD58285D-390C-4D89-80D5-FA58AC3264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3698E2-8F5F-4E02-BEE9-8338D5629363}"/>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365859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8B9A1BA-328D-464A-B284-F25C9199CE8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0E39F0-0FC6-4A66-971C-DE6E952E6AC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44A344-D849-4D1F-8145-236624F05050}"/>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5" name="Marcador de pie de página 4">
            <a:extLst>
              <a:ext uri="{FF2B5EF4-FFF2-40B4-BE49-F238E27FC236}">
                <a16:creationId xmlns:a16="http://schemas.microsoft.com/office/drawing/2014/main" id="{538075F8-48E8-46F6-8D7C-1231FF460B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7552729-FB18-473D-BCAC-634588D4676D}"/>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103811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p:spTree>
      <p:nvGrpSpPr>
        <p:cNvPr id="1" name=""/>
        <p:cNvGrpSpPr/>
        <p:nvPr/>
      </p:nvGrpSpPr>
      <p:grpSpPr>
        <a:xfrm>
          <a:off x="0" y="0"/>
          <a:ext cx="0" cy="0"/>
          <a:chOff x="0" y="0"/>
          <a:chExt cx="0" cy="0"/>
        </a:xfrm>
      </p:grpSpPr>
      <p:pic>
        <p:nvPicPr>
          <p:cNvPr id="3" name="Imagen 2" descr="Imagen borrosa de una persona&#10;&#10;Descripción generada automáticamente con confianza baja">
            <a:extLst>
              <a:ext uri="{FF2B5EF4-FFF2-40B4-BE49-F238E27FC236}">
                <a16:creationId xmlns:a16="http://schemas.microsoft.com/office/drawing/2014/main" id="{315E7D82-45B3-4584-A2CA-B8AF125911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42"/>
          <a:stretch/>
        </p:blipFill>
        <p:spPr>
          <a:xfrm>
            <a:off x="0" y="-20846"/>
            <a:ext cx="12192000" cy="6894368"/>
          </a:xfrm>
          <a:prstGeom prst="rect">
            <a:avLst/>
          </a:prstGeom>
        </p:spPr>
      </p:pic>
      <p:sp>
        <p:nvSpPr>
          <p:cNvPr id="12" name="Título de la presentación"/>
          <p:cNvSpPr txBox="1">
            <a:spLocks noGrp="1"/>
          </p:cNvSpPr>
          <p:nvPr>
            <p:ph type="title" hasCustomPrompt="1"/>
          </p:nvPr>
        </p:nvSpPr>
        <p:spPr>
          <a:xfrm>
            <a:off x="603248" y="1570524"/>
            <a:ext cx="10323832" cy="2324101"/>
          </a:xfrm>
          <a:prstGeom prst="rect">
            <a:avLst/>
          </a:prstGeom>
        </p:spPr>
        <p:txBody>
          <a:bodyPr anchor="b">
            <a:noAutofit/>
          </a:bodyPr>
          <a:lstStyle>
            <a:lvl1pPr>
              <a:defRPr sz="5400" spc="-116">
                <a:solidFill>
                  <a:schemeClr val="bg1"/>
                </a:solidFill>
                <a:latin typeface="Arial Black" panose="020B0A04020102020204" pitchFamily="34" charset="0"/>
              </a:defRPr>
            </a:lvl1pPr>
          </a:lstStyle>
          <a:p>
            <a:r>
              <a:rPr lang="es-ES" dirty="0"/>
              <a:t>HAGA CLIC PARA MODIFICAR EL ESTILO </a:t>
            </a:r>
            <a:br>
              <a:rPr lang="es-ES" dirty="0"/>
            </a:br>
            <a:r>
              <a:rPr lang="es-ES" dirty="0"/>
              <a:t>DE TÍTULO DEL PATRÓN</a:t>
            </a:r>
          </a:p>
        </p:txBody>
      </p:sp>
      <p:sp>
        <p:nvSpPr>
          <p:cNvPr id="13" name="Nivel de texto 1…"/>
          <p:cNvSpPr txBox="1">
            <a:spLocks noGrp="1"/>
          </p:cNvSpPr>
          <p:nvPr>
            <p:ph type="body" sz="quarter" idx="1"/>
          </p:nvPr>
        </p:nvSpPr>
        <p:spPr>
          <a:xfrm>
            <a:off x="600671" y="3894623"/>
            <a:ext cx="10985501" cy="952501"/>
          </a:xfrm>
          <a:prstGeom prst="rect">
            <a:avLst/>
          </a:prstGeom>
        </p:spPr>
        <p:txBody>
          <a:bodyPr/>
          <a:lstStyle>
            <a:lvl1pPr marL="0" indent="0" defTabSz="412750">
              <a:lnSpc>
                <a:spcPct val="100000"/>
              </a:lnSpc>
              <a:spcBef>
                <a:spcPts val="0"/>
              </a:spcBef>
              <a:buSzTx/>
              <a:buNone/>
              <a:defRPr sz="2750" b="1">
                <a:solidFill>
                  <a:schemeClr val="bg1"/>
                </a:solidFill>
                <a:latin typeface="Arial Black" panose="020B0A04020102020204" pitchFamily="34" charset="0"/>
              </a:defRPr>
            </a:lvl1pPr>
            <a:lvl2pPr marL="0" indent="0" defTabSz="412750">
              <a:lnSpc>
                <a:spcPct val="100000"/>
              </a:lnSpc>
              <a:spcBef>
                <a:spcPts val="0"/>
              </a:spcBef>
              <a:buSzTx/>
              <a:buNone/>
              <a:defRPr sz="2750" b="1"/>
            </a:lvl2pPr>
            <a:lvl3pPr marL="0" indent="0" defTabSz="412750">
              <a:lnSpc>
                <a:spcPct val="100000"/>
              </a:lnSpc>
              <a:spcBef>
                <a:spcPts val="0"/>
              </a:spcBef>
              <a:buSzTx/>
              <a:buNone/>
              <a:defRPr sz="2750" b="1"/>
            </a:lvl3pPr>
            <a:lvl4pPr marL="0" indent="0" defTabSz="412750">
              <a:lnSpc>
                <a:spcPct val="100000"/>
              </a:lnSpc>
              <a:spcBef>
                <a:spcPts val="0"/>
              </a:spcBef>
              <a:buSzTx/>
              <a:buNone/>
              <a:defRPr sz="2750" b="1"/>
            </a:lvl4pPr>
            <a:lvl5pPr marL="0" indent="0" defTabSz="412750">
              <a:lnSpc>
                <a:spcPct val="100000"/>
              </a:lnSpc>
              <a:spcBef>
                <a:spcPts val="0"/>
              </a:spcBef>
              <a:buSzTx/>
              <a:buNone/>
              <a:defRPr sz="2750" b="1"/>
            </a:lvl5pPr>
          </a:lstStyle>
          <a:p>
            <a:pPr lvl="0"/>
            <a:r>
              <a:rPr lang="es-ES" dirty="0"/>
              <a:t>Haga clic para modificar los estilos de texto del patrón</a:t>
            </a:r>
          </a:p>
          <a:p>
            <a:pPr lvl="1"/>
            <a:endParaRPr dirty="0"/>
          </a:p>
        </p:txBody>
      </p:sp>
      <p:pic>
        <p:nvPicPr>
          <p:cNvPr id="16" name="Imagen 15">
            <a:extLst>
              <a:ext uri="{FF2B5EF4-FFF2-40B4-BE49-F238E27FC236}">
                <a16:creationId xmlns:a16="http://schemas.microsoft.com/office/drawing/2014/main" id="{FB51FBD0-4D4F-45BF-AB9E-6F25150E25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94605" y="5331010"/>
            <a:ext cx="1570302" cy="713773"/>
          </a:xfrm>
          <a:prstGeom prst="rect">
            <a:avLst/>
          </a:prstGeom>
        </p:spPr>
      </p:pic>
      <p:sp>
        <p:nvSpPr>
          <p:cNvPr id="18" name="object 14">
            <a:extLst>
              <a:ext uri="{FF2B5EF4-FFF2-40B4-BE49-F238E27FC236}">
                <a16:creationId xmlns:a16="http://schemas.microsoft.com/office/drawing/2014/main" id="{64A04134-AD85-4422-A1B1-EFA77856933E}"/>
              </a:ext>
            </a:extLst>
          </p:cNvPr>
          <p:cNvSpPr/>
          <p:nvPr/>
        </p:nvSpPr>
        <p:spPr>
          <a:xfrm>
            <a:off x="600672" y="6134985"/>
            <a:ext cx="10928298" cy="164978"/>
          </a:xfrm>
          <a:custGeom>
            <a:avLst/>
            <a:gdLst/>
            <a:ahLst/>
            <a:cxnLst/>
            <a:rect l="l" t="t" r="r" b="b"/>
            <a:pathLst>
              <a:path w="18470245">
                <a:moveTo>
                  <a:pt x="18469845" y="0"/>
                </a:moveTo>
                <a:lnTo>
                  <a:pt x="0" y="0"/>
                </a:lnTo>
              </a:path>
            </a:pathLst>
          </a:custGeom>
          <a:ln w="52354">
            <a:solidFill>
              <a:srgbClr val="FFFFFF"/>
            </a:solidFill>
          </a:ln>
        </p:spPr>
        <p:txBody>
          <a:bodyPr wrap="square" lIns="0" tIns="0" rIns="0" bIns="0" rtlCol="0"/>
          <a:lstStyle/>
          <a:p>
            <a:endParaRPr/>
          </a:p>
        </p:txBody>
      </p:sp>
      <p:sp>
        <p:nvSpPr>
          <p:cNvPr id="19" name="object 15">
            <a:extLst>
              <a:ext uri="{FF2B5EF4-FFF2-40B4-BE49-F238E27FC236}">
                <a16:creationId xmlns:a16="http://schemas.microsoft.com/office/drawing/2014/main" id="{703801D6-AD3A-4AB5-B783-09D52359CE7D}"/>
              </a:ext>
            </a:extLst>
          </p:cNvPr>
          <p:cNvSpPr/>
          <p:nvPr/>
        </p:nvSpPr>
        <p:spPr>
          <a:xfrm>
            <a:off x="9507966" y="558037"/>
            <a:ext cx="2042269" cy="283168"/>
          </a:xfrm>
          <a:custGeom>
            <a:avLst/>
            <a:gdLst/>
            <a:ahLst/>
            <a:cxnLst/>
            <a:rect l="l" t="t" r="r" b="b"/>
            <a:pathLst>
              <a:path w="3972559" h="534035">
                <a:moveTo>
                  <a:pt x="558812" y="5613"/>
                </a:moveTo>
                <a:lnTo>
                  <a:pt x="431787" y="5613"/>
                </a:lnTo>
                <a:lnTo>
                  <a:pt x="431787" y="331304"/>
                </a:lnTo>
                <a:lnTo>
                  <a:pt x="432054" y="350342"/>
                </a:lnTo>
                <a:lnTo>
                  <a:pt x="433717" y="396265"/>
                </a:lnTo>
                <a:lnTo>
                  <a:pt x="434073" y="402094"/>
                </a:lnTo>
                <a:lnTo>
                  <a:pt x="433717" y="407352"/>
                </a:lnTo>
                <a:lnTo>
                  <a:pt x="426999" y="411111"/>
                </a:lnTo>
                <a:lnTo>
                  <a:pt x="423265" y="407847"/>
                </a:lnTo>
                <a:lnTo>
                  <a:pt x="420827" y="403542"/>
                </a:lnTo>
                <a:lnTo>
                  <a:pt x="329819" y="241185"/>
                </a:lnTo>
                <a:lnTo>
                  <a:pt x="295529" y="180492"/>
                </a:lnTo>
                <a:lnTo>
                  <a:pt x="264121" y="125412"/>
                </a:lnTo>
                <a:lnTo>
                  <a:pt x="239369" y="82778"/>
                </a:lnTo>
                <a:lnTo>
                  <a:pt x="205524" y="35331"/>
                </a:lnTo>
                <a:lnTo>
                  <a:pt x="152425" y="4343"/>
                </a:lnTo>
                <a:lnTo>
                  <a:pt x="114769" y="0"/>
                </a:lnTo>
                <a:lnTo>
                  <a:pt x="82651" y="3149"/>
                </a:lnTo>
                <a:lnTo>
                  <a:pt x="51663" y="14960"/>
                </a:lnTo>
                <a:lnTo>
                  <a:pt x="25260" y="38950"/>
                </a:lnTo>
                <a:lnTo>
                  <a:pt x="6896" y="78663"/>
                </a:lnTo>
                <a:lnTo>
                  <a:pt x="0" y="137629"/>
                </a:lnTo>
                <a:lnTo>
                  <a:pt x="0" y="528015"/>
                </a:lnTo>
                <a:lnTo>
                  <a:pt x="126898" y="528015"/>
                </a:lnTo>
                <a:lnTo>
                  <a:pt x="126898" y="202463"/>
                </a:lnTo>
                <a:lnTo>
                  <a:pt x="126644" y="183438"/>
                </a:lnTo>
                <a:lnTo>
                  <a:pt x="124739" y="131737"/>
                </a:lnTo>
                <a:lnTo>
                  <a:pt x="125031" y="126263"/>
                </a:lnTo>
                <a:lnTo>
                  <a:pt x="131826" y="122656"/>
                </a:lnTo>
                <a:lnTo>
                  <a:pt x="135420" y="125907"/>
                </a:lnTo>
                <a:lnTo>
                  <a:pt x="192024" y="228041"/>
                </a:lnTo>
                <a:lnTo>
                  <a:pt x="224040" y="285483"/>
                </a:lnTo>
                <a:lnTo>
                  <a:pt x="257530" y="345020"/>
                </a:lnTo>
                <a:lnTo>
                  <a:pt x="289179" y="400469"/>
                </a:lnTo>
                <a:lnTo>
                  <a:pt x="315658" y="445643"/>
                </a:lnTo>
                <a:lnTo>
                  <a:pt x="353225" y="498436"/>
                </a:lnTo>
                <a:lnTo>
                  <a:pt x="406336" y="529590"/>
                </a:lnTo>
                <a:lnTo>
                  <a:pt x="443992" y="533984"/>
                </a:lnTo>
                <a:lnTo>
                  <a:pt x="476084" y="530796"/>
                </a:lnTo>
                <a:lnTo>
                  <a:pt x="507085" y="518934"/>
                </a:lnTo>
                <a:lnTo>
                  <a:pt x="533514" y="494855"/>
                </a:lnTo>
                <a:lnTo>
                  <a:pt x="551916" y="455091"/>
                </a:lnTo>
                <a:lnTo>
                  <a:pt x="558812" y="396138"/>
                </a:lnTo>
                <a:lnTo>
                  <a:pt x="558812" y="5613"/>
                </a:lnTo>
                <a:close/>
              </a:path>
              <a:path w="3972559" h="534035">
                <a:moveTo>
                  <a:pt x="1094447" y="5778"/>
                </a:moveTo>
                <a:lnTo>
                  <a:pt x="602284" y="5778"/>
                </a:lnTo>
                <a:lnTo>
                  <a:pt x="602284" y="114998"/>
                </a:lnTo>
                <a:lnTo>
                  <a:pt x="784009" y="114998"/>
                </a:lnTo>
                <a:lnTo>
                  <a:pt x="784009" y="527748"/>
                </a:lnTo>
                <a:lnTo>
                  <a:pt x="912710" y="527748"/>
                </a:lnTo>
                <a:lnTo>
                  <a:pt x="912710" y="114998"/>
                </a:lnTo>
                <a:lnTo>
                  <a:pt x="1094447" y="114998"/>
                </a:lnTo>
                <a:lnTo>
                  <a:pt x="1094447" y="5778"/>
                </a:lnTo>
                <a:close/>
              </a:path>
              <a:path w="3972559" h="534035">
                <a:moveTo>
                  <a:pt x="1627581" y="5778"/>
                </a:moveTo>
                <a:lnTo>
                  <a:pt x="1135418" y="5778"/>
                </a:lnTo>
                <a:lnTo>
                  <a:pt x="1135418" y="114998"/>
                </a:lnTo>
                <a:lnTo>
                  <a:pt x="1317091" y="114998"/>
                </a:lnTo>
                <a:lnTo>
                  <a:pt x="1317091" y="527748"/>
                </a:lnTo>
                <a:lnTo>
                  <a:pt x="1445920" y="527748"/>
                </a:lnTo>
                <a:lnTo>
                  <a:pt x="1445920" y="114998"/>
                </a:lnTo>
                <a:lnTo>
                  <a:pt x="1627581" y="114998"/>
                </a:lnTo>
                <a:lnTo>
                  <a:pt x="1627581" y="5778"/>
                </a:lnTo>
                <a:close/>
              </a:path>
              <a:path w="3972559" h="534035">
                <a:moveTo>
                  <a:pt x="2316022" y="188772"/>
                </a:moveTo>
                <a:lnTo>
                  <a:pt x="2312454" y="135509"/>
                </a:lnTo>
                <a:lnTo>
                  <a:pt x="2307755" y="117005"/>
                </a:lnTo>
                <a:lnTo>
                  <a:pt x="2301570" y="92595"/>
                </a:lnTo>
                <a:lnTo>
                  <a:pt x="2283129" y="59245"/>
                </a:lnTo>
                <a:lnTo>
                  <a:pt x="2256866" y="34671"/>
                </a:lnTo>
                <a:lnTo>
                  <a:pt x="2222538" y="18097"/>
                </a:lnTo>
                <a:lnTo>
                  <a:pt x="2184616" y="9766"/>
                </a:lnTo>
                <a:lnTo>
                  <a:pt x="2184616" y="186474"/>
                </a:lnTo>
                <a:lnTo>
                  <a:pt x="2184616" y="347281"/>
                </a:lnTo>
                <a:lnTo>
                  <a:pt x="2181047" y="379285"/>
                </a:lnTo>
                <a:lnTo>
                  <a:pt x="2169718" y="400812"/>
                </a:lnTo>
                <a:lnTo>
                  <a:pt x="2149716" y="412940"/>
                </a:lnTo>
                <a:lnTo>
                  <a:pt x="2120125" y="416750"/>
                </a:lnTo>
                <a:lnTo>
                  <a:pt x="1912810" y="416750"/>
                </a:lnTo>
                <a:lnTo>
                  <a:pt x="1912810" y="117005"/>
                </a:lnTo>
                <a:lnTo>
                  <a:pt x="2120125" y="117005"/>
                </a:lnTo>
                <a:lnTo>
                  <a:pt x="2149716" y="120815"/>
                </a:lnTo>
                <a:lnTo>
                  <a:pt x="2169718" y="132969"/>
                </a:lnTo>
                <a:lnTo>
                  <a:pt x="2181047" y="154495"/>
                </a:lnTo>
                <a:lnTo>
                  <a:pt x="2184616" y="186474"/>
                </a:lnTo>
                <a:lnTo>
                  <a:pt x="2184616" y="9766"/>
                </a:lnTo>
                <a:lnTo>
                  <a:pt x="2179891" y="8724"/>
                </a:lnTo>
                <a:lnTo>
                  <a:pt x="2128659" y="5765"/>
                </a:lnTo>
                <a:lnTo>
                  <a:pt x="1784121" y="5765"/>
                </a:lnTo>
                <a:lnTo>
                  <a:pt x="1784121" y="527837"/>
                </a:lnTo>
                <a:lnTo>
                  <a:pt x="2134628" y="527837"/>
                </a:lnTo>
                <a:lnTo>
                  <a:pt x="2188108" y="524002"/>
                </a:lnTo>
                <a:lnTo>
                  <a:pt x="2230907" y="512546"/>
                </a:lnTo>
                <a:lnTo>
                  <a:pt x="2288057" y="467258"/>
                </a:lnTo>
                <a:lnTo>
                  <a:pt x="2307920" y="416750"/>
                </a:lnTo>
                <a:lnTo>
                  <a:pt x="2313216" y="392836"/>
                </a:lnTo>
                <a:lnTo>
                  <a:pt x="2316022" y="344982"/>
                </a:lnTo>
                <a:lnTo>
                  <a:pt x="2316022" y="188772"/>
                </a:lnTo>
                <a:close/>
              </a:path>
              <a:path w="3972559" h="534035">
                <a:moveTo>
                  <a:pt x="2903613" y="184607"/>
                </a:moveTo>
                <a:lnTo>
                  <a:pt x="2900603" y="133286"/>
                </a:lnTo>
                <a:lnTo>
                  <a:pt x="2891104" y="91643"/>
                </a:lnTo>
                <a:lnTo>
                  <a:pt x="2849651" y="34759"/>
                </a:lnTo>
                <a:lnTo>
                  <a:pt x="2773451" y="8788"/>
                </a:lnTo>
                <a:lnTo>
                  <a:pt x="2720492" y="5791"/>
                </a:lnTo>
                <a:lnTo>
                  <a:pt x="2396464" y="5791"/>
                </a:lnTo>
                <a:lnTo>
                  <a:pt x="2396464" y="116586"/>
                </a:lnTo>
                <a:lnTo>
                  <a:pt x="2711894" y="116586"/>
                </a:lnTo>
                <a:lnTo>
                  <a:pt x="2741485" y="120408"/>
                </a:lnTo>
                <a:lnTo>
                  <a:pt x="2761437" y="132549"/>
                </a:lnTo>
                <a:lnTo>
                  <a:pt x="2772702" y="154063"/>
                </a:lnTo>
                <a:lnTo>
                  <a:pt x="2776232" y="186004"/>
                </a:lnTo>
                <a:lnTo>
                  <a:pt x="2776309" y="204444"/>
                </a:lnTo>
                <a:lnTo>
                  <a:pt x="2776232" y="309689"/>
                </a:lnTo>
                <a:lnTo>
                  <a:pt x="2776232" y="416344"/>
                </a:lnTo>
                <a:lnTo>
                  <a:pt x="2533688" y="416344"/>
                </a:lnTo>
                <a:lnTo>
                  <a:pt x="2518968" y="414210"/>
                </a:lnTo>
                <a:lnTo>
                  <a:pt x="2505659" y="406146"/>
                </a:lnTo>
                <a:lnTo>
                  <a:pt x="2496020" y="389699"/>
                </a:lnTo>
                <a:lnTo>
                  <a:pt x="2492298" y="362407"/>
                </a:lnTo>
                <a:lnTo>
                  <a:pt x="2495994" y="335216"/>
                </a:lnTo>
                <a:lnTo>
                  <a:pt x="2505583" y="319201"/>
                </a:lnTo>
                <a:lnTo>
                  <a:pt x="2518892" y="311607"/>
                </a:lnTo>
                <a:lnTo>
                  <a:pt x="2533688" y="309689"/>
                </a:lnTo>
                <a:lnTo>
                  <a:pt x="2776232" y="309689"/>
                </a:lnTo>
                <a:lnTo>
                  <a:pt x="2776232" y="204444"/>
                </a:lnTo>
                <a:lnTo>
                  <a:pt x="2514828" y="204444"/>
                </a:lnTo>
                <a:lnTo>
                  <a:pt x="2461171" y="210045"/>
                </a:lnTo>
                <a:lnTo>
                  <a:pt x="2419477" y="227215"/>
                </a:lnTo>
                <a:lnTo>
                  <a:pt x="2389721" y="256527"/>
                </a:lnTo>
                <a:lnTo>
                  <a:pt x="2371890" y="298551"/>
                </a:lnTo>
                <a:lnTo>
                  <a:pt x="2365959" y="353872"/>
                </a:lnTo>
                <a:lnTo>
                  <a:pt x="2365959" y="378561"/>
                </a:lnTo>
                <a:lnTo>
                  <a:pt x="2372106" y="435038"/>
                </a:lnTo>
                <a:lnTo>
                  <a:pt x="2390584" y="477177"/>
                </a:lnTo>
                <a:lnTo>
                  <a:pt x="2421420" y="506006"/>
                </a:lnTo>
                <a:lnTo>
                  <a:pt x="2464625" y="522554"/>
                </a:lnTo>
                <a:lnTo>
                  <a:pt x="2520238" y="527837"/>
                </a:lnTo>
                <a:lnTo>
                  <a:pt x="2903613" y="527837"/>
                </a:lnTo>
                <a:lnTo>
                  <a:pt x="2903613" y="416344"/>
                </a:lnTo>
                <a:lnTo>
                  <a:pt x="2903613" y="309689"/>
                </a:lnTo>
                <a:lnTo>
                  <a:pt x="2903613" y="184607"/>
                </a:lnTo>
                <a:close/>
              </a:path>
              <a:path w="3972559" h="534035">
                <a:moveTo>
                  <a:pt x="3421773" y="5778"/>
                </a:moveTo>
                <a:lnTo>
                  <a:pt x="2929471" y="5778"/>
                </a:lnTo>
                <a:lnTo>
                  <a:pt x="2929471" y="114998"/>
                </a:lnTo>
                <a:lnTo>
                  <a:pt x="3111271" y="114998"/>
                </a:lnTo>
                <a:lnTo>
                  <a:pt x="3111271" y="527748"/>
                </a:lnTo>
                <a:lnTo>
                  <a:pt x="3239897" y="527748"/>
                </a:lnTo>
                <a:lnTo>
                  <a:pt x="3239897" y="114998"/>
                </a:lnTo>
                <a:lnTo>
                  <a:pt x="3421773" y="114998"/>
                </a:lnTo>
                <a:lnTo>
                  <a:pt x="3421773" y="5778"/>
                </a:lnTo>
                <a:close/>
              </a:path>
              <a:path w="3972559" h="534035">
                <a:moveTo>
                  <a:pt x="3971975" y="184607"/>
                </a:moveTo>
                <a:lnTo>
                  <a:pt x="3968978" y="133286"/>
                </a:lnTo>
                <a:lnTo>
                  <a:pt x="3959504" y="91643"/>
                </a:lnTo>
                <a:lnTo>
                  <a:pt x="3918127" y="34759"/>
                </a:lnTo>
                <a:lnTo>
                  <a:pt x="3841889" y="8788"/>
                </a:lnTo>
                <a:lnTo>
                  <a:pt x="3788841" y="5791"/>
                </a:lnTo>
                <a:lnTo>
                  <a:pt x="3464890" y="5791"/>
                </a:lnTo>
                <a:lnTo>
                  <a:pt x="3464890" y="116586"/>
                </a:lnTo>
                <a:lnTo>
                  <a:pt x="3780523" y="116586"/>
                </a:lnTo>
                <a:lnTo>
                  <a:pt x="3810050" y="120408"/>
                </a:lnTo>
                <a:lnTo>
                  <a:pt x="3829977" y="132549"/>
                </a:lnTo>
                <a:lnTo>
                  <a:pt x="3841254" y="154063"/>
                </a:lnTo>
                <a:lnTo>
                  <a:pt x="3844798" y="186004"/>
                </a:lnTo>
                <a:lnTo>
                  <a:pt x="3844798" y="204444"/>
                </a:lnTo>
                <a:lnTo>
                  <a:pt x="3844798" y="309689"/>
                </a:lnTo>
                <a:lnTo>
                  <a:pt x="3844798" y="416344"/>
                </a:lnTo>
                <a:lnTo>
                  <a:pt x="3602113" y="416344"/>
                </a:lnTo>
                <a:lnTo>
                  <a:pt x="3587419" y="414210"/>
                </a:lnTo>
                <a:lnTo>
                  <a:pt x="3574110" y="406146"/>
                </a:lnTo>
                <a:lnTo>
                  <a:pt x="3564445" y="389699"/>
                </a:lnTo>
                <a:lnTo>
                  <a:pt x="3560711" y="362407"/>
                </a:lnTo>
                <a:lnTo>
                  <a:pt x="3564420" y="335216"/>
                </a:lnTo>
                <a:lnTo>
                  <a:pt x="3574034" y="319201"/>
                </a:lnTo>
                <a:lnTo>
                  <a:pt x="3587331" y="311607"/>
                </a:lnTo>
                <a:lnTo>
                  <a:pt x="3602113" y="309689"/>
                </a:lnTo>
                <a:lnTo>
                  <a:pt x="3844798" y="309689"/>
                </a:lnTo>
                <a:lnTo>
                  <a:pt x="3844798" y="204444"/>
                </a:lnTo>
                <a:lnTo>
                  <a:pt x="3583330" y="204444"/>
                </a:lnTo>
                <a:lnTo>
                  <a:pt x="3529660" y="210045"/>
                </a:lnTo>
                <a:lnTo>
                  <a:pt x="3487966" y="227215"/>
                </a:lnTo>
                <a:lnTo>
                  <a:pt x="3458222" y="256527"/>
                </a:lnTo>
                <a:lnTo>
                  <a:pt x="3440392" y="298551"/>
                </a:lnTo>
                <a:lnTo>
                  <a:pt x="3434448" y="353872"/>
                </a:lnTo>
                <a:lnTo>
                  <a:pt x="3434448" y="378561"/>
                </a:lnTo>
                <a:lnTo>
                  <a:pt x="3440607" y="435038"/>
                </a:lnTo>
                <a:lnTo>
                  <a:pt x="3459099" y="477177"/>
                </a:lnTo>
                <a:lnTo>
                  <a:pt x="3489934" y="506006"/>
                </a:lnTo>
                <a:lnTo>
                  <a:pt x="3533114" y="522554"/>
                </a:lnTo>
                <a:lnTo>
                  <a:pt x="3588664" y="527837"/>
                </a:lnTo>
                <a:lnTo>
                  <a:pt x="3971975" y="527837"/>
                </a:lnTo>
                <a:lnTo>
                  <a:pt x="3971975" y="416344"/>
                </a:lnTo>
                <a:lnTo>
                  <a:pt x="3971975" y="309689"/>
                </a:lnTo>
                <a:lnTo>
                  <a:pt x="3971975" y="184607"/>
                </a:lnTo>
                <a:close/>
              </a:path>
            </a:pathLst>
          </a:custGeom>
          <a:solidFill>
            <a:srgbClr val="FFFFFF"/>
          </a:solidFill>
        </p:spPr>
        <p:txBody>
          <a:bodyPr wrap="square" lIns="0" tIns="0" rIns="0" bIns="0" rtlCol="0"/>
          <a:lstStyle/>
          <a:p>
            <a:endParaRPr/>
          </a:p>
        </p:txBody>
      </p:sp>
      <p:pic>
        <p:nvPicPr>
          <p:cNvPr id="10" name="Imagen 9" descr="Dibujo de un edificio&#10;&#10;Descripción generada automáticamente con confianza media">
            <a:extLst>
              <a:ext uri="{FF2B5EF4-FFF2-40B4-BE49-F238E27FC236}">
                <a16:creationId xmlns:a16="http://schemas.microsoft.com/office/drawing/2014/main" id="{C29B95CB-1E1B-4342-8462-A7B9C6368445}"/>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7153" y="-4128"/>
            <a:ext cx="8687915" cy="6953500"/>
          </a:xfrm>
          <a:prstGeom prst="rect">
            <a:avLst/>
          </a:prstGeom>
        </p:spPr>
      </p:pic>
    </p:spTree>
    <p:extLst>
      <p:ext uri="{BB962C8B-B14F-4D97-AF65-F5344CB8AC3E}">
        <p14:creationId xmlns:p14="http://schemas.microsoft.com/office/powerpoint/2010/main" val="2208863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10" name="Imagen 9" descr="Dibujo de un edificio&#10;&#10;Descripción generada automáticamente con confianza media">
            <a:extLst>
              <a:ext uri="{FF2B5EF4-FFF2-40B4-BE49-F238E27FC236}">
                <a16:creationId xmlns:a16="http://schemas.microsoft.com/office/drawing/2014/main" id="{E0EA1D1B-F5E2-46D3-A6E1-F97EF791DEE5}"/>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244570" y="-28575"/>
            <a:ext cx="8687915" cy="6953500"/>
          </a:xfrm>
          <a:prstGeom prst="rect">
            <a:avLst/>
          </a:prstGeom>
        </p:spPr>
      </p:pic>
      <p:sp>
        <p:nvSpPr>
          <p:cNvPr id="14" name="Título 1">
            <a:extLst>
              <a:ext uri="{FF2B5EF4-FFF2-40B4-BE49-F238E27FC236}">
                <a16:creationId xmlns:a16="http://schemas.microsoft.com/office/drawing/2014/main" id="{F2D8DA50-E13D-465D-8BEE-70F834E75E8D}"/>
              </a:ext>
            </a:extLst>
          </p:cNvPr>
          <p:cNvSpPr>
            <a:spLocks noGrp="1"/>
          </p:cNvSpPr>
          <p:nvPr>
            <p:ph type="title" hasCustomPrompt="1"/>
          </p:nvPr>
        </p:nvSpPr>
        <p:spPr>
          <a:xfrm>
            <a:off x="380999" y="252299"/>
            <a:ext cx="6827521" cy="1162843"/>
          </a:xfrm>
          <a:prstGeom prst="rect">
            <a:avLst/>
          </a:prstGeom>
        </p:spPr>
        <p:txBody>
          <a:bodyPr>
            <a:normAutofit/>
          </a:bodyPr>
          <a:lstStyle>
            <a:lvl1pPr algn="l" rtl="0" fontAlgn="base">
              <a:lnSpc>
                <a:spcPct val="90000"/>
              </a:lnSpc>
              <a:spcBef>
                <a:spcPct val="0"/>
              </a:spcBef>
              <a:spcAft>
                <a:spcPct val="0"/>
              </a:spcAft>
              <a:defRPr lang="es-ES" sz="2400" kern="1200" dirty="0">
                <a:solidFill>
                  <a:srgbClr val="505050"/>
                </a:solidFill>
                <a:latin typeface="Arial Black" panose="020B0A04020102020204" pitchFamily="34" charset="0"/>
                <a:ea typeface="+mj-ea"/>
                <a:cs typeface="+mj-cs"/>
              </a:defRPr>
            </a:lvl1pPr>
          </a:lstStyle>
          <a:p>
            <a:r>
              <a:rPr lang="es-ES" dirty="0"/>
              <a:t>HAGA CLIC PARA MODIFICAR EL ESTILO DE TÍTULO DEL PATRÓN</a:t>
            </a:r>
          </a:p>
        </p:txBody>
      </p:sp>
      <p:sp>
        <p:nvSpPr>
          <p:cNvPr id="16" name="Marcador de texto 15">
            <a:extLst>
              <a:ext uri="{FF2B5EF4-FFF2-40B4-BE49-F238E27FC236}">
                <a16:creationId xmlns:a16="http://schemas.microsoft.com/office/drawing/2014/main" id="{71D5AB6B-81C7-4BE2-9222-349DEED2B49A}"/>
              </a:ext>
            </a:extLst>
          </p:cNvPr>
          <p:cNvSpPr>
            <a:spLocks noGrp="1"/>
          </p:cNvSpPr>
          <p:nvPr>
            <p:ph type="body" sz="quarter" idx="10"/>
          </p:nvPr>
        </p:nvSpPr>
        <p:spPr>
          <a:xfrm>
            <a:off x="380999" y="1667441"/>
            <a:ext cx="11539538" cy="4422641"/>
          </a:xfrm>
        </p:spPr>
        <p:txBody>
          <a:bodyPr>
            <a:normAutofit/>
          </a:bodyPr>
          <a:lstStyle>
            <a:lvl1pPr marL="0" indent="0">
              <a:buFontTx/>
              <a:buNone/>
              <a:defRPr lang="es-ES" altLang="es-ES" sz="1800" kern="1200" dirty="0" smtClean="0">
                <a:solidFill>
                  <a:srgbClr val="505050"/>
                </a:solidFill>
                <a:latin typeface="+mn-lt"/>
                <a:ea typeface="+mn-ea"/>
                <a:cs typeface="+mn-cs"/>
              </a:defRPr>
            </a:lvl1pPr>
            <a:lvl2pPr>
              <a:defRPr lang="es-ES" altLang="es-ES" sz="1600" kern="1200" dirty="0" smtClean="0">
                <a:solidFill>
                  <a:srgbClr val="505050"/>
                </a:solidFill>
                <a:latin typeface="+mn-lt"/>
                <a:ea typeface="+mn-ea"/>
                <a:cs typeface="+mn-cs"/>
              </a:defRPr>
            </a:lvl2pPr>
            <a:lvl3pPr>
              <a:defRPr lang="es-ES" altLang="es-ES" sz="1600" kern="1200" dirty="0" smtClean="0">
                <a:solidFill>
                  <a:srgbClr val="505050"/>
                </a:solidFill>
                <a:latin typeface="+mn-lt"/>
                <a:ea typeface="+mn-ea"/>
                <a:cs typeface="+mn-cs"/>
              </a:defRPr>
            </a:lvl3pPr>
            <a:lvl4pPr>
              <a:defRPr lang="es-ES" altLang="es-ES" sz="1600" kern="1200" dirty="0" smtClean="0">
                <a:solidFill>
                  <a:srgbClr val="505050"/>
                </a:solidFill>
                <a:latin typeface="+mn-lt"/>
                <a:ea typeface="+mn-ea"/>
                <a:cs typeface="+mn-cs"/>
              </a:defRPr>
            </a:lvl4pPr>
            <a:lvl5pPr>
              <a:defRPr lang="es-ES" altLang="es-ES" sz="1600" kern="1200" dirty="0" smtClean="0">
                <a:solidFill>
                  <a:srgbClr val="505050"/>
                </a:solidFill>
                <a:latin typeface="+mn-lt"/>
                <a:ea typeface="+mn-ea"/>
                <a:cs typeface="+mn-cs"/>
              </a:defRPr>
            </a:lvl5pPr>
          </a:lstStyle>
          <a:p>
            <a:pPr lvl="0"/>
            <a:r>
              <a:rPr lang="es-ES" dirty="0"/>
              <a:t>Haga clic para modificar los estilos de texto del patrón</a:t>
            </a:r>
          </a:p>
        </p:txBody>
      </p:sp>
      <p:pic>
        <p:nvPicPr>
          <p:cNvPr id="8" name="Imagen 7" descr="Logotipo&#10;&#10;Descripción generada automáticamente">
            <a:extLst>
              <a:ext uri="{FF2B5EF4-FFF2-40B4-BE49-F238E27FC236}">
                <a16:creationId xmlns:a16="http://schemas.microsoft.com/office/drawing/2014/main" id="{CF47B0E5-89CD-4E47-8C8E-146F286B9E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7844" y="309903"/>
            <a:ext cx="1932013" cy="491785"/>
          </a:xfrm>
          <a:prstGeom prst="rect">
            <a:avLst/>
          </a:prstGeom>
        </p:spPr>
      </p:pic>
    </p:spTree>
    <p:extLst>
      <p:ext uri="{BB962C8B-B14F-4D97-AF65-F5344CB8AC3E}">
        <p14:creationId xmlns:p14="http://schemas.microsoft.com/office/powerpoint/2010/main" val="850361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ítulo">
    <p:spTree>
      <p:nvGrpSpPr>
        <p:cNvPr id="1" name=""/>
        <p:cNvGrpSpPr/>
        <p:nvPr/>
      </p:nvGrpSpPr>
      <p:grpSpPr>
        <a:xfrm>
          <a:off x="0" y="0"/>
          <a:ext cx="0" cy="0"/>
          <a:chOff x="0" y="0"/>
          <a:chExt cx="0" cy="0"/>
        </a:xfrm>
      </p:grpSpPr>
      <p:pic>
        <p:nvPicPr>
          <p:cNvPr id="6" name="Imagen 5" descr="Imagen borrosa de una persona&#10;&#10;Descripción generada automáticamente con confianza baja">
            <a:extLst>
              <a:ext uri="{FF2B5EF4-FFF2-40B4-BE49-F238E27FC236}">
                <a16:creationId xmlns:a16="http://schemas.microsoft.com/office/drawing/2014/main" id="{9B87BEAE-8AEE-4297-B088-A7A832E7A6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42"/>
          <a:stretch/>
        </p:blipFill>
        <p:spPr>
          <a:xfrm>
            <a:off x="0" y="-20846"/>
            <a:ext cx="12192000" cy="6894368"/>
          </a:xfrm>
          <a:prstGeom prst="rect">
            <a:avLst/>
          </a:prstGeom>
        </p:spPr>
      </p:pic>
      <p:pic>
        <p:nvPicPr>
          <p:cNvPr id="7" name="Imagen 6">
            <a:extLst>
              <a:ext uri="{FF2B5EF4-FFF2-40B4-BE49-F238E27FC236}">
                <a16:creationId xmlns:a16="http://schemas.microsoft.com/office/drawing/2014/main" id="{3BF6233B-3FD4-494C-A9C8-A89069F65C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94605" y="5331010"/>
            <a:ext cx="1570302" cy="713773"/>
          </a:xfrm>
          <a:prstGeom prst="rect">
            <a:avLst/>
          </a:prstGeom>
        </p:spPr>
      </p:pic>
      <p:sp>
        <p:nvSpPr>
          <p:cNvPr id="9" name="object 14">
            <a:extLst>
              <a:ext uri="{FF2B5EF4-FFF2-40B4-BE49-F238E27FC236}">
                <a16:creationId xmlns:a16="http://schemas.microsoft.com/office/drawing/2014/main" id="{512755E5-F5F5-4BB3-A275-F3FD19E96561}"/>
              </a:ext>
            </a:extLst>
          </p:cNvPr>
          <p:cNvSpPr/>
          <p:nvPr userDrawn="1"/>
        </p:nvSpPr>
        <p:spPr>
          <a:xfrm>
            <a:off x="600672" y="6134985"/>
            <a:ext cx="10928298" cy="164978"/>
          </a:xfrm>
          <a:custGeom>
            <a:avLst/>
            <a:gdLst/>
            <a:ahLst/>
            <a:cxnLst/>
            <a:rect l="l" t="t" r="r" b="b"/>
            <a:pathLst>
              <a:path w="18470245">
                <a:moveTo>
                  <a:pt x="18469845" y="0"/>
                </a:moveTo>
                <a:lnTo>
                  <a:pt x="0" y="0"/>
                </a:lnTo>
              </a:path>
            </a:pathLst>
          </a:custGeom>
          <a:ln w="52354">
            <a:solidFill>
              <a:srgbClr val="FFFFFF"/>
            </a:solidFill>
          </a:ln>
        </p:spPr>
        <p:txBody>
          <a:bodyPr wrap="square" lIns="0" tIns="0" rIns="0" bIns="0" rtlCol="0"/>
          <a:lstStyle/>
          <a:p>
            <a:endParaRPr/>
          </a:p>
        </p:txBody>
      </p:sp>
      <p:pic>
        <p:nvPicPr>
          <p:cNvPr id="11" name="Imagen 10" descr="Dibujo de un edificio&#10;&#10;Descripción generada automáticamente con confianza media">
            <a:extLst>
              <a:ext uri="{FF2B5EF4-FFF2-40B4-BE49-F238E27FC236}">
                <a16:creationId xmlns:a16="http://schemas.microsoft.com/office/drawing/2014/main" id="{611FE49D-7EF9-420D-AD53-61DD3734792F}"/>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7153" y="-4128"/>
            <a:ext cx="8687915" cy="6953500"/>
          </a:xfrm>
          <a:prstGeom prst="rect">
            <a:avLst/>
          </a:prstGeom>
        </p:spPr>
      </p:pic>
      <p:sp>
        <p:nvSpPr>
          <p:cNvPr id="12" name="Título de la presentación"/>
          <p:cNvSpPr txBox="1">
            <a:spLocks noGrp="1"/>
          </p:cNvSpPr>
          <p:nvPr>
            <p:ph type="title" hasCustomPrompt="1"/>
          </p:nvPr>
        </p:nvSpPr>
        <p:spPr>
          <a:xfrm>
            <a:off x="853620" y="2862965"/>
            <a:ext cx="6254752" cy="1684304"/>
          </a:xfrm>
          <a:prstGeom prst="rect">
            <a:avLst/>
          </a:prstGeom>
        </p:spPr>
        <p:txBody>
          <a:bodyPr anchor="b">
            <a:noAutofit/>
          </a:bodyPr>
          <a:lstStyle>
            <a:lvl1pPr>
              <a:defRPr sz="3600" b="1" spc="-116">
                <a:solidFill>
                  <a:schemeClr val="bg1"/>
                </a:solidFill>
                <a:latin typeface="Arial Black" panose="020B0A04020102020204" pitchFamily="34" charset="0"/>
              </a:defRPr>
            </a:lvl1pPr>
          </a:lstStyle>
          <a:p>
            <a:r>
              <a:rPr lang="es-ES" dirty="0"/>
              <a:t>HAGA CLIC PARA MODIFICAR EL ESTILO DE TÍTULO DEL PATRÓN</a:t>
            </a:r>
          </a:p>
        </p:txBody>
      </p:sp>
      <p:sp>
        <p:nvSpPr>
          <p:cNvPr id="8" name="object 15">
            <a:extLst>
              <a:ext uri="{FF2B5EF4-FFF2-40B4-BE49-F238E27FC236}">
                <a16:creationId xmlns:a16="http://schemas.microsoft.com/office/drawing/2014/main" id="{BC70643F-E61B-412A-BCD8-9C4426C7E6E7}"/>
              </a:ext>
            </a:extLst>
          </p:cNvPr>
          <p:cNvSpPr/>
          <p:nvPr userDrawn="1"/>
        </p:nvSpPr>
        <p:spPr>
          <a:xfrm>
            <a:off x="10228521" y="462344"/>
            <a:ext cx="1661955" cy="230436"/>
          </a:xfrm>
          <a:custGeom>
            <a:avLst/>
            <a:gdLst/>
            <a:ahLst/>
            <a:cxnLst/>
            <a:rect l="l" t="t" r="r" b="b"/>
            <a:pathLst>
              <a:path w="3972559" h="534035">
                <a:moveTo>
                  <a:pt x="558812" y="5613"/>
                </a:moveTo>
                <a:lnTo>
                  <a:pt x="431787" y="5613"/>
                </a:lnTo>
                <a:lnTo>
                  <a:pt x="431787" y="331304"/>
                </a:lnTo>
                <a:lnTo>
                  <a:pt x="432054" y="350342"/>
                </a:lnTo>
                <a:lnTo>
                  <a:pt x="433717" y="396265"/>
                </a:lnTo>
                <a:lnTo>
                  <a:pt x="434073" y="402094"/>
                </a:lnTo>
                <a:lnTo>
                  <a:pt x="433717" y="407352"/>
                </a:lnTo>
                <a:lnTo>
                  <a:pt x="426999" y="411111"/>
                </a:lnTo>
                <a:lnTo>
                  <a:pt x="423265" y="407847"/>
                </a:lnTo>
                <a:lnTo>
                  <a:pt x="420827" y="403542"/>
                </a:lnTo>
                <a:lnTo>
                  <a:pt x="329819" y="241185"/>
                </a:lnTo>
                <a:lnTo>
                  <a:pt x="295529" y="180492"/>
                </a:lnTo>
                <a:lnTo>
                  <a:pt x="264121" y="125412"/>
                </a:lnTo>
                <a:lnTo>
                  <a:pt x="239369" y="82778"/>
                </a:lnTo>
                <a:lnTo>
                  <a:pt x="205524" y="35331"/>
                </a:lnTo>
                <a:lnTo>
                  <a:pt x="152425" y="4343"/>
                </a:lnTo>
                <a:lnTo>
                  <a:pt x="114769" y="0"/>
                </a:lnTo>
                <a:lnTo>
                  <a:pt x="82651" y="3149"/>
                </a:lnTo>
                <a:lnTo>
                  <a:pt x="51663" y="14960"/>
                </a:lnTo>
                <a:lnTo>
                  <a:pt x="25260" y="38950"/>
                </a:lnTo>
                <a:lnTo>
                  <a:pt x="6896" y="78663"/>
                </a:lnTo>
                <a:lnTo>
                  <a:pt x="0" y="137629"/>
                </a:lnTo>
                <a:lnTo>
                  <a:pt x="0" y="528015"/>
                </a:lnTo>
                <a:lnTo>
                  <a:pt x="126898" y="528015"/>
                </a:lnTo>
                <a:lnTo>
                  <a:pt x="126898" y="202463"/>
                </a:lnTo>
                <a:lnTo>
                  <a:pt x="126644" y="183438"/>
                </a:lnTo>
                <a:lnTo>
                  <a:pt x="124739" y="131737"/>
                </a:lnTo>
                <a:lnTo>
                  <a:pt x="125031" y="126263"/>
                </a:lnTo>
                <a:lnTo>
                  <a:pt x="131826" y="122656"/>
                </a:lnTo>
                <a:lnTo>
                  <a:pt x="135420" y="125907"/>
                </a:lnTo>
                <a:lnTo>
                  <a:pt x="192024" y="228041"/>
                </a:lnTo>
                <a:lnTo>
                  <a:pt x="224040" y="285483"/>
                </a:lnTo>
                <a:lnTo>
                  <a:pt x="257530" y="345020"/>
                </a:lnTo>
                <a:lnTo>
                  <a:pt x="289179" y="400469"/>
                </a:lnTo>
                <a:lnTo>
                  <a:pt x="315658" y="445643"/>
                </a:lnTo>
                <a:lnTo>
                  <a:pt x="353225" y="498436"/>
                </a:lnTo>
                <a:lnTo>
                  <a:pt x="406336" y="529590"/>
                </a:lnTo>
                <a:lnTo>
                  <a:pt x="443992" y="533984"/>
                </a:lnTo>
                <a:lnTo>
                  <a:pt x="476084" y="530796"/>
                </a:lnTo>
                <a:lnTo>
                  <a:pt x="507085" y="518934"/>
                </a:lnTo>
                <a:lnTo>
                  <a:pt x="533514" y="494855"/>
                </a:lnTo>
                <a:lnTo>
                  <a:pt x="551916" y="455091"/>
                </a:lnTo>
                <a:lnTo>
                  <a:pt x="558812" y="396138"/>
                </a:lnTo>
                <a:lnTo>
                  <a:pt x="558812" y="5613"/>
                </a:lnTo>
                <a:close/>
              </a:path>
              <a:path w="3972559" h="534035">
                <a:moveTo>
                  <a:pt x="1094447" y="5778"/>
                </a:moveTo>
                <a:lnTo>
                  <a:pt x="602284" y="5778"/>
                </a:lnTo>
                <a:lnTo>
                  <a:pt x="602284" y="114998"/>
                </a:lnTo>
                <a:lnTo>
                  <a:pt x="784009" y="114998"/>
                </a:lnTo>
                <a:lnTo>
                  <a:pt x="784009" y="527748"/>
                </a:lnTo>
                <a:lnTo>
                  <a:pt x="912710" y="527748"/>
                </a:lnTo>
                <a:lnTo>
                  <a:pt x="912710" y="114998"/>
                </a:lnTo>
                <a:lnTo>
                  <a:pt x="1094447" y="114998"/>
                </a:lnTo>
                <a:lnTo>
                  <a:pt x="1094447" y="5778"/>
                </a:lnTo>
                <a:close/>
              </a:path>
              <a:path w="3972559" h="534035">
                <a:moveTo>
                  <a:pt x="1627581" y="5778"/>
                </a:moveTo>
                <a:lnTo>
                  <a:pt x="1135418" y="5778"/>
                </a:lnTo>
                <a:lnTo>
                  <a:pt x="1135418" y="114998"/>
                </a:lnTo>
                <a:lnTo>
                  <a:pt x="1317091" y="114998"/>
                </a:lnTo>
                <a:lnTo>
                  <a:pt x="1317091" y="527748"/>
                </a:lnTo>
                <a:lnTo>
                  <a:pt x="1445920" y="527748"/>
                </a:lnTo>
                <a:lnTo>
                  <a:pt x="1445920" y="114998"/>
                </a:lnTo>
                <a:lnTo>
                  <a:pt x="1627581" y="114998"/>
                </a:lnTo>
                <a:lnTo>
                  <a:pt x="1627581" y="5778"/>
                </a:lnTo>
                <a:close/>
              </a:path>
              <a:path w="3972559" h="534035">
                <a:moveTo>
                  <a:pt x="2316022" y="188772"/>
                </a:moveTo>
                <a:lnTo>
                  <a:pt x="2312454" y="135509"/>
                </a:lnTo>
                <a:lnTo>
                  <a:pt x="2307755" y="117005"/>
                </a:lnTo>
                <a:lnTo>
                  <a:pt x="2301570" y="92595"/>
                </a:lnTo>
                <a:lnTo>
                  <a:pt x="2283129" y="59245"/>
                </a:lnTo>
                <a:lnTo>
                  <a:pt x="2256866" y="34671"/>
                </a:lnTo>
                <a:lnTo>
                  <a:pt x="2222538" y="18097"/>
                </a:lnTo>
                <a:lnTo>
                  <a:pt x="2184616" y="9766"/>
                </a:lnTo>
                <a:lnTo>
                  <a:pt x="2184616" y="186474"/>
                </a:lnTo>
                <a:lnTo>
                  <a:pt x="2184616" y="347281"/>
                </a:lnTo>
                <a:lnTo>
                  <a:pt x="2181047" y="379285"/>
                </a:lnTo>
                <a:lnTo>
                  <a:pt x="2169718" y="400812"/>
                </a:lnTo>
                <a:lnTo>
                  <a:pt x="2149716" y="412940"/>
                </a:lnTo>
                <a:lnTo>
                  <a:pt x="2120125" y="416750"/>
                </a:lnTo>
                <a:lnTo>
                  <a:pt x="1912810" y="416750"/>
                </a:lnTo>
                <a:lnTo>
                  <a:pt x="1912810" y="117005"/>
                </a:lnTo>
                <a:lnTo>
                  <a:pt x="2120125" y="117005"/>
                </a:lnTo>
                <a:lnTo>
                  <a:pt x="2149716" y="120815"/>
                </a:lnTo>
                <a:lnTo>
                  <a:pt x="2169718" y="132969"/>
                </a:lnTo>
                <a:lnTo>
                  <a:pt x="2181047" y="154495"/>
                </a:lnTo>
                <a:lnTo>
                  <a:pt x="2184616" y="186474"/>
                </a:lnTo>
                <a:lnTo>
                  <a:pt x="2184616" y="9766"/>
                </a:lnTo>
                <a:lnTo>
                  <a:pt x="2179891" y="8724"/>
                </a:lnTo>
                <a:lnTo>
                  <a:pt x="2128659" y="5765"/>
                </a:lnTo>
                <a:lnTo>
                  <a:pt x="1784121" y="5765"/>
                </a:lnTo>
                <a:lnTo>
                  <a:pt x="1784121" y="527837"/>
                </a:lnTo>
                <a:lnTo>
                  <a:pt x="2134628" y="527837"/>
                </a:lnTo>
                <a:lnTo>
                  <a:pt x="2188108" y="524002"/>
                </a:lnTo>
                <a:lnTo>
                  <a:pt x="2230907" y="512546"/>
                </a:lnTo>
                <a:lnTo>
                  <a:pt x="2288057" y="467258"/>
                </a:lnTo>
                <a:lnTo>
                  <a:pt x="2307920" y="416750"/>
                </a:lnTo>
                <a:lnTo>
                  <a:pt x="2313216" y="392836"/>
                </a:lnTo>
                <a:lnTo>
                  <a:pt x="2316022" y="344982"/>
                </a:lnTo>
                <a:lnTo>
                  <a:pt x="2316022" y="188772"/>
                </a:lnTo>
                <a:close/>
              </a:path>
              <a:path w="3972559" h="534035">
                <a:moveTo>
                  <a:pt x="2903613" y="184607"/>
                </a:moveTo>
                <a:lnTo>
                  <a:pt x="2900603" y="133286"/>
                </a:lnTo>
                <a:lnTo>
                  <a:pt x="2891104" y="91643"/>
                </a:lnTo>
                <a:lnTo>
                  <a:pt x="2849651" y="34759"/>
                </a:lnTo>
                <a:lnTo>
                  <a:pt x="2773451" y="8788"/>
                </a:lnTo>
                <a:lnTo>
                  <a:pt x="2720492" y="5791"/>
                </a:lnTo>
                <a:lnTo>
                  <a:pt x="2396464" y="5791"/>
                </a:lnTo>
                <a:lnTo>
                  <a:pt x="2396464" y="116586"/>
                </a:lnTo>
                <a:lnTo>
                  <a:pt x="2711894" y="116586"/>
                </a:lnTo>
                <a:lnTo>
                  <a:pt x="2741485" y="120408"/>
                </a:lnTo>
                <a:lnTo>
                  <a:pt x="2761437" y="132549"/>
                </a:lnTo>
                <a:lnTo>
                  <a:pt x="2772702" y="154063"/>
                </a:lnTo>
                <a:lnTo>
                  <a:pt x="2776232" y="186004"/>
                </a:lnTo>
                <a:lnTo>
                  <a:pt x="2776309" y="204444"/>
                </a:lnTo>
                <a:lnTo>
                  <a:pt x="2776232" y="309689"/>
                </a:lnTo>
                <a:lnTo>
                  <a:pt x="2776232" y="416344"/>
                </a:lnTo>
                <a:lnTo>
                  <a:pt x="2533688" y="416344"/>
                </a:lnTo>
                <a:lnTo>
                  <a:pt x="2518968" y="414210"/>
                </a:lnTo>
                <a:lnTo>
                  <a:pt x="2505659" y="406146"/>
                </a:lnTo>
                <a:lnTo>
                  <a:pt x="2496020" y="389699"/>
                </a:lnTo>
                <a:lnTo>
                  <a:pt x="2492298" y="362407"/>
                </a:lnTo>
                <a:lnTo>
                  <a:pt x="2495994" y="335216"/>
                </a:lnTo>
                <a:lnTo>
                  <a:pt x="2505583" y="319201"/>
                </a:lnTo>
                <a:lnTo>
                  <a:pt x="2518892" y="311607"/>
                </a:lnTo>
                <a:lnTo>
                  <a:pt x="2533688" y="309689"/>
                </a:lnTo>
                <a:lnTo>
                  <a:pt x="2776232" y="309689"/>
                </a:lnTo>
                <a:lnTo>
                  <a:pt x="2776232" y="204444"/>
                </a:lnTo>
                <a:lnTo>
                  <a:pt x="2514828" y="204444"/>
                </a:lnTo>
                <a:lnTo>
                  <a:pt x="2461171" y="210045"/>
                </a:lnTo>
                <a:lnTo>
                  <a:pt x="2419477" y="227215"/>
                </a:lnTo>
                <a:lnTo>
                  <a:pt x="2389721" y="256527"/>
                </a:lnTo>
                <a:lnTo>
                  <a:pt x="2371890" y="298551"/>
                </a:lnTo>
                <a:lnTo>
                  <a:pt x="2365959" y="353872"/>
                </a:lnTo>
                <a:lnTo>
                  <a:pt x="2365959" y="378561"/>
                </a:lnTo>
                <a:lnTo>
                  <a:pt x="2372106" y="435038"/>
                </a:lnTo>
                <a:lnTo>
                  <a:pt x="2390584" y="477177"/>
                </a:lnTo>
                <a:lnTo>
                  <a:pt x="2421420" y="506006"/>
                </a:lnTo>
                <a:lnTo>
                  <a:pt x="2464625" y="522554"/>
                </a:lnTo>
                <a:lnTo>
                  <a:pt x="2520238" y="527837"/>
                </a:lnTo>
                <a:lnTo>
                  <a:pt x="2903613" y="527837"/>
                </a:lnTo>
                <a:lnTo>
                  <a:pt x="2903613" y="416344"/>
                </a:lnTo>
                <a:lnTo>
                  <a:pt x="2903613" y="309689"/>
                </a:lnTo>
                <a:lnTo>
                  <a:pt x="2903613" y="184607"/>
                </a:lnTo>
                <a:close/>
              </a:path>
              <a:path w="3972559" h="534035">
                <a:moveTo>
                  <a:pt x="3421773" y="5778"/>
                </a:moveTo>
                <a:lnTo>
                  <a:pt x="2929471" y="5778"/>
                </a:lnTo>
                <a:lnTo>
                  <a:pt x="2929471" y="114998"/>
                </a:lnTo>
                <a:lnTo>
                  <a:pt x="3111271" y="114998"/>
                </a:lnTo>
                <a:lnTo>
                  <a:pt x="3111271" y="527748"/>
                </a:lnTo>
                <a:lnTo>
                  <a:pt x="3239897" y="527748"/>
                </a:lnTo>
                <a:lnTo>
                  <a:pt x="3239897" y="114998"/>
                </a:lnTo>
                <a:lnTo>
                  <a:pt x="3421773" y="114998"/>
                </a:lnTo>
                <a:lnTo>
                  <a:pt x="3421773" y="5778"/>
                </a:lnTo>
                <a:close/>
              </a:path>
              <a:path w="3972559" h="534035">
                <a:moveTo>
                  <a:pt x="3971975" y="184607"/>
                </a:moveTo>
                <a:lnTo>
                  <a:pt x="3968978" y="133286"/>
                </a:lnTo>
                <a:lnTo>
                  <a:pt x="3959504" y="91643"/>
                </a:lnTo>
                <a:lnTo>
                  <a:pt x="3918127" y="34759"/>
                </a:lnTo>
                <a:lnTo>
                  <a:pt x="3841889" y="8788"/>
                </a:lnTo>
                <a:lnTo>
                  <a:pt x="3788841" y="5791"/>
                </a:lnTo>
                <a:lnTo>
                  <a:pt x="3464890" y="5791"/>
                </a:lnTo>
                <a:lnTo>
                  <a:pt x="3464890" y="116586"/>
                </a:lnTo>
                <a:lnTo>
                  <a:pt x="3780523" y="116586"/>
                </a:lnTo>
                <a:lnTo>
                  <a:pt x="3810050" y="120408"/>
                </a:lnTo>
                <a:lnTo>
                  <a:pt x="3829977" y="132549"/>
                </a:lnTo>
                <a:lnTo>
                  <a:pt x="3841254" y="154063"/>
                </a:lnTo>
                <a:lnTo>
                  <a:pt x="3844798" y="186004"/>
                </a:lnTo>
                <a:lnTo>
                  <a:pt x="3844798" y="204444"/>
                </a:lnTo>
                <a:lnTo>
                  <a:pt x="3844798" y="309689"/>
                </a:lnTo>
                <a:lnTo>
                  <a:pt x="3844798" y="416344"/>
                </a:lnTo>
                <a:lnTo>
                  <a:pt x="3602113" y="416344"/>
                </a:lnTo>
                <a:lnTo>
                  <a:pt x="3587419" y="414210"/>
                </a:lnTo>
                <a:lnTo>
                  <a:pt x="3574110" y="406146"/>
                </a:lnTo>
                <a:lnTo>
                  <a:pt x="3564445" y="389699"/>
                </a:lnTo>
                <a:lnTo>
                  <a:pt x="3560711" y="362407"/>
                </a:lnTo>
                <a:lnTo>
                  <a:pt x="3564420" y="335216"/>
                </a:lnTo>
                <a:lnTo>
                  <a:pt x="3574034" y="319201"/>
                </a:lnTo>
                <a:lnTo>
                  <a:pt x="3587331" y="311607"/>
                </a:lnTo>
                <a:lnTo>
                  <a:pt x="3602113" y="309689"/>
                </a:lnTo>
                <a:lnTo>
                  <a:pt x="3844798" y="309689"/>
                </a:lnTo>
                <a:lnTo>
                  <a:pt x="3844798" y="204444"/>
                </a:lnTo>
                <a:lnTo>
                  <a:pt x="3583330" y="204444"/>
                </a:lnTo>
                <a:lnTo>
                  <a:pt x="3529660" y="210045"/>
                </a:lnTo>
                <a:lnTo>
                  <a:pt x="3487966" y="227215"/>
                </a:lnTo>
                <a:lnTo>
                  <a:pt x="3458222" y="256527"/>
                </a:lnTo>
                <a:lnTo>
                  <a:pt x="3440392" y="298551"/>
                </a:lnTo>
                <a:lnTo>
                  <a:pt x="3434448" y="353872"/>
                </a:lnTo>
                <a:lnTo>
                  <a:pt x="3434448" y="378561"/>
                </a:lnTo>
                <a:lnTo>
                  <a:pt x="3440607" y="435038"/>
                </a:lnTo>
                <a:lnTo>
                  <a:pt x="3459099" y="477177"/>
                </a:lnTo>
                <a:lnTo>
                  <a:pt x="3489934" y="506006"/>
                </a:lnTo>
                <a:lnTo>
                  <a:pt x="3533114" y="522554"/>
                </a:lnTo>
                <a:lnTo>
                  <a:pt x="3588664" y="527837"/>
                </a:lnTo>
                <a:lnTo>
                  <a:pt x="3971975" y="527837"/>
                </a:lnTo>
                <a:lnTo>
                  <a:pt x="3971975" y="416344"/>
                </a:lnTo>
                <a:lnTo>
                  <a:pt x="3971975" y="309689"/>
                </a:lnTo>
                <a:lnTo>
                  <a:pt x="3971975" y="184607"/>
                </a:lnTo>
                <a:close/>
              </a:path>
            </a:pathLst>
          </a:custGeom>
          <a:solidFill>
            <a:srgbClr val="FFFFFF"/>
          </a:solidFill>
        </p:spPr>
        <p:txBody>
          <a:bodyPr wrap="square" lIns="0" tIns="0" rIns="0" bIns="0" rtlCol="0"/>
          <a:lstStyle/>
          <a:p>
            <a:endParaRPr dirty="0"/>
          </a:p>
        </p:txBody>
      </p:sp>
    </p:spTree>
    <p:extLst>
      <p:ext uri="{BB962C8B-B14F-4D97-AF65-F5344CB8AC3E}">
        <p14:creationId xmlns:p14="http://schemas.microsoft.com/office/powerpoint/2010/main" val="362135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02C70-B6E3-47BC-80D7-EECF1976D78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FB907CF-D13A-445C-9183-3732CF87D67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F9984E-8346-4F2E-8F1C-DDCA491C65FA}"/>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5" name="Marcador de pie de página 4">
            <a:extLst>
              <a:ext uri="{FF2B5EF4-FFF2-40B4-BE49-F238E27FC236}">
                <a16:creationId xmlns:a16="http://schemas.microsoft.com/office/drawing/2014/main" id="{486610AC-65F8-45C6-874E-3C21928DC5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E201D9-34BA-4267-ABBB-84A3564B1D61}"/>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361876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871B17-A83B-47F4-8095-9ABBADF55D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690043B-E14C-4F45-BE6D-AAFB4EC167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C81081-C094-47E9-95C7-2AC6C1DBA35F}"/>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5" name="Marcador de pie de página 4">
            <a:extLst>
              <a:ext uri="{FF2B5EF4-FFF2-40B4-BE49-F238E27FC236}">
                <a16:creationId xmlns:a16="http://schemas.microsoft.com/office/drawing/2014/main" id="{FC924DD9-7273-49CC-99A7-243DB805D2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9AF00-14EF-42B1-AA40-C0C8682AFA6A}"/>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75183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87195B-FEAE-4F1A-9446-9A697103F1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517111-C58E-485B-BB1A-70135CAC7D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5B3DEC0-F00E-45C4-AE30-E5B621D335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6B2A265-4ED3-401E-B874-54A84A6B1040}"/>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6" name="Marcador de pie de página 5">
            <a:extLst>
              <a:ext uri="{FF2B5EF4-FFF2-40B4-BE49-F238E27FC236}">
                <a16:creationId xmlns:a16="http://schemas.microsoft.com/office/drawing/2014/main" id="{184536C5-832A-4708-B316-06B82EC3258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6D621CA-9DD4-421F-B392-B9B59B05E196}"/>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402468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96835-228B-4AA0-9C06-D54BA54E610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9DBA9BA-EC50-4E48-9861-27D2F253EF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3C57EAA-A008-4D9A-B218-B0014E7170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E12DD1-C8EA-4EAD-9C95-5EB0F7909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2815E15-9A57-486E-A9FC-DC876357ADF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A9702C0-B435-4925-9E4B-7C96D0FE0F4A}"/>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8" name="Marcador de pie de página 7">
            <a:extLst>
              <a:ext uri="{FF2B5EF4-FFF2-40B4-BE49-F238E27FC236}">
                <a16:creationId xmlns:a16="http://schemas.microsoft.com/office/drawing/2014/main" id="{48824750-88AB-422C-B7DF-66EF51B6045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D809E5-4F6C-474B-BE35-D1C5889DA50A}"/>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109999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2859D-2D25-46E8-8391-5686CA490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261C456-C364-4700-AC79-8848D19C9259}"/>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4" name="Marcador de pie de página 3">
            <a:extLst>
              <a:ext uri="{FF2B5EF4-FFF2-40B4-BE49-F238E27FC236}">
                <a16:creationId xmlns:a16="http://schemas.microsoft.com/office/drawing/2014/main" id="{67DDD0F5-66F8-4C1D-9DE8-44E8FED53B5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817F250-C8E1-4903-ACB4-E9ADA64F75D8}"/>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236285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CA8131E-0E9C-4026-AA1C-2A8FDA587142}"/>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3" name="Marcador de pie de página 2">
            <a:extLst>
              <a:ext uri="{FF2B5EF4-FFF2-40B4-BE49-F238E27FC236}">
                <a16:creationId xmlns:a16="http://schemas.microsoft.com/office/drawing/2014/main" id="{6D092041-BC24-435E-ACDB-526D490F60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DFABAD8-B81A-40E7-A9E7-3CDE47A3F93F}"/>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399441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1A59E-DF7B-467E-87A6-D7AAB6B3ED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9B77614-7DAD-40BE-ADBA-79A17F62CC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ACAC544-85B5-4B2C-A201-627C18D66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9CAF55-9BCC-473D-A977-CAB7A2F490AA}"/>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6" name="Marcador de pie de página 5">
            <a:extLst>
              <a:ext uri="{FF2B5EF4-FFF2-40B4-BE49-F238E27FC236}">
                <a16:creationId xmlns:a16="http://schemas.microsoft.com/office/drawing/2014/main" id="{A7580177-F2DE-4FAD-B55A-DAB2B3EC49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A177B-B6CA-4D74-8DFB-CADFD59C4C9D}"/>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40427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072D26-AB58-48FD-998E-905C93FD6C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AC59108-E9E9-4941-BCF3-F3EF6CF56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E3748C1-BA01-4A28-B912-14FEC6078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839C4C-6D87-4AD3-90D2-0ED301A4F558}"/>
              </a:ext>
            </a:extLst>
          </p:cNvPr>
          <p:cNvSpPr>
            <a:spLocks noGrp="1"/>
          </p:cNvSpPr>
          <p:nvPr>
            <p:ph type="dt" sz="half" idx="10"/>
          </p:nvPr>
        </p:nvSpPr>
        <p:spPr/>
        <p:txBody>
          <a:bodyPr/>
          <a:lstStyle/>
          <a:p>
            <a:fld id="{6DBBFD6E-D4F1-4AC1-966C-58C55D2C15EA}" type="datetimeFigureOut">
              <a:rPr lang="es-ES" smtClean="0"/>
              <a:t>19/01/2023</a:t>
            </a:fld>
            <a:endParaRPr lang="es-ES"/>
          </a:p>
        </p:txBody>
      </p:sp>
      <p:sp>
        <p:nvSpPr>
          <p:cNvPr id="6" name="Marcador de pie de página 5">
            <a:extLst>
              <a:ext uri="{FF2B5EF4-FFF2-40B4-BE49-F238E27FC236}">
                <a16:creationId xmlns:a16="http://schemas.microsoft.com/office/drawing/2014/main" id="{1230CDD0-377D-493E-91BB-06223A00A84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4F20CB-320D-4D01-938E-6B37E5E55C08}"/>
              </a:ext>
            </a:extLst>
          </p:cNvPr>
          <p:cNvSpPr>
            <a:spLocks noGrp="1"/>
          </p:cNvSpPr>
          <p:nvPr>
            <p:ph type="sldNum" sz="quarter" idx="12"/>
          </p:nvPr>
        </p:nvSpPr>
        <p:spPr/>
        <p:txBody>
          <a:bodyPr/>
          <a:lstStyle/>
          <a:p>
            <a:fld id="{30C947B9-7B4E-48F3-97CB-DEC04E829961}" type="slidenum">
              <a:rPr lang="es-ES" smtClean="0"/>
              <a:t>‹#›</a:t>
            </a:fld>
            <a:endParaRPr lang="es-ES"/>
          </a:p>
        </p:txBody>
      </p:sp>
    </p:spTree>
    <p:extLst>
      <p:ext uri="{BB962C8B-B14F-4D97-AF65-F5344CB8AC3E}">
        <p14:creationId xmlns:p14="http://schemas.microsoft.com/office/powerpoint/2010/main" val="108096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C5FF62-23AE-4DD4-8F63-929C8D77C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A4B21C9-371C-40DA-90CB-5F6CEC2FFD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61EB67-1EC8-49EE-A63F-B34944C83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BFD6E-D4F1-4AC1-966C-58C55D2C15EA}" type="datetimeFigureOut">
              <a:rPr lang="es-ES" smtClean="0"/>
              <a:t>19/01/2023</a:t>
            </a:fld>
            <a:endParaRPr lang="es-ES"/>
          </a:p>
        </p:txBody>
      </p:sp>
      <p:sp>
        <p:nvSpPr>
          <p:cNvPr id="5" name="Marcador de pie de página 4">
            <a:extLst>
              <a:ext uri="{FF2B5EF4-FFF2-40B4-BE49-F238E27FC236}">
                <a16:creationId xmlns:a16="http://schemas.microsoft.com/office/drawing/2014/main" id="{985CB3D6-9127-4CDC-B8ED-A36207241A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EEF2A20-FDF9-4AFE-8613-81BBE635C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947B9-7B4E-48F3-97CB-DEC04E829961}" type="slidenum">
              <a:rPr lang="es-ES" smtClean="0"/>
              <a:t>‹#›</a:t>
            </a:fld>
            <a:endParaRPr lang="es-ES"/>
          </a:p>
        </p:txBody>
      </p:sp>
    </p:spTree>
    <p:extLst>
      <p:ext uri="{BB962C8B-B14F-4D97-AF65-F5344CB8AC3E}">
        <p14:creationId xmlns:p14="http://schemas.microsoft.com/office/powerpoint/2010/main" val="1741700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hyperlink" Target="../../../WP0000%20Management/Final%20Review%20milestone/Final%20deliveries/Assessment%20plan/Process%20under%20scope.pdf" TargetMode="Externa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9D8FFEDC-2BC2-401E-9475-7BD57CB58E78}"/>
              </a:ext>
            </a:extLst>
          </p:cNvPr>
          <p:cNvSpPr>
            <a:spLocks noGrp="1"/>
          </p:cNvSpPr>
          <p:nvPr>
            <p:ph type="body" sz="quarter" idx="4294967295"/>
          </p:nvPr>
        </p:nvSpPr>
        <p:spPr>
          <a:xfrm>
            <a:off x="600671" y="5422900"/>
            <a:ext cx="6348770" cy="545232"/>
          </a:xfrm>
        </p:spPr>
        <p:txBody>
          <a:bodyPr>
            <a:noAutofit/>
          </a:bodyPr>
          <a:lstStyle/>
          <a:p>
            <a:pPr marL="0" indent="0">
              <a:buNone/>
            </a:pPr>
            <a:r>
              <a:rPr lang="es-ES" sz="1400" dirty="0">
                <a:solidFill>
                  <a:schemeClr val="bg1"/>
                </a:solidFill>
              </a:rPr>
              <a:t>NTT_22-016_S4S+CYBER_PRE-v1.0</a:t>
            </a:r>
          </a:p>
          <a:p>
            <a:pPr marL="0" indent="0">
              <a:buNone/>
            </a:pPr>
            <a:r>
              <a:rPr lang="es-ES" sz="1400" dirty="0">
                <a:solidFill>
                  <a:schemeClr val="bg1"/>
                </a:solidFill>
              </a:rPr>
              <a:t>19/01/2023</a:t>
            </a:r>
          </a:p>
          <a:p>
            <a:pPr marL="0" indent="0">
              <a:buNone/>
            </a:pPr>
            <a:endParaRPr lang="es-ES" sz="1400" dirty="0">
              <a:solidFill>
                <a:schemeClr val="bg1"/>
              </a:solidFill>
            </a:endParaRPr>
          </a:p>
        </p:txBody>
      </p:sp>
      <p:sp>
        <p:nvSpPr>
          <p:cNvPr id="7" name="Título 6">
            <a:extLst>
              <a:ext uri="{FF2B5EF4-FFF2-40B4-BE49-F238E27FC236}">
                <a16:creationId xmlns:a16="http://schemas.microsoft.com/office/drawing/2014/main" id="{BC2011F4-0288-473A-AC21-F6DAF9E7079B}"/>
              </a:ext>
            </a:extLst>
          </p:cNvPr>
          <p:cNvSpPr>
            <a:spLocks noGrp="1"/>
          </p:cNvSpPr>
          <p:nvPr>
            <p:ph type="title"/>
          </p:nvPr>
        </p:nvSpPr>
        <p:spPr/>
        <p:txBody>
          <a:bodyPr/>
          <a:lstStyle/>
          <a:p>
            <a:r>
              <a:rPr lang="en-US" sz="4800" dirty="0"/>
              <a:t>Definition of a Process Assessment and Improvement Model for Cybersecurity in the European Space Industry</a:t>
            </a:r>
            <a:r>
              <a:rPr lang="es-ES" sz="4800" dirty="0"/>
              <a:t> </a:t>
            </a:r>
          </a:p>
        </p:txBody>
      </p:sp>
      <p:sp>
        <p:nvSpPr>
          <p:cNvPr id="8" name="Marcador de texto 7">
            <a:extLst>
              <a:ext uri="{FF2B5EF4-FFF2-40B4-BE49-F238E27FC236}">
                <a16:creationId xmlns:a16="http://schemas.microsoft.com/office/drawing/2014/main" id="{2FD444D2-F012-476F-A205-BF72F727B6A7}"/>
              </a:ext>
            </a:extLst>
          </p:cNvPr>
          <p:cNvSpPr>
            <a:spLocks noGrp="1"/>
          </p:cNvSpPr>
          <p:nvPr>
            <p:ph type="body" sz="quarter" idx="1"/>
          </p:nvPr>
        </p:nvSpPr>
        <p:spPr>
          <a:xfrm>
            <a:off x="603251" y="4295883"/>
            <a:ext cx="10985501" cy="952501"/>
          </a:xfrm>
        </p:spPr>
        <p:txBody>
          <a:bodyPr/>
          <a:lstStyle/>
          <a:p>
            <a:r>
              <a:rPr lang="es-ES" dirty="0"/>
              <a:t>Francisco Aguilera Leal / Patricia Rodríguez Dapena</a:t>
            </a:r>
          </a:p>
        </p:txBody>
      </p:sp>
    </p:spTree>
    <p:extLst>
      <p:ext uri="{BB962C8B-B14F-4D97-AF65-F5344CB8AC3E}">
        <p14:creationId xmlns:p14="http://schemas.microsoft.com/office/powerpoint/2010/main" val="2717375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18565" y="-29817"/>
            <a:ext cx="10136075" cy="1048181"/>
          </a:xfrm>
        </p:spPr>
        <p:txBody>
          <a:bodyPr>
            <a:normAutofit/>
          </a:bodyPr>
          <a:lstStyle/>
          <a:p>
            <a:r>
              <a:rPr lang="en-GB"/>
              <a:t>TN1: Cybersecurity Development approach</a:t>
            </a:r>
            <a:br>
              <a:rPr lang="en-GB"/>
            </a:br>
            <a:r>
              <a:rPr lang="en-GB" sz="1600"/>
              <a:t>Summary of analysis of literature, standards and different approaches </a:t>
            </a:r>
            <a:endParaRPr lang="en-GB"/>
          </a:p>
        </p:txBody>
      </p:sp>
      <p:pic>
        <p:nvPicPr>
          <p:cNvPr id="3" name="Imagen 2">
            <a:extLst>
              <a:ext uri="{FF2B5EF4-FFF2-40B4-BE49-F238E27FC236}">
                <a16:creationId xmlns:a16="http://schemas.microsoft.com/office/drawing/2014/main" id="{312D4445-8891-5A0A-A2A3-D84933E4423C}"/>
              </a:ext>
            </a:extLst>
          </p:cNvPr>
          <p:cNvPicPr>
            <a:picLocks noChangeAspect="1"/>
          </p:cNvPicPr>
          <p:nvPr/>
        </p:nvPicPr>
        <p:blipFill>
          <a:blip r:embed="rId2"/>
          <a:stretch>
            <a:fillRect/>
          </a:stretch>
        </p:blipFill>
        <p:spPr>
          <a:xfrm>
            <a:off x="555708" y="812905"/>
            <a:ext cx="10891520" cy="5955643"/>
          </a:xfrm>
          <a:prstGeom prst="rect">
            <a:avLst/>
          </a:prstGeom>
        </p:spPr>
      </p:pic>
    </p:spTree>
    <p:extLst>
      <p:ext uri="{BB962C8B-B14F-4D97-AF65-F5344CB8AC3E}">
        <p14:creationId xmlns:p14="http://schemas.microsoft.com/office/powerpoint/2010/main" val="301036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80999" y="252299"/>
            <a:ext cx="6827521" cy="586607"/>
          </a:xfrm>
        </p:spPr>
        <p:txBody>
          <a:bodyPr/>
          <a:lstStyle/>
          <a:p>
            <a:r>
              <a:rPr lang="en-GB"/>
              <a:t>TN1: Summary</a:t>
            </a:r>
          </a:p>
        </p:txBody>
      </p:sp>
      <p:sp>
        <p:nvSpPr>
          <p:cNvPr id="7" name="Marcador de texto 6"/>
          <p:cNvSpPr>
            <a:spLocks noGrp="1"/>
          </p:cNvSpPr>
          <p:nvPr>
            <p:ph type="body" sz="quarter" idx="10"/>
          </p:nvPr>
        </p:nvSpPr>
        <p:spPr>
          <a:xfrm>
            <a:off x="299696" y="709499"/>
            <a:ext cx="11539538" cy="4422641"/>
          </a:xfrm>
        </p:spPr>
        <p:txBody>
          <a:bodyPr>
            <a:noAutofit/>
          </a:bodyPr>
          <a:lstStyle/>
          <a:p>
            <a:pPr>
              <a:lnSpc>
                <a:spcPct val="100000"/>
              </a:lnSpc>
              <a:spcBef>
                <a:spcPts val="0"/>
              </a:spcBef>
            </a:pPr>
            <a:r>
              <a:rPr lang="en-GB" b="1"/>
              <a:t>Objectives</a:t>
            </a:r>
            <a:r>
              <a:rPr lang="en-GB"/>
              <a:t>: </a:t>
            </a:r>
            <a:r>
              <a:rPr lang="en-GB" sz="1200"/>
              <a:t>the analysis of different existing approaches for cybersecurity processes when engineering and operating security-critical systems. It concludes with a brief analysis about how the envisioned cybersecurity model will be appropriate for the specific context of the European space industry.</a:t>
            </a:r>
          </a:p>
          <a:p>
            <a:pPr>
              <a:lnSpc>
                <a:spcPct val="100000"/>
              </a:lnSpc>
              <a:spcBef>
                <a:spcPts val="0"/>
              </a:spcBef>
            </a:pPr>
            <a:r>
              <a:rPr lang="en-GB" b="1"/>
              <a:t>Content</a:t>
            </a:r>
            <a:r>
              <a:rPr lang="en-GB"/>
              <a:t>: </a:t>
            </a:r>
          </a:p>
        </p:txBody>
      </p:sp>
      <p:sp>
        <p:nvSpPr>
          <p:cNvPr id="3" name="Rectángulo 2"/>
          <p:cNvSpPr/>
          <p:nvPr/>
        </p:nvSpPr>
        <p:spPr>
          <a:xfrm>
            <a:off x="288809" y="1407614"/>
            <a:ext cx="6994493" cy="5293757"/>
          </a:xfrm>
          <a:prstGeom prst="rect">
            <a:avLst/>
          </a:prstGeom>
        </p:spPr>
        <p:txBody>
          <a:bodyPr wrap="square">
            <a:spAutoFit/>
          </a:bodyPr>
          <a:lstStyle/>
          <a:p>
            <a:pPr marL="180975" indent="-180975">
              <a:lnSpc>
                <a:spcPct val="100000"/>
              </a:lnSpc>
              <a:spcBef>
                <a:spcPts val="0"/>
              </a:spcBef>
            </a:pPr>
            <a:r>
              <a:rPr lang="en-GB" sz="1100"/>
              <a:t>1	Criterion to be used to analyse existing approaches</a:t>
            </a:r>
          </a:p>
          <a:p>
            <a:pPr marL="446088" indent="-265113">
              <a:lnSpc>
                <a:spcPct val="100000"/>
              </a:lnSpc>
              <a:spcBef>
                <a:spcPts val="0"/>
              </a:spcBef>
            </a:pPr>
            <a:r>
              <a:rPr lang="en-GB" sz="1000"/>
              <a:t>1.1	Criterion objectives and use</a:t>
            </a:r>
          </a:p>
          <a:p>
            <a:pPr marL="180975" indent="-180975">
              <a:lnSpc>
                <a:spcPct val="100000"/>
              </a:lnSpc>
              <a:spcBef>
                <a:spcPts val="0"/>
              </a:spcBef>
            </a:pPr>
            <a:r>
              <a:rPr lang="en-GB" sz="1100"/>
              <a:t>2	S4S framework</a:t>
            </a:r>
          </a:p>
          <a:p>
            <a:pPr marL="180975" indent="-180975">
              <a:lnSpc>
                <a:spcPct val="100000"/>
              </a:lnSpc>
              <a:spcBef>
                <a:spcPts val="0"/>
              </a:spcBef>
            </a:pPr>
            <a:r>
              <a:rPr lang="en-GB" sz="1100"/>
              <a:t>3	Analysis of different approaches and standards</a:t>
            </a:r>
          </a:p>
          <a:p>
            <a:pPr marL="446088" indent="-265113">
              <a:lnSpc>
                <a:spcPct val="100000"/>
              </a:lnSpc>
              <a:spcBef>
                <a:spcPts val="0"/>
              </a:spcBef>
            </a:pPr>
            <a:r>
              <a:rPr lang="en-GB" sz="1000"/>
              <a:t>3.1	Approach A New Process quality characteristic - cybersecurity</a:t>
            </a:r>
          </a:p>
          <a:p>
            <a:pPr marL="712788" indent="-361950">
              <a:lnSpc>
                <a:spcPct val="100000"/>
              </a:lnSpc>
              <a:spcBef>
                <a:spcPts val="0"/>
              </a:spcBef>
            </a:pPr>
            <a:r>
              <a:rPr lang="en-GB" sz="900"/>
              <a:t>3.1.1	Introduction of the approach</a:t>
            </a:r>
          </a:p>
          <a:p>
            <a:pPr marL="712788" indent="-361950">
              <a:lnSpc>
                <a:spcPct val="100000"/>
              </a:lnSpc>
              <a:spcBef>
                <a:spcPts val="0"/>
              </a:spcBef>
            </a:pPr>
            <a:r>
              <a:rPr lang="en-GB" sz="900"/>
              <a:t>3.1.2	Analysis of the approach</a:t>
            </a:r>
          </a:p>
          <a:p>
            <a:pPr marL="446088" indent="-265113">
              <a:lnSpc>
                <a:spcPct val="100000"/>
              </a:lnSpc>
              <a:spcBef>
                <a:spcPts val="0"/>
              </a:spcBef>
            </a:pPr>
            <a:r>
              <a:rPr lang="en-GB" sz="1000"/>
              <a:t>3.2	Approach B Cybersecurity Maturity Model Certification (CMMC)</a:t>
            </a:r>
          </a:p>
          <a:p>
            <a:pPr marL="712788" indent="-361950">
              <a:lnSpc>
                <a:spcPct val="100000"/>
              </a:lnSpc>
              <a:spcBef>
                <a:spcPts val="0"/>
              </a:spcBef>
            </a:pPr>
            <a:r>
              <a:rPr lang="en-GB" sz="900"/>
              <a:t>3.2.1	Introduction of the approach</a:t>
            </a:r>
          </a:p>
          <a:p>
            <a:pPr marL="712788" indent="-361950">
              <a:lnSpc>
                <a:spcPct val="100000"/>
              </a:lnSpc>
              <a:spcBef>
                <a:spcPts val="0"/>
              </a:spcBef>
            </a:pPr>
            <a:r>
              <a:rPr lang="en-GB" sz="900"/>
              <a:t>3.2.2	Analysis of the approach</a:t>
            </a:r>
          </a:p>
          <a:p>
            <a:pPr marL="446088" indent="-265113">
              <a:lnSpc>
                <a:spcPct val="100000"/>
              </a:lnSpc>
              <a:spcBef>
                <a:spcPts val="0"/>
              </a:spcBef>
            </a:pPr>
            <a:r>
              <a:rPr lang="en-GB" sz="1000"/>
              <a:t>3.3	Approach C Automotive SPICE</a:t>
            </a:r>
          </a:p>
          <a:p>
            <a:pPr marL="712788" indent="-361950">
              <a:lnSpc>
                <a:spcPct val="100000"/>
              </a:lnSpc>
              <a:spcBef>
                <a:spcPts val="0"/>
              </a:spcBef>
            </a:pPr>
            <a:r>
              <a:rPr lang="en-GB" sz="900"/>
              <a:t>3.3.1	Introduction of the approach</a:t>
            </a:r>
          </a:p>
          <a:p>
            <a:pPr marL="712788" indent="-361950">
              <a:lnSpc>
                <a:spcPct val="100000"/>
              </a:lnSpc>
              <a:spcBef>
                <a:spcPts val="0"/>
              </a:spcBef>
            </a:pPr>
            <a:r>
              <a:rPr lang="en-GB" sz="900"/>
              <a:t>3.3.2	Analysis of the approach</a:t>
            </a:r>
          </a:p>
          <a:p>
            <a:pPr marL="446088" indent="-265113">
              <a:lnSpc>
                <a:spcPct val="100000"/>
              </a:lnSpc>
              <a:spcBef>
                <a:spcPts val="0"/>
              </a:spcBef>
            </a:pPr>
            <a:r>
              <a:rPr lang="en-GB" sz="1000"/>
              <a:t>3.4	Approach D Critical Industries</a:t>
            </a:r>
          </a:p>
          <a:p>
            <a:pPr marL="712788" indent="-361950">
              <a:lnSpc>
                <a:spcPct val="100000"/>
              </a:lnSpc>
              <a:spcBef>
                <a:spcPts val="0"/>
              </a:spcBef>
            </a:pPr>
            <a:r>
              <a:rPr lang="en-GB" sz="900"/>
              <a:t>3.4.1	Introduction of the approach</a:t>
            </a:r>
          </a:p>
          <a:p>
            <a:pPr marL="712788" indent="-361950">
              <a:lnSpc>
                <a:spcPct val="100000"/>
              </a:lnSpc>
              <a:spcBef>
                <a:spcPts val="0"/>
              </a:spcBef>
            </a:pPr>
            <a:r>
              <a:rPr lang="en-GB" sz="900"/>
              <a:t>3.4.2	Nuclear power plants</a:t>
            </a:r>
          </a:p>
          <a:p>
            <a:pPr marL="712788" indent="-361950">
              <a:lnSpc>
                <a:spcPct val="100000"/>
              </a:lnSpc>
              <a:spcBef>
                <a:spcPts val="0"/>
              </a:spcBef>
            </a:pPr>
            <a:r>
              <a:rPr lang="en-GB" sz="900"/>
              <a:t>3.4.3	European Railway sector</a:t>
            </a:r>
          </a:p>
          <a:p>
            <a:pPr marL="712788" indent="-361950">
              <a:lnSpc>
                <a:spcPct val="100000"/>
              </a:lnSpc>
              <a:spcBef>
                <a:spcPts val="0"/>
              </a:spcBef>
            </a:pPr>
            <a:r>
              <a:rPr lang="en-GB" sz="900"/>
              <a:t>3.4.4	NIST framework [RD.35]</a:t>
            </a:r>
          </a:p>
          <a:p>
            <a:pPr marL="712788" indent="-361950">
              <a:lnSpc>
                <a:spcPct val="100000"/>
              </a:lnSpc>
              <a:spcBef>
                <a:spcPts val="0"/>
              </a:spcBef>
            </a:pPr>
            <a:r>
              <a:rPr lang="en-GB" sz="900"/>
              <a:t>3.4.5	ITU-T X Series 1200-1229 (Cyberspace Security)</a:t>
            </a:r>
          </a:p>
          <a:p>
            <a:pPr marL="712788" indent="-361950">
              <a:lnSpc>
                <a:spcPct val="100000"/>
              </a:lnSpc>
              <a:spcBef>
                <a:spcPts val="0"/>
              </a:spcBef>
            </a:pPr>
            <a:r>
              <a:rPr lang="en-GB" sz="900"/>
              <a:t>3.4.6	Industrial Automation and Control Systems [AD.15]</a:t>
            </a:r>
          </a:p>
          <a:p>
            <a:pPr marL="446088" indent="-265113">
              <a:lnSpc>
                <a:spcPct val="100000"/>
              </a:lnSpc>
              <a:spcBef>
                <a:spcPts val="0"/>
              </a:spcBef>
            </a:pPr>
            <a:r>
              <a:rPr lang="en-GB" sz="1000"/>
              <a:t>3.5	Approach E: Other ISO Activities on Automotive Cybersecurity Outside of ISO-SAE 21434 automotive cybersecurity could also be considered [RD.27]</a:t>
            </a:r>
          </a:p>
          <a:p>
            <a:pPr marL="712788" indent="-361950">
              <a:lnSpc>
                <a:spcPct val="100000"/>
              </a:lnSpc>
              <a:spcBef>
                <a:spcPts val="0"/>
              </a:spcBef>
            </a:pPr>
            <a:r>
              <a:rPr lang="en-GB" sz="900"/>
              <a:t>3.5.1	ExVe services</a:t>
            </a:r>
          </a:p>
          <a:p>
            <a:pPr marL="712788" indent="-361950">
              <a:lnSpc>
                <a:spcPct val="100000"/>
              </a:lnSpc>
              <a:spcBef>
                <a:spcPts val="0"/>
              </a:spcBef>
            </a:pPr>
            <a:r>
              <a:rPr lang="en-GB" sz="900"/>
              <a:t>3.5.2	ISO 27000 standards</a:t>
            </a:r>
          </a:p>
          <a:p>
            <a:pPr marL="712788" indent="-361950">
              <a:lnSpc>
                <a:spcPct val="100000"/>
              </a:lnSpc>
              <a:spcBef>
                <a:spcPts val="0"/>
              </a:spcBef>
            </a:pPr>
            <a:r>
              <a:rPr lang="en-GB" sz="900"/>
              <a:t>3.5.3	Common Criteria [AD.12] [AD.12]	</a:t>
            </a:r>
          </a:p>
          <a:p>
            <a:pPr marL="446088" indent="-265113">
              <a:lnSpc>
                <a:spcPct val="100000"/>
              </a:lnSpc>
              <a:spcBef>
                <a:spcPts val="0"/>
              </a:spcBef>
            </a:pPr>
            <a:r>
              <a:rPr lang="en-GB" sz="1000"/>
              <a:t>3.6	Approach F: CMMI cybersecurity models</a:t>
            </a:r>
          </a:p>
          <a:p>
            <a:pPr marL="712788" indent="-361950">
              <a:lnSpc>
                <a:spcPct val="100000"/>
              </a:lnSpc>
              <a:spcBef>
                <a:spcPts val="0"/>
              </a:spcBef>
            </a:pPr>
            <a:r>
              <a:rPr lang="en-GB" sz="900"/>
              <a:t>3.6.1	Introduction to the approach</a:t>
            </a:r>
          </a:p>
          <a:p>
            <a:pPr marL="712788" indent="-361950">
              <a:lnSpc>
                <a:spcPct val="100000"/>
              </a:lnSpc>
              <a:spcBef>
                <a:spcPts val="0"/>
              </a:spcBef>
            </a:pPr>
            <a:r>
              <a:rPr lang="en-GB" sz="900"/>
              <a:t>3.6.2	Analysis of the approach</a:t>
            </a:r>
          </a:p>
          <a:p>
            <a:pPr marL="180975" indent="-180975">
              <a:lnSpc>
                <a:spcPct val="100000"/>
              </a:lnSpc>
              <a:spcBef>
                <a:spcPts val="0"/>
              </a:spcBef>
            </a:pPr>
            <a:r>
              <a:rPr lang="en-GB" sz="1100"/>
              <a:t>4	Summary of the trade-off analysis of the approaches</a:t>
            </a:r>
          </a:p>
          <a:p>
            <a:pPr marL="180975" indent="-180975">
              <a:lnSpc>
                <a:spcPct val="100000"/>
              </a:lnSpc>
              <a:spcBef>
                <a:spcPts val="0"/>
              </a:spcBef>
            </a:pPr>
            <a:r>
              <a:rPr lang="en-GB" sz="1100"/>
              <a:t>5	Development of a model for process assessment and improvement for cybersecurity in the European space industry</a:t>
            </a:r>
          </a:p>
          <a:p>
            <a:pPr marL="446088" indent="-265113">
              <a:lnSpc>
                <a:spcPct val="100000"/>
              </a:lnSpc>
              <a:spcBef>
                <a:spcPts val="0"/>
              </a:spcBef>
            </a:pPr>
            <a:r>
              <a:rPr lang="en-GB" sz="900"/>
              <a:t>5.1	</a:t>
            </a:r>
            <a:r>
              <a:rPr lang="en-GB" sz="1000"/>
              <a:t>The process reference model (PRM).</a:t>
            </a:r>
          </a:p>
          <a:p>
            <a:pPr marL="446088" indent="-265113">
              <a:lnSpc>
                <a:spcPct val="100000"/>
              </a:lnSpc>
              <a:spcBef>
                <a:spcPts val="0"/>
              </a:spcBef>
            </a:pPr>
            <a:r>
              <a:rPr lang="en-GB" sz="1000"/>
              <a:t>5.2	The Measurement framework</a:t>
            </a:r>
          </a:p>
          <a:p>
            <a:pPr marL="446088" indent="-265113">
              <a:lnSpc>
                <a:spcPct val="100000"/>
              </a:lnSpc>
              <a:spcBef>
                <a:spcPts val="0"/>
              </a:spcBef>
            </a:pPr>
            <a:r>
              <a:rPr lang="en-GB" sz="1000"/>
              <a:t>5.3	The process assessment model</a:t>
            </a:r>
          </a:p>
          <a:p>
            <a:pPr marL="446088" indent="-265113">
              <a:lnSpc>
                <a:spcPct val="100000"/>
              </a:lnSpc>
              <a:spcBef>
                <a:spcPts val="0"/>
              </a:spcBef>
            </a:pPr>
            <a:r>
              <a:rPr lang="en-GB" sz="1000"/>
              <a:t>5.4	The process maturity model or the certification model</a:t>
            </a:r>
          </a:p>
          <a:p>
            <a:pPr marL="446088" indent="-265113">
              <a:lnSpc>
                <a:spcPct val="100000"/>
              </a:lnSpc>
              <a:spcBef>
                <a:spcPts val="0"/>
              </a:spcBef>
            </a:pPr>
            <a:r>
              <a:rPr lang="en-GB" sz="1000"/>
              <a:t>5.5	Guidelines and documented assessment process document</a:t>
            </a:r>
          </a:p>
        </p:txBody>
      </p:sp>
      <p:graphicFrame>
        <p:nvGraphicFramePr>
          <p:cNvPr id="4" name="Tabla 3">
            <a:extLst>
              <a:ext uri="{FF2B5EF4-FFF2-40B4-BE49-F238E27FC236}">
                <a16:creationId xmlns:a16="http://schemas.microsoft.com/office/drawing/2014/main" id="{B1CE1FAB-6C1D-63D9-81ED-649CEF16AF1A}"/>
              </a:ext>
            </a:extLst>
          </p:cNvPr>
          <p:cNvGraphicFramePr>
            <a:graphicFrameLocks noGrp="1"/>
          </p:cNvGraphicFramePr>
          <p:nvPr>
            <p:extLst>
              <p:ext uri="{D42A27DB-BD31-4B8C-83A1-F6EECF244321}">
                <p14:modId xmlns:p14="http://schemas.microsoft.com/office/powerpoint/2010/main" val="3712669185"/>
              </p:ext>
            </p:extLst>
          </p:nvPr>
        </p:nvGraphicFramePr>
        <p:xfrm>
          <a:off x="7294189" y="1316518"/>
          <a:ext cx="4712197" cy="4323529"/>
        </p:xfrm>
        <a:graphic>
          <a:graphicData uri="http://schemas.openxmlformats.org/drawingml/2006/table">
            <a:tbl>
              <a:tblPr firstRow="1" firstCol="1" bandRow="1">
                <a:tableStyleId>{5C22544A-7EE6-4342-B048-85BDC9FD1C3A}</a:tableStyleId>
              </a:tblPr>
              <a:tblGrid>
                <a:gridCol w="1765300">
                  <a:extLst>
                    <a:ext uri="{9D8B030D-6E8A-4147-A177-3AD203B41FA5}">
                      <a16:colId xmlns:a16="http://schemas.microsoft.com/office/drawing/2014/main" val="1827294445"/>
                    </a:ext>
                  </a:extLst>
                </a:gridCol>
                <a:gridCol w="400524">
                  <a:extLst>
                    <a:ext uri="{9D8B030D-6E8A-4147-A177-3AD203B41FA5}">
                      <a16:colId xmlns:a16="http://schemas.microsoft.com/office/drawing/2014/main" val="122296742"/>
                    </a:ext>
                  </a:extLst>
                </a:gridCol>
                <a:gridCol w="2546373">
                  <a:extLst>
                    <a:ext uri="{9D8B030D-6E8A-4147-A177-3AD203B41FA5}">
                      <a16:colId xmlns:a16="http://schemas.microsoft.com/office/drawing/2014/main" val="3214722034"/>
                    </a:ext>
                  </a:extLst>
                </a:gridCol>
              </a:tblGrid>
              <a:tr h="125775">
                <a:tc>
                  <a:txBody>
                    <a:bodyPr/>
                    <a:lstStyle/>
                    <a:p>
                      <a:pPr marL="0" indent="0" algn="ctr">
                        <a:lnSpc>
                          <a:spcPct val="100000"/>
                        </a:lnSpc>
                        <a:tabLst>
                          <a:tab pos="630555" algn="l"/>
                        </a:tabLst>
                      </a:pPr>
                      <a:r>
                        <a:rPr lang="en-GB" sz="1000" dirty="0">
                          <a:effectLst/>
                          <a:uFill>
                            <a:solidFill>
                              <a:srgbClr val="505050"/>
                            </a:solidFill>
                          </a:uFill>
                        </a:rPr>
                        <a:t>Approach</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tc>
                  <a:txBody>
                    <a:bodyPr/>
                    <a:lstStyle/>
                    <a:p>
                      <a:pPr marL="0" indent="0" algn="ctr">
                        <a:lnSpc>
                          <a:spcPct val="100000"/>
                        </a:lnSpc>
                        <a:tabLst>
                          <a:tab pos="630555" algn="l"/>
                        </a:tabLst>
                      </a:pPr>
                      <a:r>
                        <a:rPr lang="en-GB" sz="1000" dirty="0">
                          <a:effectLst/>
                          <a:uFill>
                            <a:solidFill>
                              <a:srgbClr val="505050"/>
                            </a:solidFill>
                          </a:uFill>
                        </a:rPr>
                        <a:t>Value</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tc>
                  <a:txBody>
                    <a:bodyPr/>
                    <a:lstStyle/>
                    <a:p>
                      <a:pPr marL="0" indent="0" algn="ctr">
                        <a:lnSpc>
                          <a:spcPct val="100000"/>
                        </a:lnSpc>
                        <a:tabLst>
                          <a:tab pos="630555" algn="l"/>
                        </a:tabLst>
                      </a:pPr>
                      <a:r>
                        <a:rPr lang="en-GB" sz="1000" dirty="0">
                          <a:effectLst/>
                          <a:uFill>
                            <a:solidFill>
                              <a:srgbClr val="505050"/>
                            </a:solidFill>
                          </a:uFill>
                        </a:rPr>
                        <a:t>Comment</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3897103300"/>
                  </a:ext>
                </a:extLst>
              </a:tr>
              <a:tr h="377326">
                <a:tc>
                  <a:txBody>
                    <a:bodyPr/>
                    <a:lstStyle/>
                    <a:p>
                      <a:pPr marL="0" indent="0">
                        <a:lnSpc>
                          <a:spcPct val="100000"/>
                        </a:lnSpc>
                        <a:tabLst>
                          <a:tab pos="630555" algn="l"/>
                        </a:tabLst>
                      </a:pPr>
                      <a:r>
                        <a:rPr lang="en-GB" sz="1000" b="0" dirty="0">
                          <a:effectLst/>
                          <a:uFill>
                            <a:solidFill>
                              <a:srgbClr val="505050"/>
                            </a:solidFill>
                          </a:uFill>
                        </a:rPr>
                        <a:t>Approach A: New Process quality characteristic - cybersecurity</a:t>
                      </a:r>
                      <a:endParaRPr lang="es-ES" sz="1000" b="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dirty="0">
                          <a:effectLst/>
                          <a:uFill>
                            <a:solidFill>
                              <a:srgbClr val="505050"/>
                            </a:solidFill>
                          </a:uFill>
                        </a:rPr>
                        <a:t>2.50</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a:effectLst/>
                          <a:uFill>
                            <a:solidFill>
                              <a:srgbClr val="505050"/>
                            </a:solidFill>
                          </a:uFill>
                        </a:rPr>
                        <a:t>Very well adapted to the needs of the project, but the investment of time required would be enormous.</a:t>
                      </a:r>
                      <a:endParaRPr lang="es-ES" sz="100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3794775092"/>
                  </a:ext>
                </a:extLst>
              </a:tr>
              <a:tr h="377326">
                <a:tc>
                  <a:txBody>
                    <a:bodyPr/>
                    <a:lstStyle/>
                    <a:p>
                      <a:pPr marL="0" indent="0">
                        <a:lnSpc>
                          <a:spcPct val="100000"/>
                        </a:lnSpc>
                        <a:tabLst>
                          <a:tab pos="630555" algn="l"/>
                        </a:tabLst>
                      </a:pPr>
                      <a:r>
                        <a:rPr lang="en-GB" sz="1000" b="0" dirty="0">
                          <a:effectLst/>
                          <a:uFill>
                            <a:solidFill>
                              <a:srgbClr val="505050"/>
                            </a:solidFill>
                          </a:uFill>
                        </a:rPr>
                        <a:t>Approach B: Cybersecurity Maturity Model Certification (CMMC)</a:t>
                      </a:r>
                      <a:endParaRPr lang="es-ES" sz="1000" b="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dirty="0">
                          <a:effectLst/>
                          <a:uFill>
                            <a:solidFill>
                              <a:srgbClr val="505050"/>
                            </a:solidFill>
                          </a:uFill>
                        </a:rPr>
                        <a:t>1.08</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a:effectLst/>
                          <a:uFill>
                            <a:solidFill>
                              <a:srgbClr val="505050"/>
                            </a:solidFill>
                          </a:uFill>
                        </a:rPr>
                        <a:t>Maturity Model approach very specific for the US DoD systems.</a:t>
                      </a:r>
                      <a:endParaRPr lang="es-ES" sz="100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3822276543"/>
                  </a:ext>
                </a:extLst>
              </a:tr>
              <a:tr h="125775">
                <a:tc>
                  <a:txBody>
                    <a:bodyPr/>
                    <a:lstStyle/>
                    <a:p>
                      <a:pPr marL="0" indent="0">
                        <a:lnSpc>
                          <a:spcPct val="100000"/>
                        </a:lnSpc>
                        <a:tabLst>
                          <a:tab pos="630555" algn="l"/>
                        </a:tabLst>
                      </a:pPr>
                      <a:r>
                        <a:rPr lang="en-GB" sz="1000" b="1" dirty="0">
                          <a:solidFill>
                            <a:srgbClr val="FF0000"/>
                          </a:solidFill>
                          <a:effectLst/>
                          <a:uFill>
                            <a:solidFill>
                              <a:srgbClr val="505050"/>
                            </a:solidFill>
                          </a:uFill>
                        </a:rPr>
                        <a:t>Approach C: Automotive SPICE</a:t>
                      </a:r>
                      <a:endParaRPr lang="es-ES" sz="1000" b="1" dirty="0">
                        <a:solidFill>
                          <a:srgbClr val="FF000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b="1" dirty="0">
                          <a:solidFill>
                            <a:srgbClr val="FF0000"/>
                          </a:solidFill>
                          <a:effectLst/>
                          <a:uFill>
                            <a:solidFill>
                              <a:srgbClr val="505050"/>
                            </a:solidFill>
                          </a:uFill>
                        </a:rPr>
                        <a:t>2.66</a:t>
                      </a:r>
                      <a:endParaRPr lang="es-ES" sz="1000" b="1" dirty="0">
                        <a:solidFill>
                          <a:srgbClr val="FF000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b="1" dirty="0">
                          <a:solidFill>
                            <a:srgbClr val="FF0000"/>
                          </a:solidFill>
                          <a:effectLst/>
                          <a:uFill>
                            <a:solidFill>
                              <a:srgbClr val="505050"/>
                            </a:solidFill>
                          </a:uFill>
                        </a:rPr>
                        <a:t>Very well defined, highly integrable with S4S.</a:t>
                      </a:r>
                      <a:endParaRPr lang="es-ES" sz="1000" b="1" dirty="0">
                        <a:solidFill>
                          <a:srgbClr val="FF000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67348057"/>
                  </a:ext>
                </a:extLst>
              </a:tr>
              <a:tr h="125775">
                <a:tc>
                  <a:txBody>
                    <a:bodyPr/>
                    <a:lstStyle/>
                    <a:p>
                      <a:pPr marL="0" indent="0">
                        <a:lnSpc>
                          <a:spcPct val="100000"/>
                        </a:lnSpc>
                        <a:tabLst>
                          <a:tab pos="630555" algn="l"/>
                        </a:tabLst>
                      </a:pPr>
                      <a:r>
                        <a:rPr lang="en-GB" sz="1000" b="0" dirty="0">
                          <a:effectLst/>
                          <a:uFill>
                            <a:solidFill>
                              <a:srgbClr val="505050"/>
                            </a:solidFill>
                          </a:uFill>
                        </a:rPr>
                        <a:t>Approach D</a:t>
                      </a:r>
                      <a:endParaRPr lang="es-ES" sz="1000" b="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dirty="0">
                          <a:effectLst/>
                          <a:uFill>
                            <a:solidFill>
                              <a:srgbClr val="505050"/>
                            </a:solidFill>
                          </a:uFill>
                        </a:rPr>
                        <a:t> </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dirty="0">
                          <a:effectLst/>
                          <a:uFill>
                            <a:solidFill>
                              <a:srgbClr val="505050"/>
                            </a:solidFill>
                          </a:uFill>
                        </a:rPr>
                        <a:t> </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2211853335"/>
                  </a:ext>
                </a:extLst>
              </a:tr>
              <a:tr h="125775">
                <a:tc>
                  <a:txBody>
                    <a:bodyPr/>
                    <a:lstStyle/>
                    <a:p>
                      <a:pPr marL="266700" indent="-171450">
                        <a:lnSpc>
                          <a:spcPct val="100000"/>
                        </a:lnSpc>
                        <a:buFont typeface="Arial" panose="020B0604020202020204" pitchFamily="34" charset="0"/>
                        <a:buChar char="•"/>
                        <a:tabLst>
                          <a:tab pos="630555" algn="l"/>
                        </a:tabLst>
                      </a:pPr>
                      <a:r>
                        <a:rPr lang="en-GB" sz="1000" b="0" dirty="0">
                          <a:effectLst/>
                          <a:uFill>
                            <a:solidFill>
                              <a:srgbClr val="505050"/>
                            </a:solidFill>
                          </a:uFill>
                        </a:rPr>
                        <a:t>US Nuclear Power Plants</a:t>
                      </a:r>
                      <a:endParaRPr lang="es-ES" sz="1000" b="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dirty="0">
                          <a:effectLst/>
                          <a:uFill>
                            <a:solidFill>
                              <a:srgbClr val="505050"/>
                            </a:solidFill>
                          </a:uFill>
                        </a:rPr>
                        <a:t>1.43</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a:effectLst/>
                          <a:uFill>
                            <a:solidFill>
                              <a:srgbClr val="505050"/>
                            </a:solidFill>
                          </a:uFill>
                        </a:rPr>
                        <a:t>Very specific US land system.</a:t>
                      </a:r>
                      <a:endParaRPr lang="es-ES" sz="100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731178345"/>
                  </a:ext>
                </a:extLst>
              </a:tr>
              <a:tr h="208729">
                <a:tc>
                  <a:txBody>
                    <a:bodyPr/>
                    <a:lstStyle/>
                    <a:p>
                      <a:pPr marL="266700" indent="-171450" algn="l">
                        <a:lnSpc>
                          <a:spcPct val="100000"/>
                        </a:lnSpc>
                        <a:spcBef>
                          <a:spcPts val="0"/>
                        </a:spcBef>
                        <a:spcAft>
                          <a:spcPts val="0"/>
                        </a:spcAft>
                        <a:buFont typeface="Arial" panose="020B0604020202020204" pitchFamily="34" charset="0"/>
                        <a:buChar char="•"/>
                      </a:pPr>
                      <a:r>
                        <a:rPr lang="en-GB" sz="1000" b="0" dirty="0">
                          <a:effectLst/>
                          <a:uFill>
                            <a:solidFill>
                              <a:srgbClr val="505050"/>
                            </a:solidFill>
                          </a:uFill>
                        </a:rPr>
                        <a:t>EU Nuclear power plants</a:t>
                      </a:r>
                      <a:endParaRPr lang="es-ES" sz="1000" b="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dirty="0">
                          <a:effectLst/>
                          <a:uFill>
                            <a:solidFill>
                              <a:srgbClr val="505050"/>
                            </a:solidFill>
                          </a:uFill>
                        </a:rPr>
                        <a:t>1.13</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dirty="0">
                          <a:effectLst/>
                          <a:uFill>
                            <a:solidFill>
                              <a:srgbClr val="505050"/>
                            </a:solidFill>
                          </a:uFill>
                        </a:rPr>
                        <a:t>Very specific EU land system.</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2813443400"/>
                  </a:ext>
                </a:extLst>
              </a:tr>
              <a:tr h="251551">
                <a:tc>
                  <a:txBody>
                    <a:bodyPr/>
                    <a:lstStyle/>
                    <a:p>
                      <a:pPr marL="266700" indent="-171450" algn="l">
                        <a:lnSpc>
                          <a:spcPct val="100000"/>
                        </a:lnSpc>
                        <a:spcBef>
                          <a:spcPts val="0"/>
                        </a:spcBef>
                        <a:spcAft>
                          <a:spcPts val="0"/>
                        </a:spcAft>
                        <a:buFont typeface="Arial" panose="020B0604020202020204" pitchFamily="34" charset="0"/>
                        <a:buChar char="•"/>
                      </a:pPr>
                      <a:r>
                        <a:rPr lang="en-GB" sz="1000" b="0" dirty="0">
                          <a:effectLst/>
                          <a:uFill>
                            <a:solidFill>
                              <a:srgbClr val="505050"/>
                            </a:solidFill>
                          </a:uFill>
                        </a:rPr>
                        <a:t>European Railway sector</a:t>
                      </a:r>
                      <a:endParaRPr lang="es-ES" sz="1000" b="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dirty="0">
                          <a:effectLst/>
                          <a:uFill>
                            <a:solidFill>
                              <a:srgbClr val="505050"/>
                            </a:solidFill>
                          </a:uFill>
                        </a:rPr>
                        <a:t>1.03</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dirty="0">
                          <a:effectLst/>
                          <a:uFill>
                            <a:solidFill>
                              <a:srgbClr val="505050"/>
                            </a:solidFill>
                          </a:uFill>
                        </a:rPr>
                        <a:t>Very specific EU land system with “really old” documentation.</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3599623843"/>
                  </a:ext>
                </a:extLst>
              </a:tr>
              <a:tr h="125775">
                <a:tc>
                  <a:txBody>
                    <a:bodyPr/>
                    <a:lstStyle/>
                    <a:p>
                      <a:pPr marL="266700" indent="-171450" algn="l">
                        <a:lnSpc>
                          <a:spcPct val="100000"/>
                        </a:lnSpc>
                        <a:spcBef>
                          <a:spcPts val="0"/>
                        </a:spcBef>
                        <a:spcAft>
                          <a:spcPts val="0"/>
                        </a:spcAft>
                        <a:buFont typeface="Arial" panose="020B0604020202020204" pitchFamily="34" charset="0"/>
                        <a:buChar char="•"/>
                      </a:pPr>
                      <a:r>
                        <a:rPr lang="en-GB" sz="1000" b="0" dirty="0">
                          <a:effectLst/>
                          <a:uFill>
                            <a:solidFill>
                              <a:srgbClr val="505050"/>
                            </a:solidFill>
                          </a:uFill>
                        </a:rPr>
                        <a:t>NIST framework</a:t>
                      </a:r>
                      <a:endParaRPr lang="es-ES" sz="1000" b="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dirty="0">
                          <a:effectLst/>
                          <a:uFill>
                            <a:solidFill>
                              <a:srgbClr val="505050"/>
                            </a:solidFill>
                          </a:uFill>
                        </a:rPr>
                        <a:t>1.00</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dirty="0">
                          <a:effectLst/>
                          <a:uFill>
                            <a:solidFill>
                              <a:srgbClr val="505050"/>
                            </a:solidFill>
                          </a:uFill>
                        </a:rPr>
                        <a:t>US model hardly integrable with S4S.</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874777456"/>
                  </a:ext>
                </a:extLst>
              </a:tr>
              <a:tr h="251551">
                <a:tc>
                  <a:txBody>
                    <a:bodyPr/>
                    <a:lstStyle/>
                    <a:p>
                      <a:pPr marL="266700" indent="-171450" algn="l">
                        <a:lnSpc>
                          <a:spcPct val="100000"/>
                        </a:lnSpc>
                        <a:spcBef>
                          <a:spcPts val="0"/>
                        </a:spcBef>
                        <a:spcAft>
                          <a:spcPts val="0"/>
                        </a:spcAft>
                        <a:buFont typeface="Arial" panose="020B0604020202020204" pitchFamily="34" charset="0"/>
                        <a:buChar char="•"/>
                      </a:pPr>
                      <a:r>
                        <a:rPr lang="en-GB" sz="1000" b="0" dirty="0">
                          <a:effectLst/>
                          <a:uFill>
                            <a:solidFill>
                              <a:srgbClr val="505050"/>
                            </a:solidFill>
                          </a:uFill>
                        </a:rPr>
                        <a:t>ITU-T X Series 1200-1229 (Cyberspace Security)</a:t>
                      </a:r>
                      <a:endParaRPr lang="es-ES" sz="1000" b="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dirty="0">
                          <a:effectLst/>
                          <a:uFill>
                            <a:solidFill>
                              <a:srgbClr val="505050"/>
                            </a:solidFill>
                          </a:uFill>
                        </a:rPr>
                        <a:t>1.23</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dirty="0">
                          <a:effectLst/>
                          <a:uFill>
                            <a:solidFill>
                              <a:srgbClr val="505050"/>
                            </a:solidFill>
                          </a:uFill>
                        </a:rPr>
                        <a:t>Focused on work product, too generic.</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3381802115"/>
                  </a:ext>
                </a:extLst>
              </a:tr>
              <a:tr h="271339">
                <a:tc>
                  <a:txBody>
                    <a:bodyPr/>
                    <a:lstStyle/>
                    <a:p>
                      <a:pPr marL="266700" indent="-171450" algn="l">
                        <a:lnSpc>
                          <a:spcPct val="100000"/>
                        </a:lnSpc>
                        <a:spcBef>
                          <a:spcPts val="0"/>
                        </a:spcBef>
                        <a:spcAft>
                          <a:spcPts val="0"/>
                        </a:spcAft>
                        <a:buFont typeface="Arial" panose="020B0604020202020204" pitchFamily="34" charset="0"/>
                        <a:buChar char="•"/>
                      </a:pPr>
                      <a:r>
                        <a:rPr lang="en-GB" sz="1000" b="0" dirty="0">
                          <a:effectLst/>
                          <a:uFill>
                            <a:solidFill>
                              <a:srgbClr val="505050"/>
                            </a:solidFill>
                          </a:uFill>
                        </a:rPr>
                        <a:t>Industrial automation and control systems</a:t>
                      </a:r>
                      <a:endParaRPr lang="es-ES" sz="1000" b="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ctr">
                        <a:lnSpc>
                          <a:spcPct val="100000"/>
                        </a:lnSpc>
                        <a:spcBef>
                          <a:spcPts val="0"/>
                        </a:spcBef>
                        <a:spcAft>
                          <a:spcPts val="0"/>
                        </a:spcAft>
                      </a:pPr>
                      <a:r>
                        <a:rPr lang="en-GB" sz="1000" dirty="0">
                          <a:effectLst/>
                          <a:uFill>
                            <a:solidFill>
                              <a:srgbClr val="505050"/>
                            </a:solidFill>
                          </a:uFill>
                        </a:rPr>
                        <a:t>1.06</a:t>
                      </a:r>
                      <a:endParaRPr lang="es-ES" sz="100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l">
                        <a:lnSpc>
                          <a:spcPct val="100000"/>
                        </a:lnSpc>
                        <a:spcBef>
                          <a:spcPts val="300"/>
                        </a:spcBef>
                        <a:spcAft>
                          <a:spcPts val="300"/>
                        </a:spcAft>
                      </a:pPr>
                      <a:r>
                        <a:rPr lang="en-GB" sz="1000" dirty="0">
                          <a:effectLst/>
                          <a:uFill>
                            <a:solidFill>
                              <a:srgbClr val="505050"/>
                            </a:solidFill>
                          </a:uFill>
                        </a:rPr>
                        <a:t>Very specific industrial systems, hardly integrable with S4S.</a:t>
                      </a:r>
                      <a:endParaRPr lang="es-ES" sz="100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2378906227"/>
                  </a:ext>
                </a:extLst>
              </a:tr>
              <a:tr h="251551">
                <a:tc>
                  <a:txBody>
                    <a:bodyPr/>
                    <a:lstStyle/>
                    <a:p>
                      <a:pPr marL="266700" indent="-171450" algn="l">
                        <a:lnSpc>
                          <a:spcPct val="100000"/>
                        </a:lnSpc>
                        <a:spcBef>
                          <a:spcPts val="0"/>
                        </a:spcBef>
                        <a:spcAft>
                          <a:spcPts val="0"/>
                        </a:spcAft>
                        <a:buFont typeface="Arial" panose="020B0604020202020204" pitchFamily="34" charset="0"/>
                        <a:buChar char="•"/>
                      </a:pPr>
                      <a:r>
                        <a:rPr lang="en-GB" sz="1000" b="0" dirty="0" err="1">
                          <a:effectLst/>
                          <a:uFill>
                            <a:solidFill>
                              <a:srgbClr val="505050"/>
                            </a:solidFill>
                          </a:uFill>
                        </a:rPr>
                        <a:t>ExVe</a:t>
                      </a:r>
                      <a:endParaRPr lang="es-ES" sz="1000" b="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ctr">
                        <a:lnSpc>
                          <a:spcPct val="100000"/>
                        </a:lnSpc>
                        <a:spcBef>
                          <a:spcPts val="0"/>
                        </a:spcBef>
                        <a:spcAft>
                          <a:spcPts val="0"/>
                        </a:spcAft>
                      </a:pPr>
                      <a:r>
                        <a:rPr lang="en-GB" sz="1000" dirty="0">
                          <a:effectLst/>
                          <a:uFill>
                            <a:solidFill>
                              <a:srgbClr val="505050"/>
                            </a:solidFill>
                          </a:uFill>
                        </a:rPr>
                        <a:t>1.90</a:t>
                      </a:r>
                      <a:endParaRPr lang="es-ES" sz="100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l">
                        <a:lnSpc>
                          <a:spcPct val="100000"/>
                        </a:lnSpc>
                        <a:spcBef>
                          <a:spcPts val="300"/>
                        </a:spcBef>
                        <a:spcAft>
                          <a:spcPts val="300"/>
                        </a:spcAft>
                      </a:pPr>
                      <a:r>
                        <a:rPr lang="en-GB" sz="1000" dirty="0">
                          <a:effectLst/>
                          <a:uFill>
                            <a:solidFill>
                              <a:srgbClr val="505050"/>
                            </a:solidFill>
                          </a:uFill>
                        </a:rPr>
                        <a:t>Very specific vehicle system, but well defined and integrable with S4S.</a:t>
                      </a:r>
                      <a:endParaRPr lang="es-ES" sz="100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4196191910"/>
                  </a:ext>
                </a:extLst>
              </a:tr>
              <a:tr h="125775">
                <a:tc>
                  <a:txBody>
                    <a:bodyPr/>
                    <a:lstStyle/>
                    <a:p>
                      <a:pPr marL="0" indent="0" algn="l">
                        <a:lnSpc>
                          <a:spcPct val="100000"/>
                        </a:lnSpc>
                        <a:spcBef>
                          <a:spcPts val="300"/>
                        </a:spcBef>
                        <a:spcAft>
                          <a:spcPts val="300"/>
                        </a:spcAft>
                      </a:pPr>
                      <a:r>
                        <a:rPr lang="en-GB" sz="1000" b="0" dirty="0">
                          <a:effectLst/>
                          <a:uFill>
                            <a:solidFill>
                              <a:srgbClr val="505050"/>
                            </a:solidFill>
                          </a:uFill>
                        </a:rPr>
                        <a:t>Approach E</a:t>
                      </a:r>
                      <a:endParaRPr lang="es-ES" sz="1000" b="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ctr">
                        <a:lnSpc>
                          <a:spcPct val="100000"/>
                        </a:lnSpc>
                        <a:spcBef>
                          <a:spcPts val="300"/>
                        </a:spcBef>
                        <a:spcAft>
                          <a:spcPts val="300"/>
                        </a:spcAft>
                      </a:pPr>
                      <a:r>
                        <a:rPr lang="en-GB" sz="1000" dirty="0">
                          <a:effectLst/>
                          <a:uFill>
                            <a:solidFill>
                              <a:srgbClr val="505050"/>
                            </a:solidFill>
                          </a:uFill>
                        </a:rPr>
                        <a:t> </a:t>
                      </a:r>
                      <a:endParaRPr lang="es-ES" sz="100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540385" indent="0" algn="l">
                        <a:lnSpc>
                          <a:spcPct val="100000"/>
                        </a:lnSpc>
                        <a:spcBef>
                          <a:spcPts val="300"/>
                        </a:spcBef>
                        <a:spcAft>
                          <a:spcPts val="300"/>
                        </a:spcAft>
                      </a:pPr>
                      <a:r>
                        <a:rPr lang="en-GB" sz="1000">
                          <a:effectLst/>
                          <a:uFill>
                            <a:solidFill>
                              <a:srgbClr val="505050"/>
                            </a:solidFill>
                          </a:uFill>
                        </a:rPr>
                        <a:t> </a:t>
                      </a:r>
                      <a:endParaRPr lang="es-ES" sz="100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3669053730"/>
                  </a:ext>
                </a:extLst>
              </a:tr>
              <a:tr h="377326">
                <a:tc>
                  <a:txBody>
                    <a:bodyPr/>
                    <a:lstStyle/>
                    <a:p>
                      <a:pPr marL="266700" indent="-171450">
                        <a:lnSpc>
                          <a:spcPct val="100000"/>
                        </a:lnSpc>
                        <a:buFont typeface="Arial" panose="020B0604020202020204" pitchFamily="34" charset="0"/>
                        <a:buChar char="•"/>
                        <a:tabLst>
                          <a:tab pos="630555" algn="l"/>
                        </a:tabLst>
                      </a:pPr>
                      <a:r>
                        <a:rPr lang="en-GB" sz="1000" b="0" dirty="0">
                          <a:effectLst/>
                          <a:uFill>
                            <a:solidFill>
                              <a:srgbClr val="505050"/>
                            </a:solidFill>
                          </a:uFill>
                        </a:rPr>
                        <a:t>ISO 27000 standards</a:t>
                      </a:r>
                      <a:endParaRPr lang="es-ES" sz="1000" b="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dirty="0">
                          <a:effectLst/>
                          <a:uFill>
                            <a:solidFill>
                              <a:srgbClr val="505050"/>
                            </a:solidFill>
                          </a:uFill>
                        </a:rPr>
                        <a:t>1,79</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dirty="0">
                          <a:effectLst/>
                          <a:uFill>
                            <a:solidFill>
                              <a:srgbClr val="505050"/>
                            </a:solidFill>
                          </a:uFill>
                        </a:rPr>
                        <a:t>Well defined and highly integrable with S4S but not for the pure development of cybersecurity systems.</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191940068"/>
                  </a:ext>
                </a:extLst>
              </a:tr>
              <a:tr h="251551">
                <a:tc>
                  <a:txBody>
                    <a:bodyPr/>
                    <a:lstStyle/>
                    <a:p>
                      <a:pPr marL="266700" indent="-171450" algn="l">
                        <a:lnSpc>
                          <a:spcPct val="100000"/>
                        </a:lnSpc>
                        <a:spcBef>
                          <a:spcPts val="300"/>
                        </a:spcBef>
                        <a:spcAft>
                          <a:spcPts val="300"/>
                        </a:spcAft>
                        <a:buFont typeface="Arial" panose="020B0604020202020204" pitchFamily="34" charset="0"/>
                        <a:buChar char="•"/>
                      </a:pPr>
                      <a:r>
                        <a:rPr lang="en-GB" sz="1000" b="0" dirty="0">
                          <a:effectLst/>
                          <a:uFill>
                            <a:solidFill>
                              <a:srgbClr val="505050"/>
                            </a:solidFill>
                          </a:uFill>
                        </a:rPr>
                        <a:t>Common Criteria</a:t>
                      </a:r>
                      <a:endParaRPr lang="es-ES" sz="1000" b="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ctr">
                        <a:lnSpc>
                          <a:spcPct val="100000"/>
                        </a:lnSpc>
                        <a:spcBef>
                          <a:spcPts val="300"/>
                        </a:spcBef>
                        <a:spcAft>
                          <a:spcPts val="300"/>
                        </a:spcAft>
                      </a:pPr>
                      <a:r>
                        <a:rPr lang="en-GB" sz="1000" dirty="0">
                          <a:effectLst/>
                          <a:uFill>
                            <a:solidFill>
                              <a:srgbClr val="505050"/>
                            </a:solidFill>
                          </a:uFill>
                        </a:rPr>
                        <a:t>1.33</a:t>
                      </a:r>
                      <a:endParaRPr lang="es-ES" sz="100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nchor="ctr"/>
                </a:tc>
                <a:tc>
                  <a:txBody>
                    <a:bodyPr/>
                    <a:lstStyle/>
                    <a:p>
                      <a:pPr marL="0" indent="0" algn="l">
                        <a:lnSpc>
                          <a:spcPct val="100000"/>
                        </a:lnSpc>
                        <a:spcBef>
                          <a:spcPts val="300"/>
                        </a:spcBef>
                        <a:spcAft>
                          <a:spcPts val="300"/>
                        </a:spcAft>
                      </a:pPr>
                      <a:r>
                        <a:rPr lang="en-GB" sz="1000" dirty="0">
                          <a:effectLst/>
                          <a:uFill>
                            <a:solidFill>
                              <a:srgbClr val="505050"/>
                            </a:solidFill>
                          </a:uFill>
                        </a:rPr>
                        <a:t>Poor from a safety point of view, not that easily integrable with S4S.</a:t>
                      </a:r>
                      <a:endParaRPr lang="es-ES" sz="1000" dirty="0">
                        <a:solidFill>
                          <a:srgbClr val="595959"/>
                        </a:solidFill>
                        <a:effectLst/>
                        <a:uFill>
                          <a:solidFill>
                            <a:srgbClr val="505050"/>
                          </a:solidFill>
                        </a:uFill>
                        <a:latin typeface="Arial" panose="020B0604020202020204" pitchFamily="34" charset="0"/>
                        <a:ea typeface="Calibri" panose="020F050202020403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1864194395"/>
                  </a:ext>
                </a:extLst>
              </a:tr>
              <a:tr h="251551">
                <a:tc>
                  <a:txBody>
                    <a:bodyPr/>
                    <a:lstStyle/>
                    <a:p>
                      <a:pPr marL="0" indent="0">
                        <a:lnSpc>
                          <a:spcPct val="100000"/>
                        </a:lnSpc>
                        <a:tabLst>
                          <a:tab pos="630555" algn="l"/>
                        </a:tabLst>
                      </a:pPr>
                      <a:r>
                        <a:rPr lang="en-GB" sz="1000" b="0" dirty="0">
                          <a:effectLst/>
                          <a:uFill>
                            <a:solidFill>
                              <a:srgbClr val="505050"/>
                            </a:solidFill>
                          </a:uFill>
                        </a:rPr>
                        <a:t>Approach F: CMMI cybersecurity models (C2M2)</a:t>
                      </a:r>
                      <a:endParaRPr lang="es-ES" sz="1000" b="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gn="ctr">
                        <a:lnSpc>
                          <a:spcPct val="100000"/>
                        </a:lnSpc>
                        <a:tabLst>
                          <a:tab pos="630555" algn="l"/>
                        </a:tabLst>
                      </a:pPr>
                      <a:r>
                        <a:rPr lang="en-GB" sz="1000" dirty="0">
                          <a:effectLst/>
                          <a:uFill>
                            <a:solidFill>
                              <a:srgbClr val="505050"/>
                            </a:solidFill>
                          </a:uFill>
                        </a:rPr>
                        <a:t>1.32</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nchor="ctr"/>
                </a:tc>
                <a:tc>
                  <a:txBody>
                    <a:bodyPr/>
                    <a:lstStyle/>
                    <a:p>
                      <a:pPr marL="0" indent="0">
                        <a:lnSpc>
                          <a:spcPct val="100000"/>
                        </a:lnSpc>
                        <a:tabLst>
                          <a:tab pos="630555" algn="l"/>
                        </a:tabLst>
                      </a:pPr>
                      <a:r>
                        <a:rPr lang="en-GB" sz="1000" dirty="0">
                          <a:effectLst/>
                          <a:uFill>
                            <a:solidFill>
                              <a:srgbClr val="505050"/>
                            </a:solidFill>
                          </a:uFill>
                        </a:rPr>
                        <a:t>Poor from a safety point of view, integrable with S4S.</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22650" marR="22650" marT="0" marB="0"/>
                </a:tc>
                <a:extLst>
                  <a:ext uri="{0D108BD9-81ED-4DB2-BD59-A6C34878D82A}">
                    <a16:rowId xmlns:a16="http://schemas.microsoft.com/office/drawing/2014/main" val="3593096152"/>
                  </a:ext>
                </a:extLst>
              </a:tr>
            </a:tbl>
          </a:graphicData>
        </a:graphic>
      </p:graphicFrame>
    </p:spTree>
    <p:extLst>
      <p:ext uri="{BB962C8B-B14F-4D97-AF65-F5344CB8AC3E}">
        <p14:creationId xmlns:p14="http://schemas.microsoft.com/office/powerpoint/2010/main" val="330202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61619" y="257334"/>
            <a:ext cx="9377681" cy="774700"/>
          </a:xfrm>
        </p:spPr>
        <p:txBody>
          <a:bodyPr>
            <a:normAutofit/>
          </a:bodyPr>
          <a:lstStyle/>
          <a:p>
            <a:r>
              <a:rPr lang="en-GB" dirty="0"/>
              <a:t>TN2: Cybersecurity Model Description </a:t>
            </a:r>
          </a:p>
        </p:txBody>
      </p:sp>
      <p:sp>
        <p:nvSpPr>
          <p:cNvPr id="2" name="Rectangle 1">
            <a:extLst>
              <a:ext uri="{FF2B5EF4-FFF2-40B4-BE49-F238E27FC236}">
                <a16:creationId xmlns:a16="http://schemas.microsoft.com/office/drawing/2014/main" id="{2D753B6A-AFF9-4629-F0B4-81D6EB66A131}"/>
              </a:ext>
            </a:extLst>
          </p:cNvPr>
          <p:cNvSpPr>
            <a:spLocks noChangeArrowheads="1"/>
          </p:cNvSpPr>
          <p:nvPr/>
        </p:nvSpPr>
        <p:spPr bwMode="auto">
          <a:xfrm>
            <a:off x="271463" y="1385771"/>
            <a:ext cx="11668761"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en-GB" altLang="zh-CN" sz="1400" b="0" i="0" u="none" strike="noStrike" cap="none" normalizeH="0" baseline="0" dirty="0">
                <a:ln>
                  <a:noFill/>
                </a:ln>
                <a:solidFill>
                  <a:srgbClr val="505050"/>
                </a:solidFill>
                <a:effectLst/>
                <a:latin typeface="+mj-lt"/>
                <a:ea typeface="Arial" panose="020B0604020202020204" pitchFamily="34" charset="0"/>
              </a:rPr>
              <a:t>TN2 intends to extend the coverage of the process assessments in the space industry with cyber-security aspects. It enhances ECSS-Q-HB-80-02, which is separated in two documents: the description and guidance of assessment framework (Part 1) and the instruments used for the assessment (Part 2). </a:t>
            </a:r>
          </a:p>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lang="en-GB" altLang="zh-CN" sz="1400" dirty="0">
                <a:latin typeface="+mj-lt"/>
              </a:rPr>
              <a:t>The process assessment and improvement scheme presented in this technical note is an elaboration of the approach identified in TN1 of this contract. It based on the ASPICE Cybersecurity process reference model and assessment model and it is conformant to the ISO/IEC 330XX International Standard family. In designing this process assessment and improvement extension to address cybersecurity requirements, a guideline for the performance of the assessment itself, the assessors’ requirements as well as how the improvements are to be planned for, is also presented herein. </a:t>
            </a:r>
          </a:p>
          <a:p>
            <a:pPr marL="444500" marR="0" lvl="0" indent="-261938" algn="l" defTabSz="914400" rtl="0" eaLnBrk="0" fontAlgn="base" latinLnBrk="0" hangingPunct="0">
              <a:lnSpc>
                <a:spcPct val="100000"/>
              </a:lnSpc>
              <a:spcBef>
                <a:spcPct val="0"/>
              </a:spcBef>
              <a:spcAft>
                <a:spcPct val="0"/>
              </a:spcAft>
              <a:buClrTx/>
              <a:buSzTx/>
              <a:buFontTx/>
              <a:buAutoNum type="arabicParenR" startAt="2"/>
              <a:tabLst>
                <a:tab pos="630238" algn="l"/>
              </a:tabLst>
            </a:pPr>
            <a:endParaRPr lang="en-GB" altLang="zh-CN" sz="1000" dirty="0">
              <a:solidFill>
                <a:srgbClr val="505050"/>
              </a:solidFill>
              <a:latin typeface="+mj-lt"/>
            </a:endParaRPr>
          </a:p>
          <a:p>
            <a:pPr marR="0" lvl="0" algn="l" defTabSz="914400" rtl="0" eaLnBrk="0" fontAlgn="base" latinLnBrk="0" hangingPunct="0">
              <a:lnSpc>
                <a:spcPct val="100000"/>
              </a:lnSpc>
              <a:spcBef>
                <a:spcPct val="0"/>
              </a:spcBef>
              <a:spcAft>
                <a:spcPct val="0"/>
              </a:spcAft>
              <a:buClrTx/>
              <a:buSzTx/>
              <a:tabLst>
                <a:tab pos="630238" algn="l"/>
              </a:tabLst>
            </a:pPr>
            <a:r>
              <a:rPr lang="en-GB" altLang="zh-CN" sz="1400" dirty="0">
                <a:solidFill>
                  <a:srgbClr val="505050"/>
                </a:solidFill>
                <a:latin typeface="+mj-lt"/>
              </a:rPr>
              <a:t>This document has the following contents:</a:t>
            </a:r>
          </a:p>
          <a:p>
            <a:pPr lvl="1"/>
            <a:r>
              <a:rPr lang="en-GB" altLang="zh-CN" sz="1400" b="1" dirty="0">
                <a:solidFill>
                  <a:srgbClr val="505050"/>
                </a:solidFill>
                <a:latin typeface="+mj-lt"/>
              </a:rPr>
              <a:t>Chapter 1</a:t>
            </a:r>
            <a:r>
              <a:rPr lang="en-GB" altLang="zh-CN" sz="1400" dirty="0">
                <a:solidFill>
                  <a:srgbClr val="505050"/>
                </a:solidFill>
                <a:latin typeface="+mj-lt"/>
              </a:rPr>
              <a:t> with the introduction of this document.</a:t>
            </a:r>
          </a:p>
          <a:p>
            <a:pPr lvl="1"/>
            <a:r>
              <a:rPr lang="en-GB" altLang="zh-CN" sz="1400" b="1" dirty="0">
                <a:solidFill>
                  <a:srgbClr val="505050"/>
                </a:solidFill>
                <a:latin typeface="+mj-lt"/>
              </a:rPr>
              <a:t>Chapter 2</a:t>
            </a:r>
            <a:r>
              <a:rPr lang="en-GB" altLang="zh-CN" sz="1400" dirty="0">
                <a:solidFill>
                  <a:srgbClr val="505050"/>
                </a:solidFill>
                <a:latin typeface="+mj-lt"/>
              </a:rPr>
              <a:t> presents the process reference model, resulting for incorporating cybersecurity to the existing S4S process reference model, which is based on the software life cycle processes of ISO/IEC 12207 . </a:t>
            </a:r>
          </a:p>
          <a:p>
            <a:pPr lvl="1"/>
            <a:r>
              <a:rPr lang="en-GB" altLang="zh-CN" sz="1400" b="1" dirty="0">
                <a:solidFill>
                  <a:srgbClr val="505050"/>
                </a:solidFill>
                <a:latin typeface="+mj-lt"/>
              </a:rPr>
              <a:t>Chapter 3</a:t>
            </a:r>
            <a:r>
              <a:rPr lang="en-GB" altLang="zh-CN" sz="1400" dirty="0">
                <a:solidFill>
                  <a:srgbClr val="505050"/>
                </a:solidFill>
                <a:latin typeface="+mj-lt"/>
              </a:rPr>
              <a:t> presents the measurement framework. A process assessment model shall incorporate a process measurement framework conformant with the requirements of ISO/IEC 33003 and is expressed as a process quality characteristic with a defined set of process attributes, in this case with capability as the quality characteristic.</a:t>
            </a:r>
          </a:p>
          <a:p>
            <a:pPr lvl="1"/>
            <a:r>
              <a:rPr lang="en-GB" altLang="zh-CN" sz="1400" b="1" dirty="0">
                <a:solidFill>
                  <a:srgbClr val="505050"/>
                </a:solidFill>
                <a:latin typeface="+mj-lt"/>
              </a:rPr>
              <a:t>Chapter 4 </a:t>
            </a:r>
            <a:r>
              <a:rPr lang="en-GB" altLang="zh-CN" sz="1400" dirty="0">
                <a:solidFill>
                  <a:srgbClr val="505050"/>
                </a:solidFill>
                <a:latin typeface="+mj-lt"/>
              </a:rPr>
              <a:t>presents the process assessment model, containing the performance indicators of the new cybersecurity processes. </a:t>
            </a:r>
          </a:p>
          <a:p>
            <a:pPr lvl="1"/>
            <a:r>
              <a:rPr lang="en-GB" altLang="zh-CN" sz="1400" b="1" dirty="0">
                <a:solidFill>
                  <a:srgbClr val="505050"/>
                </a:solidFill>
                <a:latin typeface="+mj-lt"/>
              </a:rPr>
              <a:t>Chapter 5</a:t>
            </a:r>
            <a:r>
              <a:rPr lang="en-GB" altLang="zh-CN" sz="1400" dirty="0">
                <a:solidFill>
                  <a:srgbClr val="505050"/>
                </a:solidFill>
                <a:latin typeface="+mj-lt"/>
              </a:rPr>
              <a:t> covers the use of a maturity model for cybersecurity in the space sector. A maturity model for capability determination has not been specified by any standard yet.</a:t>
            </a:r>
          </a:p>
          <a:p>
            <a:pPr lvl="1"/>
            <a:r>
              <a:rPr lang="en-GB" altLang="zh-CN" sz="1400" b="1" dirty="0">
                <a:solidFill>
                  <a:srgbClr val="505050"/>
                </a:solidFill>
                <a:latin typeface="+mj-lt"/>
              </a:rPr>
              <a:t>Chapter 6</a:t>
            </a:r>
            <a:r>
              <a:rPr lang="en-GB" altLang="zh-CN" sz="1400" dirty="0">
                <a:solidFill>
                  <a:srgbClr val="505050"/>
                </a:solidFill>
                <a:latin typeface="+mj-lt"/>
              </a:rPr>
              <a:t> contains guidance for process assessment. This includes:</a:t>
            </a:r>
          </a:p>
          <a:p>
            <a:pPr marL="812800" lvl="1" indent="-177800"/>
            <a:r>
              <a:rPr lang="en-GB" altLang="zh-CN" sz="1400" dirty="0">
                <a:solidFill>
                  <a:srgbClr val="505050"/>
                </a:solidFill>
                <a:latin typeface="+mj-lt"/>
              </a:rPr>
              <a:t>•	the assessment purpose(s), the definition of the scope, the interaction of cybersecurity assessment with process capability assessment and the tailoring of the process assessment.</a:t>
            </a:r>
          </a:p>
          <a:p>
            <a:pPr marL="812800" lvl="1" indent="-177800"/>
            <a:r>
              <a:rPr lang="en-GB" altLang="zh-CN" sz="1400" dirty="0">
                <a:solidFill>
                  <a:srgbClr val="505050"/>
                </a:solidFill>
                <a:latin typeface="+mj-lt"/>
              </a:rPr>
              <a:t>•	The documented process assessment processes, with input and outputs and the definition of assessment roles, actors and participants.</a:t>
            </a:r>
          </a:p>
          <a:p>
            <a:pPr lvl="1"/>
            <a:r>
              <a:rPr lang="en-GB" altLang="zh-CN" sz="1400" b="1" dirty="0">
                <a:solidFill>
                  <a:srgbClr val="505050"/>
                </a:solidFill>
                <a:latin typeface="+mj-lt"/>
              </a:rPr>
              <a:t>Chapter 7</a:t>
            </a:r>
            <a:r>
              <a:rPr lang="en-GB" altLang="zh-CN" sz="1400" dirty="0">
                <a:solidFill>
                  <a:srgbClr val="505050"/>
                </a:solidFill>
                <a:latin typeface="+mj-lt"/>
              </a:rPr>
              <a:t> contains guidance on process improvement, describing roles and responsibilities and the improvement cycle.</a:t>
            </a:r>
          </a:p>
          <a:p>
            <a:pPr lvl="1"/>
            <a:r>
              <a:rPr lang="en-GB" altLang="zh-CN" sz="1400" b="1" dirty="0">
                <a:solidFill>
                  <a:srgbClr val="505050"/>
                </a:solidFill>
                <a:latin typeface="+mj-lt"/>
              </a:rPr>
              <a:t>Chapter 8</a:t>
            </a:r>
            <a:r>
              <a:rPr lang="en-GB" altLang="zh-CN" sz="1400" dirty="0">
                <a:solidFill>
                  <a:srgbClr val="505050"/>
                </a:solidFill>
                <a:latin typeface="+mj-lt"/>
              </a:rPr>
              <a:t> contains the requirements for assessors and a proposed certification scheme.</a:t>
            </a:r>
          </a:p>
        </p:txBody>
      </p:sp>
    </p:spTree>
    <p:extLst>
      <p:ext uri="{BB962C8B-B14F-4D97-AF65-F5344CB8AC3E}">
        <p14:creationId xmlns:p14="http://schemas.microsoft.com/office/powerpoint/2010/main" val="214884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F3D1C-A25F-BFAB-19A0-1B4C467F9207}"/>
              </a:ext>
            </a:extLst>
          </p:cNvPr>
          <p:cNvSpPr>
            <a:spLocks noGrp="1"/>
          </p:cNvSpPr>
          <p:nvPr>
            <p:ph type="title"/>
          </p:nvPr>
        </p:nvSpPr>
        <p:spPr/>
        <p:txBody>
          <a:bodyPr/>
          <a:lstStyle/>
          <a:p>
            <a:r>
              <a:rPr lang="en-GB" dirty="0"/>
              <a:t>TN2: Cybersecurity Model Description </a:t>
            </a:r>
            <a:br>
              <a:rPr lang="en-GB" dirty="0"/>
            </a:br>
            <a:r>
              <a:rPr lang="en-GB" sz="1800" dirty="0"/>
              <a:t>List of Cybersecurity process outputs</a:t>
            </a:r>
          </a:p>
        </p:txBody>
      </p:sp>
      <p:graphicFrame>
        <p:nvGraphicFramePr>
          <p:cNvPr id="4" name="Tabla 3">
            <a:extLst>
              <a:ext uri="{FF2B5EF4-FFF2-40B4-BE49-F238E27FC236}">
                <a16:creationId xmlns:a16="http://schemas.microsoft.com/office/drawing/2014/main" id="{2A33146D-FAAF-DCE9-7AB1-199B2EA11316}"/>
              </a:ext>
            </a:extLst>
          </p:cNvPr>
          <p:cNvGraphicFramePr>
            <a:graphicFrameLocks noGrp="1"/>
          </p:cNvGraphicFramePr>
          <p:nvPr>
            <p:extLst>
              <p:ext uri="{D42A27DB-BD31-4B8C-83A1-F6EECF244321}">
                <p14:modId xmlns:p14="http://schemas.microsoft.com/office/powerpoint/2010/main" val="3464227855"/>
              </p:ext>
            </p:extLst>
          </p:nvPr>
        </p:nvGraphicFramePr>
        <p:xfrm>
          <a:off x="292099" y="1199583"/>
          <a:ext cx="10617203" cy="4723462"/>
        </p:xfrm>
        <a:graphic>
          <a:graphicData uri="http://schemas.openxmlformats.org/drawingml/2006/table">
            <a:tbl>
              <a:tblPr firstRow="1" firstCol="1" lastRow="1" lastCol="1" bandRow="1" bandCol="1"/>
              <a:tblGrid>
                <a:gridCol w="2106935">
                  <a:extLst>
                    <a:ext uri="{9D8B030D-6E8A-4147-A177-3AD203B41FA5}">
                      <a16:colId xmlns:a16="http://schemas.microsoft.com/office/drawing/2014/main" val="2157850603"/>
                    </a:ext>
                  </a:extLst>
                </a:gridCol>
                <a:gridCol w="6592565">
                  <a:extLst>
                    <a:ext uri="{9D8B030D-6E8A-4147-A177-3AD203B41FA5}">
                      <a16:colId xmlns:a16="http://schemas.microsoft.com/office/drawing/2014/main" val="1378974128"/>
                    </a:ext>
                  </a:extLst>
                </a:gridCol>
                <a:gridCol w="1054100">
                  <a:extLst>
                    <a:ext uri="{9D8B030D-6E8A-4147-A177-3AD203B41FA5}">
                      <a16:colId xmlns:a16="http://schemas.microsoft.com/office/drawing/2014/main" val="2374175744"/>
                    </a:ext>
                  </a:extLst>
                </a:gridCol>
                <a:gridCol w="863603">
                  <a:extLst>
                    <a:ext uri="{9D8B030D-6E8A-4147-A177-3AD203B41FA5}">
                      <a16:colId xmlns:a16="http://schemas.microsoft.com/office/drawing/2014/main" val="2858819935"/>
                    </a:ext>
                  </a:extLst>
                </a:gridCol>
              </a:tblGrid>
              <a:tr h="111573">
                <a:tc>
                  <a:txBody>
                    <a:bodyPr/>
                    <a:lstStyle/>
                    <a:p>
                      <a:pPr marL="36195" marR="36195">
                        <a:spcAft>
                          <a:spcPts val="0"/>
                        </a:spcAft>
                      </a:pPr>
                      <a:r>
                        <a:rPr lang="en-US" sz="1400" b="1">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Process</a:t>
                      </a:r>
                      <a:r>
                        <a:rPr lang="en-US" sz="1400" b="1" spc="-15">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b="1">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output</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b="1">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Process</a:t>
                      </a:r>
                      <a:r>
                        <a:rPr lang="en-US" sz="1400" b="1" spc="-2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b="1">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output</a:t>
                      </a:r>
                      <a:r>
                        <a:rPr lang="en-US" sz="1400" b="1" spc="-5">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b="1">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description</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b="1">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Category</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629507"/>
                  </a:ext>
                </a:extLst>
              </a:tr>
              <a:tr h="223146">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Asset library</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Register of assets with description, security properties (confidentiality, integrity, availability) and related stakeholders. [Automotive SPICE® for Cybersecurity]</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registry</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MAN.11</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053660"/>
                  </a:ext>
                </a:extLst>
              </a:tr>
              <a:tr h="223146">
                <a:tc>
                  <a:txBody>
                    <a:bodyPr/>
                    <a:lstStyle/>
                    <a:p>
                      <a:pPr marL="36195" marR="36195">
                        <a:spcAft>
                          <a:spcPts val="0"/>
                        </a:spcAft>
                      </a:pPr>
                      <a:r>
                        <a:rPr lang="en-US" sz="1400" spc="-5">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Commitment/agreement</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Documented agreement between the service provider and customer</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that identifies services and service targets. [Adapted from ISO/IEC/IEEE 15289]</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contract</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AGR.3</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300773"/>
                  </a:ext>
                </a:extLst>
              </a:tr>
              <a:tr h="390505">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Communication record</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GB" sz="1400" dirty="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All forms of interpersonal communication, </a:t>
                      </a:r>
                      <a:r>
                        <a:rPr lang="en-US" sz="1400" dirty="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[Automotive SPICE® for Cybersecurity]</a:t>
                      </a: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record</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SEC.1,</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SEC.2,</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SEC.3,</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SEC.4</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639790"/>
                  </a:ext>
                </a:extLst>
              </a:tr>
              <a:tr h="167359">
                <a:tc>
                  <a:txBody>
                    <a:bodyPr/>
                    <a:lstStyle/>
                    <a:p>
                      <a:pPr marL="36195" marR="36195">
                        <a:spcAft>
                          <a:spcPts val="0"/>
                        </a:spcAft>
                      </a:pPr>
                      <a:r>
                        <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6803"/>
                  </a:ext>
                </a:extLst>
              </a:tr>
              <a:tr h="151403">
                <a:tc>
                  <a:txBody>
                    <a:bodyPr/>
                    <a:lstStyle/>
                    <a:p>
                      <a:pPr marL="36195" marR="36195">
                        <a:spcAft>
                          <a:spcPts val="0"/>
                        </a:spcAft>
                      </a:pP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152935"/>
                  </a:ext>
                </a:extLst>
              </a:tr>
              <a:tr h="223146">
                <a:tc>
                  <a:txBody>
                    <a:bodyPr/>
                    <a:lstStyle/>
                    <a:p>
                      <a:pPr marL="36195" marR="36195">
                        <a:spcAft>
                          <a:spcPts val="0"/>
                        </a:spcAft>
                      </a:pP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Disposal</a:t>
                      </a:r>
                      <a:r>
                        <a:rPr lang="en-US" sz="1400" spc="-1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report</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An account prepared for interested parties in order to</a:t>
                      </a:r>
                      <a:r>
                        <a:rPr lang="en-US" sz="1400" spc="-185"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communicate</a:t>
                      </a:r>
                      <a:r>
                        <a:rPr lang="en-US" sz="1400" spc="-1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the</a:t>
                      </a:r>
                      <a:r>
                        <a:rPr lang="en-US" sz="1400" spc="-5"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status,</a:t>
                      </a:r>
                      <a:r>
                        <a:rPr lang="en-US" sz="1400" spc="-1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results,</a:t>
                      </a:r>
                      <a:r>
                        <a:rPr lang="en-US" sz="1400" spc="-1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and</a:t>
                      </a:r>
                      <a:r>
                        <a:rPr lang="en-US" sz="1400" spc="-2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outcomes</a:t>
                      </a:r>
                      <a:r>
                        <a:rPr lang="en-US" sz="1400" spc="-1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of</a:t>
                      </a:r>
                      <a:r>
                        <a:rPr lang="en-US" sz="1400" spc="-5"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the disposal</a:t>
                      </a:r>
                      <a:r>
                        <a:rPr lang="en-US" sz="1400" spc="-15"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activities.</a:t>
                      </a:r>
                      <a:r>
                        <a:rPr lang="en-US" sz="1400" spc="-2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[INCOSE</a:t>
                      </a:r>
                      <a:r>
                        <a:rPr lang="en-US" sz="1400" spc="-15"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SE</a:t>
                      </a:r>
                      <a:r>
                        <a:rPr lang="en-US" sz="1400" spc="-15"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Handbook</a:t>
                      </a:r>
                      <a:r>
                        <a:rPr lang="en-US" sz="1400" spc="-15"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2015]</a:t>
                      </a: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report</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dirty="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TEC.14</a:t>
                      </a: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p>
                      <a:pPr marL="36195" marR="36195">
                        <a:spcAft>
                          <a:spcPts val="0"/>
                        </a:spcAft>
                      </a:pPr>
                      <a:r>
                        <a:rPr lang="en-US" sz="1400" dirty="0">
                          <a:solidFill>
                            <a:srgbClr val="00B0F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SEC.5</a:t>
                      </a: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457507"/>
                  </a:ext>
                </a:extLst>
              </a:tr>
              <a:tr h="111573">
                <a:tc>
                  <a:txBody>
                    <a:bodyPr/>
                    <a:lstStyle/>
                    <a:p>
                      <a:pPr marL="36195" marR="36195">
                        <a:spcAft>
                          <a:spcPts val="0"/>
                        </a:spcAft>
                      </a:pPr>
                      <a:r>
                        <a:rPr lang="en-US" sz="1400" i="1">
                          <a:solidFill>
                            <a:srgbClr val="00B0F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Installation procedures </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GB"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solidFill>
                            <a:srgbClr val="00B0F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SEC.5</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393134"/>
                  </a:ext>
                </a:extLst>
              </a:tr>
              <a:tr h="111573">
                <a:tc>
                  <a:txBody>
                    <a:bodyPr/>
                    <a:lstStyle/>
                    <a:p>
                      <a:pPr marL="36195" marR="36195">
                        <a:spcAft>
                          <a:spcPts val="0"/>
                        </a:spcAft>
                      </a:pPr>
                      <a:r>
                        <a:rPr lang="en-US" sz="1400" i="1">
                          <a:solidFill>
                            <a:srgbClr val="00B0F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Installation report</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GB"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solidFill>
                            <a:srgbClr val="00B05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GB" sz="1400">
                          <a:solidFill>
                            <a:srgbClr val="00B0F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SEC.5</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914953"/>
                  </a:ext>
                </a:extLst>
              </a:tr>
              <a:tr h="167359">
                <a:tc>
                  <a:txBody>
                    <a:bodyPr/>
                    <a:lstStyle/>
                    <a:p>
                      <a:pPr marL="36195" marR="36195">
                        <a:spcAft>
                          <a:spcPts val="0"/>
                        </a:spcAft>
                      </a:pP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Installed system/software</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System/software</a:t>
                      </a:r>
                      <a:r>
                        <a:rPr lang="en-US" sz="1400" spc="-15">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that</a:t>
                      </a:r>
                      <a:r>
                        <a:rPr lang="en-US" sz="1400" spc="-15">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has</a:t>
                      </a:r>
                      <a:r>
                        <a:rPr lang="en-US" sz="1400" spc="-15">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been</a:t>
                      </a:r>
                      <a:r>
                        <a:rPr lang="en-US" sz="1400" spc="-2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installed</a:t>
                      </a:r>
                      <a:r>
                        <a:rPr lang="en-US" sz="1400" spc="-1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in</a:t>
                      </a:r>
                      <a:r>
                        <a:rPr lang="en-US" sz="1400" spc="-2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its</a:t>
                      </a:r>
                      <a:r>
                        <a:rPr lang="en-US" sz="1400" spc="-15">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operational environment.</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product</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TEC.10</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p>
                      <a:pPr marL="36195" marR="36195">
                        <a:spcAft>
                          <a:spcPts val="0"/>
                        </a:spcAft>
                      </a:pPr>
                      <a:r>
                        <a:rPr lang="en-US" sz="1400">
                          <a:solidFill>
                            <a:srgbClr val="00B0F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SEC.5</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665390"/>
                  </a:ext>
                </a:extLst>
              </a:tr>
              <a:tr h="390505">
                <a:tc>
                  <a:txBody>
                    <a:bodyPr/>
                    <a:lstStyle/>
                    <a:p>
                      <a:pPr marL="36195" marR="36195">
                        <a:spcAft>
                          <a:spcPts val="0"/>
                        </a:spcAft>
                      </a:pPr>
                      <a:r>
                        <a:rPr lang="en-GB"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Integrated system or system element (e.g., software) / </a:t>
                      </a:r>
                      <a:r>
                        <a:rPr lang="en-US" sz="1400" i="1">
                          <a:solidFill>
                            <a:srgbClr val="00B0F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Software product</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GB"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Integrated system element (e.g., software) or system ready for verification. The resulting aggregation of assembled system elements. [Adapted from INCOSE SE Handbook 2015]</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GB"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product</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p>
                      <a:pPr marL="36195" marR="36195">
                        <a:spcAft>
                          <a:spcPts val="0"/>
                        </a:spcAft>
                      </a:pPr>
                      <a:r>
                        <a:rPr lang="en-US"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 </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r>
                        <a:rPr lang="en-GB" sz="1400">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TEC.8</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p>
                      <a:pPr marL="36195" marR="36195">
                        <a:spcAft>
                          <a:spcPts val="0"/>
                        </a:spcAft>
                      </a:pPr>
                      <a:r>
                        <a:rPr lang="en-GB" sz="1400">
                          <a:solidFill>
                            <a:srgbClr val="00B0F0"/>
                          </a:solidFill>
                          <a:effectLst/>
                          <a:uFill>
                            <a:solidFill>
                              <a:srgbClr val="505050"/>
                            </a:solidFill>
                          </a:uFill>
                          <a:latin typeface="Times New Roman" panose="02020603050405020304" pitchFamily="18" charset="0"/>
                          <a:ea typeface="Georgia" panose="02040502050405020303" pitchFamily="18" charset="0"/>
                          <a:cs typeface="Georgia" panose="02040502050405020303" pitchFamily="18" charset="0"/>
                        </a:rPr>
                        <a:t>SEC.5</a:t>
                      </a: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43052"/>
                  </a:ext>
                </a:extLst>
              </a:tr>
              <a:tr h="222817">
                <a:tc>
                  <a:txBody>
                    <a:bodyPr/>
                    <a:lstStyle/>
                    <a:p>
                      <a:pPr marL="36195" marR="36195">
                        <a:spcAft>
                          <a:spcPts val="0"/>
                        </a:spcAft>
                      </a:pP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013662"/>
                  </a:ext>
                </a:extLst>
              </a:tr>
              <a:tr h="233445">
                <a:tc>
                  <a:txBody>
                    <a:bodyPr/>
                    <a:lstStyle/>
                    <a:p>
                      <a:pPr marL="36195" marR="36195">
                        <a:spcAft>
                          <a:spcPts val="0"/>
                        </a:spcAft>
                      </a:pPr>
                      <a:r>
                        <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spcAft>
                          <a:spcPts val="0"/>
                        </a:spcAft>
                      </a:pPr>
                      <a:endParaRPr lang="es-ES" sz="140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endParaRPr lang="es-ES" sz="1400" dirty="0">
                        <a:effectLst/>
                        <a:uFill>
                          <a:solidFill>
                            <a:srgbClr val="505050"/>
                          </a:solidFill>
                        </a:uFill>
                        <a:latin typeface="Georgia" panose="02040502050405020303" pitchFamily="18" charset="0"/>
                        <a:ea typeface="Georgia" panose="02040502050405020303" pitchFamily="18" charset="0"/>
                        <a:cs typeface="Georgia" panose="02040502050405020303"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151669"/>
                  </a:ext>
                </a:extLst>
              </a:tr>
            </a:tbl>
          </a:graphicData>
        </a:graphic>
      </p:graphicFrame>
      <p:sp>
        <p:nvSpPr>
          <p:cNvPr id="8" name="Rectangle 2">
            <a:extLst>
              <a:ext uri="{FF2B5EF4-FFF2-40B4-BE49-F238E27FC236}">
                <a16:creationId xmlns:a16="http://schemas.microsoft.com/office/drawing/2014/main" id="{D87D4FC0-2A37-4ED9-09CA-CFA26188C384}"/>
              </a:ext>
            </a:extLst>
          </p:cNvPr>
          <p:cNvSpPr>
            <a:spLocks noChangeArrowheads="1"/>
          </p:cNvSpPr>
          <p:nvPr/>
        </p:nvSpPr>
        <p:spPr bwMode="auto">
          <a:xfrm>
            <a:off x="266703" y="6058038"/>
            <a:ext cx="1149349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en-GB" altLang="zh-CN" sz="1100" b="0" i="0" u="none" strike="noStrike" cap="none" normalizeH="0" baseline="0" dirty="0">
                <a:ln>
                  <a:noFill/>
                </a:ln>
                <a:solidFill>
                  <a:srgbClr val="505050"/>
                </a:solidFill>
                <a:effectLst/>
                <a:ea typeface="Arial" panose="020B0604020202020204" pitchFamily="34" charset="0"/>
              </a:rPr>
              <a:t>Components of the process definitions and PAM elements taken from ISO/IEC 33061 are shown in normal text, and ECSS</a:t>
            </a:r>
            <a:r>
              <a:rPr kumimoji="0" lang="en-GB" altLang="zh-CN" sz="1100" b="0" i="0" u="none" strike="noStrike" cap="none" normalizeH="0" baseline="0" dirty="0">
                <a:ln>
                  <a:noFill/>
                </a:ln>
                <a:solidFill>
                  <a:srgbClr val="505050"/>
                </a:solidFill>
                <a:effectLst/>
                <a:ea typeface="Arial" panose="020B0604020202020204" pitchFamily="34" charset="0"/>
                <a:cs typeface="Cambria Math" panose="02040503050406030204" pitchFamily="18" charset="0"/>
              </a:rPr>
              <a:t>‐</a:t>
            </a:r>
            <a:r>
              <a:rPr kumimoji="0" lang="en-GB" altLang="zh-CN" sz="1100" b="0" i="0" u="none" strike="noStrike" cap="none" normalizeH="0" baseline="0" dirty="0">
                <a:ln>
                  <a:noFill/>
                </a:ln>
                <a:solidFill>
                  <a:srgbClr val="505050"/>
                </a:solidFill>
                <a:effectLst/>
                <a:ea typeface="Arial" panose="020B0604020202020204" pitchFamily="34" charset="0"/>
              </a:rPr>
              <a:t>Q</a:t>
            </a:r>
            <a:r>
              <a:rPr kumimoji="0" lang="en-GB" altLang="zh-CN" sz="1100" b="0" i="0" u="none" strike="noStrike" cap="none" normalizeH="0" baseline="0" dirty="0">
                <a:ln>
                  <a:noFill/>
                </a:ln>
                <a:solidFill>
                  <a:srgbClr val="505050"/>
                </a:solidFill>
                <a:effectLst/>
                <a:ea typeface="Arial" panose="020B0604020202020204" pitchFamily="34" charset="0"/>
                <a:cs typeface="Cambria Math" panose="02040503050406030204" pitchFamily="18" charset="0"/>
              </a:rPr>
              <a:t>‐</a:t>
            </a:r>
            <a:r>
              <a:rPr kumimoji="0" lang="en-GB" altLang="zh-CN" sz="1100" b="0" i="0" u="none" strike="noStrike" cap="none" normalizeH="0" baseline="0" dirty="0">
                <a:ln>
                  <a:noFill/>
                </a:ln>
                <a:solidFill>
                  <a:srgbClr val="505050"/>
                </a:solidFill>
                <a:effectLst/>
                <a:ea typeface="Arial" panose="020B0604020202020204" pitchFamily="34" charset="0"/>
              </a:rPr>
              <a:t>HB</a:t>
            </a:r>
            <a:r>
              <a:rPr kumimoji="0" lang="en-GB" altLang="zh-CN" sz="1100" b="0" i="0" u="none" strike="noStrike" cap="none" normalizeH="0" baseline="0" dirty="0">
                <a:ln>
                  <a:noFill/>
                </a:ln>
                <a:solidFill>
                  <a:srgbClr val="505050"/>
                </a:solidFill>
                <a:effectLst/>
                <a:ea typeface="Arial" panose="020B0604020202020204" pitchFamily="34" charset="0"/>
                <a:cs typeface="Cambria Math" panose="02040503050406030204" pitchFamily="18" charset="0"/>
              </a:rPr>
              <a:t>‐</a:t>
            </a:r>
            <a:r>
              <a:rPr kumimoji="0" lang="en-GB" altLang="zh-CN" sz="1100" b="0" i="0" u="none" strike="noStrike" cap="none" normalizeH="0" baseline="0" dirty="0">
                <a:ln>
                  <a:noFill/>
                </a:ln>
                <a:solidFill>
                  <a:srgbClr val="505050"/>
                </a:solidFill>
                <a:effectLst/>
                <a:ea typeface="Arial" panose="020B0604020202020204" pitchFamily="34" charset="0"/>
              </a:rPr>
              <a:t>80</a:t>
            </a:r>
            <a:r>
              <a:rPr kumimoji="0" lang="en-GB" altLang="zh-CN" sz="1100" b="0" i="0" u="none" strike="noStrike" cap="none" normalizeH="0" baseline="0" dirty="0">
                <a:ln>
                  <a:noFill/>
                </a:ln>
                <a:solidFill>
                  <a:srgbClr val="505050"/>
                </a:solidFill>
                <a:effectLst/>
                <a:ea typeface="Arial" panose="020B0604020202020204" pitchFamily="34" charset="0"/>
                <a:cs typeface="Cambria Math" panose="02040503050406030204" pitchFamily="18" charset="0"/>
              </a:rPr>
              <a:t>‐</a:t>
            </a:r>
            <a:r>
              <a:rPr kumimoji="0" lang="en-GB" altLang="zh-CN" sz="1100" b="0" i="0" u="none" strike="noStrike" cap="none" normalizeH="0" baseline="0" dirty="0">
                <a:ln>
                  <a:noFill/>
                </a:ln>
                <a:solidFill>
                  <a:srgbClr val="505050"/>
                </a:solidFill>
                <a:effectLst/>
                <a:ea typeface="Arial" panose="020B0604020202020204" pitchFamily="34" charset="0"/>
              </a:rPr>
              <a:t>02 specific are shown in </a:t>
            </a:r>
            <a:r>
              <a:rPr kumimoji="0" lang="en-GB" altLang="zh-CN" sz="1100" b="0" i="1" u="none" strike="noStrike" cap="none" normalizeH="0" baseline="0" dirty="0">
                <a:ln>
                  <a:noFill/>
                </a:ln>
                <a:solidFill>
                  <a:srgbClr val="505050"/>
                </a:solidFill>
                <a:effectLst/>
                <a:ea typeface="Arial" panose="020B0604020202020204" pitchFamily="34" charset="0"/>
              </a:rPr>
              <a:t>italics</a:t>
            </a:r>
            <a:r>
              <a:rPr kumimoji="0" lang="en-GB" altLang="zh-CN" sz="1100" b="0" i="0" u="none" strike="noStrike" cap="none" normalizeH="0" baseline="0" dirty="0">
                <a:ln>
                  <a:noFill/>
                </a:ln>
                <a:solidFill>
                  <a:srgbClr val="505050"/>
                </a:solidFill>
                <a:effectLst/>
                <a:ea typeface="Arial" panose="020B0604020202020204" pitchFamily="34" charset="0"/>
              </a:rPr>
              <a:t>. </a:t>
            </a:r>
            <a:r>
              <a:rPr lang="en-GB" altLang="zh-CN" sz="1100" dirty="0">
                <a:solidFill>
                  <a:srgbClr val="505050"/>
                </a:solidFill>
                <a:ea typeface="Arial" panose="020B0604020202020204" pitchFamily="34" charset="0"/>
              </a:rPr>
              <a:t>T</a:t>
            </a:r>
            <a:r>
              <a:rPr kumimoji="0" lang="en-GB" altLang="zh-CN" sz="1100" b="0" i="0" u="none" strike="noStrike" cap="none" normalizeH="0" baseline="0" dirty="0">
                <a:ln>
                  <a:noFill/>
                </a:ln>
                <a:solidFill>
                  <a:srgbClr val="505050"/>
                </a:solidFill>
                <a:effectLst/>
                <a:ea typeface="Arial" panose="020B0604020202020204" pitchFamily="34" charset="0"/>
              </a:rPr>
              <a:t>he formatting of the PRM and all the model elements follow the same protocol: Cybersecurity-related additions original from Automotive SPICE are shown in colour </a:t>
            </a:r>
            <a:r>
              <a:rPr kumimoji="0" lang="en-GB" altLang="zh-CN" sz="1100" b="0" i="0" u="none" strike="noStrike" cap="none" normalizeH="0" baseline="0" dirty="0">
                <a:ln>
                  <a:noFill/>
                </a:ln>
                <a:solidFill>
                  <a:srgbClr val="00B050"/>
                </a:solidFill>
                <a:effectLst/>
                <a:ea typeface="Arial" panose="020B0604020202020204" pitchFamily="34" charset="0"/>
              </a:rPr>
              <a:t>green</a:t>
            </a:r>
            <a:r>
              <a:rPr kumimoji="0" lang="en-GB" altLang="zh-CN" sz="1100" b="0" i="0" u="none" strike="noStrike" cap="none" normalizeH="0" baseline="0" dirty="0">
                <a:ln>
                  <a:noFill/>
                </a:ln>
                <a:solidFill>
                  <a:srgbClr val="505050"/>
                </a:solidFill>
                <a:effectLst/>
                <a:ea typeface="Arial" panose="020B0604020202020204" pitchFamily="34" charset="0"/>
              </a:rPr>
              <a:t> and further additions specific for space are shown in </a:t>
            </a:r>
            <a:r>
              <a:rPr kumimoji="0" lang="en-GB" altLang="zh-CN" sz="1100" b="0" i="0" u="none" strike="noStrike" cap="none" normalizeH="0" baseline="0" dirty="0">
                <a:ln>
                  <a:noFill/>
                </a:ln>
                <a:solidFill>
                  <a:srgbClr val="00B050"/>
                </a:solidFill>
                <a:effectLst/>
                <a:ea typeface="Arial" panose="020B0604020202020204" pitchFamily="34" charset="0"/>
              </a:rPr>
              <a:t>blue</a:t>
            </a:r>
            <a:r>
              <a:rPr kumimoji="0" lang="en-GB" altLang="zh-CN" sz="1100" b="0" i="0" u="none" strike="noStrike" cap="none" normalizeH="0" baseline="0" dirty="0">
                <a:ln>
                  <a:noFill/>
                </a:ln>
                <a:solidFill>
                  <a:srgbClr val="505050"/>
                </a:solidFill>
                <a:effectLst/>
                <a:ea typeface="Arial" panose="020B0604020202020204" pitchFamily="34" charset="0"/>
              </a:rPr>
              <a:t> with </a:t>
            </a:r>
            <a:r>
              <a:rPr kumimoji="0" lang="en-GB" altLang="zh-CN" sz="1100" b="0" i="1" u="none" strike="noStrike" cap="none" normalizeH="0" baseline="0" dirty="0">
                <a:ln>
                  <a:noFill/>
                </a:ln>
                <a:solidFill>
                  <a:srgbClr val="00B0F0"/>
                </a:solidFill>
                <a:effectLst/>
                <a:ea typeface="Arial" panose="020B0604020202020204" pitchFamily="34" charset="0"/>
              </a:rPr>
              <a:t>italics</a:t>
            </a:r>
            <a:r>
              <a:rPr kumimoji="0" lang="en-GB" altLang="zh-CN" sz="1100" b="0" i="0" u="none" strike="noStrike" cap="none" normalizeH="0" baseline="0" dirty="0">
                <a:ln>
                  <a:noFill/>
                </a:ln>
                <a:solidFill>
                  <a:srgbClr val="505050"/>
                </a:solidFill>
                <a:effectLst/>
                <a:ea typeface="Arial" panose="020B0604020202020204" pitchFamily="34" charset="0"/>
              </a:rPr>
              <a:t>.</a:t>
            </a:r>
            <a:endParaRPr kumimoji="0" lang="en-GB" altLang="zh-CN"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6944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80999" y="67237"/>
            <a:ext cx="8588830" cy="1162843"/>
          </a:xfrm>
        </p:spPr>
        <p:txBody>
          <a:bodyPr>
            <a:normAutofit/>
          </a:bodyPr>
          <a:lstStyle/>
          <a:p>
            <a:r>
              <a:rPr lang="en-US" dirty="0"/>
              <a:t>TN3: Cybersecurity Model Description Part 1</a:t>
            </a:r>
          </a:p>
        </p:txBody>
      </p:sp>
      <p:sp>
        <p:nvSpPr>
          <p:cNvPr id="4" name="Rectangle 1"/>
          <p:cNvSpPr>
            <a:spLocks noGrp="1" noChangeArrowheads="1"/>
          </p:cNvSpPr>
          <p:nvPr>
            <p:ph type="body" sz="quarter" idx="10"/>
          </p:nvPr>
        </p:nvSpPr>
        <p:spPr bwMode="auto">
          <a:xfrm>
            <a:off x="380999" y="1166842"/>
            <a:ext cx="1108774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This handbook defines methods for process assessment and improvement that may be used to meet the requirements on process assessment and improvement of the ECSS-Q-ST-80C subclause 5.7. These methods constitute a clear and proven way of implementing those requirements. Alternative methods can be used provided that they meet the detailed instructions provided in this handbook for recognition of software process assessment schemes and results and process improvement.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This handbook provides a detailed method for the implementation of the requirements of the ECSS-Q-ST-80C for software process assessment and improvement. It also establishes detailed instructions for alternative methods intended to meet the same ECSS-Q-ST-80C requirements.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The process assessment and improvement scheme presented in this handbook is based on and conformant to the ISO/IEC 330XX International Standard family. In designing this process assessment and improvement scheme the ISO/IEC 33061 exemplar process assessment model was adopted and extended to address ECSS specific requirements (detailed in Part 2).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The methods provided in this handbook can support organizations in meeting their business goals and in this context, they can be tailored to suit their specific needs and requirements. However, when used to claim compliance with relevant requirements in ECSS-Q-ST-80C only the steps and activities explicitly marked as recommended in this handbook may be omitted or modified.</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lang="en-US" altLang="es-ES" sz="1200" dirty="0">
              <a:latin typeface="Georgia" panose="02040502050405020303"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The content of this Part 1 is:</a:t>
            </a:r>
          </a:p>
          <a:p>
            <a:pPr marL="177800" marR="0" lvl="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1 Scope</a:t>
            </a:r>
          </a:p>
          <a:p>
            <a:pPr marL="177800" marR="0" lvl="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2 References</a:t>
            </a:r>
          </a:p>
          <a:p>
            <a:pPr marL="177800" marR="0" lvl="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3 Terms, definitions and abbreviated terms</a:t>
            </a:r>
          </a:p>
          <a:p>
            <a:pPr marL="177800" marR="0" lvl="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4 Organisation and purpose</a:t>
            </a:r>
          </a:p>
          <a:p>
            <a:pPr marL="177800" marR="0" lvl="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5 S4S process assessment model</a:t>
            </a:r>
          </a:p>
          <a:p>
            <a:pPr marL="177800" marR="0" lvl="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6 Process assessment method – documented process assessment process</a:t>
            </a:r>
          </a:p>
          <a:p>
            <a:pPr marL="177800" marR="0" lvl="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7 Process improvement</a:t>
            </a:r>
          </a:p>
          <a:p>
            <a:pPr marL="177800" marR="0" lvl="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8 Recognition of assessment schemes and results</a:t>
            </a:r>
          </a:p>
          <a:p>
            <a:pPr marL="177800" marR="0" lvl="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Annex A Examples of target profiles (informative)</a:t>
            </a:r>
          </a:p>
          <a:p>
            <a:pPr marL="177800" marR="0" lvl="0" algn="just" defTabSz="914400" rtl="0" eaLnBrk="0" fontAlgn="base" latinLnBrk="0" hangingPunct="0">
              <a:lnSpc>
                <a:spcPct val="100000"/>
              </a:lnSpc>
              <a:spcBef>
                <a:spcPct val="0"/>
              </a:spcBef>
              <a:spcAft>
                <a:spcPct val="0"/>
              </a:spcAft>
              <a:buClrTx/>
              <a:buSzTx/>
              <a:buFontTx/>
              <a:buNone/>
              <a:tabLst>
                <a:tab pos="457200" algn="l"/>
              </a:tabLst>
            </a:pPr>
            <a:r>
              <a:rPr lang="en-US" altLang="es-ES" sz="1200" dirty="0">
                <a:latin typeface="Georgia" panose="02040502050405020303" pitchFamily="18" charset="0"/>
                <a:ea typeface="Calibri" panose="020F0502020204030204" pitchFamily="34" charset="0"/>
                <a:cs typeface="Times New Roman" panose="02020603050405020304" pitchFamily="18" charset="0"/>
              </a:rPr>
              <a:t>Annex B Recommendations for the content of SW process assessment outputs</a:t>
            </a:r>
          </a:p>
        </p:txBody>
      </p:sp>
    </p:spTree>
    <p:extLst>
      <p:ext uri="{BB962C8B-B14F-4D97-AF65-F5344CB8AC3E}">
        <p14:creationId xmlns:p14="http://schemas.microsoft.com/office/powerpoint/2010/main" val="121612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TN3 Part 1 – Process assessment </a:t>
            </a:r>
            <a:r>
              <a:rPr lang="en-GB" sz="1800" dirty="0"/>
              <a:t>process definition</a:t>
            </a:r>
            <a:endParaRPr lang="en-GB" dirty="0"/>
          </a:p>
        </p:txBody>
      </p:sp>
      <p:graphicFrame>
        <p:nvGraphicFramePr>
          <p:cNvPr id="10" name="Objeto 9">
            <a:extLst>
              <a:ext uri="{FF2B5EF4-FFF2-40B4-BE49-F238E27FC236}">
                <a16:creationId xmlns:a16="http://schemas.microsoft.com/office/drawing/2014/main" id="{BFF7ABCC-32B8-795F-A2F0-55305D9389A2}"/>
              </a:ext>
            </a:extLst>
          </p:cNvPr>
          <p:cNvGraphicFramePr>
            <a:graphicFrameLocks noChangeAspect="1"/>
          </p:cNvGraphicFramePr>
          <p:nvPr>
            <p:extLst>
              <p:ext uri="{D42A27DB-BD31-4B8C-83A1-F6EECF244321}">
                <p14:modId xmlns:p14="http://schemas.microsoft.com/office/powerpoint/2010/main" val="539789364"/>
              </p:ext>
            </p:extLst>
          </p:nvPr>
        </p:nvGraphicFramePr>
        <p:xfrm>
          <a:off x="380999" y="1316151"/>
          <a:ext cx="8839200" cy="5289550"/>
        </p:xfrm>
        <a:graphic>
          <a:graphicData uri="http://schemas.openxmlformats.org/presentationml/2006/ole">
            <mc:AlternateContent xmlns:mc="http://schemas.openxmlformats.org/markup-compatibility/2006">
              <mc:Choice xmlns:v="urn:schemas-microsoft-com:vml" Requires="v">
                <p:oleObj r:id="rId2" imgW="7688687" imgH="4610637" progId="Visio.Drawing.11">
                  <p:embed/>
                </p:oleObj>
              </mc:Choice>
              <mc:Fallback>
                <p:oleObj r:id="rId2" imgW="7688687" imgH="4610637" progId="Visio.Drawing.11">
                  <p:embed/>
                  <p:pic>
                    <p:nvPicPr>
                      <p:cNvPr id="10" name="Objeto 9">
                        <a:extLst>
                          <a:ext uri="{FF2B5EF4-FFF2-40B4-BE49-F238E27FC236}">
                            <a16:creationId xmlns:a16="http://schemas.microsoft.com/office/drawing/2014/main" id="{BFF7ABCC-32B8-795F-A2F0-55305D938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316151"/>
                        <a:ext cx="8839200" cy="5289550"/>
                      </a:xfrm>
                      <a:prstGeom prst="rect">
                        <a:avLst/>
                      </a:prstGeom>
                      <a:noFill/>
                    </p:spPr>
                  </p:pic>
                </p:oleObj>
              </mc:Fallback>
            </mc:AlternateContent>
          </a:graphicData>
        </a:graphic>
      </p:graphicFrame>
      <p:sp>
        <p:nvSpPr>
          <p:cNvPr id="12" name="Rectangle 4">
            <a:extLst>
              <a:ext uri="{FF2B5EF4-FFF2-40B4-BE49-F238E27FC236}">
                <a16:creationId xmlns:a16="http://schemas.microsoft.com/office/drawing/2014/main" id="{CC4DDBA2-A0AA-AD29-6138-5D6C69AF6783}"/>
              </a:ext>
            </a:extLst>
          </p:cNvPr>
          <p:cNvSpPr>
            <a:spLocks noChangeArrowheads="1"/>
          </p:cNvSpPr>
          <p:nvPr/>
        </p:nvSpPr>
        <p:spPr bwMode="auto">
          <a:xfrm>
            <a:off x="9418401" y="3059668"/>
            <a:ext cx="27735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lvl="0"/>
            <a:r>
              <a:rPr kumimoji="0" lang="en-GB" altLang="zh-CN" sz="1400" b="1" i="0" u="none" strike="noStrike" cap="none" normalizeH="0" baseline="0" dirty="0">
                <a:ln>
                  <a:noFill/>
                </a:ln>
                <a:solidFill>
                  <a:srgbClr val="505050"/>
                </a:solidFill>
                <a:effectLst/>
                <a:ea typeface="Arial" panose="020B0604020202020204" pitchFamily="34" charset="0"/>
              </a:rPr>
              <a:t>Templates also proposed for: </a:t>
            </a:r>
          </a:p>
          <a:p>
            <a:pPr lvl="0"/>
            <a:r>
              <a:rPr kumimoji="0" lang="en-GB" altLang="zh-CN" sz="1400" i="0" u="none" strike="noStrike" cap="none" normalizeH="0" baseline="0" dirty="0">
                <a:ln>
                  <a:noFill/>
                </a:ln>
                <a:solidFill>
                  <a:srgbClr val="505050"/>
                </a:solidFill>
                <a:effectLst/>
                <a:ea typeface="Arial" panose="020B0604020202020204" pitchFamily="34" charset="0"/>
              </a:rPr>
              <a:t>Assessment plan</a:t>
            </a:r>
          </a:p>
          <a:p>
            <a:pPr lvl="0"/>
            <a:r>
              <a:rPr lang="en-GB" altLang="zh-CN" sz="1400" dirty="0">
                <a:solidFill>
                  <a:srgbClr val="505050"/>
                </a:solidFill>
              </a:rPr>
              <a:t>Assessment report</a:t>
            </a:r>
            <a:endParaRPr kumimoji="0" lang="en-GB" altLang="zh-CN" sz="18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49916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999" y="252299"/>
            <a:ext cx="8305801" cy="1162843"/>
          </a:xfrm>
        </p:spPr>
        <p:txBody>
          <a:bodyPr/>
          <a:lstStyle/>
          <a:p>
            <a:r>
              <a:rPr lang="en-GB" dirty="0"/>
              <a:t>TN3 Part 1 – Assessment actors and roles</a:t>
            </a:r>
          </a:p>
        </p:txBody>
      </p:sp>
      <p:sp>
        <p:nvSpPr>
          <p:cNvPr id="4" name="Rectangle 2">
            <a:extLst>
              <a:ext uri="{FF2B5EF4-FFF2-40B4-BE49-F238E27FC236}">
                <a16:creationId xmlns:a16="http://schemas.microsoft.com/office/drawing/2014/main" id="{2CF8A0F8-B07A-9B80-C009-4F904319818F}"/>
              </a:ext>
            </a:extLst>
          </p:cNvPr>
          <p:cNvSpPr>
            <a:spLocks noChangeArrowheads="1"/>
          </p:cNvSpPr>
          <p:nvPr/>
        </p:nvSpPr>
        <p:spPr bwMode="auto">
          <a:xfrm>
            <a:off x="1270000" y="239614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1">
            <a:extLst>
              <a:ext uri="{FF2B5EF4-FFF2-40B4-BE49-F238E27FC236}">
                <a16:creationId xmlns:a16="http://schemas.microsoft.com/office/drawing/2014/main" id="{6B2AE6D1-DDDD-2530-7876-AD2431C893D3}"/>
              </a:ext>
            </a:extLst>
          </p:cNvPr>
          <p:cNvSpPr>
            <a:spLocks noChangeArrowheads="1"/>
          </p:cNvSpPr>
          <p:nvPr/>
        </p:nvSpPr>
        <p:spPr bwMode="auto">
          <a:xfrm>
            <a:off x="380998" y="1290050"/>
            <a:ext cx="5613401" cy="215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205" tIns="228528" rIns="91440" bIns="76176" numCol="1" anchor="ctr" anchorCtr="0" compatLnSpc="1">
            <a:prstTxWarp prst="textNoShape">
              <a:avLst/>
            </a:prstTxWarp>
            <a:spAutoFit/>
          </a:bodyPr>
          <a:lstStyle>
            <a:lvl1pPr eaLnBrk="0" fontAlgn="base" hangingPunct="0">
              <a:spcBef>
                <a:spcPct val="0"/>
              </a:spcBef>
              <a:spcAft>
                <a:spcPct val="0"/>
              </a:spcAft>
              <a:tabLst>
                <a:tab pos="449263" algn="l"/>
                <a:tab pos="739775" algn="l"/>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739775" algn="l"/>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739775" algn="l"/>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739775" algn="l"/>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739775" algn="l"/>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739775" algn="l"/>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739775" algn="l"/>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739775" algn="l"/>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739775" algn="l"/>
              </a:tabLst>
              <a:defRPr>
                <a:solidFill>
                  <a:schemeClr val="tx1"/>
                </a:solidFill>
                <a:latin typeface="Arial" panose="020B0604020202020204" pitchFamily="34" charset="0"/>
              </a:defRPr>
            </a:lvl9pPr>
          </a:lstStyle>
          <a:p>
            <a:pPr marL="0" marR="0" lvl="3" algn="l" defTabSz="914400" rtl="0" eaLnBrk="0" fontAlgn="base" latinLnBrk="0" hangingPunct="0">
              <a:lnSpc>
                <a:spcPct val="100000"/>
              </a:lnSpc>
              <a:spcBef>
                <a:spcPct val="0"/>
              </a:spcBef>
              <a:spcAft>
                <a:spcPct val="0"/>
              </a:spcAft>
              <a:buClrTx/>
              <a:buSzTx/>
              <a:tabLst>
                <a:tab pos="449263" algn="l"/>
                <a:tab pos="739775" algn="l"/>
              </a:tabLst>
            </a:pPr>
            <a:r>
              <a:rPr kumimoji="0" lang="en-GB" altLang="es-ES" sz="1200" b="0" i="0" u="none" strike="noStrike" cap="none" normalizeH="0" baseline="0" dirty="0" bmk="">
                <a:ln>
                  <a:noFill/>
                </a:ln>
                <a:solidFill>
                  <a:schemeClr val="tx1"/>
                </a:solidFill>
                <a:effectLst/>
                <a:latin typeface="+mj-lt"/>
                <a:ea typeface="MS Mincho" panose="02020609040205080304" pitchFamily="49" charset="-128"/>
                <a:cs typeface="Times New Roman" panose="02020603050405020304" pitchFamily="18" charset="0"/>
              </a:rPr>
              <a:t>The responsibilities of the actors in an S4S assessment are described:</a:t>
            </a:r>
            <a:endParaRPr kumimoji="0" lang="en-GB" altLang="es-ES" sz="1200" b="1" i="0" u="none" strike="noStrike" cap="none" normalizeH="0" baseline="0" dirty="0" bmk="">
              <a:ln>
                <a:noFill/>
              </a:ln>
              <a:solidFill>
                <a:schemeClr val="tx1"/>
              </a:solidFill>
              <a:effectLst/>
              <a:latin typeface="+mj-lt"/>
              <a:cs typeface="Times New Roman" panose="02020603050405020304" pitchFamily="18" charset="0"/>
            </a:endParaRPr>
          </a:p>
          <a:p>
            <a:pPr marL="355600" marR="0" lvl="4" algn="l" defTabSz="914400" rtl="0" eaLnBrk="0" fontAlgn="base" latinLnBrk="0" hangingPunct="0">
              <a:lnSpc>
                <a:spcPct val="100000"/>
              </a:lnSpc>
              <a:spcBef>
                <a:spcPct val="0"/>
              </a:spcBef>
              <a:spcAft>
                <a:spcPct val="0"/>
              </a:spcAft>
              <a:buClrTx/>
              <a:buSzTx/>
              <a:buFontTx/>
              <a:buAutoNum type="arabicPeriod"/>
              <a:tabLst>
                <a:tab pos="449263" algn="l"/>
                <a:tab pos="739775" algn="l"/>
              </a:tabLst>
            </a:pPr>
            <a:r>
              <a:rPr kumimoji="0" lang="en-GB" altLang="es-ES" sz="1200" i="0" u="none" strike="noStrike" cap="none" normalizeH="0" baseline="0" dirty="0" bmk="">
                <a:ln>
                  <a:noFill/>
                </a:ln>
                <a:solidFill>
                  <a:schemeClr val="tx1"/>
                </a:solidFill>
                <a:effectLst/>
                <a:latin typeface="+mj-lt"/>
                <a:cs typeface="Times New Roman" panose="02020603050405020304" pitchFamily="18" charset="0"/>
              </a:rPr>
              <a:t> Assessment sponsor (AS)</a:t>
            </a:r>
          </a:p>
          <a:p>
            <a:pPr marL="355600" marR="0" lvl="4" algn="l" defTabSz="914400" rtl="0" eaLnBrk="0" fontAlgn="base" latinLnBrk="0" hangingPunct="0">
              <a:lnSpc>
                <a:spcPct val="100000"/>
              </a:lnSpc>
              <a:spcBef>
                <a:spcPct val="0"/>
              </a:spcBef>
              <a:spcAft>
                <a:spcPct val="0"/>
              </a:spcAft>
              <a:buClrTx/>
              <a:buSzTx/>
              <a:buFontTx/>
              <a:buAutoNum type="arabicPeriod"/>
              <a:tabLst>
                <a:tab pos="449263" algn="l"/>
                <a:tab pos="739775" algn="l"/>
              </a:tabLst>
            </a:pPr>
            <a:r>
              <a:rPr kumimoji="0" lang="en-GB" altLang="es-ES" sz="1200" i="0" u="none" strike="noStrike" cap="none" normalizeH="0" baseline="0" dirty="0" bmk="">
                <a:ln>
                  <a:noFill/>
                </a:ln>
                <a:solidFill>
                  <a:schemeClr val="tx1"/>
                </a:solidFill>
                <a:effectLst/>
                <a:latin typeface="+mj-lt"/>
                <a:ea typeface="MS Mincho" panose="02020609040205080304" pitchFamily="49" charset="-128"/>
                <a:cs typeface="Times New Roman" panose="02020603050405020304" pitchFamily="18" charset="0"/>
                <a:sym typeface="Wingdings" panose="05000000000000000000" pitchFamily="2" charset="2"/>
              </a:rPr>
              <a:t> Local assessment coordinator (LAC)</a:t>
            </a:r>
          </a:p>
          <a:p>
            <a:pPr marL="355600" marR="0" lvl="4" algn="l" defTabSz="914400" rtl="0" eaLnBrk="0" fontAlgn="base" latinLnBrk="0" hangingPunct="0">
              <a:lnSpc>
                <a:spcPct val="100000"/>
              </a:lnSpc>
              <a:spcBef>
                <a:spcPct val="0"/>
              </a:spcBef>
              <a:spcAft>
                <a:spcPct val="0"/>
              </a:spcAft>
              <a:buClrTx/>
              <a:buSzTx/>
              <a:buFontTx/>
              <a:buAutoNum type="arabicPeriod"/>
              <a:tabLst>
                <a:tab pos="449263" algn="l"/>
                <a:tab pos="739775" algn="l"/>
              </a:tabLst>
            </a:pPr>
            <a:r>
              <a:rPr lang="en-GB" altLang="es-ES" sz="1200" dirty="0" bmk="">
                <a:latin typeface="+mj-lt"/>
                <a:ea typeface="MS Mincho" panose="02020609040205080304" pitchFamily="49" charset="-128"/>
                <a:cs typeface="Times New Roman" panose="02020603050405020304" pitchFamily="18" charset="0"/>
                <a:sym typeface="Wingdings" panose="05000000000000000000" pitchFamily="2" charset="2"/>
              </a:rPr>
              <a:t> </a:t>
            </a:r>
            <a:r>
              <a:rPr kumimoji="0" lang="en-GB" altLang="es-ES" sz="1200" i="0" u="none" strike="noStrike" cap="none" normalizeH="0" baseline="0" dirty="0" bmk="">
                <a:ln>
                  <a:noFill/>
                </a:ln>
                <a:solidFill>
                  <a:schemeClr val="tx1"/>
                </a:solidFill>
                <a:effectLst/>
                <a:latin typeface="+mj-lt"/>
                <a:ea typeface="MS Mincho" panose="02020609040205080304" pitchFamily="49" charset="-128"/>
                <a:cs typeface="Times New Roman" panose="02020603050405020304" pitchFamily="18" charset="0"/>
                <a:sym typeface="Wingdings" panose="05000000000000000000" pitchFamily="2" charset="2"/>
              </a:rPr>
              <a:t>Lead assessor</a:t>
            </a:r>
          </a:p>
          <a:p>
            <a:pPr marL="355600" marR="0" lvl="4" algn="l" defTabSz="914400" rtl="0" eaLnBrk="0" fontAlgn="base" latinLnBrk="0" hangingPunct="0">
              <a:lnSpc>
                <a:spcPct val="100000"/>
              </a:lnSpc>
              <a:spcBef>
                <a:spcPct val="0"/>
              </a:spcBef>
              <a:spcAft>
                <a:spcPct val="0"/>
              </a:spcAft>
              <a:buClrTx/>
              <a:buSzTx/>
              <a:buFontTx/>
              <a:buAutoNum type="arabicPeriod"/>
              <a:tabLst>
                <a:tab pos="449263" algn="l"/>
                <a:tab pos="739775" algn="l"/>
              </a:tabLst>
            </a:pPr>
            <a:r>
              <a:rPr kumimoji="0" lang="en-GB" altLang="es-ES" sz="1200" i="0" u="none" strike="noStrike" cap="none" normalizeH="0" baseline="0" dirty="0" bmk="">
                <a:ln>
                  <a:noFill/>
                </a:ln>
                <a:solidFill>
                  <a:schemeClr val="tx1"/>
                </a:solidFill>
                <a:effectLst/>
                <a:latin typeface="+mj-lt"/>
                <a:ea typeface="MS Mincho" panose="02020609040205080304" pitchFamily="49" charset="-128"/>
                <a:cs typeface="Times New Roman" panose="02020603050405020304" pitchFamily="18" charset="0"/>
                <a:sym typeface="Wingdings" panose="05000000000000000000" pitchFamily="2" charset="2"/>
              </a:rPr>
              <a:t> Assessment team leader (ATL)</a:t>
            </a:r>
          </a:p>
          <a:p>
            <a:pPr marL="355600" marR="0" lvl="4" algn="l" defTabSz="914400" rtl="0" eaLnBrk="0" fontAlgn="base" latinLnBrk="0" hangingPunct="0">
              <a:lnSpc>
                <a:spcPct val="100000"/>
              </a:lnSpc>
              <a:spcBef>
                <a:spcPct val="0"/>
              </a:spcBef>
              <a:spcAft>
                <a:spcPct val="0"/>
              </a:spcAft>
              <a:buClrTx/>
              <a:buSzTx/>
              <a:buFontTx/>
              <a:buAutoNum type="arabicPeriod"/>
              <a:tabLst>
                <a:tab pos="449263" algn="l"/>
                <a:tab pos="739775" algn="l"/>
              </a:tabLst>
            </a:pPr>
            <a:r>
              <a:rPr lang="en-GB" altLang="es-ES" sz="1200" dirty="0" bmk="">
                <a:latin typeface="+mj-lt"/>
                <a:ea typeface="MS Mincho" panose="02020609040205080304" pitchFamily="49" charset="-128"/>
                <a:cs typeface="Times New Roman" panose="02020603050405020304" pitchFamily="18" charset="0"/>
                <a:sym typeface="Wingdings" panose="05000000000000000000" pitchFamily="2" charset="2"/>
              </a:rPr>
              <a:t> </a:t>
            </a:r>
            <a:r>
              <a:rPr kumimoji="0" lang="en-GB" altLang="es-ES" sz="1200" i="0" u="none" strike="noStrike" cap="none" normalizeH="0" baseline="0" dirty="0" bmk="">
                <a:ln>
                  <a:noFill/>
                </a:ln>
                <a:solidFill>
                  <a:schemeClr val="tx1"/>
                </a:solidFill>
                <a:effectLst/>
                <a:latin typeface="+mj-lt"/>
                <a:ea typeface="MS Mincho" panose="02020609040205080304" pitchFamily="49" charset="-128"/>
                <a:cs typeface="Times New Roman" panose="02020603050405020304" pitchFamily="18" charset="0"/>
                <a:sym typeface="Wingdings" panose="05000000000000000000" pitchFamily="2" charset="2"/>
              </a:rPr>
              <a:t>Other assessors in the Assessment Team (AT).</a:t>
            </a:r>
            <a:endParaRPr kumimoji="0" lang="en-GB" altLang="es-ES" sz="1200" i="0" u="none" strike="noStrike" cap="none" normalizeH="0" baseline="0" dirty="0" bmk="">
              <a:ln>
                <a:noFill/>
              </a:ln>
              <a:solidFill>
                <a:schemeClr val="tx1"/>
              </a:solidFill>
              <a:effectLst/>
              <a:latin typeface="+mj-lt"/>
              <a:cs typeface="Times New Roman" panose="02020603050405020304" pitchFamily="18" charset="0"/>
              <a:sym typeface="Wingdings" panose="05000000000000000000" pitchFamily="2" charset="2"/>
            </a:endParaRPr>
          </a:p>
          <a:p>
            <a:pPr marL="355600" marR="0" lvl="4" algn="l" defTabSz="914400" rtl="0" eaLnBrk="0" fontAlgn="base" latinLnBrk="0" hangingPunct="0">
              <a:lnSpc>
                <a:spcPct val="100000"/>
              </a:lnSpc>
              <a:spcBef>
                <a:spcPct val="0"/>
              </a:spcBef>
              <a:spcAft>
                <a:spcPct val="0"/>
              </a:spcAft>
              <a:buClrTx/>
              <a:buSzTx/>
              <a:buFontTx/>
              <a:buAutoNum type="arabicPeriod"/>
              <a:tabLst>
                <a:tab pos="449263" algn="l"/>
                <a:tab pos="739775" algn="l"/>
              </a:tabLst>
            </a:pPr>
            <a:r>
              <a:rPr kumimoji="0" lang="en-GB" altLang="es-ES" sz="1200" i="0" u="none" strike="noStrike" cap="none" normalizeH="0" baseline="0" dirty="0" bmk="">
                <a:ln>
                  <a:noFill/>
                </a:ln>
                <a:solidFill>
                  <a:schemeClr val="tx1"/>
                </a:solidFill>
                <a:effectLst/>
                <a:latin typeface="+mj-lt"/>
                <a:ea typeface="MS Mincho" panose="02020609040205080304" pitchFamily="49" charset="-128"/>
                <a:cs typeface="Times New Roman" panose="02020603050405020304" pitchFamily="18" charset="0"/>
                <a:sym typeface="Wingdings" panose="05000000000000000000" pitchFamily="2" charset="2"/>
              </a:rPr>
              <a:t>Technical specialists (AT)</a:t>
            </a:r>
          </a:p>
          <a:p>
            <a:pPr marL="355600" marR="0" lvl="4" algn="l" defTabSz="914400" rtl="0" eaLnBrk="0" fontAlgn="base" latinLnBrk="0" hangingPunct="0">
              <a:lnSpc>
                <a:spcPct val="100000"/>
              </a:lnSpc>
              <a:spcBef>
                <a:spcPct val="0"/>
              </a:spcBef>
              <a:spcAft>
                <a:spcPct val="0"/>
              </a:spcAft>
              <a:buClrTx/>
              <a:buSzTx/>
              <a:buFontTx/>
              <a:buAutoNum type="arabicPeriod"/>
              <a:tabLst>
                <a:tab pos="449263" algn="l"/>
                <a:tab pos="739775" algn="l"/>
              </a:tabLst>
            </a:pPr>
            <a:r>
              <a:rPr kumimoji="0" lang="en-GB" altLang="es-ES" sz="1200" i="0" u="none" strike="noStrike" cap="none" normalizeH="0" baseline="0" dirty="0" bmk="">
                <a:ln>
                  <a:noFill/>
                </a:ln>
                <a:solidFill>
                  <a:schemeClr val="tx1"/>
                </a:solidFill>
                <a:effectLst/>
                <a:latin typeface="+mj-lt"/>
                <a:ea typeface="MS Mincho" panose="02020609040205080304" pitchFamily="49" charset="-128"/>
                <a:cs typeface="Times New Roman" panose="02020603050405020304" pitchFamily="18" charset="0"/>
                <a:sym typeface="Wingdings" panose="05000000000000000000" pitchFamily="2" charset="2"/>
              </a:rPr>
              <a:t>Observers</a:t>
            </a:r>
          </a:p>
          <a:p>
            <a:pPr marL="355600" marR="0" lvl="4" algn="l" defTabSz="914400" rtl="0" eaLnBrk="0" fontAlgn="base" latinLnBrk="0" hangingPunct="0">
              <a:lnSpc>
                <a:spcPct val="100000"/>
              </a:lnSpc>
              <a:spcBef>
                <a:spcPct val="0"/>
              </a:spcBef>
              <a:spcAft>
                <a:spcPct val="0"/>
              </a:spcAft>
              <a:buClrTx/>
              <a:buSzTx/>
              <a:buFontTx/>
              <a:buAutoNum type="arabicPeriod"/>
              <a:tabLst>
                <a:tab pos="449263" algn="l"/>
                <a:tab pos="739775" algn="l"/>
              </a:tabLst>
            </a:pPr>
            <a:r>
              <a:rPr kumimoji="0" lang="en-GB" altLang="es-ES" sz="1200" i="0" u="none" strike="noStrike" cap="none" normalizeH="0" baseline="0" dirty="0" bmk="">
                <a:ln>
                  <a:noFill/>
                </a:ln>
                <a:solidFill>
                  <a:schemeClr val="tx1"/>
                </a:solidFill>
                <a:effectLst/>
                <a:latin typeface="+mj-lt"/>
                <a:ea typeface="MS Mincho" panose="02020609040205080304" pitchFamily="49" charset="-128"/>
                <a:cs typeface="Times New Roman" panose="02020603050405020304" pitchFamily="18" charset="0"/>
                <a:sym typeface="Wingdings" panose="05000000000000000000" pitchFamily="2" charset="2"/>
              </a:rPr>
              <a:t> Assessment participants (AP)</a:t>
            </a:r>
          </a:p>
          <a:p>
            <a:pPr marL="355600" marR="0" lvl="4" algn="l" defTabSz="914400" rtl="0" eaLnBrk="0" fontAlgn="base" latinLnBrk="0" hangingPunct="0">
              <a:lnSpc>
                <a:spcPct val="100000"/>
              </a:lnSpc>
              <a:spcBef>
                <a:spcPct val="0"/>
              </a:spcBef>
              <a:spcAft>
                <a:spcPct val="0"/>
              </a:spcAft>
              <a:buClrTx/>
              <a:buSzTx/>
              <a:buFontTx/>
              <a:buAutoNum type="arabicPeriod"/>
              <a:tabLst>
                <a:tab pos="449263" algn="l"/>
                <a:tab pos="739775" algn="l"/>
              </a:tabLst>
            </a:pPr>
            <a:r>
              <a:rPr kumimoji="0" lang="en-GB" altLang="es-ES" sz="1200" i="0" u="none" strike="noStrike" cap="none" normalizeH="0" baseline="0" dirty="0" bmk="">
                <a:ln>
                  <a:noFill/>
                </a:ln>
                <a:solidFill>
                  <a:schemeClr val="tx1"/>
                </a:solidFill>
                <a:effectLst/>
                <a:latin typeface="+mj-lt"/>
                <a:ea typeface="MS Mincho" panose="02020609040205080304" pitchFamily="49" charset="-128"/>
                <a:cs typeface="Times New Roman" panose="02020603050405020304" pitchFamily="18" charset="0"/>
                <a:sym typeface="Wingdings" panose="05000000000000000000" pitchFamily="2" charset="2"/>
              </a:rPr>
              <a:t>Organizational unit (OU)</a:t>
            </a:r>
            <a:endParaRPr kumimoji="0" lang="en-GB" altLang="es-ES" sz="1200" i="0" u="none" strike="noStrike" cap="none" normalizeH="0" baseline="0" dirty="0">
              <a:ln>
                <a:noFill/>
              </a:ln>
              <a:solidFill>
                <a:schemeClr val="tx1"/>
              </a:solidFill>
              <a:effectLst/>
              <a:latin typeface="+mj-lt"/>
              <a:ea typeface="MS Mincho" panose="02020609040205080304" pitchFamily="49" charset="-128"/>
              <a:cs typeface="Times New Roman" panose="02020603050405020304" pitchFamily="18" charset="0"/>
              <a:sym typeface="Wingdings" panose="05000000000000000000" pitchFamily="2" charset="2"/>
            </a:endParaRPr>
          </a:p>
        </p:txBody>
      </p:sp>
      <p:pic>
        <p:nvPicPr>
          <p:cNvPr id="5122" name="Picture 2" descr="Diagram&#10;&#10;Description automatically generated">
            <a:extLst>
              <a:ext uri="{FF2B5EF4-FFF2-40B4-BE49-F238E27FC236}">
                <a16:creationId xmlns:a16="http://schemas.microsoft.com/office/drawing/2014/main" id="{B9DBE1CA-284B-65FA-E62C-878227214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999" y="1290050"/>
            <a:ext cx="6223001" cy="4271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B8C486E7-56DD-B36A-2D64-793632845FF1}"/>
              </a:ext>
            </a:extLst>
          </p:cNvPr>
          <p:cNvSpPr>
            <a:spLocks noChangeArrowheads="1"/>
          </p:cNvSpPr>
          <p:nvPr/>
        </p:nvSpPr>
        <p:spPr bwMode="auto">
          <a:xfrm>
            <a:off x="5156200" y="5632605"/>
            <a:ext cx="73787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rgbClr val="505050"/>
                </a:solidFill>
                <a:effectLst/>
                <a:latin typeface="Helvetica Neue"/>
                <a:ea typeface="Arial" panose="020B0604020202020204" pitchFamily="34" charset="0"/>
                <a:cs typeface="Arial" panose="020B0604020202020204" pitchFamily="34" charset="0"/>
              </a:rPr>
              <a:t>F</a:t>
            </a:r>
            <a:r>
              <a:rPr kumimoji="0" lang="en-GB" altLang="zh-CN" sz="1000" b="1" i="0" u="none" strike="noStrike" cap="none" normalizeH="0" baseline="0" dirty="0" bmk="">
                <a:ln>
                  <a:noFill/>
                </a:ln>
                <a:solidFill>
                  <a:srgbClr val="505050"/>
                </a:solidFill>
                <a:effectLst/>
                <a:latin typeface="Helvetica Neue"/>
                <a:ea typeface="Arial" panose="020B0604020202020204" pitchFamily="34" charset="0"/>
                <a:cs typeface="Arial" panose="020B0604020202020204" pitchFamily="34" charset="0"/>
              </a:rPr>
              <a:t>igure </a:t>
            </a:r>
            <a:r>
              <a:rPr kumimoji="0" lang="en-GB" altLang="zh-CN" sz="1000" b="1" i="0" u="none" strike="noStrike" cap="none" normalizeH="0" baseline="0" dirty="0" bmk="_Toc105171429">
                <a:ln>
                  <a:noFill/>
                </a:ln>
                <a:solidFill>
                  <a:srgbClr val="505050"/>
                </a:solidFill>
                <a:effectLst/>
                <a:latin typeface="Helvetica Neue"/>
                <a:ea typeface="Arial" panose="020B0604020202020204" pitchFamily="34" charset="0"/>
                <a:cs typeface="Arial" panose="020B0604020202020204" pitchFamily="34" charset="0"/>
              </a:rPr>
              <a:t>7 Demonstration and validation of assessor’s competency [ISO/IEC 330xx series]</a:t>
            </a:r>
            <a:endParaRPr kumimoji="0" lang="en-GB"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19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TN3 Part 1 – Process improvement </a:t>
            </a:r>
            <a:r>
              <a:rPr lang="en-GB" sz="1800" dirty="0"/>
              <a:t>process activities</a:t>
            </a:r>
            <a:endParaRPr lang="en-GB" dirty="0"/>
          </a:p>
        </p:txBody>
      </p:sp>
      <p:pic>
        <p:nvPicPr>
          <p:cNvPr id="9" name="Imagen 8" descr="Diagrama&#10;&#10;Descripción generada automáticamente">
            <a:extLst>
              <a:ext uri="{FF2B5EF4-FFF2-40B4-BE49-F238E27FC236}">
                <a16:creationId xmlns:a16="http://schemas.microsoft.com/office/drawing/2014/main" id="{99D8AD50-FD6D-5AB2-4DE2-536D5EAAFE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66" t="-3266" r="-3266" b="-3266"/>
          <a:stretch/>
        </p:blipFill>
        <p:spPr>
          <a:xfrm>
            <a:off x="8508525" y="2388029"/>
            <a:ext cx="3350181" cy="1411437"/>
          </a:xfrm>
          <a:prstGeom prst="roundRect">
            <a:avLst>
              <a:gd name="adj" fmla="val 8594"/>
            </a:avLst>
          </a:prstGeom>
          <a:noFill/>
          <a:ln w="22225">
            <a:solidFill>
              <a:schemeClr val="accent1"/>
            </a:solidFill>
          </a:ln>
          <a:effectLst/>
        </p:spPr>
      </p:pic>
      <p:grpSp>
        <p:nvGrpSpPr>
          <p:cNvPr id="14" name="Grupo 13">
            <a:extLst>
              <a:ext uri="{FF2B5EF4-FFF2-40B4-BE49-F238E27FC236}">
                <a16:creationId xmlns:a16="http://schemas.microsoft.com/office/drawing/2014/main" id="{85FA3113-8F70-4515-8901-59A42EFF0D89}"/>
              </a:ext>
            </a:extLst>
          </p:cNvPr>
          <p:cNvGrpSpPr/>
          <p:nvPr/>
        </p:nvGrpSpPr>
        <p:grpSpPr>
          <a:xfrm>
            <a:off x="765011" y="1445106"/>
            <a:ext cx="1741391" cy="584775"/>
            <a:chOff x="1240056" y="2015353"/>
            <a:chExt cx="1741391" cy="584775"/>
          </a:xfrm>
        </p:grpSpPr>
        <p:pic>
          <p:nvPicPr>
            <p:cNvPr id="15" name="Imagen 14">
              <a:extLst>
                <a:ext uri="{FF2B5EF4-FFF2-40B4-BE49-F238E27FC236}">
                  <a16:creationId xmlns:a16="http://schemas.microsoft.com/office/drawing/2014/main" id="{B0DC589D-E89D-48EE-2A39-45064870CB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0056" y="2015353"/>
              <a:ext cx="242297" cy="242297"/>
            </a:xfrm>
            <a:prstGeom prst="rect">
              <a:avLst/>
            </a:prstGeom>
          </p:spPr>
        </p:pic>
        <p:sp>
          <p:nvSpPr>
            <p:cNvPr id="16" name="CuadroTexto 15">
              <a:extLst>
                <a:ext uri="{FF2B5EF4-FFF2-40B4-BE49-F238E27FC236}">
                  <a16:creationId xmlns:a16="http://schemas.microsoft.com/office/drawing/2014/main" id="{2A4814C0-C3D9-8985-856E-B127F2EC2C0D}"/>
                </a:ext>
              </a:extLst>
            </p:cNvPr>
            <p:cNvSpPr txBox="1"/>
            <p:nvPr/>
          </p:nvSpPr>
          <p:spPr>
            <a:xfrm>
              <a:off x="1311044" y="2015353"/>
              <a:ext cx="1670403" cy="584775"/>
            </a:xfrm>
            <a:prstGeom prst="rect">
              <a:avLst/>
            </a:prstGeom>
            <a:noFill/>
          </p:spPr>
          <p:txBody>
            <a:bodyPr wrap="square">
              <a:spAutoFit/>
            </a:bodyPr>
            <a:lstStyle/>
            <a:p>
              <a:pPr marR="61595">
                <a:spcAft>
                  <a:spcPts val="600"/>
                </a:spcAft>
              </a:pPr>
              <a:r>
                <a:rPr lang="en-GB" sz="1600" b="1" dirty="0">
                  <a:solidFill>
                    <a:schemeClr val="tx2"/>
                  </a:solidFill>
                  <a:effectLst/>
                  <a:ea typeface="Arial" panose="020B0604020202020204" pitchFamily="34" charset="0"/>
                </a:rPr>
                <a:t>Inputs</a:t>
              </a:r>
            </a:p>
            <a:p>
              <a:pPr marR="61595">
                <a:spcAft>
                  <a:spcPts val="600"/>
                </a:spcAft>
              </a:pPr>
              <a:r>
                <a:rPr lang="en-GB" sz="1100" dirty="0">
                  <a:solidFill>
                    <a:schemeClr val="tx2"/>
                  </a:solidFill>
                  <a:ea typeface="Arial" panose="020B0604020202020204" pitchFamily="34" charset="0"/>
                </a:rPr>
                <a:t>Organization’s needs</a:t>
              </a:r>
            </a:p>
          </p:txBody>
        </p:sp>
      </p:grpSp>
      <p:grpSp>
        <p:nvGrpSpPr>
          <p:cNvPr id="17" name="Grupo 16">
            <a:extLst>
              <a:ext uri="{FF2B5EF4-FFF2-40B4-BE49-F238E27FC236}">
                <a16:creationId xmlns:a16="http://schemas.microsoft.com/office/drawing/2014/main" id="{3F40E7C2-9031-7C49-AFEB-915F4977F3E5}"/>
              </a:ext>
            </a:extLst>
          </p:cNvPr>
          <p:cNvGrpSpPr/>
          <p:nvPr/>
        </p:nvGrpSpPr>
        <p:grpSpPr>
          <a:xfrm>
            <a:off x="3736131" y="1445106"/>
            <a:ext cx="2090608" cy="830997"/>
            <a:chOff x="1240056" y="2015353"/>
            <a:chExt cx="2090608" cy="830997"/>
          </a:xfrm>
        </p:grpSpPr>
        <p:pic>
          <p:nvPicPr>
            <p:cNvPr id="18" name="Imagen 17">
              <a:extLst>
                <a:ext uri="{FF2B5EF4-FFF2-40B4-BE49-F238E27FC236}">
                  <a16:creationId xmlns:a16="http://schemas.microsoft.com/office/drawing/2014/main" id="{94AFF796-0FB6-E9A6-7D4E-DC23C47DA3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0056" y="2015353"/>
              <a:ext cx="242297" cy="242297"/>
            </a:xfrm>
            <a:prstGeom prst="rect">
              <a:avLst/>
            </a:prstGeom>
          </p:spPr>
        </p:pic>
        <p:sp>
          <p:nvSpPr>
            <p:cNvPr id="19" name="CuadroTexto 18">
              <a:extLst>
                <a:ext uri="{FF2B5EF4-FFF2-40B4-BE49-F238E27FC236}">
                  <a16:creationId xmlns:a16="http://schemas.microsoft.com/office/drawing/2014/main" id="{F741ADF4-B242-39DE-A10E-C43CA5DBA414}"/>
                </a:ext>
              </a:extLst>
            </p:cNvPr>
            <p:cNvSpPr txBox="1"/>
            <p:nvPr/>
          </p:nvSpPr>
          <p:spPr>
            <a:xfrm>
              <a:off x="1311044" y="2015353"/>
              <a:ext cx="2019620" cy="830997"/>
            </a:xfrm>
            <a:prstGeom prst="rect">
              <a:avLst/>
            </a:prstGeom>
            <a:noFill/>
          </p:spPr>
          <p:txBody>
            <a:bodyPr wrap="square">
              <a:spAutoFit/>
            </a:bodyPr>
            <a:lstStyle/>
            <a:p>
              <a:pPr marR="61595">
                <a:spcAft>
                  <a:spcPts val="600"/>
                </a:spcAft>
              </a:pPr>
              <a:r>
                <a:rPr lang="en-GB" sz="1600" b="1" dirty="0">
                  <a:solidFill>
                    <a:schemeClr val="tx2"/>
                  </a:solidFill>
                  <a:effectLst/>
                  <a:ea typeface="Arial" panose="020B0604020202020204" pitchFamily="34" charset="0"/>
                </a:rPr>
                <a:t>Main Outputs</a:t>
              </a:r>
            </a:p>
            <a:p>
              <a:pPr marR="61595">
                <a:spcAft>
                  <a:spcPts val="600"/>
                </a:spcAft>
              </a:pPr>
              <a:r>
                <a:rPr lang="en-GB" sz="1100" dirty="0">
                  <a:solidFill>
                    <a:schemeClr val="tx2"/>
                  </a:solidFill>
                  <a:ea typeface="Arial" panose="020B0604020202020204" pitchFamily="34" charset="0"/>
                </a:rPr>
                <a:t>Improvement plans</a:t>
              </a:r>
            </a:p>
            <a:p>
              <a:pPr marR="61595">
                <a:spcAft>
                  <a:spcPts val="600"/>
                </a:spcAft>
              </a:pPr>
              <a:r>
                <a:rPr lang="en-GB" sz="1100" dirty="0">
                  <a:solidFill>
                    <a:schemeClr val="tx2"/>
                  </a:solidFill>
                  <a:ea typeface="Arial" panose="020B0604020202020204" pitchFamily="34" charset="0"/>
                </a:rPr>
                <a:t>Process performance reports</a:t>
              </a:r>
            </a:p>
          </p:txBody>
        </p:sp>
      </p:grpSp>
      <p:sp>
        <p:nvSpPr>
          <p:cNvPr id="23" name="26 CuadroTexto">
            <a:extLst>
              <a:ext uri="{FF2B5EF4-FFF2-40B4-BE49-F238E27FC236}">
                <a16:creationId xmlns:a16="http://schemas.microsoft.com/office/drawing/2014/main" id="{88A792D7-DC67-1D9F-54DC-CA60D5C1B034}"/>
              </a:ext>
            </a:extLst>
          </p:cNvPr>
          <p:cNvSpPr txBox="1">
            <a:spLocks noChangeArrowheads="1"/>
          </p:cNvSpPr>
          <p:nvPr/>
        </p:nvSpPr>
        <p:spPr bwMode="auto">
          <a:xfrm>
            <a:off x="7247801" y="4182449"/>
            <a:ext cx="8708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Improvement project plans</a:t>
            </a:r>
          </a:p>
        </p:txBody>
      </p:sp>
      <p:sp>
        <p:nvSpPr>
          <p:cNvPr id="24" name="Text Box 14">
            <a:extLst>
              <a:ext uri="{FF2B5EF4-FFF2-40B4-BE49-F238E27FC236}">
                <a16:creationId xmlns:a16="http://schemas.microsoft.com/office/drawing/2014/main" id="{022DD94C-521F-2581-21A8-06556BDD005F}"/>
              </a:ext>
            </a:extLst>
          </p:cNvPr>
          <p:cNvSpPr txBox="1">
            <a:spLocks noChangeArrowheads="1"/>
          </p:cNvSpPr>
          <p:nvPr/>
        </p:nvSpPr>
        <p:spPr bwMode="auto">
          <a:xfrm>
            <a:off x="1239033" y="3425513"/>
            <a:ext cx="1417952" cy="666750"/>
          </a:xfrm>
          <a:prstGeom prst="roundRect">
            <a:avLst/>
          </a:prstGeom>
          <a:noFill/>
          <a:ln w="22225">
            <a:solidFill>
              <a:schemeClr val="accent1"/>
            </a:solidFill>
            <a:miter lim="800000"/>
            <a:headEnd/>
            <a:tailEnd/>
          </a:ln>
          <a:effectLst/>
        </p:spPr>
        <p:txBody>
          <a:bodyPr lIns="22154" tIns="57600" rIns="22154" bIns="576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990000"/>
              </a:buClr>
              <a:buSzPct val="60000"/>
              <a:buFont typeface="Wingdings" panose="05000000000000000000" pitchFamily="2" charset="2"/>
              <a:buNone/>
              <a:tabLst/>
              <a:defRPr/>
            </a:pPr>
            <a:r>
              <a:rPr kumimoji="0" lang="en-GB" altLang="es-ES" sz="1000" b="1" i="0" u="none" strike="noStrike" kern="1200" cap="none" spc="0" normalizeH="0" baseline="0" dirty="0">
                <a:ln>
                  <a:noFill/>
                </a:ln>
                <a:solidFill>
                  <a:schemeClr val="tx2"/>
                </a:solidFill>
                <a:effectLst/>
                <a:uLnTx/>
                <a:uFillTx/>
                <a:cs typeface="Arial" panose="020B0604020202020204" pitchFamily="34" charset="0"/>
              </a:rPr>
              <a:t>Examine organization´s needs and business goals</a:t>
            </a:r>
          </a:p>
        </p:txBody>
      </p:sp>
      <p:sp>
        <p:nvSpPr>
          <p:cNvPr id="25" name="Text Box 15">
            <a:extLst>
              <a:ext uri="{FF2B5EF4-FFF2-40B4-BE49-F238E27FC236}">
                <a16:creationId xmlns:a16="http://schemas.microsoft.com/office/drawing/2014/main" id="{76F68BD8-F4E3-B775-6276-503E023D1550}"/>
              </a:ext>
            </a:extLst>
          </p:cNvPr>
          <p:cNvSpPr txBox="1">
            <a:spLocks noChangeArrowheads="1"/>
          </p:cNvSpPr>
          <p:nvPr/>
        </p:nvSpPr>
        <p:spPr bwMode="auto">
          <a:xfrm>
            <a:off x="3002249" y="3425513"/>
            <a:ext cx="1433924" cy="666750"/>
          </a:xfrm>
          <a:prstGeom prst="roundRect">
            <a:avLst/>
          </a:prstGeom>
          <a:blipFill>
            <a:blip r:embed="rId4" cstate="screen">
              <a:extLst>
                <a:ext uri="{28A0092B-C50C-407E-A947-70E740481C1C}">
                  <a14:useLocalDpi xmlns:a14="http://schemas.microsoft.com/office/drawing/2010/main"/>
                </a:ext>
              </a:extLst>
            </a:blip>
            <a:stretch>
              <a:fillRect/>
            </a:stretch>
          </a:blipFill>
          <a:ln w="22225">
            <a:solidFill>
              <a:schemeClr val="accent1"/>
            </a:solidFill>
            <a:miter lim="800000"/>
            <a:headEnd/>
            <a:tailEnd/>
          </a:ln>
          <a:effectLst/>
        </p:spPr>
        <p:txBody>
          <a:bodyPr lIns="22154" tIns="57600" rIns="22154" bIns="576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990000"/>
              </a:buClr>
              <a:buSzPct val="60000"/>
              <a:buFont typeface="Wingdings" panose="05000000000000000000" pitchFamily="2" charset="2"/>
              <a:buNone/>
              <a:tabLst/>
              <a:defRPr/>
            </a:pPr>
            <a:r>
              <a:rPr kumimoji="0" lang="en-GB" altLang="es-ES" sz="1000" b="1" i="0" u="none" strike="noStrike" kern="1200" cap="none" spc="0" normalizeH="0" baseline="0" dirty="0">
                <a:ln>
                  <a:noFill/>
                </a:ln>
                <a:solidFill>
                  <a:schemeClr val="bg1"/>
                </a:solidFill>
                <a:effectLst/>
                <a:uLnTx/>
                <a:uFillTx/>
                <a:cs typeface="Arial" panose="020B0604020202020204" pitchFamily="34" charset="0"/>
              </a:rPr>
              <a:t>Initiate process improvement</a:t>
            </a:r>
          </a:p>
        </p:txBody>
      </p:sp>
      <p:sp>
        <p:nvSpPr>
          <p:cNvPr id="26" name="Text Box 16">
            <a:hlinkClick r:id="rId5" action="ppaction://hlinkfile"/>
            <a:extLst>
              <a:ext uri="{FF2B5EF4-FFF2-40B4-BE49-F238E27FC236}">
                <a16:creationId xmlns:a16="http://schemas.microsoft.com/office/drawing/2014/main" id="{396C29E3-160D-7109-22EC-509EC87FDD49}"/>
              </a:ext>
            </a:extLst>
          </p:cNvPr>
          <p:cNvSpPr txBox="1">
            <a:spLocks noChangeArrowheads="1"/>
          </p:cNvSpPr>
          <p:nvPr/>
        </p:nvSpPr>
        <p:spPr bwMode="auto">
          <a:xfrm>
            <a:off x="4781435" y="3425513"/>
            <a:ext cx="1417951" cy="666750"/>
          </a:xfrm>
          <a:prstGeom prst="roundRect">
            <a:avLst/>
          </a:prstGeom>
          <a:noFill/>
          <a:ln w="22225">
            <a:solidFill>
              <a:schemeClr val="accent1"/>
            </a:solidFill>
            <a:miter lim="800000"/>
            <a:headEnd/>
            <a:tailEnd/>
          </a:ln>
          <a:effectLst/>
        </p:spPr>
        <p:txBody>
          <a:bodyPr lIns="22154" tIns="57600" rIns="22154" bIns="576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990000"/>
              </a:buClr>
              <a:buSzPct val="60000"/>
              <a:buFont typeface="Wingdings" panose="05000000000000000000" pitchFamily="2" charset="2"/>
              <a:buNone/>
              <a:tabLst/>
              <a:defRPr/>
            </a:pPr>
            <a:r>
              <a:rPr kumimoji="0" lang="en-GB" altLang="es-ES" sz="1000" b="1" i="0" u="none" strike="noStrike" kern="1200" cap="none" spc="0" normalizeH="0" baseline="0" dirty="0">
                <a:ln>
                  <a:noFill/>
                </a:ln>
                <a:solidFill>
                  <a:schemeClr val="tx2"/>
                </a:solidFill>
                <a:effectLst/>
                <a:uLnTx/>
                <a:uFillTx/>
                <a:cs typeface="Arial" panose="020B0604020202020204" pitchFamily="34" charset="0"/>
              </a:rPr>
              <a:t>Prepare for and conduct</a:t>
            </a:r>
            <a:r>
              <a:rPr lang="en-GB" altLang="es-ES" sz="1000" b="1" dirty="0">
                <a:solidFill>
                  <a:schemeClr val="tx2"/>
                </a:solidFill>
                <a:cs typeface="Arial" panose="020B0604020202020204" pitchFamily="34" charset="0"/>
              </a:rPr>
              <a:t> a process assessment</a:t>
            </a:r>
            <a:endParaRPr kumimoji="0" lang="en-GB" altLang="es-ES" sz="1000" b="1" i="0" u="none" strike="noStrike" kern="1200" cap="none" spc="0" normalizeH="0" baseline="0" dirty="0">
              <a:ln>
                <a:noFill/>
              </a:ln>
              <a:solidFill>
                <a:schemeClr val="tx2"/>
              </a:solidFill>
              <a:effectLst/>
              <a:uLnTx/>
              <a:uFillTx/>
              <a:cs typeface="Arial" panose="020B0604020202020204" pitchFamily="34" charset="0"/>
            </a:endParaRPr>
          </a:p>
        </p:txBody>
      </p:sp>
      <p:sp>
        <p:nvSpPr>
          <p:cNvPr id="27" name="Text Box 17">
            <a:extLst>
              <a:ext uri="{FF2B5EF4-FFF2-40B4-BE49-F238E27FC236}">
                <a16:creationId xmlns:a16="http://schemas.microsoft.com/office/drawing/2014/main" id="{FC9CF9D6-E28F-6BAD-2AF0-97AE426D260D}"/>
              </a:ext>
            </a:extLst>
          </p:cNvPr>
          <p:cNvSpPr txBox="1">
            <a:spLocks noChangeArrowheads="1"/>
          </p:cNvSpPr>
          <p:nvPr/>
        </p:nvSpPr>
        <p:spPr bwMode="auto">
          <a:xfrm>
            <a:off x="6544650" y="3425513"/>
            <a:ext cx="1417951" cy="666750"/>
          </a:xfrm>
          <a:prstGeom prst="roundRect">
            <a:avLst/>
          </a:prstGeom>
          <a:blipFill>
            <a:blip r:embed="rId6" cstate="screen">
              <a:extLst>
                <a:ext uri="{28A0092B-C50C-407E-A947-70E740481C1C}">
                  <a14:useLocalDpi xmlns:a14="http://schemas.microsoft.com/office/drawing/2010/main"/>
                </a:ext>
              </a:extLst>
            </a:blip>
            <a:stretch>
              <a:fillRect/>
            </a:stretch>
          </a:blipFill>
          <a:ln w="22225">
            <a:solidFill>
              <a:schemeClr val="accent1"/>
            </a:solidFill>
            <a:miter lim="800000"/>
            <a:headEnd/>
            <a:tailEnd/>
          </a:ln>
          <a:effectLst/>
        </p:spPr>
        <p:txBody>
          <a:bodyPr lIns="0" tIns="0" rIns="0" bIns="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990000"/>
              </a:buClr>
              <a:buSzPct val="60000"/>
              <a:buFont typeface="Wingdings" panose="05000000000000000000" pitchFamily="2" charset="2"/>
              <a:buNone/>
              <a:tabLst/>
              <a:defRPr/>
            </a:pPr>
            <a:r>
              <a:rPr kumimoji="0" lang="en-GB" altLang="es-ES" sz="1000" b="1" i="0" u="none" strike="noStrike" kern="1200" cap="none" spc="0" normalizeH="0" baseline="0" dirty="0">
                <a:ln>
                  <a:noFill/>
                </a:ln>
                <a:solidFill>
                  <a:schemeClr val="bg1"/>
                </a:solidFill>
                <a:effectLst/>
                <a:uLnTx/>
                <a:uFillTx/>
                <a:cs typeface="Arial" panose="020B0604020202020204" pitchFamily="34" charset="0"/>
              </a:rPr>
              <a:t>Analyse assessment output and derive action plan(s)</a:t>
            </a:r>
          </a:p>
        </p:txBody>
      </p:sp>
      <p:sp>
        <p:nvSpPr>
          <p:cNvPr id="28" name="Line 21">
            <a:extLst>
              <a:ext uri="{FF2B5EF4-FFF2-40B4-BE49-F238E27FC236}">
                <a16:creationId xmlns:a16="http://schemas.microsoft.com/office/drawing/2014/main" id="{60B9E854-2B7F-D2F1-1CD9-BD89FA53782C}"/>
              </a:ext>
            </a:extLst>
          </p:cNvPr>
          <p:cNvSpPr>
            <a:spLocks noChangeShapeType="1"/>
          </p:cNvSpPr>
          <p:nvPr/>
        </p:nvSpPr>
        <p:spPr bwMode="auto">
          <a:xfrm>
            <a:off x="2660558" y="3758888"/>
            <a:ext cx="341691" cy="0"/>
          </a:xfrm>
          <a:prstGeom prst="line">
            <a:avLst/>
          </a:prstGeom>
          <a:noFill/>
          <a:ln w="222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154" tIns="57600" rIns="22154" bIns="5760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29" name="Line 22">
            <a:extLst>
              <a:ext uri="{FF2B5EF4-FFF2-40B4-BE49-F238E27FC236}">
                <a16:creationId xmlns:a16="http://schemas.microsoft.com/office/drawing/2014/main" id="{A8B0B6A0-7C27-D690-3D12-316B63F41D00}"/>
              </a:ext>
            </a:extLst>
          </p:cNvPr>
          <p:cNvSpPr>
            <a:spLocks noChangeShapeType="1"/>
          </p:cNvSpPr>
          <p:nvPr/>
        </p:nvSpPr>
        <p:spPr bwMode="auto">
          <a:xfrm>
            <a:off x="4436172" y="3758888"/>
            <a:ext cx="345263" cy="0"/>
          </a:xfrm>
          <a:prstGeom prst="line">
            <a:avLst/>
          </a:prstGeom>
          <a:noFill/>
          <a:ln w="222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154" tIns="57600" rIns="22154" bIns="5760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30" name="Line 23">
            <a:extLst>
              <a:ext uri="{FF2B5EF4-FFF2-40B4-BE49-F238E27FC236}">
                <a16:creationId xmlns:a16="http://schemas.microsoft.com/office/drawing/2014/main" id="{B3D9B787-EA0E-B22A-7AF0-22889EA08C3E}"/>
              </a:ext>
            </a:extLst>
          </p:cNvPr>
          <p:cNvSpPr>
            <a:spLocks noChangeShapeType="1"/>
          </p:cNvSpPr>
          <p:nvPr/>
        </p:nvSpPr>
        <p:spPr bwMode="auto">
          <a:xfrm>
            <a:off x="6199385" y="3758888"/>
            <a:ext cx="345264" cy="0"/>
          </a:xfrm>
          <a:prstGeom prst="line">
            <a:avLst/>
          </a:prstGeom>
          <a:noFill/>
          <a:ln w="222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2154" tIns="57600" rIns="22154" bIns="5760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dirty="0">
              <a:ln>
                <a:noFill/>
              </a:ln>
              <a:solidFill>
                <a:schemeClr val="tx2"/>
              </a:solidFill>
              <a:effectLst/>
              <a:uLnTx/>
              <a:uFillTx/>
              <a:latin typeface="Arial" panose="020B0604020202020204" pitchFamily="34" charset="0"/>
              <a:cs typeface="Arial" panose="020B0604020202020204" pitchFamily="34" charset="0"/>
            </a:endParaRPr>
          </a:p>
        </p:txBody>
      </p:sp>
      <p:sp>
        <p:nvSpPr>
          <p:cNvPr id="31" name="Text Box 19">
            <a:extLst>
              <a:ext uri="{FF2B5EF4-FFF2-40B4-BE49-F238E27FC236}">
                <a16:creationId xmlns:a16="http://schemas.microsoft.com/office/drawing/2014/main" id="{352EB080-004F-DE65-DCBC-80682EAE8518}"/>
              </a:ext>
            </a:extLst>
          </p:cNvPr>
          <p:cNvSpPr txBox="1">
            <a:spLocks noChangeArrowheads="1"/>
          </p:cNvSpPr>
          <p:nvPr/>
        </p:nvSpPr>
        <p:spPr bwMode="auto">
          <a:xfrm>
            <a:off x="6544651" y="4697842"/>
            <a:ext cx="1417950" cy="707886"/>
          </a:xfrm>
          <a:prstGeom prst="roundRect">
            <a:avLst/>
          </a:prstGeom>
          <a:solidFill>
            <a:schemeClr val="bg1"/>
          </a:solidFill>
          <a:ln w="22225">
            <a:solidFill>
              <a:schemeClr val="accent1"/>
            </a:solidFill>
            <a:miter lim="800000"/>
            <a:headEnd/>
            <a:tailEnd/>
          </a:ln>
          <a:effectLst/>
        </p:spPr>
        <p:txBody>
          <a:bodyPr lIns="22154" tIns="57600" rIns="22154" bIns="576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990000"/>
              </a:buClr>
              <a:buSzPct val="60000"/>
              <a:buFont typeface="Wingdings" panose="05000000000000000000" pitchFamily="2" charset="2"/>
              <a:buNone/>
              <a:tabLst/>
              <a:defRPr/>
            </a:pPr>
            <a:r>
              <a:rPr kumimoji="0" lang="en-GB" altLang="es-ES" sz="1000" b="1" i="0" u="none" strike="noStrike" kern="1200" cap="none" spc="0" normalizeH="0" baseline="0" dirty="0">
                <a:ln>
                  <a:noFill/>
                </a:ln>
                <a:solidFill>
                  <a:schemeClr val="tx2"/>
                </a:solidFill>
                <a:effectLst/>
                <a:uLnTx/>
                <a:uFillTx/>
                <a:cs typeface="Arial" panose="020B0604020202020204" pitchFamily="34" charset="0"/>
              </a:rPr>
              <a:t>Implement improvements</a:t>
            </a:r>
          </a:p>
        </p:txBody>
      </p:sp>
      <p:cxnSp>
        <p:nvCxnSpPr>
          <p:cNvPr id="32" name="Conector recto 31">
            <a:extLst>
              <a:ext uri="{FF2B5EF4-FFF2-40B4-BE49-F238E27FC236}">
                <a16:creationId xmlns:a16="http://schemas.microsoft.com/office/drawing/2014/main" id="{5FBFC38E-8D19-D3EA-F11F-B6BD059318A5}"/>
              </a:ext>
            </a:extLst>
          </p:cNvPr>
          <p:cNvCxnSpPr>
            <a:cxnSpLocks/>
            <a:stCxn id="27" idx="2"/>
            <a:endCxn id="31" idx="0"/>
          </p:cNvCxnSpPr>
          <p:nvPr/>
        </p:nvCxnSpPr>
        <p:spPr>
          <a:xfrm>
            <a:off x="7253625" y="4092263"/>
            <a:ext cx="1" cy="605579"/>
          </a:xfrm>
          <a:prstGeom prst="line">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33" name="26 CuadroTexto">
            <a:extLst>
              <a:ext uri="{FF2B5EF4-FFF2-40B4-BE49-F238E27FC236}">
                <a16:creationId xmlns:a16="http://schemas.microsoft.com/office/drawing/2014/main" id="{4F209DFA-A777-5BB1-40DB-4F7A6CEDE471}"/>
              </a:ext>
            </a:extLst>
          </p:cNvPr>
          <p:cNvSpPr txBox="1">
            <a:spLocks noChangeArrowheads="1"/>
          </p:cNvSpPr>
          <p:nvPr/>
        </p:nvSpPr>
        <p:spPr bwMode="auto">
          <a:xfrm>
            <a:off x="1205416" y="3153203"/>
            <a:ext cx="11544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Organization’s needs</a:t>
            </a:r>
          </a:p>
        </p:txBody>
      </p:sp>
      <p:sp>
        <p:nvSpPr>
          <p:cNvPr id="34" name="26 CuadroTexto">
            <a:extLst>
              <a:ext uri="{FF2B5EF4-FFF2-40B4-BE49-F238E27FC236}">
                <a16:creationId xmlns:a16="http://schemas.microsoft.com/office/drawing/2014/main" id="{5D778522-EC52-A703-02D6-DDC38DC29AD6}"/>
              </a:ext>
            </a:extLst>
          </p:cNvPr>
          <p:cNvSpPr txBox="1">
            <a:spLocks noChangeArrowheads="1"/>
          </p:cNvSpPr>
          <p:nvPr/>
        </p:nvSpPr>
        <p:spPr bwMode="auto">
          <a:xfrm>
            <a:off x="2381179" y="3014702"/>
            <a:ext cx="12613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Objectives for </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process improvement</a:t>
            </a:r>
          </a:p>
        </p:txBody>
      </p:sp>
      <p:sp>
        <p:nvSpPr>
          <p:cNvPr id="35" name="26 CuadroTexto">
            <a:extLst>
              <a:ext uri="{FF2B5EF4-FFF2-40B4-BE49-F238E27FC236}">
                <a16:creationId xmlns:a16="http://schemas.microsoft.com/office/drawing/2014/main" id="{72E7D3D6-6150-7DAC-2EDB-293B75C77162}"/>
              </a:ext>
            </a:extLst>
          </p:cNvPr>
          <p:cNvSpPr txBox="1">
            <a:spLocks noChangeArrowheads="1"/>
          </p:cNvSpPr>
          <p:nvPr/>
        </p:nvSpPr>
        <p:spPr bwMode="auto">
          <a:xfrm>
            <a:off x="3956088" y="3045480"/>
            <a:ext cx="11997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Improvement programme plan</a:t>
            </a:r>
          </a:p>
        </p:txBody>
      </p:sp>
      <p:sp>
        <p:nvSpPr>
          <p:cNvPr id="36" name="26 CuadroTexto">
            <a:extLst>
              <a:ext uri="{FF2B5EF4-FFF2-40B4-BE49-F238E27FC236}">
                <a16:creationId xmlns:a16="http://schemas.microsoft.com/office/drawing/2014/main" id="{618D29E8-C814-9BB4-11ED-5713EEA80848}"/>
              </a:ext>
            </a:extLst>
          </p:cNvPr>
          <p:cNvSpPr txBox="1">
            <a:spLocks noChangeArrowheads="1"/>
          </p:cNvSpPr>
          <p:nvPr/>
        </p:nvSpPr>
        <p:spPr bwMode="auto">
          <a:xfrm>
            <a:off x="1239033" y="4120894"/>
            <a:ext cx="11210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dirty="0">
                <a:ln>
                  <a:noFill/>
                </a:ln>
                <a:solidFill>
                  <a:srgbClr val="003247"/>
                </a:solidFill>
                <a:effectLst/>
                <a:uLnTx/>
                <a:uFillTx/>
                <a:latin typeface="Arial" panose="020B0604020202020204" pitchFamily="34" charset="0"/>
                <a:ea typeface="+mn-ea"/>
                <a:cs typeface="+mn-cs"/>
              </a:rPr>
              <a:t>(TM), IPM</a:t>
            </a:r>
          </a:p>
        </p:txBody>
      </p:sp>
      <p:sp>
        <p:nvSpPr>
          <p:cNvPr id="37" name="26 CuadroTexto">
            <a:extLst>
              <a:ext uri="{FF2B5EF4-FFF2-40B4-BE49-F238E27FC236}">
                <a16:creationId xmlns:a16="http://schemas.microsoft.com/office/drawing/2014/main" id="{A7846247-83CB-FE62-51B8-0F5C60188B8A}"/>
              </a:ext>
            </a:extLst>
          </p:cNvPr>
          <p:cNvSpPr txBox="1">
            <a:spLocks noChangeArrowheads="1"/>
          </p:cNvSpPr>
          <p:nvPr/>
        </p:nvSpPr>
        <p:spPr bwMode="auto">
          <a:xfrm>
            <a:off x="6906195" y="3059438"/>
            <a:ext cx="10388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(IPM), IPL</a:t>
            </a:r>
          </a:p>
        </p:txBody>
      </p:sp>
      <p:sp>
        <p:nvSpPr>
          <p:cNvPr id="38" name="Text Box 19">
            <a:extLst>
              <a:ext uri="{FF2B5EF4-FFF2-40B4-BE49-F238E27FC236}">
                <a16:creationId xmlns:a16="http://schemas.microsoft.com/office/drawing/2014/main" id="{EBE7162B-A913-5CC9-333E-C7FC564A518C}"/>
              </a:ext>
            </a:extLst>
          </p:cNvPr>
          <p:cNvSpPr txBox="1">
            <a:spLocks noChangeArrowheads="1"/>
          </p:cNvSpPr>
          <p:nvPr/>
        </p:nvSpPr>
        <p:spPr bwMode="auto">
          <a:xfrm>
            <a:off x="4814915" y="4697842"/>
            <a:ext cx="1417952" cy="707886"/>
          </a:xfrm>
          <a:prstGeom prst="roundRect">
            <a:avLst/>
          </a:prstGeom>
          <a:solidFill>
            <a:schemeClr val="bg1"/>
          </a:solidFill>
          <a:ln w="22225">
            <a:solidFill>
              <a:schemeClr val="accent1"/>
            </a:solidFill>
            <a:miter lim="800000"/>
            <a:headEnd/>
            <a:tailEnd/>
          </a:ln>
          <a:effectLst/>
        </p:spPr>
        <p:txBody>
          <a:bodyPr lIns="22154" tIns="57600" rIns="22154" bIns="576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990000"/>
              </a:buClr>
              <a:buSzPct val="60000"/>
              <a:buFont typeface="Wingdings" panose="05000000000000000000" pitchFamily="2" charset="2"/>
              <a:buNone/>
              <a:tabLst/>
              <a:defRPr/>
            </a:pPr>
            <a:r>
              <a:rPr kumimoji="0" lang="en-GB" altLang="es-ES" sz="1000" b="1" i="0" u="none" strike="noStrike" kern="1200" cap="none" spc="0" normalizeH="0" baseline="0" dirty="0">
                <a:ln>
                  <a:noFill/>
                </a:ln>
                <a:solidFill>
                  <a:schemeClr val="tx2"/>
                </a:solidFill>
                <a:effectLst/>
                <a:uLnTx/>
                <a:uFillTx/>
                <a:cs typeface="Arial" panose="020B0604020202020204" pitchFamily="34" charset="0"/>
              </a:rPr>
              <a:t>Confirm improvements</a:t>
            </a:r>
          </a:p>
        </p:txBody>
      </p:sp>
      <p:sp>
        <p:nvSpPr>
          <p:cNvPr id="39" name="26 CuadroTexto">
            <a:extLst>
              <a:ext uri="{FF2B5EF4-FFF2-40B4-BE49-F238E27FC236}">
                <a16:creationId xmlns:a16="http://schemas.microsoft.com/office/drawing/2014/main" id="{05EECAFE-DD4F-1586-871A-9EAC0909E6A4}"/>
              </a:ext>
            </a:extLst>
          </p:cNvPr>
          <p:cNvSpPr txBox="1">
            <a:spLocks noChangeArrowheads="1"/>
          </p:cNvSpPr>
          <p:nvPr/>
        </p:nvSpPr>
        <p:spPr bwMode="auto">
          <a:xfrm>
            <a:off x="4814915" y="5424414"/>
            <a:ext cx="14179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(IPM), IPL, SPIG, OU, AT</a:t>
            </a:r>
          </a:p>
        </p:txBody>
      </p:sp>
      <p:sp>
        <p:nvSpPr>
          <p:cNvPr id="40" name="Text Box 19">
            <a:extLst>
              <a:ext uri="{FF2B5EF4-FFF2-40B4-BE49-F238E27FC236}">
                <a16:creationId xmlns:a16="http://schemas.microsoft.com/office/drawing/2014/main" id="{FF5189E8-B584-DAAF-D5D4-4DAF0D69FB39}"/>
              </a:ext>
            </a:extLst>
          </p:cNvPr>
          <p:cNvSpPr txBox="1">
            <a:spLocks noChangeArrowheads="1"/>
          </p:cNvSpPr>
          <p:nvPr/>
        </p:nvSpPr>
        <p:spPr bwMode="auto">
          <a:xfrm>
            <a:off x="3002249" y="4697842"/>
            <a:ext cx="1417952" cy="707886"/>
          </a:xfrm>
          <a:prstGeom prst="roundRect">
            <a:avLst/>
          </a:prstGeom>
          <a:solidFill>
            <a:schemeClr val="bg1"/>
          </a:solidFill>
          <a:ln w="22225">
            <a:solidFill>
              <a:schemeClr val="accent1"/>
            </a:solidFill>
            <a:miter lim="800000"/>
            <a:headEnd/>
            <a:tailEnd/>
          </a:ln>
          <a:effectLst/>
        </p:spPr>
        <p:txBody>
          <a:bodyPr lIns="22154" tIns="57600" rIns="22154" bIns="576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990000"/>
              </a:buClr>
              <a:buSzPct val="60000"/>
              <a:buFont typeface="Wingdings" panose="05000000000000000000" pitchFamily="2" charset="2"/>
              <a:buNone/>
              <a:tabLst/>
              <a:defRPr/>
            </a:pPr>
            <a:r>
              <a:rPr kumimoji="0" lang="en-GB" altLang="es-ES" sz="1000" b="1" i="0" u="none" strike="noStrike" kern="1200" cap="none" spc="0" normalizeH="0" baseline="0" dirty="0">
                <a:ln>
                  <a:noFill/>
                </a:ln>
                <a:solidFill>
                  <a:schemeClr val="tx2"/>
                </a:solidFill>
                <a:effectLst/>
                <a:uLnTx/>
                <a:uFillTx/>
                <a:cs typeface="Arial" panose="020B0604020202020204" pitchFamily="34" charset="0"/>
              </a:rPr>
              <a:t>Sustain improvements</a:t>
            </a:r>
          </a:p>
        </p:txBody>
      </p:sp>
      <p:sp>
        <p:nvSpPr>
          <p:cNvPr id="41" name="Text Box 19">
            <a:extLst>
              <a:ext uri="{FF2B5EF4-FFF2-40B4-BE49-F238E27FC236}">
                <a16:creationId xmlns:a16="http://schemas.microsoft.com/office/drawing/2014/main" id="{F38985ED-F195-E4A8-7BC4-53B7D9B9F15C}"/>
              </a:ext>
            </a:extLst>
          </p:cNvPr>
          <p:cNvSpPr txBox="1">
            <a:spLocks noChangeArrowheads="1"/>
          </p:cNvSpPr>
          <p:nvPr/>
        </p:nvSpPr>
        <p:spPr bwMode="auto">
          <a:xfrm>
            <a:off x="1239033" y="4697842"/>
            <a:ext cx="1417952" cy="707886"/>
          </a:xfrm>
          <a:prstGeom prst="roundRect">
            <a:avLst/>
          </a:prstGeom>
          <a:solidFill>
            <a:schemeClr val="bg1"/>
          </a:solidFill>
          <a:ln w="22225">
            <a:solidFill>
              <a:schemeClr val="accent1"/>
            </a:solidFill>
            <a:miter lim="800000"/>
            <a:headEnd/>
            <a:tailEnd/>
          </a:ln>
          <a:effectLst/>
        </p:spPr>
        <p:txBody>
          <a:bodyPr lIns="22154" tIns="57600" rIns="22154" bIns="576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990000"/>
              </a:buClr>
              <a:buSzPct val="60000"/>
              <a:buFont typeface="Wingdings" panose="05000000000000000000" pitchFamily="2" charset="2"/>
              <a:buNone/>
              <a:tabLst/>
              <a:defRPr/>
            </a:pPr>
            <a:r>
              <a:rPr kumimoji="0" lang="en-GB" altLang="es-ES" sz="1000" b="1" i="0" u="none" strike="noStrike" kern="1200" cap="none" spc="0" normalizeH="0" baseline="0" dirty="0">
                <a:ln>
                  <a:noFill/>
                </a:ln>
                <a:solidFill>
                  <a:schemeClr val="tx2"/>
                </a:solidFill>
                <a:effectLst/>
                <a:uLnTx/>
                <a:uFillTx/>
                <a:cs typeface="Arial" panose="020B0604020202020204" pitchFamily="34" charset="0"/>
              </a:rPr>
              <a:t>Sustain </a:t>
            </a:r>
            <a:br>
              <a:rPr kumimoji="0" lang="en-GB" altLang="es-ES" sz="1000" b="1" i="0" u="none" strike="noStrike" kern="1200" cap="none" spc="0" normalizeH="0" baseline="0" dirty="0">
                <a:ln>
                  <a:noFill/>
                </a:ln>
                <a:solidFill>
                  <a:schemeClr val="tx2"/>
                </a:solidFill>
                <a:effectLst/>
                <a:uLnTx/>
                <a:uFillTx/>
                <a:cs typeface="Arial" panose="020B0604020202020204" pitchFamily="34" charset="0"/>
              </a:rPr>
            </a:br>
            <a:r>
              <a:rPr kumimoji="0" lang="en-GB" altLang="es-ES" sz="1000" b="1" i="0" u="none" strike="noStrike" kern="1200" cap="none" spc="0" normalizeH="0" baseline="0" dirty="0">
                <a:ln>
                  <a:noFill/>
                </a:ln>
                <a:solidFill>
                  <a:schemeClr val="tx2"/>
                </a:solidFill>
                <a:effectLst/>
                <a:uLnTx/>
                <a:uFillTx/>
                <a:cs typeface="Arial" panose="020B0604020202020204" pitchFamily="34" charset="0"/>
              </a:rPr>
              <a:t>performance</a:t>
            </a:r>
          </a:p>
        </p:txBody>
      </p:sp>
      <p:cxnSp>
        <p:nvCxnSpPr>
          <p:cNvPr id="42" name="Conector recto de flecha 41">
            <a:extLst>
              <a:ext uri="{FF2B5EF4-FFF2-40B4-BE49-F238E27FC236}">
                <a16:creationId xmlns:a16="http://schemas.microsoft.com/office/drawing/2014/main" id="{E960E4FF-21B6-0AFF-8952-3F99B5827065}"/>
              </a:ext>
            </a:extLst>
          </p:cNvPr>
          <p:cNvCxnSpPr>
            <a:stCxn id="31" idx="1"/>
            <a:endCxn id="38" idx="3"/>
          </p:cNvCxnSpPr>
          <p:nvPr/>
        </p:nvCxnSpPr>
        <p:spPr>
          <a:xfrm flipH="1">
            <a:off x="6232867" y="5051785"/>
            <a:ext cx="311784"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9E1F353F-AC26-51AD-8759-AE45735A76E4}"/>
              </a:ext>
            </a:extLst>
          </p:cNvPr>
          <p:cNvCxnSpPr>
            <a:cxnSpLocks/>
            <a:stCxn id="38" idx="1"/>
            <a:endCxn id="40" idx="3"/>
          </p:cNvCxnSpPr>
          <p:nvPr/>
        </p:nvCxnSpPr>
        <p:spPr>
          <a:xfrm flipH="1">
            <a:off x="4420200" y="5051785"/>
            <a:ext cx="394715"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6F51E7F9-2D53-0DE9-A001-844AA8B6695A}"/>
              </a:ext>
            </a:extLst>
          </p:cNvPr>
          <p:cNvCxnSpPr>
            <a:cxnSpLocks/>
            <a:stCxn id="40" idx="1"/>
            <a:endCxn id="41" idx="3"/>
          </p:cNvCxnSpPr>
          <p:nvPr/>
        </p:nvCxnSpPr>
        <p:spPr>
          <a:xfrm flipH="1">
            <a:off x="2656985" y="5051785"/>
            <a:ext cx="345264"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316FD95D-2DFB-B8B1-928E-F6D964C2C59D}"/>
              </a:ext>
            </a:extLst>
          </p:cNvPr>
          <p:cNvSpPr/>
          <p:nvPr/>
        </p:nvSpPr>
        <p:spPr>
          <a:xfrm>
            <a:off x="6335697" y="3691338"/>
            <a:ext cx="72641" cy="67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6" name="Conector curvado 135">
            <a:extLst>
              <a:ext uri="{FF2B5EF4-FFF2-40B4-BE49-F238E27FC236}">
                <a16:creationId xmlns:a16="http://schemas.microsoft.com/office/drawing/2014/main" id="{8770C372-39A6-8FF4-BD71-83FA7C142A5E}"/>
              </a:ext>
            </a:extLst>
          </p:cNvPr>
          <p:cNvCxnSpPr>
            <a:stCxn id="45" idx="2"/>
            <a:endCxn id="38" idx="0"/>
          </p:cNvCxnSpPr>
          <p:nvPr/>
        </p:nvCxnSpPr>
        <p:spPr>
          <a:xfrm rot="5400000">
            <a:off x="5478477" y="3804302"/>
            <a:ext cx="938954" cy="848126"/>
          </a:xfrm>
          <a:prstGeom prst="curvedConnector3">
            <a:avLst>
              <a:gd name="adj1" fmla="val 64213"/>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7" name="26 CuadroTexto">
            <a:extLst>
              <a:ext uri="{FF2B5EF4-FFF2-40B4-BE49-F238E27FC236}">
                <a16:creationId xmlns:a16="http://schemas.microsoft.com/office/drawing/2014/main" id="{7F709EE5-CAB7-088D-D5E2-E663824A40C3}"/>
              </a:ext>
            </a:extLst>
          </p:cNvPr>
          <p:cNvSpPr txBox="1">
            <a:spLocks noChangeArrowheads="1"/>
          </p:cNvSpPr>
          <p:nvPr/>
        </p:nvSpPr>
        <p:spPr bwMode="auto">
          <a:xfrm>
            <a:off x="5753903" y="3106021"/>
            <a:ext cx="9579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List of risks</a:t>
            </a:r>
          </a:p>
        </p:txBody>
      </p:sp>
      <p:cxnSp>
        <p:nvCxnSpPr>
          <p:cNvPr id="48" name="Conector curvado 139">
            <a:extLst>
              <a:ext uri="{FF2B5EF4-FFF2-40B4-BE49-F238E27FC236}">
                <a16:creationId xmlns:a16="http://schemas.microsoft.com/office/drawing/2014/main" id="{EF5EC9BC-8013-333C-9C8F-45ACB4C7DA32}"/>
              </a:ext>
            </a:extLst>
          </p:cNvPr>
          <p:cNvCxnSpPr>
            <a:cxnSpLocks/>
            <a:stCxn id="47" idx="2"/>
            <a:endCxn id="49" idx="1"/>
          </p:cNvCxnSpPr>
          <p:nvPr/>
        </p:nvCxnSpPr>
        <p:spPr>
          <a:xfrm rot="16200000" flipH="1">
            <a:off x="6234028" y="3320304"/>
            <a:ext cx="311674" cy="313996"/>
          </a:xfrm>
          <a:prstGeom prst="curvedConnector2">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9" name="Rectángulo 48">
            <a:extLst>
              <a:ext uri="{FF2B5EF4-FFF2-40B4-BE49-F238E27FC236}">
                <a16:creationId xmlns:a16="http://schemas.microsoft.com/office/drawing/2014/main" id="{C3BD4BE1-724B-85BE-8439-E0DEAE3DD188}"/>
              </a:ext>
            </a:extLst>
          </p:cNvPr>
          <p:cNvSpPr/>
          <p:nvPr/>
        </p:nvSpPr>
        <p:spPr>
          <a:xfrm>
            <a:off x="6546863" y="3599364"/>
            <a:ext cx="72641" cy="67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 Box 16">
            <a:hlinkClick r:id="rId5" action="ppaction://hlinkfile"/>
            <a:extLst>
              <a:ext uri="{FF2B5EF4-FFF2-40B4-BE49-F238E27FC236}">
                <a16:creationId xmlns:a16="http://schemas.microsoft.com/office/drawing/2014/main" id="{E7162373-CF21-5F2D-01E9-5AB789896C54}"/>
              </a:ext>
            </a:extLst>
          </p:cNvPr>
          <p:cNvSpPr txBox="1">
            <a:spLocks noChangeArrowheads="1"/>
          </p:cNvSpPr>
          <p:nvPr/>
        </p:nvSpPr>
        <p:spPr bwMode="auto">
          <a:xfrm>
            <a:off x="6538826" y="2388029"/>
            <a:ext cx="1417951" cy="666750"/>
          </a:xfrm>
          <a:prstGeom prst="roundRect">
            <a:avLst/>
          </a:prstGeom>
          <a:noFill/>
          <a:ln w="22225">
            <a:solidFill>
              <a:schemeClr val="accent1"/>
            </a:solidFill>
            <a:miter lim="800000"/>
            <a:headEnd/>
            <a:tailEnd/>
          </a:ln>
          <a:effectLst/>
        </p:spPr>
        <p:txBody>
          <a:bodyPr lIns="22154" tIns="57600" rIns="22154" bIns="576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990000"/>
              </a:buClr>
              <a:buSzPct val="60000"/>
              <a:buFont typeface="Wingdings" panose="05000000000000000000" pitchFamily="2" charset="2"/>
              <a:buNone/>
              <a:tabLst/>
              <a:defRPr/>
            </a:pPr>
            <a:r>
              <a:rPr kumimoji="0" lang="en-GB" altLang="es-ES" sz="1000" b="1" i="0" u="none" strike="noStrike" kern="1200" cap="none" spc="0" normalizeH="0" baseline="0" dirty="0">
                <a:ln>
                  <a:noFill/>
                </a:ln>
                <a:solidFill>
                  <a:schemeClr val="tx2"/>
                </a:solidFill>
                <a:effectLst/>
                <a:uLnTx/>
                <a:uFillTx/>
                <a:cs typeface="Arial" panose="020B0604020202020204" pitchFamily="34" charset="0"/>
              </a:rPr>
              <a:t>Management of the project improvement programme</a:t>
            </a:r>
          </a:p>
        </p:txBody>
      </p:sp>
      <p:sp>
        <p:nvSpPr>
          <p:cNvPr id="51" name="26 CuadroTexto">
            <a:extLst>
              <a:ext uri="{FF2B5EF4-FFF2-40B4-BE49-F238E27FC236}">
                <a16:creationId xmlns:a16="http://schemas.microsoft.com/office/drawing/2014/main" id="{90B3034A-32EA-8D22-FB54-5825B348454E}"/>
              </a:ext>
            </a:extLst>
          </p:cNvPr>
          <p:cNvSpPr txBox="1">
            <a:spLocks noChangeArrowheads="1"/>
          </p:cNvSpPr>
          <p:nvPr/>
        </p:nvSpPr>
        <p:spPr bwMode="auto">
          <a:xfrm>
            <a:off x="6541875" y="5424414"/>
            <a:ext cx="14179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(SIPG)</a:t>
            </a:r>
          </a:p>
        </p:txBody>
      </p:sp>
      <p:sp>
        <p:nvSpPr>
          <p:cNvPr id="52" name="26 CuadroTexto">
            <a:extLst>
              <a:ext uri="{FF2B5EF4-FFF2-40B4-BE49-F238E27FC236}">
                <a16:creationId xmlns:a16="http://schemas.microsoft.com/office/drawing/2014/main" id="{77FC1D0F-AE02-74A1-1CB7-DF9EAF6C8D0D}"/>
              </a:ext>
            </a:extLst>
          </p:cNvPr>
          <p:cNvSpPr txBox="1">
            <a:spLocks noChangeArrowheads="1"/>
          </p:cNvSpPr>
          <p:nvPr/>
        </p:nvSpPr>
        <p:spPr bwMode="auto">
          <a:xfrm>
            <a:off x="2981447" y="5424414"/>
            <a:ext cx="14179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(TM), OU</a:t>
            </a:r>
          </a:p>
        </p:txBody>
      </p:sp>
      <p:sp>
        <p:nvSpPr>
          <p:cNvPr id="53" name="26 CuadroTexto">
            <a:extLst>
              <a:ext uri="{FF2B5EF4-FFF2-40B4-BE49-F238E27FC236}">
                <a16:creationId xmlns:a16="http://schemas.microsoft.com/office/drawing/2014/main" id="{E7DD0475-39CF-6032-1FC6-37B4FB59CC6C}"/>
              </a:ext>
            </a:extLst>
          </p:cNvPr>
          <p:cNvSpPr txBox="1">
            <a:spLocks noChangeArrowheads="1"/>
          </p:cNvSpPr>
          <p:nvPr/>
        </p:nvSpPr>
        <p:spPr bwMode="auto">
          <a:xfrm>
            <a:off x="1239272" y="5424414"/>
            <a:ext cx="14179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(IPM), OU</a:t>
            </a:r>
          </a:p>
        </p:txBody>
      </p:sp>
      <p:sp>
        <p:nvSpPr>
          <p:cNvPr id="54" name="26 CuadroTexto">
            <a:extLst>
              <a:ext uri="{FF2B5EF4-FFF2-40B4-BE49-F238E27FC236}">
                <a16:creationId xmlns:a16="http://schemas.microsoft.com/office/drawing/2014/main" id="{7512913D-56B7-5948-9619-9800046E5151}"/>
              </a:ext>
            </a:extLst>
          </p:cNvPr>
          <p:cNvSpPr txBox="1">
            <a:spLocks noChangeArrowheads="1"/>
          </p:cNvSpPr>
          <p:nvPr/>
        </p:nvSpPr>
        <p:spPr bwMode="auto">
          <a:xfrm>
            <a:off x="6161266" y="4228793"/>
            <a:ext cx="7594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ct val="25000"/>
              </a:spcBef>
              <a:spcAft>
                <a:spcPct val="10000"/>
              </a:spcAft>
              <a:buClr>
                <a:srgbClr val="800000"/>
              </a:buClr>
              <a:buSzPct val="70000"/>
              <a:buFont typeface="Wingdings" panose="05000000000000000000" pitchFamily="2" charset="2"/>
              <a:buChar char="v"/>
              <a:defRPr sz="2600" b="1">
                <a:solidFill>
                  <a:srgbClr val="333333"/>
                </a:solidFill>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dirty="0">
                <a:ln>
                  <a:noFill/>
                </a:ln>
                <a:solidFill>
                  <a:srgbClr val="003247"/>
                </a:solidFill>
                <a:effectLst/>
                <a:uLnTx/>
                <a:uFillTx/>
                <a:latin typeface="Arial" panose="020B0604020202020204" pitchFamily="34" charset="0"/>
                <a:ea typeface="+mn-ea"/>
                <a:cs typeface="+mn-cs"/>
              </a:rPr>
              <a:t>Assessment report</a:t>
            </a:r>
          </a:p>
        </p:txBody>
      </p:sp>
      <p:sp>
        <p:nvSpPr>
          <p:cNvPr id="55" name="CuadroTexto 54">
            <a:extLst>
              <a:ext uri="{FF2B5EF4-FFF2-40B4-BE49-F238E27FC236}">
                <a16:creationId xmlns:a16="http://schemas.microsoft.com/office/drawing/2014/main" id="{4BB3A42A-7CB1-164C-F737-999D00DDAB25}"/>
              </a:ext>
            </a:extLst>
          </p:cNvPr>
          <p:cNvSpPr txBox="1"/>
          <p:nvPr/>
        </p:nvSpPr>
        <p:spPr>
          <a:xfrm>
            <a:off x="9817044" y="1898468"/>
            <a:ext cx="12125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defPPr>
              <a:defRPr lang="es-ES"/>
            </a:defPPr>
            <a:lvl1pPr marR="0" lvl="0" indent="0" algn="ctr" fontAlgn="auto">
              <a:lnSpc>
                <a:spcPct val="100000"/>
              </a:lnSpc>
              <a:spcBef>
                <a:spcPct val="0"/>
              </a:spcBef>
              <a:spcAft>
                <a:spcPct val="0"/>
              </a:spcAft>
              <a:buClrTx/>
              <a:buSzTx/>
              <a:buFontTx/>
              <a:buNone/>
              <a:tabLst/>
              <a:defRPr kumimoji="0" sz="900" b="0" i="0" u="none" strike="noStrike" cap="none" spc="0" normalizeH="0" baseline="0">
                <a:ln>
                  <a:noFill/>
                </a:ln>
                <a:solidFill>
                  <a:srgbClr val="003247"/>
                </a:solidFill>
                <a:effectLst/>
                <a:uLnTx/>
                <a:uFillTx/>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r>
              <a:rPr lang="en-GB" sz="800" dirty="0"/>
              <a:t>Perform an assessment</a:t>
            </a:r>
          </a:p>
        </p:txBody>
      </p:sp>
      <p:sp>
        <p:nvSpPr>
          <p:cNvPr id="56" name="Rectángulo 55">
            <a:extLst>
              <a:ext uri="{FF2B5EF4-FFF2-40B4-BE49-F238E27FC236}">
                <a16:creationId xmlns:a16="http://schemas.microsoft.com/office/drawing/2014/main" id="{5D691977-92D5-588A-392D-D8349F620EAC}"/>
              </a:ext>
            </a:extLst>
          </p:cNvPr>
          <p:cNvSpPr/>
          <p:nvPr/>
        </p:nvSpPr>
        <p:spPr>
          <a:xfrm>
            <a:off x="10423338" y="2187743"/>
            <a:ext cx="131013" cy="117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CuadroTexto 56">
            <a:extLst>
              <a:ext uri="{FF2B5EF4-FFF2-40B4-BE49-F238E27FC236}">
                <a16:creationId xmlns:a16="http://schemas.microsoft.com/office/drawing/2014/main" id="{33AFB4E3-A500-EB3F-E2A8-A8A3383E15B7}"/>
              </a:ext>
            </a:extLst>
          </p:cNvPr>
          <p:cNvSpPr txBox="1"/>
          <p:nvPr/>
        </p:nvSpPr>
        <p:spPr>
          <a:xfrm>
            <a:off x="8274384" y="4056498"/>
            <a:ext cx="2397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defPPr>
              <a:defRPr lang="es-ES"/>
            </a:defPPr>
            <a:lvl1pPr marR="0" lvl="0" indent="0" algn="ctr" fontAlgn="auto">
              <a:lnSpc>
                <a:spcPct val="100000"/>
              </a:lnSpc>
              <a:spcBef>
                <a:spcPct val="0"/>
              </a:spcBef>
              <a:spcAft>
                <a:spcPct val="0"/>
              </a:spcAft>
              <a:buClrTx/>
              <a:buSzTx/>
              <a:buFontTx/>
              <a:buNone/>
              <a:tabLst/>
              <a:defRPr kumimoji="0" sz="900" b="0" i="0" u="none" strike="noStrike" cap="none" spc="0" normalizeH="0" baseline="0">
                <a:ln>
                  <a:noFill/>
                </a:ln>
                <a:solidFill>
                  <a:srgbClr val="003247"/>
                </a:solidFill>
                <a:effectLst/>
                <a:uLnTx/>
                <a:uFillTx/>
                <a:latin typeface="Arial" panose="020B0604020202020204" pitchFamily="34" charset="0"/>
              </a:defRPr>
            </a:lvl1pPr>
            <a:lvl2pPr marL="742950" indent="-285750" eaLnBrk="0" hangingPunct="0">
              <a:spcBef>
                <a:spcPct val="25000"/>
              </a:spcBef>
              <a:spcAft>
                <a:spcPct val="10000"/>
              </a:spcAft>
              <a:buClr>
                <a:srgbClr val="800000"/>
              </a:buClr>
              <a:buSzPct val="60000"/>
              <a:buFont typeface="Wingdings" panose="05000000000000000000" pitchFamily="2" charset="2"/>
              <a:buChar char="²"/>
              <a:defRPr sz="2400" b="1">
                <a:solidFill>
                  <a:srgbClr val="4D4D4D"/>
                </a:solidFill>
                <a:latin typeface="Arial" panose="020B0604020202020204" pitchFamily="34" charset="0"/>
              </a:defRPr>
            </a:lvl2pPr>
            <a:lvl3pPr marL="1143000" indent="-228600" eaLnBrk="0" hangingPunct="0">
              <a:spcBef>
                <a:spcPct val="25000"/>
              </a:spcBef>
              <a:spcAft>
                <a:spcPct val="10000"/>
              </a:spcAft>
              <a:buClr>
                <a:srgbClr val="800000"/>
              </a:buClr>
              <a:buSzPct val="60000"/>
              <a:buFont typeface="Wingdings" panose="05000000000000000000" pitchFamily="2" charset="2"/>
              <a:buChar char="l"/>
              <a:defRPr sz="2200" b="1">
                <a:solidFill>
                  <a:srgbClr val="4D4D4D"/>
                </a:solidFill>
                <a:latin typeface="Arial" panose="020B0604020202020204" pitchFamily="34" charset="0"/>
              </a:defRPr>
            </a:lvl3pPr>
            <a:lvl4pPr marL="1600200" indent="-228600" algn="r" eaLnBrk="0" hangingPunct="0">
              <a:spcBef>
                <a:spcPct val="25000"/>
              </a:spcBef>
              <a:spcAft>
                <a:spcPct val="10000"/>
              </a:spcAft>
              <a:buClr>
                <a:srgbClr val="990000"/>
              </a:buClr>
              <a:buSzPct val="70000"/>
              <a:buFont typeface="Wingdings" panose="05000000000000000000" pitchFamily="2" charset="2"/>
              <a:buChar char="m"/>
              <a:defRPr sz="2000" b="1">
                <a:solidFill>
                  <a:srgbClr val="FF0000"/>
                </a:solidFill>
                <a:latin typeface="Oranda BT"/>
                <a:cs typeface="Times New Roman" panose="02020603050405020304" pitchFamily="18" charset="0"/>
              </a:defRPr>
            </a:lvl4pPr>
            <a:lvl5pPr marL="2057400" indent="-228600" eaLnBrk="0"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5pPr>
            <a:lvl6pPr marL="25146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6pPr>
            <a:lvl7pPr marL="29718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7pPr>
            <a:lvl8pPr marL="34290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8pPr>
            <a:lvl9pPr marL="3886200" indent="-228600" eaLnBrk="0" fontAlgn="base" hangingPunct="0">
              <a:spcBef>
                <a:spcPct val="25000"/>
              </a:spcBef>
              <a:spcAft>
                <a:spcPct val="10000"/>
              </a:spcAft>
              <a:buClr>
                <a:srgbClr val="CC0000"/>
              </a:buClr>
              <a:buSzPct val="60000"/>
              <a:buFont typeface="Wingdings" panose="05000000000000000000" pitchFamily="2" charset="2"/>
              <a:buChar char="n"/>
              <a:defRPr sz="2200">
                <a:solidFill>
                  <a:srgbClr val="4D4D4D"/>
                </a:solidFill>
                <a:latin typeface="Arial" panose="020B0604020202020204" pitchFamily="34" charset="0"/>
                <a:cs typeface="Times New Roman" panose="02020603050405020304" pitchFamily="18" charset="0"/>
              </a:defRPr>
            </a:lvl9pPr>
          </a:lstStyle>
          <a:p>
            <a:r>
              <a:rPr lang="en-GB" sz="800" dirty="0"/>
              <a:t>Assessment report with weaknesses and strength as input to define the improvement plan</a:t>
            </a:r>
          </a:p>
        </p:txBody>
      </p:sp>
      <p:grpSp>
        <p:nvGrpSpPr>
          <p:cNvPr id="58" name="Gráfico 193">
            <a:extLst>
              <a:ext uri="{FF2B5EF4-FFF2-40B4-BE49-F238E27FC236}">
                <a16:creationId xmlns:a16="http://schemas.microsoft.com/office/drawing/2014/main" id="{70FA16FE-6DFA-11C9-6AE1-428044DF72FC}"/>
              </a:ext>
            </a:extLst>
          </p:cNvPr>
          <p:cNvGrpSpPr/>
          <p:nvPr/>
        </p:nvGrpSpPr>
        <p:grpSpPr>
          <a:xfrm>
            <a:off x="5507292" y="1721153"/>
            <a:ext cx="3397418" cy="1698805"/>
            <a:chOff x="5507292" y="1619553"/>
            <a:chExt cx="3397418" cy="1698805"/>
          </a:xfrm>
        </p:grpSpPr>
        <p:sp>
          <p:nvSpPr>
            <p:cNvPr id="59" name="Forma libre: forma 58">
              <a:extLst>
                <a:ext uri="{FF2B5EF4-FFF2-40B4-BE49-F238E27FC236}">
                  <a16:creationId xmlns:a16="http://schemas.microsoft.com/office/drawing/2014/main" id="{DBB8C1BE-8680-A3BE-FF65-28FFB9D68572}"/>
                </a:ext>
              </a:extLst>
            </p:cNvPr>
            <p:cNvSpPr/>
            <p:nvPr/>
          </p:nvSpPr>
          <p:spPr>
            <a:xfrm>
              <a:off x="5507292" y="1619553"/>
              <a:ext cx="3352379" cy="1698805"/>
            </a:xfrm>
            <a:custGeom>
              <a:avLst/>
              <a:gdLst>
                <a:gd name="connsiteX0" fmla="*/ 0 w 3352379"/>
                <a:gd name="connsiteY0" fmla="*/ 1698805 h 1698805"/>
                <a:gd name="connsiteX1" fmla="*/ 3352380 w 3352379"/>
                <a:gd name="connsiteY1" fmla="*/ 592711 h 1698805"/>
              </a:gdLst>
              <a:ahLst/>
              <a:cxnLst>
                <a:cxn ang="0">
                  <a:pos x="connsiteX0" y="connsiteY0"/>
                </a:cxn>
                <a:cxn ang="0">
                  <a:pos x="connsiteX1" y="connsiteY1"/>
                </a:cxn>
              </a:cxnLst>
              <a:rect l="l" t="t" r="r" b="b"/>
              <a:pathLst>
                <a:path w="3352379" h="1698805">
                  <a:moveTo>
                    <a:pt x="0" y="1698805"/>
                  </a:moveTo>
                  <a:cubicBezTo>
                    <a:pt x="0" y="-138633"/>
                    <a:pt x="2521310" y="-449950"/>
                    <a:pt x="3352380" y="592711"/>
                  </a:cubicBezTo>
                </a:path>
              </a:pathLst>
            </a:custGeom>
            <a:noFill/>
            <a:ln w="22782" cap="flat">
              <a:solidFill>
                <a:srgbClr val="003247"/>
              </a:solidFill>
              <a:prstDash val="solid"/>
              <a:miter/>
            </a:ln>
          </p:spPr>
          <p:txBody>
            <a:bodyPr rtlCol="0" anchor="ctr"/>
            <a:lstStyle/>
            <a:p>
              <a:endParaRPr lang="en-GB" dirty="0"/>
            </a:p>
          </p:txBody>
        </p:sp>
        <p:sp>
          <p:nvSpPr>
            <p:cNvPr id="60" name="Forma libre: forma 59">
              <a:extLst>
                <a:ext uri="{FF2B5EF4-FFF2-40B4-BE49-F238E27FC236}">
                  <a16:creationId xmlns:a16="http://schemas.microsoft.com/office/drawing/2014/main" id="{8C7C65DF-C64D-4FA8-797E-DC292987709C}"/>
                </a:ext>
              </a:extLst>
            </p:cNvPr>
            <p:cNvSpPr/>
            <p:nvPr/>
          </p:nvSpPr>
          <p:spPr>
            <a:xfrm>
              <a:off x="8808252" y="2168810"/>
              <a:ext cx="96458" cy="103696"/>
            </a:xfrm>
            <a:custGeom>
              <a:avLst/>
              <a:gdLst>
                <a:gd name="connsiteX0" fmla="*/ 0 w 96458"/>
                <a:gd name="connsiteY0" fmla="*/ 63357 h 103696"/>
                <a:gd name="connsiteX1" fmla="*/ 96459 w 96458"/>
                <a:gd name="connsiteY1" fmla="*/ 103697 h 103696"/>
                <a:gd name="connsiteX2" fmla="*/ 83167 w 96458"/>
                <a:gd name="connsiteY2" fmla="*/ 0 h 103696"/>
                <a:gd name="connsiteX3" fmla="*/ 0 w 96458"/>
                <a:gd name="connsiteY3" fmla="*/ 63357 h 103696"/>
              </a:gdLst>
              <a:ahLst/>
              <a:cxnLst>
                <a:cxn ang="0">
                  <a:pos x="connsiteX0" y="connsiteY0"/>
                </a:cxn>
                <a:cxn ang="0">
                  <a:pos x="connsiteX1" y="connsiteY1"/>
                </a:cxn>
                <a:cxn ang="0">
                  <a:pos x="connsiteX2" y="connsiteY2"/>
                </a:cxn>
                <a:cxn ang="0">
                  <a:pos x="connsiteX3" y="connsiteY3"/>
                </a:cxn>
              </a:cxnLst>
              <a:rect l="l" t="t" r="r" b="b"/>
              <a:pathLst>
                <a:path w="96458" h="103696">
                  <a:moveTo>
                    <a:pt x="0" y="63357"/>
                  </a:moveTo>
                  <a:lnTo>
                    <a:pt x="96459" y="103697"/>
                  </a:lnTo>
                  <a:lnTo>
                    <a:pt x="83167" y="0"/>
                  </a:lnTo>
                  <a:lnTo>
                    <a:pt x="0" y="63357"/>
                  </a:lnTo>
                  <a:close/>
                </a:path>
              </a:pathLst>
            </a:custGeom>
            <a:solidFill>
              <a:srgbClr val="003247"/>
            </a:solidFill>
            <a:ln w="7594" cap="flat">
              <a:noFill/>
              <a:prstDash val="solid"/>
              <a:miter/>
            </a:ln>
          </p:spPr>
          <p:txBody>
            <a:bodyPr rtlCol="0" anchor="ctr"/>
            <a:lstStyle/>
            <a:p>
              <a:endParaRPr lang="en-GB" dirty="0"/>
            </a:p>
          </p:txBody>
        </p:sp>
      </p:grpSp>
      <p:grpSp>
        <p:nvGrpSpPr>
          <p:cNvPr id="61" name="Gráfico 193">
            <a:extLst>
              <a:ext uri="{FF2B5EF4-FFF2-40B4-BE49-F238E27FC236}">
                <a16:creationId xmlns:a16="http://schemas.microsoft.com/office/drawing/2014/main" id="{F1520535-4A69-C9B7-411E-65A4E8263772}"/>
              </a:ext>
            </a:extLst>
          </p:cNvPr>
          <p:cNvGrpSpPr/>
          <p:nvPr/>
        </p:nvGrpSpPr>
        <p:grpSpPr>
          <a:xfrm>
            <a:off x="7970423" y="3786276"/>
            <a:ext cx="934287" cy="241755"/>
            <a:chOff x="7970423" y="3684676"/>
            <a:chExt cx="934287" cy="241755"/>
          </a:xfrm>
        </p:grpSpPr>
        <p:sp>
          <p:nvSpPr>
            <p:cNvPr id="62" name="Forma libre: forma 61">
              <a:extLst>
                <a:ext uri="{FF2B5EF4-FFF2-40B4-BE49-F238E27FC236}">
                  <a16:creationId xmlns:a16="http://schemas.microsoft.com/office/drawing/2014/main" id="{86AB1AFF-FF7F-4322-D3CF-F02A406DBB2E}"/>
                </a:ext>
              </a:extLst>
            </p:cNvPr>
            <p:cNvSpPr/>
            <p:nvPr/>
          </p:nvSpPr>
          <p:spPr>
            <a:xfrm>
              <a:off x="8022298" y="3720001"/>
              <a:ext cx="882412" cy="206430"/>
            </a:xfrm>
            <a:custGeom>
              <a:avLst/>
              <a:gdLst>
                <a:gd name="connsiteX0" fmla="*/ 882412 w 882412"/>
                <a:gd name="connsiteY0" fmla="*/ 0 h 206430"/>
                <a:gd name="connsiteX1" fmla="*/ 0 w 882412"/>
                <a:gd name="connsiteY1" fmla="*/ 19068 h 206430"/>
              </a:gdLst>
              <a:ahLst/>
              <a:cxnLst>
                <a:cxn ang="0">
                  <a:pos x="connsiteX0" y="connsiteY0"/>
                </a:cxn>
                <a:cxn ang="0">
                  <a:pos x="connsiteX1" y="connsiteY1"/>
                </a:cxn>
              </a:cxnLst>
              <a:rect l="l" t="t" r="r" b="b"/>
              <a:pathLst>
                <a:path w="882412" h="206430">
                  <a:moveTo>
                    <a:pt x="882412" y="0"/>
                  </a:moveTo>
                  <a:cubicBezTo>
                    <a:pt x="523387" y="381815"/>
                    <a:pt x="137397" y="139781"/>
                    <a:pt x="0" y="19068"/>
                  </a:cubicBezTo>
                </a:path>
              </a:pathLst>
            </a:custGeom>
            <a:noFill/>
            <a:ln w="22782" cap="flat">
              <a:solidFill>
                <a:srgbClr val="003247"/>
              </a:solidFill>
              <a:prstDash val="solid"/>
              <a:miter/>
            </a:ln>
          </p:spPr>
          <p:txBody>
            <a:bodyPr rtlCol="0" anchor="ctr"/>
            <a:lstStyle/>
            <a:p>
              <a:endParaRPr lang="en-GB" dirty="0"/>
            </a:p>
          </p:txBody>
        </p:sp>
        <p:sp>
          <p:nvSpPr>
            <p:cNvPr id="63" name="Forma libre: forma 62">
              <a:extLst>
                <a:ext uri="{FF2B5EF4-FFF2-40B4-BE49-F238E27FC236}">
                  <a16:creationId xmlns:a16="http://schemas.microsoft.com/office/drawing/2014/main" id="{920BFE32-F1B0-5A20-AB91-A52DAA617172}"/>
                </a:ext>
              </a:extLst>
            </p:cNvPr>
            <p:cNvSpPr/>
            <p:nvPr/>
          </p:nvSpPr>
          <p:spPr>
            <a:xfrm>
              <a:off x="7970423" y="3684676"/>
              <a:ext cx="100711" cy="101189"/>
            </a:xfrm>
            <a:custGeom>
              <a:avLst/>
              <a:gdLst>
                <a:gd name="connsiteX0" fmla="*/ 100712 w 100711"/>
                <a:gd name="connsiteY0" fmla="*/ 27956 h 101189"/>
                <a:gd name="connsiteX1" fmla="*/ 0 w 100711"/>
                <a:gd name="connsiteY1" fmla="*/ 0 h 101189"/>
                <a:gd name="connsiteX2" fmla="*/ 26127 w 100711"/>
                <a:gd name="connsiteY2" fmla="*/ 101189 h 101189"/>
                <a:gd name="connsiteX3" fmla="*/ 100712 w 100711"/>
                <a:gd name="connsiteY3" fmla="*/ 27956 h 101189"/>
              </a:gdLst>
              <a:ahLst/>
              <a:cxnLst>
                <a:cxn ang="0">
                  <a:pos x="connsiteX0" y="connsiteY0"/>
                </a:cxn>
                <a:cxn ang="0">
                  <a:pos x="connsiteX1" y="connsiteY1"/>
                </a:cxn>
                <a:cxn ang="0">
                  <a:pos x="connsiteX2" y="connsiteY2"/>
                </a:cxn>
                <a:cxn ang="0">
                  <a:pos x="connsiteX3" y="connsiteY3"/>
                </a:cxn>
              </a:cxnLst>
              <a:rect l="l" t="t" r="r" b="b"/>
              <a:pathLst>
                <a:path w="100711" h="101189">
                  <a:moveTo>
                    <a:pt x="100712" y="27956"/>
                  </a:moveTo>
                  <a:lnTo>
                    <a:pt x="0" y="0"/>
                  </a:lnTo>
                  <a:lnTo>
                    <a:pt x="26127" y="101189"/>
                  </a:lnTo>
                  <a:lnTo>
                    <a:pt x="100712" y="27956"/>
                  </a:lnTo>
                  <a:close/>
                </a:path>
              </a:pathLst>
            </a:custGeom>
            <a:solidFill>
              <a:srgbClr val="003247"/>
            </a:solidFill>
            <a:ln w="7594"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91480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F3D1C-A25F-BFAB-19A0-1B4C467F9207}"/>
              </a:ext>
            </a:extLst>
          </p:cNvPr>
          <p:cNvSpPr>
            <a:spLocks noGrp="1"/>
          </p:cNvSpPr>
          <p:nvPr>
            <p:ph type="title"/>
          </p:nvPr>
        </p:nvSpPr>
        <p:spPr/>
        <p:txBody>
          <a:bodyPr/>
          <a:lstStyle/>
          <a:p>
            <a:r>
              <a:rPr lang="es-ES" dirty="0"/>
              <a:t>TN3 </a:t>
            </a:r>
            <a:r>
              <a:rPr lang="es-ES" dirty="0" err="1"/>
              <a:t>Part</a:t>
            </a:r>
            <a:r>
              <a:rPr lang="es-ES" dirty="0"/>
              <a:t> 1 – </a:t>
            </a:r>
            <a:r>
              <a:rPr lang="en-US" dirty="0"/>
              <a:t>Proposed target profiles</a:t>
            </a:r>
            <a:endParaRPr lang="es-ES" dirty="0"/>
          </a:p>
        </p:txBody>
      </p:sp>
      <p:graphicFrame>
        <p:nvGraphicFramePr>
          <p:cNvPr id="3" name="Tabla 2">
            <a:extLst>
              <a:ext uri="{FF2B5EF4-FFF2-40B4-BE49-F238E27FC236}">
                <a16:creationId xmlns:a16="http://schemas.microsoft.com/office/drawing/2014/main" id="{A609456C-0417-4471-E70F-C779FD7FA998}"/>
              </a:ext>
            </a:extLst>
          </p:cNvPr>
          <p:cNvGraphicFramePr>
            <a:graphicFrameLocks noGrp="1"/>
          </p:cNvGraphicFramePr>
          <p:nvPr>
            <p:extLst>
              <p:ext uri="{D42A27DB-BD31-4B8C-83A1-F6EECF244321}">
                <p14:modId xmlns:p14="http://schemas.microsoft.com/office/powerpoint/2010/main" val="4134859311"/>
              </p:ext>
            </p:extLst>
          </p:nvPr>
        </p:nvGraphicFramePr>
        <p:xfrm>
          <a:off x="380999" y="1636950"/>
          <a:ext cx="9634870" cy="4541520"/>
        </p:xfrm>
        <a:graphic>
          <a:graphicData uri="http://schemas.openxmlformats.org/drawingml/2006/table">
            <a:tbl>
              <a:tblPr firstRow="1" firstCol="1" lastRow="1" lastCol="1" bandRow="1" bandCol="1"/>
              <a:tblGrid>
                <a:gridCol w="1490022">
                  <a:extLst>
                    <a:ext uri="{9D8B030D-6E8A-4147-A177-3AD203B41FA5}">
                      <a16:colId xmlns:a16="http://schemas.microsoft.com/office/drawing/2014/main" val="283917892"/>
                    </a:ext>
                  </a:extLst>
                </a:gridCol>
                <a:gridCol w="5134305">
                  <a:extLst>
                    <a:ext uri="{9D8B030D-6E8A-4147-A177-3AD203B41FA5}">
                      <a16:colId xmlns:a16="http://schemas.microsoft.com/office/drawing/2014/main" val="2240245038"/>
                    </a:ext>
                  </a:extLst>
                </a:gridCol>
                <a:gridCol w="812226">
                  <a:extLst>
                    <a:ext uri="{9D8B030D-6E8A-4147-A177-3AD203B41FA5}">
                      <a16:colId xmlns:a16="http://schemas.microsoft.com/office/drawing/2014/main" val="915106815"/>
                    </a:ext>
                  </a:extLst>
                </a:gridCol>
                <a:gridCol w="718463">
                  <a:extLst>
                    <a:ext uri="{9D8B030D-6E8A-4147-A177-3AD203B41FA5}">
                      <a16:colId xmlns:a16="http://schemas.microsoft.com/office/drawing/2014/main" val="1899767091"/>
                    </a:ext>
                  </a:extLst>
                </a:gridCol>
                <a:gridCol w="739927">
                  <a:extLst>
                    <a:ext uri="{9D8B030D-6E8A-4147-A177-3AD203B41FA5}">
                      <a16:colId xmlns:a16="http://schemas.microsoft.com/office/drawing/2014/main" val="1009288525"/>
                    </a:ext>
                  </a:extLst>
                </a:gridCol>
                <a:gridCol w="739927">
                  <a:extLst>
                    <a:ext uri="{9D8B030D-6E8A-4147-A177-3AD203B41FA5}">
                      <a16:colId xmlns:a16="http://schemas.microsoft.com/office/drawing/2014/main" val="307554527"/>
                    </a:ext>
                  </a:extLst>
                </a:gridCol>
              </a:tblGrid>
              <a:tr h="187563">
                <a:tc rowSpan="2">
                  <a:txBody>
                    <a:bodyPr/>
                    <a:lstStyle/>
                    <a:p>
                      <a:pPr algn="ctr">
                        <a:spcBef>
                          <a:spcPts val="400"/>
                        </a:spcBef>
                      </a:pPr>
                      <a:r>
                        <a:rPr lang="en-GB" sz="1400" b="1">
                          <a:effectLst/>
                          <a:latin typeface="Palatino Linotype" panose="02040502050505030304" pitchFamily="18" charset="0"/>
                          <a:ea typeface="MS Mincho" panose="02020609040205080304" pitchFamily="49" charset="-128"/>
                          <a:cs typeface="Times New Roman" panose="02020603050405020304" pitchFamily="18" charset="0"/>
                        </a:rPr>
                        <a:t>Process ID </a:t>
                      </a:r>
                      <a:endParaRPr lang="es-ES" sz="2000" b="1">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400"/>
                        </a:spcBef>
                      </a:pPr>
                      <a:r>
                        <a:rPr lang="en-GB" sz="1400" b="1">
                          <a:effectLst/>
                          <a:latin typeface="Palatino Linotype" panose="02040502050505030304" pitchFamily="18" charset="0"/>
                          <a:ea typeface="MS Mincho" panose="02020609040205080304" pitchFamily="49" charset="-128"/>
                          <a:cs typeface="Times New Roman" panose="02020603050405020304" pitchFamily="18" charset="0"/>
                        </a:rPr>
                        <a:t>Process Title </a:t>
                      </a:r>
                      <a:endParaRPr lang="es-ES" sz="2000" b="1">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Bef>
                          <a:spcPts val="400"/>
                        </a:spcBef>
                      </a:pPr>
                      <a:r>
                        <a:rPr lang="en-GB" sz="1400" b="1">
                          <a:effectLst/>
                          <a:latin typeface="Palatino Linotype" panose="02040502050505030304" pitchFamily="18" charset="0"/>
                          <a:ea typeface="MS Mincho" panose="02020609040205080304" pitchFamily="49" charset="-128"/>
                          <a:cs typeface="Times New Roman" panose="02020603050405020304" pitchFamily="18" charset="0"/>
                        </a:rPr>
                        <a:t>Capability Level</a:t>
                      </a:r>
                      <a:endParaRPr lang="es-ES" sz="2000" b="1">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97422339"/>
                  </a:ext>
                </a:extLst>
              </a:tr>
              <a:tr h="187563">
                <a:tc vMerge="1">
                  <a:txBody>
                    <a:bodyPr/>
                    <a:lstStyle/>
                    <a:p>
                      <a:endParaRPr lang="es-ES"/>
                    </a:p>
                  </a:txBody>
                  <a:tcPr/>
                </a:tc>
                <a:tc vMerge="1">
                  <a:txBody>
                    <a:bodyPr/>
                    <a:lstStyle/>
                    <a:p>
                      <a:endParaRPr lang="es-ES"/>
                    </a:p>
                  </a:txBody>
                  <a:tcPr/>
                </a:tc>
                <a:tc>
                  <a:txBody>
                    <a:bodyPr/>
                    <a:lstStyle/>
                    <a:p>
                      <a:pPr algn="ctr">
                        <a:spcBef>
                          <a:spcPts val="400"/>
                        </a:spcBef>
                      </a:pPr>
                      <a:r>
                        <a:rPr lang="en-GB" sz="1400" b="1">
                          <a:effectLst/>
                          <a:latin typeface="Palatino Linotype" panose="02040502050505030304" pitchFamily="18" charset="0"/>
                          <a:ea typeface="MS Mincho" panose="02020609040205080304" pitchFamily="49" charset="-128"/>
                          <a:cs typeface="Times New Roman" panose="02020603050405020304" pitchFamily="18" charset="0"/>
                        </a:rPr>
                        <a:t>A </a:t>
                      </a:r>
                      <a:endParaRPr lang="es-ES" sz="2000" b="1">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400" b="1">
                          <a:effectLst/>
                          <a:latin typeface="Palatino Linotype" panose="02040502050505030304" pitchFamily="18" charset="0"/>
                          <a:ea typeface="MS Mincho" panose="02020609040205080304" pitchFamily="49" charset="-128"/>
                          <a:cs typeface="Times New Roman" panose="02020603050405020304" pitchFamily="18" charset="0"/>
                        </a:rPr>
                        <a:t>B </a:t>
                      </a:r>
                      <a:endParaRPr lang="es-ES" sz="2000" b="1">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400" b="1">
                          <a:effectLst/>
                          <a:latin typeface="Palatino Linotype" panose="02040502050505030304" pitchFamily="18" charset="0"/>
                          <a:ea typeface="MS Mincho" panose="02020609040205080304" pitchFamily="49" charset="-128"/>
                          <a:cs typeface="Times New Roman" panose="02020603050405020304" pitchFamily="18" charset="0"/>
                        </a:rPr>
                        <a:t>C </a:t>
                      </a:r>
                      <a:endParaRPr lang="es-ES" sz="2000" b="1">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400" b="1">
                          <a:effectLst/>
                          <a:latin typeface="Palatino Linotype" panose="02040502050505030304" pitchFamily="18" charset="0"/>
                          <a:ea typeface="MS Mincho" panose="02020609040205080304" pitchFamily="49" charset="-128"/>
                          <a:cs typeface="Times New Roman" panose="02020603050405020304" pitchFamily="18" charset="0"/>
                        </a:rPr>
                        <a:t>D </a:t>
                      </a:r>
                      <a:endParaRPr lang="es-ES" sz="2000" b="1">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589615"/>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MAN.1</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Project planning</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975594"/>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MAN.2</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Project assessment and control</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397724"/>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MAN.5</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Configuration Management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687956"/>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MAN.8</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Quality assurance</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012576"/>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MAN.9*</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Safety and dependability assurance</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0</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0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325921"/>
                  </a:ext>
                </a:extLst>
              </a:tr>
              <a:tr h="225874">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MAN.10*</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Independent software verification and validation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0</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0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583790"/>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TEC.3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System/Software requirements definition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904722"/>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TEC.4</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Architecture definition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65494"/>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TEC.5</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Design definition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681476"/>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TEC.7</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Implementation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674725"/>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TEC.8</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Integration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345455"/>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TEC.11</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Validation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269628"/>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SEC.1</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Cybersecurity requirements elicitation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69645"/>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SEC.2</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Cybersecurity implementation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632443"/>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SEC.3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Risk treatment verification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251135"/>
                  </a:ext>
                </a:extLst>
              </a:tr>
              <a:tr h="208403">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SEC.4</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Risk treatment validation</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3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pPr>
                      <a:r>
                        <a:rPr lang="en-GB" sz="1600">
                          <a:effectLst/>
                          <a:latin typeface="Palatino Linotype" panose="02040502050505030304" pitchFamily="18" charset="0"/>
                          <a:ea typeface="MS Mincho" panose="02020609040205080304" pitchFamily="49" charset="-128"/>
                          <a:cs typeface="Times New Roman" panose="02020603050405020304" pitchFamily="18" charset="0"/>
                        </a:rPr>
                        <a:t>2 </a:t>
                      </a:r>
                      <a:endParaRPr lang="es-ES" sz="160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535603"/>
                  </a:ext>
                </a:extLst>
              </a:tr>
              <a:tr h="187563">
                <a:tc gridSpan="6">
                  <a:txBody>
                    <a:bodyPr/>
                    <a:lstStyle/>
                    <a:p>
                      <a:pPr algn="l">
                        <a:spcBef>
                          <a:spcPts val="400"/>
                        </a:spcBef>
                      </a:pPr>
                      <a:r>
                        <a:rPr lang="en-GB" sz="1400" dirty="0">
                          <a:effectLst/>
                          <a:latin typeface="Palatino Linotype" panose="02040502050505030304" pitchFamily="18" charset="0"/>
                          <a:ea typeface="MS Mincho" panose="02020609040205080304" pitchFamily="49" charset="-128"/>
                          <a:cs typeface="Times New Roman" panose="02020603050405020304" pitchFamily="18" charset="0"/>
                        </a:rPr>
                        <a:t>(*)To be in scope as applicable</a:t>
                      </a:r>
                      <a:endParaRPr lang="es-ES" sz="1600" dirty="0">
                        <a:effectLst/>
                        <a:latin typeface="Palatino Linotype" panose="0204050205050503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1299560"/>
                  </a:ext>
                </a:extLst>
              </a:tr>
            </a:tbl>
          </a:graphicData>
        </a:graphic>
      </p:graphicFrame>
    </p:spTree>
    <p:extLst>
      <p:ext uri="{BB962C8B-B14F-4D97-AF65-F5344CB8AC3E}">
        <p14:creationId xmlns:p14="http://schemas.microsoft.com/office/powerpoint/2010/main" val="404806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F3D1C-A25F-BFAB-19A0-1B4C467F9207}"/>
              </a:ext>
            </a:extLst>
          </p:cNvPr>
          <p:cNvSpPr>
            <a:spLocks noGrp="1"/>
          </p:cNvSpPr>
          <p:nvPr>
            <p:ph type="title"/>
          </p:nvPr>
        </p:nvSpPr>
        <p:spPr/>
        <p:txBody>
          <a:bodyPr/>
          <a:lstStyle/>
          <a:p>
            <a:r>
              <a:rPr lang="es-ES" dirty="0"/>
              <a:t>TN3 </a:t>
            </a:r>
            <a:r>
              <a:rPr lang="es-ES" dirty="0" err="1"/>
              <a:t>Part</a:t>
            </a:r>
            <a:r>
              <a:rPr lang="es-ES" dirty="0"/>
              <a:t> 2 – </a:t>
            </a:r>
            <a:r>
              <a:rPr lang="en-US" dirty="0"/>
              <a:t>Introduction</a:t>
            </a:r>
            <a:endParaRPr lang="es-ES" dirty="0"/>
          </a:p>
        </p:txBody>
      </p:sp>
      <p:sp>
        <p:nvSpPr>
          <p:cNvPr id="4" name="Rectangle 1">
            <a:extLst>
              <a:ext uri="{FF2B5EF4-FFF2-40B4-BE49-F238E27FC236}">
                <a16:creationId xmlns:a16="http://schemas.microsoft.com/office/drawing/2014/main" id="{9175ACCE-3AAA-7501-8632-60050BBC403D}"/>
              </a:ext>
            </a:extLst>
          </p:cNvPr>
          <p:cNvSpPr>
            <a:spLocks noChangeArrowheads="1"/>
          </p:cNvSpPr>
          <p:nvPr/>
        </p:nvSpPr>
        <p:spPr bwMode="auto">
          <a:xfrm>
            <a:off x="380999" y="1415142"/>
            <a:ext cx="1103836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ES" b="0" i="0" u="none" strike="noStrike" cap="none" normalizeH="0" baseline="0" dirty="0">
                <a:ln>
                  <a:noFill/>
                </a:ln>
                <a:solidFill>
                  <a:schemeClr val="tx1"/>
                </a:solidFill>
                <a:effectLst/>
                <a:latin typeface="Palatino Linotype" panose="02040502050505030304" pitchFamily="18" charset="0"/>
                <a:ea typeface="MS Mincho" panose="02020609040205080304" pitchFamily="49" charset="-128"/>
                <a:cs typeface="Times New Roman" panose="02020603050405020304" pitchFamily="18" charset="0"/>
              </a:rPr>
              <a:t>This part 2 of the handbook incorporates cybersecurity-related processes into the scope of the ECSS-Q-HB-80-02A assessments. It defines additional indicators specific for these cybersecurity processes. As a result:</a:t>
            </a:r>
            <a:endParaRPr kumimoji="0" lang="es-ES" altLang="es-ES" sz="1400" b="0" i="0" u="none" strike="noStrike" cap="none" normalizeH="0" baseline="0" dirty="0">
              <a:ln>
                <a:noFill/>
              </a:ln>
              <a:solidFill>
                <a:schemeClr val="tx1"/>
              </a:solidFill>
              <a:effectLst/>
            </a:endParaRPr>
          </a:p>
          <a:p>
            <a:pPr marL="276225" marR="0" lvl="0" indent="-276225" algn="l" defTabSz="914400" rtl="0" eaLnBrk="0" fontAlgn="base" latinLnBrk="0" hangingPunct="0">
              <a:lnSpc>
                <a:spcPct val="100000"/>
              </a:lnSpc>
              <a:spcBef>
                <a:spcPct val="0"/>
              </a:spcBef>
              <a:spcAft>
                <a:spcPct val="0"/>
              </a:spcAft>
              <a:buClrTx/>
              <a:buSzTx/>
              <a:buFontTx/>
              <a:buChar char="•"/>
              <a:tabLst/>
            </a:pPr>
            <a:r>
              <a:rPr kumimoji="0" lang="en-GB" altLang="es-ES" b="0" i="0" u="none" strike="noStrike" cap="none" normalizeH="0" baseline="0" dirty="0">
                <a:ln>
                  <a:noFill/>
                </a:ln>
                <a:solidFill>
                  <a:schemeClr val="tx1"/>
                </a:solidFill>
                <a:effectLst/>
                <a:latin typeface="Palatino Linotype" panose="02040502050505030304" pitchFamily="18" charset="0"/>
                <a:ea typeface="MS Mincho" panose="02020609040205080304" pitchFamily="49" charset="-128"/>
                <a:cs typeface="Times New Roman" panose="02020603050405020304" pitchFamily="18" charset="0"/>
              </a:rPr>
              <a:t>The Process Reference Model (PRM) in chapter 4 contains new cybersecurity related processes.</a:t>
            </a:r>
            <a:endParaRPr kumimoji="0" lang="es-ES" altLang="es-ES" sz="1400" b="0" i="0" u="none" strike="noStrike" cap="none" normalizeH="0" baseline="0" dirty="0">
              <a:ln>
                <a:noFill/>
              </a:ln>
              <a:solidFill>
                <a:schemeClr val="tx1"/>
              </a:solidFill>
              <a:effectLst/>
            </a:endParaRPr>
          </a:p>
          <a:p>
            <a:pPr marL="276225" marR="0" lvl="0" indent="-276225" algn="l" defTabSz="914400" rtl="0" eaLnBrk="0" fontAlgn="base" latinLnBrk="0" hangingPunct="0">
              <a:lnSpc>
                <a:spcPct val="100000"/>
              </a:lnSpc>
              <a:spcBef>
                <a:spcPct val="0"/>
              </a:spcBef>
              <a:spcAft>
                <a:spcPct val="0"/>
              </a:spcAft>
              <a:buClrTx/>
              <a:buSzTx/>
              <a:buFontTx/>
              <a:buChar char="•"/>
              <a:tabLst/>
            </a:pPr>
            <a:r>
              <a:rPr kumimoji="0" lang="en-GB" altLang="es-ES" b="0" i="0" u="none" strike="noStrike" cap="none" normalizeH="0" baseline="0" dirty="0">
                <a:ln>
                  <a:noFill/>
                </a:ln>
                <a:solidFill>
                  <a:schemeClr val="tx1"/>
                </a:solidFill>
                <a:effectLst/>
                <a:latin typeface="Palatino Linotype" panose="02040502050505030304" pitchFamily="18" charset="0"/>
                <a:ea typeface="MS Mincho" panose="02020609040205080304" pitchFamily="49" charset="-128"/>
                <a:cs typeface="Times New Roman" panose="02020603050405020304" pitchFamily="18" charset="0"/>
              </a:rPr>
              <a:t>The Process Assessment Model (PAM) in chapter 5 includes process descriptions and process attribute indicators for the new cyber security processes.</a:t>
            </a:r>
            <a:endParaRPr kumimoji="0" lang="es-ES" altLang="es-E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GB" altLang="es-ES" b="0" i="0" u="none" strike="noStrike" cap="none" normalizeH="0" baseline="0" dirty="0">
                <a:ln>
                  <a:noFill/>
                </a:ln>
                <a:solidFill>
                  <a:schemeClr val="tx1"/>
                </a:solidFill>
                <a:effectLst/>
                <a:latin typeface="Palatino Linotype" panose="02040502050505030304" pitchFamily="18" charset="0"/>
                <a:ea typeface="MS Mincho" panose="02020609040205080304" pitchFamily="49" charset="-128"/>
                <a:cs typeface="Times New Roman" panose="02020603050405020304" pitchFamily="18" charset="0"/>
              </a:rPr>
              <a:t>This task has been carried out having as reference the cybersecurity adaptations of the Automotive SPICE processes being a common framework for the assessment of suppliers in the Automotive Industry. It defines a PAM used to perform conformant assessments of the software process capability of automotive suppliers in accordance with the requirements of ISO/IEC 33002. It has its own PRM, which was developed based on ISO/IEC 12207 and now adding cybersecurity processes based on different regulations and standards such as: ISO UN ECE 155, ISO 21343). </a:t>
            </a:r>
          </a:p>
          <a:p>
            <a:pPr marL="0" marR="0" lvl="0" indent="0" algn="l" defTabSz="914400" rtl="0" eaLnBrk="0" fontAlgn="base" latinLnBrk="0" hangingPunct="0">
              <a:lnSpc>
                <a:spcPct val="100000"/>
              </a:lnSpc>
              <a:spcBef>
                <a:spcPct val="0"/>
              </a:spcBef>
              <a:spcAft>
                <a:spcPct val="0"/>
              </a:spcAft>
              <a:buClrTx/>
              <a:buSzTx/>
              <a:tabLst/>
            </a:pPr>
            <a:endParaRPr kumimoji="0" lang="en-US" altLang="es-E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s-ES" b="0" i="0" u="none" strike="noStrike" cap="none" normalizeH="0" baseline="0" dirty="0">
                <a:ln>
                  <a:noFill/>
                </a:ln>
                <a:solidFill>
                  <a:schemeClr val="tx1"/>
                </a:solidFill>
                <a:effectLst/>
                <a:latin typeface="Arial" panose="020B0604020202020204" pitchFamily="34" charset="0"/>
              </a:rPr>
              <a:t>These resulting additional processes have been evaluated and adapted to the space industry context, forming the new PRM and PAM presented in this document. It also incorporates some processes related to aspects or phases of the life cycle of space projects, which are missing or not so much </a:t>
            </a:r>
            <a:r>
              <a:rPr kumimoji="0" lang="en-US" altLang="es-ES" b="0" i="0" u="none" strike="noStrike" cap="none" normalizeH="0" baseline="0" dirty="0" err="1">
                <a:ln>
                  <a:noFill/>
                </a:ln>
                <a:solidFill>
                  <a:schemeClr val="tx1"/>
                </a:solidFill>
                <a:effectLst/>
                <a:latin typeface="Arial" panose="020B0604020202020204" pitchFamily="34" charset="0"/>
              </a:rPr>
              <a:t>emphatised</a:t>
            </a:r>
            <a:r>
              <a:rPr kumimoji="0" lang="en-US" altLang="es-ES" b="0" i="0" u="none" strike="noStrike" cap="none" normalizeH="0" baseline="0" dirty="0">
                <a:ln>
                  <a:noFill/>
                </a:ln>
                <a:solidFill>
                  <a:schemeClr val="tx1"/>
                </a:solidFill>
                <a:effectLst/>
                <a:latin typeface="Arial" panose="020B0604020202020204" pitchFamily="34" charset="0"/>
              </a:rPr>
              <a:t> in the automotive industry.</a:t>
            </a:r>
            <a:endParaRPr kumimoji="0" lang="en-GB" altLang="es-E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442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Project </a:t>
            </a:r>
            <a:r>
              <a:rPr lang="es-ES" dirty="0" err="1"/>
              <a:t>objectives</a:t>
            </a:r>
            <a:endParaRPr lang="es-ES" dirty="0"/>
          </a:p>
        </p:txBody>
      </p:sp>
      <p:sp>
        <p:nvSpPr>
          <p:cNvPr id="3" name="Marcador de texto 2"/>
          <p:cNvSpPr>
            <a:spLocks noGrp="1"/>
          </p:cNvSpPr>
          <p:nvPr>
            <p:ph type="body" sz="quarter" idx="10"/>
          </p:nvPr>
        </p:nvSpPr>
        <p:spPr>
          <a:xfrm>
            <a:off x="380999" y="1511993"/>
            <a:ext cx="11539538" cy="4422641"/>
          </a:xfrm>
        </p:spPr>
        <p:txBody>
          <a:bodyPr>
            <a:normAutofit fontScale="77500" lnSpcReduction="20000"/>
          </a:bodyPr>
          <a:lstStyle/>
          <a:p>
            <a:r>
              <a:rPr lang="en-US" sz="1700" dirty="0"/>
              <a:t>The </a:t>
            </a:r>
            <a:r>
              <a:rPr lang="en-US" sz="1700" b="1" u="sng" dirty="0"/>
              <a:t>main goal </a:t>
            </a:r>
            <a:r>
              <a:rPr lang="en-US" sz="1700" dirty="0"/>
              <a:t>of the project is to define a process assessment and improvement model specifically for cybersecurity in the European space industry. This model can either be an extension of the existing process assessment and improvement </a:t>
            </a:r>
            <a:r>
              <a:rPr lang="en-US" altLang="es-ES" sz="1700" dirty="0"/>
              <a:t>model (</a:t>
            </a:r>
            <a:r>
              <a:rPr lang="es-ES" altLang="es-ES" sz="1700" dirty="0"/>
              <a:t>ISO/IEC 33020, ISO/IEC 33061)</a:t>
            </a:r>
            <a:r>
              <a:rPr lang="en-US" sz="1700" dirty="0"/>
              <a:t> or a new self-standing model. In either case, the cybersecurity model shall aim to benefit as much as possible from the existing one, allowing for combined assessment and improvement cycles (capability and security) whenever possible.</a:t>
            </a:r>
          </a:p>
          <a:p>
            <a:pPr>
              <a:tabLst>
                <a:tab pos="182563" algn="l"/>
              </a:tabLst>
            </a:pPr>
            <a:r>
              <a:rPr lang="en-US" sz="1700" dirty="0"/>
              <a:t>1.	Development of a model for process assessment and improvement for cybersecurity in the European space industry that:</a:t>
            </a:r>
          </a:p>
          <a:p>
            <a:pPr marL="285750" indent="-285750">
              <a:buFont typeface="Arial" panose="020B0604020202020204" pitchFamily="34" charset="0"/>
              <a:buChar char="•"/>
            </a:pPr>
            <a:r>
              <a:rPr lang="en-US" sz="1700" dirty="0"/>
              <a:t>focuses on the security of software development processes (as opposed to the security of work products) [Criterion 1].</a:t>
            </a:r>
          </a:p>
          <a:p>
            <a:pPr marL="285750" indent="-285750">
              <a:buFont typeface="Arial" panose="020B0604020202020204" pitchFamily="34" charset="0"/>
              <a:buChar char="•"/>
            </a:pPr>
            <a:r>
              <a:rPr lang="en-US" sz="1700" dirty="0"/>
              <a:t>is appropriate for suppliers of space segment components as well as to suppliers of ground segment components and its infrastructure [Criterion 2].</a:t>
            </a:r>
          </a:p>
          <a:p>
            <a:pPr marL="285750" indent="-285750">
              <a:buFont typeface="Arial" panose="020B0604020202020204" pitchFamily="34" charset="0"/>
              <a:buChar char="•"/>
            </a:pPr>
            <a:r>
              <a:rPr lang="en-US" sz="1700" dirty="0"/>
              <a:t>takes into account – where applicable – the specific nature of space industry projects. This includes, but is not limited to, aspects like:</a:t>
            </a:r>
          </a:p>
          <a:p>
            <a:pPr marL="971550" lvl="1" indent="-285750"/>
            <a:r>
              <a:rPr lang="en-US" sz="1500" dirty="0"/>
              <a:t>the international context in which space systems are developed and operated, and – as a consequence – the variety of regulatory requirements that may apply;</a:t>
            </a:r>
          </a:p>
          <a:p>
            <a:pPr marL="971550" lvl="1" indent="-285750"/>
            <a:r>
              <a:rPr lang="en-US" sz="1500" dirty="0"/>
              <a:t>the importance of safety and dependability assurance and the potential conflicts that may arise between safety and security requirements;</a:t>
            </a:r>
          </a:p>
          <a:p>
            <a:pPr marL="971550" lvl="1" indent="-285750"/>
            <a:r>
              <a:rPr lang="en-US" sz="1500" dirty="0"/>
              <a:t>safety- and mission-criticality (including manned missions); </a:t>
            </a:r>
          </a:p>
          <a:p>
            <a:pPr marL="971550" lvl="1" indent="-285750"/>
            <a:r>
              <a:rPr lang="en-US" sz="1500" dirty="0"/>
              <a:t>the specific setup of industry consortia;</a:t>
            </a:r>
          </a:p>
          <a:p>
            <a:pPr marL="971550" lvl="1" indent="-285750"/>
            <a:r>
              <a:rPr lang="en-US" sz="1500" dirty="0"/>
              <a:t>the ECSS standards and their tailoring mechanisms</a:t>
            </a:r>
          </a:p>
          <a:p>
            <a:pPr marL="971550" lvl="1" indent="-285750"/>
            <a:r>
              <a:rPr lang="en-US" sz="1500" dirty="0"/>
              <a:t>the use of independent software verification and validation (ISVV) </a:t>
            </a:r>
          </a:p>
          <a:p>
            <a:pPr marL="971550" lvl="1" indent="-285750"/>
            <a:r>
              <a:rPr lang="en-US" sz="1500" dirty="0"/>
              <a:t>the long lifetimes of many of the projects;</a:t>
            </a:r>
          </a:p>
          <a:p>
            <a:pPr marL="971550" lvl="1" indent="-285750"/>
            <a:r>
              <a:rPr lang="en-US" sz="1500" dirty="0"/>
              <a:t>the specific development phases and lifecycles of space projects;</a:t>
            </a:r>
          </a:p>
          <a:p>
            <a:pPr marL="971550" lvl="1" indent="-285750"/>
            <a:r>
              <a:rPr lang="en-US" sz="1500" dirty="0"/>
              <a:t>the fact that space systems can often not be updated, modified or maintained in-flight; and</a:t>
            </a:r>
          </a:p>
          <a:p>
            <a:pPr marL="971550" lvl="1" indent="-285750"/>
            <a:r>
              <a:rPr lang="en-US" sz="1500" dirty="0"/>
              <a:t>the fact that communication with space systems is not always possible in (near-)real-time.</a:t>
            </a:r>
          </a:p>
          <a:p>
            <a:pPr marL="182563" indent="-182563"/>
            <a:r>
              <a:rPr lang="en-US" sz="1700" dirty="0"/>
              <a:t>2.	Documentation of the cybersecurity model in a handbook, including the Process Assessment Model, the Process Reference Model and a guide for Assessors. The documentation follows the style of ECSS handbooks.</a:t>
            </a:r>
          </a:p>
          <a:p>
            <a:pPr marL="182563" indent="-182563"/>
            <a:r>
              <a:rPr lang="en-US" sz="1700" dirty="0"/>
              <a:t>3.	Development of training material for the cybersecurity model, consisting of two sets of slides: one for assessors and one for </a:t>
            </a:r>
            <a:r>
              <a:rPr lang="en-US" sz="1700" dirty="0" err="1"/>
              <a:t>organisations</a:t>
            </a:r>
            <a:r>
              <a:rPr lang="en-US" sz="1700" dirty="0"/>
              <a:t> planning an assessment.</a:t>
            </a:r>
          </a:p>
        </p:txBody>
      </p:sp>
    </p:spTree>
    <p:extLst>
      <p:ext uri="{BB962C8B-B14F-4D97-AF65-F5344CB8AC3E}">
        <p14:creationId xmlns:p14="http://schemas.microsoft.com/office/powerpoint/2010/main" val="363782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F3D1C-A25F-BFAB-19A0-1B4C467F9207}"/>
              </a:ext>
            </a:extLst>
          </p:cNvPr>
          <p:cNvSpPr>
            <a:spLocks noGrp="1"/>
          </p:cNvSpPr>
          <p:nvPr>
            <p:ph type="title"/>
          </p:nvPr>
        </p:nvSpPr>
        <p:spPr/>
        <p:txBody>
          <a:bodyPr/>
          <a:lstStyle/>
          <a:p>
            <a:r>
              <a:rPr lang="es-ES" dirty="0"/>
              <a:t>TN3 </a:t>
            </a:r>
            <a:r>
              <a:rPr lang="es-ES" dirty="0" err="1"/>
              <a:t>Part</a:t>
            </a:r>
            <a:r>
              <a:rPr lang="es-ES" dirty="0"/>
              <a:t> 2 – </a:t>
            </a:r>
            <a:r>
              <a:rPr lang="en-US" dirty="0"/>
              <a:t>PRM</a:t>
            </a:r>
            <a:endParaRPr lang="es-ES" dirty="0"/>
          </a:p>
        </p:txBody>
      </p:sp>
      <p:pic>
        <p:nvPicPr>
          <p:cNvPr id="4" name="Picture 3">
            <a:extLst>
              <a:ext uri="{FF2B5EF4-FFF2-40B4-BE49-F238E27FC236}">
                <a16:creationId xmlns:a16="http://schemas.microsoft.com/office/drawing/2014/main" id="{26A6B56B-E1F4-528A-E45B-85D42EAE28BA}"/>
              </a:ext>
            </a:extLst>
          </p:cNvPr>
          <p:cNvPicPr>
            <a:picLocks noChangeAspect="1"/>
          </p:cNvPicPr>
          <p:nvPr/>
        </p:nvPicPr>
        <p:blipFill>
          <a:blip r:embed="rId2"/>
          <a:stretch>
            <a:fillRect/>
          </a:stretch>
        </p:blipFill>
        <p:spPr>
          <a:xfrm>
            <a:off x="52387" y="1203237"/>
            <a:ext cx="12087225" cy="4752975"/>
          </a:xfrm>
          <a:prstGeom prst="rect">
            <a:avLst/>
          </a:prstGeom>
        </p:spPr>
      </p:pic>
    </p:spTree>
    <p:extLst>
      <p:ext uri="{BB962C8B-B14F-4D97-AF65-F5344CB8AC3E}">
        <p14:creationId xmlns:p14="http://schemas.microsoft.com/office/powerpoint/2010/main" val="1721425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F3D1C-A25F-BFAB-19A0-1B4C467F9207}"/>
              </a:ext>
            </a:extLst>
          </p:cNvPr>
          <p:cNvSpPr>
            <a:spLocks noGrp="1"/>
          </p:cNvSpPr>
          <p:nvPr>
            <p:ph type="title"/>
          </p:nvPr>
        </p:nvSpPr>
        <p:spPr/>
        <p:txBody>
          <a:bodyPr/>
          <a:lstStyle/>
          <a:p>
            <a:r>
              <a:rPr lang="en-GB"/>
              <a:t>TN3 Part 2 – Measurement framework </a:t>
            </a:r>
            <a:r>
              <a:rPr lang="en-GB" sz="1800"/>
              <a:t>(as in the latest ISO/IEC 33020:2019)</a:t>
            </a:r>
            <a:endParaRPr lang="en-GB"/>
          </a:p>
        </p:txBody>
      </p:sp>
      <p:pic>
        <p:nvPicPr>
          <p:cNvPr id="5" name="Picture 4">
            <a:extLst>
              <a:ext uri="{FF2B5EF4-FFF2-40B4-BE49-F238E27FC236}">
                <a16:creationId xmlns:a16="http://schemas.microsoft.com/office/drawing/2014/main" id="{87E9CEF6-BCFF-A164-AB89-61461C5DE608}"/>
              </a:ext>
            </a:extLst>
          </p:cNvPr>
          <p:cNvPicPr>
            <a:picLocks noChangeAspect="1"/>
          </p:cNvPicPr>
          <p:nvPr/>
        </p:nvPicPr>
        <p:blipFill>
          <a:blip r:embed="rId2"/>
          <a:stretch>
            <a:fillRect/>
          </a:stretch>
        </p:blipFill>
        <p:spPr>
          <a:xfrm>
            <a:off x="147637" y="1415142"/>
            <a:ext cx="11896725" cy="4448175"/>
          </a:xfrm>
          <a:prstGeom prst="rect">
            <a:avLst/>
          </a:prstGeom>
        </p:spPr>
      </p:pic>
    </p:spTree>
    <p:extLst>
      <p:ext uri="{BB962C8B-B14F-4D97-AF65-F5344CB8AC3E}">
        <p14:creationId xmlns:p14="http://schemas.microsoft.com/office/powerpoint/2010/main" val="1720285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F3D1C-A25F-BFAB-19A0-1B4C467F9207}"/>
              </a:ext>
            </a:extLst>
          </p:cNvPr>
          <p:cNvSpPr>
            <a:spLocks noGrp="1"/>
          </p:cNvSpPr>
          <p:nvPr>
            <p:ph type="title"/>
          </p:nvPr>
        </p:nvSpPr>
        <p:spPr>
          <a:xfrm>
            <a:off x="368299" y="251298"/>
            <a:ext cx="7569201" cy="399108"/>
          </a:xfrm>
        </p:spPr>
        <p:txBody>
          <a:bodyPr>
            <a:normAutofit fontScale="90000"/>
          </a:bodyPr>
          <a:lstStyle/>
          <a:p>
            <a:r>
              <a:rPr lang="es-ES" dirty="0"/>
              <a:t>TN3 </a:t>
            </a:r>
            <a:r>
              <a:rPr lang="es-ES" dirty="0" err="1"/>
              <a:t>Part</a:t>
            </a:r>
            <a:r>
              <a:rPr lang="es-ES" dirty="0"/>
              <a:t> 2 – </a:t>
            </a:r>
            <a:r>
              <a:rPr lang="en-US" dirty="0"/>
              <a:t>PAM – sample added process – </a:t>
            </a:r>
            <a:r>
              <a:rPr lang="en-US" sz="2000" dirty="0"/>
              <a:t>SEC.4 - and its indicators for capability level 1</a:t>
            </a:r>
            <a:endParaRPr lang="es-ES" dirty="0"/>
          </a:p>
        </p:txBody>
      </p:sp>
      <p:pic>
        <p:nvPicPr>
          <p:cNvPr id="6" name="Imagen 5">
            <a:extLst>
              <a:ext uri="{FF2B5EF4-FFF2-40B4-BE49-F238E27FC236}">
                <a16:creationId xmlns:a16="http://schemas.microsoft.com/office/drawing/2014/main" id="{5DDE4A6F-D8F2-19E4-934B-54B44BCE3FC9}"/>
              </a:ext>
            </a:extLst>
          </p:cNvPr>
          <p:cNvPicPr>
            <a:picLocks noChangeAspect="1"/>
          </p:cNvPicPr>
          <p:nvPr/>
        </p:nvPicPr>
        <p:blipFill rotWithShape="1">
          <a:blip r:embed="rId2"/>
          <a:srcRect t="51029" b="1"/>
          <a:stretch/>
        </p:blipFill>
        <p:spPr>
          <a:xfrm>
            <a:off x="6574874" y="861201"/>
            <a:ext cx="5185327" cy="5334650"/>
          </a:xfrm>
          <a:prstGeom prst="rect">
            <a:avLst/>
          </a:prstGeom>
        </p:spPr>
      </p:pic>
      <p:pic>
        <p:nvPicPr>
          <p:cNvPr id="7" name="Imagen 6">
            <a:extLst>
              <a:ext uri="{FF2B5EF4-FFF2-40B4-BE49-F238E27FC236}">
                <a16:creationId xmlns:a16="http://schemas.microsoft.com/office/drawing/2014/main" id="{D10502D3-2FF8-D1F3-76F3-F23A76153B93}"/>
              </a:ext>
            </a:extLst>
          </p:cNvPr>
          <p:cNvPicPr>
            <a:picLocks noChangeAspect="1"/>
          </p:cNvPicPr>
          <p:nvPr/>
        </p:nvPicPr>
        <p:blipFill rotWithShape="1">
          <a:blip r:embed="rId2"/>
          <a:srcRect b="49138"/>
          <a:stretch/>
        </p:blipFill>
        <p:spPr>
          <a:xfrm>
            <a:off x="556256" y="762568"/>
            <a:ext cx="5185329" cy="5540908"/>
          </a:xfrm>
          <a:prstGeom prst="rect">
            <a:avLst/>
          </a:prstGeom>
        </p:spPr>
      </p:pic>
      <p:sp>
        <p:nvSpPr>
          <p:cNvPr id="8" name="Rectangle 2">
            <a:extLst>
              <a:ext uri="{FF2B5EF4-FFF2-40B4-BE49-F238E27FC236}">
                <a16:creationId xmlns:a16="http://schemas.microsoft.com/office/drawing/2014/main" id="{8086F28F-52A1-8571-9ECD-88F520660045}"/>
              </a:ext>
            </a:extLst>
          </p:cNvPr>
          <p:cNvSpPr>
            <a:spLocks noChangeArrowheads="1"/>
          </p:cNvSpPr>
          <p:nvPr/>
        </p:nvSpPr>
        <p:spPr bwMode="auto">
          <a:xfrm>
            <a:off x="51985" y="6405645"/>
            <a:ext cx="114934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en-GB" altLang="zh-CN" sz="1000" b="0" i="0" u="none" strike="noStrike" cap="none" normalizeH="0" baseline="0" dirty="0">
                <a:ln>
                  <a:noFill/>
                </a:ln>
                <a:solidFill>
                  <a:srgbClr val="505050"/>
                </a:solidFill>
                <a:effectLst/>
                <a:ea typeface="Arial" panose="020B0604020202020204" pitchFamily="34" charset="0"/>
              </a:rPr>
              <a:t>Components of the process definitions and PAM elements taken from ISO/IEC 33061 are shown in normal text, and ECSS</a:t>
            </a:r>
            <a:r>
              <a:rPr kumimoji="0" lang="en-GB" altLang="zh-CN" sz="1000" b="0" i="0" u="none" strike="noStrike" cap="none" normalizeH="0" baseline="0" dirty="0">
                <a:ln>
                  <a:noFill/>
                </a:ln>
                <a:solidFill>
                  <a:srgbClr val="505050"/>
                </a:solidFill>
                <a:effectLst/>
                <a:ea typeface="Arial" panose="020B0604020202020204" pitchFamily="34" charset="0"/>
                <a:cs typeface="Cambria Math" panose="02040503050406030204" pitchFamily="18" charset="0"/>
              </a:rPr>
              <a:t>‐</a:t>
            </a:r>
            <a:r>
              <a:rPr kumimoji="0" lang="en-GB" altLang="zh-CN" sz="1000" b="0" i="0" u="none" strike="noStrike" cap="none" normalizeH="0" baseline="0" dirty="0">
                <a:ln>
                  <a:noFill/>
                </a:ln>
                <a:solidFill>
                  <a:srgbClr val="505050"/>
                </a:solidFill>
                <a:effectLst/>
                <a:ea typeface="Arial" panose="020B0604020202020204" pitchFamily="34" charset="0"/>
              </a:rPr>
              <a:t>Q</a:t>
            </a:r>
            <a:r>
              <a:rPr kumimoji="0" lang="en-GB" altLang="zh-CN" sz="1000" b="0" i="0" u="none" strike="noStrike" cap="none" normalizeH="0" baseline="0" dirty="0">
                <a:ln>
                  <a:noFill/>
                </a:ln>
                <a:solidFill>
                  <a:srgbClr val="505050"/>
                </a:solidFill>
                <a:effectLst/>
                <a:ea typeface="Arial" panose="020B0604020202020204" pitchFamily="34" charset="0"/>
                <a:cs typeface="Cambria Math" panose="02040503050406030204" pitchFamily="18" charset="0"/>
              </a:rPr>
              <a:t>‐</a:t>
            </a:r>
            <a:r>
              <a:rPr kumimoji="0" lang="en-GB" altLang="zh-CN" sz="1000" b="0" i="0" u="none" strike="noStrike" cap="none" normalizeH="0" baseline="0" dirty="0">
                <a:ln>
                  <a:noFill/>
                </a:ln>
                <a:solidFill>
                  <a:srgbClr val="505050"/>
                </a:solidFill>
                <a:effectLst/>
                <a:ea typeface="Arial" panose="020B0604020202020204" pitchFamily="34" charset="0"/>
              </a:rPr>
              <a:t>HB</a:t>
            </a:r>
            <a:r>
              <a:rPr kumimoji="0" lang="en-GB" altLang="zh-CN" sz="1000" b="0" i="0" u="none" strike="noStrike" cap="none" normalizeH="0" baseline="0" dirty="0">
                <a:ln>
                  <a:noFill/>
                </a:ln>
                <a:solidFill>
                  <a:srgbClr val="505050"/>
                </a:solidFill>
                <a:effectLst/>
                <a:ea typeface="Arial" panose="020B0604020202020204" pitchFamily="34" charset="0"/>
                <a:cs typeface="Cambria Math" panose="02040503050406030204" pitchFamily="18" charset="0"/>
              </a:rPr>
              <a:t>‐</a:t>
            </a:r>
            <a:r>
              <a:rPr kumimoji="0" lang="en-GB" altLang="zh-CN" sz="1000" b="0" i="0" u="none" strike="noStrike" cap="none" normalizeH="0" baseline="0" dirty="0">
                <a:ln>
                  <a:noFill/>
                </a:ln>
                <a:solidFill>
                  <a:srgbClr val="505050"/>
                </a:solidFill>
                <a:effectLst/>
                <a:ea typeface="Arial" panose="020B0604020202020204" pitchFamily="34" charset="0"/>
              </a:rPr>
              <a:t>80</a:t>
            </a:r>
            <a:r>
              <a:rPr kumimoji="0" lang="en-GB" altLang="zh-CN" sz="1000" b="0" i="0" u="none" strike="noStrike" cap="none" normalizeH="0" baseline="0" dirty="0">
                <a:ln>
                  <a:noFill/>
                </a:ln>
                <a:solidFill>
                  <a:srgbClr val="505050"/>
                </a:solidFill>
                <a:effectLst/>
                <a:ea typeface="Arial" panose="020B0604020202020204" pitchFamily="34" charset="0"/>
                <a:cs typeface="Cambria Math" panose="02040503050406030204" pitchFamily="18" charset="0"/>
              </a:rPr>
              <a:t>‐</a:t>
            </a:r>
            <a:r>
              <a:rPr kumimoji="0" lang="en-GB" altLang="zh-CN" sz="1000" b="0" i="0" u="none" strike="noStrike" cap="none" normalizeH="0" baseline="0" dirty="0">
                <a:ln>
                  <a:noFill/>
                </a:ln>
                <a:solidFill>
                  <a:srgbClr val="505050"/>
                </a:solidFill>
                <a:effectLst/>
                <a:ea typeface="Arial" panose="020B0604020202020204" pitchFamily="34" charset="0"/>
              </a:rPr>
              <a:t>02 specific are shown in </a:t>
            </a:r>
            <a:r>
              <a:rPr kumimoji="0" lang="en-GB" altLang="zh-CN" sz="1000" b="0" i="1" u="none" strike="noStrike" cap="none" normalizeH="0" baseline="0" dirty="0">
                <a:ln>
                  <a:noFill/>
                </a:ln>
                <a:solidFill>
                  <a:srgbClr val="505050"/>
                </a:solidFill>
                <a:effectLst/>
                <a:ea typeface="Arial" panose="020B0604020202020204" pitchFamily="34" charset="0"/>
              </a:rPr>
              <a:t>italics</a:t>
            </a:r>
            <a:r>
              <a:rPr kumimoji="0" lang="en-GB" altLang="zh-CN" sz="1000" b="0" i="0" u="none" strike="noStrike" cap="none" normalizeH="0" baseline="0" dirty="0">
                <a:ln>
                  <a:noFill/>
                </a:ln>
                <a:solidFill>
                  <a:srgbClr val="505050"/>
                </a:solidFill>
                <a:effectLst/>
                <a:ea typeface="Arial" panose="020B0604020202020204" pitchFamily="34" charset="0"/>
              </a:rPr>
              <a:t>. </a:t>
            </a:r>
            <a:r>
              <a:rPr lang="en-GB" altLang="zh-CN" sz="1000" dirty="0">
                <a:solidFill>
                  <a:srgbClr val="505050"/>
                </a:solidFill>
                <a:ea typeface="Arial" panose="020B0604020202020204" pitchFamily="34" charset="0"/>
              </a:rPr>
              <a:t>T</a:t>
            </a:r>
            <a:r>
              <a:rPr kumimoji="0" lang="en-GB" altLang="zh-CN" sz="1000" b="0" i="0" u="none" strike="noStrike" cap="none" normalizeH="0" baseline="0" dirty="0">
                <a:ln>
                  <a:noFill/>
                </a:ln>
                <a:solidFill>
                  <a:srgbClr val="505050"/>
                </a:solidFill>
                <a:effectLst/>
                <a:ea typeface="Arial" panose="020B0604020202020204" pitchFamily="34" charset="0"/>
              </a:rPr>
              <a:t>he formatting of the PRM and all the model elements follow the same protocol: Cybersecurity-related additions original from Automotive SPICE are shown in colour </a:t>
            </a:r>
            <a:r>
              <a:rPr kumimoji="0" lang="en-GB" altLang="zh-CN" sz="1000" b="0" i="0" u="none" strike="noStrike" cap="none" normalizeH="0" baseline="0" dirty="0">
                <a:ln>
                  <a:noFill/>
                </a:ln>
                <a:solidFill>
                  <a:srgbClr val="00B050"/>
                </a:solidFill>
                <a:effectLst/>
                <a:ea typeface="Arial" panose="020B0604020202020204" pitchFamily="34" charset="0"/>
              </a:rPr>
              <a:t>green</a:t>
            </a:r>
            <a:r>
              <a:rPr kumimoji="0" lang="en-GB" altLang="zh-CN" sz="1000" b="0" i="0" u="none" strike="noStrike" cap="none" normalizeH="0" baseline="0" dirty="0">
                <a:ln>
                  <a:noFill/>
                </a:ln>
                <a:solidFill>
                  <a:srgbClr val="505050"/>
                </a:solidFill>
                <a:effectLst/>
                <a:ea typeface="Arial" panose="020B0604020202020204" pitchFamily="34" charset="0"/>
              </a:rPr>
              <a:t> and further additions specific for space are shown in </a:t>
            </a:r>
            <a:r>
              <a:rPr kumimoji="0" lang="en-GB" altLang="zh-CN" sz="1000" b="0" i="0" u="none" strike="noStrike" cap="none" normalizeH="0" baseline="0" dirty="0">
                <a:ln>
                  <a:noFill/>
                </a:ln>
                <a:solidFill>
                  <a:srgbClr val="00B050"/>
                </a:solidFill>
                <a:effectLst/>
                <a:ea typeface="Arial" panose="020B0604020202020204" pitchFamily="34" charset="0"/>
              </a:rPr>
              <a:t>blue</a:t>
            </a:r>
            <a:r>
              <a:rPr kumimoji="0" lang="en-GB" altLang="zh-CN" sz="1000" b="0" i="0" u="none" strike="noStrike" cap="none" normalizeH="0" baseline="0" dirty="0">
                <a:ln>
                  <a:noFill/>
                </a:ln>
                <a:solidFill>
                  <a:srgbClr val="505050"/>
                </a:solidFill>
                <a:effectLst/>
                <a:ea typeface="Arial" panose="020B0604020202020204" pitchFamily="34" charset="0"/>
              </a:rPr>
              <a:t> with </a:t>
            </a:r>
            <a:r>
              <a:rPr kumimoji="0" lang="en-GB" altLang="zh-CN" sz="1000" b="0" i="1" u="none" strike="noStrike" cap="none" normalizeH="0" baseline="0" dirty="0">
                <a:ln>
                  <a:noFill/>
                </a:ln>
                <a:solidFill>
                  <a:srgbClr val="00B0F0"/>
                </a:solidFill>
                <a:effectLst/>
                <a:ea typeface="Arial" panose="020B0604020202020204" pitchFamily="34" charset="0"/>
              </a:rPr>
              <a:t>italics</a:t>
            </a:r>
            <a:r>
              <a:rPr kumimoji="0" lang="en-GB" altLang="zh-CN" sz="1000" b="0" i="0" u="none" strike="noStrike" cap="none" normalizeH="0" baseline="0" dirty="0">
                <a:ln>
                  <a:noFill/>
                </a:ln>
                <a:solidFill>
                  <a:srgbClr val="505050"/>
                </a:solidFill>
                <a:effectLst/>
                <a:ea typeface="Arial" panose="020B0604020202020204" pitchFamily="34" charset="0"/>
              </a:rPr>
              <a:t>.</a:t>
            </a:r>
            <a:endParaRPr kumimoji="0" lang="en-GB" altLang="zh-CN"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772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C1E40-A194-606D-ED79-A985E1FBEF66}"/>
              </a:ext>
            </a:extLst>
          </p:cNvPr>
          <p:cNvSpPr>
            <a:spLocks noGrp="1"/>
          </p:cNvSpPr>
          <p:nvPr>
            <p:ph type="title"/>
          </p:nvPr>
        </p:nvSpPr>
        <p:spPr/>
        <p:txBody>
          <a:bodyPr/>
          <a:lstStyle/>
          <a:p>
            <a:r>
              <a:rPr lang="en-GB"/>
              <a:t>TN4 – Training materials</a:t>
            </a:r>
          </a:p>
        </p:txBody>
      </p:sp>
      <p:graphicFrame>
        <p:nvGraphicFramePr>
          <p:cNvPr id="4" name="Tabla 3">
            <a:extLst>
              <a:ext uri="{FF2B5EF4-FFF2-40B4-BE49-F238E27FC236}">
                <a16:creationId xmlns:a16="http://schemas.microsoft.com/office/drawing/2014/main" id="{2CE9F628-1927-66AC-34BC-F654EE8CD147}"/>
              </a:ext>
            </a:extLst>
          </p:cNvPr>
          <p:cNvGraphicFramePr>
            <a:graphicFrameLocks noGrp="1"/>
          </p:cNvGraphicFramePr>
          <p:nvPr>
            <p:extLst>
              <p:ext uri="{D42A27DB-BD31-4B8C-83A1-F6EECF244321}">
                <p14:modId xmlns:p14="http://schemas.microsoft.com/office/powerpoint/2010/main" val="1899194166"/>
              </p:ext>
            </p:extLst>
          </p:nvPr>
        </p:nvGraphicFramePr>
        <p:xfrm>
          <a:off x="749300" y="1415142"/>
          <a:ext cx="8318500" cy="1127760"/>
        </p:xfrm>
        <a:graphic>
          <a:graphicData uri="http://schemas.openxmlformats.org/drawingml/2006/table">
            <a:tbl>
              <a:tblPr firstRow="1" firstCol="1" bandRow="1">
                <a:tableStyleId>{2D5ABB26-0587-4C30-8999-92F81FD0307C}</a:tableStyleId>
              </a:tblPr>
              <a:tblGrid>
                <a:gridCol w="8318500">
                  <a:extLst>
                    <a:ext uri="{9D8B030D-6E8A-4147-A177-3AD203B41FA5}">
                      <a16:colId xmlns:a16="http://schemas.microsoft.com/office/drawing/2014/main" val="419274574"/>
                    </a:ext>
                  </a:extLst>
                </a:gridCol>
              </a:tblGrid>
              <a:tr h="0">
                <a:tc>
                  <a:txBody>
                    <a:bodyPr/>
                    <a:lstStyle/>
                    <a:p>
                      <a:pPr marL="0" lvl="4" indent="0" algn="just">
                        <a:buSzPts val="1200"/>
                        <a:buFont typeface="Courier New" panose="02070309020205020404" pitchFamily="49" charset="0"/>
                        <a:buNone/>
                        <a:tabLst>
                          <a:tab pos="981710" algn="l"/>
                        </a:tabLst>
                      </a:pPr>
                      <a:r>
                        <a:rPr lang="en-US" sz="1400" dirty="0">
                          <a:effectLst/>
                        </a:rPr>
                        <a:t>This task consisted in the development of the following training materials for the models produced:</a:t>
                      </a:r>
                    </a:p>
                    <a:p>
                      <a:pPr marL="285750" lvl="4" indent="-285750" algn="just">
                        <a:buSzPts val="1200"/>
                        <a:buFont typeface="Arial" panose="020B0604020202020204" pitchFamily="34" charset="0"/>
                        <a:buChar char="•"/>
                        <a:tabLst>
                          <a:tab pos="981710" algn="l"/>
                        </a:tabLst>
                      </a:pPr>
                      <a:r>
                        <a:rPr lang="en-US" sz="1400" dirty="0">
                          <a:effectLst/>
                        </a:rPr>
                        <a:t>Three sets of PowerPoint slides </a:t>
                      </a:r>
                    </a:p>
                    <a:p>
                      <a:pPr marL="285750" lvl="4" indent="-285750" algn="just">
                        <a:buSzPts val="1200"/>
                        <a:buFont typeface="Arial" panose="020B0604020202020204" pitchFamily="34" charset="0"/>
                        <a:buChar char="•"/>
                        <a:tabLst>
                          <a:tab pos="981710" algn="l"/>
                        </a:tabLst>
                      </a:pPr>
                      <a:r>
                        <a:rPr lang="en-US" sz="1400" dirty="0">
                          <a:effectLst/>
                        </a:rPr>
                        <a:t>One brochure</a:t>
                      </a:r>
                    </a:p>
                    <a:p>
                      <a:pPr marL="285750" lvl="4" indent="-285750" algn="just">
                        <a:buSzPts val="1200"/>
                        <a:buFont typeface="Arial" panose="020B0604020202020204" pitchFamily="34" charset="0"/>
                        <a:buChar char="•"/>
                        <a:tabLst>
                          <a:tab pos="981710" algn="l"/>
                        </a:tabLst>
                      </a:pPr>
                      <a:r>
                        <a:rPr lang="en-US" sz="1400" dirty="0">
                          <a:effectLst/>
                        </a:rPr>
                        <a:t>One video</a:t>
                      </a:r>
                    </a:p>
                  </a:txBody>
                  <a:tcPr marL="68580" marR="68580" marT="0" marB="0"/>
                </a:tc>
                <a:extLst>
                  <a:ext uri="{0D108BD9-81ED-4DB2-BD59-A6C34878D82A}">
                    <a16:rowId xmlns:a16="http://schemas.microsoft.com/office/drawing/2014/main" val="1431610865"/>
                  </a:ext>
                </a:extLst>
              </a:tr>
              <a:tr h="0">
                <a:tc>
                  <a:txBody>
                    <a:bodyPr/>
                    <a:lstStyle/>
                    <a:p>
                      <a:pPr marL="0" lvl="4" indent="0" algn="just">
                        <a:buSzPts val="1200"/>
                        <a:buFont typeface="Courier New" panose="02070309020205020404" pitchFamily="49" charset="0"/>
                        <a:buNone/>
                        <a:tabLst>
                          <a:tab pos="981710" algn="l"/>
                        </a:tabLst>
                      </a:pPr>
                      <a:endParaRPr lang="es-ES" sz="1800" dirty="0">
                        <a:effectLst/>
                        <a:latin typeface="Georgia" panose="02040502050405020303" pitchFamily="18" charset="0"/>
                        <a:ea typeface="Courier New" panose="02070309020205020404" pitchFamily="49" charset="0"/>
                        <a:cs typeface="Georgia" panose="02040502050405020303" pitchFamily="18" charset="0"/>
                      </a:endParaRPr>
                    </a:p>
                  </a:txBody>
                  <a:tcPr marL="68580" marR="68580" marT="0" marB="0"/>
                </a:tc>
                <a:extLst>
                  <a:ext uri="{0D108BD9-81ED-4DB2-BD59-A6C34878D82A}">
                    <a16:rowId xmlns:a16="http://schemas.microsoft.com/office/drawing/2014/main" val="1592128349"/>
                  </a:ext>
                </a:extLst>
              </a:tr>
            </a:tbl>
          </a:graphicData>
        </a:graphic>
      </p:graphicFrame>
      <p:pic>
        <p:nvPicPr>
          <p:cNvPr id="6" name="Imagen 5">
            <a:extLst>
              <a:ext uri="{FF2B5EF4-FFF2-40B4-BE49-F238E27FC236}">
                <a16:creationId xmlns:a16="http://schemas.microsoft.com/office/drawing/2014/main" id="{8459F177-67D5-9C0D-2C19-880D7DBA2D5D}"/>
              </a:ext>
            </a:extLst>
          </p:cNvPr>
          <p:cNvPicPr>
            <a:picLocks noChangeAspect="1"/>
          </p:cNvPicPr>
          <p:nvPr/>
        </p:nvPicPr>
        <p:blipFill rotWithShape="1">
          <a:blip r:embed="rId2"/>
          <a:srcRect l="56771" t="29630" r="1354" b="29444"/>
          <a:stretch/>
        </p:blipFill>
        <p:spPr>
          <a:xfrm>
            <a:off x="428475" y="2415902"/>
            <a:ext cx="3143145" cy="1727948"/>
          </a:xfrm>
          <a:prstGeom prst="rect">
            <a:avLst/>
          </a:prstGeom>
        </p:spPr>
      </p:pic>
      <p:sp>
        <p:nvSpPr>
          <p:cNvPr id="8" name="CuadroTexto 7">
            <a:extLst>
              <a:ext uri="{FF2B5EF4-FFF2-40B4-BE49-F238E27FC236}">
                <a16:creationId xmlns:a16="http://schemas.microsoft.com/office/drawing/2014/main" id="{FE96D575-C343-4796-FE83-FD68145A2375}"/>
              </a:ext>
            </a:extLst>
          </p:cNvPr>
          <p:cNvSpPr txBox="1"/>
          <p:nvPr/>
        </p:nvSpPr>
        <p:spPr>
          <a:xfrm>
            <a:off x="682474" y="4166930"/>
            <a:ext cx="2635145" cy="307777"/>
          </a:xfrm>
          <a:prstGeom prst="rect">
            <a:avLst/>
          </a:prstGeom>
          <a:noFill/>
        </p:spPr>
        <p:txBody>
          <a:bodyPr wrap="none" rtlCol="0">
            <a:spAutoFit/>
          </a:bodyPr>
          <a:lstStyle/>
          <a:p>
            <a:r>
              <a:rPr lang="en-GB" sz="1400"/>
              <a:t>PPT 1: Introduction of the models</a:t>
            </a:r>
          </a:p>
        </p:txBody>
      </p:sp>
      <p:pic>
        <p:nvPicPr>
          <p:cNvPr id="11" name="Imagen 10">
            <a:extLst>
              <a:ext uri="{FF2B5EF4-FFF2-40B4-BE49-F238E27FC236}">
                <a16:creationId xmlns:a16="http://schemas.microsoft.com/office/drawing/2014/main" id="{37E0BADE-F2DA-98B4-4822-5455D937E001}"/>
              </a:ext>
            </a:extLst>
          </p:cNvPr>
          <p:cNvPicPr>
            <a:picLocks noChangeAspect="1"/>
          </p:cNvPicPr>
          <p:nvPr/>
        </p:nvPicPr>
        <p:blipFill rotWithShape="1">
          <a:blip r:embed="rId3"/>
          <a:srcRect l="56771" t="29630" r="1979" b="27592"/>
          <a:stretch/>
        </p:blipFill>
        <p:spPr>
          <a:xfrm>
            <a:off x="4360957" y="2431335"/>
            <a:ext cx="2935739" cy="1712515"/>
          </a:xfrm>
          <a:prstGeom prst="rect">
            <a:avLst/>
          </a:prstGeom>
        </p:spPr>
      </p:pic>
      <p:sp>
        <p:nvSpPr>
          <p:cNvPr id="12" name="CuadroTexto 11">
            <a:extLst>
              <a:ext uri="{FF2B5EF4-FFF2-40B4-BE49-F238E27FC236}">
                <a16:creationId xmlns:a16="http://schemas.microsoft.com/office/drawing/2014/main" id="{C68A2A99-E530-4DC6-9BFD-D002FC1FF06D}"/>
              </a:ext>
            </a:extLst>
          </p:cNvPr>
          <p:cNvSpPr txBox="1"/>
          <p:nvPr/>
        </p:nvSpPr>
        <p:spPr>
          <a:xfrm>
            <a:off x="4548828" y="4149252"/>
            <a:ext cx="2747868" cy="307777"/>
          </a:xfrm>
          <a:prstGeom prst="rect">
            <a:avLst/>
          </a:prstGeom>
          <a:noFill/>
        </p:spPr>
        <p:txBody>
          <a:bodyPr wrap="none" rtlCol="0">
            <a:spAutoFit/>
          </a:bodyPr>
          <a:lstStyle/>
          <a:p>
            <a:r>
              <a:rPr lang="en-GB" sz="1400"/>
              <a:t>PPT 2: Training slides for assessors</a:t>
            </a:r>
          </a:p>
        </p:txBody>
      </p:sp>
      <p:pic>
        <p:nvPicPr>
          <p:cNvPr id="14" name="Imagen 13">
            <a:extLst>
              <a:ext uri="{FF2B5EF4-FFF2-40B4-BE49-F238E27FC236}">
                <a16:creationId xmlns:a16="http://schemas.microsoft.com/office/drawing/2014/main" id="{297FE39F-C1A6-E210-0036-356C1BC958FE}"/>
              </a:ext>
            </a:extLst>
          </p:cNvPr>
          <p:cNvPicPr>
            <a:picLocks noChangeAspect="1"/>
          </p:cNvPicPr>
          <p:nvPr/>
        </p:nvPicPr>
        <p:blipFill rotWithShape="1">
          <a:blip r:embed="rId4"/>
          <a:srcRect l="56771" t="29444" r="1979" b="28333"/>
          <a:stretch/>
        </p:blipFill>
        <p:spPr>
          <a:xfrm>
            <a:off x="8362952" y="2415902"/>
            <a:ext cx="2974370" cy="1712515"/>
          </a:xfrm>
          <a:prstGeom prst="rect">
            <a:avLst/>
          </a:prstGeom>
        </p:spPr>
      </p:pic>
      <p:sp>
        <p:nvSpPr>
          <p:cNvPr id="15" name="CuadroTexto 14">
            <a:extLst>
              <a:ext uri="{FF2B5EF4-FFF2-40B4-BE49-F238E27FC236}">
                <a16:creationId xmlns:a16="http://schemas.microsoft.com/office/drawing/2014/main" id="{654E5D00-ED2B-50D1-2449-A04ED8697390}"/>
              </a:ext>
            </a:extLst>
          </p:cNvPr>
          <p:cNvSpPr txBox="1"/>
          <p:nvPr/>
        </p:nvSpPr>
        <p:spPr>
          <a:xfrm>
            <a:off x="8337027" y="4161210"/>
            <a:ext cx="2968185" cy="307777"/>
          </a:xfrm>
          <a:prstGeom prst="rect">
            <a:avLst/>
          </a:prstGeom>
          <a:noFill/>
        </p:spPr>
        <p:txBody>
          <a:bodyPr wrap="none" rtlCol="0">
            <a:spAutoFit/>
          </a:bodyPr>
          <a:lstStyle/>
          <a:p>
            <a:r>
              <a:rPr lang="en-GB" sz="1400"/>
              <a:t>PPT 3: Training slides for organizations</a:t>
            </a:r>
          </a:p>
        </p:txBody>
      </p:sp>
      <p:pic>
        <p:nvPicPr>
          <p:cNvPr id="17" name="Imagen 16">
            <a:extLst>
              <a:ext uri="{FF2B5EF4-FFF2-40B4-BE49-F238E27FC236}">
                <a16:creationId xmlns:a16="http://schemas.microsoft.com/office/drawing/2014/main" id="{BE73B41D-CB4B-BB9C-AE45-775125891C5C}"/>
              </a:ext>
            </a:extLst>
          </p:cNvPr>
          <p:cNvPicPr>
            <a:picLocks noChangeAspect="1"/>
          </p:cNvPicPr>
          <p:nvPr/>
        </p:nvPicPr>
        <p:blipFill rotWithShape="1">
          <a:blip r:embed="rId5"/>
          <a:srcRect l="51979" t="24258" r="22604" b="10371"/>
          <a:stretch/>
        </p:blipFill>
        <p:spPr>
          <a:xfrm>
            <a:off x="2886174" y="4545656"/>
            <a:ext cx="1474783" cy="2133600"/>
          </a:xfrm>
          <a:prstGeom prst="rect">
            <a:avLst/>
          </a:prstGeom>
        </p:spPr>
      </p:pic>
      <p:pic>
        <p:nvPicPr>
          <p:cNvPr id="21" name="Imagen 20">
            <a:extLst>
              <a:ext uri="{FF2B5EF4-FFF2-40B4-BE49-F238E27FC236}">
                <a16:creationId xmlns:a16="http://schemas.microsoft.com/office/drawing/2014/main" id="{58067741-E746-2EF4-68E9-B130F1B89245}"/>
              </a:ext>
            </a:extLst>
          </p:cNvPr>
          <p:cNvPicPr>
            <a:picLocks noChangeAspect="1"/>
          </p:cNvPicPr>
          <p:nvPr/>
        </p:nvPicPr>
        <p:blipFill rotWithShape="1">
          <a:blip r:embed="rId6"/>
          <a:srcRect l="33957" t="19557" r="3113" b="18265"/>
          <a:stretch/>
        </p:blipFill>
        <p:spPr>
          <a:xfrm>
            <a:off x="6272478" y="4828703"/>
            <a:ext cx="2820391" cy="1567506"/>
          </a:xfrm>
          <a:prstGeom prst="rect">
            <a:avLst/>
          </a:prstGeom>
        </p:spPr>
      </p:pic>
      <p:sp>
        <p:nvSpPr>
          <p:cNvPr id="22" name="CuadroTexto 21">
            <a:extLst>
              <a:ext uri="{FF2B5EF4-FFF2-40B4-BE49-F238E27FC236}">
                <a16:creationId xmlns:a16="http://schemas.microsoft.com/office/drawing/2014/main" id="{605D54CF-D4BB-A274-C963-E257F95117B7}"/>
              </a:ext>
            </a:extLst>
          </p:cNvPr>
          <p:cNvSpPr txBox="1"/>
          <p:nvPr/>
        </p:nvSpPr>
        <p:spPr>
          <a:xfrm>
            <a:off x="4506750" y="5458567"/>
            <a:ext cx="851067" cy="307777"/>
          </a:xfrm>
          <a:prstGeom prst="rect">
            <a:avLst/>
          </a:prstGeom>
          <a:noFill/>
        </p:spPr>
        <p:txBody>
          <a:bodyPr wrap="none" rtlCol="0">
            <a:spAutoFit/>
          </a:bodyPr>
          <a:lstStyle/>
          <a:p>
            <a:r>
              <a:rPr lang="en-GB" sz="1400"/>
              <a:t>Brochure</a:t>
            </a:r>
          </a:p>
        </p:txBody>
      </p:sp>
      <p:sp>
        <p:nvSpPr>
          <p:cNvPr id="23" name="CuadroTexto 22">
            <a:extLst>
              <a:ext uri="{FF2B5EF4-FFF2-40B4-BE49-F238E27FC236}">
                <a16:creationId xmlns:a16="http://schemas.microsoft.com/office/drawing/2014/main" id="{59768748-5C42-D8FF-063D-27B2A10B946B}"/>
              </a:ext>
            </a:extLst>
          </p:cNvPr>
          <p:cNvSpPr txBox="1"/>
          <p:nvPr/>
        </p:nvSpPr>
        <p:spPr>
          <a:xfrm>
            <a:off x="9213260" y="5458567"/>
            <a:ext cx="607859" cy="307777"/>
          </a:xfrm>
          <a:prstGeom prst="rect">
            <a:avLst/>
          </a:prstGeom>
          <a:noFill/>
        </p:spPr>
        <p:txBody>
          <a:bodyPr wrap="none" rtlCol="0">
            <a:spAutoFit/>
          </a:bodyPr>
          <a:lstStyle/>
          <a:p>
            <a:r>
              <a:rPr lang="en-GB" sz="1400"/>
              <a:t>Video</a:t>
            </a:r>
          </a:p>
        </p:txBody>
      </p:sp>
    </p:spTree>
    <p:extLst>
      <p:ext uri="{BB962C8B-B14F-4D97-AF65-F5344CB8AC3E}">
        <p14:creationId xmlns:p14="http://schemas.microsoft.com/office/powerpoint/2010/main" val="4125078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9CD9B2A-4717-4410-81C9-4B0FC3B71CE4}"/>
              </a:ext>
            </a:extLst>
          </p:cNvPr>
          <p:cNvSpPr>
            <a:spLocks noGrp="1"/>
          </p:cNvSpPr>
          <p:nvPr>
            <p:ph type="title"/>
          </p:nvPr>
        </p:nvSpPr>
        <p:spPr/>
        <p:txBody>
          <a:bodyPr/>
          <a:lstStyle/>
          <a:p>
            <a:r>
              <a:rPr lang="es-ES" dirty="0" err="1"/>
              <a:t>Thank</a:t>
            </a:r>
            <a:r>
              <a:rPr lang="es-ES" dirty="0"/>
              <a:t> </a:t>
            </a:r>
            <a:r>
              <a:rPr lang="es-ES" dirty="0" err="1"/>
              <a:t>you</a:t>
            </a:r>
            <a:r>
              <a:rPr lang="es-ES" dirty="0"/>
              <a:t>!</a:t>
            </a:r>
          </a:p>
        </p:txBody>
      </p:sp>
    </p:spTree>
    <p:extLst>
      <p:ext uri="{BB962C8B-B14F-4D97-AF65-F5344CB8AC3E}">
        <p14:creationId xmlns:p14="http://schemas.microsoft.com/office/powerpoint/2010/main" val="361592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2ECE3B1-1E08-4C0D-8F73-4B32A86392B2}"/>
              </a:ext>
            </a:extLst>
          </p:cNvPr>
          <p:cNvSpPr>
            <a:spLocks noGrp="1"/>
          </p:cNvSpPr>
          <p:nvPr>
            <p:ph type="title"/>
          </p:nvPr>
        </p:nvSpPr>
        <p:spPr/>
        <p:txBody>
          <a:bodyPr/>
          <a:lstStyle/>
          <a:p>
            <a:r>
              <a:rPr lang="es-ES" dirty="0" err="1"/>
              <a:t>Work</a:t>
            </a:r>
            <a:r>
              <a:rPr lang="es-ES" dirty="0"/>
              <a:t> Break Down </a:t>
            </a:r>
            <a:r>
              <a:rPr lang="es-ES" dirty="0" err="1"/>
              <a:t>structure</a:t>
            </a:r>
            <a:endParaRPr lang="es-ES" dirty="0"/>
          </a:p>
        </p:txBody>
      </p:sp>
      <p:sp>
        <p:nvSpPr>
          <p:cNvPr id="2" name="Rectangle 2">
            <a:extLst>
              <a:ext uri="{FF2B5EF4-FFF2-40B4-BE49-F238E27FC236}">
                <a16:creationId xmlns:a16="http://schemas.microsoft.com/office/drawing/2014/main" id="{23F23F4C-F84F-9DA9-B17E-1B6C91748F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Objeto 2">
            <a:extLst>
              <a:ext uri="{FF2B5EF4-FFF2-40B4-BE49-F238E27FC236}">
                <a16:creationId xmlns:a16="http://schemas.microsoft.com/office/drawing/2014/main" id="{1E677128-9F44-7391-A537-A5280F4F5618}"/>
              </a:ext>
            </a:extLst>
          </p:cNvPr>
          <p:cNvGraphicFramePr>
            <a:graphicFrameLocks noChangeAspect="1"/>
          </p:cNvGraphicFramePr>
          <p:nvPr>
            <p:extLst>
              <p:ext uri="{D42A27DB-BD31-4B8C-83A1-F6EECF244321}">
                <p14:modId xmlns:p14="http://schemas.microsoft.com/office/powerpoint/2010/main" val="3121455817"/>
              </p:ext>
            </p:extLst>
          </p:nvPr>
        </p:nvGraphicFramePr>
        <p:xfrm>
          <a:off x="110068" y="1415141"/>
          <a:ext cx="12081932" cy="2786337"/>
        </p:xfrm>
        <a:graphic>
          <a:graphicData uri="http://schemas.openxmlformats.org/presentationml/2006/ole">
            <mc:AlternateContent xmlns:mc="http://schemas.openxmlformats.org/markup-compatibility/2006">
              <mc:Choice xmlns:v="urn:schemas-microsoft-com:vml" Requires="v">
                <p:oleObj name="Presentation" r:id="rId2" imgW="2778327" imgH="2084835" progId="PowerPoint.Show.8">
                  <p:embed/>
                </p:oleObj>
              </mc:Choice>
              <mc:Fallback>
                <p:oleObj name="Presentation" r:id="rId2" imgW="2778327" imgH="2084835" progId="PowerPoint.Show.8">
                  <p:embed/>
                  <p:pic>
                    <p:nvPicPr>
                      <p:cNvPr id="3" name="Objeto 2">
                        <a:extLst>
                          <a:ext uri="{FF2B5EF4-FFF2-40B4-BE49-F238E27FC236}">
                            <a16:creationId xmlns:a16="http://schemas.microsoft.com/office/drawing/2014/main" id="{1E677128-9F44-7391-A537-A5280F4F5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138" b="74019"/>
                      <a:stretch>
                        <a:fillRect/>
                      </a:stretch>
                    </p:blipFill>
                    <p:spPr bwMode="auto">
                      <a:xfrm>
                        <a:off x="110068" y="1415141"/>
                        <a:ext cx="12081932" cy="2786337"/>
                      </a:xfrm>
                      <a:prstGeom prst="rect">
                        <a:avLst/>
                      </a:prstGeom>
                      <a:noFill/>
                    </p:spPr>
                  </p:pic>
                </p:oleObj>
              </mc:Fallback>
            </mc:AlternateContent>
          </a:graphicData>
        </a:graphic>
      </p:graphicFrame>
    </p:spTree>
    <p:extLst>
      <p:ext uri="{BB962C8B-B14F-4D97-AF65-F5344CB8AC3E}">
        <p14:creationId xmlns:p14="http://schemas.microsoft.com/office/powerpoint/2010/main" val="393006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2ECE3B1-1E08-4C0D-8F73-4B32A86392B2}"/>
              </a:ext>
            </a:extLst>
          </p:cNvPr>
          <p:cNvSpPr>
            <a:spLocks noGrp="1"/>
          </p:cNvSpPr>
          <p:nvPr>
            <p:ph type="title"/>
          </p:nvPr>
        </p:nvSpPr>
        <p:spPr/>
        <p:txBody>
          <a:bodyPr/>
          <a:lstStyle/>
          <a:p>
            <a:r>
              <a:rPr lang="es-ES" dirty="0"/>
              <a:t>Project </a:t>
            </a:r>
            <a:r>
              <a:rPr lang="es-ES" dirty="0" err="1"/>
              <a:t>logic</a:t>
            </a:r>
            <a:endParaRPr lang="es-ES" dirty="0"/>
          </a:p>
        </p:txBody>
      </p:sp>
      <p:sp>
        <p:nvSpPr>
          <p:cNvPr id="2" name="Rectangle 2"/>
          <p:cNvSpPr>
            <a:spLocks noChangeArrowheads="1"/>
          </p:cNvSpPr>
          <p:nvPr/>
        </p:nvSpPr>
        <p:spPr bwMode="auto">
          <a:xfrm>
            <a:off x="470138" y="1149804"/>
            <a:ext cx="21368986" cy="1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3" name="Rectangle 2">
            <a:extLst>
              <a:ext uri="{FF2B5EF4-FFF2-40B4-BE49-F238E27FC236}">
                <a16:creationId xmlns:a16="http://schemas.microsoft.com/office/drawing/2014/main" id="{96E216A2-9979-23C1-70F8-24C0A2B151FB}"/>
              </a:ext>
            </a:extLst>
          </p:cNvPr>
          <p:cNvSpPr>
            <a:spLocks noChangeArrowheads="1"/>
          </p:cNvSpPr>
          <p:nvPr/>
        </p:nvSpPr>
        <p:spPr bwMode="auto">
          <a:xfrm>
            <a:off x="380999" y="23126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Objeto 4">
            <a:extLst>
              <a:ext uri="{FF2B5EF4-FFF2-40B4-BE49-F238E27FC236}">
                <a16:creationId xmlns:a16="http://schemas.microsoft.com/office/drawing/2014/main" id="{AA008F1C-EC4B-0D3E-CD8F-18EE7B841611}"/>
              </a:ext>
            </a:extLst>
          </p:cNvPr>
          <p:cNvGraphicFramePr>
            <a:graphicFrameLocks noChangeAspect="1"/>
          </p:cNvGraphicFramePr>
          <p:nvPr>
            <p:extLst>
              <p:ext uri="{D42A27DB-BD31-4B8C-83A1-F6EECF244321}">
                <p14:modId xmlns:p14="http://schemas.microsoft.com/office/powerpoint/2010/main" val="1226068223"/>
              </p:ext>
            </p:extLst>
          </p:nvPr>
        </p:nvGraphicFramePr>
        <p:xfrm>
          <a:off x="193597" y="1657916"/>
          <a:ext cx="11528265" cy="4270642"/>
        </p:xfrm>
        <a:graphic>
          <a:graphicData uri="http://schemas.openxmlformats.org/presentationml/2006/ole">
            <mc:AlternateContent xmlns:mc="http://schemas.openxmlformats.org/markup-compatibility/2006">
              <mc:Choice xmlns:v="urn:schemas-microsoft-com:vml" Requires="v">
                <p:oleObj name="Presentation" r:id="rId2" imgW="1353335" imgH="760780" progId="PowerPoint.Show.8">
                  <p:embed/>
                </p:oleObj>
              </mc:Choice>
              <mc:Fallback>
                <p:oleObj name="Presentation" r:id="rId2" imgW="1353335" imgH="760780" progId="PowerPoint.Show.8">
                  <p:embed/>
                  <p:pic>
                    <p:nvPicPr>
                      <p:cNvPr id="5" name="Objeto 4">
                        <a:extLst>
                          <a:ext uri="{FF2B5EF4-FFF2-40B4-BE49-F238E27FC236}">
                            <a16:creationId xmlns:a16="http://schemas.microsoft.com/office/drawing/2014/main" id="{AA008F1C-EC4B-0D3E-CD8F-18EE7B841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61" b="36813"/>
                      <a:stretch>
                        <a:fillRect/>
                      </a:stretch>
                    </p:blipFill>
                    <p:spPr bwMode="auto">
                      <a:xfrm>
                        <a:off x="193597" y="1657916"/>
                        <a:ext cx="11528265" cy="4270642"/>
                      </a:xfrm>
                      <a:prstGeom prst="rect">
                        <a:avLst/>
                      </a:prstGeom>
                      <a:noFill/>
                    </p:spPr>
                  </p:pic>
                </p:oleObj>
              </mc:Fallback>
            </mc:AlternateContent>
          </a:graphicData>
        </a:graphic>
      </p:graphicFrame>
    </p:spTree>
    <p:extLst>
      <p:ext uri="{BB962C8B-B14F-4D97-AF65-F5344CB8AC3E}">
        <p14:creationId xmlns:p14="http://schemas.microsoft.com/office/powerpoint/2010/main" val="96285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2ECE3B1-1E08-4C0D-8F73-4B32A86392B2}"/>
              </a:ext>
            </a:extLst>
          </p:cNvPr>
          <p:cNvSpPr>
            <a:spLocks noGrp="1"/>
          </p:cNvSpPr>
          <p:nvPr>
            <p:ph type="title"/>
          </p:nvPr>
        </p:nvSpPr>
        <p:spPr/>
        <p:txBody>
          <a:bodyPr/>
          <a:lstStyle/>
          <a:p>
            <a:r>
              <a:rPr lang="es-ES" dirty="0"/>
              <a:t>Schedule</a:t>
            </a:r>
          </a:p>
        </p:txBody>
      </p:sp>
      <p:sp>
        <p:nvSpPr>
          <p:cNvPr id="2" name="Rectangle 2">
            <a:extLst>
              <a:ext uri="{FF2B5EF4-FFF2-40B4-BE49-F238E27FC236}">
                <a16:creationId xmlns:a16="http://schemas.microsoft.com/office/drawing/2014/main" id="{2FFF4065-814C-4B1E-A4BC-5C00EF3A63D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Imagen 5">
            <a:extLst>
              <a:ext uri="{FF2B5EF4-FFF2-40B4-BE49-F238E27FC236}">
                <a16:creationId xmlns:a16="http://schemas.microsoft.com/office/drawing/2014/main" id="{7ECC9A4A-8476-300A-C094-0034B1C1D86B}"/>
              </a:ext>
            </a:extLst>
          </p:cNvPr>
          <p:cNvPicPr>
            <a:picLocks noChangeAspect="1"/>
          </p:cNvPicPr>
          <p:nvPr/>
        </p:nvPicPr>
        <p:blipFill rotWithShape="1">
          <a:blip r:embed="rId2"/>
          <a:srcRect l="3125" t="24314" b="48148"/>
          <a:stretch/>
        </p:blipFill>
        <p:spPr>
          <a:xfrm>
            <a:off x="116430" y="1415142"/>
            <a:ext cx="11959139" cy="1912245"/>
          </a:xfrm>
          <a:prstGeom prst="rect">
            <a:avLst/>
          </a:prstGeom>
        </p:spPr>
      </p:pic>
    </p:spTree>
    <p:extLst>
      <p:ext uri="{BB962C8B-B14F-4D97-AF65-F5344CB8AC3E}">
        <p14:creationId xmlns:p14="http://schemas.microsoft.com/office/powerpoint/2010/main" val="313268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2ECE3B1-1E08-4C0D-8F73-4B32A86392B2}"/>
              </a:ext>
            </a:extLst>
          </p:cNvPr>
          <p:cNvSpPr>
            <a:spLocks noGrp="1"/>
          </p:cNvSpPr>
          <p:nvPr>
            <p:ph type="title"/>
          </p:nvPr>
        </p:nvSpPr>
        <p:spPr>
          <a:xfrm>
            <a:off x="380999" y="109686"/>
            <a:ext cx="6827521" cy="1162843"/>
          </a:xfrm>
        </p:spPr>
        <p:txBody>
          <a:bodyPr/>
          <a:lstStyle/>
          <a:p>
            <a:r>
              <a:rPr lang="en-GB" dirty="0"/>
              <a:t>Technical deliveries</a:t>
            </a:r>
          </a:p>
        </p:txBody>
      </p:sp>
      <p:sp>
        <p:nvSpPr>
          <p:cNvPr id="2" name="Rectangle 2">
            <a:extLst>
              <a:ext uri="{FF2B5EF4-FFF2-40B4-BE49-F238E27FC236}">
                <a16:creationId xmlns:a16="http://schemas.microsoft.com/office/drawing/2014/main" id="{2FFF4065-814C-4B1E-A4BC-5C00EF3A63D6}"/>
              </a:ext>
            </a:extLst>
          </p:cNvPr>
          <p:cNvSpPr>
            <a:spLocks noChangeArrowheads="1"/>
          </p:cNvSpPr>
          <p:nvPr/>
        </p:nvSpPr>
        <p:spPr bwMode="auto">
          <a:xfrm>
            <a:off x="0" y="-3272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3" name="Tabla 2">
            <a:extLst>
              <a:ext uri="{FF2B5EF4-FFF2-40B4-BE49-F238E27FC236}">
                <a16:creationId xmlns:a16="http://schemas.microsoft.com/office/drawing/2014/main" id="{CE253FAB-8A71-8E59-77F0-36E625031495}"/>
              </a:ext>
            </a:extLst>
          </p:cNvPr>
          <p:cNvGraphicFramePr>
            <a:graphicFrameLocks noGrp="1"/>
          </p:cNvGraphicFramePr>
          <p:nvPr>
            <p:extLst>
              <p:ext uri="{D42A27DB-BD31-4B8C-83A1-F6EECF244321}">
                <p14:modId xmlns:p14="http://schemas.microsoft.com/office/powerpoint/2010/main" val="4053043979"/>
              </p:ext>
            </p:extLst>
          </p:nvPr>
        </p:nvGraphicFramePr>
        <p:xfrm>
          <a:off x="177800" y="1061252"/>
          <a:ext cx="11836400" cy="5547360"/>
        </p:xfrm>
        <a:graphic>
          <a:graphicData uri="http://schemas.openxmlformats.org/drawingml/2006/table">
            <a:tbl>
              <a:tblPr firstRow="1" firstCol="1" lastRow="1" lastCol="1" bandRow="1" bandCol="1">
                <a:tableStyleId>{5940675A-B579-460E-94D1-54222C63F5DA}</a:tableStyleId>
              </a:tblPr>
              <a:tblGrid>
                <a:gridCol w="682800">
                  <a:extLst>
                    <a:ext uri="{9D8B030D-6E8A-4147-A177-3AD203B41FA5}">
                      <a16:colId xmlns:a16="http://schemas.microsoft.com/office/drawing/2014/main" val="3229122457"/>
                    </a:ext>
                  </a:extLst>
                </a:gridCol>
                <a:gridCol w="2748446">
                  <a:extLst>
                    <a:ext uri="{9D8B030D-6E8A-4147-A177-3AD203B41FA5}">
                      <a16:colId xmlns:a16="http://schemas.microsoft.com/office/drawing/2014/main" val="139749313"/>
                    </a:ext>
                  </a:extLst>
                </a:gridCol>
                <a:gridCol w="8405154">
                  <a:extLst>
                    <a:ext uri="{9D8B030D-6E8A-4147-A177-3AD203B41FA5}">
                      <a16:colId xmlns:a16="http://schemas.microsoft.com/office/drawing/2014/main" val="509736219"/>
                    </a:ext>
                  </a:extLst>
                </a:gridCol>
              </a:tblGrid>
              <a:tr h="259781">
                <a:tc>
                  <a:txBody>
                    <a:bodyPr/>
                    <a:lstStyle/>
                    <a:p>
                      <a:r>
                        <a:rPr lang="en-GB" sz="1300" noProof="0">
                          <a:effectLst/>
                          <a:latin typeface="+mj-lt"/>
                        </a:rPr>
                        <a:t>WP1000</a:t>
                      </a:r>
                      <a:endParaRPr lang="en-GB" sz="1300" noProof="0">
                        <a:effectLst/>
                        <a:latin typeface="+mj-lt"/>
                        <a:ea typeface="Arial" panose="020B0604020202020204" pitchFamily="34" charset="0"/>
                        <a:cs typeface="Times New Roman" panose="02020603050405020304" pitchFamily="18" charset="0"/>
                      </a:endParaRPr>
                    </a:p>
                  </a:txBody>
                  <a:tcPr marL="0" marR="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noProof="0">
                          <a:effectLst/>
                          <a:latin typeface="+mj-lt"/>
                        </a:rPr>
                        <a:t>TN1. Cybersecurity Development approach. Ref: EVE_21-002_CYBER+S4S_TN-v1.1</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r>
                        <a:rPr lang="en-GB" sz="1300" noProof="0">
                          <a:effectLst/>
                          <a:latin typeface="+mj-lt"/>
                        </a:rPr>
                        <a:t>Analysis of different existing approaches for cybersecurity processes when engineering and operating security-critical systems</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630706739"/>
                  </a:ext>
                </a:extLst>
              </a:tr>
              <a:tr h="584508">
                <a:tc rowSpan="2">
                  <a:txBody>
                    <a:bodyPr/>
                    <a:lstStyle/>
                    <a:p>
                      <a:r>
                        <a:rPr lang="en-GB" sz="1300" noProof="0">
                          <a:effectLst/>
                          <a:latin typeface="+mj-lt"/>
                          <a:ea typeface="Arial" panose="020B0604020202020204" pitchFamily="34" charset="0"/>
                          <a:cs typeface="Times New Roman" panose="02020603050405020304" pitchFamily="18" charset="0"/>
                        </a:rPr>
                        <a:t>WP2000</a:t>
                      </a:r>
                    </a:p>
                  </a:txBody>
                  <a:tcPr marL="0" marR="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noProof="0">
                          <a:effectLst/>
                          <a:latin typeface="+mj-lt"/>
                        </a:rPr>
                        <a:t>TN2. Cybersecurity Model Description. Ref: NTT_22-009_S4S+CYBER_TN-v1.1</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r>
                        <a:rPr lang="en-GB" sz="1300" noProof="0">
                          <a:effectLst/>
                          <a:latin typeface="+mj-lt"/>
                        </a:rPr>
                        <a:t>Aims to extend the coverage of the process assessments in the space industry with cyber-security aspects. It enhances ECSS-Q-HB-80-02A, which is separated in two documents: the description and guidance of assessment framework (Part 1) and the instruments used for the assessment (Part 2).</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3895999"/>
                  </a:ext>
                </a:extLst>
              </a:tr>
              <a:tr h="324727">
                <a:tc vMerge="1">
                  <a:txBody>
                    <a:bodyPr/>
                    <a:lstStyle/>
                    <a:p>
                      <a:endParaRPr lang="es-E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noProof="0">
                          <a:effectLst/>
                          <a:latin typeface="+mj-lt"/>
                        </a:rPr>
                        <a:t>PP1. Cybersecurity model presentation. Ref: NTT_22-007_S4S+CYBER_PRE-v2</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r>
                        <a:rPr lang="en-GB" sz="1300" noProof="0">
                          <a:effectLst/>
                          <a:latin typeface="+mj-lt"/>
                        </a:rPr>
                        <a:t>Aims to present the Cybersecurity Model, and how the coverage of the process assessments in the space industry with cyber-security aspects enhances ECSS-Q-HB-80-02A.</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993680037"/>
                  </a:ext>
                </a:extLst>
              </a:tr>
              <a:tr h="258474">
                <a:tc rowSpan="2">
                  <a:txBody>
                    <a:bodyPr/>
                    <a:lstStyle/>
                    <a:p>
                      <a:r>
                        <a:rPr lang="en-GB" sz="1300" noProof="0">
                          <a:effectLst/>
                          <a:latin typeface="+mj-lt"/>
                          <a:ea typeface="Arial" panose="020B0604020202020204" pitchFamily="34" charset="0"/>
                          <a:cs typeface="Times New Roman" panose="02020603050405020304" pitchFamily="18" charset="0"/>
                        </a:rPr>
                        <a:t>WP3000</a:t>
                      </a:r>
                    </a:p>
                  </a:txBody>
                  <a:tcPr marL="0" marR="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noProof="0">
                          <a:effectLst/>
                          <a:latin typeface="+mj-lt"/>
                        </a:rPr>
                        <a:t>D1. Cybersecurity model description. Part 1 v1.1 Ref: NTT_22-004_S4S+CYBER_TN-v1.1</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r>
                        <a:rPr lang="en-GB" sz="1300" noProof="0">
                          <a:effectLst/>
                          <a:latin typeface="+mj-lt"/>
                        </a:rPr>
                        <a:t>This handbook (Part 1) provides the instruments and information to determine the level of process performance and capability, to improve the software processes identifying the changes or additions that should be done, and to ensure that all ECSS requirements are met for a given project.</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233412555"/>
                  </a:ext>
                </a:extLst>
              </a:tr>
              <a:tr h="1832966">
                <a:tc vMerge="1">
                  <a:txBody>
                    <a:bodyPr/>
                    <a:lstStyle/>
                    <a:p>
                      <a:endParaRPr lang="es-E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noProof="0" dirty="0">
                          <a:effectLst/>
                          <a:latin typeface="+mj-lt"/>
                        </a:rPr>
                        <a:t>D1. Cybersecurity model description. Part 2 v1.1 Ref: NTT_22-005_S4S+CYBER_TN-v1.1</a:t>
                      </a:r>
                      <a:endParaRPr lang="en-GB" sz="1300" noProof="0" dirty="0">
                        <a:effectLst/>
                        <a:latin typeface="+mj-lt"/>
                        <a:ea typeface="Arial" panose="020B0604020202020204" pitchFamily="34" charset="0"/>
                        <a:cs typeface="Times New Roman" panose="02020603050405020304" pitchFamily="18" charset="0"/>
                      </a:endParaRPr>
                    </a:p>
                    <a:p>
                      <a:endParaRPr lang="en-GB" sz="1300" noProof="0" dirty="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r>
                        <a:rPr lang="en-GB" sz="1300" noProof="0" dirty="0">
                          <a:effectLst/>
                          <a:latin typeface="+mj-lt"/>
                        </a:rPr>
                        <a:t>This handbook (Part 2) provides assessors with a number of instruments needed to perform software process capability assessments using the assessment method described in Part 1. It also provides instruments that help assessors to carry out their activities when performing assessments and supporting the implementation of software process improvement initiatives using the method for process improvement described in Part 1.</a:t>
                      </a:r>
                    </a:p>
                    <a:p>
                      <a:r>
                        <a:rPr lang="en-GB" sz="1300" noProof="0" dirty="0">
                          <a:effectLst/>
                          <a:latin typeface="+mj-lt"/>
                        </a:rPr>
                        <a:t>The instruments provided are:</a:t>
                      </a:r>
                    </a:p>
                    <a:p>
                      <a:pPr marL="266700" indent="-92075"/>
                      <a:r>
                        <a:rPr lang="en-GB" sz="1300" noProof="0" dirty="0">
                          <a:effectLst/>
                          <a:latin typeface="+mj-lt"/>
                        </a:rPr>
                        <a:t>•	The Process Assessment Model (PAM) required to perform ECSS-Q-HB-80-02 assessments including process descriptions and process attribute indicators</a:t>
                      </a:r>
                    </a:p>
                    <a:p>
                      <a:pPr marL="266700" indent="-92075"/>
                      <a:r>
                        <a:rPr lang="en-GB" sz="1300" noProof="0" dirty="0">
                          <a:effectLst/>
                          <a:latin typeface="+mj-lt"/>
                        </a:rPr>
                        <a:t>•	Conformance statement to the requirements in ISO/IEC 33004</a:t>
                      </a:r>
                    </a:p>
                    <a:p>
                      <a:pPr marL="266700" indent="-92075"/>
                      <a:r>
                        <a:rPr lang="en-GB" sz="1300" noProof="0" dirty="0">
                          <a:effectLst/>
                          <a:latin typeface="+mj-lt"/>
                        </a:rPr>
                        <a:t>•	A definition of the Process Reference Model (PRM) on which the ECSS-Q-HB-80-02 PAM is based upon </a:t>
                      </a:r>
                    </a:p>
                    <a:p>
                      <a:pPr marL="266700" indent="-92075"/>
                      <a:r>
                        <a:rPr lang="en-GB" sz="1300" noProof="0" dirty="0">
                          <a:effectLst/>
                          <a:latin typeface="+mj-lt"/>
                        </a:rPr>
                        <a:t>•	Detailed traces from base practices in the ECSS-Q-HB-80-02 PAM to ECSS standards clauses and from ECSS-Q-HB-80-02 process outputs to ECSS expected outputs</a:t>
                      </a:r>
                      <a:endParaRPr lang="en-GB" sz="1300" noProof="0" dirty="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967158105"/>
                  </a:ext>
                </a:extLst>
              </a:tr>
              <a:tr h="194836">
                <a:tc rowSpan="3">
                  <a:txBody>
                    <a:bodyPr/>
                    <a:lstStyle/>
                    <a:p>
                      <a:r>
                        <a:rPr lang="en-GB" sz="1300" noProof="0">
                          <a:effectLst/>
                          <a:latin typeface="+mj-lt"/>
                          <a:ea typeface="Arial" panose="020B0604020202020204" pitchFamily="34" charset="0"/>
                          <a:cs typeface="Times New Roman" panose="02020603050405020304" pitchFamily="18" charset="0"/>
                        </a:rPr>
                        <a:t>WP4000</a:t>
                      </a:r>
                    </a:p>
                  </a:txBody>
                  <a:tcPr marL="0" marR="0" marT="0" marB="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noProof="0">
                          <a:effectLst/>
                          <a:latin typeface="+mj-lt"/>
                        </a:rPr>
                        <a:t>PP2. Training slides for assessors Ref: NTT_22-011_S4S+CYBER_PRE-v2</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r>
                        <a:rPr lang="en-GB" sz="1300" noProof="0">
                          <a:effectLst/>
                          <a:latin typeface="+mj-lt"/>
                        </a:rPr>
                        <a:t>PP2. Training slides for assessors</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18310703"/>
                  </a:ext>
                </a:extLst>
              </a:tr>
              <a:tr h="194836">
                <a:tc vMerge="1">
                  <a:txBody>
                    <a:bodyPr/>
                    <a:lstStyle/>
                    <a:p>
                      <a:endParaRPr lang="es-E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noProof="0">
                          <a:effectLst/>
                          <a:latin typeface="+mj-lt"/>
                        </a:rPr>
                        <a:t>PP3. Training slides for organisations. Ref: NTT_22-012_S4S+CYBER_PRE-v1.0</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r>
                        <a:rPr lang="en-GB" sz="1300" noProof="0">
                          <a:effectLst/>
                          <a:latin typeface="+mj-lt"/>
                        </a:rPr>
                        <a:t>PP3. Training slides for organisations</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414464392"/>
                  </a:ext>
                </a:extLst>
              </a:tr>
              <a:tr h="194836">
                <a:tc vMerge="1">
                  <a:txBody>
                    <a:bodyPr/>
                    <a:lstStyle/>
                    <a:p>
                      <a:endParaRPr lang="es-E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noProof="0">
                          <a:effectLst/>
                          <a:latin typeface="+mj-lt"/>
                        </a:rPr>
                        <a:t>Brochure + Video Ref: NTT_22-013_S4S+CYBER_PRE-v1.0</a:t>
                      </a:r>
                      <a:endParaRPr lang="en-GB" sz="1300" noProof="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tc>
                  <a:txBody>
                    <a:bodyPr/>
                    <a:lstStyle/>
                    <a:p>
                      <a:r>
                        <a:rPr lang="en-GB" sz="1300" noProof="0" dirty="0">
                          <a:effectLst/>
                          <a:latin typeface="+mj-lt"/>
                        </a:rPr>
                        <a:t>3 pages brochure + Video presenting the process models</a:t>
                      </a:r>
                      <a:endParaRPr lang="en-GB" sz="1300" noProof="0" dirty="0">
                        <a:effectLst/>
                        <a:latin typeface="+mj-lt"/>
                        <a:ea typeface="Arial" panose="020B060402020202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22495354"/>
                  </a:ext>
                </a:extLst>
              </a:tr>
            </a:tbl>
          </a:graphicData>
        </a:graphic>
      </p:graphicFrame>
    </p:spTree>
    <p:extLst>
      <p:ext uri="{BB962C8B-B14F-4D97-AF65-F5344CB8AC3E}">
        <p14:creationId xmlns:p14="http://schemas.microsoft.com/office/powerpoint/2010/main" val="295844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52617" y="0"/>
            <a:ext cx="10136075" cy="1048181"/>
          </a:xfrm>
        </p:spPr>
        <p:txBody>
          <a:bodyPr>
            <a:normAutofit/>
          </a:bodyPr>
          <a:lstStyle/>
          <a:p>
            <a:r>
              <a:rPr lang="en-GB"/>
              <a:t>TN1: Cybersecurity Development approach</a:t>
            </a:r>
            <a:br>
              <a:rPr lang="en-GB"/>
            </a:br>
            <a:r>
              <a:rPr lang="en-GB" sz="1600"/>
              <a:t>Comparative criteria for the analysis of literature, standards and different approaches</a:t>
            </a:r>
            <a:endParaRPr lang="en-GB"/>
          </a:p>
        </p:txBody>
      </p:sp>
      <p:graphicFrame>
        <p:nvGraphicFramePr>
          <p:cNvPr id="4" name="Tabla 3">
            <a:extLst>
              <a:ext uri="{FF2B5EF4-FFF2-40B4-BE49-F238E27FC236}">
                <a16:creationId xmlns:a16="http://schemas.microsoft.com/office/drawing/2014/main" id="{04F0F2C7-1537-BCDB-9B20-C5C91BA6F9F3}"/>
              </a:ext>
            </a:extLst>
          </p:cNvPr>
          <p:cNvGraphicFramePr>
            <a:graphicFrameLocks noGrp="1"/>
          </p:cNvGraphicFramePr>
          <p:nvPr>
            <p:extLst>
              <p:ext uri="{D42A27DB-BD31-4B8C-83A1-F6EECF244321}">
                <p14:modId xmlns:p14="http://schemas.microsoft.com/office/powerpoint/2010/main" val="1796667376"/>
              </p:ext>
            </p:extLst>
          </p:nvPr>
        </p:nvGraphicFramePr>
        <p:xfrm>
          <a:off x="252617" y="837157"/>
          <a:ext cx="11780887" cy="5832859"/>
        </p:xfrm>
        <a:graphic>
          <a:graphicData uri="http://schemas.openxmlformats.org/drawingml/2006/table">
            <a:tbl>
              <a:tblPr firstRow="1" firstCol="1" bandRow="1">
                <a:tableStyleId>{5C22544A-7EE6-4342-B048-85BDC9FD1C3A}</a:tableStyleId>
              </a:tblPr>
              <a:tblGrid>
                <a:gridCol w="192971">
                  <a:extLst>
                    <a:ext uri="{9D8B030D-6E8A-4147-A177-3AD203B41FA5}">
                      <a16:colId xmlns:a16="http://schemas.microsoft.com/office/drawing/2014/main" val="4231458707"/>
                    </a:ext>
                  </a:extLst>
                </a:gridCol>
                <a:gridCol w="10473070">
                  <a:extLst>
                    <a:ext uri="{9D8B030D-6E8A-4147-A177-3AD203B41FA5}">
                      <a16:colId xmlns:a16="http://schemas.microsoft.com/office/drawing/2014/main" val="3712652772"/>
                    </a:ext>
                  </a:extLst>
                </a:gridCol>
                <a:gridCol w="648586">
                  <a:extLst>
                    <a:ext uri="{9D8B030D-6E8A-4147-A177-3AD203B41FA5}">
                      <a16:colId xmlns:a16="http://schemas.microsoft.com/office/drawing/2014/main" val="3593197585"/>
                    </a:ext>
                  </a:extLst>
                </a:gridCol>
                <a:gridCol w="466260">
                  <a:extLst>
                    <a:ext uri="{9D8B030D-6E8A-4147-A177-3AD203B41FA5}">
                      <a16:colId xmlns:a16="http://schemas.microsoft.com/office/drawing/2014/main" val="3517974860"/>
                    </a:ext>
                  </a:extLst>
                </a:gridCol>
              </a:tblGrid>
              <a:tr h="187659">
                <a:tc gridSpan="2">
                  <a:txBody>
                    <a:bodyPr/>
                    <a:lstStyle/>
                    <a:p>
                      <a:pPr marL="990600" indent="0" algn="ctr">
                        <a:lnSpc>
                          <a:spcPct val="100000"/>
                        </a:lnSpc>
                        <a:tabLst>
                          <a:tab pos="630555" algn="l"/>
                        </a:tabLst>
                      </a:pPr>
                      <a:r>
                        <a:rPr lang="en-GB" sz="1000">
                          <a:effectLst/>
                          <a:uFill>
                            <a:solidFill>
                              <a:srgbClr val="505050"/>
                            </a:solidFill>
                          </a:uFill>
                        </a:rPr>
                        <a:t>Criterion</a:t>
                      </a:r>
                      <a:endParaRPr lang="es-ES" sz="100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hMerge="1">
                  <a:txBody>
                    <a:bodyPr/>
                    <a:lstStyle/>
                    <a:p>
                      <a:endParaRPr lang="es-ES"/>
                    </a:p>
                  </a:txBody>
                  <a:tcPr/>
                </a:tc>
                <a:tc>
                  <a:txBody>
                    <a:bodyPr/>
                    <a:lstStyle/>
                    <a:p>
                      <a:pPr indent="0" algn="ctr">
                        <a:lnSpc>
                          <a:spcPct val="100000"/>
                        </a:lnSpc>
                        <a:spcBef>
                          <a:spcPts val="600"/>
                        </a:spcBef>
                        <a:tabLst>
                          <a:tab pos="228600" algn="l"/>
                          <a:tab pos="449580" algn="l"/>
                        </a:tabLst>
                      </a:pPr>
                      <a:r>
                        <a:rPr lang="en-GB" sz="1000">
                          <a:effectLst/>
                          <a:uFill>
                            <a:solidFill>
                              <a:srgbClr val="A6A6A6"/>
                            </a:solidFill>
                          </a:uFill>
                        </a:rPr>
                        <a:t>Values</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a:txBody>
                    <a:bodyPr/>
                    <a:lstStyle/>
                    <a:p>
                      <a:pPr indent="0" algn="ctr">
                        <a:lnSpc>
                          <a:spcPct val="100000"/>
                        </a:lnSpc>
                        <a:spcBef>
                          <a:spcPts val="600"/>
                        </a:spcBef>
                        <a:tabLst>
                          <a:tab pos="228600" algn="l"/>
                          <a:tab pos="449580" algn="l"/>
                        </a:tabLst>
                      </a:pPr>
                      <a:r>
                        <a:rPr lang="en-GB" sz="1000">
                          <a:effectLst/>
                          <a:uFill>
                            <a:solidFill>
                              <a:srgbClr val="A6A6A6"/>
                            </a:solidFill>
                          </a:uFill>
                        </a:rPr>
                        <a:t>Weight</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2855913930"/>
                  </a:ext>
                </a:extLst>
              </a:tr>
              <a:tr h="68561">
                <a:tc rowSpan="2">
                  <a:txBody>
                    <a:bodyPr/>
                    <a:lstStyle/>
                    <a:p>
                      <a:pPr marL="0" indent="0">
                        <a:lnSpc>
                          <a:spcPct val="100000"/>
                        </a:lnSpc>
                        <a:tabLst>
                          <a:tab pos="630555" algn="l"/>
                        </a:tabLst>
                      </a:pPr>
                      <a:r>
                        <a:rPr lang="en-GB" sz="1000" dirty="0">
                          <a:effectLst/>
                          <a:uFill>
                            <a:solidFill>
                              <a:srgbClr val="505050"/>
                            </a:solidFill>
                          </a:uFill>
                        </a:rPr>
                        <a:t>1</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 The model shall focus on the security of software development processes (as opposed to the security of work products). </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0"/>
                        </a:spcBef>
                        <a:tabLst>
                          <a:tab pos="228600" algn="l"/>
                          <a:tab pos="449580" algn="l"/>
                        </a:tabLst>
                      </a:pPr>
                      <a:r>
                        <a:rPr lang="en-GB" sz="1000" dirty="0">
                          <a:effectLst/>
                          <a:uFill>
                            <a:solidFill>
                              <a:srgbClr val="A6A6A6"/>
                            </a:solidFill>
                          </a:uFill>
                        </a:rPr>
                        <a:t>1 (low)</a:t>
                      </a:r>
                      <a:endParaRPr lang="es-ES" sz="1000" dirty="0">
                        <a:effectLst/>
                        <a:uFill>
                          <a:solidFill>
                            <a:srgbClr val="A6A6A6"/>
                          </a:solidFill>
                        </a:uFill>
                      </a:endParaRPr>
                    </a:p>
                    <a:p>
                      <a:pPr indent="0" algn="ctr">
                        <a:lnSpc>
                          <a:spcPct val="100000"/>
                        </a:lnSpc>
                        <a:spcBef>
                          <a:spcPts val="0"/>
                        </a:spcBef>
                        <a:spcAft>
                          <a:spcPts val="0"/>
                        </a:spcAft>
                        <a:tabLst>
                          <a:tab pos="228600" algn="l"/>
                          <a:tab pos="449580" algn="l"/>
                        </a:tabLst>
                      </a:pPr>
                      <a:r>
                        <a:rPr lang="en-GB" sz="1000" dirty="0">
                          <a:effectLst/>
                          <a:uFill>
                            <a:solidFill>
                              <a:srgbClr val="A6A6A6"/>
                            </a:solidFill>
                          </a:uFill>
                        </a:rPr>
                        <a:t> 2 (medium)</a:t>
                      </a:r>
                      <a:endParaRPr lang="es-ES" sz="1000" dirty="0">
                        <a:effectLst/>
                        <a:uFill>
                          <a:solidFill>
                            <a:srgbClr val="A6A6A6"/>
                          </a:solidFill>
                        </a:uFill>
                      </a:endParaRPr>
                    </a:p>
                    <a:p>
                      <a:pPr indent="0" algn="ctr">
                        <a:lnSpc>
                          <a:spcPct val="100000"/>
                        </a:lnSpc>
                        <a:spcBef>
                          <a:spcPts val="0"/>
                        </a:spcBef>
                        <a:tabLst>
                          <a:tab pos="228600" algn="l"/>
                          <a:tab pos="449580" algn="l"/>
                        </a:tabLst>
                      </a:pPr>
                      <a:r>
                        <a:rPr lang="en-GB" sz="1000" dirty="0">
                          <a:effectLst/>
                          <a:uFill>
                            <a:solidFill>
                              <a:srgbClr val="A6A6A6"/>
                            </a:solidFill>
                          </a:uFill>
                        </a:rPr>
                        <a:t>3 (high)</a:t>
                      </a:r>
                      <a:endParaRPr lang="es-ES" sz="1000" dirty="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16%</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316156665"/>
                  </a:ext>
                </a:extLst>
              </a:tr>
              <a:tr h="156543">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The processes to be defined will focus of the overall management and software development processes not on more technical focusing on the product.</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333544127"/>
                  </a:ext>
                </a:extLst>
              </a:tr>
              <a:tr h="79987">
                <a:tc rowSpan="2">
                  <a:txBody>
                    <a:bodyPr/>
                    <a:lstStyle/>
                    <a:p>
                      <a:pPr marL="0" indent="0">
                        <a:lnSpc>
                          <a:spcPct val="100000"/>
                        </a:lnSpc>
                        <a:tabLst>
                          <a:tab pos="630555" algn="l"/>
                        </a:tabLst>
                      </a:pPr>
                      <a:r>
                        <a:rPr lang="en-GB" sz="1000">
                          <a:effectLst/>
                          <a:uFill>
                            <a:solidFill>
                              <a:srgbClr val="505050"/>
                            </a:solidFill>
                          </a:uFill>
                        </a:rPr>
                        <a:t>2</a:t>
                      </a:r>
                      <a:endParaRPr lang="es-ES" sz="100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The model shall be appropriate for suppliers of space segment components as well as to suppliers of ground segment components and its infrastructure.</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2%</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1568537254"/>
                  </a:ext>
                </a:extLst>
              </a:tr>
              <a:tr h="159975">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The Cybersecurity processes to be defined shall be applicable and useable to the development of any space SW asset: flight software, ground control SW and user segments. In principle, irrespective to any possible safety/dependability criticality level of the space SW asset under development.</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153396606"/>
                  </a:ext>
                </a:extLst>
              </a:tr>
              <a:tr h="91414">
                <a:tc rowSpan="2">
                  <a:txBody>
                    <a:bodyPr/>
                    <a:lstStyle/>
                    <a:p>
                      <a:pPr marL="0" indent="0">
                        <a:lnSpc>
                          <a:spcPct val="100000"/>
                        </a:lnSpc>
                        <a:tabLst>
                          <a:tab pos="630555" algn="l"/>
                        </a:tabLst>
                      </a:pPr>
                      <a:r>
                        <a:rPr lang="en-GB" sz="1000">
                          <a:effectLst/>
                          <a:uFill>
                            <a:solidFill>
                              <a:srgbClr val="505050"/>
                            </a:solidFill>
                          </a:uFill>
                        </a:rPr>
                        <a:t>3</a:t>
                      </a:r>
                      <a:endParaRPr lang="es-ES" sz="100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the international context in which space systems are developed and operated, and – as a consequence – the variety of regulatory requirements that may apply;</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10%</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35258331"/>
                  </a:ext>
                </a:extLst>
              </a:tr>
              <a:tr h="96245">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Generic and international enough to be able to co-exist and be complemented by other regulatory requirements national-wise or sector-wise</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713497861"/>
                  </a:ext>
                </a:extLst>
              </a:tr>
              <a:tr h="79987">
                <a:tc rowSpan="2">
                  <a:txBody>
                    <a:bodyPr/>
                    <a:lstStyle/>
                    <a:p>
                      <a:pPr marL="0" indent="0">
                        <a:lnSpc>
                          <a:spcPct val="100000"/>
                        </a:lnSpc>
                        <a:tabLst>
                          <a:tab pos="630555" algn="l"/>
                        </a:tabLst>
                      </a:pPr>
                      <a:r>
                        <a:rPr lang="en-GB" sz="1000" dirty="0">
                          <a:effectLst/>
                          <a:uFill>
                            <a:solidFill>
                              <a:srgbClr val="505050"/>
                            </a:solidFill>
                          </a:uFill>
                        </a:rPr>
                        <a:t>4</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the importance of safety and dependability assurance and the potential conflicts that may arise between safety and security requirements;</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dirty="0">
                          <a:effectLst/>
                          <a:uFill>
                            <a:solidFill>
                              <a:srgbClr val="A6A6A6"/>
                            </a:solidFill>
                          </a:uFill>
                        </a:rPr>
                        <a:t>1/2/3</a:t>
                      </a:r>
                      <a:endParaRPr lang="es-ES" sz="1000" dirty="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10%</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4069006409"/>
                  </a:ext>
                </a:extLst>
              </a:tr>
              <a:tr h="857009">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The Cybersecurity processes shall allow to coordinate for any potentially explicitly defined stages where potential conflicts that may arise between safety and security requirements may need to be managed.</a:t>
                      </a:r>
                      <a:endParaRPr lang="es-ES" sz="1000" u="none" strike="noStrike" kern="0" spc="0" dirty="0">
                        <a:effectLst/>
                        <a:uFill>
                          <a:solidFill>
                            <a:srgbClr val="505050"/>
                          </a:solidFill>
                        </a:uFill>
                      </a:endParaRPr>
                    </a:p>
                    <a:p>
                      <a:pPr indent="0">
                        <a:lnSpc>
                          <a:spcPct val="100000"/>
                        </a:lnSpc>
                        <a:tabLst>
                          <a:tab pos="808355" algn="l"/>
                        </a:tabLst>
                      </a:pPr>
                      <a:r>
                        <a:rPr lang="en-GB" sz="1000" dirty="0">
                          <a:effectLst/>
                          <a:uFill>
                            <a:solidFill>
                              <a:srgbClr val="505050"/>
                            </a:solidFill>
                          </a:uFill>
                        </a:rPr>
                        <a:t>The combination of the development and safeguard of both aspects are not an easy task The study of potential hazards and threats, and the assessment of safety and cybersecurity risks is usually complicated. This is because there exist strong dependencies between the two domains, even though cases where they are independent do also exist. Three types of such dependencies have been identified and studied in literature and can be summarised as follows:</a:t>
                      </a:r>
                      <a:endParaRPr lang="es-ES" sz="1000" dirty="0">
                        <a:effectLst/>
                        <a:uFill>
                          <a:solidFill>
                            <a:srgbClr val="505050"/>
                          </a:solidFill>
                        </a:uFill>
                      </a:endParaRPr>
                    </a:p>
                    <a:p>
                      <a:pPr indent="0">
                        <a:lnSpc>
                          <a:spcPct val="100000"/>
                        </a:lnSpc>
                        <a:tabLst>
                          <a:tab pos="808355" algn="l"/>
                        </a:tabLst>
                      </a:pPr>
                      <a:r>
                        <a:rPr lang="en-GB" sz="1000" dirty="0">
                          <a:effectLst/>
                          <a:uFill>
                            <a:solidFill>
                              <a:srgbClr val="505050"/>
                            </a:solidFill>
                          </a:uFill>
                        </a:rPr>
                        <a:t>1. Conditional dependencies: Safe operations may be conditioned by cybersecurity, for example, malicious modifications of sensor data or control programs may prevent safety systems from protecting an installation in accidental conditions. Conversely, safety may be a condition for cybersecurity, for example, when unmanaged catastrophic conditions weaken the security posture of a system or an organization, and lead to opportunistic malicious acts. </a:t>
                      </a:r>
                      <a:endParaRPr lang="es-ES" sz="1000" dirty="0">
                        <a:effectLst/>
                        <a:uFill>
                          <a:solidFill>
                            <a:srgbClr val="505050"/>
                          </a:solidFill>
                        </a:uFill>
                      </a:endParaRPr>
                    </a:p>
                    <a:p>
                      <a:pPr indent="0">
                        <a:lnSpc>
                          <a:spcPct val="100000"/>
                        </a:lnSpc>
                        <a:tabLst>
                          <a:tab pos="808355" algn="l"/>
                        </a:tabLst>
                      </a:pPr>
                      <a:r>
                        <a:rPr lang="en-GB" sz="1000" dirty="0">
                          <a:effectLst/>
                          <a:uFill>
                            <a:solidFill>
                              <a:srgbClr val="505050"/>
                            </a:solidFill>
                          </a:uFill>
                        </a:rPr>
                        <a:t>2. Reinforcement: Safety and cybersecurity measures can be complementary, for example, event and activity logging may be used both for attack detection and accident anticipation, as well as post-event analysis. </a:t>
                      </a:r>
                      <a:endParaRPr lang="es-ES" sz="1000" dirty="0">
                        <a:effectLst/>
                        <a:uFill>
                          <a:solidFill>
                            <a:srgbClr val="505050"/>
                          </a:solidFill>
                        </a:uFill>
                      </a:endParaRPr>
                    </a:p>
                    <a:p>
                      <a:pPr indent="0">
                        <a:lnSpc>
                          <a:spcPct val="100000"/>
                        </a:lnSpc>
                        <a:tabLst>
                          <a:tab pos="808355" algn="l"/>
                        </a:tabLst>
                      </a:pPr>
                      <a:r>
                        <a:rPr lang="en-GB" sz="1000" dirty="0">
                          <a:effectLst/>
                          <a:uFill>
                            <a:solidFill>
                              <a:srgbClr val="505050"/>
                            </a:solidFill>
                          </a:uFill>
                        </a:rPr>
                        <a:t>3. Conflict: If safety and cybersecurity are considered separately for the same system, it is possible that conflicting requirements or measures may be identified, for example, a safety requirement for an automatic door shutting system, would be to leave the door open, whereas a security requirement would be to leave the door locked in case of failure.</a:t>
                      </a:r>
                      <a:endParaRPr lang="es-ES" sz="1000" dirty="0">
                        <a:effectLst/>
                        <a:uFill>
                          <a:solidFill>
                            <a:srgbClr val="505050"/>
                          </a:solidFill>
                        </a:uFill>
                      </a:endParaRPr>
                    </a:p>
                    <a:p>
                      <a:pPr indent="0">
                        <a:lnSpc>
                          <a:spcPct val="100000"/>
                        </a:lnSpc>
                        <a:tabLst>
                          <a:tab pos="808355" algn="l"/>
                        </a:tabLst>
                      </a:pPr>
                      <a:r>
                        <a:rPr lang="en-GB" sz="1000" dirty="0">
                          <a:effectLst/>
                          <a:uFill>
                            <a:solidFill>
                              <a:srgbClr val="505050"/>
                            </a:solidFill>
                          </a:uFill>
                        </a:rPr>
                        <a:t>Therefore, there is a need to analyse both the safety and the cybersecurity of CPSs by employing a single approach. Such an approach can be employed to identify system faults/vulnerabilities, hazards/threats, safety/security requirements, and to assess safety/security risks.</a:t>
                      </a:r>
                      <a:endParaRPr lang="es-ES" sz="100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350191264"/>
                  </a:ext>
                </a:extLst>
              </a:tr>
              <a:tr h="34280">
                <a:tc rowSpan="2">
                  <a:txBody>
                    <a:bodyPr/>
                    <a:lstStyle/>
                    <a:p>
                      <a:pPr marL="0" indent="0">
                        <a:lnSpc>
                          <a:spcPct val="100000"/>
                        </a:lnSpc>
                        <a:tabLst>
                          <a:tab pos="630555" algn="l"/>
                        </a:tabLst>
                      </a:pPr>
                      <a:r>
                        <a:rPr lang="en-GB" sz="1000" dirty="0">
                          <a:effectLst/>
                          <a:uFill>
                            <a:solidFill>
                              <a:srgbClr val="505050"/>
                            </a:solidFill>
                          </a:uFill>
                        </a:rPr>
                        <a:t>5</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safety- and mission-criticality (including manned missions);</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2%</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1921363224"/>
                  </a:ext>
                </a:extLst>
              </a:tr>
              <a:tr h="153379">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As mentioned in above criteria 2, the processes to be defined and assessed will need to cover any safety and mission criticality mission as the cybersecurity threads are not only affecting the safety of the space systems, but also financial, availability, business, etc. </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441339997"/>
                  </a:ext>
                </a:extLst>
              </a:tr>
              <a:tr h="28859">
                <a:tc rowSpan="2">
                  <a:txBody>
                    <a:bodyPr/>
                    <a:lstStyle/>
                    <a:p>
                      <a:pPr marL="0" indent="0">
                        <a:lnSpc>
                          <a:spcPct val="100000"/>
                        </a:lnSpc>
                        <a:tabLst>
                          <a:tab pos="630555" algn="l"/>
                        </a:tabLst>
                      </a:pPr>
                      <a:r>
                        <a:rPr lang="en-GB" sz="1000">
                          <a:effectLst/>
                          <a:uFill>
                            <a:solidFill>
                              <a:srgbClr val="505050"/>
                            </a:solidFill>
                          </a:uFill>
                        </a:rPr>
                        <a:t>6</a:t>
                      </a:r>
                      <a:endParaRPr lang="es-ES" sz="100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the specific setup of industry consortia;</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2%</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1454943352"/>
                  </a:ext>
                </a:extLst>
              </a:tr>
              <a:tr h="158800">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The Cybersecurity processes shall include and consider all possible aspects related to the customer/supplier project structure in the space projects along the whole sometimes complex industrial chain.</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152296095"/>
                  </a:ext>
                </a:extLst>
              </a:tr>
              <a:tr h="34280">
                <a:tc rowSpan="2">
                  <a:txBody>
                    <a:bodyPr/>
                    <a:lstStyle/>
                    <a:p>
                      <a:pPr marL="0" indent="0">
                        <a:lnSpc>
                          <a:spcPct val="100000"/>
                        </a:lnSpc>
                        <a:tabLst>
                          <a:tab pos="630555" algn="l"/>
                        </a:tabLst>
                      </a:pPr>
                      <a:r>
                        <a:rPr lang="en-GB" sz="1000" dirty="0">
                          <a:effectLst/>
                          <a:uFill>
                            <a:solidFill>
                              <a:srgbClr val="505050"/>
                            </a:solidFill>
                          </a:uFill>
                        </a:rPr>
                        <a:t>7</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the ECSS standards and their tailoring mechanisms;</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2%</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725141393"/>
                  </a:ext>
                </a:extLst>
              </a:tr>
              <a:tr h="262815">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ECSS standards are applicable project-wise and shall be tailored to each specific project requirements and needs. The S4S processes (</a:t>
                      </a:r>
                      <a:r>
                        <a:rPr lang="es-ES" sz="1000" u="none" strike="noStrike" kern="0" spc="0" dirty="0">
                          <a:solidFill>
                            <a:schemeClr val="dk1"/>
                          </a:solidFill>
                          <a:effectLst/>
                          <a:uFill>
                            <a:solidFill>
                              <a:srgbClr val="505050"/>
                            </a:solidFill>
                          </a:uFill>
                          <a:latin typeface="+mn-lt"/>
                          <a:ea typeface="+mn-ea"/>
                          <a:cs typeface="+mn-cs"/>
                        </a:rPr>
                        <a:t>ECSS-Q-HB-80-02</a:t>
                      </a:r>
                      <a:r>
                        <a:rPr lang="en-GB" sz="1000" u="none" strike="noStrike" kern="0" spc="0" dirty="0">
                          <a:solidFill>
                            <a:schemeClr val="dk1"/>
                          </a:solidFill>
                          <a:effectLst/>
                          <a:uFill>
                            <a:solidFill>
                              <a:srgbClr val="505050"/>
                            </a:solidFill>
                          </a:uFill>
                          <a:latin typeface="+mn-lt"/>
                          <a:ea typeface="+mn-ea"/>
                          <a:cs typeface="+mn-cs"/>
                        </a:rPr>
                        <a:t>) </a:t>
                      </a:r>
                      <a:r>
                        <a:rPr lang="en-GB" sz="1000" u="none" strike="noStrike" kern="0" spc="0" dirty="0">
                          <a:effectLst/>
                          <a:uFill>
                            <a:solidFill>
                              <a:srgbClr val="505050"/>
                            </a:solidFill>
                          </a:uFill>
                        </a:rPr>
                        <a:t>instead are not that tailorable as in general one cannot assess part of a process or, for example, when maturity models are in place, no process can be tailored out from the basic set per maturity level. Nevertheless, there are some cases when it is possible to tailor processes out, for example: when there are no subcontractors in a project, no S4S ACQ processes need to apply.</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65413003"/>
                  </a:ext>
                </a:extLst>
              </a:tr>
              <a:tr h="34280">
                <a:tc rowSpan="2">
                  <a:txBody>
                    <a:bodyPr/>
                    <a:lstStyle/>
                    <a:p>
                      <a:pPr marL="0" indent="0">
                        <a:lnSpc>
                          <a:spcPct val="100000"/>
                        </a:lnSpc>
                        <a:tabLst>
                          <a:tab pos="630555" algn="l"/>
                        </a:tabLst>
                      </a:pPr>
                      <a:r>
                        <a:rPr lang="en-GB" sz="1000" dirty="0">
                          <a:effectLst/>
                          <a:uFill>
                            <a:solidFill>
                              <a:srgbClr val="505050"/>
                            </a:solidFill>
                          </a:uFill>
                        </a:rPr>
                        <a:t>8</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the use of independent software verification and validation (ISVV);</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2%</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2000848471"/>
                  </a:ext>
                </a:extLst>
              </a:tr>
              <a:tr h="388511">
                <a:tc vMerge="1">
                  <a:txBody>
                    <a:bodyPr/>
                    <a:lstStyle/>
                    <a:p>
                      <a:endParaRPr lang="es-ES"/>
                    </a:p>
                  </a:txBody>
                  <a:tcP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mj-lt"/>
                        <a:buNone/>
                        <a:tabLst>
                          <a:tab pos="808355" algn="l"/>
                        </a:tabLst>
                        <a:defRPr/>
                      </a:pPr>
                      <a:r>
                        <a:rPr lang="en-GB" sz="1000" u="none" strike="noStrike" kern="0" spc="0" dirty="0">
                          <a:effectLst/>
                          <a:uFill>
                            <a:solidFill>
                              <a:srgbClr val="505050"/>
                            </a:solidFill>
                          </a:uFill>
                        </a:rPr>
                        <a:t> S4S (</a:t>
                      </a:r>
                      <a:r>
                        <a:rPr lang="es-ES" sz="1000" u="none" strike="noStrike" kern="0" spc="0" dirty="0">
                          <a:solidFill>
                            <a:schemeClr val="dk1"/>
                          </a:solidFill>
                          <a:effectLst/>
                          <a:uFill>
                            <a:solidFill>
                              <a:srgbClr val="505050"/>
                            </a:solidFill>
                          </a:uFill>
                          <a:latin typeface="+mn-lt"/>
                          <a:ea typeface="+mn-ea"/>
                          <a:cs typeface="+mn-cs"/>
                        </a:rPr>
                        <a:t>ECSS-Q-HB-80-02</a:t>
                      </a:r>
                      <a:r>
                        <a:rPr lang="en-GB" sz="1000" u="none" strike="noStrike" kern="0" spc="0" dirty="0">
                          <a:solidFill>
                            <a:schemeClr val="dk1"/>
                          </a:solidFill>
                          <a:effectLst/>
                          <a:uFill>
                            <a:solidFill>
                              <a:srgbClr val="505050"/>
                            </a:solidFill>
                          </a:uFill>
                          <a:latin typeface="+mn-lt"/>
                          <a:ea typeface="+mn-ea"/>
                          <a:cs typeface="+mn-cs"/>
                        </a:rPr>
                        <a:t>) already contains a supporting </a:t>
                      </a:r>
                      <a:r>
                        <a:rPr lang="en-GB" sz="1000" u="none" strike="noStrike" kern="0" spc="0" dirty="0">
                          <a:effectLst/>
                          <a:uFill>
                            <a:solidFill>
                              <a:srgbClr val="505050"/>
                            </a:solidFill>
                          </a:uFill>
                        </a:rPr>
                        <a:t>process for ISVV. This process is general enough so that in case the ISVV processes performed in ESA projects (currently following the ISVV Guide v2  may eventually cover security issues (not only being safety/dependability related as it mainly is now), no major changes will need to be done to this general process. Any other approach covering ISVV will be considered and compared to tis already existing S4S SUP.12 process. There is an on-going update process of the ISVV Guide [ESA ISVV EVOLUTION - CONTRACT REFERENCE: 4000127073/19/NL/AF] and will be followed to check about how the security and cybersecurity aspects are covered.</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94791703"/>
                  </a:ext>
                </a:extLst>
              </a:tr>
            </a:tbl>
          </a:graphicData>
        </a:graphic>
      </p:graphicFrame>
    </p:spTree>
    <p:extLst>
      <p:ext uri="{BB962C8B-B14F-4D97-AF65-F5344CB8AC3E}">
        <p14:creationId xmlns:p14="http://schemas.microsoft.com/office/powerpoint/2010/main" val="161813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18565" y="19276"/>
            <a:ext cx="10136075" cy="1048181"/>
          </a:xfrm>
        </p:spPr>
        <p:txBody>
          <a:bodyPr>
            <a:normAutofit/>
          </a:bodyPr>
          <a:lstStyle/>
          <a:p>
            <a:r>
              <a:rPr lang="en-GB"/>
              <a:t>TN1: Cybersecurity Development approach</a:t>
            </a:r>
            <a:br>
              <a:rPr lang="en-GB"/>
            </a:br>
            <a:r>
              <a:rPr lang="en-GB" sz="1600"/>
              <a:t>Comparative criteria for the analysis of literature, standards and different approaches</a:t>
            </a:r>
            <a:endParaRPr lang="en-GB"/>
          </a:p>
        </p:txBody>
      </p:sp>
      <p:graphicFrame>
        <p:nvGraphicFramePr>
          <p:cNvPr id="4" name="Tabla 3">
            <a:extLst>
              <a:ext uri="{FF2B5EF4-FFF2-40B4-BE49-F238E27FC236}">
                <a16:creationId xmlns:a16="http://schemas.microsoft.com/office/drawing/2014/main" id="{04F0F2C7-1537-BCDB-9B20-C5C91BA6F9F3}"/>
              </a:ext>
            </a:extLst>
          </p:cNvPr>
          <p:cNvGraphicFramePr>
            <a:graphicFrameLocks noGrp="1"/>
          </p:cNvGraphicFramePr>
          <p:nvPr>
            <p:extLst>
              <p:ext uri="{D42A27DB-BD31-4B8C-83A1-F6EECF244321}">
                <p14:modId xmlns:p14="http://schemas.microsoft.com/office/powerpoint/2010/main" val="2672372475"/>
              </p:ext>
            </p:extLst>
          </p:nvPr>
        </p:nvGraphicFramePr>
        <p:xfrm>
          <a:off x="319078" y="925165"/>
          <a:ext cx="11742371" cy="5521659"/>
        </p:xfrm>
        <a:graphic>
          <a:graphicData uri="http://schemas.openxmlformats.org/drawingml/2006/table">
            <a:tbl>
              <a:tblPr firstRow="1" firstCol="1" bandRow="1">
                <a:tableStyleId>{5C22544A-7EE6-4342-B048-85BDC9FD1C3A}</a:tableStyleId>
              </a:tblPr>
              <a:tblGrid>
                <a:gridCol w="192971">
                  <a:extLst>
                    <a:ext uri="{9D8B030D-6E8A-4147-A177-3AD203B41FA5}">
                      <a16:colId xmlns:a16="http://schemas.microsoft.com/office/drawing/2014/main" val="4231458707"/>
                    </a:ext>
                  </a:extLst>
                </a:gridCol>
                <a:gridCol w="10473070">
                  <a:extLst>
                    <a:ext uri="{9D8B030D-6E8A-4147-A177-3AD203B41FA5}">
                      <a16:colId xmlns:a16="http://schemas.microsoft.com/office/drawing/2014/main" val="3712652772"/>
                    </a:ext>
                  </a:extLst>
                </a:gridCol>
                <a:gridCol w="648586">
                  <a:extLst>
                    <a:ext uri="{9D8B030D-6E8A-4147-A177-3AD203B41FA5}">
                      <a16:colId xmlns:a16="http://schemas.microsoft.com/office/drawing/2014/main" val="3593197585"/>
                    </a:ext>
                  </a:extLst>
                </a:gridCol>
                <a:gridCol w="427744">
                  <a:extLst>
                    <a:ext uri="{9D8B030D-6E8A-4147-A177-3AD203B41FA5}">
                      <a16:colId xmlns:a16="http://schemas.microsoft.com/office/drawing/2014/main" val="3517974860"/>
                    </a:ext>
                  </a:extLst>
                </a:gridCol>
              </a:tblGrid>
              <a:tr h="187659">
                <a:tc gridSpan="2">
                  <a:txBody>
                    <a:bodyPr/>
                    <a:lstStyle/>
                    <a:p>
                      <a:pPr marL="990600" indent="0" algn="ctr">
                        <a:lnSpc>
                          <a:spcPct val="100000"/>
                        </a:lnSpc>
                        <a:tabLst>
                          <a:tab pos="630555" algn="l"/>
                        </a:tabLst>
                      </a:pPr>
                      <a:r>
                        <a:rPr lang="en-GB" sz="1000">
                          <a:effectLst/>
                          <a:uFill>
                            <a:solidFill>
                              <a:srgbClr val="505050"/>
                            </a:solidFill>
                          </a:uFill>
                        </a:rPr>
                        <a:t>Criterion</a:t>
                      </a:r>
                      <a:endParaRPr lang="es-ES" sz="100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hMerge="1">
                  <a:txBody>
                    <a:bodyPr/>
                    <a:lstStyle/>
                    <a:p>
                      <a:endParaRPr lang="es-ES"/>
                    </a:p>
                  </a:txBody>
                  <a:tcPr/>
                </a:tc>
                <a:tc>
                  <a:txBody>
                    <a:bodyPr/>
                    <a:lstStyle/>
                    <a:p>
                      <a:pPr indent="0" algn="ctr">
                        <a:lnSpc>
                          <a:spcPct val="100000"/>
                        </a:lnSpc>
                        <a:spcBef>
                          <a:spcPts val="600"/>
                        </a:spcBef>
                        <a:tabLst>
                          <a:tab pos="228600" algn="l"/>
                          <a:tab pos="449580" algn="l"/>
                        </a:tabLst>
                      </a:pPr>
                      <a:r>
                        <a:rPr lang="en-GB" sz="1000">
                          <a:effectLst/>
                          <a:uFill>
                            <a:solidFill>
                              <a:srgbClr val="A6A6A6"/>
                            </a:solidFill>
                          </a:uFill>
                        </a:rPr>
                        <a:t>Values</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a:txBody>
                    <a:bodyPr/>
                    <a:lstStyle/>
                    <a:p>
                      <a:pPr indent="0" algn="ctr">
                        <a:lnSpc>
                          <a:spcPct val="100000"/>
                        </a:lnSpc>
                        <a:spcBef>
                          <a:spcPts val="600"/>
                        </a:spcBef>
                        <a:tabLst>
                          <a:tab pos="228600" algn="l"/>
                          <a:tab pos="449580" algn="l"/>
                        </a:tabLst>
                      </a:pPr>
                      <a:r>
                        <a:rPr lang="en-GB" sz="1000">
                          <a:effectLst/>
                          <a:uFill>
                            <a:solidFill>
                              <a:srgbClr val="A6A6A6"/>
                            </a:solidFill>
                          </a:uFill>
                        </a:rPr>
                        <a:t>Weight</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2855913930"/>
                  </a:ext>
                </a:extLst>
              </a:tr>
              <a:tr h="45707">
                <a:tc rowSpan="2">
                  <a:txBody>
                    <a:bodyPr/>
                    <a:lstStyle/>
                    <a:p>
                      <a:pPr marL="0" indent="0">
                        <a:lnSpc>
                          <a:spcPct val="100000"/>
                        </a:lnSpc>
                        <a:tabLst>
                          <a:tab pos="630555" algn="l"/>
                        </a:tabLst>
                      </a:pPr>
                      <a:r>
                        <a:rPr lang="en-GB" sz="1000" dirty="0">
                          <a:effectLst/>
                          <a:uFill>
                            <a:solidFill>
                              <a:srgbClr val="505050"/>
                            </a:solidFill>
                          </a:uFill>
                        </a:rPr>
                        <a:t>9</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the long lifetimes of many of the projects;</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dirty="0">
                          <a:effectLst/>
                          <a:uFill>
                            <a:solidFill>
                              <a:srgbClr val="A6A6A6"/>
                            </a:solidFill>
                          </a:uFill>
                        </a:rPr>
                        <a:t>2%</a:t>
                      </a:r>
                      <a:endParaRPr lang="es-ES" sz="1000" dirty="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2619962569"/>
                  </a:ext>
                </a:extLst>
              </a:tr>
              <a:tr h="45707">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This is a project specific characteristic of big space projects, but what this criterion implies is at least that the cybersecurity processes to be defined will need to cover the operational and maintenance (SW changes) stages of any project till the end of its life time. </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452985885"/>
                  </a:ext>
                </a:extLst>
              </a:tr>
              <a:tr h="45707">
                <a:tc rowSpan="2">
                  <a:txBody>
                    <a:bodyPr/>
                    <a:lstStyle/>
                    <a:p>
                      <a:pPr marL="0" indent="0">
                        <a:lnSpc>
                          <a:spcPct val="100000"/>
                        </a:lnSpc>
                        <a:tabLst>
                          <a:tab pos="630555" algn="l"/>
                        </a:tabLst>
                      </a:pPr>
                      <a:r>
                        <a:rPr lang="en-GB" sz="1000" dirty="0">
                          <a:effectLst/>
                          <a:uFill>
                            <a:solidFill>
                              <a:srgbClr val="505050"/>
                            </a:solidFill>
                          </a:uFill>
                        </a:rPr>
                        <a:t>10</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the specific development phases and lifecycles of space projects;</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dirty="0">
                          <a:effectLst/>
                          <a:uFill>
                            <a:solidFill>
                              <a:srgbClr val="A6A6A6"/>
                            </a:solidFill>
                          </a:uFill>
                        </a:rPr>
                        <a:t>2%</a:t>
                      </a:r>
                      <a:endParaRPr lang="es-ES" sz="1000" dirty="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4032736133"/>
                  </a:ext>
                </a:extLst>
              </a:tr>
              <a:tr h="141952">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The cybersecurity processes shall not limit neither restrict the space main development phases in ECSS-E-ST-10C, in ECSS-E-ST-40C and also ECSS-E-HB-40-01A for the agile-like life cycle model by, for example, imposing any specific life cycle model, etc.</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171234934"/>
                  </a:ext>
                </a:extLst>
              </a:tr>
              <a:tr h="45707">
                <a:tc rowSpan="2">
                  <a:txBody>
                    <a:bodyPr/>
                    <a:lstStyle/>
                    <a:p>
                      <a:pPr marL="0" indent="0">
                        <a:lnSpc>
                          <a:spcPct val="100000"/>
                        </a:lnSpc>
                        <a:tabLst>
                          <a:tab pos="630555" algn="l"/>
                        </a:tabLst>
                      </a:pPr>
                      <a:r>
                        <a:rPr lang="en-GB" sz="1000" dirty="0">
                          <a:effectLst/>
                          <a:uFill>
                            <a:solidFill>
                              <a:srgbClr val="505050"/>
                            </a:solidFill>
                          </a:uFill>
                        </a:rPr>
                        <a:t>11</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the fact that space systems can often not be updated, modified or maintained in-flight; and</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2%</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4031523578"/>
                  </a:ext>
                </a:extLst>
              </a:tr>
              <a:tr h="262815">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The cybersecurity processes to be defined will need to be able to ensure that the requirements of having the possibility of modifying or not the software in flight or when in operation these requirements will need to be respected and the SW protected in any case. As criteria 1 requires, the processes to be defined will not be product specific, but development processes and so the processes that will directly affect the system/software would need to consider these specific space requirements. .</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981607264"/>
                  </a:ext>
                </a:extLst>
              </a:tr>
              <a:tr h="57134">
                <a:tc rowSpan="2">
                  <a:txBody>
                    <a:bodyPr/>
                    <a:lstStyle/>
                    <a:p>
                      <a:pPr marL="0" indent="0">
                        <a:lnSpc>
                          <a:spcPct val="100000"/>
                        </a:lnSpc>
                        <a:tabLst>
                          <a:tab pos="630555" algn="l"/>
                        </a:tabLst>
                      </a:pPr>
                      <a:r>
                        <a:rPr lang="en-GB" sz="1000" dirty="0">
                          <a:effectLst/>
                          <a:uFill>
                            <a:solidFill>
                              <a:srgbClr val="505050"/>
                            </a:solidFill>
                          </a:uFill>
                        </a:rPr>
                        <a:t>12</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a:effectLst/>
                          <a:uFill>
                            <a:solidFill>
                              <a:srgbClr val="505050"/>
                            </a:solidFill>
                          </a:uFill>
                        </a:rPr>
                        <a:t>the fact that communication with space systems is not always possible in (near-)real-time</a:t>
                      </a:r>
                      <a:endParaRPr lang="es-ES" sz="1000" u="none" strike="noStrike" kern="0" spc="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2%</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2524891795"/>
                  </a:ext>
                </a:extLst>
              </a:tr>
              <a:tr h="274243">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One of the specific characteristics of space systems is that communications are not always possible in (near-)real-time, and this is a technical product characteristic that will need to be considered as other product characteristics within the technical/engineering cyber-security processes. As criteria 1 requires, the processes to be defined will not be product specific, but development processes and so the processes that will directly affect the system/software would need to consider these specific space requirements. </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3256426380"/>
                  </a:ext>
                </a:extLst>
              </a:tr>
              <a:tr h="57134">
                <a:tc rowSpan="2">
                  <a:txBody>
                    <a:bodyPr/>
                    <a:lstStyle/>
                    <a:p>
                      <a:pPr marL="0" indent="0">
                        <a:lnSpc>
                          <a:spcPct val="100000"/>
                        </a:lnSpc>
                        <a:tabLst>
                          <a:tab pos="630555" algn="l"/>
                        </a:tabLst>
                      </a:pPr>
                      <a:r>
                        <a:rPr lang="en-GB" sz="1000" dirty="0">
                          <a:effectLst/>
                          <a:uFill>
                            <a:solidFill>
                              <a:srgbClr val="505050"/>
                            </a:solidFill>
                          </a:uFill>
                        </a:rPr>
                        <a:t>13</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a:effectLst/>
                          <a:uFill>
                            <a:solidFill>
                              <a:srgbClr val="505050"/>
                            </a:solidFill>
                          </a:uFill>
                        </a:rPr>
                        <a:t>Approach already containing Cybersecurity processes and assessment models or new models</a:t>
                      </a:r>
                      <a:endParaRPr lang="es-ES" sz="1000" u="none" strike="noStrike" kern="0" spc="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10%</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1628189441"/>
                  </a:ext>
                </a:extLst>
              </a:tr>
              <a:tr h="182828">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The approach already contains the cybersecurity processes and/or process assessment model and process maturity model that could be reused as the basis of the ones to be defined for the space domain. Defining a completely new model will take longer to be useable in the space projects or as part of the supply chain management schema.</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696887871"/>
                  </a:ext>
                </a:extLst>
              </a:tr>
              <a:tr h="45707">
                <a:tc rowSpan="2">
                  <a:txBody>
                    <a:bodyPr/>
                    <a:lstStyle/>
                    <a:p>
                      <a:pPr marL="0" indent="0">
                        <a:lnSpc>
                          <a:spcPct val="100000"/>
                        </a:lnSpc>
                        <a:tabLst>
                          <a:tab pos="630555" algn="l"/>
                        </a:tabLst>
                      </a:pPr>
                      <a:r>
                        <a:rPr lang="en-GB" sz="1000" dirty="0">
                          <a:effectLst/>
                          <a:uFill>
                            <a:solidFill>
                              <a:srgbClr val="505050"/>
                            </a:solidFill>
                          </a:uFill>
                        </a:rPr>
                        <a:t>14</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a:effectLst/>
                          <a:uFill>
                            <a:solidFill>
                              <a:srgbClr val="505050"/>
                            </a:solidFill>
                          </a:uFill>
                        </a:rPr>
                        <a:t>The level of integrability of the cybersecurity processes approach with current ECSS and S4S. </a:t>
                      </a:r>
                      <a:endParaRPr lang="es-ES" sz="1000" u="none" strike="noStrike" kern="0" spc="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16%</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837636029"/>
                  </a:ext>
                </a:extLst>
              </a:tr>
              <a:tr h="141952">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The processes to be defined will need to co-exist and be used in combination with current ECSS and S4S. Using very different schemas, for example non ISO/IEC 330xx conformant may imply a less easy supply chain management and evaluation, for example.</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50047767"/>
                  </a:ext>
                </a:extLst>
              </a:tr>
              <a:tr h="45707">
                <a:tc rowSpan="2">
                  <a:txBody>
                    <a:bodyPr/>
                    <a:lstStyle/>
                    <a:p>
                      <a:pPr marL="0" indent="0">
                        <a:lnSpc>
                          <a:spcPct val="100000"/>
                        </a:lnSpc>
                        <a:tabLst>
                          <a:tab pos="630555" algn="l"/>
                        </a:tabLst>
                      </a:pPr>
                      <a:r>
                        <a:rPr lang="en-GB" sz="1000" dirty="0">
                          <a:effectLst/>
                          <a:uFill>
                            <a:solidFill>
                              <a:srgbClr val="505050"/>
                            </a:solidFill>
                          </a:uFill>
                        </a:rPr>
                        <a:t>15</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The maintainability schema of the cybersecurity processes approach</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10%</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4042900313"/>
                  </a:ext>
                </a:extLst>
              </a:tr>
              <a:tr h="217108">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The Cybersecurity processes approach to be used may be based on international standards or not. If defined by international standards organizations the benefit is that it use to be defined by experts in the field, be used in often different domains, are the ones to make the schema evolve that may eventually define the updating periods for the space schema. But with not much direct control over the changes to the schema. </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502568791"/>
                  </a:ext>
                </a:extLst>
              </a:tr>
              <a:tr h="57134">
                <a:tc rowSpan="2">
                  <a:txBody>
                    <a:bodyPr/>
                    <a:lstStyle/>
                    <a:p>
                      <a:pPr marL="0" indent="0">
                        <a:lnSpc>
                          <a:spcPct val="100000"/>
                        </a:lnSpc>
                        <a:tabLst>
                          <a:tab pos="630555" algn="l"/>
                        </a:tabLst>
                      </a:pPr>
                      <a:r>
                        <a:rPr lang="en-GB" sz="1000" dirty="0">
                          <a:effectLst/>
                          <a:uFill>
                            <a:solidFill>
                              <a:srgbClr val="505050"/>
                            </a:solidFill>
                          </a:uFill>
                        </a:rPr>
                        <a:t>16</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a:effectLst/>
                          <a:uFill>
                            <a:solidFill>
                              <a:srgbClr val="505050"/>
                            </a:solidFill>
                          </a:uFill>
                        </a:rPr>
                        <a:t>The process Assessors capability and accreditation requirements versus current S4S;</a:t>
                      </a:r>
                      <a:endParaRPr lang="es-ES" sz="1000" u="none" strike="noStrike" kern="0" spc="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10%</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3368318203"/>
                  </a:ext>
                </a:extLst>
              </a:tr>
              <a:tr h="130525">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Depending on the Cybersecurity processes approach to be used may imply different assessors accreditation requirements, that will need to be complementary to the ones already defined for the S4S assessments.</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573950242"/>
                  </a:ext>
                </a:extLst>
              </a:tr>
              <a:tr h="34280">
                <a:tc rowSpan="2">
                  <a:txBody>
                    <a:bodyPr/>
                    <a:lstStyle/>
                    <a:p>
                      <a:pPr marL="0" indent="0">
                        <a:lnSpc>
                          <a:spcPct val="100000"/>
                        </a:lnSpc>
                        <a:tabLst>
                          <a:tab pos="630555" algn="l"/>
                        </a:tabLst>
                      </a:pPr>
                      <a:r>
                        <a:rPr lang="en-GB" sz="1000" dirty="0">
                          <a:effectLst/>
                          <a:uFill>
                            <a:solidFill>
                              <a:srgbClr val="505050"/>
                            </a:solidFill>
                          </a:uFill>
                        </a:rPr>
                        <a:t>17</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a:effectLst/>
                          <a:uFill>
                            <a:solidFill>
                              <a:srgbClr val="505050"/>
                            </a:solidFill>
                          </a:uFill>
                        </a:rPr>
                        <a:t>The process assessments should be repeatable processes.</a:t>
                      </a:r>
                      <a:endParaRPr lang="es-ES" sz="1000" u="none" strike="noStrike" kern="0" spc="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1272222861"/>
                  </a:ext>
                </a:extLst>
              </a:tr>
              <a:tr h="153379">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If the approach presents or implies an ‘standardized’ or pre-defined assessment process with all detailed indicators and process assessment model such that the results are repeatable is an aspect to consider when defining the cybersecurity development processes.</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314116335"/>
                  </a:ext>
                </a:extLst>
              </a:tr>
              <a:tr h="45707">
                <a:tc rowSpan="2">
                  <a:txBody>
                    <a:bodyPr/>
                    <a:lstStyle/>
                    <a:p>
                      <a:pPr marL="0" indent="0">
                        <a:lnSpc>
                          <a:spcPct val="100000"/>
                        </a:lnSpc>
                        <a:tabLst>
                          <a:tab pos="630555" algn="l"/>
                        </a:tabLst>
                      </a:pPr>
                      <a:r>
                        <a:rPr lang="en-GB" sz="1000" dirty="0">
                          <a:effectLst/>
                          <a:uFill>
                            <a:solidFill>
                              <a:srgbClr val="505050"/>
                            </a:solidFill>
                          </a:uFill>
                        </a:rPr>
                        <a:t>18</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marL="0" lvl="0" indent="0" fontAlgn="base">
                        <a:lnSpc>
                          <a:spcPct val="100000"/>
                        </a:lnSpc>
                        <a:spcBef>
                          <a:spcPts val="400"/>
                        </a:spcBef>
                        <a:spcAft>
                          <a:spcPts val="400"/>
                        </a:spcAft>
                        <a:buClr>
                          <a:srgbClr val="000000"/>
                        </a:buClr>
                        <a:buFont typeface="+mj-lt"/>
                        <a:buNone/>
                        <a:tabLst>
                          <a:tab pos="228600" algn="l"/>
                          <a:tab pos="449580" algn="l"/>
                        </a:tabLst>
                      </a:pPr>
                      <a:r>
                        <a:rPr lang="en-GB" sz="1000" u="none" strike="noStrike" kern="0" spc="0" dirty="0">
                          <a:effectLst/>
                          <a:uFill>
                            <a:solidFill>
                              <a:srgbClr val="505050"/>
                            </a:solidFill>
                          </a:uFill>
                        </a:rPr>
                        <a:t>Is the approach covering improvement opportunities, guidance or approaches?</a:t>
                      </a:r>
                      <a:endParaRPr lang="es-ES" sz="1000" u="none" strike="noStrike" kern="0" spc="0" dirty="0">
                        <a:solidFill>
                          <a:srgbClr val="002060"/>
                        </a:solidFill>
                        <a:effectLst/>
                        <a:uFill>
                          <a:solidFill>
                            <a:srgbClr val="505050"/>
                          </a:solidFill>
                        </a:uFill>
                        <a:latin typeface="Georgia" panose="02040502050405020303" pitchFamily="18" charset="0"/>
                        <a:ea typeface="Batang" panose="02030600000101010101" pitchFamily="18" charset="-127"/>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1/2/3</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rowSpan="2">
                  <a:txBody>
                    <a:bodyPr/>
                    <a:lstStyle/>
                    <a:p>
                      <a:pPr indent="0" algn="ctr">
                        <a:lnSpc>
                          <a:spcPct val="100000"/>
                        </a:lnSpc>
                        <a:spcBef>
                          <a:spcPts val="600"/>
                        </a:spcBef>
                        <a:tabLst>
                          <a:tab pos="228600" algn="l"/>
                          <a:tab pos="449580" algn="l"/>
                        </a:tabLst>
                      </a:pPr>
                      <a:r>
                        <a:rPr lang="en-GB" sz="1000">
                          <a:effectLst/>
                          <a:uFill>
                            <a:solidFill>
                              <a:srgbClr val="A6A6A6"/>
                            </a:solidFill>
                          </a:uFill>
                        </a:rPr>
                        <a:t>1%</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1342502072"/>
                  </a:ext>
                </a:extLst>
              </a:tr>
              <a:tr h="141952">
                <a:tc vMerge="1">
                  <a:txBody>
                    <a:bodyPr/>
                    <a:lstStyle/>
                    <a:p>
                      <a:endParaRPr lang="es-ES"/>
                    </a:p>
                  </a:txBody>
                  <a:tcPr/>
                </a:tc>
                <a:tc>
                  <a:txBody>
                    <a:bodyPr/>
                    <a:lstStyle/>
                    <a:p>
                      <a:pPr marL="0" lvl="0" indent="0" fontAlgn="base">
                        <a:lnSpc>
                          <a:spcPct val="100000"/>
                        </a:lnSpc>
                        <a:buClr>
                          <a:srgbClr val="000000"/>
                        </a:buClr>
                        <a:buFont typeface="+mj-lt"/>
                        <a:buNone/>
                        <a:tabLst>
                          <a:tab pos="808355" algn="l"/>
                        </a:tabLst>
                      </a:pPr>
                      <a:r>
                        <a:rPr lang="en-GB" sz="1000" u="none" strike="noStrike" kern="0" spc="0" dirty="0">
                          <a:effectLst/>
                          <a:uFill>
                            <a:solidFill>
                              <a:srgbClr val="505050"/>
                            </a:solidFill>
                          </a:uFill>
                        </a:rPr>
                        <a:t>If the approach presents improvement guidance it will facilitate process improvements by organizations in line with the philosophy of the specific approach, facilitating its integrability with the S4S ones.</a:t>
                      </a:r>
                      <a:endParaRPr lang="es-ES" sz="1000" u="none" strike="noStrike" kern="0" spc="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294562421"/>
                  </a:ext>
                </a:extLst>
              </a:tr>
              <a:tr h="187659">
                <a:tc>
                  <a:txBody>
                    <a:bodyPr/>
                    <a:lstStyle/>
                    <a:p>
                      <a:pPr marL="990600" indent="0">
                        <a:lnSpc>
                          <a:spcPct val="100000"/>
                        </a:lnSpc>
                        <a:tabLst>
                          <a:tab pos="630555" algn="l"/>
                        </a:tabLst>
                      </a:pPr>
                      <a:r>
                        <a:rPr lang="en-GB" sz="1000" dirty="0">
                          <a:effectLst/>
                          <a:uFill>
                            <a:solidFill>
                              <a:srgbClr val="505050"/>
                            </a:solidFill>
                          </a:uFill>
                        </a:rPr>
                        <a:t> </a:t>
                      </a:r>
                      <a:endParaRPr lang="es-ES" sz="1000" dirty="0">
                        <a:solidFill>
                          <a:srgbClr val="505050"/>
                        </a:solidFill>
                        <a:effectLst/>
                        <a:uFill>
                          <a:solidFill>
                            <a:srgbClr val="505050"/>
                          </a:solidFill>
                        </a:uFill>
                        <a:latin typeface="Arial" panose="020B0604020202020204" pitchFamily="34" charset="0"/>
                        <a:ea typeface="Arial" panose="020B0604020202020204" pitchFamily="34" charset="0"/>
                        <a:cs typeface="Times New Roman" panose="02020603050405020304" pitchFamily="18" charset="0"/>
                      </a:endParaRPr>
                    </a:p>
                  </a:txBody>
                  <a:tcPr marL="4526" marR="4526" marT="0" marB="0"/>
                </a:tc>
                <a:tc>
                  <a:txBody>
                    <a:bodyPr/>
                    <a:lstStyle/>
                    <a:p>
                      <a:pPr indent="0">
                        <a:lnSpc>
                          <a:spcPct val="100000"/>
                        </a:lnSpc>
                        <a:tabLst>
                          <a:tab pos="808355" algn="l"/>
                        </a:tabLst>
                      </a:pPr>
                      <a:r>
                        <a:rPr lang="en-GB" sz="1000" dirty="0">
                          <a:effectLst/>
                          <a:uFill>
                            <a:solidFill>
                              <a:srgbClr val="505050"/>
                            </a:solidFill>
                          </a:uFill>
                        </a:rPr>
                        <a:t>Totals:</a:t>
                      </a:r>
                      <a:endParaRPr lang="es-ES" sz="1000" dirty="0">
                        <a:solidFill>
                          <a:srgbClr val="002060"/>
                        </a:solidFill>
                        <a:effectLst/>
                        <a:uFill>
                          <a:solidFill>
                            <a:srgbClr val="505050"/>
                          </a:solidFill>
                        </a:uFill>
                        <a:latin typeface="Georgia" panose="02040502050405020303" pitchFamily="18" charset="0"/>
                        <a:ea typeface="Helvetica Neue"/>
                        <a:cs typeface="Times New Roman" panose="02020603050405020304" pitchFamily="18" charset="0"/>
                      </a:endParaRPr>
                    </a:p>
                  </a:txBody>
                  <a:tcPr marL="4526" marR="4526" marT="0" marB="0"/>
                </a:tc>
                <a:tc>
                  <a:txBody>
                    <a:bodyPr/>
                    <a:lstStyle/>
                    <a:p>
                      <a:pPr indent="0" algn="ctr">
                        <a:lnSpc>
                          <a:spcPct val="100000"/>
                        </a:lnSpc>
                        <a:spcBef>
                          <a:spcPts val="600"/>
                        </a:spcBef>
                        <a:tabLst>
                          <a:tab pos="228600" algn="l"/>
                          <a:tab pos="449580" algn="l"/>
                        </a:tabLst>
                      </a:pPr>
                      <a:r>
                        <a:rPr lang="en-GB" sz="1000">
                          <a:effectLst/>
                          <a:uFill>
                            <a:solidFill>
                              <a:srgbClr val="A6A6A6"/>
                            </a:solidFill>
                          </a:uFill>
                        </a:rPr>
                        <a:t>=∑</a:t>
                      </a:r>
                      <a:r>
                        <a:rPr lang="en-GB" sz="1000" baseline="-25000">
                          <a:effectLst/>
                          <a:uFill>
                            <a:solidFill>
                              <a:srgbClr val="A6A6A6"/>
                            </a:solidFill>
                          </a:uFill>
                        </a:rPr>
                        <a:t>i=1..18</a:t>
                      </a:r>
                      <a:r>
                        <a:rPr lang="en-GB" sz="1000">
                          <a:effectLst/>
                          <a:uFill>
                            <a:solidFill>
                              <a:srgbClr val="A6A6A6"/>
                            </a:solidFill>
                          </a:uFill>
                        </a:rPr>
                        <a:t> (value</a:t>
                      </a:r>
                      <a:r>
                        <a:rPr lang="en-GB" sz="1000" baseline="-25000">
                          <a:effectLst/>
                          <a:uFill>
                            <a:solidFill>
                              <a:srgbClr val="A6A6A6"/>
                            </a:solidFill>
                          </a:uFill>
                        </a:rPr>
                        <a:t>i</a:t>
                      </a:r>
                      <a:r>
                        <a:rPr lang="en-GB" sz="1000">
                          <a:effectLst/>
                          <a:uFill>
                            <a:solidFill>
                              <a:srgbClr val="A6A6A6"/>
                            </a:solidFill>
                          </a:uFill>
                        </a:rPr>
                        <a:t>* weight</a:t>
                      </a:r>
                      <a:r>
                        <a:rPr lang="en-GB" sz="1000" baseline="-25000">
                          <a:effectLst/>
                          <a:uFill>
                            <a:solidFill>
                              <a:srgbClr val="A6A6A6"/>
                            </a:solidFill>
                          </a:uFill>
                        </a:rPr>
                        <a:t>i</a:t>
                      </a:r>
                      <a:r>
                        <a:rPr lang="en-GB" sz="1000">
                          <a:effectLst/>
                          <a:uFill>
                            <a:solidFill>
                              <a:srgbClr val="A6A6A6"/>
                            </a:solidFill>
                          </a:uFill>
                        </a:rPr>
                        <a:t>)</a:t>
                      </a:r>
                      <a:endParaRPr lang="es-ES" sz="100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tc>
                  <a:txBody>
                    <a:bodyPr/>
                    <a:lstStyle/>
                    <a:p>
                      <a:pPr indent="0" algn="ctr">
                        <a:lnSpc>
                          <a:spcPct val="100000"/>
                        </a:lnSpc>
                        <a:spcBef>
                          <a:spcPts val="600"/>
                        </a:spcBef>
                        <a:tabLst>
                          <a:tab pos="228600" algn="l"/>
                          <a:tab pos="449580" algn="l"/>
                        </a:tabLst>
                      </a:pPr>
                      <a:r>
                        <a:rPr lang="en-GB" sz="1000" dirty="0">
                          <a:effectLst/>
                          <a:uFill>
                            <a:solidFill>
                              <a:srgbClr val="A6A6A6"/>
                            </a:solidFill>
                          </a:uFill>
                        </a:rPr>
                        <a:t>100%</a:t>
                      </a:r>
                      <a:endParaRPr lang="es-ES" sz="1000" dirty="0">
                        <a:solidFill>
                          <a:srgbClr val="002060"/>
                        </a:solidFill>
                        <a:effectLst/>
                        <a:uFill>
                          <a:solidFill>
                            <a:srgbClr val="A6A6A6"/>
                          </a:solidFill>
                        </a:uFill>
                        <a:latin typeface="Arial" panose="020B0604020202020204" pitchFamily="34" charset="0"/>
                        <a:ea typeface="Calibri" panose="020F0502020204030204" pitchFamily="34" charset="0"/>
                        <a:cs typeface="Times New Roman" panose="02020603050405020304" pitchFamily="18" charset="0"/>
                      </a:endParaRPr>
                    </a:p>
                  </a:txBody>
                  <a:tcPr marL="4526" marR="4526" marT="0" marB="0"/>
                </a:tc>
                <a:extLst>
                  <a:ext uri="{0D108BD9-81ED-4DB2-BD59-A6C34878D82A}">
                    <a16:rowId xmlns:a16="http://schemas.microsoft.com/office/drawing/2014/main" val="2384386452"/>
                  </a:ext>
                </a:extLst>
              </a:tr>
            </a:tbl>
          </a:graphicData>
        </a:graphic>
      </p:graphicFrame>
    </p:spTree>
    <p:extLst>
      <p:ext uri="{BB962C8B-B14F-4D97-AF65-F5344CB8AC3E}">
        <p14:creationId xmlns:p14="http://schemas.microsoft.com/office/powerpoint/2010/main" val="188543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328504" y="0"/>
            <a:ext cx="10136075" cy="1048181"/>
          </a:xfrm>
        </p:spPr>
        <p:txBody>
          <a:bodyPr>
            <a:normAutofit/>
          </a:bodyPr>
          <a:lstStyle/>
          <a:p>
            <a:r>
              <a:rPr lang="en-GB" dirty="0"/>
              <a:t>TN1: Cybersecurity Development approach</a:t>
            </a:r>
            <a:br>
              <a:rPr lang="en-GB" dirty="0"/>
            </a:br>
            <a:r>
              <a:rPr lang="en-GB" sz="1600" dirty="0"/>
              <a:t>Summary of analysis of literature, standards and different approaches </a:t>
            </a:r>
            <a:endParaRPr lang="en-GB" dirty="0"/>
          </a:p>
        </p:txBody>
      </p:sp>
      <p:sp>
        <p:nvSpPr>
          <p:cNvPr id="2" name="Rectangle 1">
            <a:extLst>
              <a:ext uri="{FF2B5EF4-FFF2-40B4-BE49-F238E27FC236}">
                <a16:creationId xmlns:a16="http://schemas.microsoft.com/office/drawing/2014/main" id="{C23B50ED-AC81-272E-EEAE-CDA4C8C404D8}"/>
              </a:ext>
            </a:extLst>
          </p:cNvPr>
          <p:cNvSpPr>
            <a:spLocks noChangeArrowheads="1"/>
          </p:cNvSpPr>
          <p:nvPr/>
        </p:nvSpPr>
        <p:spPr bwMode="auto">
          <a:xfrm>
            <a:off x="740664" y="1725640"/>
            <a:ext cx="9866376"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en-GB" altLang="zh-CN" sz="1600" b="0" i="0" u="none" strike="noStrike" cap="none" normalizeH="0" baseline="0" dirty="0">
                <a:ln>
                  <a:noFill/>
                </a:ln>
                <a:solidFill>
                  <a:srgbClr val="505050"/>
                </a:solidFill>
                <a:effectLst/>
                <a:ea typeface="Arial" panose="020B0604020202020204" pitchFamily="34" charset="0"/>
              </a:rPr>
              <a:t>The following approaches are analysed:</a:t>
            </a:r>
            <a:endParaRPr kumimoji="0" lang="en-GB" altLang="zh-CN" sz="1050" b="0" i="0" u="none" strike="noStrike" cap="none" normalizeH="0" baseline="0" dirty="0">
              <a:ln>
                <a:noFill/>
              </a:ln>
              <a:solidFill>
                <a:schemeClr val="tx1"/>
              </a:solidFill>
              <a:effectLst/>
            </a:endParaRPr>
          </a:p>
          <a:p>
            <a:pPr marL="182563" marR="0" lvl="0" indent="-182563" algn="l" defTabSz="914400" rtl="0" eaLnBrk="0" fontAlgn="base" latinLnBrk="0" hangingPunct="0">
              <a:lnSpc>
                <a:spcPct val="100000"/>
              </a:lnSpc>
              <a:spcBef>
                <a:spcPct val="0"/>
              </a:spcBef>
              <a:spcAft>
                <a:spcPct val="0"/>
              </a:spcAft>
              <a:buClrTx/>
              <a:buSzTx/>
              <a:buFontTx/>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Approach A: Creation of a new process quality assessment and maturity models for the ‘cybersecurity’ characteristic.</a:t>
            </a:r>
            <a:endParaRPr kumimoji="0" lang="en-GB" altLang="zh-CN" sz="1050" b="0" i="0" u="none" strike="noStrike" cap="none" normalizeH="0" baseline="0" dirty="0">
              <a:ln>
                <a:noFill/>
              </a:ln>
              <a:solidFill>
                <a:schemeClr val="tx1"/>
              </a:solidFill>
              <a:effectLst/>
            </a:endParaRPr>
          </a:p>
          <a:p>
            <a:pPr marL="182563" marR="0" lvl="0" indent="-182563" algn="l" defTabSz="914400" rtl="0" eaLnBrk="0" fontAlgn="base" latinLnBrk="0" hangingPunct="0">
              <a:lnSpc>
                <a:spcPct val="100000"/>
              </a:lnSpc>
              <a:spcBef>
                <a:spcPct val="0"/>
              </a:spcBef>
              <a:spcAft>
                <a:spcPct val="0"/>
              </a:spcAft>
              <a:buClrTx/>
              <a:buSzTx/>
              <a:buFontTx/>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Approach B Cybersecurity Maturity Model Certification</a:t>
            </a:r>
            <a:endParaRPr kumimoji="0" lang="en-GB" altLang="zh-CN" sz="1050" b="0" i="0" u="none" strike="noStrike" cap="none" normalizeH="0" baseline="0" dirty="0">
              <a:ln>
                <a:noFill/>
              </a:ln>
              <a:solidFill>
                <a:schemeClr val="tx1"/>
              </a:solidFill>
              <a:effectLst/>
            </a:endParaRPr>
          </a:p>
          <a:p>
            <a:pPr marL="182563" marR="0" lvl="0" indent="-182563" algn="l" defTabSz="914400" rtl="0" eaLnBrk="0" fontAlgn="base" latinLnBrk="0" hangingPunct="0">
              <a:lnSpc>
                <a:spcPct val="100000"/>
              </a:lnSpc>
              <a:spcBef>
                <a:spcPct val="0"/>
              </a:spcBef>
              <a:spcAft>
                <a:spcPct val="0"/>
              </a:spcAft>
              <a:buClrTx/>
              <a:buSzTx/>
              <a:buFontTx/>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Approach C Automotive SPICE</a:t>
            </a:r>
            <a:endParaRPr kumimoji="0" lang="en-GB" altLang="zh-CN" sz="1050" b="0" i="0" u="none" strike="noStrike" cap="none" normalizeH="0" baseline="0" dirty="0">
              <a:ln>
                <a:noFill/>
              </a:ln>
              <a:solidFill>
                <a:schemeClr val="tx1"/>
              </a:solidFill>
              <a:effectLst/>
            </a:endParaRPr>
          </a:p>
          <a:p>
            <a:pPr marL="182563" marR="0" lvl="0" indent="-182563" algn="l" defTabSz="914400" rtl="0" eaLnBrk="0" fontAlgn="base" latinLnBrk="0" hangingPunct="0">
              <a:lnSpc>
                <a:spcPct val="100000"/>
              </a:lnSpc>
              <a:spcBef>
                <a:spcPct val="0"/>
              </a:spcBef>
              <a:spcAft>
                <a:spcPct val="0"/>
              </a:spcAft>
              <a:buClrTx/>
              <a:buSzTx/>
              <a:buFontTx/>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Approach D Critical Industries</a:t>
            </a:r>
            <a:endParaRPr kumimoji="0" lang="en-GB" altLang="zh-CN" sz="105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2F5496"/>
              </a:buClr>
              <a:buSzTx/>
              <a:buFont typeface="Wingdings" panose="05000000000000000000" pitchFamily="2" charset="2"/>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Nuclear power plants</a:t>
            </a:r>
            <a:endParaRPr kumimoji="0" lang="en-GB" altLang="zh-CN" sz="105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2F5496"/>
              </a:buClr>
              <a:buSzTx/>
              <a:buFont typeface="Wingdings" panose="05000000000000000000" pitchFamily="2" charset="2"/>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European Railway sector</a:t>
            </a:r>
            <a:endParaRPr kumimoji="0" lang="en-GB" altLang="zh-CN" sz="105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2F5496"/>
              </a:buClr>
              <a:buSzTx/>
              <a:buFont typeface="Wingdings" panose="05000000000000000000" pitchFamily="2" charset="2"/>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NIST framework</a:t>
            </a:r>
            <a:endParaRPr kumimoji="0" lang="en-GB" altLang="zh-CN" sz="105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2F5496"/>
              </a:buClr>
              <a:buSzTx/>
              <a:buFont typeface="Wingdings" panose="05000000000000000000" pitchFamily="2" charset="2"/>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ITU-T X Series 1200-1229 (Cyberspace Security)</a:t>
            </a:r>
            <a:endParaRPr kumimoji="0" lang="en-GB" altLang="zh-CN" sz="105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2F5496"/>
              </a:buClr>
              <a:buSzTx/>
              <a:buFont typeface="Wingdings" panose="05000000000000000000" pitchFamily="2" charset="2"/>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Industrial automation and control systems </a:t>
            </a:r>
            <a:endParaRPr kumimoji="0" lang="en-GB" altLang="zh-CN" sz="1050" b="0" i="0" u="none" strike="noStrike" cap="none" normalizeH="0" baseline="0" dirty="0">
              <a:ln>
                <a:noFill/>
              </a:ln>
              <a:solidFill>
                <a:schemeClr val="tx1"/>
              </a:solidFill>
              <a:effectLst/>
            </a:endParaRPr>
          </a:p>
          <a:p>
            <a:pPr marL="182563" marR="0" lvl="0" indent="-182563" algn="l" defTabSz="914400" rtl="0" eaLnBrk="0" fontAlgn="base" latinLnBrk="0" hangingPunct="0">
              <a:lnSpc>
                <a:spcPct val="100000"/>
              </a:lnSpc>
              <a:spcBef>
                <a:spcPct val="0"/>
              </a:spcBef>
              <a:spcAft>
                <a:spcPct val="0"/>
              </a:spcAft>
              <a:buClrTx/>
              <a:buSzTx/>
              <a:buFontTx/>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Approach E: Other ISO Activities outside of ISO-SAE 21434 automotive cybersecurity could also be considered</a:t>
            </a:r>
            <a:endParaRPr kumimoji="0" lang="en-GB" altLang="zh-CN" sz="105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2F5496"/>
              </a:buClr>
              <a:buSzTx/>
              <a:buFont typeface="Wingdings" panose="05000000000000000000" pitchFamily="2" charset="2"/>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	ISO 27000 standards</a:t>
            </a:r>
            <a:endParaRPr kumimoji="0" lang="en-GB" altLang="zh-CN" sz="105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
                <a:srgbClr val="2F5496"/>
              </a:buClr>
              <a:buSzTx/>
              <a:buFont typeface="Wingdings" panose="05000000000000000000" pitchFamily="2" charset="2"/>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	Common Criteria</a:t>
            </a:r>
            <a:endParaRPr kumimoji="0" lang="en-GB" altLang="zh-CN" sz="1050" b="0" i="0" u="none" strike="noStrike" cap="none" normalizeH="0" baseline="0" dirty="0">
              <a:ln>
                <a:noFill/>
              </a:ln>
              <a:solidFill>
                <a:schemeClr val="tx1"/>
              </a:solidFill>
              <a:effectLst/>
            </a:endParaRPr>
          </a:p>
          <a:p>
            <a:pPr marL="182563" marR="0" lvl="0" indent="-182563" algn="l" defTabSz="914400" rtl="0" eaLnBrk="0" fontAlgn="base" latinLnBrk="0" hangingPunct="0">
              <a:lnSpc>
                <a:spcPct val="100000"/>
              </a:lnSpc>
              <a:spcBef>
                <a:spcPct val="0"/>
              </a:spcBef>
              <a:spcAft>
                <a:spcPct val="0"/>
              </a:spcAft>
              <a:buClrTx/>
              <a:buSzTx/>
              <a:buFontTx/>
              <a:buChar char="•"/>
              <a:tabLst>
                <a:tab pos="630238" algn="l"/>
              </a:tabLst>
            </a:pPr>
            <a:r>
              <a:rPr kumimoji="0" lang="en-GB" altLang="zh-CN" sz="1600" b="0" i="0" u="none" strike="noStrike" cap="none" normalizeH="0" baseline="0" dirty="0">
                <a:ln>
                  <a:noFill/>
                </a:ln>
                <a:solidFill>
                  <a:srgbClr val="505050"/>
                </a:solidFill>
                <a:effectLst/>
                <a:ea typeface="Calibri" panose="020F0502020204030204" pitchFamily="34" charset="0"/>
                <a:cs typeface="Arial" panose="020B0604020202020204" pitchFamily="34" charset="0"/>
              </a:rPr>
              <a:t>Approach F: CMMI cybersecurity models</a:t>
            </a:r>
            <a:endParaRPr kumimoji="0" lang="en-GB" altLang="zh-CN"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4889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FFD9174F222A49BE9AFADB517CB52B" ma:contentTypeVersion="18" ma:contentTypeDescription="Create a new document." ma:contentTypeScope="" ma:versionID="3a392c927b1714d2f55c97cbb876ad31">
  <xsd:schema xmlns:xsd="http://www.w3.org/2001/XMLSchema" xmlns:xs="http://www.w3.org/2001/XMLSchema" xmlns:p="http://schemas.microsoft.com/office/2006/metadata/properties" xmlns:ns2="bc337afc-4fa1-40f2-bc87-376db23d8cb5" xmlns:ns3="8b13ef71-6729-4fd6-84d4-7de19269c7ce" targetNamespace="http://schemas.microsoft.com/office/2006/metadata/properties" ma:root="true" ma:fieldsID="ac3b899fff62d1fd3e489d149b4ff311" ns2:_="" ns3:_="">
    <xsd:import namespace="bc337afc-4fa1-40f2-bc87-376db23d8cb5"/>
    <xsd:import namespace="8b13ef71-6729-4fd6-84d4-7de19269c7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3:TaxCatchAll"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37afc-4fa1-40f2-bc87-376db23d8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5e823d-31db-440c-980d-283f89df7c2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13ef71-6729-4fd6-84d4-7de19269c7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69cb46c-eb48-4c58-aa1c-7c6387f86710}" ma:internalName="TaxCatchAll" ma:showField="CatchAllData" ma:web="8b13ef71-6729-4fd6-84d4-7de19269c7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b13ef71-6729-4fd6-84d4-7de19269c7ce" xsi:nil="true"/>
    <lcf76f155ced4ddcb4097134ff3c332f xmlns="bc337afc-4fa1-40f2-bc87-376db23d8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8570DA-C2E1-4131-8BBF-3AD3790B877E}">
  <ds:schemaRefs>
    <ds:schemaRef ds:uri="http://schemas.microsoft.com/sharepoint/v3/contenttype/forms"/>
  </ds:schemaRefs>
</ds:datastoreItem>
</file>

<file path=customXml/itemProps2.xml><?xml version="1.0" encoding="utf-8"?>
<ds:datastoreItem xmlns:ds="http://schemas.openxmlformats.org/officeDocument/2006/customXml" ds:itemID="{CF8B3BC3-C4F3-4788-A9C6-452329606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337afc-4fa1-40f2-bc87-376db23d8cb5"/>
    <ds:schemaRef ds:uri="8b13ef71-6729-4fd6-84d4-7de19269c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337F4B-444C-4856-BE0D-BCB44B85E627}">
  <ds:schemaRefs>
    <ds:schemaRef ds:uri="http://purl.org/dc/elements/1.1/"/>
    <ds:schemaRef ds:uri="http://schemas.microsoft.com/office/2006/metadata/properties"/>
    <ds:schemaRef ds:uri="bc337afc-4fa1-40f2-bc87-376db23d8c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b13ef71-6729-4fd6-84d4-7de19269c7ce"/>
    <ds:schemaRef ds:uri="http://www.w3.org/XML/1998/namespace"/>
    <ds:schemaRef ds:uri="http://purl.org/dc/dcmitype/"/>
  </ds:schemaRefs>
</ds:datastoreItem>
</file>

<file path=docMetadata/LabelInfo.xml><?xml version="1.0" encoding="utf-8"?>
<clbl:labelList xmlns:clbl="http://schemas.microsoft.com/office/2020/mipLabelMetadata">
  <clbl:label id="{3048dc87-43f0-4100-9acb-ae1971c79395}" enabled="0" method="" siteId="{3048dc87-43f0-4100-9acb-ae1971c79395}" removed="1"/>
</clbl:labelList>
</file>

<file path=docProps/app.xml><?xml version="1.0" encoding="utf-8"?>
<Properties xmlns="http://schemas.openxmlformats.org/officeDocument/2006/extended-properties" xmlns:vt="http://schemas.openxmlformats.org/officeDocument/2006/docPropsVTypes">
  <TotalTime>2858</TotalTime>
  <Words>5049</Words>
  <Application>Microsoft Office PowerPoint</Application>
  <PresentationFormat>Widescreen</PresentationFormat>
  <Paragraphs>514</Paragraphs>
  <Slides>24</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7" baseType="lpstr">
      <vt:lpstr>Arial</vt:lpstr>
      <vt:lpstr>Arial Black</vt:lpstr>
      <vt:lpstr>Calibri</vt:lpstr>
      <vt:lpstr>Calibri Light</vt:lpstr>
      <vt:lpstr>Courier New</vt:lpstr>
      <vt:lpstr>Georgia</vt:lpstr>
      <vt:lpstr>Helvetica Neue</vt:lpstr>
      <vt:lpstr>Palatino Linotype</vt:lpstr>
      <vt:lpstr>Times New Roman</vt:lpstr>
      <vt:lpstr>Wingdings</vt:lpstr>
      <vt:lpstr>Tema de Office</vt:lpstr>
      <vt:lpstr>Presentation</vt:lpstr>
      <vt:lpstr>Microsoft Visio 2003-2010 Drawing</vt:lpstr>
      <vt:lpstr>Definition of a Process Assessment and Improvement Model for Cybersecurity in the European Space Industry </vt:lpstr>
      <vt:lpstr>Project objectives</vt:lpstr>
      <vt:lpstr>Work Break Down structure</vt:lpstr>
      <vt:lpstr>Project logic</vt:lpstr>
      <vt:lpstr>Schedule</vt:lpstr>
      <vt:lpstr>Technical deliveries</vt:lpstr>
      <vt:lpstr>TN1: Cybersecurity Development approach Comparative criteria for the analysis of literature, standards and different approaches</vt:lpstr>
      <vt:lpstr>TN1: Cybersecurity Development approach Comparative criteria for the analysis of literature, standards and different approaches</vt:lpstr>
      <vt:lpstr>TN1: Cybersecurity Development approach Summary of analysis of literature, standards and different approaches </vt:lpstr>
      <vt:lpstr>TN1: Cybersecurity Development approach Summary of analysis of literature, standards and different approaches </vt:lpstr>
      <vt:lpstr>TN1: Summary</vt:lpstr>
      <vt:lpstr>TN2: Cybersecurity Model Description </vt:lpstr>
      <vt:lpstr>TN2: Cybersecurity Model Description  List of Cybersecurity process outputs</vt:lpstr>
      <vt:lpstr>TN3: Cybersecurity Model Description Part 1</vt:lpstr>
      <vt:lpstr>TN3 Part 1 – Process assessment process definition</vt:lpstr>
      <vt:lpstr>TN3 Part 1 – Assessment actors and roles</vt:lpstr>
      <vt:lpstr>TN3 Part 1 – Process improvement process activities</vt:lpstr>
      <vt:lpstr>TN3 Part 1 – Proposed target profiles</vt:lpstr>
      <vt:lpstr>TN3 Part 2 – Introduction</vt:lpstr>
      <vt:lpstr>TN3 Part 2 – PRM</vt:lpstr>
      <vt:lpstr>TN3 Part 2 – Measurement framework (as in the latest ISO/IEC 33020:2019)</vt:lpstr>
      <vt:lpstr>TN3 Part 2 – PAM – sample added process – SEC.4 - and its indicators for capability level 1</vt:lpstr>
      <vt:lpstr>TN4 – Training materials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 SWPA GUIDELINE FOR MIXED CRITICALITY SYSTEMS USED IN NEWSPACE MISSIONS</dc:title>
  <dc:creator>Patricia Rodriguez Dapena</dc:creator>
  <cp:lastModifiedBy>Francisco Jose Aguilera Leal</cp:lastModifiedBy>
  <cp:revision>25</cp:revision>
  <dcterms:created xsi:type="dcterms:W3CDTF">2021-12-01T19:11:55Z</dcterms:created>
  <dcterms:modified xsi:type="dcterms:W3CDTF">2023-01-19T12:01:30Z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0x01010017FFD9174F222A49BE9AFADB517CB52B</vt:lpwstr>
  </property>
  <property fmtid="{D5CDD505-2E9C-101B-9397-08002B2CF9AE}" pid="3" name="MediaServiceImageTags">
    <vt:lpwstr/>
  </property>
</Properties>
</file>