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48" r:id="rId2"/>
    <p:sldMasterId id="2147483866" r:id="rId3"/>
    <p:sldMasterId id="2147483884" r:id="rId4"/>
  </p:sldMasterIdLst>
  <p:notesMasterIdLst>
    <p:notesMasterId r:id="rId16"/>
  </p:notesMasterIdLst>
  <p:handoutMasterIdLst>
    <p:handoutMasterId r:id="rId17"/>
  </p:handoutMasterIdLst>
  <p:sldIdLst>
    <p:sldId id="256" r:id="rId5"/>
    <p:sldId id="269" r:id="rId6"/>
    <p:sldId id="258" r:id="rId7"/>
    <p:sldId id="268" r:id="rId8"/>
    <p:sldId id="262" r:id="rId9"/>
    <p:sldId id="267" r:id="rId10"/>
    <p:sldId id="265" r:id="rId11"/>
    <p:sldId id="266" r:id="rId12"/>
    <p:sldId id="264" r:id="rId13"/>
    <p:sldId id="270" r:id="rId14"/>
    <p:sldId id="261" r:id="rId15"/>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DBD96F8-5039-9340-9163-A06C61605A66}">
          <p14:sldIdLst>
            <p14:sldId id="256"/>
            <p14:sldId id="269"/>
            <p14:sldId id="258"/>
            <p14:sldId id="268"/>
            <p14:sldId id="262"/>
            <p14:sldId id="267"/>
            <p14:sldId id="265"/>
            <p14:sldId id="266"/>
            <p14:sldId id="264"/>
            <p14:sldId id="270"/>
            <p14:sldId id="261"/>
          </p14:sldIdLst>
        </p14:section>
      </p14:sectionLst>
    </p:ext>
    <p:ext uri="{EFAFB233-063F-42B5-8137-9DF3F51BA10A}">
      <p15:sldGuideLst xmlns:p15="http://schemas.microsoft.com/office/powerpoint/2012/main">
        <p15:guide id="1" orient="horz" pos="2103" userDrawn="1">
          <p15:clr>
            <a:srgbClr val="A4A3A4"/>
          </p15:clr>
        </p15:guide>
        <p15:guide id="2" orient="horz" pos="750" userDrawn="1">
          <p15:clr>
            <a:srgbClr val="A4A3A4"/>
          </p15:clr>
        </p15:guide>
        <p15:guide id="3" orient="horz" pos="1451" userDrawn="1">
          <p15:clr>
            <a:srgbClr val="A4A3A4"/>
          </p15:clr>
        </p15:guide>
        <p15:guide id="4" orient="horz" pos="1706" userDrawn="1">
          <p15:clr>
            <a:srgbClr val="A4A3A4"/>
          </p15:clr>
        </p15:guide>
        <p15:guide id="5" orient="horz" pos="1845" userDrawn="1">
          <p15:clr>
            <a:srgbClr val="A4A3A4"/>
          </p15:clr>
        </p15:guide>
        <p15:guide id="6" orient="horz" pos="2515" userDrawn="1">
          <p15:clr>
            <a:srgbClr val="A4A3A4"/>
          </p15:clr>
        </p15:guide>
        <p15:guide id="7"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3785A1"/>
    <a:srgbClr val="1B2A6F"/>
    <a:srgbClr val="00BBDD"/>
    <a:srgbClr val="E2271D"/>
    <a:srgbClr val="326A3C"/>
    <a:srgbClr val="71BF93"/>
    <a:srgbClr val="16271D"/>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61" autoAdjust="0"/>
    <p:restoredTop sz="94628" autoAdjust="0"/>
  </p:normalViewPr>
  <p:slideViewPr>
    <p:cSldViewPr snapToGrid="0" snapToObjects="1">
      <p:cViewPr varScale="1">
        <p:scale>
          <a:sx n="81" d="100"/>
          <a:sy n="81" d="100"/>
        </p:scale>
        <p:origin x="552" y="60"/>
      </p:cViewPr>
      <p:guideLst>
        <p:guide orient="horz" pos="2103"/>
        <p:guide orient="horz" pos="750"/>
        <p:guide orient="horz" pos="1451"/>
        <p:guide orient="horz" pos="1706"/>
        <p:guide orient="horz" pos="1845"/>
        <p:guide orient="horz" pos="2515"/>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84" d="100"/>
          <a:sy n="84" d="100"/>
        </p:scale>
        <p:origin x="-18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F8C321B-3C02-DA4E-84ED-36C54A365C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250FCEC-EA78-5948-9AA1-767CEDC493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5C3408-F14B-6243-A67C-1A43D216E679}" type="datetimeFigureOut">
              <a:rPr lang="fr-FR" smtClean="0"/>
              <a:t>28/06/2023</a:t>
            </a:fld>
            <a:endParaRPr lang="fr-FR"/>
          </a:p>
        </p:txBody>
      </p:sp>
      <p:sp>
        <p:nvSpPr>
          <p:cNvPr id="4" name="Espace réservé du pied de page 3">
            <a:extLst>
              <a:ext uri="{FF2B5EF4-FFF2-40B4-BE49-F238E27FC236}">
                <a16:creationId xmlns:a16="http://schemas.microsoft.com/office/drawing/2014/main" id="{9DDD97BF-F93D-4F4B-870D-7B4209D278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CC7D33A-92A2-6B48-8A42-B303E68D55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930E5B-A810-2446-8AE1-6E83D60A2670}" type="slidenum">
              <a:rPr lang="fr-FR" smtClean="0"/>
              <a:t>‹N›</a:t>
            </a:fld>
            <a:endParaRPr lang="fr-FR"/>
          </a:p>
        </p:txBody>
      </p:sp>
    </p:spTree>
    <p:extLst>
      <p:ext uri="{BB962C8B-B14F-4D97-AF65-F5344CB8AC3E}">
        <p14:creationId xmlns:p14="http://schemas.microsoft.com/office/powerpoint/2010/main" val="865595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AB25A-88E4-CA42-966B-F8834295D2B7}" type="datetimeFigureOut">
              <a:rPr lang="fr-FR" smtClean="0"/>
              <a:t>28/06/2023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6D44B-BB10-564A-98D3-C3170349BAAD}" type="slidenum">
              <a:rPr lang="fr-FR" smtClean="0"/>
              <a:t>‹N›</a:t>
            </a:fld>
            <a:endParaRPr lang="fr-FR"/>
          </a:p>
        </p:txBody>
      </p:sp>
    </p:spTree>
    <p:extLst>
      <p:ext uri="{BB962C8B-B14F-4D97-AF65-F5344CB8AC3E}">
        <p14:creationId xmlns:p14="http://schemas.microsoft.com/office/powerpoint/2010/main" val="3368034915"/>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80A6D44B-BB10-564A-98D3-C3170349BAAD}" type="slidenum">
              <a:rPr lang="fr-FR" smtClean="0"/>
              <a:t>9</a:t>
            </a:fld>
            <a:endParaRPr lang="fr-FR"/>
          </a:p>
        </p:txBody>
      </p:sp>
    </p:spTree>
    <p:extLst>
      <p:ext uri="{BB962C8B-B14F-4D97-AF65-F5344CB8AC3E}">
        <p14:creationId xmlns:p14="http://schemas.microsoft.com/office/powerpoint/2010/main" val="688455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powerpoint">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691"/>
            <a:ext cx="9144000" cy="46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7892" y="2110323"/>
            <a:ext cx="8524721"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3" name="Subtitle 2"/>
          <p:cNvSpPr>
            <a:spLocks noGrp="1"/>
          </p:cNvSpPr>
          <p:nvPr>
            <p:ph type="subTitle" idx="1" hasCustomPrompt="1"/>
          </p:nvPr>
        </p:nvSpPr>
        <p:spPr>
          <a:xfrm>
            <a:off x="427893" y="2959895"/>
            <a:ext cx="8524720"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dirty="0" smtClean="0"/>
              <a:t>MODIFY THE </a:t>
            </a:r>
            <a:r>
              <a:rPr lang="en-GB" noProof="0" dirty="0" smtClean="0"/>
              <a:t>SUBTITLE</a:t>
            </a:r>
            <a:endParaRPr lang="en-GB" noProof="0" dirty="0"/>
          </a:p>
        </p:txBody>
      </p:sp>
      <p:cxnSp>
        <p:nvCxnSpPr>
          <p:cNvPr id="14" name="Connecteur droit 13">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ACE4C824-7E57-3C41-8B38-BE3896413E34}"/>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0" name="Espace réservé du pied de page 3">
            <a:extLst>
              <a:ext uri="{FF2B5EF4-FFF2-40B4-BE49-F238E27FC236}">
                <a16:creationId xmlns:a16="http://schemas.microsoft.com/office/drawing/2014/main" id="{D5F2CE03-CC3F-1343-B851-00D6965C6EA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1" name="Espace réservé de la date 4">
            <a:extLst>
              <a:ext uri="{FF2B5EF4-FFF2-40B4-BE49-F238E27FC236}">
                <a16:creationId xmlns:a16="http://schemas.microsoft.com/office/drawing/2014/main" id="{C705D11E-1D52-CD41-B20A-B38047EC47D4}"/>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E086E17-0109-4293-8FD4-8977643D0507}" type="datetime1">
              <a:rPr lang="en-GB" smtClean="0"/>
              <a:t>28/06/2023</a:t>
            </a:fld>
            <a:endParaRPr lang="fr-FR" dirty="0"/>
          </a:p>
        </p:txBody>
      </p:sp>
      <p:pic>
        <p:nvPicPr>
          <p:cNvPr id="1026" name="Picture 2" descr="D:\Users\lecheva1\Desktop\Communication\Societe\Logo\White version\logo Thales Alenia Space-Leonardo-toutBlanc-0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6051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29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A7E1C80-C94E-5349-A183-CA7658D3BDEE}"/>
              </a:ext>
            </a:extLst>
          </p:cNvPr>
          <p:cNvSpPr/>
          <p:nvPr userDrawn="1"/>
        </p:nvSpPr>
        <p:spPr>
          <a:xfrm>
            <a:off x="2" y="0"/>
            <a:ext cx="5396089"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40" name="Slide Number Placeholder 5">
            <a:extLst>
              <a:ext uri="{FF2B5EF4-FFF2-40B4-BE49-F238E27FC236}">
                <a16:creationId xmlns:a16="http://schemas.microsoft.com/office/drawing/2014/main" id="{DE95F969-5AB7-514E-A893-789171238E43}"/>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AA1A8D60-40D8-AB47-9E5C-ECCF0B87CA39}"/>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E431D199-7EEE-9F4D-A74B-4A26D97B2DE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E3742C0-4924-41F7-9415-0375A63D5515}" type="datetime1">
              <a:rPr lang="en-GB" noProof="0" smtClean="0"/>
              <a:t>28/06/2023</a:t>
            </a:fld>
            <a:endParaRPr lang="en-GB" noProof="0" dirty="0"/>
          </a:p>
        </p:txBody>
      </p:sp>
      <p:sp>
        <p:nvSpPr>
          <p:cNvPr id="28" name="Content Placeholder 2">
            <a:extLst>
              <a:ext uri="{FF2B5EF4-FFF2-40B4-BE49-F238E27FC236}">
                <a16:creationId xmlns:a16="http://schemas.microsoft.com/office/drawing/2014/main" id="{B564B56E-FFB1-244B-AD2D-7C764E0C0CE2}"/>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tx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C90EC18A-AD29-064E-A100-485DB10308BD}"/>
              </a:ext>
            </a:extLst>
          </p:cNvPr>
          <p:cNvSpPr>
            <a:spLocks noGrp="1"/>
          </p:cNvSpPr>
          <p:nvPr>
            <p:ph idx="21"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30" name="Content Placeholder 2">
            <a:extLst>
              <a:ext uri="{FF2B5EF4-FFF2-40B4-BE49-F238E27FC236}">
                <a16:creationId xmlns:a16="http://schemas.microsoft.com/office/drawing/2014/main" id="{CB656A85-52F9-0E43-B742-91EF27CC54AD}"/>
              </a:ext>
            </a:extLst>
          </p:cNvPr>
          <p:cNvSpPr>
            <a:spLocks noGrp="1"/>
          </p:cNvSpPr>
          <p:nvPr>
            <p:ph idx="22" hasCustomPrompt="1"/>
          </p:nvPr>
        </p:nvSpPr>
        <p:spPr>
          <a:xfrm>
            <a:off x="5461348" y="2728271"/>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22" name="Espace réservé du texte 4">
            <a:extLst>
              <a:ext uri="{FF2B5EF4-FFF2-40B4-BE49-F238E27FC236}">
                <a16:creationId xmlns:a16="http://schemas.microsoft.com/office/drawing/2014/main" id="{04A1BA02-D7C0-D442-B0C5-6A9B2746EEAC}"/>
              </a:ext>
            </a:extLst>
          </p:cNvPr>
          <p:cNvSpPr>
            <a:spLocks noGrp="1"/>
          </p:cNvSpPr>
          <p:nvPr>
            <p:ph type="body" sz="quarter" idx="23" hasCustomPrompt="1"/>
          </p:nvPr>
        </p:nvSpPr>
        <p:spPr>
          <a:xfrm>
            <a:off x="419100" y="638175"/>
            <a:ext cx="4816318" cy="3905250"/>
          </a:xfrm>
          <a:prstGeom prst="rect">
            <a:avLst/>
          </a:prstGeom>
        </p:spPr>
        <p:txBody>
          <a:bodyPr/>
          <a:lstStyle>
            <a:lvl1pPr>
              <a:lnSpc>
                <a:spcPct val="100000"/>
              </a:lnSpc>
              <a:spcAft>
                <a:spcPts val="300"/>
              </a:spcAft>
              <a:defRPr>
                <a:solidFill>
                  <a:schemeClr val="bg2">
                    <a:lumMod val="60000"/>
                    <a:lumOff val="40000"/>
                  </a:schemeClr>
                </a:solidFill>
              </a:defRPr>
            </a:lvl1pPr>
            <a:lvl2pPr marL="180975" indent="-176213">
              <a:lnSpc>
                <a:spcPct val="100000"/>
              </a:lnSpc>
              <a:spcAft>
                <a:spcPts val="300"/>
              </a:spcAft>
              <a:defRPr>
                <a:solidFill>
                  <a:schemeClr val="bg1"/>
                </a:solidFill>
              </a:defRPr>
            </a:lvl2pPr>
            <a:lvl3pPr marL="341313" indent="-157163">
              <a:lnSpc>
                <a:spcPct val="100000"/>
              </a:lnSpc>
              <a:spcAft>
                <a:spcPts val="300"/>
              </a:spcAft>
              <a:defRPr>
                <a:solidFill>
                  <a:schemeClr val="bg1"/>
                </a:solidFill>
              </a:defRPr>
            </a:lvl3pPr>
            <a:lvl4pPr marL="466725" indent="-138113">
              <a:lnSpc>
                <a:spcPct val="100000"/>
              </a:lnSpc>
              <a:spcAft>
                <a:spcPts val="0"/>
              </a:spcAft>
              <a:buClr>
                <a:srgbClr val="FFFFFF"/>
              </a:buClr>
              <a:buFont typeface="Arial" panose="020B0604020202020204" pitchFamily="34" charset="0"/>
              <a:buChar char="•"/>
              <a:tabLst/>
              <a:defRPr>
                <a:solidFill>
                  <a:schemeClr val="bg1"/>
                </a:solidFill>
              </a:defRPr>
            </a:lvl4pPr>
            <a:lvl5pPr marL="611188" indent="-144463">
              <a:lnSpc>
                <a:spcPct val="100000"/>
              </a:lnSpc>
              <a:spcAft>
                <a:spcPts val="0"/>
              </a:spcAft>
              <a:buClr>
                <a:schemeClr val="bg1"/>
              </a:buClr>
              <a:buFont typeface="Police système"/>
              <a:buChar char="-"/>
              <a:tabLst/>
              <a:defRPr sz="1000" baseline="0">
                <a:solidFill>
                  <a:schemeClr val="bg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
        <p:nvSpPr>
          <p:cNvPr id="15" name="Titre 1"/>
          <p:cNvSpPr>
            <a:spLocks noGrp="1"/>
          </p:cNvSpPr>
          <p:nvPr>
            <p:ph type="title" hasCustomPrompt="1"/>
          </p:nvPr>
        </p:nvSpPr>
        <p:spPr>
          <a:xfrm>
            <a:off x="405759" y="112661"/>
            <a:ext cx="4829659" cy="370037"/>
          </a:xfrm>
        </p:spPr>
        <p:txBody>
          <a:bodyPr/>
          <a:lstStyle>
            <a:lvl1pPr>
              <a:defRPr>
                <a:solidFill>
                  <a:schemeClr val="bg1"/>
                </a:solidFill>
              </a:defRPr>
            </a:lvl1pPr>
          </a:lstStyle>
          <a:p>
            <a:pPr lvl="0"/>
            <a:r>
              <a:rPr lang="en-GB" noProof="0" dirty="0" smtClean="0"/>
              <a:t>MODIFY THE TITLE</a:t>
            </a:r>
            <a:endParaRPr lang="en-GB" noProof="0" dirty="0"/>
          </a:p>
        </p:txBody>
      </p:sp>
    </p:spTree>
    <p:extLst>
      <p:ext uri="{BB962C8B-B14F-4D97-AF65-F5344CB8AC3E}">
        <p14:creationId xmlns:p14="http://schemas.microsoft.com/office/powerpoint/2010/main" val="32632637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112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6">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err="1" smtClean="0"/>
              <a:t>Icture</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17550"/>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EA64681A-B864-8A4A-9AFA-945872ED4160}"/>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2783D269-A1A1-274F-BADF-47612A78B4D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F00AB5A6-1DCA-6C46-A9DF-2D5A1E7561F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2A1CF967-E98F-42D0-AE8E-86B408BBB2A1}" type="datetime1">
              <a:rPr lang="en-GB" noProof="0" smtClean="0"/>
              <a:t>28/06/2023</a:t>
            </a:fld>
            <a:endParaRPr lang="en-GB" noProof="0" dirty="0"/>
          </a:p>
        </p:txBody>
      </p:sp>
      <p:sp>
        <p:nvSpPr>
          <p:cNvPr id="33" name="Content Placeholder 2">
            <a:extLst>
              <a:ext uri="{FF2B5EF4-FFF2-40B4-BE49-F238E27FC236}">
                <a16:creationId xmlns:a16="http://schemas.microsoft.com/office/drawing/2014/main" id="{85C1BEA1-2E64-2745-9B20-2AD263378F67}"/>
              </a:ext>
            </a:extLst>
          </p:cNvPr>
          <p:cNvSpPr>
            <a:spLocks noGrp="1"/>
          </p:cNvSpPr>
          <p:nvPr>
            <p:ph idx="20"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34" name="Content Placeholder 2">
            <a:extLst>
              <a:ext uri="{FF2B5EF4-FFF2-40B4-BE49-F238E27FC236}">
                <a16:creationId xmlns:a16="http://schemas.microsoft.com/office/drawing/2014/main" id="{073993B4-6164-A54F-B08E-4C9A2353D037}"/>
              </a:ext>
            </a:extLst>
          </p:cNvPr>
          <p:cNvSpPr>
            <a:spLocks noGrp="1"/>
          </p:cNvSpPr>
          <p:nvPr>
            <p:ph idx="21" hasCustomPrompt="1"/>
          </p:nvPr>
        </p:nvSpPr>
        <p:spPr>
          <a:xfrm>
            <a:off x="5461348" y="400602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20" name="Titre 1"/>
          <p:cNvSpPr>
            <a:spLocks noGrp="1"/>
          </p:cNvSpPr>
          <p:nvPr>
            <p:ph type="title" hasCustomPrompt="1"/>
          </p:nvPr>
        </p:nvSpPr>
        <p:spPr>
          <a:xfrm>
            <a:off x="405759" y="112661"/>
            <a:ext cx="4829659" cy="370037"/>
          </a:xfrm>
        </p:spPr>
        <p:txBody>
          <a:bodyPr/>
          <a:lstStyle/>
          <a:p>
            <a:pPr lvl="0"/>
            <a:r>
              <a:rPr lang="en-GB" noProof="0" dirty="0" smtClean="0"/>
              <a:t>MODIFY THE TITLE</a:t>
            </a:r>
            <a:endParaRPr lang="en-GB" noProof="0" dirty="0"/>
          </a:p>
        </p:txBody>
      </p:sp>
      <p:sp>
        <p:nvSpPr>
          <p:cNvPr id="16"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9536425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7">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27" name="Content Placeholder 2">
            <a:extLst>
              <a:ext uri="{FF2B5EF4-FFF2-40B4-BE49-F238E27FC236}">
                <a16:creationId xmlns:a16="http://schemas.microsoft.com/office/drawing/2014/main" id="{F067CD6D-8D60-4546-B49C-27758CCA0D74}"/>
              </a:ext>
            </a:extLst>
          </p:cNvPr>
          <p:cNvSpPr>
            <a:spLocks noGrp="1"/>
          </p:cNvSpPr>
          <p:nvPr>
            <p:ph idx="17" hasCustomPrompt="1"/>
          </p:nvPr>
        </p:nvSpPr>
        <p:spPr>
          <a:xfrm>
            <a:off x="5461348" y="1472600"/>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06413"/>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ED382CAD-23F8-164D-BC70-6764C2F1A0D9}"/>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D4530CE3-2B5C-A74F-B204-D113B0D0BD5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F086206A-A934-1740-9DAE-4012120894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E15F9576-75E7-F746-A849-BA27D02882E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B7C3203-79CF-44F5-918C-A2278CC47173}" type="datetime1">
              <a:rPr lang="en-GB" noProof="0" smtClean="0"/>
              <a:t>28/06/2023</a:t>
            </a:fld>
            <a:endParaRPr lang="en-GB" noProof="0" dirty="0"/>
          </a:p>
        </p:txBody>
      </p:sp>
      <p:sp>
        <p:nvSpPr>
          <p:cNvPr id="20" name="Titre 1"/>
          <p:cNvSpPr>
            <a:spLocks noGrp="1"/>
          </p:cNvSpPr>
          <p:nvPr>
            <p:ph type="title" hasCustomPrompt="1"/>
          </p:nvPr>
        </p:nvSpPr>
        <p:spPr>
          <a:xfrm>
            <a:off x="405759" y="112661"/>
            <a:ext cx="4829659" cy="370037"/>
          </a:xfr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930060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E1BAB69-A90E-FD4B-A478-19FF89C31FDF}"/>
              </a:ext>
            </a:extLst>
          </p:cNvPr>
          <p:cNvSpPr>
            <a:spLocks noGrp="1"/>
          </p:cNvSpPr>
          <p:nvPr>
            <p:ph idx="1" hasCustomPrompt="1"/>
          </p:nvPr>
        </p:nvSpPr>
        <p:spPr>
          <a:xfrm>
            <a:off x="413556"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8" name="Espace réservé du graphique 17">
            <a:extLst>
              <a:ext uri="{FF2B5EF4-FFF2-40B4-BE49-F238E27FC236}">
                <a16:creationId xmlns:a16="http://schemas.microsoft.com/office/drawing/2014/main" id="{545E4D9D-2157-C64B-A280-343302FCA8DE}"/>
              </a:ext>
            </a:extLst>
          </p:cNvPr>
          <p:cNvSpPr>
            <a:spLocks noGrp="1"/>
          </p:cNvSpPr>
          <p:nvPr>
            <p:ph type="chart" sz="quarter" idx="15" hasCustomPrompt="1"/>
          </p:nvPr>
        </p:nvSpPr>
        <p:spPr>
          <a:xfrm>
            <a:off x="413598"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19" name="Espace réservé du graphique 17">
            <a:extLst>
              <a:ext uri="{FF2B5EF4-FFF2-40B4-BE49-F238E27FC236}">
                <a16:creationId xmlns:a16="http://schemas.microsoft.com/office/drawing/2014/main" id="{7C63690E-A42A-6C4C-9ADE-F11883E8511A}"/>
              </a:ext>
            </a:extLst>
          </p:cNvPr>
          <p:cNvSpPr>
            <a:spLocks noGrp="1"/>
          </p:cNvSpPr>
          <p:nvPr>
            <p:ph type="chart" sz="quarter" idx="16" hasCustomPrompt="1"/>
          </p:nvPr>
        </p:nvSpPr>
        <p:spPr>
          <a:xfrm>
            <a:off x="3264675"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20" name="Espace réservé du graphique 17">
            <a:extLst>
              <a:ext uri="{FF2B5EF4-FFF2-40B4-BE49-F238E27FC236}">
                <a16:creationId xmlns:a16="http://schemas.microsoft.com/office/drawing/2014/main" id="{FF0FF8C1-EF99-F346-BB0F-CECE7555EEE7}"/>
              </a:ext>
            </a:extLst>
          </p:cNvPr>
          <p:cNvSpPr>
            <a:spLocks noGrp="1"/>
          </p:cNvSpPr>
          <p:nvPr>
            <p:ph type="chart" sz="quarter" idx="17" hasCustomPrompt="1"/>
          </p:nvPr>
        </p:nvSpPr>
        <p:spPr>
          <a:xfrm>
            <a:off x="6120711"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34" name="Slide Number Placeholder 5">
            <a:extLst>
              <a:ext uri="{FF2B5EF4-FFF2-40B4-BE49-F238E27FC236}">
                <a16:creationId xmlns:a16="http://schemas.microsoft.com/office/drawing/2014/main" id="{A524B72D-2EB5-1240-84E9-3BF0FEEA721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5" name="Espace réservé du pied de page 3">
            <a:extLst>
              <a:ext uri="{FF2B5EF4-FFF2-40B4-BE49-F238E27FC236}">
                <a16:creationId xmlns:a16="http://schemas.microsoft.com/office/drawing/2014/main" id="{8B9480E5-5EC4-0349-9FB2-94D534FA7BCF}"/>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2F20D00A-079B-E642-BAD7-B9EEED13802A}"/>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DF71F202-5750-4835-BFD8-2C2BC83EB3E9}" type="datetime1">
              <a:rPr lang="en-GB" noProof="0" smtClean="0"/>
              <a:t>28/06/2023</a:t>
            </a:fld>
            <a:endParaRPr lang="en-GB" noProof="0" dirty="0"/>
          </a:p>
        </p:txBody>
      </p:sp>
      <p:sp>
        <p:nvSpPr>
          <p:cNvPr id="21" name="Content Placeholder 2">
            <a:extLst>
              <a:ext uri="{FF2B5EF4-FFF2-40B4-BE49-F238E27FC236}">
                <a16:creationId xmlns:a16="http://schemas.microsoft.com/office/drawing/2014/main" id="{7F87B5C1-2AB8-0541-ADC6-9283373BC862}"/>
              </a:ext>
            </a:extLst>
          </p:cNvPr>
          <p:cNvSpPr>
            <a:spLocks noGrp="1"/>
          </p:cNvSpPr>
          <p:nvPr>
            <p:ph idx="18" hasCustomPrompt="1"/>
          </p:nvPr>
        </p:nvSpPr>
        <p:spPr>
          <a:xfrm>
            <a:off x="326467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22" name="Content Placeholder 2">
            <a:extLst>
              <a:ext uri="{FF2B5EF4-FFF2-40B4-BE49-F238E27FC236}">
                <a16:creationId xmlns:a16="http://schemas.microsoft.com/office/drawing/2014/main" id="{69373287-86E5-8843-B508-40B57ED93602}"/>
              </a:ext>
            </a:extLst>
          </p:cNvPr>
          <p:cNvSpPr>
            <a:spLocks noGrp="1"/>
          </p:cNvSpPr>
          <p:nvPr>
            <p:ph idx="19" hasCustomPrompt="1"/>
          </p:nvPr>
        </p:nvSpPr>
        <p:spPr>
          <a:xfrm>
            <a:off x="612714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38399870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5" name="Espace réservé du tableau 14">
            <a:extLst>
              <a:ext uri="{FF2B5EF4-FFF2-40B4-BE49-F238E27FC236}">
                <a16:creationId xmlns:a16="http://schemas.microsoft.com/office/drawing/2014/main" id="{667729BD-00AF-124B-9C23-B4DD0372000B}"/>
              </a:ext>
            </a:extLst>
          </p:cNvPr>
          <p:cNvSpPr>
            <a:spLocks noGrp="1"/>
          </p:cNvSpPr>
          <p:nvPr>
            <p:ph type="tbl" sz="quarter" idx="13" hasCustomPrompt="1"/>
          </p:nvPr>
        </p:nvSpPr>
        <p:spPr>
          <a:xfrm>
            <a:off x="712790"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1" name="Espace réservé du tableau 14">
            <a:extLst>
              <a:ext uri="{FF2B5EF4-FFF2-40B4-BE49-F238E27FC236}">
                <a16:creationId xmlns:a16="http://schemas.microsoft.com/office/drawing/2014/main" id="{CE1BD160-A30A-654D-AE6E-B983654EEBEE}"/>
              </a:ext>
            </a:extLst>
          </p:cNvPr>
          <p:cNvSpPr>
            <a:spLocks noGrp="1"/>
          </p:cNvSpPr>
          <p:nvPr>
            <p:ph type="tbl" sz="quarter" idx="14" hasCustomPrompt="1"/>
          </p:nvPr>
        </p:nvSpPr>
        <p:spPr>
          <a:xfrm>
            <a:off x="3334268"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2" name="Espace réservé du tableau 14">
            <a:extLst>
              <a:ext uri="{FF2B5EF4-FFF2-40B4-BE49-F238E27FC236}">
                <a16:creationId xmlns:a16="http://schemas.microsoft.com/office/drawing/2014/main" id="{847F1F63-5540-5A46-A4D2-8AE1B10B640F}"/>
              </a:ext>
            </a:extLst>
          </p:cNvPr>
          <p:cNvSpPr>
            <a:spLocks noGrp="1"/>
          </p:cNvSpPr>
          <p:nvPr>
            <p:ph type="tbl" sz="quarter" idx="15" hasCustomPrompt="1"/>
          </p:nvPr>
        </p:nvSpPr>
        <p:spPr>
          <a:xfrm>
            <a:off x="5955745"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32" name="Slide Number Placeholder 5">
            <a:extLst>
              <a:ext uri="{FF2B5EF4-FFF2-40B4-BE49-F238E27FC236}">
                <a16:creationId xmlns:a16="http://schemas.microsoft.com/office/drawing/2014/main" id="{7D3D17C0-F9F3-0F43-88AC-ACE6495AB042}"/>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1" name="Espace réservé du pied de page 3">
            <a:extLst>
              <a:ext uri="{FF2B5EF4-FFF2-40B4-BE49-F238E27FC236}">
                <a16:creationId xmlns:a16="http://schemas.microsoft.com/office/drawing/2014/main" id="{2EA65DD8-18AF-164F-AC83-293B042D773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2" name="Espace réservé de la date 4">
            <a:extLst>
              <a:ext uri="{FF2B5EF4-FFF2-40B4-BE49-F238E27FC236}">
                <a16:creationId xmlns:a16="http://schemas.microsoft.com/office/drawing/2014/main" id="{E70F5BB2-99E5-E842-986E-50A8DB907B1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5F762081-8C76-42D8-9219-391E4AAAF790}" type="datetime1">
              <a:rPr lang="en-GB" noProof="0" smtClean="0"/>
              <a:t>28/06/2023</a:t>
            </a:fld>
            <a:endParaRPr lang="en-GB" noProof="0" dirty="0"/>
          </a:p>
        </p:txBody>
      </p:sp>
      <p:sp>
        <p:nvSpPr>
          <p:cNvPr id="14" name="Content Placeholder 2">
            <a:extLst>
              <a:ext uri="{FF2B5EF4-FFF2-40B4-BE49-F238E27FC236}">
                <a16:creationId xmlns:a16="http://schemas.microsoft.com/office/drawing/2014/main" id="{5C622327-87BE-314E-921F-C894758CB329}"/>
              </a:ext>
            </a:extLst>
          </p:cNvPr>
          <p:cNvSpPr>
            <a:spLocks noGrp="1"/>
          </p:cNvSpPr>
          <p:nvPr>
            <p:ph idx="1" hasCustomPrompt="1"/>
          </p:nvPr>
        </p:nvSpPr>
        <p:spPr>
          <a:xfrm>
            <a:off x="413555" y="819444"/>
            <a:ext cx="8054191"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19907187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11BF61E-3C82-4D43-9C4A-E2328A980D6C}"/>
              </a:ext>
            </a:extLst>
          </p:cNvPr>
          <p:cNvSpPr>
            <a:spLocks noGrp="1"/>
          </p:cNvSpPr>
          <p:nvPr>
            <p:ph idx="1" hasCustomPrompt="1"/>
          </p:nvPr>
        </p:nvSpPr>
        <p:spPr>
          <a:xfrm>
            <a:off x="798074"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bg2">
                    <a:lumMod val="75000"/>
                  </a:schemeClr>
                </a:solidFill>
              </a:defRPr>
            </a:lvl1pPr>
          </a:lstStyle>
          <a:p>
            <a:pPr lvl="0"/>
            <a:r>
              <a:rPr lang="en-GB" noProof="0" dirty="0" smtClean="0"/>
              <a:t>Modify the text</a:t>
            </a:r>
            <a:endParaRPr lang="en-GB" noProof="0" dirty="0"/>
          </a:p>
        </p:txBody>
      </p:sp>
      <p:sp>
        <p:nvSpPr>
          <p:cNvPr id="19" name="Content Placeholder 2">
            <a:extLst>
              <a:ext uri="{FF2B5EF4-FFF2-40B4-BE49-F238E27FC236}">
                <a16:creationId xmlns:a16="http://schemas.microsoft.com/office/drawing/2014/main" id="{EEDCF372-40A0-C842-996D-287ED25B71D8}"/>
              </a:ext>
            </a:extLst>
          </p:cNvPr>
          <p:cNvSpPr>
            <a:spLocks noGrp="1"/>
          </p:cNvSpPr>
          <p:nvPr>
            <p:ph idx="13" hasCustomPrompt="1"/>
          </p:nvPr>
        </p:nvSpPr>
        <p:spPr>
          <a:xfrm>
            <a:off x="3420885"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3"/>
                </a:solidFill>
              </a:defRPr>
            </a:lvl1pPr>
          </a:lstStyle>
          <a:p>
            <a:pPr lvl="0"/>
            <a:r>
              <a:rPr lang="en-GB" noProof="0" dirty="0" smtClean="0"/>
              <a:t>Modify the text</a:t>
            </a:r>
            <a:endParaRPr lang="en-GB" noProof="0" dirty="0"/>
          </a:p>
        </p:txBody>
      </p:sp>
      <p:sp>
        <p:nvSpPr>
          <p:cNvPr id="20" name="Content Placeholder 2">
            <a:extLst>
              <a:ext uri="{FF2B5EF4-FFF2-40B4-BE49-F238E27FC236}">
                <a16:creationId xmlns:a16="http://schemas.microsoft.com/office/drawing/2014/main" id="{42ED9D94-342E-E34E-A40A-71D56E6FAFB4}"/>
              </a:ext>
            </a:extLst>
          </p:cNvPr>
          <p:cNvSpPr>
            <a:spLocks noGrp="1"/>
          </p:cNvSpPr>
          <p:nvPr>
            <p:ph idx="14" hasCustomPrompt="1"/>
          </p:nvPr>
        </p:nvSpPr>
        <p:spPr>
          <a:xfrm>
            <a:off x="6043696"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1"/>
                </a:solidFill>
              </a:defRPr>
            </a:lvl1pPr>
          </a:lstStyle>
          <a:p>
            <a:pPr lvl="0"/>
            <a:r>
              <a:rPr lang="en-GB" noProof="0" dirty="0" smtClean="0"/>
              <a:t>Modify the text</a:t>
            </a:r>
            <a:endParaRPr lang="en-GB" noProof="0" dirty="0"/>
          </a:p>
        </p:txBody>
      </p:sp>
      <p:sp>
        <p:nvSpPr>
          <p:cNvPr id="31" name="Slide Number Placeholder 5">
            <a:extLst>
              <a:ext uri="{FF2B5EF4-FFF2-40B4-BE49-F238E27FC236}">
                <a16:creationId xmlns:a16="http://schemas.microsoft.com/office/drawing/2014/main" id="{0B9CBE07-B342-F14D-891E-B8D06B4C434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9CE5CBEB-A879-EB45-8F35-646DAB24B435}"/>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3E8E1CEB-0FFF-3D49-9B04-6BC860CD1ED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A2A0BE73-1AB7-4BC8-BF06-0BF6C02120FB}" type="datetime1">
              <a:rPr lang="en-GB" noProof="0" smtClean="0"/>
              <a:t>28/06/2023</a:t>
            </a:fld>
            <a:endParaRPr lang="en-GB" noProof="0" dirty="0"/>
          </a:p>
        </p:txBody>
      </p:sp>
      <p:sp>
        <p:nvSpPr>
          <p:cNvPr id="13"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18304325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36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re powerpoint">
    <p:spTree>
      <p:nvGrpSpPr>
        <p:cNvPr id="1" name=""/>
        <p:cNvGrpSpPr/>
        <p:nvPr/>
      </p:nvGrpSpPr>
      <p:grpSpPr>
        <a:xfrm>
          <a:off x="0" y="0"/>
          <a:ext cx="0" cy="0"/>
          <a:chOff x="0" y="0"/>
          <a:chExt cx="0" cy="0"/>
        </a:xfrm>
      </p:grpSpPr>
      <p:sp>
        <p:nvSpPr>
          <p:cNvPr id="12" name="Rectangle 11"/>
          <p:cNvSpPr/>
          <p:nvPr userDrawn="1"/>
        </p:nvSpPr>
        <p:spPr>
          <a:xfrm>
            <a:off x="241540" y="0"/>
            <a:ext cx="345483" cy="681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691"/>
            <a:ext cx="9144000" cy="46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7892" y="2110323"/>
            <a:ext cx="8524721" cy="812530"/>
          </a:xfrm>
          <a:prstGeom prst="rect">
            <a:avLst/>
          </a:prstGeom>
        </p:spPr>
        <p:txBody>
          <a:bodyPr anchor="b" anchorCtr="0">
            <a:noAutofit/>
          </a:bodyPr>
          <a:lstStyle>
            <a:lvl1pPr algn="l">
              <a:defRPr sz="2600" b="1" cap="all" baseline="0">
                <a:solidFill>
                  <a:schemeClr val="bg1"/>
                </a:solidFill>
              </a:defRPr>
            </a:lvl1pPr>
          </a:lstStyle>
          <a:p>
            <a:r>
              <a:rPr lang="en-GB" dirty="0" smtClean="0"/>
              <a:t>MODIFY </a:t>
            </a:r>
            <a:r>
              <a:rPr lang="en-GB" noProof="0" dirty="0" smtClean="0"/>
              <a:t>THE</a:t>
            </a:r>
            <a:r>
              <a:rPr lang="en-GB" dirty="0" smtClean="0"/>
              <a:t> TITLE</a:t>
            </a:r>
            <a:endParaRPr lang="en-GB" dirty="0"/>
          </a:p>
        </p:txBody>
      </p:sp>
      <p:sp>
        <p:nvSpPr>
          <p:cNvPr id="3" name="Subtitle 2"/>
          <p:cNvSpPr>
            <a:spLocks noGrp="1"/>
          </p:cNvSpPr>
          <p:nvPr>
            <p:ph type="subTitle" idx="1" hasCustomPrompt="1"/>
          </p:nvPr>
        </p:nvSpPr>
        <p:spPr>
          <a:xfrm>
            <a:off x="427893" y="2959895"/>
            <a:ext cx="8524720"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dirty="0" smtClean="0"/>
              <a:t>MODIFY THE </a:t>
            </a:r>
            <a:r>
              <a:rPr lang="en-GB" noProof="0" dirty="0" smtClean="0"/>
              <a:t>SUBTITLE</a:t>
            </a:r>
            <a:endParaRPr lang="en-GB" noProof="0" dirty="0"/>
          </a:p>
        </p:txBody>
      </p:sp>
      <p:cxnSp>
        <p:nvCxnSpPr>
          <p:cNvPr id="14" name="Connecteur droit 13">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ACE4C824-7E57-3C41-8B38-BE3896413E34}"/>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dirty="0" smtClean="0"/>
              <a:t>///</a:t>
            </a:r>
            <a:r>
              <a:rPr lang="en-GB" dirty="0" smtClean="0"/>
              <a:t> </a:t>
            </a:r>
            <a:fld id="{FD7EF743-58F7-B741-A9D7-F50F382F70B5}" type="slidenum">
              <a:rPr lang="en-GB" smtClean="0"/>
              <a:pPr/>
              <a:t>‹N›</a:t>
            </a:fld>
            <a:endParaRPr lang="en-GB" dirty="0"/>
          </a:p>
        </p:txBody>
      </p:sp>
      <p:sp>
        <p:nvSpPr>
          <p:cNvPr id="10" name="Espace réservé du pied de page 3">
            <a:extLst>
              <a:ext uri="{FF2B5EF4-FFF2-40B4-BE49-F238E27FC236}">
                <a16:creationId xmlns:a16="http://schemas.microsoft.com/office/drawing/2014/main" id="{D5F2CE03-CC3F-1343-B851-00D6965C6EA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dirty="0" smtClean="0"/>
              <a:t>Not referenced</a:t>
            </a:r>
            <a:endParaRPr lang="en-GB" dirty="0"/>
          </a:p>
        </p:txBody>
      </p:sp>
      <p:sp>
        <p:nvSpPr>
          <p:cNvPr id="11" name="Espace réservé de la date 4">
            <a:extLst>
              <a:ext uri="{FF2B5EF4-FFF2-40B4-BE49-F238E27FC236}">
                <a16:creationId xmlns:a16="http://schemas.microsoft.com/office/drawing/2014/main" id="{C705D11E-1D52-CD41-B20A-B38047EC47D4}"/>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C9B1F718-258C-48AB-A1E6-306511FCED63}" type="datetime1">
              <a:rPr lang="en-GB" smtClean="0"/>
              <a:t>28/06/2023</a:t>
            </a:fld>
            <a:endParaRPr lang="en-GB" dirty="0"/>
          </a:p>
        </p:txBody>
      </p:sp>
      <p:pic>
        <p:nvPicPr>
          <p:cNvPr id="15" name="Picture 2" descr="D:\Users\lecheva1\Desktop\Communication\Societe\Logo\White version\logo Thales Alenia Space-Leonardo-toutBlanc-0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2965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powerpoint2">
    <p:spTree>
      <p:nvGrpSpPr>
        <p:cNvPr id="1" name=""/>
        <p:cNvGrpSpPr/>
        <p:nvPr/>
      </p:nvGrpSpPr>
      <p:grpSpPr>
        <a:xfrm>
          <a:off x="0" y="0"/>
          <a:ext cx="0" cy="0"/>
          <a:chOff x="0" y="0"/>
          <a:chExt cx="0" cy="0"/>
        </a:xfrm>
      </p:grpSpPr>
      <p:sp>
        <p:nvSpPr>
          <p:cNvPr id="19" name="Espace réservé pour une image  4">
            <a:extLst>
              <a:ext uri="{FF2B5EF4-FFF2-40B4-BE49-F238E27FC236}">
                <a16:creationId xmlns:a16="http://schemas.microsoft.com/office/drawing/2014/main" id="{8B40A96F-7B25-1C41-A623-57A881512D5C}"/>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0" name="Title 1">
            <a:extLst>
              <a:ext uri="{FF2B5EF4-FFF2-40B4-BE49-F238E27FC236}">
                <a16:creationId xmlns:a16="http://schemas.microsoft.com/office/drawing/2014/main" id="{DAD8A5DC-5D6E-314D-BBE0-0130CF0C0A7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21" name="Subtitle 2">
            <a:extLst>
              <a:ext uri="{FF2B5EF4-FFF2-40B4-BE49-F238E27FC236}">
                <a16:creationId xmlns:a16="http://schemas.microsoft.com/office/drawing/2014/main" id="{4A09CB7B-DF7C-6D41-BA7F-6912A4B9E116}"/>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
        <p:nvSpPr>
          <p:cNvPr id="24" name="Slide Number Placeholder 5">
            <a:extLst>
              <a:ext uri="{FF2B5EF4-FFF2-40B4-BE49-F238E27FC236}">
                <a16:creationId xmlns:a16="http://schemas.microsoft.com/office/drawing/2014/main" id="{712E7B19-3C9D-7B43-8288-55194F98427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4A8B1ED9-30C3-0B4E-AEFF-2A726B2EA99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9D218E1B-BFBD-C04A-8C30-7C7ADFB395E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6BE2C7B6-E44E-412E-B3E0-4B581514DA8B}" type="datetime1">
              <a:rPr lang="en-GB" noProof="0" smtClean="0"/>
              <a:t>28/06/2023</a:t>
            </a:fld>
            <a:endParaRPr lang="en-GB" noProof="0" dirty="0"/>
          </a:p>
        </p:txBody>
      </p:sp>
      <p:cxnSp>
        <p:nvCxnSpPr>
          <p:cNvPr id="10" name="Connecteur droit 9">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11" name="Picture 2" descr="D:\Users\lecheva1\Desktop\Communication\Societe\Logo\White version\logo Thales Alenia Space-Leonardo-toutBlanc-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9965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tie1">
    <p:spTree>
      <p:nvGrpSpPr>
        <p:cNvPr id="1" name=""/>
        <p:cNvGrpSpPr/>
        <p:nvPr/>
      </p:nvGrpSpPr>
      <p:grpSpPr>
        <a:xfrm>
          <a:off x="0" y="0"/>
          <a:ext cx="0" cy="0"/>
          <a:chOff x="0" y="0"/>
          <a:chExt cx="0" cy="0"/>
        </a:xfrm>
      </p:grpSpPr>
      <p:pic>
        <p:nvPicPr>
          <p:cNvPr id="3" name="Image 2" descr="Une image contenant montagne, ciel, extérieur, crépuscule&#10;&#10;&#10;&#10;Description générée automatiquement">
            <a:extLst>
              <a:ext uri="{FF2B5EF4-FFF2-40B4-BE49-F238E27FC236}">
                <a16:creationId xmlns:a16="http://schemas.microsoft.com/office/drawing/2014/main" id="{D8D8BCE7-8ACC-DF4A-870F-D2D9A34DCE25}"/>
              </a:ext>
            </a:extLst>
          </p:cNvPr>
          <p:cNvPicPr>
            <a:picLocks/>
          </p:cNvPicPr>
          <p:nvPr userDrawn="1"/>
        </p:nvPicPr>
        <p:blipFill rotWithShape="1">
          <a:blip r:embed="rId2" cstate="email">
            <a:extLst>
              <a:ext uri="{28A0092B-C50C-407E-A947-70E740481C1C}">
                <a14:useLocalDpi xmlns:a14="http://schemas.microsoft.com/office/drawing/2010/main"/>
              </a:ext>
            </a:extLst>
          </a:blip>
          <a:srcRect t="8684" b="13045"/>
          <a:stretch/>
        </p:blipFill>
        <p:spPr>
          <a:xfrm>
            <a:off x="0" y="0"/>
            <a:ext cx="9144000" cy="4716000"/>
          </a:xfrm>
          <a:prstGeom prst="rect">
            <a:avLst/>
          </a:prstGeom>
        </p:spPr>
      </p:pic>
      <p:cxnSp>
        <p:nvCxnSpPr>
          <p:cNvPr id="18" name="Connecteur droit 17">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E1DEFBB9-8B25-0241-A652-AA98D62457F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6276C738-AF82-264D-8B57-29E090FD685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D1187BC7-B273-4440-9CB8-F9168AF3983E}"/>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241B2503-6A67-4124-BC60-1F24F3F49F51}" type="datetime1">
              <a:rPr lang="en-GB" noProof="0" smtClean="0"/>
              <a:t>28/06/2023</a:t>
            </a:fld>
            <a:endParaRPr lang="en-GB" noProof="0" dirty="0"/>
          </a:p>
        </p:txBody>
      </p:sp>
      <p:sp>
        <p:nvSpPr>
          <p:cNvPr id="12" name="Title 1">
            <a:extLst>
              <a:ext uri="{FF2B5EF4-FFF2-40B4-BE49-F238E27FC236}">
                <a16:creationId xmlns:a16="http://schemas.microsoft.com/office/drawing/2014/main" id="{D3896579-3B38-3145-83E1-261082AB960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13" name="Subtitle 2">
            <a:extLst>
              <a:ext uri="{FF2B5EF4-FFF2-40B4-BE49-F238E27FC236}">
                <a16:creationId xmlns:a16="http://schemas.microsoft.com/office/drawing/2014/main" id="{18F0EEB9-F6F9-8749-92F6-B013862DC4F5}"/>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Tree>
    <p:extLst>
      <p:ext uri="{BB962C8B-B14F-4D97-AF65-F5344CB8AC3E}">
        <p14:creationId xmlns:p14="http://schemas.microsoft.com/office/powerpoint/2010/main" val="37016344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rtie2">
    <p:spTree>
      <p:nvGrpSpPr>
        <p:cNvPr id="1" name=""/>
        <p:cNvGrpSpPr/>
        <p:nvPr/>
      </p:nvGrpSpPr>
      <p:grpSpPr>
        <a:xfrm>
          <a:off x="0" y="0"/>
          <a:ext cx="0" cy="0"/>
          <a:chOff x="0" y="0"/>
          <a:chExt cx="0" cy="0"/>
        </a:xfrm>
      </p:grpSpPr>
      <p:sp>
        <p:nvSpPr>
          <p:cNvPr id="29" name="Espace réservé pour une image  4">
            <a:extLst>
              <a:ext uri="{FF2B5EF4-FFF2-40B4-BE49-F238E27FC236}">
                <a16:creationId xmlns:a16="http://schemas.microsoft.com/office/drawing/2014/main" id="{8089E82D-A104-1A4F-BED1-A659C17DB334}"/>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79D26E9-89E2-4043-B594-BB7EBDE414D9}" type="datetime1">
              <a:rPr lang="en-GB" noProof="0" smtClean="0"/>
              <a:t>28/06/2023</a:t>
            </a:fld>
            <a:endParaRPr lang="en-GB" noProof="0" dirty="0"/>
          </a:p>
        </p:txBody>
      </p:sp>
      <p:sp>
        <p:nvSpPr>
          <p:cNvPr id="10" name="Title 1">
            <a:extLst>
              <a:ext uri="{FF2B5EF4-FFF2-40B4-BE49-F238E27FC236}">
                <a16:creationId xmlns:a16="http://schemas.microsoft.com/office/drawing/2014/main" id="{1E243449-8CCB-9443-B91B-81A1CB8851DA}"/>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11" name="Subtitle 2">
            <a:extLst>
              <a:ext uri="{FF2B5EF4-FFF2-40B4-BE49-F238E27FC236}">
                <a16:creationId xmlns:a16="http://schemas.microsoft.com/office/drawing/2014/main" id="{0B4FCECD-3C19-CB4F-94F0-0B31B8831732}"/>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cxnSp>
        <p:nvCxnSpPr>
          <p:cNvPr id="12" name="Connecteur droit 11">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651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owerpoint2">
    <p:spTree>
      <p:nvGrpSpPr>
        <p:cNvPr id="1" name=""/>
        <p:cNvGrpSpPr/>
        <p:nvPr/>
      </p:nvGrpSpPr>
      <p:grpSpPr>
        <a:xfrm>
          <a:off x="0" y="0"/>
          <a:ext cx="0" cy="0"/>
          <a:chOff x="0" y="0"/>
          <a:chExt cx="0" cy="0"/>
        </a:xfrm>
      </p:grpSpPr>
      <p:sp>
        <p:nvSpPr>
          <p:cNvPr id="19" name="Espace réservé pour une image  4">
            <a:extLst>
              <a:ext uri="{FF2B5EF4-FFF2-40B4-BE49-F238E27FC236}">
                <a16:creationId xmlns:a16="http://schemas.microsoft.com/office/drawing/2014/main" id="{8B40A96F-7B25-1C41-A623-57A881512D5C}"/>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fr-FR" dirty="0" smtClean="0"/>
              <a:t>Picture</a:t>
            </a:r>
            <a:endParaRPr lang="fr-FR" dirty="0"/>
          </a:p>
        </p:txBody>
      </p:sp>
      <p:sp>
        <p:nvSpPr>
          <p:cNvPr id="20" name="Title 1">
            <a:extLst>
              <a:ext uri="{FF2B5EF4-FFF2-40B4-BE49-F238E27FC236}">
                <a16:creationId xmlns:a16="http://schemas.microsoft.com/office/drawing/2014/main" id="{DAD8A5DC-5D6E-314D-BBE0-0130CF0C0A7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21" name="Subtitle 2">
            <a:extLst>
              <a:ext uri="{FF2B5EF4-FFF2-40B4-BE49-F238E27FC236}">
                <a16:creationId xmlns:a16="http://schemas.microsoft.com/office/drawing/2014/main" id="{4A09CB7B-DF7C-6D41-BA7F-6912A4B9E116}"/>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
        <p:nvSpPr>
          <p:cNvPr id="24" name="Slide Number Placeholder 5">
            <a:extLst>
              <a:ext uri="{FF2B5EF4-FFF2-40B4-BE49-F238E27FC236}">
                <a16:creationId xmlns:a16="http://schemas.microsoft.com/office/drawing/2014/main" id="{712E7B19-3C9D-7B43-8288-55194F98427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4A8B1ED9-30C3-0B4E-AEFF-2A726B2EA99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9" name="Espace réservé de la date 4">
            <a:extLst>
              <a:ext uri="{FF2B5EF4-FFF2-40B4-BE49-F238E27FC236}">
                <a16:creationId xmlns:a16="http://schemas.microsoft.com/office/drawing/2014/main" id="{9D218E1B-BFBD-C04A-8C30-7C7ADFB395E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69E06381-4E36-45EF-B899-46D043EB17A0}" type="datetime1">
              <a:rPr lang="en-GB" smtClean="0"/>
              <a:t>28/06/2023</a:t>
            </a:fld>
            <a:endParaRPr lang="fr-FR" dirty="0"/>
          </a:p>
        </p:txBody>
      </p:sp>
      <p:pic>
        <p:nvPicPr>
          <p:cNvPr id="10" name="Picture 2" descr="D:\Users\lecheva1\Desktop\Communication\Societe\Logo\White version\logo Thales Alenia Space-Leonardo-toutBlanc-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260" t="24238" r="15710" b="21995"/>
          <a:stretch/>
        </p:blipFill>
        <p:spPr bwMode="auto">
          <a:xfrm>
            <a:off x="386684" y="432620"/>
            <a:ext cx="1804394" cy="792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05790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FF0828A-CD70-48AE-8BD6-7D68EBE73819}" type="datetime1">
              <a:rPr lang="en-GB" smtClean="0"/>
              <a:t>28/06/2023</a:t>
            </a:fld>
            <a:endParaRPr lang="fr-FR" dirty="0"/>
          </a:p>
        </p:txBody>
      </p:sp>
      <p:sp>
        <p:nvSpPr>
          <p:cNvPr id="2" name="Rectangle 1">
            <a:extLst>
              <a:ext uri="{FF2B5EF4-FFF2-40B4-BE49-F238E27FC236}">
                <a16:creationId xmlns:a16="http://schemas.microsoft.com/office/drawing/2014/main" id="{BD198752-6699-BC46-98FD-A5A760C7E2BB}"/>
              </a:ext>
            </a:extLst>
          </p:cNvPr>
          <p:cNvSpPr/>
          <p:nvPr userDrawn="1"/>
        </p:nvSpPr>
        <p:spPr>
          <a:xfrm>
            <a:off x="0" y="0"/>
            <a:ext cx="9144000" cy="4719600"/>
          </a:xfrm>
          <a:prstGeom prst="rect">
            <a:avLst/>
          </a:prstGeom>
          <a:blipFill>
            <a:blip r:embed="rId2" cstate="email">
              <a:extLst>
                <a:ext uri="{28A0092B-C50C-407E-A947-70E740481C1C}">
                  <a14:useLocalDpi xmlns:a14="http://schemas.microsoft.com/office/drawing/2010/main"/>
                </a:ext>
              </a:extLst>
            </a:blip>
            <a:srcRect/>
            <a:stretch>
              <a:fillRect l="-400" t="-977" r="-400" b="-65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86FEC107-B454-B346-BF1F-994085114CFC}"/>
              </a:ext>
            </a:extLst>
          </p:cNvPr>
          <p:cNvCxnSpPr>
            <a:cxnSpLocks/>
          </p:cNvCxnSpPr>
          <p:nvPr userDrawn="1"/>
        </p:nvCxnSpPr>
        <p:spPr>
          <a:xfrm>
            <a:off x="1132555" y="0"/>
            <a:ext cx="0" cy="487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Titre 11">
            <a:extLst>
              <a:ext uri="{FF2B5EF4-FFF2-40B4-BE49-F238E27FC236}">
                <a16:creationId xmlns:a16="http://schemas.microsoft.com/office/drawing/2014/main" id="{DE94CFF2-2B8A-413D-A48B-5769B4CE0DFF}"/>
              </a:ext>
            </a:extLst>
          </p:cNvPr>
          <p:cNvSpPr>
            <a:spLocks noGrp="1"/>
          </p:cNvSpPr>
          <p:nvPr>
            <p:ph type="title" hasCustomPrompt="1"/>
          </p:nvPr>
        </p:nvSpPr>
        <p:spPr>
          <a:xfrm>
            <a:off x="513922" y="671493"/>
            <a:ext cx="4590811" cy="487680"/>
          </a:xfrm>
          <a:prstGeom prst="rect">
            <a:avLst/>
          </a:prstGeom>
        </p:spPr>
        <p:txBody>
          <a:bodyPr/>
          <a:lstStyle>
            <a:lvl1pPr>
              <a:defRPr sz="3200" baseline="0">
                <a:solidFill>
                  <a:schemeClr val="bg1"/>
                </a:solidFill>
              </a:defRPr>
            </a:lvl1pPr>
          </a:lstStyle>
          <a:p>
            <a:r>
              <a:rPr lang="en-GB" noProof="0" dirty="0" smtClean="0"/>
              <a:t>TABLE OF CONTENTS</a:t>
            </a:r>
            <a:endParaRPr lang="en-GB" noProof="0" dirty="0"/>
          </a:p>
        </p:txBody>
      </p:sp>
    </p:spTree>
    <p:extLst>
      <p:ext uri="{BB962C8B-B14F-4D97-AF65-F5344CB8AC3E}">
        <p14:creationId xmlns:p14="http://schemas.microsoft.com/office/powerpoint/2010/main" val="22103821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4">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41" name="Slide Number Placeholder 5">
            <a:extLst>
              <a:ext uri="{FF2B5EF4-FFF2-40B4-BE49-F238E27FC236}">
                <a16:creationId xmlns:a16="http://schemas.microsoft.com/office/drawing/2014/main" id="{212B17F8-7528-414E-AF53-BF9EE8A87E9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D118936B-48D4-AF40-BEBC-BD16440E89D6}"/>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00619E01-9166-714C-93C4-D426CEBBF03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218576A9-B26A-4391-AD4D-30BC769BC4FE}" type="datetime1">
              <a:rPr lang="en-GB" noProof="0" smtClean="0"/>
              <a:t>28/06/2023</a:t>
            </a:fld>
            <a:endParaRPr lang="en-GB" noProof="0" dirty="0"/>
          </a:p>
        </p:txBody>
      </p:sp>
      <p:sp>
        <p:nvSpPr>
          <p:cNvPr id="10"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
        <p:nvSpPr>
          <p:cNvPr id="8"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8044599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img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409DAD8-0DB0-254B-958F-E20205EB3F3E}"/>
              </a:ext>
            </a:extLst>
          </p:cNvPr>
          <p:cNvSpPr>
            <a:spLocks noGrp="1"/>
          </p:cNvSpPr>
          <p:nvPr>
            <p:ph type="pic" sz="quarter" idx="19" hasCustomPrompt="1"/>
          </p:nvPr>
        </p:nvSpPr>
        <p:spPr>
          <a:xfrm>
            <a:off x="5408615" y="0"/>
            <a:ext cx="3735387"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BB093D2B-9C30-2A48-B2F3-080B033D1151}"/>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4" name="Espace réservé du pied de page 3">
            <a:extLst>
              <a:ext uri="{FF2B5EF4-FFF2-40B4-BE49-F238E27FC236}">
                <a16:creationId xmlns:a16="http://schemas.microsoft.com/office/drawing/2014/main" id="{F59A12EB-D8FB-034C-A082-0E325DF5DC4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6" name="Espace réservé de la date 4">
            <a:extLst>
              <a:ext uri="{FF2B5EF4-FFF2-40B4-BE49-F238E27FC236}">
                <a16:creationId xmlns:a16="http://schemas.microsoft.com/office/drawing/2014/main" id="{3273C3C0-2C29-D84B-84A8-B31093BB8080}"/>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4A439585-9CBE-4EF2-BBDC-2D0E237E9A0A}" type="datetime1">
              <a:rPr lang="en-GB" noProof="0" smtClean="0"/>
              <a:t>28/06/2023</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1331758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pic>
        <p:nvPicPr>
          <p:cNvPr id="13" name="Image 12" descr="Une image contenant animal, crabe, invertébré&#10;&#10;&#10;&#10;Description générée automatiquement">
            <a:extLst>
              <a:ext uri="{FF2B5EF4-FFF2-40B4-BE49-F238E27FC236}">
                <a16:creationId xmlns:a16="http://schemas.microsoft.com/office/drawing/2014/main" id="{4CEEFB77-F421-3F4B-B8E9-056DFC5CAFEC}"/>
              </a:ext>
            </a:extLst>
          </p:cNvPr>
          <p:cNvPicPr>
            <a:picLocks/>
          </p:cNvPicPr>
          <p:nvPr userDrawn="1"/>
        </p:nvPicPr>
        <p:blipFill rotWithShape="1">
          <a:blip r:embed="rId2" cstate="email">
            <a:extLst>
              <a:ext uri="{28A0092B-C50C-407E-A947-70E740481C1C}">
                <a14:useLocalDpi xmlns:a14="http://schemas.microsoft.com/office/drawing/2010/main"/>
              </a:ext>
            </a:extLst>
          </a:blip>
          <a:srcRect l="23751" t="432" r="6699" b="432"/>
          <a:stretch/>
        </p:blipFill>
        <p:spPr>
          <a:xfrm>
            <a:off x="5414400" y="0"/>
            <a:ext cx="3729600" cy="4716000"/>
          </a:xfrm>
          <a:prstGeom prst="rect">
            <a:avLst/>
          </a:prstGeom>
        </p:spPr>
      </p:pic>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FA34FCEE-9A56-4AA4-BDA5-D7CDDE6BB76A}" type="datetime1">
              <a:rPr lang="en-GB" noProof="0" smtClean="0"/>
              <a:t>28/06/2023</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6467715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pos="34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pic>
        <p:nvPicPr>
          <p:cNvPr id="20" name="Image 19" descr="Une image contenant assis, bleu, table&#10;&#10;&#10;&#10;Description générée automatiquement">
            <a:extLst>
              <a:ext uri="{FF2B5EF4-FFF2-40B4-BE49-F238E27FC236}">
                <a16:creationId xmlns:a16="http://schemas.microsoft.com/office/drawing/2014/main" id="{26B0199C-B202-3E44-B213-990814D4DADA}"/>
              </a:ext>
            </a:extLst>
          </p:cNvPr>
          <p:cNvPicPr>
            <a:picLocks/>
          </p:cNvPicPr>
          <p:nvPr userDrawn="1"/>
        </p:nvPicPr>
        <p:blipFill rotWithShape="1">
          <a:blip r:embed="rId2" cstate="email">
            <a:extLst>
              <a:ext uri="{28A0092B-C50C-407E-A947-70E740481C1C}">
                <a14:useLocalDpi xmlns:a14="http://schemas.microsoft.com/office/drawing/2010/main"/>
              </a:ext>
            </a:extLst>
          </a:blip>
          <a:srcRect l="3801" t="1925" r="14161" b="9647"/>
          <a:stretch/>
        </p:blipFill>
        <p:spPr>
          <a:xfrm>
            <a:off x="5403600" y="0"/>
            <a:ext cx="3740400" cy="4716000"/>
          </a:xfrm>
          <a:prstGeom prst="rect">
            <a:avLst/>
          </a:prstGeom>
        </p:spPr>
      </p:pic>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AE73D90-9BDD-6C4C-B856-8B33994A7A8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4" name="Espace réservé du pied de page 3">
            <a:extLst>
              <a:ext uri="{FF2B5EF4-FFF2-40B4-BE49-F238E27FC236}">
                <a16:creationId xmlns:a16="http://schemas.microsoft.com/office/drawing/2014/main" id="{5BA45C43-7C4B-DD48-999C-ADD15D14EAB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6" name="Espace réservé de la date 4">
            <a:extLst>
              <a:ext uri="{FF2B5EF4-FFF2-40B4-BE49-F238E27FC236}">
                <a16:creationId xmlns:a16="http://schemas.microsoft.com/office/drawing/2014/main" id="{22A788B2-6AE0-1E4B-A747-04D2F0DFDC6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3FBFF37B-C034-42BB-BCB0-7D4F0FCEDAB5}" type="datetime1">
              <a:rPr lang="en-GB" noProof="0" smtClean="0"/>
              <a:t>28/06/2023</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6835297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7E1C80-C94E-5349-A183-CA7658D3BDEE}"/>
              </a:ext>
            </a:extLst>
          </p:cNvPr>
          <p:cNvSpPr/>
          <p:nvPr userDrawn="1"/>
        </p:nvSpPr>
        <p:spPr>
          <a:xfrm>
            <a:off x="2" y="0"/>
            <a:ext cx="5396089"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40" name="Slide Number Placeholder 5">
            <a:extLst>
              <a:ext uri="{FF2B5EF4-FFF2-40B4-BE49-F238E27FC236}">
                <a16:creationId xmlns:a16="http://schemas.microsoft.com/office/drawing/2014/main" id="{DE95F969-5AB7-514E-A893-789171238E43}"/>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AA1A8D60-40D8-AB47-9E5C-ECCF0B87CA39}"/>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E431D199-7EEE-9F4D-A74B-4A26D97B2DE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9DB75C88-64EC-46DE-AE1B-760CB19C4FB1}" type="datetime1">
              <a:rPr lang="en-GB" noProof="0" smtClean="0"/>
              <a:t>28/06/2023</a:t>
            </a:fld>
            <a:endParaRPr lang="en-GB" noProof="0" dirty="0"/>
          </a:p>
        </p:txBody>
      </p:sp>
      <p:sp>
        <p:nvSpPr>
          <p:cNvPr id="28" name="Content Placeholder 2">
            <a:extLst>
              <a:ext uri="{FF2B5EF4-FFF2-40B4-BE49-F238E27FC236}">
                <a16:creationId xmlns:a16="http://schemas.microsoft.com/office/drawing/2014/main" id="{B564B56E-FFB1-244B-AD2D-7C764E0C0CE2}"/>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tx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C90EC18A-AD29-064E-A100-485DB10308BD}"/>
              </a:ext>
            </a:extLst>
          </p:cNvPr>
          <p:cNvSpPr>
            <a:spLocks noGrp="1"/>
          </p:cNvSpPr>
          <p:nvPr>
            <p:ph idx="21"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30" name="Content Placeholder 2">
            <a:extLst>
              <a:ext uri="{FF2B5EF4-FFF2-40B4-BE49-F238E27FC236}">
                <a16:creationId xmlns:a16="http://schemas.microsoft.com/office/drawing/2014/main" id="{CB656A85-52F9-0E43-B742-91EF27CC54AD}"/>
              </a:ext>
            </a:extLst>
          </p:cNvPr>
          <p:cNvSpPr>
            <a:spLocks noGrp="1"/>
          </p:cNvSpPr>
          <p:nvPr>
            <p:ph idx="22" hasCustomPrompt="1"/>
          </p:nvPr>
        </p:nvSpPr>
        <p:spPr>
          <a:xfrm>
            <a:off x="5461348" y="2728271"/>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15" name="Titre 1"/>
          <p:cNvSpPr>
            <a:spLocks noGrp="1"/>
          </p:cNvSpPr>
          <p:nvPr>
            <p:ph type="title" hasCustomPrompt="1"/>
          </p:nvPr>
        </p:nvSpPr>
        <p:spPr>
          <a:xfrm>
            <a:off x="405759" y="112661"/>
            <a:ext cx="4829659" cy="370037"/>
          </a:xfrm>
          <a:prstGeom prst="rect">
            <a:avLst/>
          </a:prstGeom>
        </p:spPr>
        <p:txBody>
          <a:bodyPr/>
          <a:lstStyle>
            <a:lvl1pPr>
              <a:defRPr>
                <a:solidFill>
                  <a:schemeClr val="bg1"/>
                </a:solidFill>
              </a:defRPr>
            </a:lvl1pPr>
          </a:lstStyle>
          <a:p>
            <a:pPr lvl="0"/>
            <a:r>
              <a:rPr lang="en-GB" noProof="0" dirty="0" smtClean="0"/>
              <a:t>MODIFY THE TITLE</a:t>
            </a:r>
            <a:endParaRPr lang="en-GB" noProof="0" dirty="0"/>
          </a:p>
        </p:txBody>
      </p:sp>
      <p:sp>
        <p:nvSpPr>
          <p:cNvPr id="16" name="Espace réservé du texte 4">
            <a:extLst>
              <a:ext uri="{FF2B5EF4-FFF2-40B4-BE49-F238E27FC236}">
                <a16:creationId xmlns:a16="http://schemas.microsoft.com/office/drawing/2014/main" id="{04A1BA02-D7C0-D442-B0C5-6A9B2746EEAC}"/>
              </a:ext>
            </a:extLst>
          </p:cNvPr>
          <p:cNvSpPr>
            <a:spLocks noGrp="1"/>
          </p:cNvSpPr>
          <p:nvPr>
            <p:ph type="body" sz="quarter" idx="23" hasCustomPrompt="1"/>
          </p:nvPr>
        </p:nvSpPr>
        <p:spPr>
          <a:xfrm>
            <a:off x="419100" y="638175"/>
            <a:ext cx="4816318" cy="3905250"/>
          </a:xfrm>
          <a:prstGeom prst="rect">
            <a:avLst/>
          </a:prstGeom>
        </p:spPr>
        <p:txBody>
          <a:bodyPr/>
          <a:lstStyle>
            <a:lvl1pPr>
              <a:lnSpc>
                <a:spcPct val="100000"/>
              </a:lnSpc>
              <a:spcAft>
                <a:spcPts val="300"/>
              </a:spcAft>
              <a:defRPr>
                <a:solidFill>
                  <a:schemeClr val="bg2">
                    <a:lumMod val="60000"/>
                    <a:lumOff val="40000"/>
                  </a:schemeClr>
                </a:solidFill>
              </a:defRPr>
            </a:lvl1pPr>
            <a:lvl2pPr marL="180975" indent="-176213">
              <a:lnSpc>
                <a:spcPct val="100000"/>
              </a:lnSpc>
              <a:spcAft>
                <a:spcPts val="300"/>
              </a:spcAft>
              <a:defRPr>
                <a:solidFill>
                  <a:schemeClr val="bg1"/>
                </a:solidFill>
              </a:defRPr>
            </a:lvl2pPr>
            <a:lvl3pPr marL="341313" indent="-157163">
              <a:lnSpc>
                <a:spcPct val="100000"/>
              </a:lnSpc>
              <a:spcAft>
                <a:spcPts val="300"/>
              </a:spcAft>
              <a:defRPr>
                <a:solidFill>
                  <a:schemeClr val="bg1"/>
                </a:solidFill>
              </a:defRPr>
            </a:lvl3pPr>
            <a:lvl4pPr marL="466725" indent="-138113">
              <a:lnSpc>
                <a:spcPct val="100000"/>
              </a:lnSpc>
              <a:spcAft>
                <a:spcPts val="0"/>
              </a:spcAft>
              <a:buClr>
                <a:srgbClr val="FFFFFF"/>
              </a:buClr>
              <a:buFont typeface="Arial" panose="020B0604020202020204" pitchFamily="34" charset="0"/>
              <a:buChar char="•"/>
              <a:tabLst/>
              <a:defRPr>
                <a:solidFill>
                  <a:schemeClr val="bg1"/>
                </a:solidFill>
              </a:defRPr>
            </a:lvl4pPr>
            <a:lvl5pPr marL="611188" indent="-144463">
              <a:lnSpc>
                <a:spcPct val="100000"/>
              </a:lnSpc>
              <a:spcAft>
                <a:spcPts val="0"/>
              </a:spcAft>
              <a:buClr>
                <a:schemeClr val="bg1"/>
              </a:buClr>
              <a:buFont typeface="Police système"/>
              <a:buChar char="-"/>
              <a:tabLst/>
              <a:defRPr sz="1000" baseline="0">
                <a:solidFill>
                  <a:schemeClr val="bg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1152645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3288" userDrawn="1">
          <p15:clr>
            <a:srgbClr val="FBAE40"/>
          </p15:clr>
        </p15:guide>
        <p15:guide id="3" orient="horz" pos="112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6">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17550"/>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EA64681A-B864-8A4A-9AFA-945872ED4160}"/>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2783D269-A1A1-274F-BADF-47612A78B4D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F00AB5A6-1DCA-6C46-A9DF-2D5A1E7561F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E96B8F21-BDF3-4912-8536-191AC4835ADA}" type="datetime1">
              <a:rPr lang="en-GB" noProof="0" smtClean="0"/>
              <a:t>28/06/2023</a:t>
            </a:fld>
            <a:endParaRPr lang="en-GB" noProof="0" dirty="0"/>
          </a:p>
        </p:txBody>
      </p:sp>
      <p:sp>
        <p:nvSpPr>
          <p:cNvPr id="33" name="Content Placeholder 2">
            <a:extLst>
              <a:ext uri="{FF2B5EF4-FFF2-40B4-BE49-F238E27FC236}">
                <a16:creationId xmlns:a16="http://schemas.microsoft.com/office/drawing/2014/main" id="{85C1BEA1-2E64-2745-9B20-2AD263378F67}"/>
              </a:ext>
            </a:extLst>
          </p:cNvPr>
          <p:cNvSpPr>
            <a:spLocks noGrp="1"/>
          </p:cNvSpPr>
          <p:nvPr>
            <p:ph idx="20"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34" name="Content Placeholder 2">
            <a:extLst>
              <a:ext uri="{FF2B5EF4-FFF2-40B4-BE49-F238E27FC236}">
                <a16:creationId xmlns:a16="http://schemas.microsoft.com/office/drawing/2014/main" id="{073993B4-6164-A54F-B08E-4C9A2353D037}"/>
              </a:ext>
            </a:extLst>
          </p:cNvPr>
          <p:cNvSpPr>
            <a:spLocks noGrp="1"/>
          </p:cNvSpPr>
          <p:nvPr>
            <p:ph idx="21" hasCustomPrompt="1"/>
          </p:nvPr>
        </p:nvSpPr>
        <p:spPr>
          <a:xfrm>
            <a:off x="5461348" y="400602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16"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0159703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7">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27" name="Content Placeholder 2">
            <a:extLst>
              <a:ext uri="{FF2B5EF4-FFF2-40B4-BE49-F238E27FC236}">
                <a16:creationId xmlns:a16="http://schemas.microsoft.com/office/drawing/2014/main" id="{F067CD6D-8D60-4546-B49C-27758CCA0D74}"/>
              </a:ext>
            </a:extLst>
          </p:cNvPr>
          <p:cNvSpPr>
            <a:spLocks noGrp="1"/>
          </p:cNvSpPr>
          <p:nvPr>
            <p:ph idx="17" hasCustomPrompt="1"/>
          </p:nvPr>
        </p:nvSpPr>
        <p:spPr>
          <a:xfrm>
            <a:off x="5461348" y="1472600"/>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06413"/>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ED382CAD-23F8-164D-BC70-6764C2F1A0D9}"/>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D4530CE3-2B5C-A74F-B204-D113B0D0BD5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F086206A-A934-1740-9DAE-4012120894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E15F9576-75E7-F746-A849-BA27D02882E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8A17A49-98A3-4912-901D-42BDCCE4A3C5}" type="datetime1">
              <a:rPr lang="en-GB" noProof="0" smtClean="0"/>
              <a:t>28/06/2023</a:t>
            </a:fld>
            <a:endParaRPr lang="en-GB" noProof="0" dirty="0"/>
          </a:p>
        </p:txBody>
      </p:sp>
      <p:sp>
        <p:nvSpPr>
          <p:cNvPr id="16"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8572523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E1BAB69-A90E-FD4B-A478-19FF89C31FDF}"/>
              </a:ext>
            </a:extLst>
          </p:cNvPr>
          <p:cNvSpPr>
            <a:spLocks noGrp="1"/>
          </p:cNvSpPr>
          <p:nvPr>
            <p:ph idx="1" hasCustomPrompt="1"/>
          </p:nvPr>
        </p:nvSpPr>
        <p:spPr>
          <a:xfrm>
            <a:off x="413556"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8" name="Espace réservé du graphique 17">
            <a:extLst>
              <a:ext uri="{FF2B5EF4-FFF2-40B4-BE49-F238E27FC236}">
                <a16:creationId xmlns:a16="http://schemas.microsoft.com/office/drawing/2014/main" id="{545E4D9D-2157-C64B-A280-343302FCA8DE}"/>
              </a:ext>
            </a:extLst>
          </p:cNvPr>
          <p:cNvSpPr>
            <a:spLocks noGrp="1"/>
          </p:cNvSpPr>
          <p:nvPr>
            <p:ph type="chart" sz="quarter" idx="15" hasCustomPrompt="1"/>
          </p:nvPr>
        </p:nvSpPr>
        <p:spPr>
          <a:xfrm>
            <a:off x="413598"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19" name="Espace réservé du graphique 17">
            <a:extLst>
              <a:ext uri="{FF2B5EF4-FFF2-40B4-BE49-F238E27FC236}">
                <a16:creationId xmlns:a16="http://schemas.microsoft.com/office/drawing/2014/main" id="{7C63690E-A42A-6C4C-9ADE-F11883E8511A}"/>
              </a:ext>
            </a:extLst>
          </p:cNvPr>
          <p:cNvSpPr>
            <a:spLocks noGrp="1"/>
          </p:cNvSpPr>
          <p:nvPr>
            <p:ph type="chart" sz="quarter" idx="16" hasCustomPrompt="1"/>
          </p:nvPr>
        </p:nvSpPr>
        <p:spPr>
          <a:xfrm>
            <a:off x="3264675"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20" name="Espace réservé du graphique 17">
            <a:extLst>
              <a:ext uri="{FF2B5EF4-FFF2-40B4-BE49-F238E27FC236}">
                <a16:creationId xmlns:a16="http://schemas.microsoft.com/office/drawing/2014/main" id="{FF0FF8C1-EF99-F346-BB0F-CECE7555EEE7}"/>
              </a:ext>
            </a:extLst>
          </p:cNvPr>
          <p:cNvSpPr>
            <a:spLocks noGrp="1"/>
          </p:cNvSpPr>
          <p:nvPr>
            <p:ph type="chart" sz="quarter" idx="17" hasCustomPrompt="1"/>
          </p:nvPr>
        </p:nvSpPr>
        <p:spPr>
          <a:xfrm>
            <a:off x="6120711"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34" name="Slide Number Placeholder 5">
            <a:extLst>
              <a:ext uri="{FF2B5EF4-FFF2-40B4-BE49-F238E27FC236}">
                <a16:creationId xmlns:a16="http://schemas.microsoft.com/office/drawing/2014/main" id="{A524B72D-2EB5-1240-84E9-3BF0FEEA721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5" name="Espace réservé du pied de page 3">
            <a:extLst>
              <a:ext uri="{FF2B5EF4-FFF2-40B4-BE49-F238E27FC236}">
                <a16:creationId xmlns:a16="http://schemas.microsoft.com/office/drawing/2014/main" id="{8B9480E5-5EC4-0349-9FB2-94D534FA7BCF}"/>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2F20D00A-079B-E642-BAD7-B9EEED13802A}"/>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BE5166BA-4C1B-4DE0-84B5-F033A8E4EFF4}" type="datetime1">
              <a:rPr lang="en-GB" noProof="0" smtClean="0"/>
              <a:t>28/06/2023</a:t>
            </a:fld>
            <a:endParaRPr lang="en-GB" noProof="0" dirty="0"/>
          </a:p>
        </p:txBody>
      </p:sp>
      <p:sp>
        <p:nvSpPr>
          <p:cNvPr id="21" name="Content Placeholder 2">
            <a:extLst>
              <a:ext uri="{FF2B5EF4-FFF2-40B4-BE49-F238E27FC236}">
                <a16:creationId xmlns:a16="http://schemas.microsoft.com/office/drawing/2014/main" id="{7F87B5C1-2AB8-0541-ADC6-9283373BC862}"/>
              </a:ext>
            </a:extLst>
          </p:cNvPr>
          <p:cNvSpPr>
            <a:spLocks noGrp="1"/>
          </p:cNvSpPr>
          <p:nvPr>
            <p:ph idx="18" hasCustomPrompt="1"/>
          </p:nvPr>
        </p:nvSpPr>
        <p:spPr>
          <a:xfrm>
            <a:off x="326467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22" name="Content Placeholder 2">
            <a:extLst>
              <a:ext uri="{FF2B5EF4-FFF2-40B4-BE49-F238E27FC236}">
                <a16:creationId xmlns:a16="http://schemas.microsoft.com/office/drawing/2014/main" id="{69373287-86E5-8843-B508-40B57ED93602}"/>
              </a:ext>
            </a:extLst>
          </p:cNvPr>
          <p:cNvSpPr>
            <a:spLocks noGrp="1"/>
          </p:cNvSpPr>
          <p:nvPr>
            <p:ph idx="19" hasCustomPrompt="1"/>
          </p:nvPr>
        </p:nvSpPr>
        <p:spPr>
          <a:xfrm>
            <a:off x="612714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149526388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5" name="Espace réservé du tableau 14">
            <a:extLst>
              <a:ext uri="{FF2B5EF4-FFF2-40B4-BE49-F238E27FC236}">
                <a16:creationId xmlns:a16="http://schemas.microsoft.com/office/drawing/2014/main" id="{667729BD-00AF-124B-9C23-B4DD0372000B}"/>
              </a:ext>
            </a:extLst>
          </p:cNvPr>
          <p:cNvSpPr>
            <a:spLocks noGrp="1"/>
          </p:cNvSpPr>
          <p:nvPr>
            <p:ph type="tbl" sz="quarter" idx="13" hasCustomPrompt="1"/>
          </p:nvPr>
        </p:nvSpPr>
        <p:spPr>
          <a:xfrm>
            <a:off x="712790"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1" name="Espace réservé du tableau 14">
            <a:extLst>
              <a:ext uri="{FF2B5EF4-FFF2-40B4-BE49-F238E27FC236}">
                <a16:creationId xmlns:a16="http://schemas.microsoft.com/office/drawing/2014/main" id="{CE1BD160-A30A-654D-AE6E-B983654EEBEE}"/>
              </a:ext>
            </a:extLst>
          </p:cNvPr>
          <p:cNvSpPr>
            <a:spLocks noGrp="1"/>
          </p:cNvSpPr>
          <p:nvPr>
            <p:ph type="tbl" sz="quarter" idx="14" hasCustomPrompt="1"/>
          </p:nvPr>
        </p:nvSpPr>
        <p:spPr>
          <a:xfrm>
            <a:off x="3334268"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2" name="Espace réservé du tableau 14">
            <a:extLst>
              <a:ext uri="{FF2B5EF4-FFF2-40B4-BE49-F238E27FC236}">
                <a16:creationId xmlns:a16="http://schemas.microsoft.com/office/drawing/2014/main" id="{847F1F63-5540-5A46-A4D2-8AE1B10B640F}"/>
              </a:ext>
            </a:extLst>
          </p:cNvPr>
          <p:cNvSpPr>
            <a:spLocks noGrp="1"/>
          </p:cNvSpPr>
          <p:nvPr>
            <p:ph type="tbl" sz="quarter" idx="15" hasCustomPrompt="1"/>
          </p:nvPr>
        </p:nvSpPr>
        <p:spPr>
          <a:xfrm>
            <a:off x="5955745"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32" name="Slide Number Placeholder 5">
            <a:extLst>
              <a:ext uri="{FF2B5EF4-FFF2-40B4-BE49-F238E27FC236}">
                <a16:creationId xmlns:a16="http://schemas.microsoft.com/office/drawing/2014/main" id="{7D3D17C0-F9F3-0F43-88AC-ACE6495AB042}"/>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1" name="Espace réservé du pied de page 3">
            <a:extLst>
              <a:ext uri="{FF2B5EF4-FFF2-40B4-BE49-F238E27FC236}">
                <a16:creationId xmlns:a16="http://schemas.microsoft.com/office/drawing/2014/main" id="{2EA65DD8-18AF-164F-AC83-293B042D773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2" name="Espace réservé de la date 4">
            <a:extLst>
              <a:ext uri="{FF2B5EF4-FFF2-40B4-BE49-F238E27FC236}">
                <a16:creationId xmlns:a16="http://schemas.microsoft.com/office/drawing/2014/main" id="{E70F5BB2-99E5-E842-986E-50A8DB907B1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842FB1F4-8BEF-44B5-B8E4-F17508D41FF7}" type="datetime1">
              <a:rPr lang="en-GB" noProof="0" smtClean="0"/>
              <a:t>28/06/2023</a:t>
            </a:fld>
            <a:endParaRPr lang="en-GB" noProof="0" dirty="0"/>
          </a:p>
        </p:txBody>
      </p:sp>
      <p:sp>
        <p:nvSpPr>
          <p:cNvPr id="14" name="Content Placeholder 2">
            <a:extLst>
              <a:ext uri="{FF2B5EF4-FFF2-40B4-BE49-F238E27FC236}">
                <a16:creationId xmlns:a16="http://schemas.microsoft.com/office/drawing/2014/main" id="{5C622327-87BE-314E-921F-C894758CB329}"/>
              </a:ext>
            </a:extLst>
          </p:cNvPr>
          <p:cNvSpPr>
            <a:spLocks noGrp="1"/>
          </p:cNvSpPr>
          <p:nvPr>
            <p:ph idx="1" hasCustomPrompt="1"/>
          </p:nvPr>
        </p:nvSpPr>
        <p:spPr>
          <a:xfrm>
            <a:off x="413555" y="819444"/>
            <a:ext cx="8054191"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2341156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ie1">
    <p:spTree>
      <p:nvGrpSpPr>
        <p:cNvPr id="1" name=""/>
        <p:cNvGrpSpPr/>
        <p:nvPr/>
      </p:nvGrpSpPr>
      <p:grpSpPr>
        <a:xfrm>
          <a:off x="0" y="0"/>
          <a:ext cx="0" cy="0"/>
          <a:chOff x="0" y="0"/>
          <a:chExt cx="0" cy="0"/>
        </a:xfrm>
      </p:grpSpPr>
      <p:pic>
        <p:nvPicPr>
          <p:cNvPr id="3" name="Image 2" descr="Une image contenant montagne, ciel, extérieur, crépuscule&#10;&#10;&#10;&#10;Description générée automatiquement">
            <a:extLst>
              <a:ext uri="{FF2B5EF4-FFF2-40B4-BE49-F238E27FC236}">
                <a16:creationId xmlns:a16="http://schemas.microsoft.com/office/drawing/2014/main" id="{D8D8BCE7-8ACC-DF4A-870F-D2D9A34DCE25}"/>
              </a:ext>
            </a:extLst>
          </p:cNvPr>
          <p:cNvPicPr>
            <a:picLocks/>
          </p:cNvPicPr>
          <p:nvPr userDrawn="1"/>
        </p:nvPicPr>
        <p:blipFill rotWithShape="1">
          <a:blip r:embed="rId2" cstate="email">
            <a:extLst>
              <a:ext uri="{28A0092B-C50C-407E-A947-70E740481C1C}">
                <a14:useLocalDpi xmlns:a14="http://schemas.microsoft.com/office/drawing/2010/main"/>
              </a:ext>
            </a:extLst>
          </a:blip>
          <a:srcRect t="8684" b="13045"/>
          <a:stretch/>
        </p:blipFill>
        <p:spPr>
          <a:xfrm>
            <a:off x="0" y="0"/>
            <a:ext cx="9144000" cy="4716000"/>
          </a:xfrm>
          <a:prstGeom prst="rect">
            <a:avLst/>
          </a:prstGeom>
        </p:spPr>
      </p:pic>
      <p:cxnSp>
        <p:nvCxnSpPr>
          <p:cNvPr id="18" name="Connecteur droit 17">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E1DEFBB9-8B25-0241-A652-AA98D62457F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0" name="Espace réservé du pied de page 3">
            <a:extLst>
              <a:ext uri="{FF2B5EF4-FFF2-40B4-BE49-F238E27FC236}">
                <a16:creationId xmlns:a16="http://schemas.microsoft.com/office/drawing/2014/main" id="{6276C738-AF82-264D-8B57-29E090FD685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1" name="Espace réservé de la date 4">
            <a:extLst>
              <a:ext uri="{FF2B5EF4-FFF2-40B4-BE49-F238E27FC236}">
                <a16:creationId xmlns:a16="http://schemas.microsoft.com/office/drawing/2014/main" id="{D1187BC7-B273-4440-9CB8-F9168AF3983E}"/>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9E4264D-A69B-4227-8D52-E33318B81B83}" type="datetime1">
              <a:rPr lang="en-GB" smtClean="0"/>
              <a:t>28/06/2023</a:t>
            </a:fld>
            <a:endParaRPr lang="fr-FR" dirty="0"/>
          </a:p>
        </p:txBody>
      </p:sp>
      <p:sp>
        <p:nvSpPr>
          <p:cNvPr id="12" name="Title 1">
            <a:extLst>
              <a:ext uri="{FF2B5EF4-FFF2-40B4-BE49-F238E27FC236}">
                <a16:creationId xmlns:a16="http://schemas.microsoft.com/office/drawing/2014/main" id="{D3896579-3B38-3145-83E1-261082AB960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fr-FR" smtClean="0"/>
              <a:t>MODIFY THE TITLE</a:t>
            </a:r>
            <a:endParaRPr lang="en-US" dirty="0"/>
          </a:p>
        </p:txBody>
      </p:sp>
      <p:sp>
        <p:nvSpPr>
          <p:cNvPr id="13" name="Subtitle 2">
            <a:extLst>
              <a:ext uri="{FF2B5EF4-FFF2-40B4-BE49-F238E27FC236}">
                <a16:creationId xmlns:a16="http://schemas.microsoft.com/office/drawing/2014/main" id="{18F0EEB9-F6F9-8749-92F6-B013862DC4F5}"/>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fr-FR" smtClean="0"/>
              <a:t>MODIFY THE SUBTITLE</a:t>
            </a:r>
            <a:endParaRPr lang="en-US" dirty="0"/>
          </a:p>
        </p:txBody>
      </p:sp>
    </p:spTree>
    <p:extLst>
      <p:ext uri="{BB962C8B-B14F-4D97-AF65-F5344CB8AC3E}">
        <p14:creationId xmlns:p14="http://schemas.microsoft.com/office/powerpoint/2010/main" val="336893548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11BF61E-3C82-4D43-9C4A-E2328A980D6C}"/>
              </a:ext>
            </a:extLst>
          </p:cNvPr>
          <p:cNvSpPr>
            <a:spLocks noGrp="1"/>
          </p:cNvSpPr>
          <p:nvPr>
            <p:ph idx="1" hasCustomPrompt="1"/>
          </p:nvPr>
        </p:nvSpPr>
        <p:spPr>
          <a:xfrm>
            <a:off x="798074"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bg2">
                    <a:lumMod val="75000"/>
                  </a:schemeClr>
                </a:solidFill>
              </a:defRPr>
            </a:lvl1pPr>
          </a:lstStyle>
          <a:p>
            <a:pPr lvl="0"/>
            <a:r>
              <a:rPr lang="en-GB" noProof="0" dirty="0" smtClean="0"/>
              <a:t>Modify the text</a:t>
            </a:r>
            <a:endParaRPr lang="en-GB" noProof="0" dirty="0"/>
          </a:p>
        </p:txBody>
      </p:sp>
      <p:sp>
        <p:nvSpPr>
          <p:cNvPr id="19" name="Content Placeholder 2">
            <a:extLst>
              <a:ext uri="{FF2B5EF4-FFF2-40B4-BE49-F238E27FC236}">
                <a16:creationId xmlns:a16="http://schemas.microsoft.com/office/drawing/2014/main" id="{EEDCF372-40A0-C842-996D-287ED25B71D8}"/>
              </a:ext>
            </a:extLst>
          </p:cNvPr>
          <p:cNvSpPr>
            <a:spLocks noGrp="1"/>
          </p:cNvSpPr>
          <p:nvPr>
            <p:ph idx="13" hasCustomPrompt="1"/>
          </p:nvPr>
        </p:nvSpPr>
        <p:spPr>
          <a:xfrm>
            <a:off x="3420885"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3"/>
                </a:solidFill>
              </a:defRPr>
            </a:lvl1pPr>
          </a:lstStyle>
          <a:p>
            <a:pPr lvl="0"/>
            <a:r>
              <a:rPr lang="en-GB" noProof="0" dirty="0" smtClean="0"/>
              <a:t>Modify the text</a:t>
            </a:r>
            <a:endParaRPr lang="en-GB" noProof="0" dirty="0"/>
          </a:p>
        </p:txBody>
      </p:sp>
      <p:sp>
        <p:nvSpPr>
          <p:cNvPr id="20" name="Content Placeholder 2">
            <a:extLst>
              <a:ext uri="{FF2B5EF4-FFF2-40B4-BE49-F238E27FC236}">
                <a16:creationId xmlns:a16="http://schemas.microsoft.com/office/drawing/2014/main" id="{42ED9D94-342E-E34E-A40A-71D56E6FAFB4}"/>
              </a:ext>
            </a:extLst>
          </p:cNvPr>
          <p:cNvSpPr>
            <a:spLocks noGrp="1"/>
          </p:cNvSpPr>
          <p:nvPr>
            <p:ph idx="14" hasCustomPrompt="1"/>
          </p:nvPr>
        </p:nvSpPr>
        <p:spPr>
          <a:xfrm>
            <a:off x="6043696"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1"/>
                </a:solidFill>
              </a:defRPr>
            </a:lvl1pPr>
          </a:lstStyle>
          <a:p>
            <a:pPr lvl="0"/>
            <a:r>
              <a:rPr lang="en-GB" noProof="0" dirty="0" smtClean="0"/>
              <a:t>Modify the text</a:t>
            </a:r>
            <a:endParaRPr lang="en-GB" noProof="0" dirty="0"/>
          </a:p>
        </p:txBody>
      </p:sp>
      <p:sp>
        <p:nvSpPr>
          <p:cNvPr id="31" name="Slide Number Placeholder 5">
            <a:extLst>
              <a:ext uri="{FF2B5EF4-FFF2-40B4-BE49-F238E27FC236}">
                <a16:creationId xmlns:a16="http://schemas.microsoft.com/office/drawing/2014/main" id="{0B9CBE07-B342-F14D-891E-B8D06B4C434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9CE5CBEB-A879-EB45-8F35-646DAB24B435}"/>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3E8E1CEB-0FFF-3D49-9B04-6BC860CD1ED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71EE9D6-8AAF-4786-A565-7D073F4CA694}" type="datetime1">
              <a:rPr lang="en-GB" noProof="0" smtClean="0"/>
              <a:t>28/06/2023</a:t>
            </a:fld>
            <a:endParaRPr lang="en-GB" noProof="0" dirty="0"/>
          </a:p>
        </p:txBody>
      </p:sp>
      <p:sp>
        <p:nvSpPr>
          <p:cNvPr id="13"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17945095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re et contenu 1">
    <p:spTree>
      <p:nvGrpSpPr>
        <p:cNvPr id="1" name=""/>
        <p:cNvGrpSpPr/>
        <p:nvPr/>
      </p:nvGrpSpPr>
      <p:grpSpPr>
        <a:xfrm>
          <a:off x="0" y="0"/>
          <a:ext cx="0" cy="0"/>
          <a:chOff x="0" y="0"/>
          <a:chExt cx="0" cy="0"/>
        </a:xfrm>
      </p:grpSpPr>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C4CA961-6FB3-431D-A4F3-D3EE0CB4BDD3}" type="datetime1">
              <a:rPr lang="en-GB" smtClean="0"/>
              <a:t>28/06/2023</a:t>
            </a:fld>
            <a:endParaRPr lang="fr-FR" dirty="0"/>
          </a:p>
        </p:txBody>
      </p:sp>
      <p:sp>
        <p:nvSpPr>
          <p:cNvPr id="8"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2954734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p15:clr>
            <a:srgbClr val="FBAE40"/>
          </p15:clr>
        </p15:guide>
        <p15:guide id="2" pos="340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re powerpoint">
    <p:spTree>
      <p:nvGrpSpPr>
        <p:cNvPr id="1" name=""/>
        <p:cNvGrpSpPr/>
        <p:nvPr/>
      </p:nvGrpSpPr>
      <p:grpSpPr>
        <a:xfrm>
          <a:off x="0" y="0"/>
          <a:ext cx="0" cy="0"/>
          <a:chOff x="0" y="0"/>
          <a:chExt cx="0" cy="0"/>
        </a:xfrm>
      </p:grpSpPr>
      <p:sp>
        <p:nvSpPr>
          <p:cNvPr id="12" name="Rectangle 11"/>
          <p:cNvSpPr/>
          <p:nvPr userDrawn="1"/>
        </p:nvSpPr>
        <p:spPr>
          <a:xfrm>
            <a:off x="241540" y="0"/>
            <a:ext cx="345483" cy="681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691"/>
            <a:ext cx="9144000" cy="46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7892" y="2110323"/>
            <a:ext cx="8524721"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3" name="Subtitle 2"/>
          <p:cNvSpPr>
            <a:spLocks noGrp="1"/>
          </p:cNvSpPr>
          <p:nvPr>
            <p:ph type="subTitle" idx="1" hasCustomPrompt="1"/>
          </p:nvPr>
        </p:nvSpPr>
        <p:spPr>
          <a:xfrm>
            <a:off x="427893" y="2959895"/>
            <a:ext cx="8524720"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cxnSp>
        <p:nvCxnSpPr>
          <p:cNvPr id="14" name="Connecteur droit 13">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ACE4C824-7E57-3C41-8B38-BE3896413E34}"/>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D5F2CE03-CC3F-1343-B851-00D6965C6EA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C705D11E-1D52-CD41-B20A-B38047EC47D4}"/>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C31774A8-2A8B-4125-B2DC-E3896820B02C}" type="datetime1">
              <a:rPr lang="en-GB" noProof="0" smtClean="0"/>
              <a:t>28/06/2023</a:t>
            </a:fld>
            <a:endParaRPr lang="en-GB" noProof="0" dirty="0"/>
          </a:p>
        </p:txBody>
      </p:sp>
      <p:pic>
        <p:nvPicPr>
          <p:cNvPr id="17" name="Picture 2" descr="D:\Users\lecheva1\Desktop\Communication\Societe\Logo\White version\logo Thales Alenia Space-Leonardo-toutBlanc-0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2038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powerpoint2">
    <p:spTree>
      <p:nvGrpSpPr>
        <p:cNvPr id="1" name=""/>
        <p:cNvGrpSpPr/>
        <p:nvPr/>
      </p:nvGrpSpPr>
      <p:grpSpPr>
        <a:xfrm>
          <a:off x="0" y="0"/>
          <a:ext cx="0" cy="0"/>
          <a:chOff x="0" y="0"/>
          <a:chExt cx="0" cy="0"/>
        </a:xfrm>
      </p:grpSpPr>
      <p:sp>
        <p:nvSpPr>
          <p:cNvPr id="19" name="Espace réservé pour une image  4">
            <a:extLst>
              <a:ext uri="{FF2B5EF4-FFF2-40B4-BE49-F238E27FC236}">
                <a16:creationId xmlns:a16="http://schemas.microsoft.com/office/drawing/2014/main" id="{8B40A96F-7B25-1C41-A623-57A881512D5C}"/>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0" name="Title 1">
            <a:extLst>
              <a:ext uri="{FF2B5EF4-FFF2-40B4-BE49-F238E27FC236}">
                <a16:creationId xmlns:a16="http://schemas.microsoft.com/office/drawing/2014/main" id="{DAD8A5DC-5D6E-314D-BBE0-0130CF0C0A7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21" name="Subtitle 2">
            <a:extLst>
              <a:ext uri="{FF2B5EF4-FFF2-40B4-BE49-F238E27FC236}">
                <a16:creationId xmlns:a16="http://schemas.microsoft.com/office/drawing/2014/main" id="{4A09CB7B-DF7C-6D41-BA7F-6912A4B9E116}"/>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
        <p:nvSpPr>
          <p:cNvPr id="24" name="Slide Number Placeholder 5">
            <a:extLst>
              <a:ext uri="{FF2B5EF4-FFF2-40B4-BE49-F238E27FC236}">
                <a16:creationId xmlns:a16="http://schemas.microsoft.com/office/drawing/2014/main" id="{712E7B19-3C9D-7B43-8288-55194F98427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4A8B1ED9-30C3-0B4E-AEFF-2A726B2EA99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9D218E1B-BFBD-C04A-8C30-7C7ADFB395E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55C7E4A1-67F4-4994-A664-E4B75912E8F7}" type="datetime1">
              <a:rPr lang="en-GB" noProof="0" smtClean="0"/>
              <a:t>28/06/2023</a:t>
            </a:fld>
            <a:endParaRPr lang="en-GB" noProof="0" dirty="0"/>
          </a:p>
        </p:txBody>
      </p:sp>
      <p:cxnSp>
        <p:nvCxnSpPr>
          <p:cNvPr id="12" name="Connecteur droit 11">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13" name="Picture 2" descr="D:\Users\lecheva1\Desktop\Communication\Societe\Logo\White version\logo Thales Alenia Space-Leonardo-toutBlanc-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4583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ie1">
    <p:spTree>
      <p:nvGrpSpPr>
        <p:cNvPr id="1" name=""/>
        <p:cNvGrpSpPr/>
        <p:nvPr/>
      </p:nvGrpSpPr>
      <p:grpSpPr>
        <a:xfrm>
          <a:off x="0" y="0"/>
          <a:ext cx="0" cy="0"/>
          <a:chOff x="0" y="0"/>
          <a:chExt cx="0" cy="0"/>
        </a:xfrm>
      </p:grpSpPr>
      <p:pic>
        <p:nvPicPr>
          <p:cNvPr id="3" name="Image 2" descr="Une image contenant montagne, ciel, extérieur, crépuscule&#10;&#10;&#10;&#10;Description générée automatiquement">
            <a:extLst>
              <a:ext uri="{FF2B5EF4-FFF2-40B4-BE49-F238E27FC236}">
                <a16:creationId xmlns:a16="http://schemas.microsoft.com/office/drawing/2014/main" id="{D8D8BCE7-8ACC-DF4A-870F-D2D9A34DCE25}"/>
              </a:ext>
            </a:extLst>
          </p:cNvPr>
          <p:cNvPicPr>
            <a:picLocks/>
          </p:cNvPicPr>
          <p:nvPr userDrawn="1"/>
        </p:nvPicPr>
        <p:blipFill rotWithShape="1">
          <a:blip r:embed="rId2" cstate="email">
            <a:extLst>
              <a:ext uri="{28A0092B-C50C-407E-A947-70E740481C1C}">
                <a14:useLocalDpi xmlns:a14="http://schemas.microsoft.com/office/drawing/2010/main"/>
              </a:ext>
            </a:extLst>
          </a:blip>
          <a:srcRect t="8684" b="13045"/>
          <a:stretch/>
        </p:blipFill>
        <p:spPr>
          <a:xfrm>
            <a:off x="0" y="0"/>
            <a:ext cx="9144000" cy="4716000"/>
          </a:xfrm>
          <a:prstGeom prst="rect">
            <a:avLst/>
          </a:prstGeom>
        </p:spPr>
      </p:pic>
      <p:cxnSp>
        <p:nvCxnSpPr>
          <p:cNvPr id="18" name="Connecteur droit 17">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E1DEFBB9-8B25-0241-A652-AA98D62457F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6276C738-AF82-264D-8B57-29E090FD685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D1187BC7-B273-4440-9CB8-F9168AF3983E}"/>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295E1ECF-76BA-4891-A146-B5DACB437BEC}" type="datetime1">
              <a:rPr lang="en-GB" noProof="0" smtClean="0"/>
              <a:t>28/06/2023</a:t>
            </a:fld>
            <a:endParaRPr lang="en-GB" noProof="0" dirty="0"/>
          </a:p>
        </p:txBody>
      </p:sp>
      <p:sp>
        <p:nvSpPr>
          <p:cNvPr id="12" name="Title 1">
            <a:extLst>
              <a:ext uri="{FF2B5EF4-FFF2-40B4-BE49-F238E27FC236}">
                <a16:creationId xmlns:a16="http://schemas.microsoft.com/office/drawing/2014/main" id="{D3896579-3B38-3145-83E1-261082AB960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13" name="Subtitle 2">
            <a:extLst>
              <a:ext uri="{FF2B5EF4-FFF2-40B4-BE49-F238E27FC236}">
                <a16:creationId xmlns:a16="http://schemas.microsoft.com/office/drawing/2014/main" id="{18F0EEB9-F6F9-8749-92F6-B013862DC4F5}"/>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Tree>
    <p:extLst>
      <p:ext uri="{BB962C8B-B14F-4D97-AF65-F5344CB8AC3E}">
        <p14:creationId xmlns:p14="http://schemas.microsoft.com/office/powerpoint/2010/main" val="173481763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rtie2">
    <p:spTree>
      <p:nvGrpSpPr>
        <p:cNvPr id="1" name=""/>
        <p:cNvGrpSpPr/>
        <p:nvPr/>
      </p:nvGrpSpPr>
      <p:grpSpPr>
        <a:xfrm>
          <a:off x="0" y="0"/>
          <a:ext cx="0" cy="0"/>
          <a:chOff x="0" y="0"/>
          <a:chExt cx="0" cy="0"/>
        </a:xfrm>
      </p:grpSpPr>
      <p:sp>
        <p:nvSpPr>
          <p:cNvPr id="29" name="Espace réservé pour une image  4">
            <a:extLst>
              <a:ext uri="{FF2B5EF4-FFF2-40B4-BE49-F238E27FC236}">
                <a16:creationId xmlns:a16="http://schemas.microsoft.com/office/drawing/2014/main" id="{8089E82D-A104-1A4F-BED1-A659C17DB334}"/>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6E2F1BE-EF75-487D-B4CC-B86C4AC217A9}" type="datetime1">
              <a:rPr lang="en-GB" noProof="0" smtClean="0"/>
              <a:t>28/06/2023</a:t>
            </a:fld>
            <a:endParaRPr lang="en-GB" noProof="0" dirty="0"/>
          </a:p>
        </p:txBody>
      </p:sp>
      <p:sp>
        <p:nvSpPr>
          <p:cNvPr id="10" name="Title 1">
            <a:extLst>
              <a:ext uri="{FF2B5EF4-FFF2-40B4-BE49-F238E27FC236}">
                <a16:creationId xmlns:a16="http://schemas.microsoft.com/office/drawing/2014/main" id="{1E243449-8CCB-9443-B91B-81A1CB8851DA}"/>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11" name="Subtitle 2">
            <a:extLst>
              <a:ext uri="{FF2B5EF4-FFF2-40B4-BE49-F238E27FC236}">
                <a16:creationId xmlns:a16="http://schemas.microsoft.com/office/drawing/2014/main" id="{0B4FCECD-3C19-CB4F-94F0-0B31B8831732}"/>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cxnSp>
        <p:nvCxnSpPr>
          <p:cNvPr id="12" name="Connecteur droit 11">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7384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5A782E8B-0D3B-4895-86EB-0253A0D1E4CB}" type="datetime1">
              <a:rPr lang="en-GB" noProof="0" smtClean="0"/>
              <a:t>28/06/2023</a:t>
            </a:fld>
            <a:endParaRPr lang="en-GB" noProof="0" dirty="0"/>
          </a:p>
        </p:txBody>
      </p:sp>
      <p:sp>
        <p:nvSpPr>
          <p:cNvPr id="2" name="Rectangle 1">
            <a:extLst>
              <a:ext uri="{FF2B5EF4-FFF2-40B4-BE49-F238E27FC236}">
                <a16:creationId xmlns:a16="http://schemas.microsoft.com/office/drawing/2014/main" id="{BD198752-6699-BC46-98FD-A5A760C7E2BB}"/>
              </a:ext>
            </a:extLst>
          </p:cNvPr>
          <p:cNvSpPr/>
          <p:nvPr userDrawn="1"/>
        </p:nvSpPr>
        <p:spPr>
          <a:xfrm>
            <a:off x="0" y="0"/>
            <a:ext cx="9144000" cy="4719600"/>
          </a:xfrm>
          <a:prstGeom prst="rect">
            <a:avLst/>
          </a:prstGeom>
          <a:blipFill>
            <a:blip r:embed="rId2" cstate="email">
              <a:extLst>
                <a:ext uri="{28A0092B-C50C-407E-A947-70E740481C1C}">
                  <a14:useLocalDpi xmlns:a14="http://schemas.microsoft.com/office/drawing/2010/main"/>
                </a:ext>
              </a:extLst>
            </a:blip>
            <a:srcRect/>
            <a:stretch>
              <a:fillRect l="-400" t="-977" r="-400" b="-65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1" name="Connecteur droit 10">
            <a:extLst>
              <a:ext uri="{FF2B5EF4-FFF2-40B4-BE49-F238E27FC236}">
                <a16:creationId xmlns:a16="http://schemas.microsoft.com/office/drawing/2014/main" id="{86FEC107-B454-B346-BF1F-994085114CFC}"/>
              </a:ext>
            </a:extLst>
          </p:cNvPr>
          <p:cNvCxnSpPr>
            <a:cxnSpLocks/>
          </p:cNvCxnSpPr>
          <p:nvPr userDrawn="1"/>
        </p:nvCxnSpPr>
        <p:spPr>
          <a:xfrm>
            <a:off x="1132555" y="0"/>
            <a:ext cx="0" cy="487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Titre 11">
            <a:extLst>
              <a:ext uri="{FF2B5EF4-FFF2-40B4-BE49-F238E27FC236}">
                <a16:creationId xmlns:a16="http://schemas.microsoft.com/office/drawing/2014/main" id="{DE94CFF2-2B8A-413D-A48B-5769B4CE0DFF}"/>
              </a:ext>
            </a:extLst>
          </p:cNvPr>
          <p:cNvSpPr>
            <a:spLocks noGrp="1"/>
          </p:cNvSpPr>
          <p:nvPr>
            <p:ph type="title" hasCustomPrompt="1"/>
          </p:nvPr>
        </p:nvSpPr>
        <p:spPr>
          <a:xfrm>
            <a:off x="513922" y="671493"/>
            <a:ext cx="4590811" cy="487680"/>
          </a:xfrm>
          <a:prstGeom prst="rect">
            <a:avLst/>
          </a:prstGeom>
        </p:spPr>
        <p:txBody>
          <a:bodyPr/>
          <a:lstStyle>
            <a:lvl1pPr>
              <a:defRPr sz="3200" baseline="0">
                <a:solidFill>
                  <a:schemeClr val="bg1"/>
                </a:solidFill>
              </a:defRPr>
            </a:lvl1pPr>
          </a:lstStyle>
          <a:p>
            <a:r>
              <a:rPr lang="en-GB" noProof="0" dirty="0" smtClean="0"/>
              <a:t>TABLE OF CONTENTS</a:t>
            </a:r>
            <a:endParaRPr lang="en-GB" noProof="0" dirty="0"/>
          </a:p>
        </p:txBody>
      </p:sp>
    </p:spTree>
    <p:extLst>
      <p:ext uri="{BB962C8B-B14F-4D97-AF65-F5344CB8AC3E}">
        <p14:creationId xmlns:p14="http://schemas.microsoft.com/office/powerpoint/2010/main" val="260032394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et contenu 4">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41" name="Slide Number Placeholder 5">
            <a:extLst>
              <a:ext uri="{FF2B5EF4-FFF2-40B4-BE49-F238E27FC236}">
                <a16:creationId xmlns:a16="http://schemas.microsoft.com/office/drawing/2014/main" id="{212B17F8-7528-414E-AF53-BF9EE8A87E9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D118936B-48D4-AF40-BEBC-BD16440E89D6}"/>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00619E01-9166-714C-93C4-D426CEBBF03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F95C425D-E7C3-425E-843A-956F19DDA6B4}" type="datetime1">
              <a:rPr lang="en-GB" noProof="0" smtClean="0"/>
              <a:t>28/06/2023</a:t>
            </a:fld>
            <a:endParaRPr lang="en-GB" noProof="0" dirty="0"/>
          </a:p>
        </p:txBody>
      </p:sp>
      <p:sp>
        <p:nvSpPr>
          <p:cNvPr id="9"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
        <p:nvSpPr>
          <p:cNvPr id="8"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6702673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img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409DAD8-0DB0-254B-958F-E20205EB3F3E}"/>
              </a:ext>
            </a:extLst>
          </p:cNvPr>
          <p:cNvSpPr>
            <a:spLocks noGrp="1"/>
          </p:cNvSpPr>
          <p:nvPr>
            <p:ph type="pic" sz="quarter" idx="19" hasCustomPrompt="1"/>
          </p:nvPr>
        </p:nvSpPr>
        <p:spPr>
          <a:xfrm>
            <a:off x="5408615" y="0"/>
            <a:ext cx="3735387"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BB093D2B-9C30-2A48-B2F3-080B033D1151}"/>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4" name="Espace réservé du pied de page 3">
            <a:extLst>
              <a:ext uri="{FF2B5EF4-FFF2-40B4-BE49-F238E27FC236}">
                <a16:creationId xmlns:a16="http://schemas.microsoft.com/office/drawing/2014/main" id="{F59A12EB-D8FB-034C-A082-0E325DF5DC4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6" name="Espace réservé de la date 4">
            <a:extLst>
              <a:ext uri="{FF2B5EF4-FFF2-40B4-BE49-F238E27FC236}">
                <a16:creationId xmlns:a16="http://schemas.microsoft.com/office/drawing/2014/main" id="{3273C3C0-2C29-D84B-84A8-B31093BB8080}"/>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77EECB34-937B-401E-BFB5-60A52CA09E00}" type="datetime1">
              <a:rPr lang="en-GB" noProof="0" smtClean="0"/>
              <a:t>28/06/2023</a:t>
            </a:fld>
            <a:endParaRPr lang="en-GB" noProof="0" dirty="0"/>
          </a:p>
        </p:txBody>
      </p:sp>
      <p:sp>
        <p:nvSpPr>
          <p:cNvPr id="10"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41188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pic>
        <p:nvPicPr>
          <p:cNvPr id="13" name="Image 12" descr="Une image contenant animal, crabe, invertébré&#10;&#10;&#10;&#10;Description générée automatiquement">
            <a:extLst>
              <a:ext uri="{FF2B5EF4-FFF2-40B4-BE49-F238E27FC236}">
                <a16:creationId xmlns:a16="http://schemas.microsoft.com/office/drawing/2014/main" id="{4CEEFB77-F421-3F4B-B8E9-056DFC5CAFEC}"/>
              </a:ext>
            </a:extLst>
          </p:cNvPr>
          <p:cNvPicPr>
            <a:picLocks/>
          </p:cNvPicPr>
          <p:nvPr userDrawn="1"/>
        </p:nvPicPr>
        <p:blipFill rotWithShape="1">
          <a:blip r:embed="rId2" cstate="email">
            <a:extLst>
              <a:ext uri="{28A0092B-C50C-407E-A947-70E740481C1C}">
                <a14:useLocalDpi xmlns:a14="http://schemas.microsoft.com/office/drawing/2010/main"/>
              </a:ext>
            </a:extLst>
          </a:blip>
          <a:srcRect l="23751" t="432" r="6699" b="432"/>
          <a:stretch/>
        </p:blipFill>
        <p:spPr>
          <a:xfrm>
            <a:off x="5414400" y="0"/>
            <a:ext cx="3729600" cy="4716000"/>
          </a:xfrm>
          <a:prstGeom prst="rect">
            <a:avLst/>
          </a:prstGeom>
        </p:spPr>
      </p:pic>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C8DA5FC0-D553-4E05-8BDB-05447724E1C2}" type="datetime1">
              <a:rPr lang="en-GB" noProof="0" smtClean="0"/>
              <a:t>28/06/2023</a:t>
            </a:fld>
            <a:endParaRPr lang="en-GB" noProof="0" dirty="0"/>
          </a:p>
        </p:txBody>
      </p:sp>
      <p:sp>
        <p:nvSpPr>
          <p:cNvPr id="10"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6666817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pos="34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ie2">
    <p:spTree>
      <p:nvGrpSpPr>
        <p:cNvPr id="1" name=""/>
        <p:cNvGrpSpPr/>
        <p:nvPr/>
      </p:nvGrpSpPr>
      <p:grpSpPr>
        <a:xfrm>
          <a:off x="0" y="0"/>
          <a:ext cx="0" cy="0"/>
          <a:chOff x="0" y="0"/>
          <a:chExt cx="0" cy="0"/>
        </a:xfrm>
      </p:grpSpPr>
      <p:sp>
        <p:nvSpPr>
          <p:cNvPr id="29" name="Espace réservé pour une image  4">
            <a:extLst>
              <a:ext uri="{FF2B5EF4-FFF2-40B4-BE49-F238E27FC236}">
                <a16:creationId xmlns:a16="http://schemas.microsoft.com/office/drawing/2014/main" id="{8089E82D-A104-1A4F-BED1-A659C17DB334}"/>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fr-FR" dirty="0" smtClean="0"/>
              <a:t>Picture</a:t>
            </a:r>
            <a:endParaRPr lang="fr-FR" dirty="0"/>
          </a:p>
        </p:txBody>
      </p:sp>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6411AE2F-FAF4-4F32-BB67-AE7153C32C73}" type="datetime1">
              <a:rPr lang="en-GB" smtClean="0"/>
              <a:t>28/06/2023</a:t>
            </a:fld>
            <a:endParaRPr lang="fr-FR" dirty="0"/>
          </a:p>
        </p:txBody>
      </p:sp>
      <p:sp>
        <p:nvSpPr>
          <p:cNvPr id="10" name="Title 1">
            <a:extLst>
              <a:ext uri="{FF2B5EF4-FFF2-40B4-BE49-F238E27FC236}">
                <a16:creationId xmlns:a16="http://schemas.microsoft.com/office/drawing/2014/main" id="{1E243449-8CCB-9443-B91B-81A1CB8851DA}"/>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fr-FR" smtClean="0"/>
              <a:t>MODIFY THE TITLE</a:t>
            </a:r>
            <a:endParaRPr lang="en-US" dirty="0"/>
          </a:p>
        </p:txBody>
      </p:sp>
      <p:sp>
        <p:nvSpPr>
          <p:cNvPr id="11" name="Subtitle 2">
            <a:extLst>
              <a:ext uri="{FF2B5EF4-FFF2-40B4-BE49-F238E27FC236}">
                <a16:creationId xmlns:a16="http://schemas.microsoft.com/office/drawing/2014/main" id="{0B4FCECD-3C19-CB4F-94F0-0B31B8831732}"/>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fr-FR" smtClean="0"/>
              <a:t>MODIFY THE SUBTITLE</a:t>
            </a:r>
            <a:endParaRPr lang="en-US" dirty="0"/>
          </a:p>
        </p:txBody>
      </p:sp>
      <p:cxnSp>
        <p:nvCxnSpPr>
          <p:cNvPr id="12" name="Connecteur droit 11">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94520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pic>
        <p:nvPicPr>
          <p:cNvPr id="20" name="Image 19" descr="Une image contenant assis, bleu, table&#10;&#10;&#10;&#10;Description générée automatiquement">
            <a:extLst>
              <a:ext uri="{FF2B5EF4-FFF2-40B4-BE49-F238E27FC236}">
                <a16:creationId xmlns:a16="http://schemas.microsoft.com/office/drawing/2014/main" id="{26B0199C-B202-3E44-B213-990814D4DADA}"/>
              </a:ext>
            </a:extLst>
          </p:cNvPr>
          <p:cNvPicPr>
            <a:picLocks/>
          </p:cNvPicPr>
          <p:nvPr userDrawn="1"/>
        </p:nvPicPr>
        <p:blipFill rotWithShape="1">
          <a:blip r:embed="rId2" cstate="email">
            <a:extLst>
              <a:ext uri="{28A0092B-C50C-407E-A947-70E740481C1C}">
                <a14:useLocalDpi xmlns:a14="http://schemas.microsoft.com/office/drawing/2010/main"/>
              </a:ext>
            </a:extLst>
          </a:blip>
          <a:srcRect l="3801" t="1925" r="14161" b="9647"/>
          <a:stretch/>
        </p:blipFill>
        <p:spPr>
          <a:xfrm>
            <a:off x="5403600" y="0"/>
            <a:ext cx="3740400" cy="4716000"/>
          </a:xfrm>
          <a:prstGeom prst="rect">
            <a:avLst/>
          </a:prstGeom>
        </p:spPr>
      </p:pic>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AE73D90-9BDD-6C4C-B856-8B33994A7A8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4" name="Espace réservé du pied de page 3">
            <a:extLst>
              <a:ext uri="{FF2B5EF4-FFF2-40B4-BE49-F238E27FC236}">
                <a16:creationId xmlns:a16="http://schemas.microsoft.com/office/drawing/2014/main" id="{5BA45C43-7C4B-DD48-999C-ADD15D14EAB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6" name="Espace réservé de la date 4">
            <a:extLst>
              <a:ext uri="{FF2B5EF4-FFF2-40B4-BE49-F238E27FC236}">
                <a16:creationId xmlns:a16="http://schemas.microsoft.com/office/drawing/2014/main" id="{22A788B2-6AE0-1E4B-A747-04D2F0DFDC6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D4565A3-7B60-450C-A3C2-EE29138D2E1E}" type="datetime1">
              <a:rPr lang="en-GB" noProof="0" smtClean="0"/>
              <a:t>28/06/2023</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2871161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7E1C80-C94E-5349-A183-CA7658D3BDEE}"/>
              </a:ext>
            </a:extLst>
          </p:cNvPr>
          <p:cNvSpPr/>
          <p:nvPr userDrawn="1"/>
        </p:nvSpPr>
        <p:spPr>
          <a:xfrm>
            <a:off x="2" y="0"/>
            <a:ext cx="5396089"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40" name="Slide Number Placeholder 5">
            <a:extLst>
              <a:ext uri="{FF2B5EF4-FFF2-40B4-BE49-F238E27FC236}">
                <a16:creationId xmlns:a16="http://schemas.microsoft.com/office/drawing/2014/main" id="{DE95F969-5AB7-514E-A893-789171238E43}"/>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AA1A8D60-40D8-AB47-9E5C-ECCF0B87CA39}"/>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E431D199-7EEE-9F4D-A74B-4A26D97B2DE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30770AE9-8FFD-4A12-BA3C-0C1D80278EBD}" type="datetime1">
              <a:rPr lang="en-GB" noProof="0" smtClean="0"/>
              <a:t>28/06/2023</a:t>
            </a:fld>
            <a:endParaRPr lang="en-GB" noProof="0" dirty="0"/>
          </a:p>
        </p:txBody>
      </p:sp>
      <p:sp>
        <p:nvSpPr>
          <p:cNvPr id="28" name="Content Placeholder 2">
            <a:extLst>
              <a:ext uri="{FF2B5EF4-FFF2-40B4-BE49-F238E27FC236}">
                <a16:creationId xmlns:a16="http://schemas.microsoft.com/office/drawing/2014/main" id="{B564B56E-FFB1-244B-AD2D-7C764E0C0CE2}"/>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tx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C90EC18A-AD29-064E-A100-485DB10308BD}"/>
              </a:ext>
            </a:extLst>
          </p:cNvPr>
          <p:cNvSpPr>
            <a:spLocks noGrp="1"/>
          </p:cNvSpPr>
          <p:nvPr>
            <p:ph idx="21"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30" name="Content Placeholder 2">
            <a:extLst>
              <a:ext uri="{FF2B5EF4-FFF2-40B4-BE49-F238E27FC236}">
                <a16:creationId xmlns:a16="http://schemas.microsoft.com/office/drawing/2014/main" id="{CB656A85-52F9-0E43-B742-91EF27CC54AD}"/>
              </a:ext>
            </a:extLst>
          </p:cNvPr>
          <p:cNvSpPr>
            <a:spLocks noGrp="1"/>
          </p:cNvSpPr>
          <p:nvPr>
            <p:ph idx="22" hasCustomPrompt="1"/>
          </p:nvPr>
        </p:nvSpPr>
        <p:spPr>
          <a:xfrm>
            <a:off x="5461348" y="2728271"/>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16" name="Titre 1"/>
          <p:cNvSpPr>
            <a:spLocks noGrp="1"/>
          </p:cNvSpPr>
          <p:nvPr>
            <p:ph type="title" hasCustomPrompt="1"/>
          </p:nvPr>
        </p:nvSpPr>
        <p:spPr>
          <a:xfrm>
            <a:off x="405759" y="112661"/>
            <a:ext cx="4829659" cy="370037"/>
          </a:xfrm>
          <a:prstGeom prst="rect">
            <a:avLst/>
          </a:prstGeom>
        </p:spPr>
        <p:txBody>
          <a:bodyPr/>
          <a:lstStyle>
            <a:lvl1pPr>
              <a:defRPr>
                <a:solidFill>
                  <a:schemeClr val="bg1"/>
                </a:solidFill>
              </a:defRPr>
            </a:lvl1pPr>
          </a:lstStyle>
          <a:p>
            <a:pPr lvl="0"/>
            <a:r>
              <a:rPr lang="en-GB" noProof="0" dirty="0" smtClean="0"/>
              <a:t>MODIFY THE TITLE</a:t>
            </a:r>
            <a:endParaRPr lang="en-GB" noProof="0" dirty="0"/>
          </a:p>
        </p:txBody>
      </p:sp>
      <p:sp>
        <p:nvSpPr>
          <p:cNvPr id="21" name="Espace réservé du texte 4">
            <a:extLst>
              <a:ext uri="{FF2B5EF4-FFF2-40B4-BE49-F238E27FC236}">
                <a16:creationId xmlns:a16="http://schemas.microsoft.com/office/drawing/2014/main" id="{04A1BA02-D7C0-D442-B0C5-6A9B2746EEAC}"/>
              </a:ext>
            </a:extLst>
          </p:cNvPr>
          <p:cNvSpPr>
            <a:spLocks noGrp="1"/>
          </p:cNvSpPr>
          <p:nvPr>
            <p:ph type="body" sz="quarter" idx="23" hasCustomPrompt="1"/>
          </p:nvPr>
        </p:nvSpPr>
        <p:spPr>
          <a:xfrm>
            <a:off x="419100" y="638175"/>
            <a:ext cx="4816318" cy="3905250"/>
          </a:xfrm>
          <a:prstGeom prst="rect">
            <a:avLst/>
          </a:prstGeom>
        </p:spPr>
        <p:txBody>
          <a:bodyPr/>
          <a:lstStyle>
            <a:lvl1pPr>
              <a:lnSpc>
                <a:spcPct val="100000"/>
              </a:lnSpc>
              <a:spcAft>
                <a:spcPts val="300"/>
              </a:spcAft>
              <a:defRPr>
                <a:solidFill>
                  <a:schemeClr val="bg2">
                    <a:lumMod val="60000"/>
                    <a:lumOff val="40000"/>
                  </a:schemeClr>
                </a:solidFill>
              </a:defRPr>
            </a:lvl1pPr>
            <a:lvl2pPr marL="180975" indent="-176213">
              <a:lnSpc>
                <a:spcPct val="100000"/>
              </a:lnSpc>
              <a:spcAft>
                <a:spcPts val="300"/>
              </a:spcAft>
              <a:defRPr>
                <a:solidFill>
                  <a:schemeClr val="bg1"/>
                </a:solidFill>
              </a:defRPr>
            </a:lvl2pPr>
            <a:lvl3pPr marL="341313" indent="-157163">
              <a:lnSpc>
                <a:spcPct val="100000"/>
              </a:lnSpc>
              <a:spcAft>
                <a:spcPts val="300"/>
              </a:spcAft>
              <a:defRPr>
                <a:solidFill>
                  <a:schemeClr val="bg1"/>
                </a:solidFill>
              </a:defRPr>
            </a:lvl3pPr>
            <a:lvl4pPr marL="466725" indent="-138113">
              <a:lnSpc>
                <a:spcPct val="100000"/>
              </a:lnSpc>
              <a:spcAft>
                <a:spcPts val="0"/>
              </a:spcAft>
              <a:buClr>
                <a:srgbClr val="FFFFFF"/>
              </a:buClr>
              <a:buFont typeface="Arial" panose="020B0604020202020204" pitchFamily="34" charset="0"/>
              <a:buChar char="•"/>
              <a:tabLst/>
              <a:defRPr>
                <a:solidFill>
                  <a:schemeClr val="bg1"/>
                </a:solidFill>
              </a:defRPr>
            </a:lvl4pPr>
            <a:lvl5pPr marL="611188" indent="-144463">
              <a:lnSpc>
                <a:spcPct val="100000"/>
              </a:lnSpc>
              <a:spcAft>
                <a:spcPts val="0"/>
              </a:spcAft>
              <a:buClr>
                <a:schemeClr val="bg1"/>
              </a:buClr>
              <a:buFont typeface="Police système"/>
              <a:buChar char="-"/>
              <a:tabLst/>
              <a:defRPr sz="1000" baseline="0">
                <a:solidFill>
                  <a:schemeClr val="bg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2118839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112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contenu 6">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17550"/>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EA64681A-B864-8A4A-9AFA-945872ED4160}"/>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2783D269-A1A1-274F-BADF-47612A78B4D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F00AB5A6-1DCA-6C46-A9DF-2D5A1E7561F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E25EC865-101C-4AD8-9C21-561279966F51}" type="datetime1">
              <a:rPr lang="en-GB" noProof="0" smtClean="0"/>
              <a:t>28/06/2023</a:t>
            </a:fld>
            <a:endParaRPr lang="en-GB" noProof="0" dirty="0"/>
          </a:p>
        </p:txBody>
      </p:sp>
      <p:sp>
        <p:nvSpPr>
          <p:cNvPr id="33" name="Content Placeholder 2">
            <a:extLst>
              <a:ext uri="{FF2B5EF4-FFF2-40B4-BE49-F238E27FC236}">
                <a16:creationId xmlns:a16="http://schemas.microsoft.com/office/drawing/2014/main" id="{85C1BEA1-2E64-2745-9B20-2AD263378F67}"/>
              </a:ext>
            </a:extLst>
          </p:cNvPr>
          <p:cNvSpPr>
            <a:spLocks noGrp="1"/>
          </p:cNvSpPr>
          <p:nvPr>
            <p:ph idx="20"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34" name="Content Placeholder 2">
            <a:extLst>
              <a:ext uri="{FF2B5EF4-FFF2-40B4-BE49-F238E27FC236}">
                <a16:creationId xmlns:a16="http://schemas.microsoft.com/office/drawing/2014/main" id="{073993B4-6164-A54F-B08E-4C9A2353D037}"/>
              </a:ext>
            </a:extLst>
          </p:cNvPr>
          <p:cNvSpPr>
            <a:spLocks noGrp="1"/>
          </p:cNvSpPr>
          <p:nvPr>
            <p:ph idx="21" hasCustomPrompt="1"/>
          </p:nvPr>
        </p:nvSpPr>
        <p:spPr>
          <a:xfrm>
            <a:off x="5461348" y="400602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20"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7942174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et contenu 7">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27" name="Content Placeholder 2">
            <a:extLst>
              <a:ext uri="{FF2B5EF4-FFF2-40B4-BE49-F238E27FC236}">
                <a16:creationId xmlns:a16="http://schemas.microsoft.com/office/drawing/2014/main" id="{F067CD6D-8D60-4546-B49C-27758CCA0D74}"/>
              </a:ext>
            </a:extLst>
          </p:cNvPr>
          <p:cNvSpPr>
            <a:spLocks noGrp="1"/>
          </p:cNvSpPr>
          <p:nvPr>
            <p:ph idx="17" hasCustomPrompt="1"/>
          </p:nvPr>
        </p:nvSpPr>
        <p:spPr>
          <a:xfrm>
            <a:off x="5461348" y="1472600"/>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06413"/>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ED382CAD-23F8-164D-BC70-6764C2F1A0D9}"/>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D4530CE3-2B5C-A74F-B204-D113B0D0BD5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F086206A-A934-1740-9DAE-4012120894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E15F9576-75E7-F746-A849-BA27D02882E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E2EB7CAD-6934-48D1-BB4B-5343CC3C862E}" type="datetime1">
              <a:rPr lang="en-GB" noProof="0" smtClean="0"/>
              <a:t>28/06/2023</a:t>
            </a:fld>
            <a:endParaRPr lang="en-GB" noProof="0" dirty="0"/>
          </a:p>
        </p:txBody>
      </p:sp>
      <p:sp>
        <p:nvSpPr>
          <p:cNvPr id="20"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38046637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E1BAB69-A90E-FD4B-A478-19FF89C31FDF}"/>
              </a:ext>
            </a:extLst>
          </p:cNvPr>
          <p:cNvSpPr>
            <a:spLocks noGrp="1"/>
          </p:cNvSpPr>
          <p:nvPr>
            <p:ph idx="1" hasCustomPrompt="1"/>
          </p:nvPr>
        </p:nvSpPr>
        <p:spPr>
          <a:xfrm>
            <a:off x="413556"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8" name="Espace réservé du graphique 17">
            <a:extLst>
              <a:ext uri="{FF2B5EF4-FFF2-40B4-BE49-F238E27FC236}">
                <a16:creationId xmlns:a16="http://schemas.microsoft.com/office/drawing/2014/main" id="{545E4D9D-2157-C64B-A280-343302FCA8DE}"/>
              </a:ext>
            </a:extLst>
          </p:cNvPr>
          <p:cNvSpPr>
            <a:spLocks noGrp="1"/>
          </p:cNvSpPr>
          <p:nvPr>
            <p:ph type="chart" sz="quarter" idx="15" hasCustomPrompt="1"/>
          </p:nvPr>
        </p:nvSpPr>
        <p:spPr>
          <a:xfrm>
            <a:off x="413598"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19" name="Espace réservé du graphique 17">
            <a:extLst>
              <a:ext uri="{FF2B5EF4-FFF2-40B4-BE49-F238E27FC236}">
                <a16:creationId xmlns:a16="http://schemas.microsoft.com/office/drawing/2014/main" id="{7C63690E-A42A-6C4C-9ADE-F11883E8511A}"/>
              </a:ext>
            </a:extLst>
          </p:cNvPr>
          <p:cNvSpPr>
            <a:spLocks noGrp="1"/>
          </p:cNvSpPr>
          <p:nvPr>
            <p:ph type="chart" sz="quarter" idx="16" hasCustomPrompt="1"/>
          </p:nvPr>
        </p:nvSpPr>
        <p:spPr>
          <a:xfrm>
            <a:off x="3264675"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20" name="Espace réservé du graphique 17">
            <a:extLst>
              <a:ext uri="{FF2B5EF4-FFF2-40B4-BE49-F238E27FC236}">
                <a16:creationId xmlns:a16="http://schemas.microsoft.com/office/drawing/2014/main" id="{FF0FF8C1-EF99-F346-BB0F-CECE7555EEE7}"/>
              </a:ext>
            </a:extLst>
          </p:cNvPr>
          <p:cNvSpPr>
            <a:spLocks noGrp="1"/>
          </p:cNvSpPr>
          <p:nvPr>
            <p:ph type="chart" sz="quarter" idx="17" hasCustomPrompt="1"/>
          </p:nvPr>
        </p:nvSpPr>
        <p:spPr>
          <a:xfrm>
            <a:off x="6120711"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34" name="Slide Number Placeholder 5">
            <a:extLst>
              <a:ext uri="{FF2B5EF4-FFF2-40B4-BE49-F238E27FC236}">
                <a16:creationId xmlns:a16="http://schemas.microsoft.com/office/drawing/2014/main" id="{A524B72D-2EB5-1240-84E9-3BF0FEEA721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5" name="Espace réservé du pied de page 3">
            <a:extLst>
              <a:ext uri="{FF2B5EF4-FFF2-40B4-BE49-F238E27FC236}">
                <a16:creationId xmlns:a16="http://schemas.microsoft.com/office/drawing/2014/main" id="{8B9480E5-5EC4-0349-9FB2-94D534FA7BCF}"/>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2F20D00A-079B-E642-BAD7-B9EEED13802A}"/>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F02E23FB-9744-42D6-B969-3225A2C7721F}" type="datetime1">
              <a:rPr lang="en-GB" noProof="0" smtClean="0"/>
              <a:t>28/06/2023</a:t>
            </a:fld>
            <a:endParaRPr lang="en-GB" noProof="0" dirty="0"/>
          </a:p>
        </p:txBody>
      </p:sp>
      <p:sp>
        <p:nvSpPr>
          <p:cNvPr id="21" name="Content Placeholder 2">
            <a:extLst>
              <a:ext uri="{FF2B5EF4-FFF2-40B4-BE49-F238E27FC236}">
                <a16:creationId xmlns:a16="http://schemas.microsoft.com/office/drawing/2014/main" id="{7F87B5C1-2AB8-0541-ADC6-9283373BC862}"/>
              </a:ext>
            </a:extLst>
          </p:cNvPr>
          <p:cNvSpPr>
            <a:spLocks noGrp="1"/>
          </p:cNvSpPr>
          <p:nvPr>
            <p:ph idx="18" hasCustomPrompt="1"/>
          </p:nvPr>
        </p:nvSpPr>
        <p:spPr>
          <a:xfrm>
            <a:off x="326467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22" name="Content Placeholder 2">
            <a:extLst>
              <a:ext uri="{FF2B5EF4-FFF2-40B4-BE49-F238E27FC236}">
                <a16:creationId xmlns:a16="http://schemas.microsoft.com/office/drawing/2014/main" id="{69373287-86E5-8843-B508-40B57ED93602}"/>
              </a:ext>
            </a:extLst>
          </p:cNvPr>
          <p:cNvSpPr>
            <a:spLocks noGrp="1"/>
          </p:cNvSpPr>
          <p:nvPr>
            <p:ph idx="19" hasCustomPrompt="1"/>
          </p:nvPr>
        </p:nvSpPr>
        <p:spPr>
          <a:xfrm>
            <a:off x="612714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7443372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5" name="Espace réservé du tableau 14">
            <a:extLst>
              <a:ext uri="{FF2B5EF4-FFF2-40B4-BE49-F238E27FC236}">
                <a16:creationId xmlns:a16="http://schemas.microsoft.com/office/drawing/2014/main" id="{667729BD-00AF-124B-9C23-B4DD0372000B}"/>
              </a:ext>
            </a:extLst>
          </p:cNvPr>
          <p:cNvSpPr>
            <a:spLocks noGrp="1"/>
          </p:cNvSpPr>
          <p:nvPr>
            <p:ph type="tbl" sz="quarter" idx="13" hasCustomPrompt="1"/>
          </p:nvPr>
        </p:nvSpPr>
        <p:spPr>
          <a:xfrm>
            <a:off x="712790"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1" name="Espace réservé du tableau 14">
            <a:extLst>
              <a:ext uri="{FF2B5EF4-FFF2-40B4-BE49-F238E27FC236}">
                <a16:creationId xmlns:a16="http://schemas.microsoft.com/office/drawing/2014/main" id="{CE1BD160-A30A-654D-AE6E-B983654EEBEE}"/>
              </a:ext>
            </a:extLst>
          </p:cNvPr>
          <p:cNvSpPr>
            <a:spLocks noGrp="1"/>
          </p:cNvSpPr>
          <p:nvPr>
            <p:ph type="tbl" sz="quarter" idx="14" hasCustomPrompt="1"/>
          </p:nvPr>
        </p:nvSpPr>
        <p:spPr>
          <a:xfrm>
            <a:off x="3334268"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2" name="Espace réservé du tableau 14">
            <a:extLst>
              <a:ext uri="{FF2B5EF4-FFF2-40B4-BE49-F238E27FC236}">
                <a16:creationId xmlns:a16="http://schemas.microsoft.com/office/drawing/2014/main" id="{847F1F63-5540-5A46-A4D2-8AE1B10B640F}"/>
              </a:ext>
            </a:extLst>
          </p:cNvPr>
          <p:cNvSpPr>
            <a:spLocks noGrp="1"/>
          </p:cNvSpPr>
          <p:nvPr>
            <p:ph type="tbl" sz="quarter" idx="15" hasCustomPrompt="1"/>
          </p:nvPr>
        </p:nvSpPr>
        <p:spPr>
          <a:xfrm>
            <a:off x="5955745"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32" name="Slide Number Placeholder 5">
            <a:extLst>
              <a:ext uri="{FF2B5EF4-FFF2-40B4-BE49-F238E27FC236}">
                <a16:creationId xmlns:a16="http://schemas.microsoft.com/office/drawing/2014/main" id="{7D3D17C0-F9F3-0F43-88AC-ACE6495AB042}"/>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1" name="Espace réservé du pied de page 3">
            <a:extLst>
              <a:ext uri="{FF2B5EF4-FFF2-40B4-BE49-F238E27FC236}">
                <a16:creationId xmlns:a16="http://schemas.microsoft.com/office/drawing/2014/main" id="{2EA65DD8-18AF-164F-AC83-293B042D773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2" name="Espace réservé de la date 4">
            <a:extLst>
              <a:ext uri="{FF2B5EF4-FFF2-40B4-BE49-F238E27FC236}">
                <a16:creationId xmlns:a16="http://schemas.microsoft.com/office/drawing/2014/main" id="{E70F5BB2-99E5-E842-986E-50A8DB907B1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6C30BF05-042B-497B-BC32-ECEC276B14D0}" type="datetime1">
              <a:rPr lang="en-GB" noProof="0" smtClean="0"/>
              <a:t>28/06/2023</a:t>
            </a:fld>
            <a:endParaRPr lang="en-GB" noProof="0" dirty="0"/>
          </a:p>
        </p:txBody>
      </p:sp>
      <p:sp>
        <p:nvSpPr>
          <p:cNvPr id="14" name="Content Placeholder 2">
            <a:extLst>
              <a:ext uri="{FF2B5EF4-FFF2-40B4-BE49-F238E27FC236}">
                <a16:creationId xmlns:a16="http://schemas.microsoft.com/office/drawing/2014/main" id="{5C622327-87BE-314E-921F-C894758CB329}"/>
              </a:ext>
            </a:extLst>
          </p:cNvPr>
          <p:cNvSpPr>
            <a:spLocks noGrp="1"/>
          </p:cNvSpPr>
          <p:nvPr>
            <p:ph idx="1" hasCustomPrompt="1"/>
          </p:nvPr>
        </p:nvSpPr>
        <p:spPr>
          <a:xfrm>
            <a:off x="413555" y="819444"/>
            <a:ext cx="8054191"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24196595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11BF61E-3C82-4D43-9C4A-E2328A980D6C}"/>
              </a:ext>
            </a:extLst>
          </p:cNvPr>
          <p:cNvSpPr>
            <a:spLocks noGrp="1"/>
          </p:cNvSpPr>
          <p:nvPr>
            <p:ph idx="1" hasCustomPrompt="1"/>
          </p:nvPr>
        </p:nvSpPr>
        <p:spPr>
          <a:xfrm>
            <a:off x="798074"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bg2">
                    <a:lumMod val="75000"/>
                  </a:schemeClr>
                </a:solidFill>
              </a:defRPr>
            </a:lvl1pPr>
          </a:lstStyle>
          <a:p>
            <a:pPr lvl="0"/>
            <a:r>
              <a:rPr lang="en-GB" noProof="0" dirty="0" smtClean="0"/>
              <a:t>Modify the text</a:t>
            </a:r>
            <a:endParaRPr lang="en-GB" noProof="0" dirty="0"/>
          </a:p>
        </p:txBody>
      </p:sp>
      <p:sp>
        <p:nvSpPr>
          <p:cNvPr id="19" name="Content Placeholder 2">
            <a:extLst>
              <a:ext uri="{FF2B5EF4-FFF2-40B4-BE49-F238E27FC236}">
                <a16:creationId xmlns:a16="http://schemas.microsoft.com/office/drawing/2014/main" id="{EEDCF372-40A0-C842-996D-287ED25B71D8}"/>
              </a:ext>
            </a:extLst>
          </p:cNvPr>
          <p:cNvSpPr>
            <a:spLocks noGrp="1"/>
          </p:cNvSpPr>
          <p:nvPr>
            <p:ph idx="13" hasCustomPrompt="1"/>
          </p:nvPr>
        </p:nvSpPr>
        <p:spPr>
          <a:xfrm>
            <a:off x="3420885"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3"/>
                </a:solidFill>
              </a:defRPr>
            </a:lvl1pPr>
          </a:lstStyle>
          <a:p>
            <a:pPr lvl="0"/>
            <a:r>
              <a:rPr lang="en-GB" noProof="0" dirty="0" smtClean="0"/>
              <a:t>Modify the text</a:t>
            </a:r>
            <a:endParaRPr lang="en-GB" noProof="0" dirty="0"/>
          </a:p>
        </p:txBody>
      </p:sp>
      <p:sp>
        <p:nvSpPr>
          <p:cNvPr id="20" name="Content Placeholder 2">
            <a:extLst>
              <a:ext uri="{FF2B5EF4-FFF2-40B4-BE49-F238E27FC236}">
                <a16:creationId xmlns:a16="http://schemas.microsoft.com/office/drawing/2014/main" id="{42ED9D94-342E-E34E-A40A-71D56E6FAFB4}"/>
              </a:ext>
            </a:extLst>
          </p:cNvPr>
          <p:cNvSpPr>
            <a:spLocks noGrp="1"/>
          </p:cNvSpPr>
          <p:nvPr>
            <p:ph idx="14" hasCustomPrompt="1"/>
          </p:nvPr>
        </p:nvSpPr>
        <p:spPr>
          <a:xfrm>
            <a:off x="6043696"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1"/>
                </a:solidFill>
              </a:defRPr>
            </a:lvl1pPr>
          </a:lstStyle>
          <a:p>
            <a:pPr lvl="0"/>
            <a:r>
              <a:rPr lang="en-GB" noProof="0" dirty="0" smtClean="0"/>
              <a:t>Modify the text</a:t>
            </a:r>
            <a:endParaRPr lang="en-GB" noProof="0" dirty="0"/>
          </a:p>
        </p:txBody>
      </p:sp>
      <p:sp>
        <p:nvSpPr>
          <p:cNvPr id="31" name="Slide Number Placeholder 5">
            <a:extLst>
              <a:ext uri="{FF2B5EF4-FFF2-40B4-BE49-F238E27FC236}">
                <a16:creationId xmlns:a16="http://schemas.microsoft.com/office/drawing/2014/main" id="{0B9CBE07-B342-F14D-891E-B8D06B4C434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9CE5CBEB-A879-EB45-8F35-646DAB24B435}"/>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3E8E1CEB-0FFF-3D49-9B04-6BC860CD1ED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CB4E38FA-820F-4FE0-B36B-1320404CFDC9}" type="datetime1">
              <a:rPr lang="en-GB" noProof="0" smtClean="0"/>
              <a:t>28/06/2023</a:t>
            </a:fld>
            <a:endParaRPr lang="en-GB" noProof="0" dirty="0"/>
          </a:p>
        </p:txBody>
      </p:sp>
      <p:sp>
        <p:nvSpPr>
          <p:cNvPr id="13"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27707890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re et contenu 1">
    <p:spTree>
      <p:nvGrpSpPr>
        <p:cNvPr id="1" name=""/>
        <p:cNvGrpSpPr/>
        <p:nvPr/>
      </p:nvGrpSpPr>
      <p:grpSpPr>
        <a:xfrm>
          <a:off x="0" y="0"/>
          <a:ext cx="0" cy="0"/>
          <a:chOff x="0" y="0"/>
          <a:chExt cx="0" cy="0"/>
        </a:xfrm>
      </p:grpSpPr>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C4CA961-6FB3-431D-A4F3-D3EE0CB4BDD3}" type="datetime1">
              <a:rPr lang="en-GB" smtClean="0"/>
              <a:t>28/06/2023</a:t>
            </a:fld>
            <a:endParaRPr lang="fr-FR" dirty="0"/>
          </a:p>
        </p:txBody>
      </p:sp>
      <p:sp>
        <p:nvSpPr>
          <p:cNvPr id="8"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6472098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p15:clr>
            <a:srgbClr val="FBAE40"/>
          </p15:clr>
        </p15:guide>
        <p15:guide id="2" pos="340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re powerpoint">
    <p:spTree>
      <p:nvGrpSpPr>
        <p:cNvPr id="1" name=""/>
        <p:cNvGrpSpPr/>
        <p:nvPr/>
      </p:nvGrpSpPr>
      <p:grpSpPr>
        <a:xfrm>
          <a:off x="0" y="0"/>
          <a:ext cx="0" cy="0"/>
          <a:chOff x="0" y="0"/>
          <a:chExt cx="0" cy="0"/>
        </a:xfrm>
      </p:grpSpPr>
      <p:sp>
        <p:nvSpPr>
          <p:cNvPr id="12" name="Rectangle 11"/>
          <p:cNvSpPr/>
          <p:nvPr userDrawn="1"/>
        </p:nvSpPr>
        <p:spPr>
          <a:xfrm>
            <a:off x="241540" y="0"/>
            <a:ext cx="345483" cy="681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691"/>
            <a:ext cx="9144000" cy="46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7892" y="2110323"/>
            <a:ext cx="8524721"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3" name="Subtitle 2"/>
          <p:cNvSpPr>
            <a:spLocks noGrp="1"/>
          </p:cNvSpPr>
          <p:nvPr>
            <p:ph type="subTitle" idx="1" hasCustomPrompt="1"/>
          </p:nvPr>
        </p:nvSpPr>
        <p:spPr>
          <a:xfrm>
            <a:off x="427893" y="2959895"/>
            <a:ext cx="8524720"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
        <p:nvSpPr>
          <p:cNvPr id="25" name="Slide Number Placeholder 5">
            <a:extLst>
              <a:ext uri="{FF2B5EF4-FFF2-40B4-BE49-F238E27FC236}">
                <a16:creationId xmlns:a16="http://schemas.microsoft.com/office/drawing/2014/main" id="{ACE4C824-7E57-3C41-8B38-BE3896413E34}"/>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D5F2CE03-CC3F-1343-B851-00D6965C6EA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C705D11E-1D52-CD41-B20A-B38047EC47D4}"/>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DFDBF115-008A-4D49-9F3C-D314AA9D6C69}" type="datetime1">
              <a:rPr lang="en-GB" noProof="0" smtClean="0"/>
              <a:t>28/06/2023</a:t>
            </a:fld>
            <a:endParaRPr lang="en-GB" noProof="0" dirty="0"/>
          </a:p>
        </p:txBody>
      </p:sp>
      <p:cxnSp>
        <p:nvCxnSpPr>
          <p:cNvPr id="15" name="Connecteur droit 14">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16" name="Picture 2" descr="D:\Users\lecheva1\Desktop\Communication\Societe\Logo\White version\logo Thales Alenia Space-Leonardo-toutBlanc-0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1627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powerpoint2">
    <p:spTree>
      <p:nvGrpSpPr>
        <p:cNvPr id="1" name=""/>
        <p:cNvGrpSpPr/>
        <p:nvPr/>
      </p:nvGrpSpPr>
      <p:grpSpPr>
        <a:xfrm>
          <a:off x="0" y="0"/>
          <a:ext cx="0" cy="0"/>
          <a:chOff x="0" y="0"/>
          <a:chExt cx="0" cy="0"/>
        </a:xfrm>
      </p:grpSpPr>
      <p:sp>
        <p:nvSpPr>
          <p:cNvPr id="19" name="Espace réservé pour une image  4">
            <a:extLst>
              <a:ext uri="{FF2B5EF4-FFF2-40B4-BE49-F238E27FC236}">
                <a16:creationId xmlns:a16="http://schemas.microsoft.com/office/drawing/2014/main" id="{8B40A96F-7B25-1C41-A623-57A881512D5C}"/>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0" name="Title 1">
            <a:extLst>
              <a:ext uri="{FF2B5EF4-FFF2-40B4-BE49-F238E27FC236}">
                <a16:creationId xmlns:a16="http://schemas.microsoft.com/office/drawing/2014/main" id="{DAD8A5DC-5D6E-314D-BBE0-0130CF0C0A7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21" name="Subtitle 2">
            <a:extLst>
              <a:ext uri="{FF2B5EF4-FFF2-40B4-BE49-F238E27FC236}">
                <a16:creationId xmlns:a16="http://schemas.microsoft.com/office/drawing/2014/main" id="{4A09CB7B-DF7C-6D41-BA7F-6912A4B9E116}"/>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
        <p:nvSpPr>
          <p:cNvPr id="24" name="Slide Number Placeholder 5">
            <a:extLst>
              <a:ext uri="{FF2B5EF4-FFF2-40B4-BE49-F238E27FC236}">
                <a16:creationId xmlns:a16="http://schemas.microsoft.com/office/drawing/2014/main" id="{712E7B19-3C9D-7B43-8288-55194F98427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4A8B1ED9-30C3-0B4E-AEFF-2A726B2EA99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9D218E1B-BFBD-C04A-8C30-7C7ADFB395E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444E7147-5782-4308-8A19-DF84E4953D23}" type="datetime1">
              <a:rPr lang="en-GB" noProof="0" smtClean="0"/>
              <a:t>28/06/2023</a:t>
            </a:fld>
            <a:endParaRPr lang="en-GB" noProof="0" dirty="0"/>
          </a:p>
        </p:txBody>
      </p:sp>
      <p:cxnSp>
        <p:nvCxnSpPr>
          <p:cNvPr id="10" name="Connecteur droit 9">
            <a:extLst>
              <a:ext uri="{FF2B5EF4-FFF2-40B4-BE49-F238E27FC236}">
                <a16:creationId xmlns:a16="http://schemas.microsoft.com/office/drawing/2014/main" id="{13DBCDC0-9366-494B-A426-F2F7C6FD3CFF}"/>
              </a:ext>
            </a:extLst>
          </p:cNvPr>
          <p:cNvCxnSpPr/>
          <p:nvPr userDrawn="1"/>
        </p:nvCxnSpPr>
        <p:spPr>
          <a:xfrm>
            <a:off x="3897923" y="0"/>
            <a:ext cx="0" cy="2080846"/>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pic>
        <p:nvPicPr>
          <p:cNvPr id="11" name="Picture 2" descr="D:\Users\lecheva1\Desktop\Communication\Societe\Logo\White version\logo Thales Alenia Space-Leonardo-toutBlanc-0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260" t="24238" r="15710" b="21995"/>
          <a:stretch/>
        </p:blipFill>
        <p:spPr bwMode="auto">
          <a:xfrm>
            <a:off x="386684" y="277352"/>
            <a:ext cx="1804394"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47211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E4573194-3CED-4AD6-9DA2-A61F57D0FF45}" type="datetime1">
              <a:rPr lang="en-GB" smtClean="0"/>
              <a:t>28/06/2023</a:t>
            </a:fld>
            <a:endParaRPr lang="fr-FR" dirty="0"/>
          </a:p>
        </p:txBody>
      </p:sp>
      <p:sp>
        <p:nvSpPr>
          <p:cNvPr id="2" name="Rectangle 1">
            <a:extLst>
              <a:ext uri="{FF2B5EF4-FFF2-40B4-BE49-F238E27FC236}">
                <a16:creationId xmlns:a16="http://schemas.microsoft.com/office/drawing/2014/main" id="{BD198752-6699-BC46-98FD-A5A760C7E2BB}"/>
              </a:ext>
            </a:extLst>
          </p:cNvPr>
          <p:cNvSpPr/>
          <p:nvPr userDrawn="1"/>
        </p:nvSpPr>
        <p:spPr>
          <a:xfrm>
            <a:off x="0" y="0"/>
            <a:ext cx="9144000" cy="4719600"/>
          </a:xfrm>
          <a:prstGeom prst="rect">
            <a:avLst/>
          </a:prstGeom>
          <a:blipFill>
            <a:blip r:embed="rId2" cstate="email">
              <a:extLst>
                <a:ext uri="{28A0092B-C50C-407E-A947-70E740481C1C}">
                  <a14:useLocalDpi xmlns:a14="http://schemas.microsoft.com/office/drawing/2010/main"/>
                </a:ext>
              </a:extLst>
            </a:blip>
            <a:srcRect/>
            <a:stretch>
              <a:fillRect l="-400" t="-977" r="-400" b="-65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86FEC107-B454-B346-BF1F-994085114CFC}"/>
              </a:ext>
            </a:extLst>
          </p:cNvPr>
          <p:cNvCxnSpPr>
            <a:cxnSpLocks/>
          </p:cNvCxnSpPr>
          <p:nvPr userDrawn="1"/>
        </p:nvCxnSpPr>
        <p:spPr>
          <a:xfrm>
            <a:off x="1132555" y="0"/>
            <a:ext cx="0" cy="487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Titre 11">
            <a:extLst>
              <a:ext uri="{FF2B5EF4-FFF2-40B4-BE49-F238E27FC236}">
                <a16:creationId xmlns:a16="http://schemas.microsoft.com/office/drawing/2014/main" id="{DE94CFF2-2B8A-413D-A48B-5769B4CE0DFF}"/>
              </a:ext>
            </a:extLst>
          </p:cNvPr>
          <p:cNvSpPr>
            <a:spLocks noGrp="1"/>
          </p:cNvSpPr>
          <p:nvPr>
            <p:ph type="title" hasCustomPrompt="1"/>
          </p:nvPr>
        </p:nvSpPr>
        <p:spPr>
          <a:xfrm>
            <a:off x="513922" y="671493"/>
            <a:ext cx="4590811" cy="487680"/>
          </a:xfrm>
          <a:prstGeom prst="rect">
            <a:avLst/>
          </a:prstGeom>
        </p:spPr>
        <p:txBody>
          <a:bodyPr/>
          <a:lstStyle>
            <a:lvl1pPr>
              <a:defRPr sz="3200" baseline="0">
                <a:solidFill>
                  <a:schemeClr val="bg1"/>
                </a:solidFill>
              </a:defRPr>
            </a:lvl1pPr>
          </a:lstStyle>
          <a:p>
            <a:r>
              <a:rPr lang="fr-FR" dirty="0" smtClean="0"/>
              <a:t>TABLE OF CONTENTS</a:t>
            </a:r>
            <a:endParaRPr lang="fr-FR" dirty="0"/>
          </a:p>
        </p:txBody>
      </p:sp>
    </p:spTree>
    <p:extLst>
      <p:ext uri="{BB962C8B-B14F-4D97-AF65-F5344CB8AC3E}">
        <p14:creationId xmlns:p14="http://schemas.microsoft.com/office/powerpoint/2010/main" val="1705762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rtie1">
    <p:spTree>
      <p:nvGrpSpPr>
        <p:cNvPr id="1" name=""/>
        <p:cNvGrpSpPr/>
        <p:nvPr/>
      </p:nvGrpSpPr>
      <p:grpSpPr>
        <a:xfrm>
          <a:off x="0" y="0"/>
          <a:ext cx="0" cy="0"/>
          <a:chOff x="0" y="0"/>
          <a:chExt cx="0" cy="0"/>
        </a:xfrm>
      </p:grpSpPr>
      <p:pic>
        <p:nvPicPr>
          <p:cNvPr id="3" name="Image 2" descr="Une image contenant montagne, ciel, extérieur, crépuscule&#10;&#10;&#10;&#10;Description générée automatiquement">
            <a:extLst>
              <a:ext uri="{FF2B5EF4-FFF2-40B4-BE49-F238E27FC236}">
                <a16:creationId xmlns:a16="http://schemas.microsoft.com/office/drawing/2014/main" id="{D8D8BCE7-8ACC-DF4A-870F-D2D9A34DCE25}"/>
              </a:ext>
            </a:extLst>
          </p:cNvPr>
          <p:cNvPicPr>
            <a:picLocks/>
          </p:cNvPicPr>
          <p:nvPr userDrawn="1"/>
        </p:nvPicPr>
        <p:blipFill rotWithShape="1">
          <a:blip r:embed="rId2" cstate="email">
            <a:extLst>
              <a:ext uri="{28A0092B-C50C-407E-A947-70E740481C1C}">
                <a14:useLocalDpi xmlns:a14="http://schemas.microsoft.com/office/drawing/2010/main"/>
              </a:ext>
            </a:extLst>
          </a:blip>
          <a:srcRect t="8684" b="13045"/>
          <a:stretch/>
        </p:blipFill>
        <p:spPr>
          <a:xfrm>
            <a:off x="0" y="0"/>
            <a:ext cx="9144000" cy="4716000"/>
          </a:xfrm>
          <a:prstGeom prst="rect">
            <a:avLst/>
          </a:prstGeom>
        </p:spPr>
      </p:pic>
      <p:cxnSp>
        <p:nvCxnSpPr>
          <p:cNvPr id="18" name="Connecteur droit 17">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E1DEFBB9-8B25-0241-A652-AA98D62457F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6276C738-AF82-264D-8B57-29E090FD6852}"/>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D1187BC7-B273-4440-9CB8-F9168AF3983E}"/>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D15A9B82-8290-407E-8C54-0352EB4B8CEF}" type="datetime1">
              <a:rPr lang="en-GB" noProof="0" smtClean="0"/>
              <a:t>28/06/2023</a:t>
            </a:fld>
            <a:endParaRPr lang="en-GB" noProof="0" dirty="0"/>
          </a:p>
        </p:txBody>
      </p:sp>
      <p:sp>
        <p:nvSpPr>
          <p:cNvPr id="12" name="Title 1">
            <a:extLst>
              <a:ext uri="{FF2B5EF4-FFF2-40B4-BE49-F238E27FC236}">
                <a16:creationId xmlns:a16="http://schemas.microsoft.com/office/drawing/2014/main" id="{D3896579-3B38-3145-83E1-261082AB960B}"/>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13" name="Subtitle 2">
            <a:extLst>
              <a:ext uri="{FF2B5EF4-FFF2-40B4-BE49-F238E27FC236}">
                <a16:creationId xmlns:a16="http://schemas.microsoft.com/office/drawing/2014/main" id="{18F0EEB9-F6F9-8749-92F6-B013862DC4F5}"/>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spTree>
    <p:extLst>
      <p:ext uri="{BB962C8B-B14F-4D97-AF65-F5344CB8AC3E}">
        <p14:creationId xmlns:p14="http://schemas.microsoft.com/office/powerpoint/2010/main" val="320134971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rtie2">
    <p:spTree>
      <p:nvGrpSpPr>
        <p:cNvPr id="1" name=""/>
        <p:cNvGrpSpPr/>
        <p:nvPr/>
      </p:nvGrpSpPr>
      <p:grpSpPr>
        <a:xfrm>
          <a:off x="0" y="0"/>
          <a:ext cx="0" cy="0"/>
          <a:chOff x="0" y="0"/>
          <a:chExt cx="0" cy="0"/>
        </a:xfrm>
      </p:grpSpPr>
      <p:sp>
        <p:nvSpPr>
          <p:cNvPr id="29" name="Espace réservé pour une image  4">
            <a:extLst>
              <a:ext uri="{FF2B5EF4-FFF2-40B4-BE49-F238E27FC236}">
                <a16:creationId xmlns:a16="http://schemas.microsoft.com/office/drawing/2014/main" id="{8089E82D-A104-1A4F-BED1-A659C17DB334}"/>
              </a:ext>
            </a:extLst>
          </p:cNvPr>
          <p:cNvSpPr>
            <a:spLocks noGrp="1"/>
          </p:cNvSpPr>
          <p:nvPr>
            <p:ph type="pic" sz="quarter" idx="10" hasCustomPrompt="1"/>
          </p:nvPr>
        </p:nvSpPr>
        <p:spPr>
          <a:xfrm>
            <a:off x="1" y="0"/>
            <a:ext cx="9144000"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AC649371-8214-4B5A-BC82-B97B8DAAFED1}" type="datetime1">
              <a:rPr lang="en-GB" noProof="0" smtClean="0"/>
              <a:t>28/06/2023</a:t>
            </a:fld>
            <a:endParaRPr lang="en-GB" noProof="0" dirty="0"/>
          </a:p>
        </p:txBody>
      </p:sp>
      <p:sp>
        <p:nvSpPr>
          <p:cNvPr id="10" name="Title 1">
            <a:extLst>
              <a:ext uri="{FF2B5EF4-FFF2-40B4-BE49-F238E27FC236}">
                <a16:creationId xmlns:a16="http://schemas.microsoft.com/office/drawing/2014/main" id="{1E243449-8CCB-9443-B91B-81A1CB8851DA}"/>
              </a:ext>
            </a:extLst>
          </p:cNvPr>
          <p:cNvSpPr>
            <a:spLocks noGrp="1"/>
          </p:cNvSpPr>
          <p:nvPr>
            <p:ph type="ctrTitle" hasCustomPrompt="1"/>
          </p:nvPr>
        </p:nvSpPr>
        <p:spPr>
          <a:xfrm>
            <a:off x="427892" y="2110323"/>
            <a:ext cx="8365233" cy="812530"/>
          </a:xfrm>
          <a:prstGeom prst="rect">
            <a:avLst/>
          </a:prstGeom>
        </p:spPr>
        <p:txBody>
          <a:bodyPr anchor="b" anchorCtr="0">
            <a:noAutofit/>
          </a:bodyPr>
          <a:lstStyle>
            <a:lvl1pPr algn="l">
              <a:defRPr sz="2600" b="1" cap="all" baseline="0">
                <a:solidFill>
                  <a:schemeClr val="bg1"/>
                </a:solidFill>
              </a:defRPr>
            </a:lvl1pPr>
          </a:lstStyle>
          <a:p>
            <a:r>
              <a:rPr lang="en-GB" noProof="0" dirty="0" smtClean="0"/>
              <a:t>MODIFY THE TITLE</a:t>
            </a:r>
            <a:endParaRPr lang="en-GB" noProof="0" dirty="0"/>
          </a:p>
        </p:txBody>
      </p:sp>
      <p:sp>
        <p:nvSpPr>
          <p:cNvPr id="11" name="Subtitle 2">
            <a:extLst>
              <a:ext uri="{FF2B5EF4-FFF2-40B4-BE49-F238E27FC236}">
                <a16:creationId xmlns:a16="http://schemas.microsoft.com/office/drawing/2014/main" id="{0B4FCECD-3C19-CB4F-94F0-0B31B8831732}"/>
              </a:ext>
            </a:extLst>
          </p:cNvPr>
          <p:cNvSpPr>
            <a:spLocks noGrp="1"/>
          </p:cNvSpPr>
          <p:nvPr>
            <p:ph type="subTitle" idx="1" hasCustomPrompt="1"/>
          </p:nvPr>
        </p:nvSpPr>
        <p:spPr>
          <a:xfrm>
            <a:off x="427893" y="2959895"/>
            <a:ext cx="8365232" cy="535531"/>
          </a:xfrm>
          <a:prstGeom prst="rect">
            <a:avLst/>
          </a:prstGeom>
        </p:spPr>
        <p:txBody>
          <a:bodyPr>
            <a:noAutofit/>
          </a:bodyPr>
          <a:lstStyle>
            <a:lvl1pPr marL="0" indent="0" algn="l">
              <a:buNone/>
              <a:defRPr sz="1600" cap="all"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GB" noProof="0" dirty="0" smtClean="0"/>
              <a:t>MODIFY THE SUBTITLE</a:t>
            </a:r>
            <a:endParaRPr lang="en-GB" noProof="0" dirty="0"/>
          </a:p>
        </p:txBody>
      </p:sp>
      <p:cxnSp>
        <p:nvCxnSpPr>
          <p:cNvPr id="12" name="Connecteur droit 11">
            <a:extLst>
              <a:ext uri="{FF2B5EF4-FFF2-40B4-BE49-F238E27FC236}">
                <a16:creationId xmlns:a16="http://schemas.microsoft.com/office/drawing/2014/main" id="{5F3F7180-DD24-FF49-9AB1-769F86C95CC7}"/>
              </a:ext>
            </a:extLst>
          </p:cNvPr>
          <p:cNvCxnSpPr/>
          <p:nvPr userDrawn="1"/>
        </p:nvCxnSpPr>
        <p:spPr>
          <a:xfrm>
            <a:off x="2076498" y="-14748"/>
            <a:ext cx="0" cy="201600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6D08126-076C-8542-BEF8-1A0229DD83CC}"/>
              </a:ext>
            </a:extLst>
          </p:cNvPr>
          <p:cNvCxnSpPr>
            <a:cxnSpLocks/>
          </p:cNvCxnSpPr>
          <p:nvPr userDrawn="1"/>
        </p:nvCxnSpPr>
        <p:spPr>
          <a:xfrm flipV="1">
            <a:off x="5687397" y="3362903"/>
            <a:ext cx="0" cy="136212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14858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3C589DB-D4E4-984E-8420-A2D211D63548}"/>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8" name="Espace réservé du pied de page 3">
            <a:extLst>
              <a:ext uri="{FF2B5EF4-FFF2-40B4-BE49-F238E27FC236}">
                <a16:creationId xmlns:a16="http://schemas.microsoft.com/office/drawing/2014/main" id="{28E01617-6E3A-394A-80D5-D69A4491E6A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9" name="Espace réservé de la date 4">
            <a:extLst>
              <a:ext uri="{FF2B5EF4-FFF2-40B4-BE49-F238E27FC236}">
                <a16:creationId xmlns:a16="http://schemas.microsoft.com/office/drawing/2014/main" id="{58EB5A2E-23E7-2A42-997C-EB75B79D8A5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7B4AB5AA-A436-4EFD-9F6C-8D702D9FCABB}" type="datetime1">
              <a:rPr lang="en-GB" noProof="0" smtClean="0"/>
              <a:t>28/06/2023</a:t>
            </a:fld>
            <a:endParaRPr lang="en-GB" noProof="0" dirty="0"/>
          </a:p>
        </p:txBody>
      </p:sp>
      <p:sp>
        <p:nvSpPr>
          <p:cNvPr id="2" name="Rectangle 1">
            <a:extLst>
              <a:ext uri="{FF2B5EF4-FFF2-40B4-BE49-F238E27FC236}">
                <a16:creationId xmlns:a16="http://schemas.microsoft.com/office/drawing/2014/main" id="{BD198752-6699-BC46-98FD-A5A760C7E2BB}"/>
              </a:ext>
            </a:extLst>
          </p:cNvPr>
          <p:cNvSpPr/>
          <p:nvPr userDrawn="1"/>
        </p:nvSpPr>
        <p:spPr>
          <a:xfrm>
            <a:off x="0" y="0"/>
            <a:ext cx="9144000" cy="4719600"/>
          </a:xfrm>
          <a:prstGeom prst="rect">
            <a:avLst/>
          </a:prstGeom>
          <a:blipFill>
            <a:blip r:embed="rId2" cstate="email">
              <a:extLst>
                <a:ext uri="{28A0092B-C50C-407E-A947-70E740481C1C}">
                  <a14:useLocalDpi xmlns:a14="http://schemas.microsoft.com/office/drawing/2010/main"/>
                </a:ext>
              </a:extLst>
            </a:blip>
            <a:srcRect/>
            <a:stretch>
              <a:fillRect l="-400" t="-977" r="-400" b="-65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1" name="Connecteur droit 10">
            <a:extLst>
              <a:ext uri="{FF2B5EF4-FFF2-40B4-BE49-F238E27FC236}">
                <a16:creationId xmlns:a16="http://schemas.microsoft.com/office/drawing/2014/main" id="{86FEC107-B454-B346-BF1F-994085114CFC}"/>
              </a:ext>
            </a:extLst>
          </p:cNvPr>
          <p:cNvCxnSpPr>
            <a:cxnSpLocks/>
          </p:cNvCxnSpPr>
          <p:nvPr userDrawn="1"/>
        </p:nvCxnSpPr>
        <p:spPr>
          <a:xfrm>
            <a:off x="1132555" y="0"/>
            <a:ext cx="0" cy="487680"/>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Titre 11">
            <a:extLst>
              <a:ext uri="{FF2B5EF4-FFF2-40B4-BE49-F238E27FC236}">
                <a16:creationId xmlns:a16="http://schemas.microsoft.com/office/drawing/2014/main" id="{DE94CFF2-2B8A-413D-A48B-5769B4CE0DFF}"/>
              </a:ext>
            </a:extLst>
          </p:cNvPr>
          <p:cNvSpPr>
            <a:spLocks noGrp="1"/>
          </p:cNvSpPr>
          <p:nvPr>
            <p:ph type="title" hasCustomPrompt="1"/>
          </p:nvPr>
        </p:nvSpPr>
        <p:spPr>
          <a:xfrm>
            <a:off x="513922" y="671493"/>
            <a:ext cx="4590811" cy="487680"/>
          </a:xfrm>
          <a:prstGeom prst="rect">
            <a:avLst/>
          </a:prstGeom>
        </p:spPr>
        <p:txBody>
          <a:bodyPr/>
          <a:lstStyle>
            <a:lvl1pPr>
              <a:defRPr sz="3200" baseline="0">
                <a:solidFill>
                  <a:schemeClr val="bg1"/>
                </a:solidFill>
              </a:defRPr>
            </a:lvl1pPr>
          </a:lstStyle>
          <a:p>
            <a:r>
              <a:rPr lang="en-GB" noProof="0" dirty="0" smtClean="0"/>
              <a:t>TABLE OF CONTENTS</a:t>
            </a:r>
            <a:endParaRPr lang="en-GB" noProof="0" dirty="0"/>
          </a:p>
        </p:txBody>
      </p:sp>
    </p:spTree>
    <p:extLst>
      <p:ext uri="{BB962C8B-B14F-4D97-AF65-F5344CB8AC3E}">
        <p14:creationId xmlns:p14="http://schemas.microsoft.com/office/powerpoint/2010/main" val="251878902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4">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41" name="Slide Number Placeholder 5">
            <a:extLst>
              <a:ext uri="{FF2B5EF4-FFF2-40B4-BE49-F238E27FC236}">
                <a16:creationId xmlns:a16="http://schemas.microsoft.com/office/drawing/2014/main" id="{212B17F8-7528-414E-AF53-BF9EE8A87E9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D118936B-48D4-AF40-BEBC-BD16440E89D6}"/>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00619E01-9166-714C-93C4-D426CEBBF03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8AAF0A5-8ADE-43A8-B543-6AE89025A486}" type="datetime1">
              <a:rPr lang="en-GB" noProof="0" smtClean="0"/>
              <a:t>28/06/2023</a:t>
            </a:fld>
            <a:endParaRPr lang="en-GB" noProof="0" dirty="0"/>
          </a:p>
        </p:txBody>
      </p:sp>
      <p:sp>
        <p:nvSpPr>
          <p:cNvPr id="10"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
        <p:nvSpPr>
          <p:cNvPr id="8"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355249368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et contenu img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409DAD8-0DB0-254B-958F-E20205EB3F3E}"/>
              </a:ext>
            </a:extLst>
          </p:cNvPr>
          <p:cNvSpPr>
            <a:spLocks noGrp="1"/>
          </p:cNvSpPr>
          <p:nvPr>
            <p:ph type="pic" sz="quarter" idx="19" hasCustomPrompt="1"/>
          </p:nvPr>
        </p:nvSpPr>
        <p:spPr>
          <a:xfrm>
            <a:off x="5408615" y="0"/>
            <a:ext cx="3735387"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en-GB" noProof="0" dirty="0" smtClean="0"/>
              <a:t>Picture</a:t>
            </a:r>
            <a:endParaRPr lang="en-GB" noProof="0" dirty="0"/>
          </a:p>
        </p:txBody>
      </p:sp>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BB093D2B-9C30-2A48-B2F3-080B033D1151}"/>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4" name="Espace réservé du pied de page 3">
            <a:extLst>
              <a:ext uri="{FF2B5EF4-FFF2-40B4-BE49-F238E27FC236}">
                <a16:creationId xmlns:a16="http://schemas.microsoft.com/office/drawing/2014/main" id="{F59A12EB-D8FB-034C-A082-0E325DF5DC4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6" name="Espace réservé de la date 4">
            <a:extLst>
              <a:ext uri="{FF2B5EF4-FFF2-40B4-BE49-F238E27FC236}">
                <a16:creationId xmlns:a16="http://schemas.microsoft.com/office/drawing/2014/main" id="{3273C3C0-2C29-D84B-84A8-B31093BB8080}"/>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29959B6A-4080-42DD-B59B-B3C061C243F4}" type="datetime1">
              <a:rPr lang="en-GB" noProof="0" smtClean="0"/>
              <a:t>28/06/2023</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6693164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pic>
        <p:nvPicPr>
          <p:cNvPr id="13" name="Image 12" descr="Une image contenant animal, crabe, invertébré&#10;&#10;&#10;&#10;Description générée automatiquement">
            <a:extLst>
              <a:ext uri="{FF2B5EF4-FFF2-40B4-BE49-F238E27FC236}">
                <a16:creationId xmlns:a16="http://schemas.microsoft.com/office/drawing/2014/main" id="{4CEEFB77-F421-3F4B-B8E9-056DFC5CAFEC}"/>
              </a:ext>
            </a:extLst>
          </p:cNvPr>
          <p:cNvPicPr>
            <a:picLocks/>
          </p:cNvPicPr>
          <p:nvPr userDrawn="1"/>
        </p:nvPicPr>
        <p:blipFill rotWithShape="1">
          <a:blip r:embed="rId2" cstate="email">
            <a:extLst>
              <a:ext uri="{28A0092B-C50C-407E-A947-70E740481C1C}">
                <a14:useLocalDpi xmlns:a14="http://schemas.microsoft.com/office/drawing/2010/main"/>
              </a:ext>
            </a:extLst>
          </a:blip>
          <a:srcRect l="23751" t="432" r="6699" b="432"/>
          <a:stretch/>
        </p:blipFill>
        <p:spPr>
          <a:xfrm>
            <a:off x="5414400" y="0"/>
            <a:ext cx="3729600" cy="4716000"/>
          </a:xfrm>
          <a:prstGeom prst="rect">
            <a:avLst/>
          </a:prstGeom>
        </p:spPr>
      </p:pic>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82D10257-5BFB-430B-A344-A7CB30418640}" type="datetime1">
              <a:rPr lang="en-GB" noProof="0" smtClean="0"/>
              <a:t>28/06/2023</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9"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31350624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pos="340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pic>
        <p:nvPicPr>
          <p:cNvPr id="20" name="Image 19" descr="Une image contenant assis, bleu, table&#10;&#10;&#10;&#10;Description générée automatiquement">
            <a:extLst>
              <a:ext uri="{FF2B5EF4-FFF2-40B4-BE49-F238E27FC236}">
                <a16:creationId xmlns:a16="http://schemas.microsoft.com/office/drawing/2014/main" id="{26B0199C-B202-3E44-B213-990814D4DADA}"/>
              </a:ext>
            </a:extLst>
          </p:cNvPr>
          <p:cNvPicPr>
            <a:picLocks/>
          </p:cNvPicPr>
          <p:nvPr userDrawn="1"/>
        </p:nvPicPr>
        <p:blipFill rotWithShape="1">
          <a:blip r:embed="rId2" cstate="email">
            <a:extLst>
              <a:ext uri="{28A0092B-C50C-407E-A947-70E740481C1C}">
                <a14:useLocalDpi xmlns:a14="http://schemas.microsoft.com/office/drawing/2010/main"/>
              </a:ext>
            </a:extLst>
          </a:blip>
          <a:srcRect l="3801" t="1925" r="14161" b="9647"/>
          <a:stretch/>
        </p:blipFill>
        <p:spPr>
          <a:xfrm>
            <a:off x="5403600" y="0"/>
            <a:ext cx="3740400" cy="4716000"/>
          </a:xfrm>
          <a:prstGeom prst="rect">
            <a:avLst/>
          </a:prstGeom>
        </p:spPr>
      </p:pic>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AE73D90-9BDD-6C4C-B856-8B33994A7A8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4" name="Espace réservé du pied de page 3">
            <a:extLst>
              <a:ext uri="{FF2B5EF4-FFF2-40B4-BE49-F238E27FC236}">
                <a16:creationId xmlns:a16="http://schemas.microsoft.com/office/drawing/2014/main" id="{5BA45C43-7C4B-DD48-999C-ADD15D14EAB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6" name="Espace réservé de la date 4">
            <a:extLst>
              <a:ext uri="{FF2B5EF4-FFF2-40B4-BE49-F238E27FC236}">
                <a16:creationId xmlns:a16="http://schemas.microsoft.com/office/drawing/2014/main" id="{22A788B2-6AE0-1E4B-A747-04D2F0DFDC6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ECE2DEB2-C38F-4660-8076-366403C7D1B9}" type="datetime1">
              <a:rPr lang="en-GB" noProof="0" smtClean="0"/>
              <a:t>28/06/2023</a:t>
            </a:fld>
            <a:endParaRPr lang="en-GB" noProof="0" dirty="0"/>
          </a:p>
        </p:txBody>
      </p:sp>
      <p:sp>
        <p:nvSpPr>
          <p:cNvPr id="11"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2"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42611349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re et contenu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7E1C80-C94E-5349-A183-CA7658D3BDEE}"/>
              </a:ext>
            </a:extLst>
          </p:cNvPr>
          <p:cNvSpPr/>
          <p:nvPr userDrawn="1"/>
        </p:nvSpPr>
        <p:spPr>
          <a:xfrm>
            <a:off x="2" y="0"/>
            <a:ext cx="5396089"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40" name="Slide Number Placeholder 5">
            <a:extLst>
              <a:ext uri="{FF2B5EF4-FFF2-40B4-BE49-F238E27FC236}">
                <a16:creationId xmlns:a16="http://schemas.microsoft.com/office/drawing/2014/main" id="{DE95F969-5AB7-514E-A893-789171238E43}"/>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0" name="Espace réservé du pied de page 3">
            <a:extLst>
              <a:ext uri="{FF2B5EF4-FFF2-40B4-BE49-F238E27FC236}">
                <a16:creationId xmlns:a16="http://schemas.microsoft.com/office/drawing/2014/main" id="{AA1A8D60-40D8-AB47-9E5C-ECCF0B87CA39}"/>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3" name="Espace réservé de la date 4">
            <a:extLst>
              <a:ext uri="{FF2B5EF4-FFF2-40B4-BE49-F238E27FC236}">
                <a16:creationId xmlns:a16="http://schemas.microsoft.com/office/drawing/2014/main" id="{E431D199-7EEE-9F4D-A74B-4A26D97B2DE9}"/>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F2C1AED-2C9B-4182-B693-AC6B4468B70A}" type="datetime1">
              <a:rPr lang="en-GB" noProof="0" smtClean="0"/>
              <a:t>28/06/2023</a:t>
            </a:fld>
            <a:endParaRPr lang="en-GB" noProof="0" dirty="0"/>
          </a:p>
        </p:txBody>
      </p:sp>
      <p:sp>
        <p:nvSpPr>
          <p:cNvPr id="28" name="Content Placeholder 2">
            <a:extLst>
              <a:ext uri="{FF2B5EF4-FFF2-40B4-BE49-F238E27FC236}">
                <a16:creationId xmlns:a16="http://schemas.microsoft.com/office/drawing/2014/main" id="{B564B56E-FFB1-244B-AD2D-7C764E0C0CE2}"/>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tx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C90EC18A-AD29-064E-A100-485DB10308BD}"/>
              </a:ext>
            </a:extLst>
          </p:cNvPr>
          <p:cNvSpPr>
            <a:spLocks noGrp="1"/>
          </p:cNvSpPr>
          <p:nvPr>
            <p:ph idx="21"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30" name="Content Placeholder 2">
            <a:extLst>
              <a:ext uri="{FF2B5EF4-FFF2-40B4-BE49-F238E27FC236}">
                <a16:creationId xmlns:a16="http://schemas.microsoft.com/office/drawing/2014/main" id="{CB656A85-52F9-0E43-B742-91EF27CC54AD}"/>
              </a:ext>
            </a:extLst>
          </p:cNvPr>
          <p:cNvSpPr>
            <a:spLocks noGrp="1"/>
          </p:cNvSpPr>
          <p:nvPr>
            <p:ph idx="22" hasCustomPrompt="1"/>
          </p:nvPr>
        </p:nvSpPr>
        <p:spPr>
          <a:xfrm>
            <a:off x="5461348" y="2728271"/>
            <a:ext cx="809664" cy="215444"/>
          </a:xfrm>
          <a:prstGeom prst="rect">
            <a:avLst/>
          </a:prstGeom>
        </p:spPr>
        <p:txBody>
          <a:bodyPr wrap="square" anchor="b" anchorCtr="0">
            <a:spAutoFit/>
          </a:bodyPr>
          <a:lstStyle>
            <a:lvl1pPr marL="0" indent="0" algn="r">
              <a:buFontTx/>
              <a:buNone/>
              <a:defRPr sz="800" cap="none" baseline="0">
                <a:solidFill>
                  <a:schemeClr val="tx1"/>
                </a:solidFill>
                <a:latin typeface="Arial" panose="020B0604020202020204" pitchFamily="34" charset="0"/>
              </a:defRPr>
            </a:lvl1pPr>
          </a:lstStyle>
          <a:p>
            <a:pPr lvl="0"/>
            <a:r>
              <a:rPr lang="en-GB" noProof="0" dirty="0" smtClean="0"/>
              <a:t>Legend</a:t>
            </a:r>
            <a:endParaRPr lang="en-GB" noProof="0" dirty="0"/>
          </a:p>
        </p:txBody>
      </p:sp>
      <p:sp>
        <p:nvSpPr>
          <p:cNvPr id="16" name="Titre 1"/>
          <p:cNvSpPr>
            <a:spLocks noGrp="1"/>
          </p:cNvSpPr>
          <p:nvPr>
            <p:ph type="title" hasCustomPrompt="1"/>
          </p:nvPr>
        </p:nvSpPr>
        <p:spPr>
          <a:xfrm>
            <a:off x="405759" y="112661"/>
            <a:ext cx="4829659" cy="370037"/>
          </a:xfrm>
          <a:prstGeom prst="rect">
            <a:avLst/>
          </a:prstGeom>
        </p:spPr>
        <p:txBody>
          <a:bodyPr/>
          <a:lstStyle>
            <a:lvl1pPr>
              <a:defRPr>
                <a:solidFill>
                  <a:schemeClr val="bg1"/>
                </a:solidFill>
              </a:defRPr>
            </a:lvl1pPr>
          </a:lstStyle>
          <a:p>
            <a:pPr lvl="0"/>
            <a:r>
              <a:rPr lang="en-GB" noProof="0" dirty="0" smtClean="0"/>
              <a:t>MODIFY THE TITLE</a:t>
            </a:r>
            <a:endParaRPr lang="en-GB" noProof="0" dirty="0"/>
          </a:p>
        </p:txBody>
      </p:sp>
      <p:sp>
        <p:nvSpPr>
          <p:cNvPr id="21" name="Espace réservé du texte 4">
            <a:extLst>
              <a:ext uri="{FF2B5EF4-FFF2-40B4-BE49-F238E27FC236}">
                <a16:creationId xmlns:a16="http://schemas.microsoft.com/office/drawing/2014/main" id="{04A1BA02-D7C0-D442-B0C5-6A9B2746EEAC}"/>
              </a:ext>
            </a:extLst>
          </p:cNvPr>
          <p:cNvSpPr>
            <a:spLocks noGrp="1"/>
          </p:cNvSpPr>
          <p:nvPr>
            <p:ph type="body" sz="quarter" idx="23" hasCustomPrompt="1"/>
          </p:nvPr>
        </p:nvSpPr>
        <p:spPr>
          <a:xfrm>
            <a:off x="419100" y="638175"/>
            <a:ext cx="4816318" cy="3905250"/>
          </a:xfrm>
          <a:prstGeom prst="rect">
            <a:avLst/>
          </a:prstGeom>
        </p:spPr>
        <p:txBody>
          <a:bodyPr/>
          <a:lstStyle>
            <a:lvl1pPr>
              <a:lnSpc>
                <a:spcPct val="100000"/>
              </a:lnSpc>
              <a:spcAft>
                <a:spcPts val="300"/>
              </a:spcAft>
              <a:defRPr>
                <a:solidFill>
                  <a:schemeClr val="bg2">
                    <a:lumMod val="60000"/>
                    <a:lumOff val="40000"/>
                  </a:schemeClr>
                </a:solidFill>
              </a:defRPr>
            </a:lvl1pPr>
            <a:lvl2pPr marL="180975" indent="-176213">
              <a:lnSpc>
                <a:spcPct val="100000"/>
              </a:lnSpc>
              <a:spcAft>
                <a:spcPts val="300"/>
              </a:spcAft>
              <a:defRPr>
                <a:solidFill>
                  <a:schemeClr val="bg1"/>
                </a:solidFill>
              </a:defRPr>
            </a:lvl2pPr>
            <a:lvl3pPr marL="341313" indent="-157163">
              <a:lnSpc>
                <a:spcPct val="100000"/>
              </a:lnSpc>
              <a:spcAft>
                <a:spcPts val="300"/>
              </a:spcAft>
              <a:defRPr>
                <a:solidFill>
                  <a:schemeClr val="bg1"/>
                </a:solidFill>
              </a:defRPr>
            </a:lvl3pPr>
            <a:lvl4pPr marL="466725" indent="-138113">
              <a:lnSpc>
                <a:spcPct val="100000"/>
              </a:lnSpc>
              <a:spcAft>
                <a:spcPts val="0"/>
              </a:spcAft>
              <a:buClr>
                <a:srgbClr val="FFFFFF"/>
              </a:buClr>
              <a:buFont typeface="Arial" panose="020B0604020202020204" pitchFamily="34" charset="0"/>
              <a:buChar char="•"/>
              <a:tabLst/>
              <a:defRPr>
                <a:solidFill>
                  <a:schemeClr val="bg1"/>
                </a:solidFill>
              </a:defRPr>
            </a:lvl4pPr>
            <a:lvl5pPr marL="611188" indent="-144463">
              <a:lnSpc>
                <a:spcPct val="100000"/>
              </a:lnSpc>
              <a:spcAft>
                <a:spcPts val="0"/>
              </a:spcAft>
              <a:buClr>
                <a:schemeClr val="bg1"/>
              </a:buClr>
              <a:buFont typeface="Police système"/>
              <a:buChar char="-"/>
              <a:tabLst/>
              <a:defRPr sz="1000" baseline="0">
                <a:solidFill>
                  <a:schemeClr val="bg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34555525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112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et contenu 6">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lvl1pPr>
          </a:lstStyle>
          <a:p>
            <a:r>
              <a:rPr lang="en-GB" noProof="0" dirty="0" smtClean="0"/>
              <a:t>Picture</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17550"/>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EA64681A-B864-8A4A-9AFA-945872ED4160}"/>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2783D269-A1A1-274F-BADF-47612A78B4D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F00AB5A6-1DCA-6C46-A9DF-2D5A1E7561FD}"/>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A0BDA727-C4FB-4DA0-948D-71B3FF291974}" type="datetime1">
              <a:rPr lang="en-GB" noProof="0" smtClean="0"/>
              <a:t>28/06/2023</a:t>
            </a:fld>
            <a:endParaRPr lang="en-GB" noProof="0" dirty="0"/>
          </a:p>
        </p:txBody>
      </p:sp>
      <p:sp>
        <p:nvSpPr>
          <p:cNvPr id="33" name="Content Placeholder 2">
            <a:extLst>
              <a:ext uri="{FF2B5EF4-FFF2-40B4-BE49-F238E27FC236}">
                <a16:creationId xmlns:a16="http://schemas.microsoft.com/office/drawing/2014/main" id="{85C1BEA1-2E64-2745-9B20-2AD263378F67}"/>
              </a:ext>
            </a:extLst>
          </p:cNvPr>
          <p:cNvSpPr>
            <a:spLocks noGrp="1"/>
          </p:cNvSpPr>
          <p:nvPr>
            <p:ph idx="20" hasCustomPrompt="1"/>
          </p:nvPr>
        </p:nvSpPr>
        <p:spPr>
          <a:xfrm>
            <a:off x="5461348" y="147895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34" name="Content Placeholder 2">
            <a:extLst>
              <a:ext uri="{FF2B5EF4-FFF2-40B4-BE49-F238E27FC236}">
                <a16:creationId xmlns:a16="http://schemas.microsoft.com/office/drawing/2014/main" id="{073993B4-6164-A54F-B08E-4C9A2353D037}"/>
              </a:ext>
            </a:extLst>
          </p:cNvPr>
          <p:cNvSpPr>
            <a:spLocks noGrp="1"/>
          </p:cNvSpPr>
          <p:nvPr>
            <p:ph idx="21" hasCustomPrompt="1"/>
          </p:nvPr>
        </p:nvSpPr>
        <p:spPr>
          <a:xfrm>
            <a:off x="5461348" y="4006023"/>
            <a:ext cx="809664" cy="215444"/>
          </a:xfrm>
          <a:prstGeom prst="rect">
            <a:avLst/>
          </a:prstGeom>
        </p:spPr>
        <p:txBody>
          <a:bodyPr wrap="square" anchor="b" anchorCtr="0">
            <a:spAutoFit/>
          </a:bodyPr>
          <a:lstStyle>
            <a:lvl1pPr marL="0" indent="0" algn="r">
              <a:buFontTx/>
              <a:buNone/>
              <a:defRPr sz="800" cap="none" baseline="0">
                <a:solidFill>
                  <a:schemeClr val="bg1"/>
                </a:solidFill>
                <a:latin typeface="Arial" panose="020B0604020202020204" pitchFamily="34" charset="0"/>
              </a:defRPr>
            </a:lvl1pPr>
          </a:lstStyle>
          <a:p>
            <a:pPr lvl="0"/>
            <a:r>
              <a:rPr lang="en-GB" noProof="0" dirty="0" smtClean="0"/>
              <a:t>Legend</a:t>
            </a:r>
            <a:endParaRPr lang="en-GB" noProof="0" dirty="0"/>
          </a:p>
        </p:txBody>
      </p:sp>
      <p:sp>
        <p:nvSpPr>
          <p:cNvPr id="20"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60733145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re et contenu 7">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0CEFFF-9EE5-3F40-AC1C-4A26C8FCFC5C}"/>
              </a:ext>
            </a:extLst>
          </p:cNvPr>
          <p:cNvSpPr/>
          <p:nvPr userDrawn="1"/>
        </p:nvSpPr>
        <p:spPr>
          <a:xfrm>
            <a:off x="5397337" y="0"/>
            <a:ext cx="3746665" cy="4716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Espace réservé pour une image  16">
            <a:extLst>
              <a:ext uri="{FF2B5EF4-FFF2-40B4-BE49-F238E27FC236}">
                <a16:creationId xmlns:a16="http://schemas.microsoft.com/office/drawing/2014/main" id="{A50ED728-B670-CB49-8508-0F1F03A343D2}"/>
              </a:ext>
            </a:extLst>
          </p:cNvPr>
          <p:cNvSpPr>
            <a:spLocks noGrp="1"/>
          </p:cNvSpPr>
          <p:nvPr>
            <p:ph type="pic" sz="quarter" idx="13" hasCustomPrompt="1"/>
          </p:nvPr>
        </p:nvSpPr>
        <p:spPr>
          <a:xfrm>
            <a:off x="6350000" y="52493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8" name="Espace réservé pour une image  16">
            <a:extLst>
              <a:ext uri="{FF2B5EF4-FFF2-40B4-BE49-F238E27FC236}">
                <a16:creationId xmlns:a16="http://schemas.microsoft.com/office/drawing/2014/main" id="{8D44DF06-6ED0-2D44-9261-1CA105F64F61}"/>
              </a:ext>
            </a:extLst>
          </p:cNvPr>
          <p:cNvSpPr>
            <a:spLocks noGrp="1"/>
          </p:cNvSpPr>
          <p:nvPr>
            <p:ph type="pic" sz="quarter" idx="14" hasCustomPrompt="1"/>
          </p:nvPr>
        </p:nvSpPr>
        <p:spPr>
          <a:xfrm>
            <a:off x="6350000" y="1775177"/>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19" name="Espace réservé pour une image  16">
            <a:extLst>
              <a:ext uri="{FF2B5EF4-FFF2-40B4-BE49-F238E27FC236}">
                <a16:creationId xmlns:a16="http://schemas.microsoft.com/office/drawing/2014/main" id="{278EDDE2-FC82-2E45-A8A7-0754F945FA1B}"/>
              </a:ext>
            </a:extLst>
          </p:cNvPr>
          <p:cNvSpPr>
            <a:spLocks noGrp="1"/>
          </p:cNvSpPr>
          <p:nvPr>
            <p:ph type="pic" sz="quarter" idx="15" hasCustomPrompt="1"/>
          </p:nvPr>
        </p:nvSpPr>
        <p:spPr>
          <a:xfrm>
            <a:off x="6350000" y="3025423"/>
            <a:ext cx="1846263" cy="1157817"/>
          </a:xfrm>
          <a:prstGeom prst="rect">
            <a:avLst/>
          </a:prstGeom>
        </p:spPr>
        <p:txBody>
          <a:bodyPr anchor="ctr" anchorCtr="0">
            <a:normAutofit/>
          </a:bodyPr>
          <a:lstStyle>
            <a:lvl1pPr marL="0" indent="0" algn="ctr">
              <a:buFontTx/>
              <a:buNone/>
              <a:defRPr sz="1200">
                <a:solidFill>
                  <a:schemeClr val="bg1"/>
                </a:solidFill>
              </a:defRPr>
            </a:lvl1pPr>
          </a:lstStyle>
          <a:p>
            <a:r>
              <a:rPr lang="en-GB" noProof="0" dirty="0" smtClean="0"/>
              <a:t>Picture</a:t>
            </a:r>
            <a:endParaRPr lang="en-GB" noProof="0" dirty="0"/>
          </a:p>
        </p:txBody>
      </p:sp>
      <p:sp>
        <p:nvSpPr>
          <p:cNvPr id="27" name="Content Placeholder 2">
            <a:extLst>
              <a:ext uri="{FF2B5EF4-FFF2-40B4-BE49-F238E27FC236}">
                <a16:creationId xmlns:a16="http://schemas.microsoft.com/office/drawing/2014/main" id="{F067CD6D-8D60-4546-B49C-27758CCA0D74}"/>
              </a:ext>
            </a:extLst>
          </p:cNvPr>
          <p:cNvSpPr>
            <a:spLocks noGrp="1"/>
          </p:cNvSpPr>
          <p:nvPr>
            <p:ph idx="17" hasCustomPrompt="1"/>
          </p:nvPr>
        </p:nvSpPr>
        <p:spPr>
          <a:xfrm>
            <a:off x="5461348" y="1472600"/>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8" name="Content Placeholder 2">
            <a:extLst>
              <a:ext uri="{FF2B5EF4-FFF2-40B4-BE49-F238E27FC236}">
                <a16:creationId xmlns:a16="http://schemas.microsoft.com/office/drawing/2014/main" id="{058D8DFB-CA68-914F-8E01-44E48F6A32E6}"/>
              </a:ext>
            </a:extLst>
          </p:cNvPr>
          <p:cNvSpPr>
            <a:spLocks noGrp="1"/>
          </p:cNvSpPr>
          <p:nvPr>
            <p:ph idx="18" hasCustomPrompt="1"/>
          </p:nvPr>
        </p:nvSpPr>
        <p:spPr>
          <a:xfrm>
            <a:off x="5461348" y="2706413"/>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29" name="Content Placeholder 2">
            <a:extLst>
              <a:ext uri="{FF2B5EF4-FFF2-40B4-BE49-F238E27FC236}">
                <a16:creationId xmlns:a16="http://schemas.microsoft.com/office/drawing/2014/main" id="{ED382CAD-23F8-164D-BC70-6764C2F1A0D9}"/>
              </a:ext>
            </a:extLst>
          </p:cNvPr>
          <p:cNvSpPr>
            <a:spLocks noGrp="1"/>
          </p:cNvSpPr>
          <p:nvPr>
            <p:ph idx="19" hasCustomPrompt="1"/>
          </p:nvPr>
        </p:nvSpPr>
        <p:spPr>
          <a:xfrm>
            <a:off x="5461348" y="3965279"/>
            <a:ext cx="809664" cy="215444"/>
          </a:xfrm>
          <a:prstGeom prst="rect">
            <a:avLst/>
          </a:prstGeom>
        </p:spPr>
        <p:txBody>
          <a:bodyPr wrap="square" anchor="b" anchorCtr="0">
            <a:spAutoFit/>
          </a:bodyPr>
          <a:lstStyle>
            <a:lvl1pPr marL="0" indent="0" algn="r">
              <a:buFontTx/>
              <a:buNone/>
              <a:defRPr sz="800" cap="none" baseline="0">
                <a:solidFill>
                  <a:schemeClr val="bg1"/>
                </a:solidFill>
              </a:defRPr>
            </a:lvl1pPr>
          </a:lstStyle>
          <a:p>
            <a:pPr lvl="0"/>
            <a:r>
              <a:rPr lang="en-GB" noProof="0" dirty="0" smtClean="0"/>
              <a:t>Legend</a:t>
            </a:r>
            <a:endParaRPr lang="en-GB" noProof="0" dirty="0"/>
          </a:p>
        </p:txBody>
      </p:sp>
      <p:sp>
        <p:nvSpPr>
          <p:cNvPr id="42" name="Slide Number Placeholder 5">
            <a:extLst>
              <a:ext uri="{FF2B5EF4-FFF2-40B4-BE49-F238E27FC236}">
                <a16:creationId xmlns:a16="http://schemas.microsoft.com/office/drawing/2014/main" id="{D4530CE3-2B5C-A74F-B204-D113B0D0BD5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1" name="Espace réservé du pied de page 3">
            <a:extLst>
              <a:ext uri="{FF2B5EF4-FFF2-40B4-BE49-F238E27FC236}">
                <a16:creationId xmlns:a16="http://schemas.microsoft.com/office/drawing/2014/main" id="{F086206A-A934-1740-9DAE-4012120894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2" name="Espace réservé de la date 4">
            <a:extLst>
              <a:ext uri="{FF2B5EF4-FFF2-40B4-BE49-F238E27FC236}">
                <a16:creationId xmlns:a16="http://schemas.microsoft.com/office/drawing/2014/main" id="{E15F9576-75E7-F746-A849-BA27D02882E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89198A59-BC5F-4712-B882-AAC1BFE6ABF9}" type="datetime1">
              <a:rPr lang="en-GB" noProof="0" smtClean="0"/>
              <a:t>28/06/2023</a:t>
            </a:fld>
            <a:endParaRPr lang="en-GB" noProof="0" dirty="0"/>
          </a:p>
        </p:txBody>
      </p:sp>
      <p:sp>
        <p:nvSpPr>
          <p:cNvPr id="20" name="Titre 1"/>
          <p:cNvSpPr>
            <a:spLocks noGrp="1"/>
          </p:cNvSpPr>
          <p:nvPr>
            <p:ph type="title" hasCustomPrompt="1"/>
          </p:nvPr>
        </p:nvSpPr>
        <p:spPr>
          <a:xfrm>
            <a:off x="405759" y="112661"/>
            <a:ext cx="4829659" cy="370037"/>
          </a:xfrm>
          <a:prstGeom prst="rect">
            <a:avLst/>
          </a:prstGeom>
        </p:spPr>
        <p:txBody>
          <a:bodyPr/>
          <a:lstStyle/>
          <a:p>
            <a:pPr lvl="0"/>
            <a:r>
              <a:rPr lang="en-GB" noProof="0" dirty="0" smtClean="0"/>
              <a:t>MODIFY THE TITLE</a:t>
            </a:r>
            <a:endParaRPr lang="en-GB" noProof="0" dirty="0"/>
          </a:p>
        </p:txBody>
      </p:sp>
      <p:sp>
        <p:nvSpPr>
          <p:cNvPr id="15"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4816318"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2112915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1">
    <p:spTree>
      <p:nvGrpSpPr>
        <p:cNvPr id="1" name=""/>
        <p:cNvGrpSpPr/>
        <p:nvPr/>
      </p:nvGrpSpPr>
      <p:grpSpPr>
        <a:xfrm>
          <a:off x="0" y="0"/>
          <a:ext cx="0" cy="0"/>
          <a:chOff x="0" y="0"/>
          <a:chExt cx="0" cy="0"/>
        </a:xfrm>
      </p:grpSpPr>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C4CA961-6FB3-431D-A4F3-D3EE0CB4BDD3}" type="datetime1">
              <a:rPr lang="en-GB" smtClean="0"/>
              <a:t>28/06/2023</a:t>
            </a:fld>
            <a:endParaRPr lang="fr-FR" dirty="0"/>
          </a:p>
        </p:txBody>
      </p:sp>
      <p:sp>
        <p:nvSpPr>
          <p:cNvPr id="8"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4663189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userDrawn="1">
          <p15:clr>
            <a:srgbClr val="FBAE40"/>
          </p15:clr>
        </p15:guide>
        <p15:guide id="2" pos="3406"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E1BAB69-A90E-FD4B-A478-19FF89C31FDF}"/>
              </a:ext>
            </a:extLst>
          </p:cNvPr>
          <p:cNvSpPr>
            <a:spLocks noGrp="1"/>
          </p:cNvSpPr>
          <p:nvPr>
            <p:ph idx="1" hasCustomPrompt="1"/>
          </p:nvPr>
        </p:nvSpPr>
        <p:spPr>
          <a:xfrm>
            <a:off x="413556"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8" name="Espace réservé du graphique 17">
            <a:extLst>
              <a:ext uri="{FF2B5EF4-FFF2-40B4-BE49-F238E27FC236}">
                <a16:creationId xmlns:a16="http://schemas.microsoft.com/office/drawing/2014/main" id="{545E4D9D-2157-C64B-A280-343302FCA8DE}"/>
              </a:ext>
            </a:extLst>
          </p:cNvPr>
          <p:cNvSpPr>
            <a:spLocks noGrp="1"/>
          </p:cNvSpPr>
          <p:nvPr>
            <p:ph type="chart" sz="quarter" idx="15" hasCustomPrompt="1"/>
          </p:nvPr>
        </p:nvSpPr>
        <p:spPr>
          <a:xfrm>
            <a:off x="413598"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19" name="Espace réservé du graphique 17">
            <a:extLst>
              <a:ext uri="{FF2B5EF4-FFF2-40B4-BE49-F238E27FC236}">
                <a16:creationId xmlns:a16="http://schemas.microsoft.com/office/drawing/2014/main" id="{7C63690E-A42A-6C4C-9ADE-F11883E8511A}"/>
              </a:ext>
            </a:extLst>
          </p:cNvPr>
          <p:cNvSpPr>
            <a:spLocks noGrp="1"/>
          </p:cNvSpPr>
          <p:nvPr>
            <p:ph type="chart" sz="quarter" idx="16" hasCustomPrompt="1"/>
          </p:nvPr>
        </p:nvSpPr>
        <p:spPr>
          <a:xfrm>
            <a:off x="3264675"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20" name="Espace réservé du graphique 17">
            <a:extLst>
              <a:ext uri="{FF2B5EF4-FFF2-40B4-BE49-F238E27FC236}">
                <a16:creationId xmlns:a16="http://schemas.microsoft.com/office/drawing/2014/main" id="{FF0FF8C1-EF99-F346-BB0F-CECE7555EEE7}"/>
              </a:ext>
            </a:extLst>
          </p:cNvPr>
          <p:cNvSpPr>
            <a:spLocks noGrp="1"/>
          </p:cNvSpPr>
          <p:nvPr>
            <p:ph type="chart" sz="quarter" idx="17" hasCustomPrompt="1"/>
          </p:nvPr>
        </p:nvSpPr>
        <p:spPr>
          <a:xfrm>
            <a:off x="6120711" y="1484687"/>
            <a:ext cx="2614612" cy="1899783"/>
          </a:xfrm>
          <a:prstGeom prst="rect">
            <a:avLst/>
          </a:prstGeom>
        </p:spPr>
        <p:txBody>
          <a:bodyPr anchor="ctr" anchorCtr="0">
            <a:normAutofit/>
          </a:bodyPr>
          <a:lstStyle>
            <a:lvl1pPr marL="0" indent="0" algn="ctr">
              <a:buFontTx/>
              <a:buNone/>
              <a:defRPr sz="1200"/>
            </a:lvl1pPr>
          </a:lstStyle>
          <a:p>
            <a:r>
              <a:rPr lang="en-GB" noProof="0" dirty="0" smtClean="0"/>
              <a:t>Graphic</a:t>
            </a:r>
            <a:endParaRPr lang="en-GB" noProof="0" dirty="0"/>
          </a:p>
        </p:txBody>
      </p:sp>
      <p:sp>
        <p:nvSpPr>
          <p:cNvPr id="34" name="Slide Number Placeholder 5">
            <a:extLst>
              <a:ext uri="{FF2B5EF4-FFF2-40B4-BE49-F238E27FC236}">
                <a16:creationId xmlns:a16="http://schemas.microsoft.com/office/drawing/2014/main" id="{A524B72D-2EB5-1240-84E9-3BF0FEEA721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5" name="Espace réservé du pied de page 3">
            <a:extLst>
              <a:ext uri="{FF2B5EF4-FFF2-40B4-BE49-F238E27FC236}">
                <a16:creationId xmlns:a16="http://schemas.microsoft.com/office/drawing/2014/main" id="{8B9480E5-5EC4-0349-9FB2-94D534FA7BCF}"/>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7" name="Espace réservé de la date 4">
            <a:extLst>
              <a:ext uri="{FF2B5EF4-FFF2-40B4-BE49-F238E27FC236}">
                <a16:creationId xmlns:a16="http://schemas.microsoft.com/office/drawing/2014/main" id="{2F20D00A-079B-E642-BAD7-B9EEED13802A}"/>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52A5A1B1-DBD4-4656-BBDA-A4359801203C}" type="datetime1">
              <a:rPr lang="en-GB" noProof="0" smtClean="0"/>
              <a:t>28/06/2023</a:t>
            </a:fld>
            <a:endParaRPr lang="en-GB" noProof="0" dirty="0"/>
          </a:p>
        </p:txBody>
      </p:sp>
      <p:sp>
        <p:nvSpPr>
          <p:cNvPr id="21" name="Content Placeholder 2">
            <a:extLst>
              <a:ext uri="{FF2B5EF4-FFF2-40B4-BE49-F238E27FC236}">
                <a16:creationId xmlns:a16="http://schemas.microsoft.com/office/drawing/2014/main" id="{7F87B5C1-2AB8-0541-ADC6-9283373BC862}"/>
              </a:ext>
            </a:extLst>
          </p:cNvPr>
          <p:cNvSpPr>
            <a:spLocks noGrp="1"/>
          </p:cNvSpPr>
          <p:nvPr>
            <p:ph idx="18" hasCustomPrompt="1"/>
          </p:nvPr>
        </p:nvSpPr>
        <p:spPr>
          <a:xfrm>
            <a:off x="326467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22" name="Content Placeholder 2">
            <a:extLst>
              <a:ext uri="{FF2B5EF4-FFF2-40B4-BE49-F238E27FC236}">
                <a16:creationId xmlns:a16="http://schemas.microsoft.com/office/drawing/2014/main" id="{69373287-86E5-8843-B508-40B57ED93602}"/>
              </a:ext>
            </a:extLst>
          </p:cNvPr>
          <p:cNvSpPr>
            <a:spLocks noGrp="1"/>
          </p:cNvSpPr>
          <p:nvPr>
            <p:ph idx="19" hasCustomPrompt="1"/>
          </p:nvPr>
        </p:nvSpPr>
        <p:spPr>
          <a:xfrm>
            <a:off x="6127145" y="819444"/>
            <a:ext cx="2614654"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281417683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5" name="Espace réservé du tableau 14">
            <a:extLst>
              <a:ext uri="{FF2B5EF4-FFF2-40B4-BE49-F238E27FC236}">
                <a16:creationId xmlns:a16="http://schemas.microsoft.com/office/drawing/2014/main" id="{667729BD-00AF-124B-9C23-B4DD0372000B}"/>
              </a:ext>
            </a:extLst>
          </p:cNvPr>
          <p:cNvSpPr>
            <a:spLocks noGrp="1"/>
          </p:cNvSpPr>
          <p:nvPr>
            <p:ph type="tbl" sz="quarter" idx="13" hasCustomPrompt="1"/>
          </p:nvPr>
        </p:nvSpPr>
        <p:spPr>
          <a:xfrm>
            <a:off x="712790"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1" name="Espace réservé du tableau 14">
            <a:extLst>
              <a:ext uri="{FF2B5EF4-FFF2-40B4-BE49-F238E27FC236}">
                <a16:creationId xmlns:a16="http://schemas.microsoft.com/office/drawing/2014/main" id="{CE1BD160-A30A-654D-AE6E-B983654EEBEE}"/>
              </a:ext>
            </a:extLst>
          </p:cNvPr>
          <p:cNvSpPr>
            <a:spLocks noGrp="1"/>
          </p:cNvSpPr>
          <p:nvPr>
            <p:ph type="tbl" sz="quarter" idx="14" hasCustomPrompt="1"/>
          </p:nvPr>
        </p:nvSpPr>
        <p:spPr>
          <a:xfrm>
            <a:off x="3334268"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22" name="Espace réservé du tableau 14">
            <a:extLst>
              <a:ext uri="{FF2B5EF4-FFF2-40B4-BE49-F238E27FC236}">
                <a16:creationId xmlns:a16="http://schemas.microsoft.com/office/drawing/2014/main" id="{847F1F63-5540-5A46-A4D2-8AE1B10B640F}"/>
              </a:ext>
            </a:extLst>
          </p:cNvPr>
          <p:cNvSpPr>
            <a:spLocks noGrp="1"/>
          </p:cNvSpPr>
          <p:nvPr>
            <p:ph type="tbl" sz="quarter" idx="15" hasCustomPrompt="1"/>
          </p:nvPr>
        </p:nvSpPr>
        <p:spPr>
          <a:xfrm>
            <a:off x="5955745" y="1211264"/>
            <a:ext cx="2517775" cy="2909475"/>
          </a:xfrm>
          <a:prstGeom prst="rect">
            <a:avLst/>
          </a:prstGeom>
        </p:spPr>
        <p:txBody>
          <a:bodyPr anchor="ctr" anchorCtr="0">
            <a:normAutofit/>
          </a:bodyPr>
          <a:lstStyle>
            <a:lvl1pPr marL="0" indent="0" algn="ctr">
              <a:buFontTx/>
              <a:buNone/>
              <a:defRPr sz="1200"/>
            </a:lvl1pPr>
          </a:lstStyle>
          <a:p>
            <a:r>
              <a:rPr lang="en-GB" noProof="0" dirty="0" smtClean="0"/>
              <a:t>Table</a:t>
            </a:r>
            <a:endParaRPr lang="en-GB" noProof="0" dirty="0"/>
          </a:p>
        </p:txBody>
      </p:sp>
      <p:sp>
        <p:nvSpPr>
          <p:cNvPr id="32" name="Slide Number Placeholder 5">
            <a:extLst>
              <a:ext uri="{FF2B5EF4-FFF2-40B4-BE49-F238E27FC236}">
                <a16:creationId xmlns:a16="http://schemas.microsoft.com/office/drawing/2014/main" id="{7D3D17C0-F9F3-0F43-88AC-ACE6495AB042}"/>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1" name="Espace réservé du pied de page 3">
            <a:extLst>
              <a:ext uri="{FF2B5EF4-FFF2-40B4-BE49-F238E27FC236}">
                <a16:creationId xmlns:a16="http://schemas.microsoft.com/office/drawing/2014/main" id="{2EA65DD8-18AF-164F-AC83-293B042D773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2" name="Espace réservé de la date 4">
            <a:extLst>
              <a:ext uri="{FF2B5EF4-FFF2-40B4-BE49-F238E27FC236}">
                <a16:creationId xmlns:a16="http://schemas.microsoft.com/office/drawing/2014/main" id="{E70F5BB2-99E5-E842-986E-50A8DB907B1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AC383894-294A-4911-B060-214EB7F7D407}" type="datetime1">
              <a:rPr lang="en-GB" noProof="0" smtClean="0"/>
              <a:t>28/06/2023</a:t>
            </a:fld>
            <a:endParaRPr lang="en-GB" noProof="0" dirty="0"/>
          </a:p>
        </p:txBody>
      </p:sp>
      <p:sp>
        <p:nvSpPr>
          <p:cNvPr id="14" name="Content Placeholder 2">
            <a:extLst>
              <a:ext uri="{FF2B5EF4-FFF2-40B4-BE49-F238E27FC236}">
                <a16:creationId xmlns:a16="http://schemas.microsoft.com/office/drawing/2014/main" id="{5C622327-87BE-314E-921F-C894758CB329}"/>
              </a:ext>
            </a:extLst>
          </p:cNvPr>
          <p:cNvSpPr>
            <a:spLocks noGrp="1"/>
          </p:cNvSpPr>
          <p:nvPr>
            <p:ph idx="1" hasCustomPrompt="1"/>
          </p:nvPr>
        </p:nvSpPr>
        <p:spPr>
          <a:xfrm>
            <a:off x="413555" y="819444"/>
            <a:ext cx="8054191" cy="276999"/>
          </a:xfrm>
          <a:prstGeom prst="rect">
            <a:avLst/>
          </a:prstGeom>
        </p:spPr>
        <p:txBody>
          <a:bodyPr wrap="square" anchor="t" anchorCtr="0">
            <a:spAutoFit/>
          </a:bodyPr>
          <a:lstStyle>
            <a:lvl1pPr marL="0" indent="0">
              <a:buFontTx/>
              <a:buNone/>
              <a:defRPr sz="1200" b="0" cap="none" baseline="0">
                <a:solidFill>
                  <a:schemeClr val="bg2">
                    <a:lumMod val="75000"/>
                  </a:schemeClr>
                </a:solidFill>
              </a:defRPr>
            </a:lvl1pPr>
          </a:lstStyle>
          <a:p>
            <a:pPr lvl="0"/>
            <a:r>
              <a:rPr lang="en-GB" noProof="0" dirty="0" smtClean="0"/>
              <a:t>Modify the text</a:t>
            </a:r>
            <a:endParaRPr lang="en-GB" noProof="0" dirty="0"/>
          </a:p>
        </p:txBody>
      </p:sp>
      <p:sp>
        <p:nvSpPr>
          <p:cNvPr id="16"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11774076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BD3B432-CEB1-134B-82F9-73A47F213F1A}"/>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11BF61E-3C82-4D43-9C4A-E2328A980D6C}"/>
              </a:ext>
            </a:extLst>
          </p:cNvPr>
          <p:cNvSpPr>
            <a:spLocks noGrp="1"/>
          </p:cNvSpPr>
          <p:nvPr>
            <p:ph idx="1" hasCustomPrompt="1"/>
          </p:nvPr>
        </p:nvSpPr>
        <p:spPr>
          <a:xfrm>
            <a:off x="798074"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bg2">
                    <a:lumMod val="75000"/>
                  </a:schemeClr>
                </a:solidFill>
              </a:defRPr>
            </a:lvl1pPr>
          </a:lstStyle>
          <a:p>
            <a:pPr lvl="0"/>
            <a:r>
              <a:rPr lang="en-GB" noProof="0" dirty="0" smtClean="0"/>
              <a:t>Modify the text</a:t>
            </a:r>
            <a:endParaRPr lang="en-GB" noProof="0" dirty="0"/>
          </a:p>
        </p:txBody>
      </p:sp>
      <p:sp>
        <p:nvSpPr>
          <p:cNvPr id="19" name="Content Placeholder 2">
            <a:extLst>
              <a:ext uri="{FF2B5EF4-FFF2-40B4-BE49-F238E27FC236}">
                <a16:creationId xmlns:a16="http://schemas.microsoft.com/office/drawing/2014/main" id="{EEDCF372-40A0-C842-996D-287ED25B71D8}"/>
              </a:ext>
            </a:extLst>
          </p:cNvPr>
          <p:cNvSpPr>
            <a:spLocks noGrp="1"/>
          </p:cNvSpPr>
          <p:nvPr>
            <p:ph idx="13" hasCustomPrompt="1"/>
          </p:nvPr>
        </p:nvSpPr>
        <p:spPr>
          <a:xfrm>
            <a:off x="3420885"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3"/>
                </a:solidFill>
              </a:defRPr>
            </a:lvl1pPr>
          </a:lstStyle>
          <a:p>
            <a:pPr lvl="0"/>
            <a:r>
              <a:rPr lang="en-GB" noProof="0" dirty="0" smtClean="0"/>
              <a:t>Modify the text</a:t>
            </a:r>
            <a:endParaRPr lang="en-GB" noProof="0" dirty="0"/>
          </a:p>
        </p:txBody>
      </p:sp>
      <p:sp>
        <p:nvSpPr>
          <p:cNvPr id="20" name="Content Placeholder 2">
            <a:extLst>
              <a:ext uri="{FF2B5EF4-FFF2-40B4-BE49-F238E27FC236}">
                <a16:creationId xmlns:a16="http://schemas.microsoft.com/office/drawing/2014/main" id="{42ED9D94-342E-E34E-A40A-71D56E6FAFB4}"/>
              </a:ext>
            </a:extLst>
          </p:cNvPr>
          <p:cNvSpPr>
            <a:spLocks noGrp="1"/>
          </p:cNvSpPr>
          <p:nvPr>
            <p:ph idx="14" hasCustomPrompt="1"/>
          </p:nvPr>
        </p:nvSpPr>
        <p:spPr>
          <a:xfrm>
            <a:off x="6043696" y="2340127"/>
            <a:ext cx="2302230" cy="307777"/>
          </a:xfrm>
          <a:prstGeom prst="rect">
            <a:avLst/>
          </a:prstGeom>
        </p:spPr>
        <p:txBody>
          <a:bodyPr wrap="square" anchor="t" anchorCtr="0">
            <a:spAutoFit/>
          </a:bodyPr>
          <a:lstStyle>
            <a:lvl1pPr marL="0" indent="0" algn="ctr">
              <a:lnSpc>
                <a:spcPct val="100000"/>
              </a:lnSpc>
              <a:buFontTx/>
              <a:buNone/>
              <a:defRPr sz="1400" cap="all" baseline="0">
                <a:solidFill>
                  <a:schemeClr val="accent1"/>
                </a:solidFill>
              </a:defRPr>
            </a:lvl1pPr>
          </a:lstStyle>
          <a:p>
            <a:pPr lvl="0"/>
            <a:r>
              <a:rPr lang="en-GB" noProof="0" dirty="0" smtClean="0"/>
              <a:t>Modify the text</a:t>
            </a:r>
            <a:endParaRPr lang="en-GB" noProof="0" dirty="0"/>
          </a:p>
        </p:txBody>
      </p:sp>
      <p:sp>
        <p:nvSpPr>
          <p:cNvPr id="31" name="Slide Number Placeholder 5">
            <a:extLst>
              <a:ext uri="{FF2B5EF4-FFF2-40B4-BE49-F238E27FC236}">
                <a16:creationId xmlns:a16="http://schemas.microsoft.com/office/drawing/2014/main" id="{0B9CBE07-B342-F14D-891E-B8D06B4C434D}"/>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10" name="Espace réservé du pied de page 3">
            <a:extLst>
              <a:ext uri="{FF2B5EF4-FFF2-40B4-BE49-F238E27FC236}">
                <a16:creationId xmlns:a16="http://schemas.microsoft.com/office/drawing/2014/main" id="{9CE5CBEB-A879-EB45-8F35-646DAB24B435}"/>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11" name="Espace réservé de la date 4">
            <a:extLst>
              <a:ext uri="{FF2B5EF4-FFF2-40B4-BE49-F238E27FC236}">
                <a16:creationId xmlns:a16="http://schemas.microsoft.com/office/drawing/2014/main" id="{3E8E1CEB-0FFF-3D49-9B04-6BC860CD1EDF}"/>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3DDA95B4-E09B-49C0-AF39-2D93BA86DE08}" type="datetime1">
              <a:rPr lang="en-GB" noProof="0" smtClean="0"/>
              <a:t>28/06/2023</a:t>
            </a:fld>
            <a:endParaRPr lang="en-GB" noProof="0" dirty="0"/>
          </a:p>
        </p:txBody>
      </p:sp>
      <p:sp>
        <p:nvSpPr>
          <p:cNvPr id="13" name="Titre 1"/>
          <p:cNvSpPr>
            <a:spLocks noGrp="1"/>
          </p:cNvSpPr>
          <p:nvPr>
            <p:ph type="title" hasCustomPrompt="1"/>
          </p:nvPr>
        </p:nvSpPr>
        <p:spPr>
          <a:xfrm>
            <a:off x="405759" y="112661"/>
            <a:ext cx="8172185" cy="370037"/>
          </a:xfrm>
          <a:prstGeom prst="rect">
            <a:avLst/>
          </a:prstGeom>
        </p:spPr>
        <p:txBody>
          <a:bodyPr/>
          <a:lstStyle/>
          <a:p>
            <a:pPr lvl="0"/>
            <a:r>
              <a:rPr lang="en-GB" noProof="0" dirty="0" smtClean="0"/>
              <a:t>MODIFY THE TITLE</a:t>
            </a:r>
            <a:endParaRPr lang="en-GB" noProof="0" dirty="0"/>
          </a:p>
        </p:txBody>
      </p:sp>
    </p:spTree>
    <p:extLst>
      <p:ext uri="{BB962C8B-B14F-4D97-AF65-F5344CB8AC3E}">
        <p14:creationId xmlns:p14="http://schemas.microsoft.com/office/powerpoint/2010/main" val="11060172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re et contenu 1">
    <p:spTree>
      <p:nvGrpSpPr>
        <p:cNvPr id="1" name=""/>
        <p:cNvGrpSpPr/>
        <p:nvPr/>
      </p:nvGrpSpPr>
      <p:grpSpPr>
        <a:xfrm>
          <a:off x="0" y="0"/>
          <a:ext cx="0" cy="0"/>
          <a:chOff x="0" y="0"/>
          <a:chExt cx="0" cy="0"/>
        </a:xfrm>
      </p:grpSpPr>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C4CA961-6FB3-431D-A4F3-D3EE0CB4BDD3}" type="datetime1">
              <a:rPr lang="en-GB" smtClean="0"/>
              <a:t>28/06/2023</a:t>
            </a:fld>
            <a:endParaRPr lang="fr-FR" dirty="0"/>
          </a:p>
        </p:txBody>
      </p:sp>
      <p:sp>
        <p:nvSpPr>
          <p:cNvPr id="8" name="Titre 1"/>
          <p:cNvSpPr>
            <a:spLocks noGrp="1"/>
          </p:cNvSpPr>
          <p:nvPr>
            <p:ph type="title" hasCustomPrompt="1"/>
          </p:nvPr>
        </p:nvSpPr>
        <p:spPr>
          <a:xfrm>
            <a:off x="405759" y="112661"/>
            <a:ext cx="8172185"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9100" y="638175"/>
            <a:ext cx="82169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8779191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p15:clr>
            <a:srgbClr val="FBAE40"/>
          </p15:clr>
        </p15:guide>
        <p15:guide id="2" pos="34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img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B409DAD8-0DB0-254B-958F-E20205EB3F3E}"/>
              </a:ext>
            </a:extLst>
          </p:cNvPr>
          <p:cNvSpPr>
            <a:spLocks noGrp="1"/>
          </p:cNvSpPr>
          <p:nvPr>
            <p:ph type="pic" sz="quarter" idx="19" hasCustomPrompt="1"/>
          </p:nvPr>
        </p:nvSpPr>
        <p:spPr>
          <a:xfrm>
            <a:off x="5408615" y="0"/>
            <a:ext cx="3735387" cy="4716000"/>
          </a:xfrm>
          <a:prstGeom prst="rect">
            <a:avLst/>
          </a:prstGeom>
          <a:solidFill>
            <a:schemeClr val="bg1">
              <a:lumMod val="85000"/>
            </a:schemeClr>
          </a:solidFill>
        </p:spPr>
        <p:txBody>
          <a:bodyPr anchor="ctr" anchorCtr="0">
            <a:normAutofit/>
          </a:bodyPr>
          <a:lstStyle>
            <a:lvl1pPr marL="0" indent="0" algn="ctr">
              <a:buFontTx/>
              <a:buNone/>
              <a:defRPr sz="1200"/>
            </a:lvl1pPr>
          </a:lstStyle>
          <a:p>
            <a:r>
              <a:rPr lang="fr-FR" dirty="0" smtClean="0"/>
              <a:t>Picture</a:t>
            </a:r>
            <a:endParaRPr lang="fr-FR" dirty="0"/>
          </a:p>
        </p:txBody>
      </p:sp>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BB093D2B-9C30-2A48-B2F3-080B033D1151}"/>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4" name="Espace réservé du pied de page 3">
            <a:extLst>
              <a:ext uri="{FF2B5EF4-FFF2-40B4-BE49-F238E27FC236}">
                <a16:creationId xmlns:a16="http://schemas.microsoft.com/office/drawing/2014/main" id="{F59A12EB-D8FB-034C-A082-0E325DF5DC47}"/>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6" name="Espace réservé de la date 4">
            <a:extLst>
              <a:ext uri="{FF2B5EF4-FFF2-40B4-BE49-F238E27FC236}">
                <a16:creationId xmlns:a16="http://schemas.microsoft.com/office/drawing/2014/main" id="{3273C3C0-2C29-D84B-84A8-B31093BB8080}"/>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0F89CC02-35B4-4076-A43C-81BA365ECFD4}" type="datetime1">
              <a:rPr lang="en-GB" smtClean="0"/>
              <a:t>28/06/2023</a:t>
            </a:fld>
            <a:endParaRPr lang="fr-FR" dirty="0"/>
          </a:p>
        </p:txBody>
      </p:sp>
      <p:sp>
        <p:nvSpPr>
          <p:cNvPr id="9" name="Titre 1"/>
          <p:cNvSpPr>
            <a:spLocks noGrp="1"/>
          </p:cNvSpPr>
          <p:nvPr>
            <p:ph type="title" hasCustomPrompt="1"/>
          </p:nvPr>
        </p:nvSpPr>
        <p:spPr>
          <a:xfrm>
            <a:off x="405759" y="112661"/>
            <a:ext cx="4829659"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4415576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pic>
        <p:nvPicPr>
          <p:cNvPr id="13" name="Image 12" descr="Une image contenant animal, crabe, invertébré&#10;&#10;&#10;&#10;Description générée automatiquement">
            <a:extLst>
              <a:ext uri="{FF2B5EF4-FFF2-40B4-BE49-F238E27FC236}">
                <a16:creationId xmlns:a16="http://schemas.microsoft.com/office/drawing/2014/main" id="{4CEEFB77-F421-3F4B-B8E9-056DFC5CAFEC}"/>
              </a:ext>
            </a:extLst>
          </p:cNvPr>
          <p:cNvPicPr>
            <a:picLocks/>
          </p:cNvPicPr>
          <p:nvPr userDrawn="1"/>
        </p:nvPicPr>
        <p:blipFill rotWithShape="1">
          <a:blip r:embed="rId2" cstate="email">
            <a:extLst>
              <a:ext uri="{28A0092B-C50C-407E-A947-70E740481C1C}">
                <a14:useLocalDpi xmlns:a14="http://schemas.microsoft.com/office/drawing/2010/main"/>
              </a:ext>
            </a:extLst>
          </a:blip>
          <a:srcRect l="23751" t="432" r="6699" b="432"/>
          <a:stretch/>
        </p:blipFill>
        <p:spPr>
          <a:xfrm>
            <a:off x="5414400" y="0"/>
            <a:ext cx="3729600" cy="4716000"/>
          </a:xfrm>
          <a:prstGeom prst="rect">
            <a:avLst/>
          </a:prstGeom>
        </p:spPr>
      </p:pic>
      <p:cxnSp>
        <p:nvCxnSpPr>
          <p:cNvPr id="24" name="Connecteur droit 2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D9183778-EC11-E745-97D2-D504C1D2645E}"/>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16" name="Espace réservé du pied de page 3">
            <a:extLst>
              <a:ext uri="{FF2B5EF4-FFF2-40B4-BE49-F238E27FC236}">
                <a16:creationId xmlns:a16="http://schemas.microsoft.com/office/drawing/2014/main" id="{A66D0CD3-9DBB-074D-ABF8-1F0963A2668B}"/>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17" name="Espace réservé de la date 4">
            <a:extLst>
              <a:ext uri="{FF2B5EF4-FFF2-40B4-BE49-F238E27FC236}">
                <a16:creationId xmlns:a16="http://schemas.microsoft.com/office/drawing/2014/main" id="{68F0D93D-1B76-9D4F-87FE-D572FBEBB3D6}"/>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122FE43E-EFD0-4EE0-9240-AE062D7E49F4}" type="datetime1">
              <a:rPr lang="en-GB" smtClean="0"/>
              <a:t>28/06/2023</a:t>
            </a:fld>
            <a:endParaRPr lang="fr-FR" dirty="0"/>
          </a:p>
        </p:txBody>
      </p:sp>
      <p:sp>
        <p:nvSpPr>
          <p:cNvPr id="11" name="Titre 1"/>
          <p:cNvSpPr>
            <a:spLocks noGrp="1"/>
          </p:cNvSpPr>
          <p:nvPr>
            <p:ph type="title" hasCustomPrompt="1"/>
          </p:nvPr>
        </p:nvSpPr>
        <p:spPr>
          <a:xfrm>
            <a:off x="405759" y="112661"/>
            <a:ext cx="4829659"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9288925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userDrawn="1">
          <p15:clr>
            <a:srgbClr val="FBAE40"/>
          </p15:clr>
        </p15:guide>
        <p15:guide id="2" pos="34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pic>
        <p:nvPicPr>
          <p:cNvPr id="20" name="Image 19" descr="Une image contenant assis, bleu, table&#10;&#10;&#10;&#10;Description générée automatiquement">
            <a:extLst>
              <a:ext uri="{FF2B5EF4-FFF2-40B4-BE49-F238E27FC236}">
                <a16:creationId xmlns:a16="http://schemas.microsoft.com/office/drawing/2014/main" id="{26B0199C-B202-3E44-B213-990814D4DADA}"/>
              </a:ext>
            </a:extLst>
          </p:cNvPr>
          <p:cNvPicPr>
            <a:picLocks/>
          </p:cNvPicPr>
          <p:nvPr userDrawn="1"/>
        </p:nvPicPr>
        <p:blipFill rotWithShape="1">
          <a:blip r:embed="rId2" cstate="email">
            <a:extLst>
              <a:ext uri="{28A0092B-C50C-407E-A947-70E740481C1C}">
                <a14:useLocalDpi xmlns:a14="http://schemas.microsoft.com/office/drawing/2010/main"/>
              </a:ext>
            </a:extLst>
          </a:blip>
          <a:srcRect l="3801" t="1925" r="14161" b="9647"/>
          <a:stretch/>
        </p:blipFill>
        <p:spPr>
          <a:xfrm>
            <a:off x="5403600" y="0"/>
            <a:ext cx="3740400" cy="4716000"/>
          </a:xfrm>
          <a:prstGeom prst="rect">
            <a:avLst/>
          </a:prstGeom>
        </p:spPr>
      </p:pic>
      <p:cxnSp>
        <p:nvCxnSpPr>
          <p:cNvPr id="25" name="Connecteur droit 24">
            <a:extLst>
              <a:ext uri="{FF2B5EF4-FFF2-40B4-BE49-F238E27FC236}">
                <a16:creationId xmlns:a16="http://schemas.microsoft.com/office/drawing/2014/main" id="{15022683-08C6-044D-BC24-699776142526}"/>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4AE73D90-9BDD-6C4C-B856-8B33994A7A8A}"/>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24" name="Espace réservé du pied de page 3">
            <a:extLst>
              <a:ext uri="{FF2B5EF4-FFF2-40B4-BE49-F238E27FC236}">
                <a16:creationId xmlns:a16="http://schemas.microsoft.com/office/drawing/2014/main" id="{5BA45C43-7C4B-DD48-999C-ADD15D14EAB1}"/>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26" name="Espace réservé de la date 4">
            <a:extLst>
              <a:ext uri="{FF2B5EF4-FFF2-40B4-BE49-F238E27FC236}">
                <a16:creationId xmlns:a16="http://schemas.microsoft.com/office/drawing/2014/main" id="{22A788B2-6AE0-1E4B-A747-04D2F0DFDC6B}"/>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B82D04C0-6759-48B1-98A8-B1A030975A19}" type="datetime1">
              <a:rPr lang="en-GB" smtClean="0"/>
              <a:t>28/06/2023</a:t>
            </a:fld>
            <a:endParaRPr lang="fr-FR" dirty="0"/>
          </a:p>
        </p:txBody>
      </p:sp>
      <p:sp>
        <p:nvSpPr>
          <p:cNvPr id="11" name="Titre 1"/>
          <p:cNvSpPr>
            <a:spLocks noGrp="1"/>
          </p:cNvSpPr>
          <p:nvPr>
            <p:ph type="title" hasCustomPrompt="1"/>
          </p:nvPr>
        </p:nvSpPr>
        <p:spPr>
          <a:xfrm>
            <a:off x="405759" y="112661"/>
            <a:ext cx="4829659" cy="370037"/>
          </a:xfrm>
        </p:spPr>
        <p:txBody>
          <a:bodyPr/>
          <a:lstStyle/>
          <a:p>
            <a:pPr lvl="0"/>
            <a:r>
              <a:rPr lang="en-GB" noProof="0" dirty="0" smtClean="0"/>
              <a:t>MODIFY THE TITLE</a:t>
            </a:r>
            <a:endParaRPr lang="en-GB" noProof="0" dirty="0"/>
          </a:p>
        </p:txBody>
      </p:sp>
      <p:sp>
        <p:nvSpPr>
          <p:cNvPr id="10" name="Espace réservé du texte 4">
            <a:extLst>
              <a:ext uri="{FF2B5EF4-FFF2-40B4-BE49-F238E27FC236}">
                <a16:creationId xmlns:a16="http://schemas.microsoft.com/office/drawing/2014/main" id="{04A1BA02-D7C0-D442-B0C5-6A9B2746EEAC}"/>
              </a:ext>
            </a:extLst>
          </p:cNvPr>
          <p:cNvSpPr>
            <a:spLocks noGrp="1"/>
          </p:cNvSpPr>
          <p:nvPr>
            <p:ph type="body" sz="quarter" idx="10" hasCustomPrompt="1"/>
          </p:nvPr>
        </p:nvSpPr>
        <p:spPr>
          <a:xfrm>
            <a:off x="417600" y="638175"/>
            <a:ext cx="4816800" cy="3905250"/>
          </a:xfrm>
          <a:prstGeom prst="rect">
            <a:avLst/>
          </a:prstGeom>
        </p:spPr>
        <p:txBody>
          <a:bodyPr/>
          <a:lstStyle>
            <a:lvl1pPr marL="177800" indent="-177800">
              <a:lnSpc>
                <a:spcPct val="100000"/>
              </a:lnSpc>
              <a:spcAft>
                <a:spcPts val="300"/>
              </a:spcAft>
              <a:defRPr>
                <a:solidFill>
                  <a:schemeClr val="bg2">
                    <a:lumMod val="75000"/>
                  </a:schemeClr>
                </a:solidFill>
              </a:defRPr>
            </a:lvl1pPr>
            <a:lvl2pPr marL="180975" indent="-176213">
              <a:lnSpc>
                <a:spcPct val="100000"/>
              </a:lnSpc>
              <a:spcAft>
                <a:spcPts val="300"/>
              </a:spcAft>
              <a:defRPr/>
            </a:lvl2pPr>
            <a:lvl3pPr marL="309563" indent="-131763">
              <a:lnSpc>
                <a:spcPct val="100000"/>
              </a:lnSpc>
              <a:spcAft>
                <a:spcPts val="300"/>
              </a:spcAft>
              <a:defRPr/>
            </a:lvl3pPr>
            <a:lvl4pPr marL="447675" indent="-131763">
              <a:lnSpc>
                <a:spcPct val="100000"/>
              </a:lnSpc>
              <a:spcAft>
                <a:spcPts val="0"/>
              </a:spcAft>
              <a:buClr>
                <a:schemeClr val="tx1"/>
              </a:buClr>
              <a:buFont typeface="Arial" panose="020B0604020202020204" pitchFamily="34" charset="0"/>
              <a:buChar char="•"/>
              <a:tabLst/>
              <a:defRPr/>
            </a:lvl4pPr>
            <a:lvl5pPr marL="585788" indent="-131763">
              <a:lnSpc>
                <a:spcPct val="100000"/>
              </a:lnSpc>
              <a:spcAft>
                <a:spcPts val="0"/>
              </a:spcAft>
              <a:buClr>
                <a:schemeClr val="tx1"/>
              </a:buClr>
              <a:buFont typeface="Police système"/>
              <a:buChar char="-"/>
              <a:tabLst/>
              <a:defRPr sz="1000" baseline="0"/>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35063787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40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3.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2.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3.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2.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3" name="Espace réservé du titre 2">
            <a:extLst>
              <a:ext uri="{FF2B5EF4-FFF2-40B4-BE49-F238E27FC236}">
                <a16:creationId xmlns:a16="http://schemas.microsoft.com/office/drawing/2014/main" id="{4EAB150A-2FE9-194F-B549-8D95D4B5E529}"/>
              </a:ext>
            </a:extLst>
          </p:cNvPr>
          <p:cNvSpPr>
            <a:spLocks noGrp="1"/>
          </p:cNvSpPr>
          <p:nvPr>
            <p:ph type="title"/>
          </p:nvPr>
        </p:nvSpPr>
        <p:spPr>
          <a:xfrm>
            <a:off x="406800" y="111600"/>
            <a:ext cx="8172000" cy="370800"/>
          </a:xfrm>
          <a:prstGeom prst="rect">
            <a:avLst/>
          </a:prstGeom>
        </p:spPr>
        <p:txBody>
          <a:bodyPr vert="horz" lIns="91440" tIns="45720" rIns="91440" bIns="45720" rtlCol="0" anchor="ctr">
            <a:normAutofit/>
          </a:bodyPr>
          <a:lstStyle/>
          <a:p>
            <a:r>
              <a:rPr lang="en-GB" noProof="0" dirty="0" smtClean="0"/>
              <a:t>MODIFY</a:t>
            </a:r>
            <a:r>
              <a:rPr lang="en-GB" dirty="0" smtClean="0"/>
              <a:t> THE TITLE</a:t>
            </a:r>
            <a:endParaRPr lang="en-GB" dirty="0"/>
          </a:p>
        </p:txBody>
      </p:sp>
      <p:sp>
        <p:nvSpPr>
          <p:cNvPr id="17" name="Rectangle 16">
            <a:extLst>
              <a:ext uri="{FF2B5EF4-FFF2-40B4-BE49-F238E27FC236}">
                <a16:creationId xmlns:a16="http://schemas.microsoft.com/office/drawing/2014/main" id="{B316F4F0-B7D1-E141-A59E-3CE8926EB16F}"/>
              </a:ext>
            </a:extLst>
          </p:cNvPr>
          <p:cNvSpPr/>
          <p:nvPr userDrawn="1"/>
        </p:nvSpPr>
        <p:spPr>
          <a:xfrm>
            <a:off x="219" y="4711500"/>
            <a:ext cx="914378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9" name="Rectangle 18">
            <a:extLst>
              <a:ext uri="{FF2B5EF4-FFF2-40B4-BE49-F238E27FC236}">
                <a16:creationId xmlns:a16="http://schemas.microsoft.com/office/drawing/2014/main" id="{32069238-B92A-3541-9B39-EA21A85DCDDD}"/>
              </a:ext>
            </a:extLst>
          </p:cNvPr>
          <p:cNvSpPr/>
          <p:nvPr userDrawn="1"/>
        </p:nvSpPr>
        <p:spPr>
          <a:xfrm>
            <a:off x="5974940" y="4826931"/>
            <a:ext cx="1636199" cy="222350"/>
          </a:xfrm>
          <a:prstGeom prst="rect">
            <a:avLst/>
          </a:prstGeom>
          <a:no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spAutoFit/>
          </a:bodyPr>
          <a:lstStyle/>
          <a:p>
            <a:pPr algn="ctr"/>
            <a:r>
              <a:rPr lang="fr-FR" sz="500" b="0" cap="all" baseline="0" dirty="0">
                <a:solidFill>
                  <a:srgbClr val="00B050"/>
                </a:solidFill>
              </a:rPr>
              <a:t>THALES ALENIA SPACE </a:t>
            </a:r>
            <a:r>
              <a:rPr lang="fr-FR" sz="500" b="0" cap="all" baseline="0" dirty="0" smtClean="0">
                <a:solidFill>
                  <a:srgbClr val="00B050"/>
                </a:solidFill>
              </a:rPr>
              <a:t>LIMITED DISTRIBUTION</a:t>
            </a:r>
          </a:p>
        </p:txBody>
      </p:sp>
      <p:sp>
        <p:nvSpPr>
          <p:cNvPr id="20" name="Slide Number Placeholder 5">
            <a:extLst>
              <a:ext uri="{FF2B5EF4-FFF2-40B4-BE49-F238E27FC236}">
                <a16:creationId xmlns:a16="http://schemas.microsoft.com/office/drawing/2014/main" id="{CB8DDD21-284E-E146-B323-C3FC9287AB2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fr-FR" sz="900" dirty="0"/>
              <a:t>///</a:t>
            </a:r>
            <a:r>
              <a:rPr lang="fr-FR" dirty="0"/>
              <a:t> </a:t>
            </a:r>
            <a:fld id="{FD7EF743-58F7-B741-A9D7-F50F382F70B5}" type="slidenum">
              <a:rPr lang="fr-FR" smtClean="0"/>
              <a:pPr/>
              <a:t>‹N›</a:t>
            </a:fld>
            <a:endParaRPr lang="fr-FR" dirty="0"/>
          </a:p>
        </p:txBody>
      </p:sp>
      <p:sp>
        <p:nvSpPr>
          <p:cNvPr id="22" name="ZoneTexte 21">
            <a:extLst>
              <a:ext uri="{FF2B5EF4-FFF2-40B4-BE49-F238E27FC236}">
                <a16:creationId xmlns:a16="http://schemas.microsoft.com/office/drawing/2014/main" id="{CD0D6AFD-FE4C-A144-8B88-91668FFFBA80}"/>
              </a:ext>
            </a:extLst>
          </p:cNvPr>
          <p:cNvSpPr txBox="1"/>
          <p:nvPr userDrawn="1"/>
        </p:nvSpPr>
        <p:spPr>
          <a:xfrm>
            <a:off x="2770982" y="4730780"/>
            <a:ext cx="3261328" cy="400110"/>
          </a:xfrm>
          <a:prstGeom prst="rect">
            <a:avLst/>
          </a:prstGeom>
          <a:noFill/>
        </p:spPr>
        <p:txBody>
          <a:bodyPr wrap="square" rtlCol="0">
            <a:spAutoFit/>
          </a:bodyPr>
          <a:lstStyle/>
          <a:p>
            <a:r>
              <a:rPr lang="fr-FR" sz="500" b="1" dirty="0" smtClean="0">
                <a:solidFill>
                  <a:schemeClr val="accent5">
                    <a:lumMod val="50000"/>
                  </a:schemeClr>
                </a:solidFill>
              </a:rPr>
              <a:t>PROPRIETARY</a:t>
            </a:r>
            <a:r>
              <a:rPr lang="fr-FR" sz="500" b="1" baseline="0" dirty="0" smtClean="0">
                <a:solidFill>
                  <a:schemeClr val="accent5">
                    <a:lumMod val="50000"/>
                  </a:schemeClr>
                </a:solidFill>
              </a:rPr>
              <a:t> </a:t>
            </a:r>
            <a:r>
              <a:rPr lang="fr-FR" sz="500" b="1" dirty="0" smtClean="0">
                <a:solidFill>
                  <a:schemeClr val="accent5">
                    <a:lumMod val="50000"/>
                  </a:schemeClr>
                </a:solidFill>
              </a:rPr>
              <a:t>INFORMATION</a:t>
            </a:r>
            <a:endParaRPr lang="fr-FR" sz="500" b="1" dirty="0">
              <a:solidFill>
                <a:schemeClr val="accent5">
                  <a:lumMod val="50000"/>
                </a:schemeClr>
              </a:solidFill>
            </a:endParaRPr>
          </a:p>
          <a:p>
            <a:r>
              <a:rPr lang="en-US" sz="500" dirty="0" smtClean="0">
                <a:solidFill>
                  <a:schemeClr val="accent5">
                    <a:lumMod val="50000"/>
                  </a:schemeClr>
                </a:solidFill>
              </a:rPr>
              <a:t>This document is not to be reproduced, modified, adapted, published, translated in any material form in whole or in part nor disclosed to any third party without the prior written permission of Thales </a:t>
            </a:r>
            <a:r>
              <a:rPr lang="en-US" sz="500" dirty="0" err="1" smtClean="0">
                <a:solidFill>
                  <a:schemeClr val="accent5">
                    <a:lumMod val="50000"/>
                  </a:schemeClr>
                </a:solidFill>
              </a:rPr>
              <a:t>Alenia</a:t>
            </a:r>
            <a:r>
              <a:rPr lang="en-US" sz="500" dirty="0" smtClean="0">
                <a:solidFill>
                  <a:schemeClr val="accent5">
                    <a:lumMod val="50000"/>
                  </a:schemeClr>
                </a:solidFill>
              </a:rPr>
              <a:t> Space.</a:t>
            </a:r>
          </a:p>
          <a:p>
            <a:r>
              <a:rPr lang="en-US" sz="500" smtClean="0">
                <a:solidFill>
                  <a:schemeClr val="accent5">
                    <a:lumMod val="50000"/>
                  </a:schemeClr>
                </a:solidFill>
              </a:rPr>
              <a:t>© 2023 </a:t>
            </a:r>
            <a:r>
              <a:rPr lang="en-US" sz="500" dirty="0" smtClean="0">
                <a:solidFill>
                  <a:schemeClr val="accent5">
                    <a:lumMod val="50000"/>
                  </a:schemeClr>
                </a:solidFill>
              </a:rPr>
              <a:t>Thales </a:t>
            </a:r>
            <a:r>
              <a:rPr lang="en-US" sz="500" dirty="0" err="1" smtClean="0">
                <a:solidFill>
                  <a:schemeClr val="accent5">
                    <a:lumMod val="50000"/>
                  </a:schemeClr>
                </a:solidFill>
              </a:rPr>
              <a:t>Alenia</a:t>
            </a:r>
            <a:r>
              <a:rPr lang="en-US" sz="500" dirty="0" smtClean="0">
                <a:solidFill>
                  <a:schemeClr val="accent5">
                    <a:lumMod val="50000"/>
                  </a:schemeClr>
                </a:solidFill>
              </a:rPr>
              <a:t> Space All rights reserved</a:t>
            </a:r>
          </a:p>
        </p:txBody>
      </p:sp>
      <p:sp>
        <p:nvSpPr>
          <p:cNvPr id="23" name="Espace réservé du pied de page 3">
            <a:extLst>
              <a:ext uri="{FF2B5EF4-FFF2-40B4-BE49-F238E27FC236}">
                <a16:creationId xmlns:a16="http://schemas.microsoft.com/office/drawing/2014/main" id="{2418B657-D3D9-A541-94ED-38E3765DED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fr-FR" smtClean="0"/>
              <a:t>Not referenced</a:t>
            </a:r>
            <a:endParaRPr lang="fr-FR" dirty="0"/>
          </a:p>
        </p:txBody>
      </p:sp>
      <p:sp>
        <p:nvSpPr>
          <p:cNvPr id="24" name="Espace réservé de la date 4">
            <a:extLst>
              <a:ext uri="{FF2B5EF4-FFF2-40B4-BE49-F238E27FC236}">
                <a16:creationId xmlns:a16="http://schemas.microsoft.com/office/drawing/2014/main" id="{49C3997A-2384-DD42-B1F2-B905265AFBF3}"/>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F85EF920-12EA-4E19-8B1F-6E903F184279}" type="datetime1">
              <a:rPr lang="en-GB" smtClean="0"/>
              <a:t>28/06/2023</a:t>
            </a:fld>
            <a:endParaRPr lang="fr-FR" dirty="0"/>
          </a:p>
        </p:txBody>
      </p:sp>
      <p:sp>
        <p:nvSpPr>
          <p:cNvPr id="25" name="ZoneTexte 24">
            <a:extLst>
              <a:ext uri="{FF2B5EF4-FFF2-40B4-BE49-F238E27FC236}">
                <a16:creationId xmlns:a16="http://schemas.microsoft.com/office/drawing/2014/main" id="{4C5C908B-ADBD-524B-A532-B2B0FDF15750}"/>
              </a:ext>
            </a:extLst>
          </p:cNvPr>
          <p:cNvSpPr txBox="1"/>
          <p:nvPr userDrawn="1"/>
        </p:nvSpPr>
        <p:spPr>
          <a:xfrm>
            <a:off x="501632" y="4734539"/>
            <a:ext cx="343364" cy="169277"/>
          </a:xfrm>
          <a:prstGeom prst="rect">
            <a:avLst/>
          </a:prstGeom>
          <a:noFill/>
        </p:spPr>
        <p:txBody>
          <a:bodyPr wrap="none" rtlCol="0">
            <a:spAutoFit/>
          </a:bodyPr>
          <a:lstStyle/>
          <a:p>
            <a:r>
              <a:rPr lang="fr-FR" sz="500" b="1" dirty="0" smtClean="0">
                <a:solidFill>
                  <a:schemeClr val="accent5">
                    <a:lumMod val="50000"/>
                  </a:schemeClr>
                </a:solidFill>
              </a:rPr>
              <a:t>Date:</a:t>
            </a:r>
            <a:endParaRPr lang="fr-FR" sz="500" b="0" dirty="0">
              <a:solidFill>
                <a:schemeClr val="accent5">
                  <a:lumMod val="50000"/>
                </a:schemeClr>
              </a:solidFill>
            </a:endParaRPr>
          </a:p>
        </p:txBody>
      </p:sp>
      <p:sp>
        <p:nvSpPr>
          <p:cNvPr id="26" name="ZoneTexte 25">
            <a:extLst>
              <a:ext uri="{FF2B5EF4-FFF2-40B4-BE49-F238E27FC236}">
                <a16:creationId xmlns:a16="http://schemas.microsoft.com/office/drawing/2014/main" id="{7D90E5E4-F443-0141-BF55-CE26DCBF94E2}"/>
              </a:ext>
            </a:extLst>
          </p:cNvPr>
          <p:cNvSpPr txBox="1"/>
          <p:nvPr userDrawn="1"/>
        </p:nvSpPr>
        <p:spPr>
          <a:xfrm>
            <a:off x="501635" y="4846885"/>
            <a:ext cx="607638" cy="169277"/>
          </a:xfrm>
          <a:prstGeom prst="rect">
            <a:avLst/>
          </a:prstGeom>
          <a:noFill/>
        </p:spPr>
        <p:txBody>
          <a:bodyPr wrap="square" rtlCol="0">
            <a:spAutoFit/>
          </a:bodyPr>
          <a:lstStyle/>
          <a:p>
            <a:r>
              <a:rPr lang="fr-FR" sz="500" b="1" dirty="0" err="1" smtClean="0">
                <a:solidFill>
                  <a:schemeClr val="accent5">
                    <a:lumMod val="50000"/>
                  </a:schemeClr>
                </a:solidFill>
              </a:rPr>
              <a:t>Ref</a:t>
            </a:r>
            <a:r>
              <a:rPr lang="fr-FR" sz="500" b="1" dirty="0" smtClean="0">
                <a:solidFill>
                  <a:schemeClr val="accent5">
                    <a:lumMod val="50000"/>
                  </a:schemeClr>
                </a:solidFill>
              </a:rPr>
              <a:t>:</a:t>
            </a:r>
            <a:endParaRPr lang="fr-FR" sz="500" b="0" dirty="0">
              <a:solidFill>
                <a:schemeClr val="accent5">
                  <a:lumMod val="50000"/>
                </a:schemeClr>
              </a:solidFill>
            </a:endParaRPr>
          </a:p>
        </p:txBody>
      </p:sp>
      <p:sp>
        <p:nvSpPr>
          <p:cNvPr id="27" name="ZoneTexte 26">
            <a:extLst>
              <a:ext uri="{FF2B5EF4-FFF2-40B4-BE49-F238E27FC236}">
                <a16:creationId xmlns:a16="http://schemas.microsoft.com/office/drawing/2014/main" id="{896E3DDA-5DBF-5A4F-8AB4-CD7D5E3BE393}"/>
              </a:ext>
            </a:extLst>
          </p:cNvPr>
          <p:cNvSpPr txBox="1"/>
          <p:nvPr userDrawn="1"/>
        </p:nvSpPr>
        <p:spPr>
          <a:xfrm>
            <a:off x="501634" y="4959232"/>
            <a:ext cx="2276543" cy="1692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fr-FR" sz="500" b="1" dirty="0" smtClean="0">
                <a:solidFill>
                  <a:schemeClr val="accent5">
                    <a:lumMod val="50000"/>
                  </a:schemeClr>
                </a:solidFill>
              </a:rPr>
              <a:t>Template: </a:t>
            </a:r>
            <a:r>
              <a:rPr lang="fr-FR" sz="500" kern="1200" dirty="0" smtClean="0">
                <a:solidFill>
                  <a:schemeClr val="accent5">
                    <a:lumMod val="50000"/>
                  </a:schemeClr>
                </a:solidFill>
                <a:latin typeface="+mn-lt"/>
                <a:ea typeface="+mn-ea"/>
                <a:cs typeface="+mn-cs"/>
              </a:rPr>
              <a:t>83230347-DOC-TAS-EN-011</a:t>
            </a:r>
            <a:endParaRPr lang="fr-FR" sz="500" kern="1200" dirty="0">
              <a:solidFill>
                <a:schemeClr val="accent5">
                  <a:lumMod val="50000"/>
                </a:schemeClr>
              </a:solidFill>
              <a:latin typeface="+mn-lt"/>
              <a:ea typeface="+mn-ea"/>
              <a:cs typeface="+mn-cs"/>
            </a:endParaRPr>
          </a:p>
        </p:txBody>
      </p:sp>
      <p:pic>
        <p:nvPicPr>
          <p:cNvPr id="16" name="Image 1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07655" y="4762794"/>
            <a:ext cx="834390" cy="350623"/>
          </a:xfrm>
          <a:prstGeom prst="rect">
            <a:avLst/>
          </a:prstGeom>
        </p:spPr>
      </p:pic>
    </p:spTree>
    <p:extLst>
      <p:ext uri="{BB962C8B-B14F-4D97-AF65-F5344CB8AC3E}">
        <p14:creationId xmlns:p14="http://schemas.microsoft.com/office/powerpoint/2010/main" val="2801226587"/>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2" r:id="rId3"/>
    <p:sldLayoutId id="2147483724" r:id="rId4"/>
    <p:sldLayoutId id="2147483773" r:id="rId5"/>
    <p:sldLayoutId id="2147483673" r:id="rId6"/>
    <p:sldLayoutId id="2147483680" r:id="rId7"/>
    <p:sldLayoutId id="2147483772" r:id="rId8"/>
    <p:sldLayoutId id="2147483662" r:id="rId9"/>
    <p:sldLayoutId id="2147483666" r:id="rId10"/>
    <p:sldLayoutId id="2147483675" r:id="rId11"/>
    <p:sldLayoutId id="2147483770" r:id="rId12"/>
    <p:sldLayoutId id="2147483674" r:id="rId13"/>
    <p:sldLayoutId id="2147483677" r:id="rId14"/>
    <p:sldLayoutId id="2147483771" r:id="rId15"/>
  </p:sldLayoutIdLst>
  <p:timing>
    <p:tnLst>
      <p:par>
        <p:cTn id="1" dur="indefinite" restart="never" nodeType="tmRoot"/>
      </p:par>
    </p:tnLst>
  </p:timing>
  <p:hf hdr="0"/>
  <p:txStyles>
    <p:titleStyle>
      <a:lvl1pPr algn="l" defTabSz="685766"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1442" indent="-171442" algn="l" defTabSz="685766" rtl="0" eaLnBrk="1" latinLnBrk="0" hangingPunct="1">
        <a:lnSpc>
          <a:spcPct val="100000"/>
        </a:lnSpc>
        <a:spcBef>
          <a:spcPts val="750"/>
        </a:spcBef>
        <a:spcAft>
          <a:spcPts val="400"/>
        </a:spcAft>
        <a:buFontTx/>
        <a:buBlip>
          <a:blip r:embed="rId18"/>
        </a:buBlip>
        <a:defRPr sz="1400" kern="1200" cap="none" baseline="0">
          <a:solidFill>
            <a:schemeClr val="bg2">
              <a:lumMod val="75000"/>
            </a:schemeClr>
          </a:solidFill>
          <a:latin typeface="+mj-lt"/>
          <a:ea typeface="+mn-ea"/>
          <a:cs typeface="+mn-cs"/>
        </a:defRPr>
      </a:lvl1pPr>
      <a:lvl2pPr marL="179388" marR="0" indent="-179388" algn="l" defTabSz="685766" rtl="0" eaLnBrk="1" fontAlgn="auto" latinLnBrk="0" hangingPunct="1">
        <a:lnSpc>
          <a:spcPct val="100000"/>
        </a:lnSpc>
        <a:spcBef>
          <a:spcPts val="500"/>
        </a:spcBef>
        <a:spcAft>
          <a:spcPts val="0"/>
        </a:spcAft>
        <a:buClrTx/>
        <a:buSzTx/>
        <a:buFontTx/>
        <a:buBlip>
          <a:blip r:embed="rId19"/>
        </a:buBlip>
        <a:tabLst/>
        <a:defRPr sz="1200" b="0" kern="1200" cap="none" baseline="0">
          <a:solidFill>
            <a:schemeClr val="tx1"/>
          </a:solidFill>
          <a:latin typeface="+mn-lt"/>
          <a:ea typeface="+mn-ea"/>
          <a:cs typeface="+mn-cs"/>
        </a:defRPr>
      </a:lvl2pPr>
      <a:lvl3pPr marL="268288" marR="0" indent="-134938" algn="l" defTabSz="685766" rtl="0" eaLnBrk="1" fontAlgn="auto" latinLnBrk="0" hangingPunct="1">
        <a:lnSpc>
          <a:spcPct val="100000"/>
        </a:lnSpc>
        <a:spcBef>
          <a:spcPts val="0"/>
        </a:spcBef>
        <a:spcAft>
          <a:spcPts val="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358775" marR="0" indent="0" algn="l" defTabSz="685766" rtl="0" eaLnBrk="1" fontAlgn="auto" latinLnBrk="0" hangingPunct="1">
        <a:lnSpc>
          <a:spcPct val="100000"/>
        </a:lnSpc>
        <a:spcBef>
          <a:spcPts val="200"/>
        </a:spcBef>
        <a:spcAft>
          <a:spcPts val="0"/>
        </a:spcAft>
        <a:buClr>
          <a:schemeClr val="tx1"/>
        </a:buClr>
        <a:buSzTx/>
        <a:buFont typeface="Wingdings" pitchFamily="2" charset="2"/>
        <a:buNone/>
        <a:tabLst/>
        <a:defRPr sz="1000" kern="1200">
          <a:solidFill>
            <a:srgbClr val="002060"/>
          </a:solidFill>
          <a:latin typeface="+mn-lt"/>
          <a:ea typeface="+mn-ea"/>
          <a:cs typeface="+mn-cs"/>
        </a:defRPr>
      </a:lvl4pPr>
      <a:lvl5pPr marL="536575" marR="0" indent="-136525" algn="l" defTabSz="685766" rtl="0" eaLnBrk="1" fontAlgn="auto" latinLnBrk="0" hangingPunct="1">
        <a:lnSpc>
          <a:spcPct val="90000"/>
        </a:lnSpc>
        <a:spcBef>
          <a:spcPts val="375"/>
        </a:spcBef>
        <a:spcAft>
          <a:spcPts val="0"/>
        </a:spcAft>
        <a:buClrTx/>
        <a:buSzTx/>
        <a:buFont typeface="Wingdings" pitchFamily="2" charset="2"/>
        <a:buChar char="§"/>
        <a:tabLst/>
        <a:defRPr sz="1350" kern="120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316F4F0-B7D1-E141-A59E-3CE8926EB16F}"/>
              </a:ext>
            </a:extLst>
          </p:cNvPr>
          <p:cNvSpPr/>
          <p:nvPr userDrawn="1"/>
        </p:nvSpPr>
        <p:spPr>
          <a:xfrm>
            <a:off x="219" y="4711500"/>
            <a:ext cx="914378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0" name="Rectangle 29">
            <a:extLst>
              <a:ext uri="{FF2B5EF4-FFF2-40B4-BE49-F238E27FC236}">
                <a16:creationId xmlns:a16="http://schemas.microsoft.com/office/drawing/2014/main" id="{32069238-B92A-3541-9B39-EA21A85DCDDD}"/>
              </a:ext>
            </a:extLst>
          </p:cNvPr>
          <p:cNvSpPr/>
          <p:nvPr userDrawn="1"/>
        </p:nvSpPr>
        <p:spPr>
          <a:xfrm>
            <a:off x="6253054" y="4826931"/>
            <a:ext cx="1079957" cy="222350"/>
          </a:xfrm>
          <a:prstGeom prst="rect">
            <a:avLst/>
          </a:prstGeom>
          <a:no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spAutoFit/>
          </a:bodyPr>
          <a:lstStyle/>
          <a:p>
            <a:pPr algn="ctr"/>
            <a:r>
              <a:rPr lang="en-GB" sz="500" cap="all" baseline="0" dirty="0" smtClean="0">
                <a:solidFill>
                  <a:schemeClr val="accent5">
                    <a:lumMod val="50000"/>
                  </a:schemeClr>
                </a:solidFill>
              </a:rPr>
              <a:t>THALES ALENIA SPACE OPEN</a:t>
            </a:r>
            <a:endParaRPr lang="en-GB" sz="500" cap="all" baseline="0" dirty="0">
              <a:solidFill>
                <a:schemeClr val="accent5">
                  <a:lumMod val="50000"/>
                </a:schemeClr>
              </a:solidFill>
            </a:endParaRPr>
          </a:p>
        </p:txBody>
      </p:sp>
      <p:sp>
        <p:nvSpPr>
          <p:cNvPr id="31" name="Slide Number Placeholder 5">
            <a:extLst>
              <a:ext uri="{FF2B5EF4-FFF2-40B4-BE49-F238E27FC236}">
                <a16:creationId xmlns:a16="http://schemas.microsoft.com/office/drawing/2014/main" id="{CB8DDD21-284E-E146-B323-C3FC9287AB2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dirty="0" smtClean="0"/>
              <a:t>///</a:t>
            </a:r>
            <a:r>
              <a:rPr lang="en-GB" dirty="0" smtClean="0"/>
              <a:t> </a:t>
            </a:r>
            <a:fld id="{FD7EF743-58F7-B741-A9D7-F50F382F70B5}" type="slidenum">
              <a:rPr lang="en-GB" smtClean="0"/>
              <a:pPr/>
              <a:t>‹N›</a:t>
            </a:fld>
            <a:endParaRPr lang="en-GB" dirty="0"/>
          </a:p>
        </p:txBody>
      </p:sp>
      <p:sp>
        <p:nvSpPr>
          <p:cNvPr id="33" name="Espace réservé du pied de page 3">
            <a:extLst>
              <a:ext uri="{FF2B5EF4-FFF2-40B4-BE49-F238E27FC236}">
                <a16:creationId xmlns:a16="http://schemas.microsoft.com/office/drawing/2014/main" id="{2418B657-D3D9-A541-94ED-38E3765DED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dirty="0" smtClean="0"/>
              <a:t>Not referenced</a:t>
            </a:r>
            <a:endParaRPr lang="en-GB" dirty="0"/>
          </a:p>
        </p:txBody>
      </p:sp>
      <p:sp>
        <p:nvSpPr>
          <p:cNvPr id="34" name="Espace réservé de la date 4">
            <a:extLst>
              <a:ext uri="{FF2B5EF4-FFF2-40B4-BE49-F238E27FC236}">
                <a16:creationId xmlns:a16="http://schemas.microsoft.com/office/drawing/2014/main" id="{49C3997A-2384-DD42-B1F2-B905265AFBF3}"/>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A30A9B17-E686-462F-9ADA-9ECDA8B7D76D}" type="datetime1">
              <a:rPr lang="en-GB" smtClean="0"/>
              <a:t>28/06/2023</a:t>
            </a:fld>
            <a:endParaRPr lang="en-GB" dirty="0"/>
          </a:p>
        </p:txBody>
      </p:sp>
      <p:sp>
        <p:nvSpPr>
          <p:cNvPr id="35" name="ZoneTexte 34">
            <a:extLst>
              <a:ext uri="{FF2B5EF4-FFF2-40B4-BE49-F238E27FC236}">
                <a16:creationId xmlns:a16="http://schemas.microsoft.com/office/drawing/2014/main" id="{4C5C908B-ADBD-524B-A532-B2B0FDF15750}"/>
              </a:ext>
            </a:extLst>
          </p:cNvPr>
          <p:cNvSpPr txBox="1"/>
          <p:nvPr userDrawn="1"/>
        </p:nvSpPr>
        <p:spPr>
          <a:xfrm>
            <a:off x="501632" y="4734539"/>
            <a:ext cx="343364" cy="169277"/>
          </a:xfrm>
          <a:prstGeom prst="rect">
            <a:avLst/>
          </a:prstGeom>
          <a:noFill/>
        </p:spPr>
        <p:txBody>
          <a:bodyPr wrap="none" rtlCol="0">
            <a:spAutoFit/>
          </a:bodyPr>
          <a:lstStyle/>
          <a:p>
            <a:r>
              <a:rPr lang="en-GB" sz="500" b="1" dirty="0" smtClean="0">
                <a:solidFill>
                  <a:schemeClr val="accent5">
                    <a:lumMod val="50000"/>
                  </a:schemeClr>
                </a:solidFill>
              </a:rPr>
              <a:t>Date:</a:t>
            </a:r>
            <a:endParaRPr lang="en-GB" sz="500" b="0" dirty="0">
              <a:solidFill>
                <a:schemeClr val="accent5">
                  <a:lumMod val="50000"/>
                </a:schemeClr>
              </a:solidFill>
            </a:endParaRPr>
          </a:p>
        </p:txBody>
      </p:sp>
      <p:sp>
        <p:nvSpPr>
          <p:cNvPr id="36" name="ZoneTexte 35">
            <a:extLst>
              <a:ext uri="{FF2B5EF4-FFF2-40B4-BE49-F238E27FC236}">
                <a16:creationId xmlns:a16="http://schemas.microsoft.com/office/drawing/2014/main" id="{7D90E5E4-F443-0141-BF55-CE26DCBF94E2}"/>
              </a:ext>
            </a:extLst>
          </p:cNvPr>
          <p:cNvSpPr txBox="1"/>
          <p:nvPr userDrawn="1"/>
        </p:nvSpPr>
        <p:spPr>
          <a:xfrm>
            <a:off x="501635" y="4846885"/>
            <a:ext cx="607638" cy="169277"/>
          </a:xfrm>
          <a:prstGeom prst="rect">
            <a:avLst/>
          </a:prstGeom>
          <a:noFill/>
        </p:spPr>
        <p:txBody>
          <a:bodyPr wrap="square" rtlCol="0">
            <a:spAutoFit/>
          </a:bodyPr>
          <a:lstStyle/>
          <a:p>
            <a:r>
              <a:rPr lang="en-GB" sz="500" b="1" dirty="0" smtClean="0">
                <a:solidFill>
                  <a:schemeClr val="accent5">
                    <a:lumMod val="50000"/>
                  </a:schemeClr>
                </a:solidFill>
              </a:rPr>
              <a:t>Ref:</a:t>
            </a:r>
            <a:endParaRPr lang="en-GB" sz="500" b="0" dirty="0">
              <a:solidFill>
                <a:schemeClr val="accent5">
                  <a:lumMod val="50000"/>
                </a:schemeClr>
              </a:solidFill>
            </a:endParaRPr>
          </a:p>
        </p:txBody>
      </p:sp>
      <p:sp>
        <p:nvSpPr>
          <p:cNvPr id="37" name="ZoneTexte 36">
            <a:extLst>
              <a:ext uri="{FF2B5EF4-FFF2-40B4-BE49-F238E27FC236}">
                <a16:creationId xmlns:a16="http://schemas.microsoft.com/office/drawing/2014/main" id="{896E3DDA-5DBF-5A4F-8AB4-CD7D5E3BE393}"/>
              </a:ext>
            </a:extLst>
          </p:cNvPr>
          <p:cNvSpPr txBox="1"/>
          <p:nvPr userDrawn="1"/>
        </p:nvSpPr>
        <p:spPr>
          <a:xfrm>
            <a:off x="501634" y="4959232"/>
            <a:ext cx="2276543" cy="1692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GB" sz="500" b="1" dirty="0" smtClean="0">
                <a:solidFill>
                  <a:schemeClr val="accent5">
                    <a:lumMod val="50000"/>
                  </a:schemeClr>
                </a:solidFill>
              </a:rPr>
              <a:t>Template: </a:t>
            </a:r>
            <a:r>
              <a:rPr lang="en-GB" sz="500" kern="1200" dirty="0" smtClean="0">
                <a:solidFill>
                  <a:schemeClr val="accent5">
                    <a:lumMod val="50000"/>
                  </a:schemeClr>
                </a:solidFill>
                <a:latin typeface="+mn-lt"/>
                <a:ea typeface="+mn-ea"/>
                <a:cs typeface="+mn-cs"/>
              </a:rPr>
              <a:t>83230347-DOC-TAS-EN-011</a:t>
            </a:r>
            <a:endParaRPr lang="en-GB" sz="500" kern="1200" dirty="0">
              <a:solidFill>
                <a:schemeClr val="accent5">
                  <a:lumMod val="50000"/>
                </a:schemeClr>
              </a:solidFill>
              <a:latin typeface="+mn-lt"/>
              <a:ea typeface="+mn-ea"/>
              <a:cs typeface="+mn-cs"/>
            </a:endParaRPr>
          </a:p>
        </p:txBody>
      </p:sp>
      <p:sp>
        <p:nvSpPr>
          <p:cNvPr id="38" name="ZoneTexte 37">
            <a:extLst>
              <a:ext uri="{FF2B5EF4-FFF2-40B4-BE49-F238E27FC236}">
                <a16:creationId xmlns:a16="http://schemas.microsoft.com/office/drawing/2014/main" id="{6D7948F8-A74A-48F3-8232-840EA51B546E}"/>
              </a:ext>
            </a:extLst>
          </p:cNvPr>
          <p:cNvSpPr txBox="1"/>
          <p:nvPr userDrawn="1"/>
        </p:nvSpPr>
        <p:spPr>
          <a:xfrm>
            <a:off x="2770982" y="4778548"/>
            <a:ext cx="1519968" cy="246221"/>
          </a:xfrm>
          <a:prstGeom prst="rect">
            <a:avLst/>
          </a:prstGeom>
          <a:noFill/>
        </p:spPr>
        <p:txBody>
          <a:bodyPr wrap="none" rtlCol="0">
            <a:spAutoFit/>
          </a:bodyPr>
          <a:lstStyle/>
          <a:p>
            <a:r>
              <a:rPr lang="en-GB" sz="500" b="1" dirty="0" smtClean="0">
                <a:solidFill>
                  <a:schemeClr val="accent5">
                    <a:lumMod val="50000"/>
                  </a:schemeClr>
                </a:solidFill>
              </a:rPr>
              <a:t>PROPRIETARY INFORMATION</a:t>
            </a:r>
          </a:p>
          <a:p>
            <a:r>
              <a:rPr lang="en-GB" sz="500" smtClean="0">
                <a:solidFill>
                  <a:schemeClr val="accent5">
                    <a:lumMod val="50000"/>
                  </a:schemeClr>
                </a:solidFill>
              </a:rPr>
              <a:t>© 2023</a:t>
            </a:r>
            <a:r>
              <a:rPr lang="en-GB" sz="500" baseline="0" smtClean="0">
                <a:solidFill>
                  <a:schemeClr val="accent5">
                    <a:lumMod val="50000"/>
                  </a:schemeClr>
                </a:solidFill>
              </a:rPr>
              <a:t> </a:t>
            </a:r>
            <a:r>
              <a:rPr lang="en-GB" sz="500" dirty="0" smtClean="0">
                <a:solidFill>
                  <a:schemeClr val="accent5">
                    <a:lumMod val="50000"/>
                  </a:schemeClr>
                </a:solidFill>
              </a:rPr>
              <a:t>Thales </a:t>
            </a:r>
            <a:r>
              <a:rPr lang="en-GB" sz="500" dirty="0" err="1" smtClean="0">
                <a:solidFill>
                  <a:schemeClr val="accent5">
                    <a:lumMod val="50000"/>
                  </a:schemeClr>
                </a:solidFill>
              </a:rPr>
              <a:t>Alenia</a:t>
            </a:r>
            <a:r>
              <a:rPr lang="en-GB" sz="500" dirty="0" smtClean="0">
                <a:solidFill>
                  <a:schemeClr val="accent5">
                    <a:lumMod val="50000"/>
                  </a:schemeClr>
                </a:solidFill>
              </a:rPr>
              <a:t> Space All rights reserved</a:t>
            </a:r>
            <a:endParaRPr lang="en-GB" sz="500" dirty="0">
              <a:solidFill>
                <a:schemeClr val="accent5">
                  <a:lumMod val="50000"/>
                </a:schemeClr>
              </a:solidFill>
            </a:endParaRPr>
          </a:p>
        </p:txBody>
      </p:sp>
      <p:pic>
        <p:nvPicPr>
          <p:cNvPr id="16" name="Image 1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07655" y="4762794"/>
            <a:ext cx="834390" cy="350623"/>
          </a:xfrm>
          <a:prstGeom prst="rect">
            <a:avLst/>
          </a:prstGeom>
        </p:spPr>
      </p:pic>
      <p:sp>
        <p:nvSpPr>
          <p:cNvPr id="15" name="Espace réservé du titre 2">
            <a:extLst>
              <a:ext uri="{FF2B5EF4-FFF2-40B4-BE49-F238E27FC236}">
                <a16:creationId xmlns:a16="http://schemas.microsoft.com/office/drawing/2014/main" id="{4EAB150A-2FE9-194F-B549-8D95D4B5E529}"/>
              </a:ext>
            </a:extLst>
          </p:cNvPr>
          <p:cNvSpPr>
            <a:spLocks noGrp="1"/>
          </p:cNvSpPr>
          <p:nvPr>
            <p:ph type="title"/>
          </p:nvPr>
        </p:nvSpPr>
        <p:spPr>
          <a:xfrm>
            <a:off x="406800" y="111600"/>
            <a:ext cx="8172000" cy="370800"/>
          </a:xfrm>
          <a:prstGeom prst="rect">
            <a:avLst/>
          </a:prstGeom>
        </p:spPr>
        <p:txBody>
          <a:bodyPr vert="horz" lIns="91440" tIns="45720" rIns="91440" bIns="45720" rtlCol="0" anchor="ctr">
            <a:normAutofit/>
          </a:bodyPr>
          <a:lstStyle/>
          <a:p>
            <a:r>
              <a:rPr lang="en-GB" noProof="0" dirty="0" smtClean="0"/>
              <a:t>MODIFY</a:t>
            </a:r>
            <a:r>
              <a:rPr lang="en-GB" dirty="0" smtClean="0"/>
              <a:t> THE TITLE</a:t>
            </a:r>
            <a:endParaRPr lang="en-GB" dirty="0"/>
          </a:p>
        </p:txBody>
      </p:sp>
    </p:spTree>
    <p:extLst>
      <p:ext uri="{BB962C8B-B14F-4D97-AF65-F5344CB8AC3E}">
        <p14:creationId xmlns:p14="http://schemas.microsoft.com/office/powerpoint/2010/main" val="377716863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8" r:id="rId6"/>
    <p:sldLayoutId id="2147483855" r:id="rId7"/>
    <p:sldLayoutId id="2147483856" r:id="rId8"/>
    <p:sldLayoutId id="2147483857" r:id="rId9"/>
    <p:sldLayoutId id="2147483859" r:id="rId10"/>
    <p:sldLayoutId id="2147483860" r:id="rId11"/>
    <p:sldLayoutId id="2147483861" r:id="rId12"/>
    <p:sldLayoutId id="2147483862" r:id="rId13"/>
    <p:sldLayoutId id="2147483863" r:id="rId14"/>
    <p:sldLayoutId id="2147483864" r:id="rId15"/>
    <p:sldLayoutId id="2147483901" r:id="rId16"/>
  </p:sldLayoutIdLst>
  <p:timing>
    <p:tnLst>
      <p:par>
        <p:cTn id="1" dur="indefinite" restart="never" nodeType="tmRoot"/>
      </p:par>
    </p:tnLst>
  </p:timing>
  <p:hf hdr="0"/>
  <p:txStyles>
    <p:titleStyle>
      <a:lvl1pPr algn="l" defTabSz="685766"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1442" indent="-171442" algn="l" defTabSz="685766" rtl="0" eaLnBrk="1" latinLnBrk="0" hangingPunct="1">
        <a:lnSpc>
          <a:spcPct val="100000"/>
        </a:lnSpc>
        <a:spcBef>
          <a:spcPts val="750"/>
        </a:spcBef>
        <a:spcAft>
          <a:spcPts val="400"/>
        </a:spcAft>
        <a:buFontTx/>
        <a:buBlip>
          <a:blip r:embed="rId19"/>
        </a:buBlip>
        <a:defRPr sz="1400" kern="1200" cap="none" baseline="0">
          <a:solidFill>
            <a:schemeClr val="bg2">
              <a:lumMod val="75000"/>
            </a:schemeClr>
          </a:solidFill>
          <a:latin typeface="+mj-lt"/>
          <a:ea typeface="+mn-ea"/>
          <a:cs typeface="+mn-cs"/>
        </a:defRPr>
      </a:lvl1pPr>
      <a:lvl2pPr marL="133350" marR="0" indent="-128588" algn="l" defTabSz="685766" rtl="0" eaLnBrk="1" fontAlgn="auto" latinLnBrk="0" hangingPunct="1">
        <a:lnSpc>
          <a:spcPct val="100000"/>
        </a:lnSpc>
        <a:spcBef>
          <a:spcPts val="500"/>
        </a:spcBef>
        <a:spcAft>
          <a:spcPts val="0"/>
        </a:spcAft>
        <a:buClrTx/>
        <a:buSzTx/>
        <a:buFontTx/>
        <a:buBlip>
          <a:blip r:embed="rId20"/>
        </a:buBlip>
        <a:tabLst/>
        <a:defRPr sz="1200" b="0" kern="1200" cap="none" baseline="0">
          <a:solidFill>
            <a:schemeClr val="tx1"/>
          </a:solidFill>
          <a:latin typeface="+mn-lt"/>
          <a:ea typeface="+mn-ea"/>
          <a:cs typeface="+mn-cs"/>
        </a:defRPr>
      </a:lvl2pPr>
      <a:lvl3pPr marL="268288" marR="0" indent="-134938" algn="l" defTabSz="685766" rtl="0" eaLnBrk="1" fontAlgn="auto" latinLnBrk="0" hangingPunct="1">
        <a:lnSpc>
          <a:spcPct val="100000"/>
        </a:lnSpc>
        <a:spcBef>
          <a:spcPts val="0"/>
        </a:spcBef>
        <a:spcAft>
          <a:spcPts val="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400050" marR="0" indent="-131763" algn="l" defTabSz="685766" rtl="0" eaLnBrk="1" fontAlgn="auto" latinLnBrk="0" hangingPunct="1">
        <a:lnSpc>
          <a:spcPct val="100000"/>
        </a:lnSpc>
        <a:spcBef>
          <a:spcPts val="200"/>
        </a:spcBef>
        <a:spcAft>
          <a:spcPts val="0"/>
        </a:spcAft>
        <a:buClr>
          <a:schemeClr val="tx1"/>
        </a:buClr>
        <a:buSzTx/>
        <a:buFont typeface="Wingdings" pitchFamily="2" charset="2"/>
        <a:buChar char="§"/>
        <a:tabLst/>
        <a:defRPr sz="1000" kern="1200">
          <a:solidFill>
            <a:srgbClr val="002060"/>
          </a:solidFill>
          <a:latin typeface="+mn-lt"/>
          <a:ea typeface="+mn-ea"/>
          <a:cs typeface="+mn-cs"/>
        </a:defRPr>
      </a:lvl4pPr>
      <a:lvl5pPr marL="536575" marR="0" indent="-136525" algn="l" defTabSz="685766" rtl="0" eaLnBrk="1" fontAlgn="auto" latinLnBrk="0" hangingPunct="1">
        <a:lnSpc>
          <a:spcPct val="90000"/>
        </a:lnSpc>
        <a:spcBef>
          <a:spcPts val="375"/>
        </a:spcBef>
        <a:spcAft>
          <a:spcPts val="0"/>
        </a:spcAft>
        <a:buClrTx/>
        <a:buSzTx/>
        <a:buFont typeface="Wingdings" pitchFamily="2" charset="2"/>
        <a:buChar char="§"/>
        <a:tabLst/>
        <a:defRPr sz="1350" kern="120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316F4F0-B7D1-E141-A59E-3CE8926EB16F}"/>
              </a:ext>
            </a:extLst>
          </p:cNvPr>
          <p:cNvSpPr/>
          <p:nvPr userDrawn="1"/>
        </p:nvSpPr>
        <p:spPr>
          <a:xfrm>
            <a:off x="219" y="4711500"/>
            <a:ext cx="914378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sp>
        <p:nvSpPr>
          <p:cNvPr id="19" name="Rectangle 18">
            <a:extLst>
              <a:ext uri="{FF2B5EF4-FFF2-40B4-BE49-F238E27FC236}">
                <a16:creationId xmlns:a16="http://schemas.microsoft.com/office/drawing/2014/main" id="{32069238-B92A-3541-9B39-EA21A85DCDDD}"/>
              </a:ext>
            </a:extLst>
          </p:cNvPr>
          <p:cNvSpPr/>
          <p:nvPr userDrawn="1"/>
        </p:nvSpPr>
        <p:spPr>
          <a:xfrm>
            <a:off x="6213782" y="4826931"/>
            <a:ext cx="1158505" cy="22235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spAutoFit/>
          </a:bodyPr>
          <a:lstStyle/>
          <a:p>
            <a:pPr algn="ctr"/>
            <a:r>
              <a:rPr lang="en-GB" sz="500" cap="all" baseline="0" noProof="0" dirty="0" smtClean="0">
                <a:solidFill>
                  <a:srgbClr val="FF0000"/>
                </a:solidFill>
              </a:rPr>
              <a:t>THALES ALENIA SPACE SECRET</a:t>
            </a:r>
            <a:endParaRPr lang="en-GB" sz="500" cap="all" baseline="0" noProof="0" dirty="0">
              <a:solidFill>
                <a:srgbClr val="FF0000"/>
              </a:solidFill>
            </a:endParaRPr>
          </a:p>
        </p:txBody>
      </p:sp>
      <p:sp>
        <p:nvSpPr>
          <p:cNvPr id="21" name="Slide Number Placeholder 5">
            <a:extLst>
              <a:ext uri="{FF2B5EF4-FFF2-40B4-BE49-F238E27FC236}">
                <a16:creationId xmlns:a16="http://schemas.microsoft.com/office/drawing/2014/main" id="{CB8DDD21-284E-E146-B323-C3FC9287AB2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23" name="Espace réservé du pied de page 3">
            <a:extLst>
              <a:ext uri="{FF2B5EF4-FFF2-40B4-BE49-F238E27FC236}">
                <a16:creationId xmlns:a16="http://schemas.microsoft.com/office/drawing/2014/main" id="{2418B657-D3D9-A541-94ED-38E3765DED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24" name="Espace réservé de la date 4">
            <a:extLst>
              <a:ext uri="{FF2B5EF4-FFF2-40B4-BE49-F238E27FC236}">
                <a16:creationId xmlns:a16="http://schemas.microsoft.com/office/drawing/2014/main" id="{49C3997A-2384-DD42-B1F2-B905265AFBF3}"/>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2429DA4E-37DD-4B03-A831-860B502A937A}" type="datetime1">
              <a:rPr lang="en-GB" noProof="0" smtClean="0"/>
              <a:t>28/06/2023</a:t>
            </a:fld>
            <a:endParaRPr lang="en-GB" noProof="0" dirty="0"/>
          </a:p>
        </p:txBody>
      </p:sp>
      <p:sp>
        <p:nvSpPr>
          <p:cNvPr id="25" name="ZoneTexte 24">
            <a:extLst>
              <a:ext uri="{FF2B5EF4-FFF2-40B4-BE49-F238E27FC236}">
                <a16:creationId xmlns:a16="http://schemas.microsoft.com/office/drawing/2014/main" id="{4C5C908B-ADBD-524B-A532-B2B0FDF15750}"/>
              </a:ext>
            </a:extLst>
          </p:cNvPr>
          <p:cNvSpPr txBox="1"/>
          <p:nvPr userDrawn="1"/>
        </p:nvSpPr>
        <p:spPr>
          <a:xfrm>
            <a:off x="501632" y="4734539"/>
            <a:ext cx="343364" cy="169277"/>
          </a:xfrm>
          <a:prstGeom prst="rect">
            <a:avLst/>
          </a:prstGeom>
          <a:noFill/>
        </p:spPr>
        <p:txBody>
          <a:bodyPr wrap="none" rtlCol="0">
            <a:spAutoFit/>
          </a:bodyPr>
          <a:lstStyle/>
          <a:p>
            <a:r>
              <a:rPr lang="en-GB" sz="500" b="1" noProof="0" dirty="0" smtClean="0">
                <a:solidFill>
                  <a:schemeClr val="accent5">
                    <a:lumMod val="50000"/>
                  </a:schemeClr>
                </a:solidFill>
              </a:rPr>
              <a:t>Date:</a:t>
            </a:r>
            <a:endParaRPr lang="en-GB" sz="500" b="0" noProof="0" dirty="0">
              <a:solidFill>
                <a:schemeClr val="accent5">
                  <a:lumMod val="50000"/>
                </a:schemeClr>
              </a:solidFill>
            </a:endParaRPr>
          </a:p>
        </p:txBody>
      </p:sp>
      <p:sp>
        <p:nvSpPr>
          <p:cNvPr id="26" name="ZoneTexte 25">
            <a:extLst>
              <a:ext uri="{FF2B5EF4-FFF2-40B4-BE49-F238E27FC236}">
                <a16:creationId xmlns:a16="http://schemas.microsoft.com/office/drawing/2014/main" id="{7D90E5E4-F443-0141-BF55-CE26DCBF94E2}"/>
              </a:ext>
            </a:extLst>
          </p:cNvPr>
          <p:cNvSpPr txBox="1"/>
          <p:nvPr userDrawn="1"/>
        </p:nvSpPr>
        <p:spPr>
          <a:xfrm>
            <a:off x="501635" y="4846885"/>
            <a:ext cx="607638" cy="169277"/>
          </a:xfrm>
          <a:prstGeom prst="rect">
            <a:avLst/>
          </a:prstGeom>
          <a:noFill/>
        </p:spPr>
        <p:txBody>
          <a:bodyPr wrap="square" rtlCol="0">
            <a:spAutoFit/>
          </a:bodyPr>
          <a:lstStyle/>
          <a:p>
            <a:r>
              <a:rPr lang="en-GB" sz="500" b="1" noProof="0" dirty="0" smtClean="0">
                <a:solidFill>
                  <a:schemeClr val="accent5">
                    <a:lumMod val="50000"/>
                  </a:schemeClr>
                </a:solidFill>
              </a:rPr>
              <a:t>Ref:</a:t>
            </a:r>
            <a:endParaRPr lang="en-GB" sz="500" b="0" noProof="0" dirty="0">
              <a:solidFill>
                <a:schemeClr val="accent5">
                  <a:lumMod val="50000"/>
                </a:schemeClr>
              </a:solidFill>
            </a:endParaRPr>
          </a:p>
        </p:txBody>
      </p:sp>
      <p:sp>
        <p:nvSpPr>
          <p:cNvPr id="27" name="ZoneTexte 26">
            <a:extLst>
              <a:ext uri="{FF2B5EF4-FFF2-40B4-BE49-F238E27FC236}">
                <a16:creationId xmlns:a16="http://schemas.microsoft.com/office/drawing/2014/main" id="{896E3DDA-5DBF-5A4F-8AB4-CD7D5E3BE393}"/>
              </a:ext>
            </a:extLst>
          </p:cNvPr>
          <p:cNvSpPr txBox="1"/>
          <p:nvPr userDrawn="1"/>
        </p:nvSpPr>
        <p:spPr>
          <a:xfrm>
            <a:off x="501634" y="4959232"/>
            <a:ext cx="2276543" cy="1692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GB" sz="500" b="1" noProof="0" dirty="0" smtClean="0">
                <a:solidFill>
                  <a:schemeClr val="accent5">
                    <a:lumMod val="50000"/>
                  </a:schemeClr>
                </a:solidFill>
              </a:rPr>
              <a:t>Template: </a:t>
            </a:r>
            <a:r>
              <a:rPr lang="en-GB" sz="500" kern="1200" noProof="0" dirty="0" smtClean="0">
                <a:solidFill>
                  <a:schemeClr val="accent5">
                    <a:lumMod val="50000"/>
                  </a:schemeClr>
                </a:solidFill>
                <a:latin typeface="+mn-lt"/>
                <a:ea typeface="+mn-ea"/>
                <a:cs typeface="+mn-cs"/>
              </a:rPr>
              <a:t>83230347-DOC-TAS-EN-011</a:t>
            </a:r>
            <a:endParaRPr lang="en-GB" sz="500" kern="1200" noProof="0" dirty="0">
              <a:solidFill>
                <a:schemeClr val="accent5">
                  <a:lumMod val="50000"/>
                </a:schemeClr>
              </a:solidFill>
              <a:latin typeface="+mn-lt"/>
              <a:ea typeface="+mn-ea"/>
              <a:cs typeface="+mn-cs"/>
            </a:endParaRPr>
          </a:p>
        </p:txBody>
      </p:sp>
      <p:sp>
        <p:nvSpPr>
          <p:cNvPr id="28" name="ZoneTexte 27">
            <a:extLst>
              <a:ext uri="{FF2B5EF4-FFF2-40B4-BE49-F238E27FC236}">
                <a16:creationId xmlns:a16="http://schemas.microsoft.com/office/drawing/2014/main" id="{CD0D6AFD-FE4C-A144-8B88-91668FFFBA80}"/>
              </a:ext>
            </a:extLst>
          </p:cNvPr>
          <p:cNvSpPr txBox="1"/>
          <p:nvPr userDrawn="1"/>
        </p:nvSpPr>
        <p:spPr>
          <a:xfrm>
            <a:off x="2770982" y="4730780"/>
            <a:ext cx="3261328" cy="400110"/>
          </a:xfrm>
          <a:prstGeom prst="rect">
            <a:avLst/>
          </a:prstGeom>
          <a:noFill/>
        </p:spPr>
        <p:txBody>
          <a:bodyPr wrap="square" rtlCol="0">
            <a:spAutoFit/>
          </a:bodyPr>
          <a:lstStyle/>
          <a:p>
            <a:r>
              <a:rPr lang="en-GB" sz="500" b="1" noProof="0" dirty="0" smtClean="0">
                <a:solidFill>
                  <a:schemeClr val="accent5">
                    <a:lumMod val="50000"/>
                  </a:schemeClr>
                </a:solidFill>
              </a:rPr>
              <a:t>PROPRIETARY</a:t>
            </a:r>
            <a:r>
              <a:rPr lang="en-GB" sz="500" b="1" baseline="0" noProof="0" dirty="0" smtClean="0">
                <a:solidFill>
                  <a:schemeClr val="accent5">
                    <a:lumMod val="50000"/>
                  </a:schemeClr>
                </a:solidFill>
              </a:rPr>
              <a:t> </a:t>
            </a:r>
            <a:r>
              <a:rPr lang="en-GB" sz="500" b="1" noProof="0" dirty="0" smtClean="0">
                <a:solidFill>
                  <a:schemeClr val="accent5">
                    <a:lumMod val="50000"/>
                  </a:schemeClr>
                </a:solidFill>
              </a:rPr>
              <a:t>INFORMATION</a:t>
            </a:r>
          </a:p>
          <a:p>
            <a:r>
              <a:rPr lang="en-GB" sz="500" noProof="0" dirty="0" smtClean="0">
                <a:solidFill>
                  <a:schemeClr val="accent5">
                    <a:lumMod val="50000"/>
                  </a:schemeClr>
                </a:solidFill>
              </a:rPr>
              <a:t>This document is not to be reproduced, modified, adapted, published, translated in any material form in whole or in part nor disclosed to any third party without the prior written permission of Thales Alenia Space.</a:t>
            </a:r>
          </a:p>
          <a:p>
            <a:r>
              <a:rPr lang="en-GB" sz="500" noProof="0" smtClean="0">
                <a:solidFill>
                  <a:schemeClr val="accent5">
                    <a:lumMod val="50000"/>
                  </a:schemeClr>
                </a:solidFill>
              </a:rPr>
              <a:t>© 2023 </a:t>
            </a:r>
            <a:r>
              <a:rPr lang="en-GB" sz="500" noProof="0" dirty="0" smtClean="0">
                <a:solidFill>
                  <a:schemeClr val="accent5">
                    <a:lumMod val="50000"/>
                  </a:schemeClr>
                </a:solidFill>
              </a:rPr>
              <a:t>Thales </a:t>
            </a:r>
            <a:r>
              <a:rPr lang="en-GB" sz="500" noProof="0" dirty="0" err="1" smtClean="0">
                <a:solidFill>
                  <a:schemeClr val="accent5">
                    <a:lumMod val="50000"/>
                  </a:schemeClr>
                </a:solidFill>
              </a:rPr>
              <a:t>Alenia</a:t>
            </a:r>
            <a:r>
              <a:rPr lang="en-GB" sz="500" noProof="0" dirty="0" smtClean="0">
                <a:solidFill>
                  <a:schemeClr val="accent5">
                    <a:lumMod val="50000"/>
                  </a:schemeClr>
                </a:solidFill>
              </a:rPr>
              <a:t> Space All rights reserved</a:t>
            </a:r>
          </a:p>
        </p:txBody>
      </p:sp>
      <p:pic>
        <p:nvPicPr>
          <p:cNvPr id="16" name="Image 1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07655" y="4762794"/>
            <a:ext cx="834390" cy="350623"/>
          </a:xfrm>
          <a:prstGeom prst="rect">
            <a:avLst/>
          </a:prstGeom>
        </p:spPr>
      </p:pic>
      <p:sp>
        <p:nvSpPr>
          <p:cNvPr id="15" name="Espace réservé du titre 2">
            <a:extLst>
              <a:ext uri="{FF2B5EF4-FFF2-40B4-BE49-F238E27FC236}">
                <a16:creationId xmlns:a16="http://schemas.microsoft.com/office/drawing/2014/main" id="{4EAB150A-2FE9-194F-B549-8D95D4B5E529}"/>
              </a:ext>
            </a:extLst>
          </p:cNvPr>
          <p:cNvSpPr>
            <a:spLocks noGrp="1"/>
          </p:cNvSpPr>
          <p:nvPr>
            <p:ph type="title"/>
          </p:nvPr>
        </p:nvSpPr>
        <p:spPr>
          <a:xfrm>
            <a:off x="406800" y="111600"/>
            <a:ext cx="8172000" cy="370800"/>
          </a:xfrm>
          <a:prstGeom prst="rect">
            <a:avLst/>
          </a:prstGeom>
        </p:spPr>
        <p:txBody>
          <a:bodyPr vert="horz" lIns="91440" tIns="45720" rIns="91440" bIns="45720" rtlCol="0" anchor="ctr">
            <a:normAutofit/>
          </a:bodyPr>
          <a:lstStyle/>
          <a:p>
            <a:r>
              <a:rPr lang="en-GB" noProof="0" dirty="0" smtClean="0"/>
              <a:t>MODIFY</a:t>
            </a:r>
            <a:r>
              <a:rPr lang="en-GB" dirty="0" smtClean="0"/>
              <a:t> THE TITLE</a:t>
            </a:r>
            <a:endParaRPr lang="en-GB" dirty="0"/>
          </a:p>
        </p:txBody>
      </p:sp>
    </p:spTree>
    <p:extLst>
      <p:ext uri="{BB962C8B-B14F-4D97-AF65-F5344CB8AC3E}">
        <p14:creationId xmlns:p14="http://schemas.microsoft.com/office/powerpoint/2010/main" val="187567423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6" r:id="rId6"/>
    <p:sldLayoutId id="2147483873" r:id="rId7"/>
    <p:sldLayoutId id="2147483874" r:id="rId8"/>
    <p:sldLayoutId id="2147483875" r:id="rId9"/>
    <p:sldLayoutId id="2147483877" r:id="rId10"/>
    <p:sldLayoutId id="2147483878" r:id="rId11"/>
    <p:sldLayoutId id="2147483879" r:id="rId12"/>
    <p:sldLayoutId id="2147483880" r:id="rId13"/>
    <p:sldLayoutId id="2147483881" r:id="rId14"/>
    <p:sldLayoutId id="2147483882" r:id="rId15"/>
    <p:sldLayoutId id="2147483902" r:id="rId16"/>
  </p:sldLayoutIdLst>
  <p:timing>
    <p:tnLst>
      <p:par>
        <p:cTn id="1" dur="indefinite" restart="never" nodeType="tmRoot"/>
      </p:par>
    </p:tnLst>
  </p:timing>
  <p:hf hdr="0"/>
  <p:txStyles>
    <p:titleStyle>
      <a:lvl1pPr algn="l" defTabSz="685766"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1442" indent="-171442" algn="l" defTabSz="685766" rtl="0" eaLnBrk="1" latinLnBrk="0" hangingPunct="1">
        <a:lnSpc>
          <a:spcPct val="100000"/>
        </a:lnSpc>
        <a:spcBef>
          <a:spcPts val="750"/>
        </a:spcBef>
        <a:spcAft>
          <a:spcPts val="400"/>
        </a:spcAft>
        <a:buFontTx/>
        <a:buBlip>
          <a:blip r:embed="rId19"/>
        </a:buBlip>
        <a:defRPr sz="1400" kern="1200" cap="none" baseline="0">
          <a:solidFill>
            <a:schemeClr val="bg2">
              <a:lumMod val="75000"/>
            </a:schemeClr>
          </a:solidFill>
          <a:latin typeface="+mj-lt"/>
          <a:ea typeface="+mn-ea"/>
          <a:cs typeface="+mn-cs"/>
        </a:defRPr>
      </a:lvl1pPr>
      <a:lvl2pPr marL="133350" marR="0" indent="-128588" algn="l" defTabSz="685766" rtl="0" eaLnBrk="1" fontAlgn="auto" latinLnBrk="0" hangingPunct="1">
        <a:lnSpc>
          <a:spcPct val="100000"/>
        </a:lnSpc>
        <a:spcBef>
          <a:spcPts val="500"/>
        </a:spcBef>
        <a:spcAft>
          <a:spcPts val="0"/>
        </a:spcAft>
        <a:buClrTx/>
        <a:buSzTx/>
        <a:buFontTx/>
        <a:buBlip>
          <a:blip r:embed="rId20"/>
        </a:buBlip>
        <a:tabLst/>
        <a:defRPr sz="1200" b="0" kern="1200" cap="none" baseline="0">
          <a:solidFill>
            <a:schemeClr val="tx1"/>
          </a:solidFill>
          <a:latin typeface="+mn-lt"/>
          <a:ea typeface="+mn-ea"/>
          <a:cs typeface="+mn-cs"/>
        </a:defRPr>
      </a:lvl2pPr>
      <a:lvl3pPr marL="268288" marR="0" indent="-134938" algn="l" defTabSz="685766" rtl="0" eaLnBrk="1" fontAlgn="auto" latinLnBrk="0" hangingPunct="1">
        <a:lnSpc>
          <a:spcPct val="100000"/>
        </a:lnSpc>
        <a:spcBef>
          <a:spcPts val="0"/>
        </a:spcBef>
        <a:spcAft>
          <a:spcPts val="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400050" marR="0" indent="-131763" algn="l" defTabSz="685766" rtl="0" eaLnBrk="1" fontAlgn="auto" latinLnBrk="0" hangingPunct="1">
        <a:lnSpc>
          <a:spcPct val="100000"/>
        </a:lnSpc>
        <a:spcBef>
          <a:spcPts val="200"/>
        </a:spcBef>
        <a:spcAft>
          <a:spcPts val="0"/>
        </a:spcAft>
        <a:buClr>
          <a:schemeClr val="tx1"/>
        </a:buClr>
        <a:buSzTx/>
        <a:buFont typeface="Wingdings" pitchFamily="2" charset="2"/>
        <a:buChar char="§"/>
        <a:tabLst/>
        <a:defRPr sz="1000" kern="1200">
          <a:solidFill>
            <a:srgbClr val="002060"/>
          </a:solidFill>
          <a:latin typeface="+mn-lt"/>
          <a:ea typeface="+mn-ea"/>
          <a:cs typeface="+mn-cs"/>
        </a:defRPr>
      </a:lvl4pPr>
      <a:lvl5pPr marL="536575" marR="0" indent="-136525" algn="l" defTabSz="685766" rtl="0" eaLnBrk="1" fontAlgn="auto" latinLnBrk="0" hangingPunct="1">
        <a:lnSpc>
          <a:spcPct val="90000"/>
        </a:lnSpc>
        <a:spcBef>
          <a:spcPts val="375"/>
        </a:spcBef>
        <a:spcAft>
          <a:spcPts val="0"/>
        </a:spcAft>
        <a:buClrTx/>
        <a:buSzTx/>
        <a:buFont typeface="Wingdings" pitchFamily="2" charset="2"/>
        <a:buChar char="§"/>
        <a:tabLst/>
        <a:defRPr sz="1350" kern="120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2156A9E9-6EBC-2D4C-B65A-852772E27B15}"/>
              </a:ext>
            </a:extLst>
          </p:cNvPr>
          <p:cNvCxnSpPr>
            <a:cxnSpLocks/>
          </p:cNvCxnSpPr>
          <p:nvPr userDrawn="1"/>
        </p:nvCxnSpPr>
        <p:spPr>
          <a:xfrm>
            <a:off x="383543" y="2"/>
            <a:ext cx="0" cy="418641"/>
          </a:xfrm>
          <a:prstGeom prst="line">
            <a:avLst/>
          </a:prstGeom>
          <a:ln w="12700">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316F4F0-B7D1-E141-A59E-3CE8926EB16F}"/>
              </a:ext>
            </a:extLst>
          </p:cNvPr>
          <p:cNvSpPr/>
          <p:nvPr userDrawn="1"/>
        </p:nvSpPr>
        <p:spPr>
          <a:xfrm>
            <a:off x="219" y="4711500"/>
            <a:ext cx="914378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sp>
        <p:nvSpPr>
          <p:cNvPr id="30" name="Rectangle 29">
            <a:extLst>
              <a:ext uri="{FF2B5EF4-FFF2-40B4-BE49-F238E27FC236}">
                <a16:creationId xmlns:a16="http://schemas.microsoft.com/office/drawing/2014/main" id="{32069238-B92A-3541-9B39-EA21A85DCDDD}"/>
              </a:ext>
            </a:extLst>
          </p:cNvPr>
          <p:cNvSpPr/>
          <p:nvPr userDrawn="1"/>
        </p:nvSpPr>
        <p:spPr>
          <a:xfrm>
            <a:off x="6096765" y="4826931"/>
            <a:ext cx="1392543" cy="22235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spAutoFit/>
          </a:bodyPr>
          <a:lstStyle/>
          <a:p>
            <a:pPr algn="ctr"/>
            <a:r>
              <a:rPr lang="en-GB" sz="500" b="1" cap="all" baseline="0" noProof="0" dirty="0" smtClean="0">
                <a:solidFill>
                  <a:schemeClr val="accent3"/>
                </a:solidFill>
              </a:rPr>
              <a:t>THALES ALENIA SPACE confidential</a:t>
            </a:r>
            <a:endParaRPr lang="en-GB" sz="500" b="1" cap="all" baseline="0" noProof="0" dirty="0">
              <a:solidFill>
                <a:schemeClr val="accent3"/>
              </a:solidFill>
            </a:endParaRPr>
          </a:p>
        </p:txBody>
      </p:sp>
      <p:sp>
        <p:nvSpPr>
          <p:cNvPr id="31" name="Slide Number Placeholder 5">
            <a:extLst>
              <a:ext uri="{FF2B5EF4-FFF2-40B4-BE49-F238E27FC236}">
                <a16:creationId xmlns:a16="http://schemas.microsoft.com/office/drawing/2014/main" id="{CB8DDD21-284E-E146-B323-C3FC9287AB25}"/>
              </a:ext>
            </a:extLst>
          </p:cNvPr>
          <p:cNvSpPr>
            <a:spLocks noGrp="1"/>
          </p:cNvSpPr>
          <p:nvPr>
            <p:ph type="sldNum" sz="quarter" idx="4"/>
          </p:nvPr>
        </p:nvSpPr>
        <p:spPr>
          <a:xfrm>
            <a:off x="4632" y="4801182"/>
            <a:ext cx="582391" cy="273844"/>
          </a:xfrm>
          <a:prstGeom prst="rect">
            <a:avLst/>
          </a:prstGeom>
        </p:spPr>
        <p:txBody>
          <a:bodyPr/>
          <a:lstStyle>
            <a:lvl1pPr algn="l">
              <a:defRPr sz="1000">
                <a:solidFill>
                  <a:schemeClr val="accent5">
                    <a:lumMod val="50000"/>
                  </a:schemeClr>
                </a:solidFill>
              </a:defRPr>
            </a:lvl1pPr>
          </a:lstStyle>
          <a:p>
            <a:r>
              <a:rPr lang="en-GB" sz="900" noProof="0" dirty="0" smtClean="0"/>
              <a:t>///</a:t>
            </a:r>
            <a:r>
              <a:rPr lang="en-GB" noProof="0" dirty="0" smtClean="0"/>
              <a:t> </a:t>
            </a:r>
            <a:fld id="{FD7EF743-58F7-B741-A9D7-F50F382F70B5}" type="slidenum">
              <a:rPr lang="en-GB" noProof="0" smtClean="0"/>
              <a:pPr/>
              <a:t>‹N›</a:t>
            </a:fld>
            <a:endParaRPr lang="en-GB" noProof="0" dirty="0"/>
          </a:p>
        </p:txBody>
      </p:sp>
      <p:sp>
        <p:nvSpPr>
          <p:cNvPr id="33" name="Espace réservé du pied de page 3">
            <a:extLst>
              <a:ext uri="{FF2B5EF4-FFF2-40B4-BE49-F238E27FC236}">
                <a16:creationId xmlns:a16="http://schemas.microsoft.com/office/drawing/2014/main" id="{2418B657-D3D9-A541-94ED-38E3765DED00}"/>
              </a:ext>
            </a:extLst>
          </p:cNvPr>
          <p:cNvSpPr>
            <a:spLocks noGrp="1"/>
          </p:cNvSpPr>
          <p:nvPr>
            <p:ph type="ftr" sz="quarter" idx="3"/>
          </p:nvPr>
        </p:nvSpPr>
        <p:spPr>
          <a:xfrm>
            <a:off x="679887" y="4847068"/>
            <a:ext cx="2093293" cy="169277"/>
          </a:xfrm>
          <a:prstGeom prst="rect">
            <a:avLst/>
          </a:prstGeom>
        </p:spPr>
        <p:txBody>
          <a:bodyPr vert="horz" wrap="square" lIns="91440" tIns="45720" rIns="91440" bIns="45720" rtlCol="0" anchor="ctr">
            <a:spAutoFit/>
          </a:bodyPr>
          <a:lstStyle>
            <a:lvl1pPr algn="l">
              <a:defRPr sz="500">
                <a:solidFill>
                  <a:schemeClr val="accent5">
                    <a:lumMod val="50000"/>
                  </a:schemeClr>
                </a:solidFill>
              </a:defRPr>
            </a:lvl1pPr>
          </a:lstStyle>
          <a:p>
            <a:r>
              <a:rPr lang="en-GB" noProof="0" dirty="0" smtClean="0"/>
              <a:t>Not referenced</a:t>
            </a:r>
            <a:endParaRPr lang="en-GB" noProof="0" dirty="0"/>
          </a:p>
        </p:txBody>
      </p:sp>
      <p:sp>
        <p:nvSpPr>
          <p:cNvPr id="34" name="Espace réservé de la date 4">
            <a:extLst>
              <a:ext uri="{FF2B5EF4-FFF2-40B4-BE49-F238E27FC236}">
                <a16:creationId xmlns:a16="http://schemas.microsoft.com/office/drawing/2014/main" id="{49C3997A-2384-DD42-B1F2-B905265AFBF3}"/>
              </a:ext>
            </a:extLst>
          </p:cNvPr>
          <p:cNvSpPr>
            <a:spLocks noGrp="1"/>
          </p:cNvSpPr>
          <p:nvPr>
            <p:ph type="dt" sz="half" idx="2"/>
          </p:nvPr>
        </p:nvSpPr>
        <p:spPr>
          <a:xfrm>
            <a:off x="717987" y="4733892"/>
            <a:ext cx="2057400" cy="169277"/>
          </a:xfrm>
          <a:prstGeom prst="rect">
            <a:avLst/>
          </a:prstGeom>
        </p:spPr>
        <p:txBody>
          <a:bodyPr vert="horz" lIns="91440" tIns="45720" rIns="91440" bIns="45720" rtlCol="0" anchor="ctr">
            <a:spAutoFit/>
          </a:bodyPr>
          <a:lstStyle>
            <a:lvl1pPr algn="l">
              <a:defRPr sz="500">
                <a:solidFill>
                  <a:schemeClr val="accent5">
                    <a:lumMod val="50000"/>
                  </a:schemeClr>
                </a:solidFill>
              </a:defRPr>
            </a:lvl1pPr>
          </a:lstStyle>
          <a:p>
            <a:fld id="{AC605669-5614-438C-9048-E75DD93AE0F3}" type="datetime1">
              <a:rPr lang="en-GB" noProof="0" smtClean="0"/>
              <a:t>28/06/2023</a:t>
            </a:fld>
            <a:endParaRPr lang="en-GB" noProof="0" dirty="0"/>
          </a:p>
        </p:txBody>
      </p:sp>
      <p:sp>
        <p:nvSpPr>
          <p:cNvPr id="35" name="ZoneTexte 34">
            <a:extLst>
              <a:ext uri="{FF2B5EF4-FFF2-40B4-BE49-F238E27FC236}">
                <a16:creationId xmlns:a16="http://schemas.microsoft.com/office/drawing/2014/main" id="{4C5C908B-ADBD-524B-A532-B2B0FDF15750}"/>
              </a:ext>
            </a:extLst>
          </p:cNvPr>
          <p:cNvSpPr txBox="1"/>
          <p:nvPr userDrawn="1"/>
        </p:nvSpPr>
        <p:spPr>
          <a:xfrm>
            <a:off x="501632" y="4734539"/>
            <a:ext cx="343364" cy="169277"/>
          </a:xfrm>
          <a:prstGeom prst="rect">
            <a:avLst/>
          </a:prstGeom>
          <a:noFill/>
        </p:spPr>
        <p:txBody>
          <a:bodyPr wrap="none" rtlCol="0">
            <a:spAutoFit/>
          </a:bodyPr>
          <a:lstStyle/>
          <a:p>
            <a:r>
              <a:rPr lang="en-GB" sz="500" b="1" noProof="0" dirty="0" smtClean="0">
                <a:solidFill>
                  <a:schemeClr val="accent5">
                    <a:lumMod val="50000"/>
                  </a:schemeClr>
                </a:solidFill>
              </a:rPr>
              <a:t>Date:</a:t>
            </a:r>
            <a:endParaRPr lang="en-GB" sz="500" b="0" noProof="0" dirty="0">
              <a:solidFill>
                <a:schemeClr val="accent5">
                  <a:lumMod val="50000"/>
                </a:schemeClr>
              </a:solidFill>
            </a:endParaRPr>
          </a:p>
        </p:txBody>
      </p:sp>
      <p:sp>
        <p:nvSpPr>
          <p:cNvPr id="36" name="ZoneTexte 35">
            <a:extLst>
              <a:ext uri="{FF2B5EF4-FFF2-40B4-BE49-F238E27FC236}">
                <a16:creationId xmlns:a16="http://schemas.microsoft.com/office/drawing/2014/main" id="{7D90E5E4-F443-0141-BF55-CE26DCBF94E2}"/>
              </a:ext>
            </a:extLst>
          </p:cNvPr>
          <p:cNvSpPr txBox="1"/>
          <p:nvPr userDrawn="1"/>
        </p:nvSpPr>
        <p:spPr>
          <a:xfrm>
            <a:off x="501635" y="4846885"/>
            <a:ext cx="607638" cy="169277"/>
          </a:xfrm>
          <a:prstGeom prst="rect">
            <a:avLst/>
          </a:prstGeom>
          <a:noFill/>
        </p:spPr>
        <p:txBody>
          <a:bodyPr wrap="square" rtlCol="0">
            <a:spAutoFit/>
          </a:bodyPr>
          <a:lstStyle/>
          <a:p>
            <a:r>
              <a:rPr lang="en-GB" sz="500" b="1" noProof="0" dirty="0" smtClean="0">
                <a:solidFill>
                  <a:schemeClr val="accent5">
                    <a:lumMod val="50000"/>
                  </a:schemeClr>
                </a:solidFill>
              </a:rPr>
              <a:t>Ref:</a:t>
            </a:r>
            <a:endParaRPr lang="en-GB" sz="500" b="0" noProof="0" dirty="0">
              <a:solidFill>
                <a:schemeClr val="accent5">
                  <a:lumMod val="50000"/>
                </a:schemeClr>
              </a:solidFill>
            </a:endParaRPr>
          </a:p>
        </p:txBody>
      </p:sp>
      <p:sp>
        <p:nvSpPr>
          <p:cNvPr id="37" name="ZoneTexte 36">
            <a:extLst>
              <a:ext uri="{FF2B5EF4-FFF2-40B4-BE49-F238E27FC236}">
                <a16:creationId xmlns:a16="http://schemas.microsoft.com/office/drawing/2014/main" id="{896E3DDA-5DBF-5A4F-8AB4-CD7D5E3BE393}"/>
              </a:ext>
            </a:extLst>
          </p:cNvPr>
          <p:cNvSpPr txBox="1"/>
          <p:nvPr userDrawn="1"/>
        </p:nvSpPr>
        <p:spPr>
          <a:xfrm>
            <a:off x="501634" y="4959232"/>
            <a:ext cx="2276543" cy="16927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GB" sz="500" b="1" noProof="0" dirty="0" smtClean="0">
                <a:solidFill>
                  <a:schemeClr val="accent5">
                    <a:lumMod val="50000"/>
                  </a:schemeClr>
                </a:solidFill>
              </a:rPr>
              <a:t>Template: </a:t>
            </a:r>
            <a:r>
              <a:rPr lang="en-GB" sz="500" kern="1200" noProof="0" dirty="0" smtClean="0">
                <a:solidFill>
                  <a:schemeClr val="accent5">
                    <a:lumMod val="50000"/>
                  </a:schemeClr>
                </a:solidFill>
                <a:latin typeface="+mn-lt"/>
                <a:ea typeface="+mn-ea"/>
                <a:cs typeface="+mn-cs"/>
              </a:rPr>
              <a:t>83230347-DOC-TAS-EN-011</a:t>
            </a:r>
            <a:endParaRPr lang="en-GB" sz="500" kern="1200" noProof="0" dirty="0">
              <a:solidFill>
                <a:schemeClr val="accent5">
                  <a:lumMod val="50000"/>
                </a:schemeClr>
              </a:solidFill>
              <a:latin typeface="+mn-lt"/>
              <a:ea typeface="+mn-ea"/>
              <a:cs typeface="+mn-cs"/>
            </a:endParaRPr>
          </a:p>
        </p:txBody>
      </p:sp>
      <p:sp>
        <p:nvSpPr>
          <p:cNvPr id="38" name="ZoneTexte 37">
            <a:extLst>
              <a:ext uri="{FF2B5EF4-FFF2-40B4-BE49-F238E27FC236}">
                <a16:creationId xmlns:a16="http://schemas.microsoft.com/office/drawing/2014/main" id="{CD0D6AFD-FE4C-A144-8B88-91668FFFBA80}"/>
              </a:ext>
            </a:extLst>
          </p:cNvPr>
          <p:cNvSpPr txBox="1"/>
          <p:nvPr userDrawn="1"/>
        </p:nvSpPr>
        <p:spPr>
          <a:xfrm>
            <a:off x="2770982" y="4730780"/>
            <a:ext cx="3261328" cy="400110"/>
          </a:xfrm>
          <a:prstGeom prst="rect">
            <a:avLst/>
          </a:prstGeom>
          <a:noFill/>
        </p:spPr>
        <p:txBody>
          <a:bodyPr wrap="square" rtlCol="0">
            <a:spAutoFit/>
          </a:bodyPr>
          <a:lstStyle/>
          <a:p>
            <a:r>
              <a:rPr lang="en-GB" sz="500" b="1" noProof="0" dirty="0" smtClean="0">
                <a:solidFill>
                  <a:schemeClr val="accent5">
                    <a:lumMod val="50000"/>
                  </a:schemeClr>
                </a:solidFill>
              </a:rPr>
              <a:t>PROPRIETARY</a:t>
            </a:r>
            <a:r>
              <a:rPr lang="en-GB" sz="500" b="1" baseline="0" noProof="0" dirty="0" smtClean="0">
                <a:solidFill>
                  <a:schemeClr val="accent5">
                    <a:lumMod val="50000"/>
                  </a:schemeClr>
                </a:solidFill>
              </a:rPr>
              <a:t> </a:t>
            </a:r>
            <a:r>
              <a:rPr lang="en-GB" sz="500" b="1" noProof="0" dirty="0" smtClean="0">
                <a:solidFill>
                  <a:schemeClr val="accent5">
                    <a:lumMod val="50000"/>
                  </a:schemeClr>
                </a:solidFill>
              </a:rPr>
              <a:t>INFORMATION</a:t>
            </a:r>
          </a:p>
          <a:p>
            <a:r>
              <a:rPr lang="en-GB" sz="500" noProof="0" dirty="0" smtClean="0">
                <a:solidFill>
                  <a:schemeClr val="accent5">
                    <a:lumMod val="50000"/>
                  </a:schemeClr>
                </a:solidFill>
              </a:rPr>
              <a:t>This document is not to be reproduced, modified, adapted, published, translated in any material form in whole or in part nor disclosed to any third party without the prior written permission of Thales Alenia Space.</a:t>
            </a:r>
          </a:p>
          <a:p>
            <a:r>
              <a:rPr lang="en-GB" sz="500" noProof="0" smtClean="0">
                <a:solidFill>
                  <a:schemeClr val="accent5">
                    <a:lumMod val="50000"/>
                  </a:schemeClr>
                </a:solidFill>
              </a:rPr>
              <a:t>© 2023 </a:t>
            </a:r>
            <a:r>
              <a:rPr lang="en-GB" sz="500" noProof="0" dirty="0" smtClean="0">
                <a:solidFill>
                  <a:schemeClr val="accent5">
                    <a:lumMod val="50000"/>
                  </a:schemeClr>
                </a:solidFill>
              </a:rPr>
              <a:t>Thales </a:t>
            </a:r>
            <a:r>
              <a:rPr lang="en-GB" sz="500" noProof="0" dirty="0" err="1" smtClean="0">
                <a:solidFill>
                  <a:schemeClr val="accent5">
                    <a:lumMod val="50000"/>
                  </a:schemeClr>
                </a:solidFill>
              </a:rPr>
              <a:t>Alenia</a:t>
            </a:r>
            <a:r>
              <a:rPr lang="en-GB" sz="500" noProof="0" dirty="0" smtClean="0">
                <a:solidFill>
                  <a:schemeClr val="accent5">
                    <a:lumMod val="50000"/>
                  </a:schemeClr>
                </a:solidFill>
              </a:rPr>
              <a:t> Space All rights reserved</a:t>
            </a:r>
          </a:p>
        </p:txBody>
      </p:sp>
      <p:pic>
        <p:nvPicPr>
          <p:cNvPr id="2" name="Image 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07655" y="4762794"/>
            <a:ext cx="834390" cy="350623"/>
          </a:xfrm>
          <a:prstGeom prst="rect">
            <a:avLst/>
          </a:prstGeom>
        </p:spPr>
      </p:pic>
      <p:sp>
        <p:nvSpPr>
          <p:cNvPr id="15" name="Espace réservé du titre 2">
            <a:extLst>
              <a:ext uri="{FF2B5EF4-FFF2-40B4-BE49-F238E27FC236}">
                <a16:creationId xmlns:a16="http://schemas.microsoft.com/office/drawing/2014/main" id="{4EAB150A-2FE9-194F-B549-8D95D4B5E529}"/>
              </a:ext>
            </a:extLst>
          </p:cNvPr>
          <p:cNvSpPr>
            <a:spLocks noGrp="1"/>
          </p:cNvSpPr>
          <p:nvPr>
            <p:ph type="title"/>
          </p:nvPr>
        </p:nvSpPr>
        <p:spPr>
          <a:xfrm>
            <a:off x="406800" y="111600"/>
            <a:ext cx="8172000" cy="370800"/>
          </a:xfrm>
          <a:prstGeom prst="rect">
            <a:avLst/>
          </a:prstGeom>
        </p:spPr>
        <p:txBody>
          <a:bodyPr vert="horz" lIns="91440" tIns="45720" rIns="91440" bIns="45720" rtlCol="0" anchor="ctr">
            <a:normAutofit/>
          </a:bodyPr>
          <a:lstStyle/>
          <a:p>
            <a:r>
              <a:rPr lang="en-GB" noProof="0" dirty="0" smtClean="0"/>
              <a:t>MODIFY</a:t>
            </a:r>
            <a:r>
              <a:rPr lang="en-GB" dirty="0" smtClean="0"/>
              <a:t> THE TITLE</a:t>
            </a:r>
            <a:endParaRPr lang="en-GB" dirty="0"/>
          </a:p>
        </p:txBody>
      </p:sp>
    </p:spTree>
    <p:extLst>
      <p:ext uri="{BB962C8B-B14F-4D97-AF65-F5344CB8AC3E}">
        <p14:creationId xmlns:p14="http://schemas.microsoft.com/office/powerpoint/2010/main" val="2467039009"/>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4" r:id="rId6"/>
    <p:sldLayoutId id="2147483891" r:id="rId7"/>
    <p:sldLayoutId id="2147483892" r:id="rId8"/>
    <p:sldLayoutId id="2147483893" r:id="rId9"/>
    <p:sldLayoutId id="2147483895" r:id="rId10"/>
    <p:sldLayoutId id="2147483896" r:id="rId11"/>
    <p:sldLayoutId id="2147483897" r:id="rId12"/>
    <p:sldLayoutId id="2147483898" r:id="rId13"/>
    <p:sldLayoutId id="2147483899" r:id="rId14"/>
    <p:sldLayoutId id="2147483900" r:id="rId15"/>
    <p:sldLayoutId id="2147483903" r:id="rId16"/>
  </p:sldLayoutIdLst>
  <p:timing>
    <p:tnLst>
      <p:par>
        <p:cTn id="1" dur="indefinite" restart="never" nodeType="tmRoot"/>
      </p:par>
    </p:tnLst>
  </p:timing>
  <p:hf hdr="0"/>
  <p:txStyles>
    <p:titleStyle>
      <a:lvl1pPr algn="l" defTabSz="685766"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1442" indent="-171442" algn="l" defTabSz="685766" rtl="0" eaLnBrk="1" latinLnBrk="0" hangingPunct="1">
        <a:lnSpc>
          <a:spcPct val="100000"/>
        </a:lnSpc>
        <a:spcBef>
          <a:spcPts val="750"/>
        </a:spcBef>
        <a:spcAft>
          <a:spcPts val="400"/>
        </a:spcAft>
        <a:buFontTx/>
        <a:buBlip>
          <a:blip r:embed="rId19"/>
        </a:buBlip>
        <a:defRPr sz="1400" kern="1200" cap="none" baseline="0">
          <a:solidFill>
            <a:schemeClr val="bg2">
              <a:lumMod val="75000"/>
            </a:schemeClr>
          </a:solidFill>
          <a:latin typeface="+mj-lt"/>
          <a:ea typeface="+mn-ea"/>
          <a:cs typeface="+mn-cs"/>
        </a:defRPr>
      </a:lvl1pPr>
      <a:lvl2pPr marL="133350" marR="0" indent="-128588" algn="l" defTabSz="685766" rtl="0" eaLnBrk="1" fontAlgn="auto" latinLnBrk="0" hangingPunct="1">
        <a:lnSpc>
          <a:spcPct val="100000"/>
        </a:lnSpc>
        <a:spcBef>
          <a:spcPts val="500"/>
        </a:spcBef>
        <a:spcAft>
          <a:spcPts val="0"/>
        </a:spcAft>
        <a:buClrTx/>
        <a:buSzTx/>
        <a:buFontTx/>
        <a:buBlip>
          <a:blip r:embed="rId20"/>
        </a:buBlip>
        <a:tabLst/>
        <a:defRPr sz="1200" b="0" kern="1200" cap="none" baseline="0">
          <a:solidFill>
            <a:schemeClr val="tx1"/>
          </a:solidFill>
          <a:latin typeface="+mn-lt"/>
          <a:ea typeface="+mn-ea"/>
          <a:cs typeface="+mn-cs"/>
        </a:defRPr>
      </a:lvl2pPr>
      <a:lvl3pPr marL="268288" marR="0" indent="-134938" algn="l" defTabSz="685766" rtl="0" eaLnBrk="1" fontAlgn="auto" latinLnBrk="0" hangingPunct="1">
        <a:lnSpc>
          <a:spcPct val="100000"/>
        </a:lnSpc>
        <a:spcBef>
          <a:spcPts val="0"/>
        </a:spcBef>
        <a:spcAft>
          <a:spcPts val="0"/>
        </a:spcAft>
        <a:buClr>
          <a:srgbClr val="00BBDD"/>
        </a:buClr>
        <a:buSzTx/>
        <a:buFont typeface="Wingdings" pitchFamily="2" charset="2"/>
        <a:buChar char="§"/>
        <a:tabLst/>
        <a:defRPr sz="1100" b="0" kern="1200" cap="none" baseline="0">
          <a:solidFill>
            <a:srgbClr val="002060"/>
          </a:solidFill>
          <a:latin typeface="+mn-lt"/>
          <a:ea typeface="+mn-ea"/>
          <a:cs typeface="+mn-cs"/>
        </a:defRPr>
      </a:lvl3pPr>
      <a:lvl4pPr marL="400050" marR="0" indent="-131763" algn="l" defTabSz="685766" rtl="0" eaLnBrk="1" fontAlgn="auto" latinLnBrk="0" hangingPunct="1">
        <a:lnSpc>
          <a:spcPct val="100000"/>
        </a:lnSpc>
        <a:spcBef>
          <a:spcPts val="200"/>
        </a:spcBef>
        <a:spcAft>
          <a:spcPts val="0"/>
        </a:spcAft>
        <a:buClr>
          <a:srgbClr val="000000"/>
        </a:buClr>
        <a:buSzTx/>
        <a:buFont typeface="Wingdings" pitchFamily="2" charset="2"/>
        <a:buChar char="§"/>
        <a:tabLst/>
        <a:defRPr sz="1000" kern="1200">
          <a:solidFill>
            <a:srgbClr val="002060"/>
          </a:solidFill>
          <a:latin typeface="+mn-lt"/>
          <a:ea typeface="+mn-ea"/>
          <a:cs typeface="+mn-cs"/>
        </a:defRPr>
      </a:lvl4pPr>
      <a:lvl5pPr marL="536575" marR="0" indent="-136525" algn="l" defTabSz="685766" rtl="0" eaLnBrk="1" fontAlgn="auto" latinLnBrk="0" hangingPunct="1">
        <a:lnSpc>
          <a:spcPct val="90000"/>
        </a:lnSpc>
        <a:spcBef>
          <a:spcPts val="375"/>
        </a:spcBef>
        <a:spcAft>
          <a:spcPts val="0"/>
        </a:spcAft>
        <a:buClrTx/>
        <a:buSzTx/>
        <a:buFont typeface="Wingdings" pitchFamily="2" charset="2"/>
        <a:buChar char="§"/>
        <a:tabLst/>
        <a:defRPr sz="1350" kern="1200">
          <a:solidFill>
            <a:srgbClr val="002060"/>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3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jpg"/><Relationship Id="rId7"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5.emf"/><Relationship Id="rId7"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9.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30.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LRNS Final </a:t>
            </a:r>
            <a:r>
              <a:rPr lang="fr-FR" dirty="0" err="1" smtClean="0"/>
              <a:t>presentation</a:t>
            </a:r>
            <a:endParaRPr lang="fr-FR" dirty="0"/>
          </a:p>
        </p:txBody>
      </p:sp>
      <p:sp>
        <p:nvSpPr>
          <p:cNvPr id="3" name="Sous-titre 2"/>
          <p:cNvSpPr>
            <a:spLocks noGrp="1"/>
          </p:cNvSpPr>
          <p:nvPr>
            <p:ph type="subTitle" idx="1"/>
          </p:nvPr>
        </p:nvSpPr>
        <p:spPr/>
        <p:txBody>
          <a:bodyPr/>
          <a:lstStyle/>
          <a:p>
            <a:r>
              <a:rPr lang="en-US" dirty="0" err="1" smtClean="0"/>
              <a:t>Esa</a:t>
            </a:r>
            <a:r>
              <a:rPr lang="en-US" dirty="0" smtClean="0"/>
              <a:t> </a:t>
            </a:r>
            <a:r>
              <a:rPr lang="en-US" dirty="0" err="1" smtClean="0"/>
              <a:t>estec</a:t>
            </a:r>
            <a:r>
              <a:rPr lang="en-US" dirty="0" smtClean="0"/>
              <a:t>, end of September  </a:t>
            </a:r>
            <a:r>
              <a:rPr lang="en-US" dirty="0"/>
              <a:t>2023</a:t>
            </a:r>
            <a:endParaRPr lang="fr-FR" dirty="0"/>
          </a:p>
        </p:txBody>
      </p:sp>
      <p:sp>
        <p:nvSpPr>
          <p:cNvPr id="4" name="Espace réservé du numéro de diapositive 3">
            <a:extLst>
              <a:ext uri="{FF2B5EF4-FFF2-40B4-BE49-F238E27FC236}">
                <a16:creationId xmlns:a16="http://schemas.microsoft.com/office/drawing/2014/main" id="{456D51F8-097B-934F-A33D-E5374AAB7349}"/>
              </a:ext>
            </a:extLst>
          </p:cNvPr>
          <p:cNvSpPr>
            <a:spLocks noGrp="1"/>
          </p:cNvSpPr>
          <p:nvPr>
            <p:ph type="sldNum" sz="quarter" idx="4"/>
          </p:nvPr>
        </p:nvSpPr>
        <p:spPr>
          <a:prstGeom prst="rect">
            <a:avLst/>
          </a:prstGeom>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dirty="0"/>
              <a:t>///</a:t>
            </a:r>
            <a:r>
              <a:rPr lang="fr-FR" dirty="0"/>
              <a:t> </a:t>
            </a:r>
            <a:fld id="{FD7EF743-58F7-B741-A9D7-F50F382F70B5}" type="slidenum">
              <a:rPr lang="fr-FR" smtClean="0"/>
              <a:pPr/>
              <a:t>1</a:t>
            </a:fld>
            <a:r>
              <a:rPr lang="fr-FR" dirty="0" smtClean="0"/>
              <a:t>/10</a:t>
            </a:r>
            <a:endParaRPr lang="fr-FR" dirty="0"/>
          </a:p>
        </p:txBody>
      </p:sp>
      <p:sp>
        <p:nvSpPr>
          <p:cNvPr id="8" name="Espace réservé du pied de page 7">
            <a:extLst>
              <a:ext uri="{FF2B5EF4-FFF2-40B4-BE49-F238E27FC236}">
                <a16:creationId xmlns:a16="http://schemas.microsoft.com/office/drawing/2014/main" id="{8C222212-E3BD-3D4D-8536-337B7C438347}"/>
              </a:ext>
            </a:extLst>
          </p:cNvPr>
          <p:cNvSpPr>
            <a:spLocks noGrp="1"/>
          </p:cNvSpPr>
          <p:nvPr>
            <p:ph type="ftr" sz="quarter" idx="3"/>
          </p:nvPr>
        </p:nvSpPr>
        <p:spPr/>
        <p:txBody>
          <a:bodyPr/>
          <a:lstStyle/>
          <a:p>
            <a:r>
              <a:rPr lang="fr-FR" smtClean="0"/>
              <a:t>Not referenced</a:t>
            </a:r>
            <a:endParaRPr lang="fr-FR" dirty="0"/>
          </a:p>
        </p:txBody>
      </p:sp>
      <p:sp>
        <p:nvSpPr>
          <p:cNvPr id="7" name="Espace réservé de la date 6">
            <a:extLst>
              <a:ext uri="{FF2B5EF4-FFF2-40B4-BE49-F238E27FC236}">
                <a16:creationId xmlns:a16="http://schemas.microsoft.com/office/drawing/2014/main" id="{90699277-6BF6-FA4C-8FF0-531715225460}"/>
              </a:ext>
            </a:extLst>
          </p:cNvPr>
          <p:cNvSpPr>
            <a:spLocks noGrp="1"/>
          </p:cNvSpPr>
          <p:nvPr>
            <p:ph type="dt" sz="half" idx="2"/>
          </p:nvPr>
        </p:nvSpPr>
        <p:spPr/>
        <p:txBody>
          <a:bodyPr/>
          <a:lstStyle/>
          <a:p>
            <a:fld id="{91DFD098-E238-4A1C-B92F-2E510D45BE13}" type="datetime1">
              <a:rPr lang="en-GB" smtClean="0"/>
              <a:t>28/06/2023</a:t>
            </a:fld>
            <a:endParaRPr lang="fr-FR" dirty="0"/>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7" y="1204813"/>
            <a:ext cx="2013888" cy="542806"/>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29875" b="27612"/>
          <a:stretch/>
        </p:blipFill>
        <p:spPr>
          <a:xfrm>
            <a:off x="1926001" y="785197"/>
            <a:ext cx="2261602" cy="603624"/>
          </a:xfrm>
          <a:prstGeom prst="rect">
            <a:avLst/>
          </a:prstGeom>
        </p:spPr>
      </p:pic>
    </p:spTree>
    <p:extLst>
      <p:ext uri="{BB962C8B-B14F-4D97-AF65-F5344CB8AC3E}">
        <p14:creationId xmlns:p14="http://schemas.microsoft.com/office/powerpoint/2010/main" val="1666372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r>
              <a:rPr lang="fr-FR" sz="900" smtClean="0"/>
              <a:t>///</a:t>
            </a:r>
            <a:r>
              <a:rPr lang="fr-FR" smtClean="0"/>
              <a:t> </a:t>
            </a:r>
            <a:fld id="{FD7EF743-58F7-B741-A9D7-F50F382F70B5}" type="slidenum">
              <a:rPr lang="fr-FR" smtClean="0"/>
              <a:pPr/>
              <a:t>10</a:t>
            </a:fld>
            <a:endParaRPr lang="fr-FR" dirty="0"/>
          </a:p>
        </p:txBody>
      </p:sp>
      <p:sp>
        <p:nvSpPr>
          <p:cNvPr id="3" name="Segnaposto piè di pagina 2"/>
          <p:cNvSpPr>
            <a:spLocks noGrp="1"/>
          </p:cNvSpPr>
          <p:nvPr>
            <p:ph type="ftr" sz="quarter" idx="3"/>
          </p:nvPr>
        </p:nvSpPr>
        <p:spPr/>
        <p:txBody>
          <a:bodyPr/>
          <a:lstStyle/>
          <a:p>
            <a:r>
              <a:rPr lang="fr-FR" smtClean="0"/>
              <a:t>Not referenced</a:t>
            </a:r>
            <a:endParaRPr lang="fr-FR" dirty="0"/>
          </a:p>
        </p:txBody>
      </p:sp>
      <p:sp>
        <p:nvSpPr>
          <p:cNvPr id="4" name="Segnaposto data 3"/>
          <p:cNvSpPr>
            <a:spLocks noGrp="1"/>
          </p:cNvSpPr>
          <p:nvPr>
            <p:ph type="dt" sz="half" idx="2"/>
          </p:nvPr>
        </p:nvSpPr>
        <p:spPr/>
        <p:txBody>
          <a:bodyPr/>
          <a:lstStyle/>
          <a:p>
            <a:fld id="{1C4CA961-6FB3-431D-A4F3-D3EE0CB4BDD3}" type="datetime1">
              <a:rPr lang="en-GB" smtClean="0"/>
              <a:t>28/06/2023</a:t>
            </a:fld>
            <a:endParaRPr lang="fr-FR" dirty="0"/>
          </a:p>
        </p:txBody>
      </p:sp>
      <p:sp>
        <p:nvSpPr>
          <p:cNvPr id="5" name="Titolo 4"/>
          <p:cNvSpPr>
            <a:spLocks noGrp="1"/>
          </p:cNvSpPr>
          <p:nvPr>
            <p:ph type="title"/>
          </p:nvPr>
        </p:nvSpPr>
        <p:spPr/>
        <p:txBody>
          <a:bodyPr/>
          <a:lstStyle/>
          <a:p>
            <a:endParaRPr lang="it-IT"/>
          </a:p>
        </p:txBody>
      </p:sp>
      <p:sp>
        <p:nvSpPr>
          <p:cNvPr id="6" name="Segnaposto testo 5"/>
          <p:cNvSpPr>
            <a:spLocks noGrp="1"/>
          </p:cNvSpPr>
          <p:nvPr>
            <p:ph type="body" sz="quarter" idx="10"/>
          </p:nvPr>
        </p:nvSpPr>
        <p:spPr/>
        <p:txBody>
          <a:bodyPr/>
          <a:lstStyle/>
          <a:p>
            <a:endParaRPr lang="it-IT" dirty="0" smtClean="0"/>
          </a:p>
          <a:p>
            <a:endParaRPr lang="it-IT" dirty="0"/>
          </a:p>
          <a:p>
            <a:endParaRPr lang="it-IT" dirty="0" smtClean="0"/>
          </a:p>
          <a:p>
            <a:r>
              <a:rPr lang="it-IT" dirty="0" smtClean="0"/>
              <a:t>To be </a:t>
            </a:r>
            <a:r>
              <a:rPr lang="it-IT" dirty="0" err="1" smtClean="0"/>
              <a:t>finalised</a:t>
            </a:r>
            <a:r>
              <a:rPr lang="it-IT" dirty="0" smtClean="0"/>
              <a:t> </a:t>
            </a:r>
            <a:endParaRPr lang="it-IT" dirty="0"/>
          </a:p>
        </p:txBody>
      </p:sp>
    </p:spTree>
    <p:extLst>
      <p:ext uri="{BB962C8B-B14F-4D97-AF65-F5344CB8AC3E}">
        <p14:creationId xmlns:p14="http://schemas.microsoft.com/office/powerpoint/2010/main" val="143933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a:xfrm>
            <a:off x="4632" y="4801182"/>
            <a:ext cx="673048" cy="273844"/>
          </a:xfrm>
        </p:spPr>
        <p:txBody>
          <a:bodyPr/>
          <a:lstStyle/>
          <a:p>
            <a:r>
              <a:rPr lang="fr-FR" sz="900" dirty="0" smtClean="0"/>
              <a:t>///</a:t>
            </a:r>
            <a:r>
              <a:rPr lang="fr-FR" dirty="0" smtClean="0"/>
              <a:t> </a:t>
            </a:r>
            <a:fld id="{FD7EF743-58F7-B741-A9D7-F50F382F70B5}" type="slidenum">
              <a:rPr lang="fr-FR" smtClean="0"/>
              <a:pPr/>
              <a:t>11</a:t>
            </a:fld>
            <a:r>
              <a:rPr lang="fr-FR" dirty="0"/>
              <a:t>/10</a:t>
            </a:r>
          </a:p>
          <a:p>
            <a:endParaRPr lang="fr-FR" dirty="0"/>
          </a:p>
        </p:txBody>
      </p:sp>
      <p:sp>
        <p:nvSpPr>
          <p:cNvPr id="6" name="Espace réservé du pied de page 5"/>
          <p:cNvSpPr>
            <a:spLocks noGrp="1"/>
          </p:cNvSpPr>
          <p:nvPr>
            <p:ph type="ftr" sz="quarter" idx="3"/>
          </p:nvPr>
        </p:nvSpPr>
        <p:spPr/>
        <p:txBody>
          <a:bodyPr/>
          <a:lstStyle/>
          <a:p>
            <a:r>
              <a:rPr lang="fr-FR" smtClean="0"/>
              <a:t>Not referenced</a:t>
            </a:r>
            <a:endParaRPr lang="fr-FR" dirty="0"/>
          </a:p>
        </p:txBody>
      </p:sp>
      <p:sp>
        <p:nvSpPr>
          <p:cNvPr id="7" name="Espace réservé de la date 6"/>
          <p:cNvSpPr>
            <a:spLocks noGrp="1"/>
          </p:cNvSpPr>
          <p:nvPr>
            <p:ph type="dt" sz="half" idx="2"/>
          </p:nvPr>
        </p:nvSpPr>
        <p:spPr/>
        <p:txBody>
          <a:bodyPr/>
          <a:lstStyle/>
          <a:p>
            <a:fld id="{70529DAC-0D70-4880-90AB-7D48E46B06DB}" type="datetime1">
              <a:rPr lang="en-GB" smtClean="0"/>
              <a:t>28/06/2023</a:t>
            </a:fld>
            <a:endParaRPr lang="fr-FR" dirty="0"/>
          </a:p>
        </p:txBody>
      </p:sp>
      <p:sp>
        <p:nvSpPr>
          <p:cNvPr id="8" name="Titre 7"/>
          <p:cNvSpPr>
            <a:spLocks noGrp="1"/>
          </p:cNvSpPr>
          <p:nvPr>
            <p:ph type="ctrTitle"/>
          </p:nvPr>
        </p:nvSpPr>
        <p:spPr/>
        <p:txBody>
          <a:bodyPr>
            <a:normAutofit/>
          </a:bodyPr>
          <a:lstStyle/>
          <a:p>
            <a:r>
              <a:rPr lang="fr-FR" dirty="0" smtClean="0"/>
              <a:t>THANKS FOR YOUR ATTENTION</a:t>
            </a:r>
            <a:endParaRPr lang="fr-FR" dirty="0"/>
          </a:p>
        </p:txBody>
      </p:sp>
      <p:sp>
        <p:nvSpPr>
          <p:cNvPr id="39" name="Titolo 3">
            <a:extLst>
              <a:ext uri="{FF2B5EF4-FFF2-40B4-BE49-F238E27FC236}">
                <a16:creationId xmlns:a16="http://schemas.microsoft.com/office/drawing/2014/main" id="{8CC3FB30-A4E3-7CAE-E59A-781D86DB62D0}"/>
              </a:ext>
            </a:extLst>
          </p:cNvPr>
          <p:cNvSpPr txBox="1">
            <a:spLocks/>
          </p:cNvSpPr>
          <p:nvPr/>
        </p:nvSpPr>
        <p:spPr>
          <a:xfrm>
            <a:off x="427892" y="3667482"/>
            <a:ext cx="5314773" cy="11795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50000"/>
              </a:lnSpc>
            </a:pPr>
            <a:r>
              <a:rPr lang="en-US" sz="600" b="1" dirty="0" smtClean="0">
                <a:solidFill>
                  <a:schemeClr val="bg1"/>
                </a:solidFill>
                <a:latin typeface="Century Gothic" panose="020B0502020202020204" pitchFamily="34" charset="0"/>
              </a:rPr>
              <a:t>Authors:</a:t>
            </a:r>
          </a:p>
          <a:p>
            <a:pPr>
              <a:lnSpc>
                <a:spcPct val="150000"/>
              </a:lnSpc>
            </a:pPr>
            <a:endParaRPr lang="en-US" sz="500" dirty="0">
              <a:solidFill>
                <a:schemeClr val="bg1"/>
              </a:solidFill>
              <a:latin typeface="Century Gothic" panose="020B0502020202020204" pitchFamily="34" charset="0"/>
            </a:endParaRPr>
          </a:p>
          <a:p>
            <a:r>
              <a:rPr lang="it-IT" sz="600" b="1" dirty="0">
                <a:solidFill>
                  <a:schemeClr val="bg1"/>
                </a:solidFill>
              </a:rPr>
              <a:t>Cosimo </a:t>
            </a:r>
            <a:r>
              <a:rPr lang="it-IT" sz="600" b="1" dirty="0" smtClean="0">
                <a:solidFill>
                  <a:schemeClr val="bg1"/>
                </a:solidFill>
              </a:rPr>
              <a:t>Stallo</a:t>
            </a:r>
            <a:r>
              <a:rPr lang="it-IT" sz="600" b="1" baseline="30000" dirty="0" smtClean="0">
                <a:solidFill>
                  <a:schemeClr val="bg1"/>
                </a:solidFill>
              </a:rPr>
              <a:t>1</a:t>
            </a:r>
            <a:r>
              <a:rPr lang="it-IT" sz="600" b="1" dirty="0" smtClean="0">
                <a:solidFill>
                  <a:schemeClr val="bg1"/>
                </a:solidFill>
              </a:rPr>
              <a:t>, Carmine </a:t>
            </a:r>
            <a:r>
              <a:rPr lang="it-IT" sz="600" b="1" dirty="0">
                <a:solidFill>
                  <a:schemeClr val="bg1"/>
                </a:solidFill>
              </a:rPr>
              <a:t>Di </a:t>
            </a:r>
            <a:r>
              <a:rPr lang="it-IT" sz="600" b="1" dirty="0" smtClean="0">
                <a:solidFill>
                  <a:schemeClr val="bg1"/>
                </a:solidFill>
              </a:rPr>
              <a:t>Lauro</a:t>
            </a:r>
            <a:r>
              <a:rPr lang="it-IT" sz="600" b="1" baseline="30000" dirty="0" smtClean="0">
                <a:solidFill>
                  <a:schemeClr val="bg1"/>
                </a:solidFill>
              </a:rPr>
              <a:t>1</a:t>
            </a:r>
            <a:r>
              <a:rPr lang="it-IT" sz="600" b="1" dirty="0" smtClean="0">
                <a:solidFill>
                  <a:schemeClr val="bg1"/>
                </a:solidFill>
              </a:rPr>
              <a:t>, Mattia </a:t>
            </a:r>
            <a:r>
              <a:rPr lang="it-IT" sz="600" b="1" dirty="0">
                <a:solidFill>
                  <a:schemeClr val="bg1"/>
                </a:solidFill>
              </a:rPr>
              <a:t>Carosi</a:t>
            </a:r>
            <a:r>
              <a:rPr lang="it-IT" sz="600" b="1" baseline="30000" dirty="0">
                <a:solidFill>
                  <a:schemeClr val="bg1"/>
                </a:solidFill>
              </a:rPr>
              <a:t>1 </a:t>
            </a:r>
            <a:r>
              <a:rPr lang="it-IT" sz="600" b="1" dirty="0" smtClean="0">
                <a:solidFill>
                  <a:schemeClr val="bg1"/>
                </a:solidFill>
              </a:rPr>
              <a:t>, Laura De Leo</a:t>
            </a:r>
            <a:r>
              <a:rPr lang="it-IT" sz="600" b="1" baseline="30000" dirty="0" smtClean="0">
                <a:solidFill>
                  <a:schemeClr val="bg1"/>
                </a:solidFill>
              </a:rPr>
              <a:t>1</a:t>
            </a:r>
            <a:r>
              <a:rPr lang="it-IT" sz="600" b="1" dirty="0" smtClean="0">
                <a:solidFill>
                  <a:schemeClr val="bg1"/>
                </a:solidFill>
              </a:rPr>
              <a:t>, Martina Cappa</a:t>
            </a:r>
            <a:r>
              <a:rPr lang="it-IT" sz="600" b="1" baseline="30000" dirty="0" smtClean="0">
                <a:solidFill>
                  <a:schemeClr val="bg1"/>
                </a:solidFill>
              </a:rPr>
              <a:t>1</a:t>
            </a:r>
            <a:r>
              <a:rPr lang="it-IT" sz="600" b="1" dirty="0" smtClean="0">
                <a:solidFill>
                  <a:schemeClr val="bg1"/>
                </a:solidFill>
              </a:rPr>
              <a:t>, Daniele Musacchio</a:t>
            </a:r>
            <a:r>
              <a:rPr lang="it-IT" sz="600" b="1" baseline="30000" dirty="0" smtClean="0">
                <a:solidFill>
                  <a:schemeClr val="bg1"/>
                </a:solidFill>
              </a:rPr>
              <a:t>1</a:t>
            </a:r>
            <a:r>
              <a:rPr lang="it-IT" sz="600" b="1" dirty="0" smtClean="0">
                <a:solidFill>
                  <a:schemeClr val="bg1"/>
                </a:solidFill>
              </a:rPr>
              <a:t>, Daniele Cretoni</a:t>
            </a:r>
            <a:r>
              <a:rPr lang="it-IT" sz="600" b="1" baseline="30000" dirty="0" smtClean="0">
                <a:solidFill>
                  <a:schemeClr val="bg1"/>
                </a:solidFill>
              </a:rPr>
              <a:t>1</a:t>
            </a:r>
            <a:r>
              <a:rPr lang="it-IT" sz="600" b="1" dirty="0" smtClean="0">
                <a:solidFill>
                  <a:schemeClr val="bg1"/>
                </a:solidFill>
              </a:rPr>
              <a:t>, Henno Boomkamp</a:t>
            </a:r>
            <a:r>
              <a:rPr lang="it-IT" sz="600" b="1" baseline="30000" dirty="0" smtClean="0">
                <a:solidFill>
                  <a:schemeClr val="bg1"/>
                </a:solidFill>
              </a:rPr>
              <a:t>2</a:t>
            </a:r>
            <a:r>
              <a:rPr lang="it-IT" sz="600" b="1" dirty="0" smtClean="0">
                <a:solidFill>
                  <a:schemeClr val="bg1"/>
                </a:solidFill>
              </a:rPr>
              <a:t>, Pietro Giordano</a:t>
            </a:r>
            <a:r>
              <a:rPr lang="it-IT" sz="600" b="1" baseline="30000" dirty="0" smtClean="0">
                <a:solidFill>
                  <a:schemeClr val="bg1"/>
                </a:solidFill>
              </a:rPr>
              <a:t>3</a:t>
            </a:r>
            <a:r>
              <a:rPr lang="it-IT" sz="600" b="1" dirty="0" smtClean="0">
                <a:solidFill>
                  <a:schemeClr val="bg1"/>
                </a:solidFill>
              </a:rPr>
              <a:t>, Richard Swinden</a:t>
            </a:r>
            <a:r>
              <a:rPr lang="it-IT" sz="600" b="1" baseline="30000" dirty="0" smtClean="0">
                <a:solidFill>
                  <a:schemeClr val="bg1"/>
                </a:solidFill>
              </a:rPr>
              <a:t>3</a:t>
            </a:r>
            <a:r>
              <a:rPr lang="it-IT" sz="600" b="1" dirty="0" smtClean="0">
                <a:solidFill>
                  <a:schemeClr val="bg1"/>
                </a:solidFill>
              </a:rPr>
              <a:t>, Javier Ventura-Traveset</a:t>
            </a:r>
            <a:r>
              <a:rPr lang="it-IT" sz="600" b="1" baseline="30000" dirty="0" smtClean="0">
                <a:solidFill>
                  <a:schemeClr val="bg1"/>
                </a:solidFill>
              </a:rPr>
              <a:t>3</a:t>
            </a:r>
            <a:endParaRPr lang="it-IT" sz="600" b="1" baseline="30000" dirty="0">
              <a:solidFill>
                <a:schemeClr val="bg1"/>
              </a:solidFill>
            </a:endParaRPr>
          </a:p>
          <a:p>
            <a:endParaRPr lang="it-IT" sz="600" b="1" baseline="30000" dirty="0">
              <a:solidFill>
                <a:schemeClr val="bg1"/>
              </a:solidFill>
            </a:endParaRPr>
          </a:p>
          <a:p>
            <a:endParaRPr lang="it-IT" sz="600" b="1" baseline="30000" dirty="0" smtClean="0">
              <a:solidFill>
                <a:schemeClr val="bg1"/>
              </a:solidFill>
            </a:endParaRPr>
          </a:p>
          <a:p>
            <a:r>
              <a:rPr lang="en-US" sz="400" baseline="30000" dirty="0" smtClean="0">
                <a:solidFill>
                  <a:schemeClr val="bg1"/>
                </a:solidFill>
              </a:rPr>
              <a:t>1</a:t>
            </a:r>
            <a:r>
              <a:rPr lang="en-US" sz="400" dirty="0" smtClean="0">
                <a:solidFill>
                  <a:schemeClr val="bg1"/>
                </a:solidFill>
              </a:rPr>
              <a:t>Thales </a:t>
            </a:r>
            <a:r>
              <a:rPr lang="en-US" sz="400" dirty="0">
                <a:solidFill>
                  <a:schemeClr val="bg1"/>
                </a:solidFill>
              </a:rPr>
              <a:t>Alenia Space Italy (TAS-I); </a:t>
            </a:r>
            <a:r>
              <a:rPr lang="en-US" sz="400" dirty="0" smtClean="0">
                <a:solidFill>
                  <a:schemeClr val="bg1"/>
                </a:solidFill>
              </a:rPr>
              <a:t>Cosimo.Stallo@thalesaleniaspace.com</a:t>
            </a:r>
          </a:p>
          <a:p>
            <a:endParaRPr lang="it-IT" sz="400" dirty="0">
              <a:solidFill>
                <a:schemeClr val="bg1"/>
              </a:solidFill>
            </a:endParaRPr>
          </a:p>
          <a:p>
            <a:r>
              <a:rPr lang="en-US" sz="400" baseline="30000" dirty="0" smtClean="0">
                <a:solidFill>
                  <a:schemeClr val="bg1"/>
                </a:solidFill>
              </a:rPr>
              <a:t>2</a:t>
            </a:r>
            <a:r>
              <a:rPr lang="en-US" sz="400" dirty="0" smtClean="0">
                <a:solidFill>
                  <a:schemeClr val="bg1"/>
                </a:solidFill>
              </a:rPr>
              <a:t>Telespazio </a:t>
            </a:r>
            <a:r>
              <a:rPr lang="en-US" sz="400" dirty="0">
                <a:solidFill>
                  <a:schemeClr val="bg1"/>
                </a:solidFill>
              </a:rPr>
              <a:t>Germany (TPZ); </a:t>
            </a:r>
            <a:r>
              <a:rPr lang="en-US" sz="400" dirty="0" smtClean="0">
                <a:solidFill>
                  <a:schemeClr val="bg1"/>
                </a:solidFill>
              </a:rPr>
              <a:t>Henno.Boomkamp@telespazio.de</a:t>
            </a:r>
          </a:p>
          <a:p>
            <a:endParaRPr lang="it-IT" sz="400" dirty="0">
              <a:solidFill>
                <a:schemeClr val="bg1"/>
              </a:solidFill>
            </a:endParaRPr>
          </a:p>
          <a:p>
            <a:r>
              <a:rPr lang="es-ES" sz="400" baseline="30000" dirty="0" smtClean="0">
                <a:solidFill>
                  <a:schemeClr val="bg1"/>
                </a:solidFill>
              </a:rPr>
              <a:t>3</a:t>
            </a:r>
            <a:r>
              <a:rPr lang="es-ES" sz="400" dirty="0" smtClean="0">
                <a:solidFill>
                  <a:schemeClr val="bg1"/>
                </a:solidFill>
              </a:rPr>
              <a:t>European </a:t>
            </a:r>
            <a:r>
              <a:rPr lang="es-ES" sz="400" dirty="0">
                <a:solidFill>
                  <a:schemeClr val="bg1"/>
                </a:solidFill>
              </a:rPr>
              <a:t>Space Agency (ESA); </a:t>
            </a:r>
            <a:r>
              <a:rPr lang="es-ES" sz="400" dirty="0" smtClean="0">
                <a:solidFill>
                  <a:schemeClr val="bg1"/>
                </a:solidFill>
              </a:rPr>
              <a:t>Pietro.Giordano@esa.int</a:t>
            </a:r>
            <a:endParaRPr lang="it-IT" sz="400" dirty="0">
              <a:solidFill>
                <a:schemeClr val="bg1"/>
              </a:solidFill>
            </a:endParaRPr>
          </a:p>
        </p:txBody>
      </p:sp>
      <p:pic>
        <p:nvPicPr>
          <p:cNvPr id="9" name="Immagine 8"/>
          <p:cNvPicPr>
            <a:picLocks noChangeAspect="1"/>
          </p:cNvPicPr>
          <p:nvPr/>
        </p:nvPicPr>
        <p:blipFill rotWithShape="1">
          <a:blip r:embed="rId2">
            <a:extLst>
              <a:ext uri="{28A0092B-C50C-407E-A947-70E740481C1C}">
                <a14:useLocalDpi xmlns:a14="http://schemas.microsoft.com/office/drawing/2010/main" val="0"/>
              </a:ext>
            </a:extLst>
          </a:blip>
          <a:srcRect l="19512" t="30352" r="18513" b="30623"/>
          <a:stretch/>
        </p:blipFill>
        <p:spPr>
          <a:xfrm>
            <a:off x="8402757" y="61170"/>
            <a:ext cx="598279" cy="236509"/>
          </a:xfrm>
          <a:prstGeom prst="rect">
            <a:avLst/>
          </a:prstGeom>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455" y="39715"/>
            <a:ext cx="691345" cy="279418"/>
          </a:xfrm>
          <a:prstGeom prst="rect">
            <a:avLst/>
          </a:prstGeom>
        </p:spPr>
      </p:pic>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8296" y="75841"/>
            <a:ext cx="826965" cy="222893"/>
          </a:xfrm>
          <a:prstGeom prst="rect">
            <a:avLst/>
          </a:prstGeom>
        </p:spPr>
      </p:pic>
    </p:spTree>
    <p:extLst>
      <p:ext uri="{BB962C8B-B14F-4D97-AF65-F5344CB8AC3E}">
        <p14:creationId xmlns:p14="http://schemas.microsoft.com/office/powerpoint/2010/main" val="3697451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r>
              <a:rPr lang="fr-FR" sz="900" dirty="0" smtClean="0"/>
              <a:t>///</a:t>
            </a:r>
            <a:r>
              <a:rPr lang="fr-FR" dirty="0" smtClean="0"/>
              <a:t> </a:t>
            </a:r>
            <a:fld id="{FD7EF743-58F7-B741-A9D7-F50F382F70B5}" type="slidenum">
              <a:rPr lang="fr-FR" smtClean="0"/>
              <a:pPr/>
              <a:t>2</a:t>
            </a:fld>
            <a:r>
              <a:rPr lang="fr-FR" dirty="0"/>
              <a:t>/10</a:t>
            </a:r>
          </a:p>
          <a:p>
            <a:endParaRPr lang="fr-FR" dirty="0"/>
          </a:p>
        </p:txBody>
      </p:sp>
      <p:sp>
        <p:nvSpPr>
          <p:cNvPr id="6" name="Espace réservé du pied de page 5"/>
          <p:cNvSpPr>
            <a:spLocks noGrp="1"/>
          </p:cNvSpPr>
          <p:nvPr>
            <p:ph type="ftr" sz="quarter" idx="3"/>
          </p:nvPr>
        </p:nvSpPr>
        <p:spPr/>
        <p:txBody>
          <a:bodyPr/>
          <a:lstStyle/>
          <a:p>
            <a:r>
              <a:rPr lang="fr-FR" smtClean="0"/>
              <a:t>Not referenced</a:t>
            </a:r>
            <a:endParaRPr lang="fr-FR" dirty="0"/>
          </a:p>
        </p:txBody>
      </p:sp>
      <p:sp>
        <p:nvSpPr>
          <p:cNvPr id="7" name="Espace réservé de la date 6"/>
          <p:cNvSpPr>
            <a:spLocks noGrp="1"/>
          </p:cNvSpPr>
          <p:nvPr>
            <p:ph type="dt" sz="half" idx="2"/>
          </p:nvPr>
        </p:nvSpPr>
        <p:spPr/>
        <p:txBody>
          <a:bodyPr/>
          <a:lstStyle/>
          <a:p>
            <a:fld id="{70529DAC-0D70-4880-90AB-7D48E46B06DB}" type="datetime1">
              <a:rPr lang="en-GB" smtClean="0"/>
              <a:t>28/06/2023</a:t>
            </a:fld>
            <a:endParaRPr lang="fr-FR" dirty="0"/>
          </a:p>
        </p:txBody>
      </p:sp>
      <p:sp>
        <p:nvSpPr>
          <p:cNvPr id="8" name="Titre 7"/>
          <p:cNvSpPr>
            <a:spLocks noGrp="1"/>
          </p:cNvSpPr>
          <p:nvPr>
            <p:ph type="title"/>
          </p:nvPr>
        </p:nvSpPr>
        <p:spPr/>
        <p:txBody>
          <a:bodyPr>
            <a:normAutofit fontScale="90000"/>
          </a:bodyPr>
          <a:lstStyle/>
          <a:p>
            <a:r>
              <a:rPr lang="fr-FR" dirty="0" smtClean="0"/>
              <a:t>tABLE OF CONTENTS</a:t>
            </a:r>
            <a:endParaRPr lang="fr-FR" dirty="0"/>
          </a:p>
        </p:txBody>
      </p:sp>
      <p:grpSp>
        <p:nvGrpSpPr>
          <p:cNvPr id="9" name="Groupe 8">
            <a:extLst>
              <a:ext uri="{FF2B5EF4-FFF2-40B4-BE49-F238E27FC236}">
                <a16:creationId xmlns:a16="http://schemas.microsoft.com/office/drawing/2014/main" id="{FEFD36D7-7D98-8246-9E56-20F7634FA6A3}"/>
              </a:ext>
            </a:extLst>
          </p:cNvPr>
          <p:cNvGrpSpPr/>
          <p:nvPr/>
        </p:nvGrpSpPr>
        <p:grpSpPr>
          <a:xfrm>
            <a:off x="1142847" y="1856903"/>
            <a:ext cx="3093612" cy="216131"/>
            <a:chOff x="1129256" y="1806633"/>
            <a:chExt cx="3093612" cy="216131"/>
          </a:xfrm>
        </p:grpSpPr>
        <p:cxnSp>
          <p:nvCxnSpPr>
            <p:cNvPr id="10" name="Connecteur droit 9">
              <a:extLst>
                <a:ext uri="{FF2B5EF4-FFF2-40B4-BE49-F238E27FC236}">
                  <a16:creationId xmlns:a16="http://schemas.microsoft.com/office/drawing/2014/main" id="{4B331549-627B-824E-AB59-FE50E980CDFF}"/>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1C1918DA-F44F-AB4B-85DD-33917A33FC8E}"/>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2" name="ZoneTexte 12">
            <a:extLst>
              <a:ext uri="{FF2B5EF4-FFF2-40B4-BE49-F238E27FC236}">
                <a16:creationId xmlns:a16="http://schemas.microsoft.com/office/drawing/2014/main" id="{728868A2-82C3-DF4D-90FC-2F3460759E6A}"/>
              </a:ext>
            </a:extLst>
          </p:cNvPr>
          <p:cNvSpPr txBox="1"/>
          <p:nvPr/>
        </p:nvSpPr>
        <p:spPr>
          <a:xfrm>
            <a:off x="1360253" y="1546561"/>
            <a:ext cx="2684838" cy="338554"/>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it-IT" sz="1600" dirty="0" smtClean="0">
                <a:solidFill>
                  <a:schemeClr val="bg1"/>
                </a:solidFill>
              </a:rPr>
              <a:t>CONTEXT &amp; OBJECTIVES</a:t>
            </a:r>
            <a:endParaRPr lang="en-GB" sz="1600" dirty="0">
              <a:solidFill>
                <a:schemeClr val="bg1"/>
              </a:solidFill>
            </a:endParaRPr>
          </a:p>
        </p:txBody>
      </p:sp>
      <p:sp>
        <p:nvSpPr>
          <p:cNvPr id="13" name="Ellipse 12">
            <a:extLst>
              <a:ext uri="{FF2B5EF4-FFF2-40B4-BE49-F238E27FC236}">
                <a16:creationId xmlns:a16="http://schemas.microsoft.com/office/drawing/2014/main" id="{8F5493E6-D64C-8A42-BF15-22E0210C6E1F}"/>
              </a:ext>
            </a:extLst>
          </p:cNvPr>
          <p:cNvSpPr/>
          <p:nvPr/>
        </p:nvSpPr>
        <p:spPr>
          <a:xfrm>
            <a:off x="962122" y="1536357"/>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1</a:t>
            </a:r>
          </a:p>
        </p:txBody>
      </p:sp>
      <p:grpSp>
        <p:nvGrpSpPr>
          <p:cNvPr id="14" name="Groupe 13">
            <a:extLst>
              <a:ext uri="{FF2B5EF4-FFF2-40B4-BE49-F238E27FC236}">
                <a16:creationId xmlns:a16="http://schemas.microsoft.com/office/drawing/2014/main" id="{684954A1-EA2E-1746-A22B-CCB6D2468CED}"/>
              </a:ext>
            </a:extLst>
          </p:cNvPr>
          <p:cNvGrpSpPr/>
          <p:nvPr/>
        </p:nvGrpSpPr>
        <p:grpSpPr>
          <a:xfrm>
            <a:off x="1142847" y="2694170"/>
            <a:ext cx="3093612" cy="216131"/>
            <a:chOff x="1129256" y="1806633"/>
            <a:chExt cx="3093612" cy="216131"/>
          </a:xfrm>
        </p:grpSpPr>
        <p:cxnSp>
          <p:nvCxnSpPr>
            <p:cNvPr id="15" name="Connecteur droit 14">
              <a:extLst>
                <a:ext uri="{FF2B5EF4-FFF2-40B4-BE49-F238E27FC236}">
                  <a16:creationId xmlns:a16="http://schemas.microsoft.com/office/drawing/2014/main" id="{A979817C-ABEF-F84A-9666-FD6288DE5845}"/>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2756C0B4-C6D6-4344-AF01-7ED79E563594}"/>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 name="ZoneTexte 16">
            <a:extLst>
              <a:ext uri="{FF2B5EF4-FFF2-40B4-BE49-F238E27FC236}">
                <a16:creationId xmlns:a16="http://schemas.microsoft.com/office/drawing/2014/main" id="{B8377299-53DE-3044-BE56-96DF2BC7DB66}"/>
              </a:ext>
            </a:extLst>
          </p:cNvPr>
          <p:cNvSpPr txBox="1"/>
          <p:nvPr/>
        </p:nvSpPr>
        <p:spPr>
          <a:xfrm>
            <a:off x="1360253" y="2383828"/>
            <a:ext cx="3239861" cy="338554"/>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it-IT" sz="1600" dirty="0" smtClean="0">
                <a:solidFill>
                  <a:schemeClr val="bg1"/>
                </a:solidFill>
              </a:rPr>
              <a:t>LRNS ODTS System Architecture</a:t>
            </a:r>
            <a:endParaRPr lang="en-GB" sz="1600" dirty="0">
              <a:solidFill>
                <a:schemeClr val="bg1"/>
              </a:solidFill>
            </a:endParaRPr>
          </a:p>
        </p:txBody>
      </p:sp>
      <p:sp>
        <p:nvSpPr>
          <p:cNvPr id="18" name="Ellipse 17">
            <a:extLst>
              <a:ext uri="{FF2B5EF4-FFF2-40B4-BE49-F238E27FC236}">
                <a16:creationId xmlns:a16="http://schemas.microsoft.com/office/drawing/2014/main" id="{5FAFCB2B-72F1-3B46-8CDD-B0C7DC373BFA}"/>
              </a:ext>
            </a:extLst>
          </p:cNvPr>
          <p:cNvSpPr/>
          <p:nvPr/>
        </p:nvSpPr>
        <p:spPr>
          <a:xfrm>
            <a:off x="962122" y="2373624"/>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2</a:t>
            </a:r>
          </a:p>
        </p:txBody>
      </p:sp>
      <p:grpSp>
        <p:nvGrpSpPr>
          <p:cNvPr id="19" name="Groupe 18">
            <a:extLst>
              <a:ext uri="{FF2B5EF4-FFF2-40B4-BE49-F238E27FC236}">
                <a16:creationId xmlns:a16="http://schemas.microsoft.com/office/drawing/2014/main" id="{5BAA43F9-80B9-B945-A7C2-1A7D3EAB66B1}"/>
              </a:ext>
            </a:extLst>
          </p:cNvPr>
          <p:cNvGrpSpPr/>
          <p:nvPr/>
        </p:nvGrpSpPr>
        <p:grpSpPr>
          <a:xfrm>
            <a:off x="1142847" y="3541536"/>
            <a:ext cx="3093612" cy="216131"/>
            <a:chOff x="1129256" y="1806633"/>
            <a:chExt cx="3093612" cy="216131"/>
          </a:xfrm>
        </p:grpSpPr>
        <p:cxnSp>
          <p:nvCxnSpPr>
            <p:cNvPr id="20" name="Connecteur droit 19">
              <a:extLst>
                <a:ext uri="{FF2B5EF4-FFF2-40B4-BE49-F238E27FC236}">
                  <a16:creationId xmlns:a16="http://schemas.microsoft.com/office/drawing/2014/main" id="{8FB45154-B576-1A40-A5AD-0FEA8DF2752F}"/>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6EFF30B3-2075-E64A-A93F-B21EEDB3E3DC}"/>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2" name="ZoneTexte 21">
            <a:extLst>
              <a:ext uri="{FF2B5EF4-FFF2-40B4-BE49-F238E27FC236}">
                <a16:creationId xmlns:a16="http://schemas.microsoft.com/office/drawing/2014/main" id="{7C8AF00B-E643-BC4D-B46F-B26049026B2B}"/>
              </a:ext>
            </a:extLst>
          </p:cNvPr>
          <p:cNvSpPr txBox="1"/>
          <p:nvPr/>
        </p:nvSpPr>
        <p:spPr>
          <a:xfrm>
            <a:off x="1360253" y="3231194"/>
            <a:ext cx="1727011" cy="338554"/>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fr-FR" sz="1600" dirty="0" smtClean="0">
                <a:solidFill>
                  <a:schemeClr val="bg1"/>
                </a:solidFill>
              </a:rPr>
              <a:t>OD SIMULATOR</a:t>
            </a:r>
            <a:endParaRPr lang="fr-FR" sz="1600" dirty="0">
              <a:solidFill>
                <a:schemeClr val="bg1"/>
              </a:solidFill>
            </a:endParaRPr>
          </a:p>
        </p:txBody>
      </p:sp>
      <p:sp>
        <p:nvSpPr>
          <p:cNvPr id="23" name="Ellipse 22">
            <a:extLst>
              <a:ext uri="{FF2B5EF4-FFF2-40B4-BE49-F238E27FC236}">
                <a16:creationId xmlns:a16="http://schemas.microsoft.com/office/drawing/2014/main" id="{B01F917B-F9B2-184D-A5A0-F4373AF98655}"/>
              </a:ext>
            </a:extLst>
          </p:cNvPr>
          <p:cNvSpPr/>
          <p:nvPr/>
        </p:nvSpPr>
        <p:spPr>
          <a:xfrm>
            <a:off x="962122" y="3220990"/>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3</a:t>
            </a:r>
          </a:p>
        </p:txBody>
      </p:sp>
      <p:grpSp>
        <p:nvGrpSpPr>
          <p:cNvPr id="24" name="Groupe 23">
            <a:extLst>
              <a:ext uri="{FF2B5EF4-FFF2-40B4-BE49-F238E27FC236}">
                <a16:creationId xmlns:a16="http://schemas.microsoft.com/office/drawing/2014/main" id="{7BE90638-E073-9A48-B1A9-A136EB67CDEC}"/>
              </a:ext>
            </a:extLst>
          </p:cNvPr>
          <p:cNvGrpSpPr/>
          <p:nvPr/>
        </p:nvGrpSpPr>
        <p:grpSpPr>
          <a:xfrm>
            <a:off x="5088265" y="1856903"/>
            <a:ext cx="3093612" cy="216131"/>
            <a:chOff x="1129256" y="1806633"/>
            <a:chExt cx="3093612" cy="216131"/>
          </a:xfrm>
        </p:grpSpPr>
        <p:cxnSp>
          <p:nvCxnSpPr>
            <p:cNvPr id="25" name="Connecteur droit 24">
              <a:extLst>
                <a:ext uri="{FF2B5EF4-FFF2-40B4-BE49-F238E27FC236}">
                  <a16:creationId xmlns:a16="http://schemas.microsoft.com/office/drawing/2014/main" id="{8DBA8FE6-24ED-384A-961E-B932D5216501}"/>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C413E81A-A600-6745-AA21-A1AAD9746D2D}"/>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7" name="ZoneTexte 26">
            <a:extLst>
              <a:ext uri="{FF2B5EF4-FFF2-40B4-BE49-F238E27FC236}">
                <a16:creationId xmlns:a16="http://schemas.microsoft.com/office/drawing/2014/main" id="{D464301D-61C5-8D46-9B8B-819069C9F2C6}"/>
              </a:ext>
            </a:extLst>
          </p:cNvPr>
          <p:cNvSpPr txBox="1"/>
          <p:nvPr/>
        </p:nvSpPr>
        <p:spPr>
          <a:xfrm>
            <a:off x="5305671" y="1546561"/>
            <a:ext cx="1477456" cy="338554"/>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it-IT" sz="1600" dirty="0" smtClean="0">
                <a:solidFill>
                  <a:schemeClr val="bg1"/>
                </a:solidFill>
              </a:rPr>
              <a:t>OD RESULTS</a:t>
            </a:r>
            <a:endParaRPr lang="fr-FR" sz="1600" dirty="0">
              <a:solidFill>
                <a:schemeClr val="bg1"/>
              </a:solidFill>
            </a:endParaRPr>
          </a:p>
        </p:txBody>
      </p:sp>
      <p:sp>
        <p:nvSpPr>
          <p:cNvPr id="28" name="Ellipse 27">
            <a:extLst>
              <a:ext uri="{FF2B5EF4-FFF2-40B4-BE49-F238E27FC236}">
                <a16:creationId xmlns:a16="http://schemas.microsoft.com/office/drawing/2014/main" id="{781FD02A-4073-8143-8321-B5CF473BFD57}"/>
              </a:ext>
            </a:extLst>
          </p:cNvPr>
          <p:cNvSpPr/>
          <p:nvPr/>
        </p:nvSpPr>
        <p:spPr>
          <a:xfrm>
            <a:off x="4907540" y="1536357"/>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4</a:t>
            </a:r>
          </a:p>
        </p:txBody>
      </p:sp>
      <p:grpSp>
        <p:nvGrpSpPr>
          <p:cNvPr id="29" name="Groupe 28">
            <a:extLst>
              <a:ext uri="{FF2B5EF4-FFF2-40B4-BE49-F238E27FC236}">
                <a16:creationId xmlns:a16="http://schemas.microsoft.com/office/drawing/2014/main" id="{270EF442-D247-1A41-952E-2ABC2086C582}"/>
              </a:ext>
            </a:extLst>
          </p:cNvPr>
          <p:cNvGrpSpPr/>
          <p:nvPr/>
        </p:nvGrpSpPr>
        <p:grpSpPr>
          <a:xfrm>
            <a:off x="5088265" y="2694170"/>
            <a:ext cx="3093612" cy="216131"/>
            <a:chOff x="1129256" y="1806633"/>
            <a:chExt cx="3093612" cy="216131"/>
          </a:xfrm>
        </p:grpSpPr>
        <p:cxnSp>
          <p:nvCxnSpPr>
            <p:cNvPr id="30" name="Connecteur droit 29">
              <a:extLst>
                <a:ext uri="{FF2B5EF4-FFF2-40B4-BE49-F238E27FC236}">
                  <a16:creationId xmlns:a16="http://schemas.microsoft.com/office/drawing/2014/main" id="{43791B52-CC31-BC43-9376-5F23FC185FD4}"/>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97DD04E5-FA62-D047-A6C1-1047F3ABE70E}"/>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2" name="ZoneTexte 31">
            <a:extLst>
              <a:ext uri="{FF2B5EF4-FFF2-40B4-BE49-F238E27FC236}">
                <a16:creationId xmlns:a16="http://schemas.microsoft.com/office/drawing/2014/main" id="{07E65564-7A10-3B46-8C7F-E65EED84BF6E}"/>
              </a:ext>
            </a:extLst>
          </p:cNvPr>
          <p:cNvSpPr txBox="1"/>
          <p:nvPr/>
        </p:nvSpPr>
        <p:spPr>
          <a:xfrm>
            <a:off x="5305671" y="2383828"/>
            <a:ext cx="1680525" cy="338554"/>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it-IT" sz="1600" dirty="0" smtClean="0">
                <a:solidFill>
                  <a:schemeClr val="bg1"/>
                </a:solidFill>
              </a:rPr>
              <a:t>TS SIMULATOR</a:t>
            </a:r>
            <a:endParaRPr lang="en-GB" sz="1600" dirty="0">
              <a:solidFill>
                <a:schemeClr val="bg1"/>
              </a:solidFill>
            </a:endParaRPr>
          </a:p>
        </p:txBody>
      </p:sp>
      <p:sp>
        <p:nvSpPr>
          <p:cNvPr id="33" name="Ellipse 32">
            <a:extLst>
              <a:ext uri="{FF2B5EF4-FFF2-40B4-BE49-F238E27FC236}">
                <a16:creationId xmlns:a16="http://schemas.microsoft.com/office/drawing/2014/main" id="{2877E692-E63E-634D-BC2F-DB9BAF554E9D}"/>
              </a:ext>
            </a:extLst>
          </p:cNvPr>
          <p:cNvSpPr/>
          <p:nvPr/>
        </p:nvSpPr>
        <p:spPr>
          <a:xfrm>
            <a:off x="4907540" y="2373624"/>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5</a:t>
            </a:r>
          </a:p>
        </p:txBody>
      </p:sp>
      <p:grpSp>
        <p:nvGrpSpPr>
          <p:cNvPr id="34" name="Groupe 33">
            <a:extLst>
              <a:ext uri="{FF2B5EF4-FFF2-40B4-BE49-F238E27FC236}">
                <a16:creationId xmlns:a16="http://schemas.microsoft.com/office/drawing/2014/main" id="{D74881D8-6234-FF4A-852E-4122EB8305C4}"/>
              </a:ext>
            </a:extLst>
          </p:cNvPr>
          <p:cNvGrpSpPr/>
          <p:nvPr/>
        </p:nvGrpSpPr>
        <p:grpSpPr>
          <a:xfrm>
            <a:off x="5088265" y="3541536"/>
            <a:ext cx="3093612" cy="216131"/>
            <a:chOff x="1129256" y="1806633"/>
            <a:chExt cx="3093612" cy="216131"/>
          </a:xfrm>
        </p:grpSpPr>
        <p:cxnSp>
          <p:nvCxnSpPr>
            <p:cNvPr id="35" name="Connecteur droit 34">
              <a:extLst>
                <a:ext uri="{FF2B5EF4-FFF2-40B4-BE49-F238E27FC236}">
                  <a16:creationId xmlns:a16="http://schemas.microsoft.com/office/drawing/2014/main" id="{DA72A038-9204-0940-8E7D-BC4521AF8EC9}"/>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5DC2DECE-ACE9-B049-ABE1-73A030B5D90F}"/>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7" name="ZoneTexte 36">
            <a:extLst>
              <a:ext uri="{FF2B5EF4-FFF2-40B4-BE49-F238E27FC236}">
                <a16:creationId xmlns:a16="http://schemas.microsoft.com/office/drawing/2014/main" id="{B747C0CF-D42A-FD46-AE06-414A42D85494}"/>
              </a:ext>
            </a:extLst>
          </p:cNvPr>
          <p:cNvSpPr txBox="1"/>
          <p:nvPr/>
        </p:nvSpPr>
        <p:spPr>
          <a:xfrm>
            <a:off x="5305671" y="3231194"/>
            <a:ext cx="1430969" cy="338554"/>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fr-FR" sz="1600" dirty="0" smtClean="0">
                <a:solidFill>
                  <a:schemeClr val="bg1"/>
                </a:solidFill>
              </a:rPr>
              <a:t>TS RESULTS</a:t>
            </a:r>
            <a:endParaRPr lang="fr-FR" sz="1600" dirty="0">
              <a:solidFill>
                <a:schemeClr val="bg1"/>
              </a:solidFill>
            </a:endParaRPr>
          </a:p>
        </p:txBody>
      </p:sp>
      <p:sp>
        <p:nvSpPr>
          <p:cNvPr id="38" name="Ellipse 37">
            <a:extLst>
              <a:ext uri="{FF2B5EF4-FFF2-40B4-BE49-F238E27FC236}">
                <a16:creationId xmlns:a16="http://schemas.microsoft.com/office/drawing/2014/main" id="{8426AD8A-345A-7E4B-9EEA-1F8B2AC5F5E4}"/>
              </a:ext>
            </a:extLst>
          </p:cNvPr>
          <p:cNvSpPr/>
          <p:nvPr/>
        </p:nvSpPr>
        <p:spPr>
          <a:xfrm>
            <a:off x="4907540" y="3220990"/>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6</a:t>
            </a:r>
          </a:p>
        </p:txBody>
      </p:sp>
      <p:pic>
        <p:nvPicPr>
          <p:cNvPr id="40" name="Immagin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839" y="107005"/>
            <a:ext cx="826965" cy="222893"/>
          </a:xfrm>
          <a:prstGeom prst="rect">
            <a:avLst/>
          </a:prstGeom>
        </p:spPr>
      </p:pic>
      <p:pic>
        <p:nvPicPr>
          <p:cNvPr id="41" name="Immagine 40"/>
          <p:cNvPicPr>
            <a:picLocks noChangeAspect="1"/>
          </p:cNvPicPr>
          <p:nvPr/>
        </p:nvPicPr>
        <p:blipFill rotWithShape="1">
          <a:blip r:embed="rId3">
            <a:extLst>
              <a:ext uri="{28A0092B-C50C-407E-A947-70E740481C1C}">
                <a14:useLocalDpi xmlns:a14="http://schemas.microsoft.com/office/drawing/2010/main" val="0"/>
              </a:ext>
            </a:extLst>
          </a:blip>
          <a:srcRect t="29875" b="27612"/>
          <a:stretch/>
        </p:blipFill>
        <p:spPr>
          <a:xfrm>
            <a:off x="8261712" y="93356"/>
            <a:ext cx="946315" cy="252572"/>
          </a:xfrm>
          <a:prstGeom prst="rect">
            <a:avLst/>
          </a:prstGeom>
        </p:spPr>
      </p:pic>
      <p:pic>
        <p:nvPicPr>
          <p:cNvPr id="42" name="Immagine 41"/>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74660" y="50480"/>
            <a:ext cx="691345" cy="279418"/>
          </a:xfrm>
          <a:prstGeom prst="rect">
            <a:avLst/>
          </a:prstGeom>
        </p:spPr>
      </p:pic>
      <p:grpSp>
        <p:nvGrpSpPr>
          <p:cNvPr id="43" name="Groupe 33">
            <a:extLst>
              <a:ext uri="{FF2B5EF4-FFF2-40B4-BE49-F238E27FC236}">
                <a16:creationId xmlns:a16="http://schemas.microsoft.com/office/drawing/2014/main" id="{D74881D8-6234-FF4A-852E-4122EB8305C4}"/>
              </a:ext>
            </a:extLst>
          </p:cNvPr>
          <p:cNvGrpSpPr/>
          <p:nvPr/>
        </p:nvGrpSpPr>
        <p:grpSpPr>
          <a:xfrm>
            <a:off x="2502622" y="4380606"/>
            <a:ext cx="4198016" cy="218852"/>
            <a:chOff x="1129256" y="1806633"/>
            <a:chExt cx="3093612" cy="216131"/>
          </a:xfrm>
        </p:grpSpPr>
        <p:cxnSp>
          <p:nvCxnSpPr>
            <p:cNvPr id="44" name="Connecteur droit 34">
              <a:extLst>
                <a:ext uri="{FF2B5EF4-FFF2-40B4-BE49-F238E27FC236}">
                  <a16:creationId xmlns:a16="http://schemas.microsoft.com/office/drawing/2014/main" id="{DA72A038-9204-0940-8E7D-BC4521AF8EC9}"/>
                </a:ext>
              </a:extLst>
            </p:cNvPr>
            <p:cNvCxnSpPr/>
            <p:nvPr/>
          </p:nvCxnSpPr>
          <p:spPr>
            <a:xfrm>
              <a:off x="1129256" y="1806633"/>
              <a:ext cx="0" cy="2161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Connecteur droit 35">
              <a:extLst>
                <a:ext uri="{FF2B5EF4-FFF2-40B4-BE49-F238E27FC236}">
                  <a16:creationId xmlns:a16="http://schemas.microsoft.com/office/drawing/2014/main" id="{5DC2DECE-ACE9-B049-ABE1-73A030B5D90F}"/>
                </a:ext>
              </a:extLst>
            </p:cNvPr>
            <p:cNvCxnSpPr>
              <a:cxnSpLocks/>
            </p:cNvCxnSpPr>
            <p:nvPr/>
          </p:nvCxnSpPr>
          <p:spPr>
            <a:xfrm flipH="1">
              <a:off x="1129256" y="2019994"/>
              <a:ext cx="3093612" cy="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6" name="ZoneTexte 36">
            <a:extLst>
              <a:ext uri="{FF2B5EF4-FFF2-40B4-BE49-F238E27FC236}">
                <a16:creationId xmlns:a16="http://schemas.microsoft.com/office/drawing/2014/main" id="{B747C0CF-D42A-FD46-AE06-414A42D85494}"/>
              </a:ext>
            </a:extLst>
          </p:cNvPr>
          <p:cNvSpPr txBox="1"/>
          <p:nvPr/>
        </p:nvSpPr>
        <p:spPr>
          <a:xfrm>
            <a:off x="2720028" y="4070263"/>
            <a:ext cx="4016612" cy="338554"/>
          </a:xfrm>
          <a:prstGeom prst="rect">
            <a:avLst/>
          </a:prstGeom>
          <a:noFill/>
        </p:spPr>
        <p:txBody>
          <a:bodyPr wrap="none" rtlCol="0">
            <a:spAutoFit/>
          </a:bodyPr>
          <a:ls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a:lstStyle>
          <a:p>
            <a:r>
              <a:rPr lang="fr-FR" sz="1600" dirty="0" smtClean="0">
                <a:solidFill>
                  <a:schemeClr val="bg1"/>
                </a:solidFill>
              </a:rPr>
              <a:t>SISE ODTS RESULTS &amp; CONCLUSIONS</a:t>
            </a:r>
            <a:endParaRPr lang="fr-FR" sz="1600" dirty="0">
              <a:solidFill>
                <a:schemeClr val="bg1"/>
              </a:solidFill>
            </a:endParaRPr>
          </a:p>
        </p:txBody>
      </p:sp>
      <p:sp>
        <p:nvSpPr>
          <p:cNvPr id="47" name="Ellipse 37">
            <a:extLst>
              <a:ext uri="{FF2B5EF4-FFF2-40B4-BE49-F238E27FC236}">
                <a16:creationId xmlns:a16="http://schemas.microsoft.com/office/drawing/2014/main" id="{8426AD8A-345A-7E4B-9EEA-1F8B2AC5F5E4}"/>
              </a:ext>
            </a:extLst>
          </p:cNvPr>
          <p:cNvSpPr/>
          <p:nvPr/>
        </p:nvSpPr>
        <p:spPr>
          <a:xfrm>
            <a:off x="2321897" y="4060059"/>
            <a:ext cx="370421" cy="37042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78" rtl="0" eaLnBrk="1" latinLnBrk="0" hangingPunct="1">
              <a:defRPr sz="1800" kern="1200">
                <a:solidFill>
                  <a:schemeClr val="lt1"/>
                </a:solidFill>
                <a:latin typeface="+mn-lt"/>
                <a:ea typeface="+mn-ea"/>
                <a:cs typeface="+mn-cs"/>
              </a:defRPr>
            </a:lvl1pPr>
            <a:lvl2pPr marL="457178" algn="l" defTabSz="457178" rtl="0" eaLnBrk="1" latinLnBrk="0" hangingPunct="1">
              <a:defRPr sz="1800" kern="1200">
                <a:solidFill>
                  <a:schemeClr val="lt1"/>
                </a:solidFill>
                <a:latin typeface="+mn-lt"/>
                <a:ea typeface="+mn-ea"/>
                <a:cs typeface="+mn-cs"/>
              </a:defRPr>
            </a:lvl2pPr>
            <a:lvl3pPr marL="914355" algn="l" defTabSz="457178" rtl="0" eaLnBrk="1" latinLnBrk="0" hangingPunct="1">
              <a:defRPr sz="1800" kern="1200">
                <a:solidFill>
                  <a:schemeClr val="lt1"/>
                </a:solidFill>
                <a:latin typeface="+mn-lt"/>
                <a:ea typeface="+mn-ea"/>
                <a:cs typeface="+mn-cs"/>
              </a:defRPr>
            </a:lvl3pPr>
            <a:lvl4pPr marL="1371532" algn="l" defTabSz="457178" rtl="0" eaLnBrk="1" latinLnBrk="0" hangingPunct="1">
              <a:defRPr sz="1800" kern="1200">
                <a:solidFill>
                  <a:schemeClr val="lt1"/>
                </a:solidFill>
                <a:latin typeface="+mn-lt"/>
                <a:ea typeface="+mn-ea"/>
                <a:cs typeface="+mn-cs"/>
              </a:defRPr>
            </a:lvl4pPr>
            <a:lvl5pPr marL="1828709" algn="l" defTabSz="457178" rtl="0" eaLnBrk="1" latinLnBrk="0" hangingPunct="1">
              <a:defRPr sz="1800" kern="1200">
                <a:solidFill>
                  <a:schemeClr val="lt1"/>
                </a:solidFill>
                <a:latin typeface="+mn-lt"/>
                <a:ea typeface="+mn-ea"/>
                <a:cs typeface="+mn-cs"/>
              </a:defRPr>
            </a:lvl5pPr>
            <a:lvl6pPr marL="2285886" algn="l" defTabSz="457178" rtl="0" eaLnBrk="1" latinLnBrk="0" hangingPunct="1">
              <a:defRPr sz="1800" kern="1200">
                <a:solidFill>
                  <a:schemeClr val="lt1"/>
                </a:solidFill>
                <a:latin typeface="+mn-lt"/>
                <a:ea typeface="+mn-ea"/>
                <a:cs typeface="+mn-cs"/>
              </a:defRPr>
            </a:lvl6pPr>
            <a:lvl7pPr marL="2743064" algn="l" defTabSz="457178" rtl="0" eaLnBrk="1" latinLnBrk="0" hangingPunct="1">
              <a:defRPr sz="1800" kern="1200">
                <a:solidFill>
                  <a:schemeClr val="lt1"/>
                </a:solidFill>
                <a:latin typeface="+mn-lt"/>
                <a:ea typeface="+mn-ea"/>
                <a:cs typeface="+mn-cs"/>
              </a:defRPr>
            </a:lvl7pPr>
            <a:lvl8pPr marL="3200240" algn="l" defTabSz="457178" rtl="0" eaLnBrk="1" latinLnBrk="0" hangingPunct="1">
              <a:defRPr sz="1800" kern="1200">
                <a:solidFill>
                  <a:schemeClr val="lt1"/>
                </a:solidFill>
                <a:latin typeface="+mn-lt"/>
                <a:ea typeface="+mn-ea"/>
                <a:cs typeface="+mn-cs"/>
              </a:defRPr>
            </a:lvl8pPr>
            <a:lvl9pPr marL="3657418" algn="l" defTabSz="457178" rtl="0" eaLnBrk="1" latinLnBrk="0" hangingPunct="1">
              <a:defRPr sz="1800" kern="1200">
                <a:solidFill>
                  <a:schemeClr val="lt1"/>
                </a:solidFill>
                <a:latin typeface="+mn-lt"/>
                <a:ea typeface="+mn-ea"/>
                <a:cs typeface="+mn-cs"/>
              </a:defRPr>
            </a:lvl9pPr>
          </a:lstStyle>
          <a:p>
            <a:pPr algn="ctr"/>
            <a:r>
              <a:rPr lang="fr-FR" sz="2000" b="1" dirty="0"/>
              <a:t>7</a:t>
            </a:r>
          </a:p>
        </p:txBody>
      </p:sp>
    </p:spTree>
    <p:extLst>
      <p:ext uri="{BB962C8B-B14F-4D97-AF65-F5344CB8AC3E}">
        <p14:creationId xmlns:p14="http://schemas.microsoft.com/office/powerpoint/2010/main" val="395804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 </a:t>
            </a:r>
            <a:fld id="{FD7EF743-58F7-B741-A9D7-F50F382F70B5}" type="slidenum">
              <a:rPr lang="fr-FR" smtClean="0"/>
              <a:pPr/>
              <a:t>3</a:t>
            </a:fld>
            <a:r>
              <a:rPr lang="fr-FR" dirty="0"/>
              <a:t>/10</a:t>
            </a:r>
          </a:p>
          <a:p>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28/06/2023</a:t>
            </a:fld>
            <a:endParaRPr lang="fr-FR" dirty="0"/>
          </a:p>
        </p:txBody>
      </p:sp>
      <p:sp>
        <p:nvSpPr>
          <p:cNvPr id="3" name="Titre 2"/>
          <p:cNvSpPr>
            <a:spLocks noGrp="1"/>
          </p:cNvSpPr>
          <p:nvPr>
            <p:ph type="title"/>
          </p:nvPr>
        </p:nvSpPr>
        <p:spPr/>
        <p:txBody>
          <a:bodyPr/>
          <a:lstStyle/>
          <a:p>
            <a:r>
              <a:rPr lang="fr-FR" dirty="0" smtClean="0"/>
              <a:t>context and objectives</a:t>
            </a:r>
            <a:endParaRPr lang="fr-FR" dirty="0"/>
          </a:p>
        </p:txBody>
      </p:sp>
      <p:sp>
        <p:nvSpPr>
          <p:cNvPr id="13" name="Espace réservé du texte 12"/>
          <p:cNvSpPr>
            <a:spLocks noGrp="1"/>
          </p:cNvSpPr>
          <p:nvPr>
            <p:ph type="body" sz="quarter" idx="10"/>
          </p:nvPr>
        </p:nvSpPr>
        <p:spPr>
          <a:xfrm>
            <a:off x="419099" y="638175"/>
            <a:ext cx="4976865" cy="3905250"/>
          </a:xfrm>
          <a:solidFill>
            <a:srgbClr val="FFFFFF"/>
          </a:solidFill>
        </p:spPr>
        <p:txBody>
          <a:bodyPr/>
          <a:lstStyle/>
          <a:p>
            <a:r>
              <a:rPr lang="en-GB" dirty="0" smtClean="0"/>
              <a:t>Context</a:t>
            </a:r>
          </a:p>
          <a:p>
            <a:pPr lvl="1"/>
            <a:r>
              <a:rPr lang="en-GB" dirty="0" smtClean="0"/>
              <a:t>ESA Moonlight: dedicated Lunar Radio Navigation System (LRNS).</a:t>
            </a:r>
          </a:p>
          <a:p>
            <a:pPr lvl="1"/>
            <a:r>
              <a:rPr lang="en-GB" dirty="0" smtClean="0"/>
              <a:t>Orbit Determination and Time Synchronization (ODTS) concept.</a:t>
            </a:r>
          </a:p>
          <a:p>
            <a:pPr lvl="1"/>
            <a:r>
              <a:rPr lang="en-GB" dirty="0" smtClean="0"/>
              <a:t>ODTS tool: </a:t>
            </a:r>
            <a:r>
              <a:rPr lang="en-US" dirty="0" smtClean="0"/>
              <a:t>clock </a:t>
            </a:r>
            <a:r>
              <a:rPr lang="en-US" dirty="0"/>
              <a:t>and ephemeris data required for </a:t>
            </a:r>
            <a:r>
              <a:rPr lang="en-US" dirty="0" smtClean="0"/>
              <a:t>the </a:t>
            </a:r>
            <a:r>
              <a:rPr lang="it-IT" dirty="0" smtClean="0"/>
              <a:t>NAV MEX.</a:t>
            </a:r>
            <a:endParaRPr lang="en-GB" dirty="0" smtClean="0"/>
          </a:p>
          <a:p>
            <a:pPr lvl="1"/>
            <a:r>
              <a:rPr lang="en-GB" dirty="0" smtClean="0"/>
              <a:t>Signal-In-Space Error (SISE): evaluation of performances.</a:t>
            </a:r>
          </a:p>
          <a:p>
            <a:r>
              <a:rPr lang="en-GB" dirty="0" smtClean="0"/>
              <a:t>Objectives of the paper</a:t>
            </a:r>
          </a:p>
          <a:p>
            <a:pPr lvl="1"/>
            <a:r>
              <a:rPr lang="en-GB" dirty="0" smtClean="0"/>
              <a:t>ODTS simulator description.</a:t>
            </a:r>
          </a:p>
          <a:p>
            <a:pPr lvl="1"/>
            <a:r>
              <a:rPr lang="en-GB" dirty="0" smtClean="0"/>
              <a:t>SISE assessment:</a:t>
            </a:r>
            <a:endParaRPr lang="en-GB" b="1" dirty="0" smtClean="0"/>
          </a:p>
          <a:p>
            <a:pPr lvl="2"/>
            <a:r>
              <a:rPr lang="en-US" dirty="0" smtClean="0">
                <a:solidFill>
                  <a:srgbClr val="1B2A6F"/>
                </a:solidFill>
              </a:rPr>
              <a:t>Signal-In-Space Error for positioning (SISE</a:t>
            </a:r>
            <a:r>
              <a:rPr lang="en-US" baseline="-25000" dirty="0" smtClean="0">
                <a:solidFill>
                  <a:srgbClr val="1B2A6F"/>
                </a:solidFill>
              </a:rPr>
              <a:t>pos</a:t>
            </a:r>
            <a:r>
              <a:rPr lang="en-US" dirty="0" smtClean="0">
                <a:solidFill>
                  <a:srgbClr val="1B2A6F"/>
                </a:solidFill>
              </a:rPr>
              <a:t>)</a:t>
            </a:r>
          </a:p>
          <a:p>
            <a:pPr lvl="2"/>
            <a:endParaRPr lang="en-US" dirty="0"/>
          </a:p>
          <a:p>
            <a:pPr lvl="2"/>
            <a:endParaRPr lang="en-US" dirty="0" smtClean="0"/>
          </a:p>
          <a:p>
            <a:pPr lvl="2"/>
            <a:r>
              <a:rPr lang="en-US" dirty="0" smtClean="0">
                <a:solidFill>
                  <a:srgbClr val="1B2A6F"/>
                </a:solidFill>
              </a:rPr>
              <a:t>Signal-In-Space </a:t>
            </a:r>
            <a:r>
              <a:rPr lang="en-US" dirty="0">
                <a:solidFill>
                  <a:srgbClr val="1B2A6F"/>
                </a:solidFill>
              </a:rPr>
              <a:t>Error for velocity (SISE</a:t>
            </a:r>
            <a:r>
              <a:rPr lang="en-US" baseline="-25000" dirty="0">
                <a:solidFill>
                  <a:srgbClr val="1B2A6F"/>
                </a:solidFill>
              </a:rPr>
              <a:t>vel</a:t>
            </a:r>
            <a:r>
              <a:rPr lang="en-US" dirty="0" smtClean="0">
                <a:solidFill>
                  <a:srgbClr val="1B2A6F"/>
                </a:solidFill>
              </a:rPr>
              <a:t>)</a:t>
            </a:r>
          </a:p>
          <a:p>
            <a:pPr marL="177800" lvl="2" indent="0">
              <a:buNone/>
            </a:pPr>
            <a:endParaRPr lang="en-US" dirty="0" smtClean="0">
              <a:solidFill>
                <a:srgbClr val="1B2A6F"/>
              </a:solidFill>
            </a:endParaRPr>
          </a:p>
          <a:p>
            <a:pPr marL="177800" lvl="2" indent="0">
              <a:buNone/>
            </a:pPr>
            <a:endParaRPr lang="en-US" dirty="0" smtClean="0">
              <a:solidFill>
                <a:srgbClr val="1B2A6F"/>
              </a:solidFill>
            </a:endParaRPr>
          </a:p>
          <a:p>
            <a:pPr lvl="1"/>
            <a:r>
              <a:rPr lang="en-US" b="1" dirty="0">
                <a:solidFill>
                  <a:srgbClr val="1B2A6F"/>
                </a:solidFill>
              </a:rPr>
              <a:t>SISE</a:t>
            </a:r>
            <a:r>
              <a:rPr lang="en-US" b="1" baseline="-25000" dirty="0">
                <a:solidFill>
                  <a:srgbClr val="1B2A6F"/>
                </a:solidFill>
              </a:rPr>
              <a:t>pos</a:t>
            </a:r>
            <a:r>
              <a:rPr lang="en-US" baseline="-25000" dirty="0">
                <a:solidFill>
                  <a:srgbClr val="1B2A6F"/>
                </a:solidFill>
              </a:rPr>
              <a:t> </a:t>
            </a:r>
            <a:r>
              <a:rPr lang="en-GB" b="1" dirty="0"/>
              <a:t>target value of 25 m at 95</a:t>
            </a:r>
            <a:r>
              <a:rPr lang="en-GB" b="1" dirty="0" smtClean="0"/>
              <a:t>%.</a:t>
            </a:r>
            <a:endParaRPr lang="en-GB" b="1" dirty="0"/>
          </a:p>
          <a:p>
            <a:pPr marL="454025" lvl="4" indent="0">
              <a:buNone/>
            </a:pPr>
            <a:endParaRPr lang="en-GB" dirty="0" smtClean="0"/>
          </a:p>
          <a:p>
            <a:pPr lvl="4"/>
            <a:endParaRPr lang="en-GB" dirty="0"/>
          </a:p>
        </p:txBody>
      </p:sp>
      <mc:AlternateContent xmlns:mc="http://schemas.openxmlformats.org/markup-compatibility/2006" xmlns:a14="http://schemas.microsoft.com/office/drawing/2010/main">
        <mc:Choice Requires="a14">
          <p:sp>
            <p:nvSpPr>
              <p:cNvPr id="44" name="Rettangolo 43"/>
              <p:cNvSpPr/>
              <p:nvPr/>
            </p:nvSpPr>
            <p:spPr>
              <a:xfrm>
                <a:off x="717987" y="3786355"/>
                <a:ext cx="3943961" cy="43678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sz="1100" b="1" i="1" smtClean="0">
                              <a:solidFill>
                                <a:srgbClr val="3785A1"/>
                              </a:solidFill>
                              <a:latin typeface="Cambria Math" panose="02040503050406030204" pitchFamily="18" charset="0"/>
                            </a:rPr>
                          </m:ctrlPr>
                        </m:sSubPr>
                        <m:e>
                          <m:r>
                            <a:rPr lang="en-GB" sz="1100" b="1" i="1">
                              <a:solidFill>
                                <a:srgbClr val="3785A1"/>
                              </a:solidFill>
                              <a:latin typeface="Cambria Math" panose="02040503050406030204" pitchFamily="18" charset="0"/>
                            </a:rPr>
                            <m:t>𝑺𝑰𝑺𝑬</m:t>
                          </m:r>
                        </m:e>
                        <m:sub>
                          <m:r>
                            <a:rPr lang="en-GB" sz="1100" b="1" i="1">
                              <a:solidFill>
                                <a:srgbClr val="3785A1"/>
                              </a:solidFill>
                              <a:latin typeface="Cambria Math" panose="02040503050406030204" pitchFamily="18" charset="0"/>
                            </a:rPr>
                            <m:t>𝒗𝒆𝒍</m:t>
                          </m:r>
                        </m:sub>
                      </m:sSub>
                      <m:r>
                        <a:rPr lang="en-GB" sz="1100" b="1" i="0">
                          <a:solidFill>
                            <a:srgbClr val="3785A1"/>
                          </a:solidFill>
                          <a:latin typeface="Cambria Math" panose="02040503050406030204" pitchFamily="18" charset="0"/>
                        </a:rPr>
                        <m:t>=</m:t>
                      </m:r>
                      <m:rad>
                        <m:radPr>
                          <m:degHide m:val="on"/>
                          <m:ctrlPr>
                            <a:rPr lang="en-GB" sz="1100" b="1" i="1">
                              <a:solidFill>
                                <a:srgbClr val="3785A1"/>
                              </a:solidFill>
                              <a:latin typeface="Cambria Math" panose="02040503050406030204" pitchFamily="18" charset="0"/>
                            </a:rPr>
                          </m:ctrlPr>
                        </m:radPr>
                        <m:deg/>
                        <m:e>
                          <m:sSup>
                            <m:sSupPr>
                              <m:ctrlPr>
                                <a:rPr lang="en-GB" sz="1100" b="1" i="1">
                                  <a:solidFill>
                                    <a:srgbClr val="3785A1"/>
                                  </a:solidFill>
                                  <a:latin typeface="Cambria Math" panose="02040503050406030204" pitchFamily="18" charset="0"/>
                                </a:rPr>
                              </m:ctrlPr>
                            </m:sSupPr>
                            <m:e>
                              <m:d>
                                <m:dPr>
                                  <m:ctrlPr>
                                    <a:rPr lang="en-GB" sz="1100" b="1" i="1">
                                      <a:solidFill>
                                        <a:srgbClr val="3785A1"/>
                                      </a:solidFill>
                                      <a:latin typeface="Cambria Math" panose="02040503050406030204" pitchFamily="18" charset="0"/>
                                    </a:rPr>
                                  </m:ctrlPr>
                                </m:dPr>
                                <m:e>
                                  <m:acc>
                                    <m:accPr>
                                      <m:chr m:val="̇"/>
                                      <m:ctrlPr>
                                        <a:rPr lang="en-GB" sz="1100" b="1" i="1">
                                          <a:solidFill>
                                            <a:srgbClr val="3785A1"/>
                                          </a:solidFill>
                                          <a:latin typeface="Cambria Math" panose="02040503050406030204" pitchFamily="18" charset="0"/>
                                        </a:rPr>
                                      </m:ctrlPr>
                                    </m:accPr>
                                    <m:e>
                                      <m:r>
                                        <a:rPr lang="en-GB" sz="1100" b="1" i="1">
                                          <a:solidFill>
                                            <a:srgbClr val="3785A1"/>
                                          </a:solidFill>
                                          <a:latin typeface="Cambria Math" panose="02040503050406030204" pitchFamily="18" charset="0"/>
                                        </a:rPr>
                                        <m:t>𝒙</m:t>
                                      </m:r>
                                    </m:e>
                                  </m:acc>
                                  <m:r>
                                    <a:rPr lang="en-GB" sz="1100" b="1" i="0">
                                      <a:solidFill>
                                        <a:srgbClr val="3785A1"/>
                                      </a:solidFill>
                                      <a:latin typeface="Cambria Math" panose="02040503050406030204" pitchFamily="18" charset="0"/>
                                    </a:rPr>
                                    <m:t>−</m:t>
                                  </m:r>
                                  <m:acc>
                                    <m:accPr>
                                      <m:chr m:val="̃"/>
                                      <m:ctrlPr>
                                        <a:rPr lang="en-GB" sz="1100" b="1" i="1">
                                          <a:solidFill>
                                            <a:srgbClr val="3785A1"/>
                                          </a:solidFill>
                                          <a:latin typeface="Cambria Math" panose="02040503050406030204" pitchFamily="18" charset="0"/>
                                        </a:rPr>
                                      </m:ctrlPr>
                                    </m:accPr>
                                    <m:e>
                                      <m:acc>
                                        <m:accPr>
                                          <m:chr m:val="̇"/>
                                          <m:ctrlPr>
                                            <a:rPr lang="en-GB" sz="1100" b="1" i="1">
                                              <a:solidFill>
                                                <a:srgbClr val="3785A1"/>
                                              </a:solidFill>
                                              <a:latin typeface="Cambria Math" panose="02040503050406030204" pitchFamily="18" charset="0"/>
                                            </a:rPr>
                                          </m:ctrlPr>
                                        </m:accPr>
                                        <m:e>
                                          <m:r>
                                            <a:rPr lang="en-GB" sz="1100" b="1" i="1">
                                              <a:solidFill>
                                                <a:srgbClr val="3785A1"/>
                                              </a:solidFill>
                                              <a:latin typeface="Cambria Math" panose="02040503050406030204" pitchFamily="18" charset="0"/>
                                            </a:rPr>
                                            <m:t>𝒙</m:t>
                                          </m:r>
                                        </m:e>
                                      </m:acc>
                                    </m:e>
                                  </m:acc>
                                </m:e>
                              </m:d>
                            </m:e>
                            <m:sup>
                              <m:r>
                                <a:rPr lang="en-GB" sz="1100" b="1" i="0">
                                  <a:solidFill>
                                    <a:srgbClr val="3785A1"/>
                                  </a:solidFill>
                                  <a:latin typeface="Cambria Math" panose="02040503050406030204" pitchFamily="18" charset="0"/>
                                </a:rPr>
                                <m:t>𝟐</m:t>
                              </m:r>
                            </m:sup>
                          </m:sSup>
                          <m:r>
                            <a:rPr lang="en-GB" sz="1100" b="1" i="0">
                              <a:solidFill>
                                <a:srgbClr val="3785A1"/>
                              </a:solidFill>
                              <a:latin typeface="Cambria Math" panose="02040503050406030204" pitchFamily="18" charset="0"/>
                            </a:rPr>
                            <m:t>+</m:t>
                          </m:r>
                          <m:sSup>
                            <m:sSupPr>
                              <m:ctrlPr>
                                <a:rPr lang="en-GB" sz="1100" b="1" i="1">
                                  <a:solidFill>
                                    <a:srgbClr val="3785A1"/>
                                  </a:solidFill>
                                  <a:latin typeface="Cambria Math" panose="02040503050406030204" pitchFamily="18" charset="0"/>
                                </a:rPr>
                              </m:ctrlPr>
                            </m:sSupPr>
                            <m:e>
                              <m:d>
                                <m:dPr>
                                  <m:ctrlPr>
                                    <a:rPr lang="en-GB" sz="1100" b="1" i="1">
                                      <a:solidFill>
                                        <a:srgbClr val="3785A1"/>
                                      </a:solidFill>
                                      <a:latin typeface="Cambria Math" panose="02040503050406030204" pitchFamily="18" charset="0"/>
                                    </a:rPr>
                                  </m:ctrlPr>
                                </m:dPr>
                                <m:e>
                                  <m:acc>
                                    <m:accPr>
                                      <m:chr m:val="̇"/>
                                      <m:ctrlPr>
                                        <a:rPr lang="en-GB" sz="1100" b="1" i="1">
                                          <a:solidFill>
                                            <a:srgbClr val="3785A1"/>
                                          </a:solidFill>
                                          <a:latin typeface="Cambria Math" panose="02040503050406030204" pitchFamily="18" charset="0"/>
                                        </a:rPr>
                                      </m:ctrlPr>
                                    </m:accPr>
                                    <m:e>
                                      <m:r>
                                        <a:rPr lang="en-GB" sz="1100" b="1" i="1">
                                          <a:solidFill>
                                            <a:srgbClr val="3785A1"/>
                                          </a:solidFill>
                                          <a:latin typeface="Cambria Math" panose="02040503050406030204" pitchFamily="18" charset="0"/>
                                        </a:rPr>
                                        <m:t>𝒚</m:t>
                                      </m:r>
                                    </m:e>
                                  </m:acc>
                                  <m:r>
                                    <a:rPr lang="en-GB" sz="1100" b="1" i="0">
                                      <a:solidFill>
                                        <a:srgbClr val="3785A1"/>
                                      </a:solidFill>
                                      <a:latin typeface="Cambria Math" panose="02040503050406030204" pitchFamily="18" charset="0"/>
                                    </a:rPr>
                                    <m:t>−</m:t>
                                  </m:r>
                                  <m:acc>
                                    <m:accPr>
                                      <m:chr m:val="̌"/>
                                      <m:ctrlPr>
                                        <a:rPr lang="en-GB" sz="1100" b="1" i="1">
                                          <a:solidFill>
                                            <a:srgbClr val="3785A1"/>
                                          </a:solidFill>
                                          <a:latin typeface="Cambria Math" panose="02040503050406030204" pitchFamily="18" charset="0"/>
                                        </a:rPr>
                                      </m:ctrlPr>
                                    </m:accPr>
                                    <m:e>
                                      <m:acc>
                                        <m:accPr>
                                          <m:chr m:val="̇"/>
                                          <m:ctrlPr>
                                            <a:rPr lang="en-GB" sz="1100" b="1" i="1">
                                              <a:solidFill>
                                                <a:srgbClr val="3785A1"/>
                                              </a:solidFill>
                                              <a:latin typeface="Cambria Math" panose="02040503050406030204" pitchFamily="18" charset="0"/>
                                            </a:rPr>
                                          </m:ctrlPr>
                                        </m:accPr>
                                        <m:e>
                                          <m:r>
                                            <a:rPr lang="en-GB" sz="1100" b="1" i="1">
                                              <a:solidFill>
                                                <a:srgbClr val="3785A1"/>
                                              </a:solidFill>
                                              <a:latin typeface="Cambria Math" panose="02040503050406030204" pitchFamily="18" charset="0"/>
                                            </a:rPr>
                                            <m:t>𝒚</m:t>
                                          </m:r>
                                        </m:e>
                                      </m:acc>
                                    </m:e>
                                  </m:acc>
                                </m:e>
                              </m:d>
                            </m:e>
                            <m:sup>
                              <m:r>
                                <a:rPr lang="en-GB" sz="1100" b="1" i="0">
                                  <a:solidFill>
                                    <a:srgbClr val="3785A1"/>
                                  </a:solidFill>
                                  <a:latin typeface="Cambria Math" panose="02040503050406030204" pitchFamily="18" charset="0"/>
                                </a:rPr>
                                <m:t>𝟐</m:t>
                              </m:r>
                            </m:sup>
                          </m:sSup>
                          <m:r>
                            <a:rPr lang="en-GB" sz="1100" b="1" i="0">
                              <a:solidFill>
                                <a:srgbClr val="3785A1"/>
                              </a:solidFill>
                              <a:latin typeface="Cambria Math" panose="02040503050406030204" pitchFamily="18" charset="0"/>
                            </a:rPr>
                            <m:t>+</m:t>
                          </m:r>
                          <m:sSup>
                            <m:sSupPr>
                              <m:ctrlPr>
                                <a:rPr lang="en-GB" sz="1100" b="1" i="1">
                                  <a:solidFill>
                                    <a:srgbClr val="3785A1"/>
                                  </a:solidFill>
                                  <a:latin typeface="Cambria Math" panose="02040503050406030204" pitchFamily="18" charset="0"/>
                                </a:rPr>
                              </m:ctrlPr>
                            </m:sSupPr>
                            <m:e>
                              <m:d>
                                <m:dPr>
                                  <m:ctrlPr>
                                    <a:rPr lang="en-GB" sz="1100" b="1" i="1">
                                      <a:solidFill>
                                        <a:srgbClr val="3785A1"/>
                                      </a:solidFill>
                                      <a:latin typeface="Cambria Math" panose="02040503050406030204" pitchFamily="18" charset="0"/>
                                    </a:rPr>
                                  </m:ctrlPr>
                                </m:dPr>
                                <m:e>
                                  <m:acc>
                                    <m:accPr>
                                      <m:chr m:val="̇"/>
                                      <m:ctrlPr>
                                        <a:rPr lang="en-GB" sz="1100" b="1" i="1">
                                          <a:solidFill>
                                            <a:srgbClr val="3785A1"/>
                                          </a:solidFill>
                                          <a:latin typeface="Cambria Math" panose="02040503050406030204" pitchFamily="18" charset="0"/>
                                        </a:rPr>
                                      </m:ctrlPr>
                                    </m:accPr>
                                    <m:e>
                                      <m:r>
                                        <a:rPr lang="en-GB" sz="1100" b="1" i="1">
                                          <a:solidFill>
                                            <a:srgbClr val="3785A1"/>
                                          </a:solidFill>
                                          <a:latin typeface="Cambria Math" panose="02040503050406030204" pitchFamily="18" charset="0"/>
                                        </a:rPr>
                                        <m:t>𝒛</m:t>
                                      </m:r>
                                    </m:e>
                                  </m:acc>
                                  <m:r>
                                    <a:rPr lang="en-GB" sz="1100" b="1" i="0">
                                      <a:solidFill>
                                        <a:srgbClr val="3785A1"/>
                                      </a:solidFill>
                                      <a:latin typeface="Cambria Math" panose="02040503050406030204" pitchFamily="18" charset="0"/>
                                    </a:rPr>
                                    <m:t>−</m:t>
                                  </m:r>
                                  <m:acc>
                                    <m:accPr>
                                      <m:chr m:val="̃"/>
                                      <m:ctrlPr>
                                        <a:rPr lang="en-GB" sz="1100" b="1" i="1">
                                          <a:solidFill>
                                            <a:srgbClr val="3785A1"/>
                                          </a:solidFill>
                                          <a:latin typeface="Cambria Math" panose="02040503050406030204" pitchFamily="18" charset="0"/>
                                        </a:rPr>
                                      </m:ctrlPr>
                                    </m:accPr>
                                    <m:e>
                                      <m:acc>
                                        <m:accPr>
                                          <m:chr m:val="̇"/>
                                          <m:ctrlPr>
                                            <a:rPr lang="en-GB" sz="1100" b="1" i="1">
                                              <a:solidFill>
                                                <a:srgbClr val="3785A1"/>
                                              </a:solidFill>
                                              <a:latin typeface="Cambria Math" panose="02040503050406030204" pitchFamily="18" charset="0"/>
                                            </a:rPr>
                                          </m:ctrlPr>
                                        </m:accPr>
                                        <m:e>
                                          <m:r>
                                            <a:rPr lang="en-GB" sz="1100" b="1" i="1">
                                              <a:solidFill>
                                                <a:srgbClr val="3785A1"/>
                                              </a:solidFill>
                                              <a:latin typeface="Cambria Math" panose="02040503050406030204" pitchFamily="18" charset="0"/>
                                            </a:rPr>
                                            <m:t>𝒛</m:t>
                                          </m:r>
                                        </m:e>
                                      </m:acc>
                                    </m:e>
                                  </m:acc>
                                </m:e>
                              </m:d>
                            </m:e>
                            <m:sup>
                              <m:r>
                                <a:rPr lang="en-GB" sz="1100" b="1" i="0">
                                  <a:solidFill>
                                    <a:srgbClr val="3785A1"/>
                                  </a:solidFill>
                                  <a:latin typeface="Cambria Math" panose="02040503050406030204" pitchFamily="18" charset="0"/>
                                </a:rPr>
                                <m:t>𝟐</m:t>
                              </m:r>
                            </m:sup>
                          </m:sSup>
                          <m:r>
                            <a:rPr lang="en-GB" sz="1100" b="1" i="0">
                              <a:solidFill>
                                <a:srgbClr val="3785A1"/>
                              </a:solidFill>
                              <a:latin typeface="Cambria Math" panose="02040503050406030204" pitchFamily="18" charset="0"/>
                            </a:rPr>
                            <m:t>+</m:t>
                          </m:r>
                          <m:sSup>
                            <m:sSupPr>
                              <m:ctrlPr>
                                <a:rPr lang="en-GB" sz="1100" b="1" i="1">
                                  <a:solidFill>
                                    <a:srgbClr val="3785A1"/>
                                  </a:solidFill>
                                  <a:latin typeface="Cambria Math" panose="02040503050406030204" pitchFamily="18" charset="0"/>
                                </a:rPr>
                              </m:ctrlPr>
                            </m:sSupPr>
                            <m:e>
                              <m:d>
                                <m:dPr>
                                  <m:ctrlPr>
                                    <a:rPr lang="en-GB" sz="1100" b="1" i="1">
                                      <a:solidFill>
                                        <a:srgbClr val="3785A1"/>
                                      </a:solidFill>
                                      <a:latin typeface="Cambria Math" panose="02040503050406030204" pitchFamily="18" charset="0"/>
                                    </a:rPr>
                                  </m:ctrlPr>
                                </m:dPr>
                                <m:e>
                                  <m:acc>
                                    <m:accPr>
                                      <m:chr m:val="̇"/>
                                      <m:ctrlPr>
                                        <a:rPr lang="en-GB" sz="1100" b="1" i="1">
                                          <a:solidFill>
                                            <a:srgbClr val="3785A1"/>
                                          </a:solidFill>
                                          <a:latin typeface="Cambria Math" panose="02040503050406030204" pitchFamily="18" charset="0"/>
                                        </a:rPr>
                                      </m:ctrlPr>
                                    </m:accPr>
                                    <m:e>
                                      <m:r>
                                        <a:rPr lang="en-GB" sz="1100" b="1" i="1">
                                          <a:solidFill>
                                            <a:srgbClr val="3785A1"/>
                                          </a:solidFill>
                                          <a:latin typeface="Cambria Math" panose="02040503050406030204" pitchFamily="18" charset="0"/>
                                        </a:rPr>
                                        <m:t>𝒄</m:t>
                                      </m:r>
                                    </m:e>
                                  </m:acc>
                                  <m:r>
                                    <a:rPr lang="en-GB" sz="1100" b="1" i="1">
                                      <a:solidFill>
                                        <a:srgbClr val="3785A1"/>
                                      </a:solidFill>
                                      <a:latin typeface="Cambria Math" panose="02040503050406030204" pitchFamily="18" charset="0"/>
                                    </a:rPr>
                                    <m:t>𝒕</m:t>
                                  </m:r>
                                  <m:r>
                                    <a:rPr lang="en-GB" sz="1100" b="1" i="0">
                                      <a:solidFill>
                                        <a:srgbClr val="3785A1"/>
                                      </a:solidFill>
                                      <a:latin typeface="Cambria Math" panose="02040503050406030204" pitchFamily="18" charset="0"/>
                                    </a:rPr>
                                    <m:t>−</m:t>
                                  </m:r>
                                  <m:acc>
                                    <m:accPr>
                                      <m:chr m:val="̌"/>
                                      <m:ctrlPr>
                                        <a:rPr lang="en-GB" sz="1100" b="1" i="1">
                                          <a:solidFill>
                                            <a:srgbClr val="3785A1"/>
                                          </a:solidFill>
                                          <a:latin typeface="Cambria Math" panose="02040503050406030204" pitchFamily="18" charset="0"/>
                                        </a:rPr>
                                      </m:ctrlPr>
                                    </m:accPr>
                                    <m:e>
                                      <m:acc>
                                        <m:accPr>
                                          <m:chr m:val="̇"/>
                                          <m:ctrlPr>
                                            <a:rPr lang="en-GB" sz="1100" b="1" i="1">
                                              <a:solidFill>
                                                <a:srgbClr val="3785A1"/>
                                              </a:solidFill>
                                              <a:latin typeface="Cambria Math" panose="02040503050406030204" pitchFamily="18" charset="0"/>
                                            </a:rPr>
                                          </m:ctrlPr>
                                        </m:accPr>
                                        <m:e>
                                          <m:r>
                                            <a:rPr lang="en-GB" sz="1100" b="1" i="1">
                                              <a:solidFill>
                                                <a:srgbClr val="3785A1"/>
                                              </a:solidFill>
                                              <a:latin typeface="Cambria Math" panose="02040503050406030204" pitchFamily="18" charset="0"/>
                                            </a:rPr>
                                            <m:t>𝒄𝒕</m:t>
                                          </m:r>
                                        </m:e>
                                      </m:acc>
                                    </m:e>
                                  </m:acc>
                                </m:e>
                              </m:d>
                            </m:e>
                            <m:sup>
                              <m:r>
                                <a:rPr lang="en-GB" sz="1100" b="1" i="0">
                                  <a:solidFill>
                                    <a:srgbClr val="3785A1"/>
                                  </a:solidFill>
                                  <a:latin typeface="Cambria Math" panose="02040503050406030204" pitchFamily="18" charset="0"/>
                                </a:rPr>
                                <m:t>𝟐</m:t>
                              </m:r>
                            </m:sup>
                          </m:sSup>
                        </m:e>
                      </m:rad>
                    </m:oMath>
                  </m:oMathPara>
                </a14:m>
                <a:endParaRPr lang="en-GB" sz="1100" b="1" dirty="0">
                  <a:solidFill>
                    <a:srgbClr val="3785A1"/>
                  </a:solidFill>
                </a:endParaRPr>
              </a:p>
            </p:txBody>
          </p:sp>
        </mc:Choice>
        <mc:Fallback xmlns="">
          <p:sp>
            <p:nvSpPr>
              <p:cNvPr id="44" name="Rettangolo 43"/>
              <p:cNvSpPr>
                <a:spLocks noRot="1" noChangeAspect="1" noMove="1" noResize="1" noEditPoints="1" noAdjustHandles="1" noChangeArrowheads="1" noChangeShapeType="1" noTextEdit="1"/>
              </p:cNvSpPr>
              <p:nvPr/>
            </p:nvSpPr>
            <p:spPr>
              <a:xfrm>
                <a:off x="717987" y="3786355"/>
                <a:ext cx="3943961" cy="43678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ttangolo 44"/>
              <p:cNvSpPr/>
              <p:nvPr/>
            </p:nvSpPr>
            <p:spPr>
              <a:xfrm>
                <a:off x="587023" y="3159102"/>
                <a:ext cx="3717247" cy="43678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sz="1100" b="1" i="1" smtClean="0">
                              <a:solidFill>
                                <a:srgbClr val="3785A1"/>
                              </a:solidFill>
                              <a:latin typeface="Cambria Math" panose="02040503050406030204" pitchFamily="18" charset="0"/>
                            </a:rPr>
                          </m:ctrlPr>
                        </m:sSubPr>
                        <m:e>
                          <m:r>
                            <a:rPr lang="en-GB" sz="1100" b="1">
                              <a:solidFill>
                                <a:srgbClr val="3785A1"/>
                              </a:solidFill>
                              <a:latin typeface="Cambria Math" panose="02040503050406030204" pitchFamily="18" charset="0"/>
                            </a:rPr>
                            <m:t> </m:t>
                          </m:r>
                          <m:r>
                            <a:rPr lang="en-GB" sz="1100" b="1" i="0">
                              <a:solidFill>
                                <a:srgbClr val="3785A1"/>
                              </a:solidFill>
                              <a:latin typeface="Cambria Math" panose="02040503050406030204" pitchFamily="18" charset="0"/>
                            </a:rPr>
                            <m:t>   </m:t>
                          </m:r>
                          <m:r>
                            <a:rPr lang="en-GB" sz="1100" b="1" i="1">
                              <a:solidFill>
                                <a:srgbClr val="3785A1"/>
                              </a:solidFill>
                              <a:latin typeface="Cambria Math" panose="02040503050406030204" pitchFamily="18" charset="0"/>
                            </a:rPr>
                            <m:t>𝑺𝑰𝑺𝑬</m:t>
                          </m:r>
                        </m:e>
                        <m:sub>
                          <m:r>
                            <a:rPr lang="en-GB" sz="1100" b="1" i="1">
                              <a:solidFill>
                                <a:srgbClr val="3785A1"/>
                              </a:solidFill>
                              <a:latin typeface="Cambria Math" panose="02040503050406030204" pitchFamily="18" charset="0"/>
                            </a:rPr>
                            <m:t>𝒑𝒐𝒔</m:t>
                          </m:r>
                        </m:sub>
                      </m:sSub>
                      <m:r>
                        <a:rPr lang="en-GB" sz="1100" b="1" i="0">
                          <a:solidFill>
                            <a:srgbClr val="3785A1"/>
                          </a:solidFill>
                          <a:latin typeface="Cambria Math" panose="02040503050406030204" pitchFamily="18" charset="0"/>
                        </a:rPr>
                        <m:t>=</m:t>
                      </m:r>
                      <m:rad>
                        <m:radPr>
                          <m:degHide m:val="on"/>
                          <m:ctrlPr>
                            <a:rPr lang="en-GB" sz="1100" b="1" i="1">
                              <a:solidFill>
                                <a:srgbClr val="3785A1"/>
                              </a:solidFill>
                              <a:latin typeface="Cambria Math" panose="02040503050406030204" pitchFamily="18" charset="0"/>
                            </a:rPr>
                          </m:ctrlPr>
                        </m:radPr>
                        <m:deg/>
                        <m:e>
                          <m:sSup>
                            <m:sSupPr>
                              <m:ctrlPr>
                                <a:rPr lang="en-GB" sz="1100" b="1" i="1">
                                  <a:solidFill>
                                    <a:srgbClr val="3785A1"/>
                                  </a:solidFill>
                                  <a:latin typeface="Cambria Math" panose="02040503050406030204" pitchFamily="18" charset="0"/>
                                </a:rPr>
                              </m:ctrlPr>
                            </m:sSupPr>
                            <m:e>
                              <m:d>
                                <m:dPr>
                                  <m:ctrlPr>
                                    <a:rPr lang="en-GB" sz="1100" b="1" i="1">
                                      <a:solidFill>
                                        <a:srgbClr val="3785A1"/>
                                      </a:solidFill>
                                      <a:latin typeface="Cambria Math" panose="02040503050406030204" pitchFamily="18" charset="0"/>
                                    </a:rPr>
                                  </m:ctrlPr>
                                </m:dPr>
                                <m:e>
                                  <m:r>
                                    <a:rPr lang="en-GB" sz="1100" b="1" i="1">
                                      <a:solidFill>
                                        <a:srgbClr val="3785A1"/>
                                      </a:solidFill>
                                      <a:latin typeface="Cambria Math" panose="02040503050406030204" pitchFamily="18" charset="0"/>
                                    </a:rPr>
                                    <m:t>𝒙</m:t>
                                  </m:r>
                                  <m:r>
                                    <a:rPr lang="en-GB" sz="1100" b="1" i="0">
                                      <a:solidFill>
                                        <a:srgbClr val="3785A1"/>
                                      </a:solidFill>
                                      <a:latin typeface="Cambria Math" panose="02040503050406030204" pitchFamily="18" charset="0"/>
                                    </a:rPr>
                                    <m:t>−</m:t>
                                  </m:r>
                                  <m:acc>
                                    <m:accPr>
                                      <m:chr m:val="̃"/>
                                      <m:ctrlPr>
                                        <a:rPr lang="en-GB" sz="1100" b="1" i="1">
                                          <a:solidFill>
                                            <a:srgbClr val="3785A1"/>
                                          </a:solidFill>
                                          <a:latin typeface="Cambria Math" panose="02040503050406030204" pitchFamily="18" charset="0"/>
                                        </a:rPr>
                                      </m:ctrlPr>
                                    </m:accPr>
                                    <m:e>
                                      <m:r>
                                        <a:rPr lang="en-GB" sz="1100" b="1" i="1">
                                          <a:solidFill>
                                            <a:srgbClr val="3785A1"/>
                                          </a:solidFill>
                                          <a:latin typeface="Cambria Math" panose="02040503050406030204" pitchFamily="18" charset="0"/>
                                        </a:rPr>
                                        <m:t>𝒙</m:t>
                                      </m:r>
                                    </m:e>
                                  </m:acc>
                                </m:e>
                              </m:d>
                            </m:e>
                            <m:sup>
                              <m:r>
                                <a:rPr lang="en-GB" sz="1100" b="1" i="0">
                                  <a:solidFill>
                                    <a:srgbClr val="3785A1"/>
                                  </a:solidFill>
                                  <a:latin typeface="Cambria Math" panose="02040503050406030204" pitchFamily="18" charset="0"/>
                                </a:rPr>
                                <m:t>𝟐</m:t>
                              </m:r>
                            </m:sup>
                          </m:sSup>
                          <m:r>
                            <a:rPr lang="en-GB" sz="1100" b="1" i="0">
                              <a:solidFill>
                                <a:srgbClr val="3785A1"/>
                              </a:solidFill>
                              <a:latin typeface="Cambria Math" panose="02040503050406030204" pitchFamily="18" charset="0"/>
                            </a:rPr>
                            <m:t>+</m:t>
                          </m:r>
                          <m:sSup>
                            <m:sSupPr>
                              <m:ctrlPr>
                                <a:rPr lang="en-GB" sz="1100" b="1" i="1">
                                  <a:solidFill>
                                    <a:srgbClr val="3785A1"/>
                                  </a:solidFill>
                                  <a:latin typeface="Cambria Math" panose="02040503050406030204" pitchFamily="18" charset="0"/>
                                </a:rPr>
                              </m:ctrlPr>
                            </m:sSupPr>
                            <m:e>
                              <m:d>
                                <m:dPr>
                                  <m:ctrlPr>
                                    <a:rPr lang="en-GB" sz="1100" b="1" i="1">
                                      <a:solidFill>
                                        <a:srgbClr val="3785A1"/>
                                      </a:solidFill>
                                      <a:latin typeface="Cambria Math" panose="02040503050406030204" pitchFamily="18" charset="0"/>
                                    </a:rPr>
                                  </m:ctrlPr>
                                </m:dPr>
                                <m:e>
                                  <m:r>
                                    <a:rPr lang="en-GB" sz="1100" b="1" i="1">
                                      <a:solidFill>
                                        <a:srgbClr val="3785A1"/>
                                      </a:solidFill>
                                      <a:latin typeface="Cambria Math" panose="02040503050406030204" pitchFamily="18" charset="0"/>
                                    </a:rPr>
                                    <m:t>𝒚</m:t>
                                  </m:r>
                                  <m:r>
                                    <a:rPr lang="en-GB" sz="1100" b="1" i="0">
                                      <a:solidFill>
                                        <a:srgbClr val="3785A1"/>
                                      </a:solidFill>
                                      <a:latin typeface="Cambria Math" panose="02040503050406030204" pitchFamily="18" charset="0"/>
                                    </a:rPr>
                                    <m:t>−</m:t>
                                  </m:r>
                                  <m:acc>
                                    <m:accPr>
                                      <m:chr m:val="̃"/>
                                      <m:ctrlPr>
                                        <a:rPr lang="en-GB" sz="1100" b="1" i="1">
                                          <a:solidFill>
                                            <a:srgbClr val="3785A1"/>
                                          </a:solidFill>
                                          <a:latin typeface="Cambria Math" panose="02040503050406030204" pitchFamily="18" charset="0"/>
                                        </a:rPr>
                                      </m:ctrlPr>
                                    </m:accPr>
                                    <m:e>
                                      <m:r>
                                        <a:rPr lang="en-GB" sz="1100" b="1" i="1">
                                          <a:solidFill>
                                            <a:srgbClr val="3785A1"/>
                                          </a:solidFill>
                                          <a:latin typeface="Cambria Math" panose="02040503050406030204" pitchFamily="18" charset="0"/>
                                        </a:rPr>
                                        <m:t>𝒚</m:t>
                                      </m:r>
                                    </m:e>
                                  </m:acc>
                                </m:e>
                              </m:d>
                            </m:e>
                            <m:sup>
                              <m:r>
                                <a:rPr lang="en-GB" sz="1100" b="1" i="0">
                                  <a:solidFill>
                                    <a:srgbClr val="3785A1"/>
                                  </a:solidFill>
                                  <a:latin typeface="Cambria Math" panose="02040503050406030204" pitchFamily="18" charset="0"/>
                                </a:rPr>
                                <m:t>𝟐</m:t>
                              </m:r>
                            </m:sup>
                          </m:sSup>
                          <m:r>
                            <a:rPr lang="en-GB" sz="1100" b="1" i="0">
                              <a:solidFill>
                                <a:srgbClr val="3785A1"/>
                              </a:solidFill>
                              <a:latin typeface="Cambria Math" panose="02040503050406030204" pitchFamily="18" charset="0"/>
                            </a:rPr>
                            <m:t>+</m:t>
                          </m:r>
                          <m:sSup>
                            <m:sSupPr>
                              <m:ctrlPr>
                                <a:rPr lang="en-GB" sz="1100" b="1" i="1">
                                  <a:solidFill>
                                    <a:srgbClr val="3785A1"/>
                                  </a:solidFill>
                                  <a:latin typeface="Cambria Math" panose="02040503050406030204" pitchFamily="18" charset="0"/>
                                </a:rPr>
                              </m:ctrlPr>
                            </m:sSupPr>
                            <m:e>
                              <m:d>
                                <m:dPr>
                                  <m:ctrlPr>
                                    <a:rPr lang="en-GB" sz="1100" b="1" i="1">
                                      <a:solidFill>
                                        <a:srgbClr val="3785A1"/>
                                      </a:solidFill>
                                      <a:latin typeface="Cambria Math" panose="02040503050406030204" pitchFamily="18" charset="0"/>
                                    </a:rPr>
                                  </m:ctrlPr>
                                </m:dPr>
                                <m:e>
                                  <m:r>
                                    <a:rPr lang="en-GB" sz="1100" b="1" i="1">
                                      <a:solidFill>
                                        <a:srgbClr val="3785A1"/>
                                      </a:solidFill>
                                      <a:latin typeface="Cambria Math" panose="02040503050406030204" pitchFamily="18" charset="0"/>
                                    </a:rPr>
                                    <m:t>𝒛</m:t>
                                  </m:r>
                                  <m:r>
                                    <a:rPr lang="en-GB" sz="1100" b="1" i="0">
                                      <a:solidFill>
                                        <a:srgbClr val="3785A1"/>
                                      </a:solidFill>
                                      <a:latin typeface="Cambria Math" panose="02040503050406030204" pitchFamily="18" charset="0"/>
                                    </a:rPr>
                                    <m:t>−</m:t>
                                  </m:r>
                                  <m:acc>
                                    <m:accPr>
                                      <m:chr m:val="̃"/>
                                      <m:ctrlPr>
                                        <a:rPr lang="en-GB" sz="1100" b="1" i="1">
                                          <a:solidFill>
                                            <a:srgbClr val="3785A1"/>
                                          </a:solidFill>
                                          <a:latin typeface="Cambria Math" panose="02040503050406030204" pitchFamily="18" charset="0"/>
                                        </a:rPr>
                                      </m:ctrlPr>
                                    </m:accPr>
                                    <m:e>
                                      <m:r>
                                        <a:rPr lang="en-GB" sz="1100" b="1" i="1">
                                          <a:solidFill>
                                            <a:srgbClr val="3785A1"/>
                                          </a:solidFill>
                                          <a:latin typeface="Cambria Math" panose="02040503050406030204" pitchFamily="18" charset="0"/>
                                        </a:rPr>
                                        <m:t>𝒛</m:t>
                                      </m:r>
                                    </m:e>
                                  </m:acc>
                                </m:e>
                              </m:d>
                            </m:e>
                            <m:sup>
                              <m:r>
                                <a:rPr lang="en-GB" sz="1100" b="1" i="0">
                                  <a:solidFill>
                                    <a:srgbClr val="3785A1"/>
                                  </a:solidFill>
                                  <a:latin typeface="Cambria Math" panose="02040503050406030204" pitchFamily="18" charset="0"/>
                                </a:rPr>
                                <m:t>𝟐</m:t>
                              </m:r>
                            </m:sup>
                          </m:sSup>
                          <m:r>
                            <a:rPr lang="en-GB" sz="1100" b="1" i="0">
                              <a:solidFill>
                                <a:srgbClr val="3785A1"/>
                              </a:solidFill>
                              <a:latin typeface="Cambria Math" panose="02040503050406030204" pitchFamily="18" charset="0"/>
                            </a:rPr>
                            <m:t>+</m:t>
                          </m:r>
                          <m:sSup>
                            <m:sSupPr>
                              <m:ctrlPr>
                                <a:rPr lang="en-GB" sz="1100" b="1" i="1">
                                  <a:solidFill>
                                    <a:srgbClr val="3785A1"/>
                                  </a:solidFill>
                                  <a:latin typeface="Cambria Math" panose="02040503050406030204" pitchFamily="18" charset="0"/>
                                </a:rPr>
                              </m:ctrlPr>
                            </m:sSupPr>
                            <m:e>
                              <m:d>
                                <m:dPr>
                                  <m:ctrlPr>
                                    <a:rPr lang="en-GB" sz="1100" b="1" i="1">
                                      <a:solidFill>
                                        <a:srgbClr val="3785A1"/>
                                      </a:solidFill>
                                      <a:latin typeface="Cambria Math" panose="02040503050406030204" pitchFamily="18" charset="0"/>
                                    </a:rPr>
                                  </m:ctrlPr>
                                </m:dPr>
                                <m:e>
                                  <m:r>
                                    <a:rPr lang="en-GB" sz="1100" b="1" i="1">
                                      <a:solidFill>
                                        <a:srgbClr val="3785A1"/>
                                      </a:solidFill>
                                      <a:latin typeface="Cambria Math" panose="02040503050406030204" pitchFamily="18" charset="0"/>
                                    </a:rPr>
                                    <m:t>𝒄𝒕</m:t>
                                  </m:r>
                                  <m:r>
                                    <a:rPr lang="en-GB" sz="1100" b="1" i="0">
                                      <a:solidFill>
                                        <a:srgbClr val="3785A1"/>
                                      </a:solidFill>
                                      <a:latin typeface="Cambria Math" panose="02040503050406030204" pitchFamily="18" charset="0"/>
                                    </a:rPr>
                                    <m:t>−</m:t>
                                  </m:r>
                                  <m:r>
                                    <a:rPr lang="en-GB" sz="1100" b="1" i="1">
                                      <a:solidFill>
                                        <a:srgbClr val="3785A1"/>
                                      </a:solidFill>
                                      <a:latin typeface="Cambria Math" panose="02040503050406030204" pitchFamily="18" charset="0"/>
                                    </a:rPr>
                                    <m:t>𝒄</m:t>
                                  </m:r>
                                  <m:acc>
                                    <m:accPr>
                                      <m:chr m:val="̃"/>
                                      <m:ctrlPr>
                                        <a:rPr lang="en-GB" sz="1100" b="1" i="1">
                                          <a:solidFill>
                                            <a:srgbClr val="3785A1"/>
                                          </a:solidFill>
                                          <a:latin typeface="Cambria Math" panose="02040503050406030204" pitchFamily="18" charset="0"/>
                                        </a:rPr>
                                      </m:ctrlPr>
                                    </m:accPr>
                                    <m:e>
                                      <m:r>
                                        <a:rPr lang="en-GB" sz="1100" b="1" i="1">
                                          <a:solidFill>
                                            <a:srgbClr val="3785A1"/>
                                          </a:solidFill>
                                          <a:latin typeface="Cambria Math" panose="02040503050406030204" pitchFamily="18" charset="0"/>
                                        </a:rPr>
                                        <m:t>𝒕</m:t>
                                      </m:r>
                                    </m:e>
                                  </m:acc>
                                </m:e>
                              </m:d>
                            </m:e>
                            <m:sup>
                              <m:r>
                                <a:rPr lang="en-GB" sz="1100" b="1" i="0">
                                  <a:solidFill>
                                    <a:srgbClr val="3785A1"/>
                                  </a:solidFill>
                                  <a:latin typeface="Cambria Math" panose="02040503050406030204" pitchFamily="18" charset="0"/>
                                </a:rPr>
                                <m:t>𝟐</m:t>
                              </m:r>
                            </m:sup>
                          </m:sSup>
                        </m:e>
                      </m:rad>
                    </m:oMath>
                  </m:oMathPara>
                </a14:m>
                <a:endParaRPr lang="en-GB" sz="1200" b="1" dirty="0">
                  <a:solidFill>
                    <a:srgbClr val="00BBDD"/>
                  </a:solidFill>
                </a:endParaRPr>
              </a:p>
            </p:txBody>
          </p:sp>
        </mc:Choice>
        <mc:Fallback xmlns="">
          <p:sp>
            <p:nvSpPr>
              <p:cNvPr id="45" name="Rettangolo 44"/>
              <p:cNvSpPr>
                <a:spLocks noRot="1" noChangeAspect="1" noMove="1" noResize="1" noEditPoints="1" noAdjustHandles="1" noChangeArrowheads="1" noChangeShapeType="1" noTextEdit="1"/>
              </p:cNvSpPr>
              <p:nvPr/>
            </p:nvSpPr>
            <p:spPr>
              <a:xfrm>
                <a:off x="587023" y="3159102"/>
                <a:ext cx="3717247" cy="436786"/>
              </a:xfrm>
              <a:prstGeom prst="rect">
                <a:avLst/>
              </a:prstGeom>
              <a:blipFill>
                <a:blip r:embed="rId3"/>
                <a:stretch>
                  <a:fillRect/>
                </a:stretch>
              </a:blipFill>
            </p:spPr>
            <p:txBody>
              <a:bodyPr/>
              <a:lstStyle/>
              <a:p>
                <a:r>
                  <a:rPr lang="en-GB">
                    <a:noFill/>
                  </a:rPr>
                  <a:t> </a:t>
                </a:r>
              </a:p>
            </p:txBody>
          </p:sp>
        </mc:Fallback>
      </mc:AlternateContent>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7634" y="4446818"/>
            <a:ext cx="826965" cy="222893"/>
          </a:xfrm>
          <a:prstGeom prst="rect">
            <a:avLst/>
          </a:prstGeom>
        </p:spPr>
      </p:pic>
      <p:pic>
        <p:nvPicPr>
          <p:cNvPr id="12" name="Immagine 11"/>
          <p:cNvPicPr>
            <a:picLocks noChangeAspect="1"/>
          </p:cNvPicPr>
          <p:nvPr/>
        </p:nvPicPr>
        <p:blipFill rotWithShape="1">
          <a:blip r:embed="rId5">
            <a:extLst>
              <a:ext uri="{28A0092B-C50C-407E-A947-70E740481C1C}">
                <a14:useLocalDpi xmlns:a14="http://schemas.microsoft.com/office/drawing/2010/main" val="0"/>
              </a:ext>
            </a:extLst>
          </a:blip>
          <a:srcRect t="29875" b="27612"/>
          <a:stretch/>
        </p:blipFill>
        <p:spPr>
          <a:xfrm>
            <a:off x="8296507" y="4433169"/>
            <a:ext cx="946315" cy="252572"/>
          </a:xfrm>
          <a:prstGeom prst="rect">
            <a:avLst/>
          </a:prstGeom>
        </p:spPr>
      </p:pic>
      <p:pic>
        <p:nvPicPr>
          <p:cNvPr id="14" name="Immagine 13"/>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34620" y="4418555"/>
            <a:ext cx="691345" cy="279418"/>
          </a:xfrm>
          <a:prstGeom prst="rect">
            <a:avLst/>
          </a:prstGeom>
        </p:spPr>
      </p:pic>
    </p:spTree>
    <p:extLst>
      <p:ext uri="{BB962C8B-B14F-4D97-AF65-F5344CB8AC3E}">
        <p14:creationId xmlns:p14="http://schemas.microsoft.com/office/powerpoint/2010/main" val="1481323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 </a:t>
            </a:r>
            <a:fld id="{FD7EF743-58F7-B741-A9D7-F50F382F70B5}" type="slidenum">
              <a:rPr lang="fr-FR" smtClean="0"/>
              <a:pPr/>
              <a:t>4</a:t>
            </a:fld>
            <a:r>
              <a:rPr lang="fr-FR" dirty="0"/>
              <a:t>/10</a:t>
            </a:r>
          </a:p>
          <a:p>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28/06/2023</a:t>
            </a:fld>
            <a:endParaRPr lang="fr-FR" dirty="0"/>
          </a:p>
        </p:txBody>
      </p:sp>
      <p:sp>
        <p:nvSpPr>
          <p:cNvPr id="3" name="Titre 2"/>
          <p:cNvSpPr>
            <a:spLocks noGrp="1"/>
          </p:cNvSpPr>
          <p:nvPr>
            <p:ph type="title"/>
          </p:nvPr>
        </p:nvSpPr>
        <p:spPr/>
        <p:txBody>
          <a:bodyPr/>
          <a:lstStyle/>
          <a:p>
            <a:r>
              <a:rPr lang="fr-FR" dirty="0" smtClean="0"/>
              <a:t>LRNS ODTS SYSTEM ARCHITECTURE</a:t>
            </a:r>
            <a:endParaRPr lang="fr-FR" dirty="0"/>
          </a:p>
        </p:txBody>
      </p:sp>
      <mc:AlternateContent xmlns:mc="http://schemas.openxmlformats.org/markup-compatibility/2006" xmlns:a14="http://schemas.microsoft.com/office/drawing/2010/main">
        <mc:Choice Requires="a14">
          <p:sp>
            <p:nvSpPr>
              <p:cNvPr id="13" name="Espace réservé du texte 12"/>
              <p:cNvSpPr>
                <a:spLocks noGrp="1"/>
              </p:cNvSpPr>
              <p:nvPr>
                <p:ph type="body" sz="quarter" idx="10"/>
              </p:nvPr>
            </p:nvSpPr>
            <p:spPr>
              <a:xfrm>
                <a:off x="419099" y="638175"/>
                <a:ext cx="5554588" cy="3905250"/>
              </a:xfrm>
              <a:solidFill>
                <a:srgbClr val="FFFFFF"/>
              </a:solidFill>
            </p:spPr>
            <p:txBody>
              <a:bodyPr/>
              <a:lstStyle/>
              <a:p>
                <a:r>
                  <a:rPr lang="en-GB" dirty="0" smtClean="0"/>
                  <a:t>LRNS Ground Segment: 3 Ground Stations of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smtClean="0"/>
                  <a:t>120° LNG</a:t>
                </a:r>
              </a:p>
              <a:p>
                <a:pPr lvl="1"/>
                <a:r>
                  <a:rPr lang="en-GB" b="1" dirty="0" smtClean="0"/>
                  <a:t>TT&amp;C and Ranging (OD)</a:t>
                </a:r>
              </a:p>
              <a:p>
                <a:pPr lvl="2"/>
                <a:r>
                  <a:rPr lang="en-GB" dirty="0" smtClean="0"/>
                  <a:t>3 TT&amp;C X-band Ground Stations: Lino Lakes (USA), Merredin (AUS), Fucino (I).</a:t>
                </a:r>
              </a:p>
              <a:p>
                <a:pPr lvl="2"/>
                <a:r>
                  <a:rPr lang="en-US" dirty="0" smtClean="0"/>
                  <a:t>SLR </a:t>
                </a:r>
                <a:r>
                  <a:rPr lang="en-US" dirty="0"/>
                  <a:t>tracking </a:t>
                </a:r>
                <a:r>
                  <a:rPr lang="en-US" dirty="0" smtClean="0"/>
                  <a:t>provided </a:t>
                </a:r>
                <a:r>
                  <a:rPr lang="en-US" dirty="0"/>
                  <a:t>by the International Laser Ranging </a:t>
                </a:r>
                <a:r>
                  <a:rPr lang="en-US" dirty="0" smtClean="0"/>
                  <a:t>Service.</a:t>
                </a:r>
              </a:p>
              <a:p>
                <a:pPr lvl="1">
                  <a:lnSpc>
                    <a:spcPct val="150000"/>
                  </a:lnSpc>
                </a:pPr>
                <a:r>
                  <a:rPr lang="en-US" b="1" dirty="0" smtClean="0"/>
                  <a:t>Time Transfer (TS)</a:t>
                </a:r>
                <a:endParaRPr lang="en-GB" b="1" dirty="0"/>
              </a:p>
              <a:p>
                <a:pPr lvl="2"/>
                <a:r>
                  <a:rPr lang="en-US" dirty="0" smtClean="0"/>
                  <a:t>1 Master </a:t>
                </a:r>
                <a:r>
                  <a:rPr lang="en-US" dirty="0"/>
                  <a:t>Clock Station in charge of generating the </a:t>
                </a:r>
                <a:r>
                  <a:rPr lang="en-US" dirty="0" smtClean="0"/>
                  <a:t>LRNS </a:t>
                </a:r>
                <a:r>
                  <a:rPr lang="en-US" dirty="0"/>
                  <a:t>Reference Time (LRT</a:t>
                </a:r>
                <a:r>
                  <a:rPr lang="en-US" dirty="0" smtClean="0"/>
                  <a:t>).</a:t>
                </a:r>
              </a:p>
              <a:p>
                <a:pPr lvl="2"/>
                <a:r>
                  <a:rPr lang="en-US" dirty="0" smtClean="0"/>
                  <a:t>3 Ground </a:t>
                </a:r>
                <a:r>
                  <a:rPr lang="en-US" dirty="0"/>
                  <a:t>C</a:t>
                </a:r>
                <a:r>
                  <a:rPr lang="en-US" dirty="0" smtClean="0"/>
                  <a:t>lock </a:t>
                </a:r>
                <a:r>
                  <a:rPr lang="en-US" dirty="0"/>
                  <a:t>S</a:t>
                </a:r>
                <a:r>
                  <a:rPr lang="en-US" dirty="0" smtClean="0"/>
                  <a:t>tations </a:t>
                </a:r>
                <a:r>
                  <a:rPr lang="en-US" dirty="0"/>
                  <a:t>(including the Master </a:t>
                </a:r>
                <a:r>
                  <a:rPr lang="en-US" dirty="0" smtClean="0"/>
                  <a:t>one) synchronized </a:t>
                </a:r>
                <a:r>
                  <a:rPr lang="en-US" dirty="0"/>
                  <a:t>via Stand-Alone-All-in-View GNSS </a:t>
                </a:r>
                <a:r>
                  <a:rPr lang="en-US" dirty="0" smtClean="0"/>
                  <a:t>Time Synchronization technique.</a:t>
                </a:r>
              </a:p>
              <a:p>
                <a:r>
                  <a:rPr lang="en-GB" dirty="0" smtClean="0"/>
                  <a:t>LRNS Space Segment: 4 SATs in ELFO orbits</a:t>
                </a:r>
              </a:p>
              <a:p>
                <a:pPr lvl="1"/>
                <a:r>
                  <a:rPr lang="en-GB" b="1" dirty="0"/>
                  <a:t>TT&amp;C and Ranging (OD)</a:t>
                </a:r>
              </a:p>
              <a:p>
                <a:pPr lvl="2"/>
                <a:r>
                  <a:rPr lang="en-US" dirty="0" smtClean="0"/>
                  <a:t>X-band </a:t>
                </a:r>
                <a:r>
                  <a:rPr lang="en-US" dirty="0"/>
                  <a:t>multi-functional </a:t>
                </a:r>
                <a:r>
                  <a:rPr lang="en-US" dirty="0" smtClean="0"/>
                  <a:t>CDMA transponder for TT&amp;C.</a:t>
                </a:r>
              </a:p>
              <a:p>
                <a:pPr lvl="2"/>
                <a:r>
                  <a:rPr lang="en-US" dirty="0"/>
                  <a:t>P</a:t>
                </a:r>
                <a:r>
                  <a:rPr lang="en-US" dirty="0" smtClean="0"/>
                  <a:t>assive </a:t>
                </a:r>
                <a:r>
                  <a:rPr lang="en-US" dirty="0"/>
                  <a:t>SLR (</a:t>
                </a:r>
                <a:r>
                  <a:rPr lang="en-US" dirty="0" smtClean="0"/>
                  <a:t>Satellite Laser </a:t>
                </a:r>
                <a:r>
                  <a:rPr lang="en-US" dirty="0"/>
                  <a:t>Ranging) </a:t>
                </a:r>
                <a:r>
                  <a:rPr lang="en-US" dirty="0" smtClean="0"/>
                  <a:t>retroreflector.</a:t>
                </a:r>
              </a:p>
              <a:p>
                <a:pPr lvl="1"/>
                <a:r>
                  <a:rPr lang="en-US" b="1" dirty="0" smtClean="0"/>
                  <a:t>Time Transfer (TS)</a:t>
                </a:r>
                <a:endParaRPr lang="en-US" b="1" dirty="0"/>
              </a:p>
              <a:p>
                <a:pPr lvl="2"/>
                <a:r>
                  <a:rPr lang="en-US" dirty="0" smtClean="0"/>
                  <a:t>On-board realization of LRT, the Satellite-LRT (S-LRT</a:t>
                </a:r>
                <a:r>
                  <a:rPr lang="en-US" dirty="0"/>
                  <a:t>), a </a:t>
                </a:r>
                <a:r>
                  <a:rPr lang="en-US" dirty="0" smtClean="0"/>
                  <a:t>free-</a:t>
                </a:r>
                <a:br>
                  <a:rPr lang="en-US" dirty="0" smtClean="0"/>
                </a:br>
                <a:r>
                  <a:rPr lang="en-US" dirty="0" smtClean="0"/>
                  <a:t>-</a:t>
                </a:r>
                <a:r>
                  <a:rPr lang="en-US" dirty="0"/>
                  <a:t>running timescale initialized to </a:t>
                </a:r>
                <a:r>
                  <a:rPr lang="en-US" dirty="0" smtClean="0"/>
                  <a:t>LRT: 3 miniRAFS clocks and </a:t>
                </a:r>
                <a:br>
                  <a:rPr lang="en-US" dirty="0" smtClean="0"/>
                </a:br>
                <a:r>
                  <a:rPr lang="en-US" dirty="0" smtClean="0"/>
                  <a:t>a Frequency Generation Unit (FGU).</a:t>
                </a:r>
              </a:p>
              <a:p>
                <a:pPr lvl="2"/>
                <a:r>
                  <a:rPr lang="en-US" dirty="0" smtClean="0"/>
                  <a:t>Asynchronous Two-Way Time Transfer on the same TT&amp;C link.</a:t>
                </a:r>
                <a:endParaRPr lang="en-GB" dirty="0"/>
              </a:p>
            </p:txBody>
          </p:sp>
        </mc:Choice>
        <mc:Fallback xmlns="">
          <p:sp>
            <p:nvSpPr>
              <p:cNvPr id="13" name="Espace réservé du texte 12"/>
              <p:cNvSpPr>
                <a:spLocks noGrp="1" noRot="1" noChangeAspect="1" noMove="1" noResize="1" noEditPoints="1" noAdjustHandles="1" noChangeArrowheads="1" noChangeShapeType="1" noTextEdit="1"/>
              </p:cNvSpPr>
              <p:nvPr>
                <p:ph type="body" sz="quarter" idx="10"/>
              </p:nvPr>
            </p:nvSpPr>
            <p:spPr>
              <a:xfrm>
                <a:off x="419099" y="638175"/>
                <a:ext cx="5554588" cy="3905250"/>
              </a:xfrm>
              <a:blipFill>
                <a:blip r:embed="rId2"/>
                <a:stretch>
                  <a:fillRect t="-313" b="-4531"/>
                </a:stretch>
              </a:blipFill>
            </p:spPr>
            <p:txBody>
              <a:bodyPr/>
              <a:lstStyle/>
              <a:p>
                <a:r>
                  <a:rPr lang="en-GB">
                    <a:noFill/>
                  </a:rPr>
                  <a:t> </a:t>
                </a:r>
              </a:p>
            </p:txBody>
          </p:sp>
        </mc:Fallback>
      </mc:AlternateContent>
      <p:grpSp>
        <p:nvGrpSpPr>
          <p:cNvPr id="8" name="Group 118"/>
          <p:cNvGrpSpPr/>
          <p:nvPr/>
        </p:nvGrpSpPr>
        <p:grpSpPr>
          <a:xfrm>
            <a:off x="5742124" y="708066"/>
            <a:ext cx="3168770" cy="3681628"/>
            <a:chOff x="5612111" y="1142999"/>
            <a:chExt cx="2860325" cy="3458007"/>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111" y="1142999"/>
              <a:ext cx="2025075" cy="99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0"/>
            <p:cNvSpPr/>
            <p:nvPr/>
          </p:nvSpPr>
          <p:spPr>
            <a:xfrm>
              <a:off x="6154683" y="1277808"/>
              <a:ext cx="46892"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96"/>
            <p:cNvSpPr/>
            <p:nvPr/>
          </p:nvSpPr>
          <p:spPr>
            <a:xfrm>
              <a:off x="6670527" y="1312968"/>
              <a:ext cx="46892"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97"/>
            <p:cNvSpPr/>
            <p:nvPr/>
          </p:nvSpPr>
          <p:spPr>
            <a:xfrm>
              <a:off x="7245003" y="1817100"/>
              <a:ext cx="46892"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95"/>
            <p:cNvGrpSpPr/>
            <p:nvPr/>
          </p:nvGrpSpPr>
          <p:grpSpPr>
            <a:xfrm>
              <a:off x="7838146" y="3265273"/>
              <a:ext cx="634290" cy="1335733"/>
              <a:chOff x="7838146" y="3265273"/>
              <a:chExt cx="634290" cy="1335733"/>
            </a:xfrm>
          </p:grpSpPr>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8146" y="3373170"/>
                <a:ext cx="634290" cy="64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Oval 99"/>
              <p:cNvSpPr/>
              <p:nvPr/>
            </p:nvSpPr>
            <p:spPr>
              <a:xfrm rot="435415">
                <a:off x="7920207" y="3288802"/>
                <a:ext cx="455732" cy="1312204"/>
              </a:xfrm>
              <a:prstGeom prst="ellipse">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100"/>
              <p:cNvSpPr/>
              <p:nvPr/>
            </p:nvSpPr>
            <p:spPr>
              <a:xfrm rot="21332337">
                <a:off x="7927426" y="3279847"/>
                <a:ext cx="455732" cy="1312204"/>
              </a:xfrm>
              <a:prstGeom prst="ellipse">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94"/>
              <p:cNvSpPr/>
              <p:nvPr/>
            </p:nvSpPr>
            <p:spPr>
              <a:xfrm>
                <a:off x="8210119" y="3265273"/>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102"/>
              <p:cNvSpPr/>
              <p:nvPr/>
            </p:nvSpPr>
            <p:spPr>
              <a:xfrm>
                <a:off x="8329564" y="4372787"/>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103"/>
              <p:cNvSpPr/>
              <p:nvPr/>
            </p:nvSpPr>
            <p:spPr>
              <a:xfrm>
                <a:off x="7951034" y="4204021"/>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104"/>
              <p:cNvSpPr/>
              <p:nvPr/>
            </p:nvSpPr>
            <p:spPr>
              <a:xfrm>
                <a:off x="7945187" y="4472496"/>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 name="Straight Connector 109"/>
            <p:cNvCxnSpPr/>
            <p:nvPr/>
          </p:nvCxnSpPr>
          <p:spPr>
            <a:xfrm>
              <a:off x="6179136" y="1305108"/>
              <a:ext cx="2048569" cy="1971301"/>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11"/>
            <p:cNvCxnSpPr>
              <a:stCxn id="12" idx="5"/>
            </p:cNvCxnSpPr>
            <p:nvPr/>
          </p:nvCxnSpPr>
          <p:spPr>
            <a:xfrm>
              <a:off x="6194708" y="1316832"/>
              <a:ext cx="1750479" cy="2887189"/>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113"/>
            <p:cNvCxnSpPr>
              <a:stCxn id="14" idx="0"/>
            </p:cNvCxnSpPr>
            <p:nvPr/>
          </p:nvCxnSpPr>
          <p:spPr>
            <a:xfrm>
              <a:off x="6693973" y="1312968"/>
              <a:ext cx="1251214" cy="3182387"/>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115"/>
            <p:cNvCxnSpPr/>
            <p:nvPr/>
          </p:nvCxnSpPr>
          <p:spPr>
            <a:xfrm>
              <a:off x="6693973" y="1336416"/>
              <a:ext cx="1658451" cy="3059819"/>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117"/>
            <p:cNvCxnSpPr/>
            <p:nvPr/>
          </p:nvCxnSpPr>
          <p:spPr>
            <a:xfrm>
              <a:off x="6699835" y="1336416"/>
              <a:ext cx="1279921" cy="293677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35" name="Immagin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0319" y="2542836"/>
            <a:ext cx="3132074" cy="2120675"/>
          </a:xfrm>
          <a:prstGeom prst="rect">
            <a:avLst/>
          </a:prstGeom>
        </p:spPr>
      </p:pic>
      <p:pic>
        <p:nvPicPr>
          <p:cNvPr id="2" name="Immagine 1"/>
          <p:cNvPicPr>
            <a:picLocks noChangeAspect="1"/>
          </p:cNvPicPr>
          <p:nvPr/>
        </p:nvPicPr>
        <p:blipFill rotWithShape="1">
          <a:blip r:embed="rId6">
            <a:extLst>
              <a:ext uri="{28A0092B-C50C-407E-A947-70E740481C1C}">
                <a14:useLocalDpi xmlns:a14="http://schemas.microsoft.com/office/drawing/2010/main" val="0"/>
              </a:ext>
            </a:extLst>
          </a:blip>
          <a:srcRect l="19512" t="30352" r="18513" b="30623"/>
          <a:stretch/>
        </p:blipFill>
        <p:spPr>
          <a:xfrm>
            <a:off x="8402757" y="61170"/>
            <a:ext cx="598279" cy="236509"/>
          </a:xfrm>
          <a:prstGeom prst="rect">
            <a:avLst/>
          </a:prstGeom>
        </p:spPr>
      </p:pic>
      <p:pic>
        <p:nvPicPr>
          <p:cNvPr id="34" name="Immagin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8296" y="75841"/>
            <a:ext cx="826965" cy="222893"/>
          </a:xfrm>
          <a:prstGeom prst="rect">
            <a:avLst/>
          </a:prstGeom>
        </p:spPr>
      </p:pic>
      <p:pic>
        <p:nvPicPr>
          <p:cNvPr id="31" name="Immagin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9455" y="39715"/>
            <a:ext cx="691345" cy="279418"/>
          </a:xfrm>
          <a:prstGeom prst="rect">
            <a:avLst/>
          </a:prstGeom>
        </p:spPr>
      </p:pic>
    </p:spTree>
    <p:extLst>
      <p:ext uri="{BB962C8B-B14F-4D97-AF65-F5344CB8AC3E}">
        <p14:creationId xmlns:p14="http://schemas.microsoft.com/office/powerpoint/2010/main" val="1988918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 </a:t>
            </a:r>
            <a:fld id="{FD7EF743-58F7-B741-A9D7-F50F382F70B5}" type="slidenum">
              <a:rPr lang="fr-FR" smtClean="0"/>
              <a:pPr/>
              <a:t>5</a:t>
            </a:fld>
            <a:r>
              <a:rPr lang="fr-FR" dirty="0"/>
              <a:t>/10</a:t>
            </a:r>
          </a:p>
          <a:p>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28/06/2023</a:t>
            </a:fld>
            <a:endParaRPr lang="fr-FR" dirty="0"/>
          </a:p>
        </p:txBody>
      </p:sp>
      <p:sp>
        <p:nvSpPr>
          <p:cNvPr id="3" name="Titre 2"/>
          <p:cNvSpPr>
            <a:spLocks noGrp="1"/>
          </p:cNvSpPr>
          <p:nvPr>
            <p:ph type="title"/>
          </p:nvPr>
        </p:nvSpPr>
        <p:spPr/>
        <p:txBody>
          <a:bodyPr/>
          <a:lstStyle/>
          <a:p>
            <a:r>
              <a:rPr lang="fr-FR" dirty="0" smtClean="0"/>
              <a:t>OD SImulator</a:t>
            </a:r>
            <a:endParaRPr lang="fr-FR" dirty="0"/>
          </a:p>
        </p:txBody>
      </p:sp>
      <p:sp>
        <p:nvSpPr>
          <p:cNvPr id="13" name="Espace réservé du texte 12"/>
          <p:cNvSpPr>
            <a:spLocks noGrp="1"/>
          </p:cNvSpPr>
          <p:nvPr>
            <p:ph type="body" sz="quarter" idx="10"/>
          </p:nvPr>
        </p:nvSpPr>
        <p:spPr>
          <a:xfrm>
            <a:off x="383401" y="654079"/>
            <a:ext cx="3952929" cy="3905250"/>
          </a:xfrm>
          <a:solidFill>
            <a:srgbClr val="FFFFFF"/>
          </a:solidFill>
        </p:spPr>
        <p:txBody>
          <a:bodyPr/>
          <a:lstStyle/>
          <a:p>
            <a:r>
              <a:rPr lang="en-GB" dirty="0" smtClean="0"/>
              <a:t>OD Error Budget for SISE derivation</a:t>
            </a:r>
          </a:p>
          <a:p>
            <a:pPr lvl="1"/>
            <a:r>
              <a:rPr lang="en-GB" b="1" dirty="0" smtClean="0"/>
              <a:t>To be noted</a:t>
            </a:r>
          </a:p>
          <a:p>
            <a:pPr lvl="2"/>
            <a:r>
              <a:rPr lang="en-GB" dirty="0" smtClean="0"/>
              <a:t>OD SISE influenced by a large number of contributions.</a:t>
            </a:r>
          </a:p>
          <a:p>
            <a:pPr lvl="2"/>
            <a:r>
              <a:rPr lang="en-US" dirty="0" smtClean="0"/>
              <a:t>Numerical </a:t>
            </a:r>
            <a:r>
              <a:rPr lang="en-US" dirty="0"/>
              <a:t>integration of the satellites’ equations of </a:t>
            </a:r>
            <a:r>
              <a:rPr lang="en-US" dirty="0" smtClean="0"/>
              <a:t>motion which suffers </a:t>
            </a:r>
            <a:r>
              <a:rPr lang="en-US" dirty="0"/>
              <a:t>from input errors in </a:t>
            </a:r>
            <a:r>
              <a:rPr lang="en-US" dirty="0" smtClean="0"/>
              <a:t>X</a:t>
            </a:r>
            <a:r>
              <a:rPr lang="en-US" baseline="-25000" dirty="0" smtClean="0"/>
              <a:t>0</a:t>
            </a:r>
            <a:r>
              <a:rPr lang="en-US" dirty="0"/>
              <a:t>, </a:t>
            </a:r>
            <a:r>
              <a:rPr lang="en-US" dirty="0" smtClean="0"/>
              <a:t>V</a:t>
            </a:r>
            <a:r>
              <a:rPr lang="en-US" baseline="-25000" dirty="0" smtClean="0"/>
              <a:t>0</a:t>
            </a:r>
            <a:r>
              <a:rPr lang="en-US" dirty="0" smtClean="0"/>
              <a:t> </a:t>
            </a:r>
            <a:r>
              <a:rPr lang="en-US" dirty="0"/>
              <a:t>and </a:t>
            </a:r>
            <a:r>
              <a:rPr lang="en-US" dirty="0" smtClean="0"/>
              <a:t>A(t).</a:t>
            </a:r>
          </a:p>
          <a:p>
            <a:pPr marL="177800" lvl="2" indent="0">
              <a:buNone/>
            </a:pPr>
            <a:endParaRPr lang="en-US" dirty="0" smtClean="0"/>
          </a:p>
          <a:p>
            <a:pPr lvl="1"/>
            <a:r>
              <a:rPr lang="en-GB" b="1" dirty="0" smtClean="0"/>
              <a:t>First approach: </a:t>
            </a:r>
            <a:r>
              <a:rPr lang="en-US" b="1" dirty="0"/>
              <a:t>SISE derived from assumptions on the outputs of the ODTS process</a:t>
            </a:r>
            <a:endParaRPr lang="en-GB" b="1" dirty="0"/>
          </a:p>
          <a:p>
            <a:pPr lvl="2"/>
            <a:r>
              <a:rPr lang="en-GB" dirty="0" smtClean="0"/>
              <a:t>Values for the three errors involved in the Newtonian equation of motion </a:t>
            </a:r>
            <a:r>
              <a:rPr lang="en-GB" dirty="0"/>
              <a:t>(</a:t>
            </a:r>
            <a:r>
              <a:rPr lang="en-US" dirty="0"/>
              <a:t>X</a:t>
            </a:r>
            <a:r>
              <a:rPr lang="en-US" baseline="-25000" dirty="0"/>
              <a:t>0</a:t>
            </a:r>
            <a:r>
              <a:rPr lang="en-US" dirty="0"/>
              <a:t>, V</a:t>
            </a:r>
            <a:r>
              <a:rPr lang="en-US" baseline="-25000" dirty="0"/>
              <a:t>0</a:t>
            </a:r>
            <a:r>
              <a:rPr lang="en-US" dirty="0"/>
              <a:t>, A(t)</a:t>
            </a:r>
            <a:r>
              <a:rPr lang="en-GB" dirty="0"/>
              <a:t>)</a:t>
            </a:r>
            <a:r>
              <a:rPr lang="en-GB" dirty="0" smtClean="0"/>
              <a:t> are provided. </a:t>
            </a:r>
          </a:p>
          <a:p>
            <a:pPr lvl="2"/>
            <a:r>
              <a:rPr lang="en-US" dirty="0" smtClean="0"/>
              <a:t>Monte-Carlo </a:t>
            </a:r>
            <a:r>
              <a:rPr lang="en-US" dirty="0"/>
              <a:t>simulations </a:t>
            </a:r>
            <a:r>
              <a:rPr lang="en-US" dirty="0" smtClean="0"/>
              <a:t>re-assess </a:t>
            </a:r>
            <a:r>
              <a:rPr lang="en-US" dirty="0"/>
              <a:t>the </a:t>
            </a:r>
            <a:r>
              <a:rPr lang="en-US" dirty="0" smtClean="0"/>
              <a:t>assumptions.</a:t>
            </a:r>
          </a:p>
          <a:p>
            <a:pPr lvl="1"/>
            <a:r>
              <a:rPr lang="en-GB" b="1" dirty="0" smtClean="0"/>
              <a:t>Second approach: SISE derived from Monte-Carlo Analysis</a:t>
            </a:r>
            <a:endParaRPr lang="en-GB" b="1" dirty="0"/>
          </a:p>
          <a:p>
            <a:pPr lvl="2"/>
            <a:r>
              <a:rPr lang="it-IT" dirty="0" smtClean="0"/>
              <a:t>OD solutions covering the same period by varying input assumptions</a:t>
            </a:r>
            <a:r>
              <a:rPr lang="it-IT" dirty="0"/>
              <a:t> </a:t>
            </a:r>
            <a:r>
              <a:rPr lang="it-IT" dirty="0" smtClean="0"/>
              <a:t>and simulating truth orbit and tracking data</a:t>
            </a:r>
            <a:endParaRPr lang="en-GB" dirty="0"/>
          </a:p>
          <a:p>
            <a:pPr lvl="2"/>
            <a:r>
              <a:rPr lang="en-US" dirty="0"/>
              <a:t>T</a:t>
            </a:r>
            <a:r>
              <a:rPr lang="en-US" dirty="0" smtClean="0"/>
              <a:t>ruth </a:t>
            </a:r>
            <a:r>
              <a:rPr lang="en-US" dirty="0"/>
              <a:t>orbit and </a:t>
            </a:r>
            <a:r>
              <a:rPr lang="en-US" dirty="0" smtClean="0"/>
              <a:t>orbit available to the user compared in </a:t>
            </a:r>
            <a:r>
              <a:rPr lang="en-US" dirty="0"/>
              <a:t>the three </a:t>
            </a:r>
            <a:r>
              <a:rPr lang="en-US" dirty="0" smtClean="0"/>
              <a:t>directions (radial</a:t>
            </a:r>
            <a:r>
              <a:rPr lang="en-US" dirty="0"/>
              <a:t>, </a:t>
            </a:r>
            <a:r>
              <a:rPr lang="en-US" dirty="0" smtClean="0"/>
              <a:t>along-track, cross track) separately, </a:t>
            </a:r>
            <a:r>
              <a:rPr lang="en-US" dirty="0"/>
              <a:t>and 3D norm for position and </a:t>
            </a:r>
            <a:r>
              <a:rPr lang="en-US" dirty="0" smtClean="0"/>
              <a:t>velocity</a:t>
            </a:r>
            <a:r>
              <a:rPr lang="en-GB" dirty="0"/>
              <a:t>.</a:t>
            </a:r>
          </a:p>
          <a:p>
            <a:pPr marL="177800" lvl="2" indent="0">
              <a:buNone/>
            </a:pPr>
            <a:endParaRPr lang="en-GB" dirty="0" smtClean="0"/>
          </a:p>
        </p:txBody>
      </p:sp>
      <p:graphicFrame>
        <p:nvGraphicFramePr>
          <p:cNvPr id="2" name="Tabella 1"/>
          <p:cNvGraphicFramePr>
            <a:graphicFrameLocks noGrp="1"/>
          </p:cNvGraphicFramePr>
          <p:nvPr>
            <p:extLst>
              <p:ext uri="{D42A27DB-BD31-4B8C-83A1-F6EECF244321}">
                <p14:modId xmlns:p14="http://schemas.microsoft.com/office/powerpoint/2010/main" val="4169438907"/>
              </p:ext>
            </p:extLst>
          </p:nvPr>
        </p:nvGraphicFramePr>
        <p:xfrm>
          <a:off x="4336330" y="654075"/>
          <a:ext cx="4628559" cy="3905256"/>
        </p:xfrm>
        <a:graphic>
          <a:graphicData uri="http://schemas.openxmlformats.org/drawingml/2006/table">
            <a:tbl>
              <a:tblPr firstRow="1" firstCol="1" bandRow="1">
                <a:tableStyleId>{073A0DAA-6AF3-43AB-8588-CEC1D06C72B9}</a:tableStyleId>
              </a:tblPr>
              <a:tblGrid>
                <a:gridCol w="649778">
                  <a:extLst>
                    <a:ext uri="{9D8B030D-6E8A-4147-A177-3AD203B41FA5}">
                      <a16:colId xmlns:a16="http://schemas.microsoft.com/office/drawing/2014/main" val="2176945812"/>
                    </a:ext>
                  </a:extLst>
                </a:gridCol>
                <a:gridCol w="1513184">
                  <a:extLst>
                    <a:ext uri="{9D8B030D-6E8A-4147-A177-3AD203B41FA5}">
                      <a16:colId xmlns:a16="http://schemas.microsoft.com/office/drawing/2014/main" val="69979769"/>
                    </a:ext>
                  </a:extLst>
                </a:gridCol>
                <a:gridCol w="494148">
                  <a:extLst>
                    <a:ext uri="{9D8B030D-6E8A-4147-A177-3AD203B41FA5}">
                      <a16:colId xmlns:a16="http://schemas.microsoft.com/office/drawing/2014/main" val="2122792743"/>
                    </a:ext>
                  </a:extLst>
                </a:gridCol>
                <a:gridCol w="385047">
                  <a:extLst>
                    <a:ext uri="{9D8B030D-6E8A-4147-A177-3AD203B41FA5}">
                      <a16:colId xmlns:a16="http://schemas.microsoft.com/office/drawing/2014/main" val="359253942"/>
                    </a:ext>
                  </a:extLst>
                </a:gridCol>
                <a:gridCol w="470148">
                  <a:extLst>
                    <a:ext uri="{9D8B030D-6E8A-4147-A177-3AD203B41FA5}">
                      <a16:colId xmlns:a16="http://schemas.microsoft.com/office/drawing/2014/main" val="3190268459"/>
                    </a:ext>
                  </a:extLst>
                </a:gridCol>
                <a:gridCol w="324059">
                  <a:extLst>
                    <a:ext uri="{9D8B030D-6E8A-4147-A177-3AD203B41FA5}">
                      <a16:colId xmlns:a16="http://schemas.microsoft.com/office/drawing/2014/main" val="2559204155"/>
                    </a:ext>
                  </a:extLst>
                </a:gridCol>
                <a:gridCol w="356043">
                  <a:extLst>
                    <a:ext uri="{9D8B030D-6E8A-4147-A177-3AD203B41FA5}">
                      <a16:colId xmlns:a16="http://schemas.microsoft.com/office/drawing/2014/main" val="394683010"/>
                    </a:ext>
                  </a:extLst>
                </a:gridCol>
                <a:gridCol w="436152">
                  <a:extLst>
                    <a:ext uri="{9D8B030D-6E8A-4147-A177-3AD203B41FA5}">
                      <a16:colId xmlns:a16="http://schemas.microsoft.com/office/drawing/2014/main" val="2502843206"/>
                    </a:ext>
                  </a:extLst>
                </a:gridCol>
              </a:tblGrid>
              <a:tr h="433916">
                <a:tc>
                  <a:txBody>
                    <a:bodyPr/>
                    <a:lstStyle/>
                    <a:p>
                      <a:pPr algn="ctr">
                        <a:lnSpc>
                          <a:spcPts val="1300"/>
                        </a:lnSpc>
                        <a:spcAft>
                          <a:spcPts val="0"/>
                        </a:spcAft>
                      </a:pPr>
                      <a:r>
                        <a:rPr lang="en-US" sz="1000">
                          <a:effectLst/>
                        </a:rPr>
                        <a:t> </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Assumption</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Units </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Low</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Typical</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High</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MC factor</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smtClean="0">
                          <a:effectLst/>
                        </a:rPr>
                        <a:t>Accum.</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93945183"/>
                  </a:ext>
                </a:extLst>
              </a:tr>
              <a:tr h="216959">
                <a:tc rowSpan="2">
                  <a:txBody>
                    <a:bodyPr/>
                    <a:lstStyle/>
                    <a:p>
                      <a:pPr algn="ctr">
                        <a:lnSpc>
                          <a:spcPts val="1300"/>
                        </a:lnSpc>
                        <a:spcAft>
                          <a:spcPts val="0"/>
                        </a:spcAft>
                      </a:pPr>
                      <a:r>
                        <a:rPr lang="en-US" sz="800">
                          <a:effectLst/>
                        </a:rPr>
                        <a:t>Truth orbits</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Solar activity</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SFU</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350</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445945716"/>
                  </a:ext>
                </a:extLst>
              </a:tr>
              <a:tr h="216959">
                <a:tc vMerge="1">
                  <a:txBody>
                    <a:bodyPr/>
                    <a:lstStyle/>
                    <a:p>
                      <a:endParaRPr lang="en-GB"/>
                    </a:p>
                  </a:txBody>
                  <a:tcPr/>
                </a:tc>
                <a:tc>
                  <a:txBody>
                    <a:bodyPr/>
                    <a:lstStyle/>
                    <a:p>
                      <a:pPr algn="ctr">
                        <a:lnSpc>
                          <a:spcPts val="1300"/>
                        </a:lnSpc>
                        <a:spcAft>
                          <a:spcPts val="0"/>
                        </a:spcAft>
                      </a:pPr>
                      <a:r>
                        <a:rPr lang="en-US" sz="800" dirty="0">
                          <a:effectLst/>
                        </a:rPr>
                        <a:t>Arc length</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days</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4.0</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32875729"/>
                  </a:ext>
                </a:extLst>
              </a:tr>
              <a:tr h="216959">
                <a:tc rowSpan="5">
                  <a:txBody>
                    <a:bodyPr/>
                    <a:lstStyle/>
                    <a:p>
                      <a:pPr algn="ctr">
                        <a:lnSpc>
                          <a:spcPts val="1300"/>
                        </a:lnSpc>
                        <a:spcAft>
                          <a:spcPts val="0"/>
                        </a:spcAft>
                      </a:pPr>
                      <a:r>
                        <a:rPr lang="en-US" sz="800" dirty="0">
                          <a:effectLst/>
                        </a:rPr>
                        <a:t>Data simulation</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Lunar reference frame error</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masec</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0</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2</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2</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7645628"/>
                  </a:ext>
                </a:extLst>
              </a:tr>
              <a:tr h="216959">
                <a:tc vMerge="1">
                  <a:txBody>
                    <a:bodyPr/>
                    <a:lstStyle/>
                    <a:p>
                      <a:endParaRPr lang="en-GB"/>
                    </a:p>
                  </a:txBody>
                  <a:tcPr/>
                </a:tc>
                <a:tc>
                  <a:txBody>
                    <a:bodyPr/>
                    <a:lstStyle/>
                    <a:p>
                      <a:pPr algn="ctr">
                        <a:lnSpc>
                          <a:spcPts val="1300"/>
                        </a:lnSpc>
                        <a:spcAft>
                          <a:spcPts val="0"/>
                        </a:spcAft>
                      </a:pPr>
                      <a:r>
                        <a:rPr lang="en-US" sz="800" dirty="0">
                          <a:effectLst/>
                        </a:rPr>
                        <a:t>Range noise</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m</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0.05</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0.5</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2</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4</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2360953"/>
                  </a:ext>
                </a:extLst>
              </a:tr>
              <a:tr h="216959">
                <a:tc vMerge="1">
                  <a:txBody>
                    <a:bodyPr/>
                    <a:lstStyle/>
                    <a:p>
                      <a:endParaRPr lang="en-GB"/>
                    </a:p>
                  </a:txBody>
                  <a:tcPr/>
                </a:tc>
                <a:tc>
                  <a:txBody>
                    <a:bodyPr/>
                    <a:lstStyle/>
                    <a:p>
                      <a:pPr algn="ctr">
                        <a:lnSpc>
                          <a:spcPts val="1300"/>
                        </a:lnSpc>
                        <a:spcAft>
                          <a:spcPts val="0"/>
                        </a:spcAft>
                      </a:pPr>
                      <a:r>
                        <a:rPr lang="en-US" sz="800">
                          <a:effectLst/>
                        </a:rPr>
                        <a:t>Range-rate noise </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mm/s</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0.00</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0.10</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2</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8</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84990891"/>
                  </a:ext>
                </a:extLst>
              </a:tr>
              <a:tr h="216959">
                <a:tc vMerge="1">
                  <a:txBody>
                    <a:bodyPr/>
                    <a:lstStyle/>
                    <a:p>
                      <a:endParaRPr lang="en-GB"/>
                    </a:p>
                  </a:txBody>
                  <a:tcPr/>
                </a:tc>
                <a:tc>
                  <a:txBody>
                    <a:bodyPr/>
                    <a:lstStyle/>
                    <a:p>
                      <a:pPr algn="ctr">
                        <a:lnSpc>
                          <a:spcPts val="1300"/>
                        </a:lnSpc>
                        <a:spcAft>
                          <a:spcPts val="0"/>
                        </a:spcAft>
                      </a:pPr>
                      <a:r>
                        <a:rPr lang="en-US" sz="800">
                          <a:effectLst/>
                        </a:rPr>
                        <a:t>Range bias</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m</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1.00</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8</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61940958"/>
                  </a:ext>
                </a:extLst>
              </a:tr>
              <a:tr h="216959">
                <a:tc vMerge="1">
                  <a:txBody>
                    <a:bodyPr/>
                    <a:lstStyle/>
                    <a:p>
                      <a:endParaRPr lang="en-GB"/>
                    </a:p>
                  </a:txBody>
                  <a:tcPr/>
                </a:tc>
                <a:tc>
                  <a:txBody>
                    <a:bodyPr/>
                    <a:lstStyle/>
                    <a:p>
                      <a:pPr algn="ctr">
                        <a:lnSpc>
                          <a:spcPts val="1300"/>
                        </a:lnSpc>
                        <a:spcAft>
                          <a:spcPts val="0"/>
                        </a:spcAft>
                      </a:pPr>
                      <a:r>
                        <a:rPr lang="en-US" sz="800">
                          <a:effectLst/>
                        </a:rPr>
                        <a:t>Data gaps (nr/max duration)</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-/hrs</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0/0</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5/3</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2</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16</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459072"/>
                  </a:ext>
                </a:extLst>
              </a:tr>
              <a:tr h="216959">
                <a:tc rowSpan="6">
                  <a:txBody>
                    <a:bodyPr/>
                    <a:lstStyle/>
                    <a:p>
                      <a:pPr algn="ctr">
                        <a:lnSpc>
                          <a:spcPts val="1300"/>
                        </a:lnSpc>
                        <a:spcAft>
                          <a:spcPts val="0"/>
                        </a:spcAft>
                      </a:pPr>
                      <a:r>
                        <a:rPr lang="en-US" sz="800">
                          <a:effectLst/>
                        </a:rPr>
                        <a:t>ODTS configuration</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Arc length (overlap) </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days</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4.0/0.5</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16</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03287766"/>
                  </a:ext>
                </a:extLst>
              </a:tr>
              <a:tr h="216959">
                <a:tc vMerge="1">
                  <a:txBody>
                    <a:bodyPr/>
                    <a:lstStyle/>
                    <a:p>
                      <a:endParaRPr lang="en-GB"/>
                    </a:p>
                  </a:txBody>
                  <a:tcPr/>
                </a:tc>
                <a:tc>
                  <a:txBody>
                    <a:bodyPr/>
                    <a:lstStyle/>
                    <a:p>
                      <a:pPr algn="ctr">
                        <a:lnSpc>
                          <a:spcPts val="1300"/>
                        </a:lnSpc>
                        <a:spcAft>
                          <a:spcPts val="0"/>
                        </a:spcAft>
                      </a:pPr>
                      <a:r>
                        <a:rPr lang="en-US" sz="800">
                          <a:effectLst/>
                        </a:rPr>
                        <a:t>Prediction interval</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endParaRPr lang="it-IT" sz="10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0.5</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16</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35796308"/>
                  </a:ext>
                </a:extLst>
              </a:tr>
              <a:tr h="433916">
                <a:tc vMerge="1">
                  <a:txBody>
                    <a:bodyPr/>
                    <a:lstStyle/>
                    <a:p>
                      <a:endParaRPr lang="en-GB"/>
                    </a:p>
                  </a:txBody>
                  <a:tcPr/>
                </a:tc>
                <a:tc>
                  <a:txBody>
                    <a:bodyPr/>
                    <a:lstStyle/>
                    <a:p>
                      <a:pPr algn="ctr">
                        <a:lnSpc>
                          <a:spcPts val="1300"/>
                        </a:lnSpc>
                        <a:spcAft>
                          <a:spcPts val="0"/>
                        </a:spcAft>
                      </a:pPr>
                      <a:r>
                        <a:rPr lang="en-US" sz="800">
                          <a:effectLst/>
                        </a:rPr>
                        <a:t>SRP validity (Bernese 9p model)</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days</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daily</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2</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32</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863559"/>
                  </a:ext>
                </a:extLst>
              </a:tr>
              <a:tr h="433916">
                <a:tc vMerge="1">
                  <a:txBody>
                    <a:bodyPr/>
                    <a:lstStyle/>
                    <a:p>
                      <a:endParaRPr lang="en-GB"/>
                    </a:p>
                  </a:txBody>
                  <a:tcPr/>
                </a:tc>
                <a:tc>
                  <a:txBody>
                    <a:bodyPr/>
                    <a:lstStyle/>
                    <a:p>
                      <a:pPr algn="ctr">
                        <a:lnSpc>
                          <a:spcPts val="1300"/>
                        </a:lnSpc>
                        <a:spcAft>
                          <a:spcPts val="0"/>
                        </a:spcAft>
                      </a:pPr>
                      <a:r>
                        <a:rPr lang="en-US" sz="800">
                          <a:effectLst/>
                        </a:rPr>
                        <a:t>One or both data types</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Range only</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both</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2</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64</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82580612"/>
                  </a:ext>
                </a:extLst>
              </a:tr>
              <a:tr h="216959">
                <a:tc vMerge="1">
                  <a:txBody>
                    <a:bodyPr/>
                    <a:lstStyle/>
                    <a:p>
                      <a:endParaRPr lang="en-GB"/>
                    </a:p>
                  </a:txBody>
                  <a:tcPr/>
                </a:tc>
                <a:tc>
                  <a:txBody>
                    <a:bodyPr/>
                    <a:lstStyle/>
                    <a:p>
                      <a:pPr algn="ctr">
                        <a:lnSpc>
                          <a:spcPts val="1300"/>
                        </a:lnSpc>
                        <a:spcAft>
                          <a:spcPts val="0"/>
                        </a:spcAft>
                      </a:pPr>
                      <a:r>
                        <a:rPr lang="en-US" sz="800">
                          <a:effectLst/>
                        </a:rPr>
                        <a:t>Observation sample interval</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minutes</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5</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64</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958518384"/>
                  </a:ext>
                </a:extLst>
              </a:tr>
              <a:tr h="216959">
                <a:tc vMerge="1">
                  <a:txBody>
                    <a:bodyPr/>
                    <a:lstStyle/>
                    <a:p>
                      <a:endParaRPr lang="en-GB"/>
                    </a:p>
                  </a:txBody>
                  <a:tcPr/>
                </a:tc>
                <a:tc>
                  <a:txBody>
                    <a:bodyPr/>
                    <a:lstStyle/>
                    <a:p>
                      <a:pPr algn="ctr">
                        <a:lnSpc>
                          <a:spcPts val="1300"/>
                        </a:lnSpc>
                        <a:spcAft>
                          <a:spcPts val="0"/>
                        </a:spcAft>
                      </a:pPr>
                      <a:r>
                        <a:rPr lang="en-US" sz="800">
                          <a:effectLst/>
                        </a:rPr>
                        <a:t>Number of solution arcs</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10</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10</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640</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01484582"/>
                  </a:ext>
                </a:extLst>
              </a:tr>
              <a:tr h="216959">
                <a:tc>
                  <a:txBody>
                    <a:bodyPr/>
                    <a:lstStyle/>
                    <a:p>
                      <a:pPr algn="ctr">
                        <a:lnSpc>
                          <a:spcPts val="1300"/>
                        </a:lnSpc>
                        <a:spcAft>
                          <a:spcPts val="0"/>
                        </a:spcAft>
                      </a:pPr>
                      <a:r>
                        <a:rPr lang="en-US" sz="800">
                          <a:effectLst/>
                        </a:rPr>
                        <a:t>Message fit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Typical fit error RMS</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m</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0.2</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a:effectLst/>
                        </a:rPr>
                        <a:t>1</a:t>
                      </a:r>
                      <a:endParaRPr lang="it-IT"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800" dirty="0">
                          <a:effectLst/>
                        </a:rPr>
                        <a:t>640</a:t>
                      </a:r>
                      <a:endParaRPr lang="it-I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69717707"/>
                  </a:ext>
                </a:extLst>
              </a:tr>
            </a:tbl>
          </a:graphicData>
        </a:graphic>
      </p:graphicFrame>
      <p:pic>
        <p:nvPicPr>
          <p:cNvPr id="8" name="Immagine 7"/>
          <p:cNvPicPr>
            <a:picLocks noChangeAspect="1"/>
          </p:cNvPicPr>
          <p:nvPr/>
        </p:nvPicPr>
        <p:blipFill rotWithShape="1">
          <a:blip r:embed="rId2">
            <a:extLst>
              <a:ext uri="{28A0092B-C50C-407E-A947-70E740481C1C}">
                <a14:useLocalDpi xmlns:a14="http://schemas.microsoft.com/office/drawing/2010/main" val="0"/>
              </a:ext>
            </a:extLst>
          </a:blip>
          <a:srcRect l="19512" t="30352" r="18513" b="30623"/>
          <a:stretch/>
        </p:blipFill>
        <p:spPr>
          <a:xfrm>
            <a:off x="8402757" y="61170"/>
            <a:ext cx="598279" cy="236509"/>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296" y="75841"/>
            <a:ext cx="826965" cy="222893"/>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9455" y="39715"/>
            <a:ext cx="691345" cy="279418"/>
          </a:xfrm>
          <a:prstGeom prst="rect">
            <a:avLst/>
          </a:prstGeom>
        </p:spPr>
      </p:pic>
    </p:spTree>
    <p:extLst>
      <p:ext uri="{BB962C8B-B14F-4D97-AF65-F5344CB8AC3E}">
        <p14:creationId xmlns:p14="http://schemas.microsoft.com/office/powerpoint/2010/main" val="3020381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2"/>
          <p:cNvSpPr>
            <a:spLocks noGrp="1"/>
          </p:cNvSpPr>
          <p:nvPr>
            <p:ph type="body" sz="quarter" idx="10"/>
          </p:nvPr>
        </p:nvSpPr>
        <p:spPr>
          <a:xfrm>
            <a:off x="383401" y="654079"/>
            <a:ext cx="3294519" cy="3905250"/>
          </a:xfrm>
          <a:solidFill>
            <a:srgbClr val="FFFFFF"/>
          </a:solidFill>
        </p:spPr>
        <p:txBody>
          <a:bodyPr/>
          <a:lstStyle/>
          <a:p>
            <a:r>
              <a:rPr lang="en-GB" dirty="0" smtClean="0"/>
              <a:t>SISE for the two analysis methods</a:t>
            </a:r>
            <a:endParaRPr lang="en-GB" dirty="0"/>
          </a:p>
          <a:p>
            <a:pPr lvl="1"/>
            <a:r>
              <a:rPr lang="en-GB" b="1" dirty="0" smtClean="0"/>
              <a:t>First approach</a:t>
            </a:r>
          </a:p>
          <a:p>
            <a:pPr lvl="2"/>
            <a:r>
              <a:rPr lang="en-GB" b="1" dirty="0" smtClean="0"/>
              <a:t>Figure A: </a:t>
            </a:r>
            <a:r>
              <a:rPr lang="en-US" dirty="0"/>
              <a:t>Orbit prediction error shown as function of different position errors </a:t>
            </a:r>
            <a:r>
              <a:rPr lang="en-US" dirty="0" smtClean="0"/>
              <a:t>X</a:t>
            </a:r>
            <a:r>
              <a:rPr lang="en-US" baseline="-25000" dirty="0" smtClean="0"/>
              <a:t>0</a:t>
            </a:r>
            <a:r>
              <a:rPr lang="en-US" dirty="0" smtClean="0"/>
              <a:t>.</a:t>
            </a:r>
            <a:endParaRPr lang="en-US" baseline="-25000" dirty="0" smtClean="0"/>
          </a:p>
          <a:p>
            <a:pPr lvl="2"/>
            <a:r>
              <a:rPr lang="en-GB" b="1" dirty="0" smtClean="0"/>
              <a:t>Figure B: </a:t>
            </a:r>
            <a:r>
              <a:rPr lang="en-US" dirty="0"/>
              <a:t>SISE error as a function of the age of data for the OD </a:t>
            </a:r>
            <a:r>
              <a:rPr lang="en-US" dirty="0" smtClean="0"/>
              <a:t>process.</a:t>
            </a:r>
          </a:p>
          <a:p>
            <a:pPr lvl="2"/>
            <a:r>
              <a:rPr lang="en-US" dirty="0" smtClean="0"/>
              <a:t>Assuming </a:t>
            </a:r>
            <a:r>
              <a:rPr lang="en-US" dirty="0"/>
              <a:t>a normal distribution of errors varying between worst case and best </a:t>
            </a:r>
            <a:r>
              <a:rPr lang="en-US" dirty="0" smtClean="0"/>
              <a:t>case:</a:t>
            </a:r>
          </a:p>
          <a:p>
            <a:pPr lvl="2"/>
            <a:endParaRPr lang="en-US" dirty="0" smtClean="0"/>
          </a:p>
          <a:p>
            <a:pPr lvl="2"/>
            <a:endParaRPr lang="en-GB" dirty="0" smtClean="0"/>
          </a:p>
          <a:p>
            <a:pPr lvl="2"/>
            <a:endParaRPr lang="en-GB" dirty="0" smtClean="0"/>
          </a:p>
          <a:p>
            <a:pPr marL="177800" lvl="2" indent="0">
              <a:buNone/>
            </a:pPr>
            <a:endParaRPr lang="en-GB" dirty="0" smtClean="0"/>
          </a:p>
          <a:p>
            <a:pPr lvl="1"/>
            <a:r>
              <a:rPr lang="en-GB" b="1" dirty="0" smtClean="0"/>
              <a:t>Second approach </a:t>
            </a:r>
          </a:p>
          <a:p>
            <a:pPr lvl="2"/>
            <a:r>
              <a:rPr lang="en-GB" b="1" dirty="0"/>
              <a:t>Figure </a:t>
            </a:r>
            <a:r>
              <a:rPr lang="en-GB" b="1" dirty="0" smtClean="0"/>
              <a:t>C: </a:t>
            </a:r>
            <a:r>
              <a:rPr lang="en-US" dirty="0"/>
              <a:t>OD SISE for position (m</a:t>
            </a:r>
            <a:r>
              <a:rPr lang="en-US" dirty="0" smtClean="0"/>
              <a:t>).</a:t>
            </a:r>
          </a:p>
          <a:p>
            <a:pPr lvl="2"/>
            <a:r>
              <a:rPr lang="en-GB" b="1" dirty="0" smtClean="0"/>
              <a:t>Figure D: </a:t>
            </a:r>
            <a:r>
              <a:rPr lang="en-US" dirty="0"/>
              <a:t>OD SISE for velocity (</a:t>
            </a:r>
            <a:r>
              <a:rPr lang="en-US" dirty="0" smtClean="0"/>
              <a:t>m/s).</a:t>
            </a:r>
          </a:p>
          <a:p>
            <a:pPr lvl="2"/>
            <a:r>
              <a:rPr lang="en-US" dirty="0"/>
              <a:t>The figures show the point clouds resulting from the </a:t>
            </a:r>
            <a:r>
              <a:rPr lang="en-US" dirty="0" smtClean="0"/>
              <a:t>Monte-Carlo simulations.</a:t>
            </a:r>
          </a:p>
          <a:p>
            <a:pPr lvl="2"/>
            <a:r>
              <a:rPr lang="en-US" dirty="0" smtClean="0"/>
              <a:t>SISE follows </a:t>
            </a:r>
            <a:r>
              <a:rPr lang="en-US" dirty="0"/>
              <a:t>the error envelope imposed by some of the least accurate </a:t>
            </a:r>
            <a:r>
              <a:rPr lang="en-US" dirty="0" smtClean="0"/>
              <a:t>cases.</a:t>
            </a:r>
            <a:endParaRPr lang="en-GB" dirty="0"/>
          </a:p>
          <a:p>
            <a:pPr marL="177800" lvl="2" indent="0">
              <a:buNone/>
            </a:pPr>
            <a:endParaRPr lang="en-GB" dirty="0" smtClean="0"/>
          </a:p>
        </p:txBody>
      </p:sp>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 </a:t>
            </a:r>
            <a:fld id="{FD7EF743-58F7-B741-A9D7-F50F382F70B5}" type="slidenum">
              <a:rPr lang="fr-FR" smtClean="0"/>
              <a:pPr/>
              <a:t>6</a:t>
            </a:fld>
            <a:r>
              <a:rPr lang="fr-FR" dirty="0"/>
              <a:t>/10</a:t>
            </a:r>
          </a:p>
          <a:p>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28/06/2023</a:t>
            </a:fld>
            <a:endParaRPr lang="fr-FR" dirty="0"/>
          </a:p>
        </p:txBody>
      </p:sp>
      <p:sp>
        <p:nvSpPr>
          <p:cNvPr id="3" name="Titre 2"/>
          <p:cNvSpPr>
            <a:spLocks noGrp="1"/>
          </p:cNvSpPr>
          <p:nvPr>
            <p:ph type="title"/>
          </p:nvPr>
        </p:nvSpPr>
        <p:spPr/>
        <p:txBody>
          <a:bodyPr/>
          <a:lstStyle/>
          <a:p>
            <a:r>
              <a:rPr lang="fr-FR" dirty="0" smtClean="0"/>
              <a:t>OD results</a:t>
            </a:r>
            <a:endParaRPr lang="fr-FR" dirty="0"/>
          </a:p>
        </p:txBody>
      </p:sp>
      <p:pic>
        <p:nvPicPr>
          <p:cNvPr id="7" name="Immagine 6"/>
          <p:cNvPicPr/>
          <p:nvPr/>
        </p:nvPicPr>
        <p:blipFill rotWithShape="1">
          <a:blip r:embed="rId2">
            <a:extLst>
              <a:ext uri="{28A0092B-C50C-407E-A947-70E740481C1C}">
                <a14:useLocalDpi xmlns:a14="http://schemas.microsoft.com/office/drawing/2010/main" val="0"/>
              </a:ext>
            </a:extLst>
          </a:blip>
          <a:srcRect b="2822"/>
          <a:stretch/>
        </p:blipFill>
        <p:spPr bwMode="auto">
          <a:xfrm>
            <a:off x="3677920" y="638175"/>
            <a:ext cx="2479040" cy="1962785"/>
          </a:xfrm>
          <a:prstGeom prst="rect">
            <a:avLst/>
          </a:prstGeom>
          <a:ln>
            <a:noFill/>
          </a:ln>
          <a:extLst>
            <a:ext uri="{53640926-AAD7-44D8-BBD7-CCE9431645EC}">
              <a14:shadowObscured xmlns:a14="http://schemas.microsoft.com/office/drawing/2010/main"/>
            </a:ext>
          </a:extLst>
        </p:spPr>
      </p:pic>
      <p:pic>
        <p:nvPicPr>
          <p:cNvPr id="8" name="Immagine 7"/>
          <p:cNvPicPr/>
          <p:nvPr/>
        </p:nvPicPr>
        <p:blipFill>
          <a:blip r:embed="rId3">
            <a:extLst>
              <a:ext uri="{28A0092B-C50C-407E-A947-70E740481C1C}">
                <a14:useLocalDpi xmlns:a14="http://schemas.microsoft.com/office/drawing/2010/main" val="0"/>
              </a:ext>
            </a:extLst>
          </a:blip>
          <a:stretch>
            <a:fillRect/>
          </a:stretch>
        </p:blipFill>
        <p:spPr>
          <a:xfrm>
            <a:off x="6156960" y="638175"/>
            <a:ext cx="2420984" cy="1962785"/>
          </a:xfrm>
          <a:prstGeom prst="rect">
            <a:avLst/>
          </a:prstGeom>
        </p:spPr>
      </p:pic>
      <p:pic>
        <p:nvPicPr>
          <p:cNvPr id="9" name="Immagine 8"/>
          <p:cNvPicPr/>
          <p:nvPr/>
        </p:nvPicPr>
        <p:blipFill rotWithShape="1">
          <a:blip r:embed="rId4">
            <a:extLst>
              <a:ext uri="{28A0092B-C50C-407E-A947-70E740481C1C}">
                <a14:useLocalDpi xmlns:a14="http://schemas.microsoft.com/office/drawing/2010/main" val="0"/>
              </a:ext>
            </a:extLst>
          </a:blip>
          <a:srcRect l="4396" t="1953" r="2403" b="2684"/>
          <a:stretch/>
        </p:blipFill>
        <p:spPr bwMode="auto">
          <a:xfrm>
            <a:off x="6156960" y="2628249"/>
            <a:ext cx="2479040" cy="2010410"/>
          </a:xfrm>
          <a:prstGeom prst="rect">
            <a:avLst/>
          </a:prstGeom>
          <a:noFill/>
          <a:ln>
            <a:noFill/>
          </a:ln>
          <a:extLst>
            <a:ext uri="{53640926-AAD7-44D8-BBD7-CCE9431645EC}">
              <a14:shadowObscured xmlns:a14="http://schemas.microsoft.com/office/drawing/2010/main"/>
            </a:ext>
          </a:extLst>
        </p:spPr>
      </p:pic>
      <p:pic>
        <p:nvPicPr>
          <p:cNvPr id="11" name="Immagine 10"/>
          <p:cNvPicPr/>
          <p:nvPr/>
        </p:nvPicPr>
        <p:blipFill rotWithShape="1">
          <a:blip r:embed="rId5">
            <a:extLst>
              <a:ext uri="{28A0092B-C50C-407E-A947-70E740481C1C}">
                <a14:useLocalDpi xmlns:a14="http://schemas.microsoft.com/office/drawing/2010/main" val="0"/>
              </a:ext>
            </a:extLst>
          </a:blip>
          <a:srcRect l="3383" t="1973" r="3172" b="2739"/>
          <a:stretch/>
        </p:blipFill>
        <p:spPr bwMode="auto">
          <a:xfrm>
            <a:off x="3677920" y="2628249"/>
            <a:ext cx="2479040" cy="2010410"/>
          </a:xfrm>
          <a:prstGeom prst="rect">
            <a:avLst/>
          </a:prstGeom>
          <a:noFill/>
          <a:ln>
            <a:noFill/>
          </a:ln>
          <a:extLst>
            <a:ext uri="{53640926-AAD7-44D8-BBD7-CCE9431645EC}">
              <a14:shadowObscured xmlns:a14="http://schemas.microsoft.com/office/drawing/2010/main"/>
            </a:ext>
          </a:extLst>
        </p:spPr>
      </p:pic>
      <p:graphicFrame>
        <p:nvGraphicFramePr>
          <p:cNvPr id="4" name="Tabella 3"/>
          <p:cNvGraphicFramePr>
            <a:graphicFrameLocks noGrp="1"/>
          </p:cNvGraphicFramePr>
          <p:nvPr>
            <p:extLst>
              <p:ext uri="{D42A27DB-BD31-4B8C-83A1-F6EECF244321}">
                <p14:modId xmlns:p14="http://schemas.microsoft.com/office/powerpoint/2010/main" val="1424182315"/>
              </p:ext>
            </p:extLst>
          </p:nvPr>
        </p:nvGraphicFramePr>
        <p:xfrm>
          <a:off x="747967" y="2386363"/>
          <a:ext cx="2748927" cy="753557"/>
        </p:xfrm>
        <a:graphic>
          <a:graphicData uri="http://schemas.openxmlformats.org/drawingml/2006/table">
            <a:tbl>
              <a:tblPr firstRow="1" firstCol="1" bandRow="1">
                <a:tableStyleId>{073A0DAA-6AF3-43AB-8588-CEC1D06C72B9}</a:tableStyleId>
              </a:tblPr>
              <a:tblGrid>
                <a:gridCol w="916309">
                  <a:extLst>
                    <a:ext uri="{9D8B030D-6E8A-4147-A177-3AD203B41FA5}">
                      <a16:colId xmlns:a16="http://schemas.microsoft.com/office/drawing/2014/main" val="2729970411"/>
                    </a:ext>
                  </a:extLst>
                </a:gridCol>
                <a:gridCol w="916309">
                  <a:extLst>
                    <a:ext uri="{9D8B030D-6E8A-4147-A177-3AD203B41FA5}">
                      <a16:colId xmlns:a16="http://schemas.microsoft.com/office/drawing/2014/main" val="517012857"/>
                    </a:ext>
                  </a:extLst>
                </a:gridCol>
                <a:gridCol w="916309">
                  <a:extLst>
                    <a:ext uri="{9D8B030D-6E8A-4147-A177-3AD203B41FA5}">
                      <a16:colId xmlns:a16="http://schemas.microsoft.com/office/drawing/2014/main" val="285951425"/>
                    </a:ext>
                  </a:extLst>
                </a:gridCol>
              </a:tblGrid>
              <a:tr h="215588">
                <a:tc gridSpan="3">
                  <a:txBody>
                    <a:bodyPr/>
                    <a:lstStyle/>
                    <a:p>
                      <a:pPr algn="ctr">
                        <a:lnSpc>
                          <a:spcPts val="1300"/>
                        </a:lnSpc>
                        <a:spcAft>
                          <a:spcPts val="0"/>
                        </a:spcAft>
                      </a:pPr>
                      <a:r>
                        <a:rPr lang="en-US" sz="900" kern="1200" dirty="0" smtClean="0">
                          <a:effectLst/>
                        </a:rPr>
                        <a:t>SISE errors (3D position &amp; clock combined)</a:t>
                      </a:r>
                      <a:r>
                        <a:rPr lang="en-US" sz="900" dirty="0" smtClean="0">
                          <a:effectLst/>
                        </a:rPr>
                        <a:t> </a:t>
                      </a:r>
                      <a:endParaRPr lang="it-IT" sz="900" dirty="0">
                        <a:solidFill>
                          <a:srgbClr val="000000"/>
                        </a:solidFill>
                        <a:effectLst/>
                        <a:latin typeface="Palatino Linotype" panose="02040502050505030304" pitchFamily="18" charset="0"/>
                        <a:ea typeface="DengXian"/>
                        <a:cs typeface="Times New Roman" panose="02020603050405020304" pitchFamily="18" charset="0"/>
                      </a:endParaRPr>
                    </a:p>
                  </a:txBody>
                  <a:tcPr marL="0" marR="0" marT="0" marB="0" anchor="ctr"/>
                </a:tc>
                <a:tc hMerge="1">
                  <a:txBody>
                    <a:bodyPr/>
                    <a:lstStyle/>
                    <a:p>
                      <a:pPr algn="ctr">
                        <a:lnSpc>
                          <a:spcPts val="1300"/>
                        </a:lnSpc>
                        <a:spcAft>
                          <a:spcPts val="0"/>
                        </a:spcAft>
                      </a:pPr>
                      <a:endParaRPr lang="it-IT" sz="1000" dirty="0">
                        <a:solidFill>
                          <a:srgbClr val="000000"/>
                        </a:solidFill>
                        <a:effectLst/>
                        <a:latin typeface="Palatino Linotype" panose="02040502050505030304" pitchFamily="18" charset="0"/>
                        <a:ea typeface="DengXian"/>
                        <a:cs typeface="Times New Roman" panose="02020603050405020304" pitchFamily="18" charset="0"/>
                      </a:endParaRPr>
                    </a:p>
                  </a:txBody>
                  <a:tcPr marL="0" marR="0" marT="0" marB="0" anchor="ctr"/>
                </a:tc>
                <a:tc hMerge="1">
                  <a:txBody>
                    <a:bodyPr/>
                    <a:lstStyle/>
                    <a:p>
                      <a:pPr algn="ctr">
                        <a:lnSpc>
                          <a:spcPts val="1300"/>
                        </a:lnSpc>
                        <a:spcAft>
                          <a:spcPts val="0"/>
                        </a:spcAft>
                      </a:pPr>
                      <a:endParaRPr lang="it-IT" sz="1000" dirty="0">
                        <a:solidFill>
                          <a:srgbClr val="000000"/>
                        </a:solidFill>
                        <a:effectLst/>
                        <a:latin typeface="Palatino Linotype" panose="02040502050505030304" pitchFamily="18" charset="0"/>
                        <a:ea typeface="DengXian"/>
                        <a:cs typeface="Times New Roman" panose="02020603050405020304" pitchFamily="18" charset="0"/>
                      </a:endParaRPr>
                    </a:p>
                  </a:txBody>
                  <a:tcPr marL="0" marR="0" marT="0" marB="0" anchor="ctr"/>
                </a:tc>
                <a:extLst>
                  <a:ext uri="{0D108BD9-81ED-4DB2-BD59-A6C34878D82A}">
                    <a16:rowId xmlns:a16="http://schemas.microsoft.com/office/drawing/2014/main" val="2740259173"/>
                  </a:ext>
                </a:extLst>
              </a:tr>
              <a:tr h="179323">
                <a:tc>
                  <a:txBody>
                    <a:bodyPr/>
                    <a:lstStyle/>
                    <a:p>
                      <a:pPr algn="ctr">
                        <a:lnSpc>
                          <a:spcPts val="1300"/>
                        </a:lnSpc>
                        <a:spcAft>
                          <a:spcPts val="0"/>
                        </a:spcAft>
                      </a:pPr>
                      <a:r>
                        <a:rPr lang="en-US" sz="900">
                          <a:effectLst/>
                        </a:rPr>
                        <a:t> </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0" marR="0" marT="0" marB="0" anchor="ctr"/>
                </a:tc>
                <a:tc>
                  <a:txBody>
                    <a:bodyPr/>
                    <a:lstStyle/>
                    <a:p>
                      <a:pPr algn="ctr">
                        <a:lnSpc>
                          <a:spcPts val="1300"/>
                        </a:lnSpc>
                        <a:spcAft>
                          <a:spcPts val="0"/>
                        </a:spcAft>
                      </a:pPr>
                      <a:r>
                        <a:rPr lang="en-US" sz="900" dirty="0">
                          <a:effectLst/>
                        </a:rPr>
                        <a:t>AoD 6 hours</a:t>
                      </a:r>
                      <a:endParaRPr lang="it-IT" sz="900" dirty="0">
                        <a:solidFill>
                          <a:srgbClr val="000000"/>
                        </a:solidFill>
                        <a:effectLst/>
                        <a:latin typeface="Palatino Linotype" panose="02040502050505030304" pitchFamily="18" charset="0"/>
                        <a:ea typeface="DengXian"/>
                        <a:cs typeface="Times New Roman" panose="02020603050405020304" pitchFamily="18" charset="0"/>
                      </a:endParaRPr>
                    </a:p>
                  </a:txBody>
                  <a:tcPr marL="0" marR="0" marT="0" marB="0" anchor="ctr"/>
                </a:tc>
                <a:tc>
                  <a:txBody>
                    <a:bodyPr/>
                    <a:lstStyle/>
                    <a:p>
                      <a:pPr algn="ctr">
                        <a:lnSpc>
                          <a:spcPts val="1300"/>
                        </a:lnSpc>
                        <a:spcAft>
                          <a:spcPts val="0"/>
                        </a:spcAft>
                      </a:pPr>
                      <a:r>
                        <a:rPr lang="en-US" sz="900" dirty="0">
                          <a:effectLst/>
                        </a:rPr>
                        <a:t>AoD 12 hours</a:t>
                      </a:r>
                      <a:endParaRPr lang="it-IT" sz="900" dirty="0">
                        <a:solidFill>
                          <a:srgbClr val="000000"/>
                        </a:solidFill>
                        <a:effectLst/>
                        <a:latin typeface="Palatino Linotype" panose="02040502050505030304" pitchFamily="18" charset="0"/>
                        <a:ea typeface="DengXian"/>
                        <a:cs typeface="Times New Roman" panose="02020603050405020304" pitchFamily="18" charset="0"/>
                      </a:endParaRPr>
                    </a:p>
                  </a:txBody>
                  <a:tcPr marL="0" marR="0" marT="0" marB="0" anchor="ctr"/>
                </a:tc>
                <a:extLst>
                  <a:ext uri="{0D108BD9-81ED-4DB2-BD59-A6C34878D82A}">
                    <a16:rowId xmlns:a16="http://schemas.microsoft.com/office/drawing/2014/main" val="3775674243"/>
                  </a:ext>
                </a:extLst>
              </a:tr>
              <a:tr h="179323">
                <a:tc>
                  <a:txBody>
                    <a:bodyPr/>
                    <a:lstStyle/>
                    <a:p>
                      <a:pPr algn="ctr">
                        <a:lnSpc>
                          <a:spcPts val="1300"/>
                        </a:lnSpc>
                        <a:spcAft>
                          <a:spcPts val="0"/>
                        </a:spcAft>
                      </a:pPr>
                      <a:r>
                        <a:rPr lang="en-US" sz="900" dirty="0">
                          <a:effectLst/>
                        </a:rPr>
                        <a:t>95% error level</a:t>
                      </a:r>
                      <a:endParaRPr lang="it-IT" sz="900" dirty="0">
                        <a:solidFill>
                          <a:srgbClr val="000000"/>
                        </a:solidFill>
                        <a:effectLst/>
                        <a:latin typeface="Palatino Linotype" panose="02040502050505030304" pitchFamily="18" charset="0"/>
                        <a:ea typeface="DengXian"/>
                        <a:cs typeface="Times New Roman" panose="02020603050405020304" pitchFamily="18" charset="0"/>
                      </a:endParaRPr>
                    </a:p>
                  </a:txBody>
                  <a:tcPr marL="0" marR="0" marT="0" marB="0" anchor="ctr"/>
                </a:tc>
                <a:tc>
                  <a:txBody>
                    <a:bodyPr/>
                    <a:lstStyle/>
                    <a:p>
                      <a:pPr algn="ctr">
                        <a:lnSpc>
                          <a:spcPts val="1300"/>
                        </a:lnSpc>
                        <a:spcAft>
                          <a:spcPts val="0"/>
                        </a:spcAft>
                      </a:pPr>
                      <a:r>
                        <a:rPr lang="en-US" sz="900">
                          <a:effectLst/>
                        </a:rPr>
                        <a:t>7.6 m </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0" marR="0" marT="0" marB="0" anchor="ctr"/>
                </a:tc>
                <a:tc>
                  <a:txBody>
                    <a:bodyPr/>
                    <a:lstStyle/>
                    <a:p>
                      <a:pPr algn="ctr">
                        <a:lnSpc>
                          <a:spcPts val="1300"/>
                        </a:lnSpc>
                        <a:spcAft>
                          <a:spcPts val="0"/>
                        </a:spcAft>
                      </a:pPr>
                      <a:r>
                        <a:rPr lang="en-US" sz="900" dirty="0">
                          <a:effectLst/>
                        </a:rPr>
                        <a:t>18.4 m</a:t>
                      </a:r>
                      <a:endParaRPr lang="it-IT" sz="900" dirty="0">
                        <a:solidFill>
                          <a:srgbClr val="000000"/>
                        </a:solidFill>
                        <a:effectLst/>
                        <a:latin typeface="Palatino Linotype" panose="02040502050505030304" pitchFamily="18" charset="0"/>
                        <a:ea typeface="DengXian"/>
                        <a:cs typeface="Times New Roman" panose="02020603050405020304" pitchFamily="18" charset="0"/>
                      </a:endParaRPr>
                    </a:p>
                  </a:txBody>
                  <a:tcPr marL="0" marR="0" marT="0" marB="0" anchor="ctr"/>
                </a:tc>
                <a:extLst>
                  <a:ext uri="{0D108BD9-81ED-4DB2-BD59-A6C34878D82A}">
                    <a16:rowId xmlns:a16="http://schemas.microsoft.com/office/drawing/2014/main" val="2361489757"/>
                  </a:ext>
                </a:extLst>
              </a:tr>
              <a:tr h="179323">
                <a:tc>
                  <a:txBody>
                    <a:bodyPr/>
                    <a:lstStyle/>
                    <a:p>
                      <a:pPr algn="ctr">
                        <a:lnSpc>
                          <a:spcPts val="1300"/>
                        </a:lnSpc>
                        <a:spcAft>
                          <a:spcPts val="0"/>
                        </a:spcAft>
                      </a:pPr>
                      <a:r>
                        <a:rPr lang="en-US" sz="900" dirty="0">
                          <a:effectLst/>
                        </a:rPr>
                        <a:t>99% error level</a:t>
                      </a:r>
                      <a:endParaRPr lang="it-IT" sz="900" dirty="0">
                        <a:solidFill>
                          <a:srgbClr val="000000"/>
                        </a:solidFill>
                        <a:effectLst/>
                        <a:latin typeface="Palatino Linotype" panose="02040502050505030304" pitchFamily="18" charset="0"/>
                        <a:ea typeface="DengXian"/>
                        <a:cs typeface="Times New Roman" panose="02020603050405020304" pitchFamily="18" charset="0"/>
                      </a:endParaRPr>
                    </a:p>
                  </a:txBody>
                  <a:tcPr marL="0" marR="0" marT="0" marB="0" anchor="ctr"/>
                </a:tc>
                <a:tc>
                  <a:txBody>
                    <a:bodyPr/>
                    <a:lstStyle/>
                    <a:p>
                      <a:pPr algn="ctr">
                        <a:lnSpc>
                          <a:spcPts val="1300"/>
                        </a:lnSpc>
                        <a:spcAft>
                          <a:spcPts val="0"/>
                        </a:spcAft>
                      </a:pPr>
                      <a:r>
                        <a:rPr lang="en-US" sz="900" dirty="0">
                          <a:effectLst/>
                        </a:rPr>
                        <a:t>9.1 m</a:t>
                      </a:r>
                      <a:endParaRPr lang="it-IT" sz="900" dirty="0">
                        <a:solidFill>
                          <a:srgbClr val="000000"/>
                        </a:solidFill>
                        <a:effectLst/>
                        <a:latin typeface="Palatino Linotype" panose="02040502050505030304" pitchFamily="18" charset="0"/>
                        <a:ea typeface="DengXian"/>
                        <a:cs typeface="Times New Roman" panose="02020603050405020304" pitchFamily="18" charset="0"/>
                      </a:endParaRPr>
                    </a:p>
                  </a:txBody>
                  <a:tcPr marL="0" marR="0" marT="0" marB="0" anchor="ctr"/>
                </a:tc>
                <a:tc>
                  <a:txBody>
                    <a:bodyPr/>
                    <a:lstStyle/>
                    <a:p>
                      <a:pPr algn="ctr">
                        <a:lnSpc>
                          <a:spcPts val="1300"/>
                        </a:lnSpc>
                        <a:spcAft>
                          <a:spcPts val="0"/>
                        </a:spcAft>
                      </a:pPr>
                      <a:r>
                        <a:rPr lang="en-US" sz="900" dirty="0">
                          <a:effectLst/>
                        </a:rPr>
                        <a:t>22.6 m</a:t>
                      </a:r>
                      <a:endParaRPr lang="it-IT" sz="900" dirty="0">
                        <a:solidFill>
                          <a:srgbClr val="000000"/>
                        </a:solidFill>
                        <a:effectLst/>
                        <a:latin typeface="Palatino Linotype" panose="02040502050505030304" pitchFamily="18" charset="0"/>
                        <a:ea typeface="DengXian"/>
                        <a:cs typeface="Times New Roman" panose="02020603050405020304" pitchFamily="18" charset="0"/>
                      </a:endParaRPr>
                    </a:p>
                  </a:txBody>
                  <a:tcPr marL="0" marR="0" marT="0" marB="0" anchor="ctr"/>
                </a:tc>
                <a:extLst>
                  <a:ext uri="{0D108BD9-81ED-4DB2-BD59-A6C34878D82A}">
                    <a16:rowId xmlns:a16="http://schemas.microsoft.com/office/drawing/2014/main" val="3480989468"/>
                  </a:ext>
                </a:extLst>
              </a:tr>
            </a:tbl>
          </a:graphicData>
        </a:graphic>
      </p:graphicFrame>
      <p:sp>
        <p:nvSpPr>
          <p:cNvPr id="15" name="CasellaDiTesto 14"/>
          <p:cNvSpPr txBox="1"/>
          <p:nvPr/>
        </p:nvSpPr>
        <p:spPr>
          <a:xfrm>
            <a:off x="4480625" y="638175"/>
            <a:ext cx="873629" cy="253916"/>
          </a:xfrm>
          <a:prstGeom prst="rect">
            <a:avLst/>
          </a:prstGeom>
          <a:noFill/>
        </p:spPr>
        <p:txBody>
          <a:bodyPr wrap="square" rtlCol="0">
            <a:spAutoFit/>
          </a:bodyPr>
          <a:lstStyle/>
          <a:p>
            <a:pPr algn="ctr"/>
            <a:r>
              <a:rPr lang="en-GB" sz="1050" dirty="0" smtClean="0">
                <a:solidFill>
                  <a:srgbClr val="000000"/>
                </a:solidFill>
              </a:rPr>
              <a:t>Figure A</a:t>
            </a:r>
            <a:endParaRPr lang="en-GB" sz="1050" baseline="-25000" dirty="0">
              <a:solidFill>
                <a:srgbClr val="000000"/>
              </a:solidFill>
            </a:endParaRPr>
          </a:p>
        </p:txBody>
      </p:sp>
      <p:sp>
        <p:nvSpPr>
          <p:cNvPr id="16" name="CasellaDiTesto 15"/>
          <p:cNvSpPr txBox="1"/>
          <p:nvPr/>
        </p:nvSpPr>
        <p:spPr>
          <a:xfrm>
            <a:off x="6959665" y="638175"/>
            <a:ext cx="873629" cy="253916"/>
          </a:xfrm>
          <a:prstGeom prst="rect">
            <a:avLst/>
          </a:prstGeom>
          <a:noFill/>
        </p:spPr>
        <p:txBody>
          <a:bodyPr wrap="square" rtlCol="0">
            <a:spAutoFit/>
          </a:bodyPr>
          <a:lstStyle/>
          <a:p>
            <a:pPr algn="ctr"/>
            <a:r>
              <a:rPr lang="en-GB" sz="1050" dirty="0" smtClean="0">
                <a:solidFill>
                  <a:srgbClr val="000000"/>
                </a:solidFill>
              </a:rPr>
              <a:t>Figure B</a:t>
            </a:r>
            <a:endParaRPr lang="en-GB" sz="1050" baseline="-25000" dirty="0">
              <a:solidFill>
                <a:srgbClr val="000000"/>
              </a:solidFill>
            </a:endParaRPr>
          </a:p>
        </p:txBody>
      </p:sp>
      <p:sp>
        <p:nvSpPr>
          <p:cNvPr id="17" name="CasellaDiTesto 16"/>
          <p:cNvSpPr txBox="1"/>
          <p:nvPr/>
        </p:nvSpPr>
        <p:spPr>
          <a:xfrm>
            <a:off x="4480625" y="2756437"/>
            <a:ext cx="873629" cy="253916"/>
          </a:xfrm>
          <a:prstGeom prst="rect">
            <a:avLst/>
          </a:prstGeom>
          <a:noFill/>
        </p:spPr>
        <p:txBody>
          <a:bodyPr wrap="square" rtlCol="0">
            <a:spAutoFit/>
          </a:bodyPr>
          <a:lstStyle/>
          <a:p>
            <a:pPr algn="ctr"/>
            <a:r>
              <a:rPr lang="en-GB" sz="1050" dirty="0" smtClean="0">
                <a:solidFill>
                  <a:srgbClr val="000000"/>
                </a:solidFill>
              </a:rPr>
              <a:t>Figure C</a:t>
            </a:r>
            <a:endParaRPr lang="en-GB" sz="1050" baseline="-25000" dirty="0">
              <a:solidFill>
                <a:srgbClr val="000000"/>
              </a:solidFill>
            </a:endParaRPr>
          </a:p>
        </p:txBody>
      </p:sp>
      <p:sp>
        <p:nvSpPr>
          <p:cNvPr id="20" name="CasellaDiTesto 19"/>
          <p:cNvSpPr txBox="1"/>
          <p:nvPr/>
        </p:nvSpPr>
        <p:spPr>
          <a:xfrm>
            <a:off x="6930637" y="2756437"/>
            <a:ext cx="873629" cy="253916"/>
          </a:xfrm>
          <a:prstGeom prst="rect">
            <a:avLst/>
          </a:prstGeom>
          <a:noFill/>
        </p:spPr>
        <p:txBody>
          <a:bodyPr wrap="square" rtlCol="0">
            <a:spAutoFit/>
          </a:bodyPr>
          <a:lstStyle/>
          <a:p>
            <a:pPr algn="ctr"/>
            <a:r>
              <a:rPr lang="en-GB" sz="1050" dirty="0" smtClean="0">
                <a:solidFill>
                  <a:srgbClr val="000000"/>
                </a:solidFill>
              </a:rPr>
              <a:t>Figure D</a:t>
            </a:r>
            <a:endParaRPr lang="en-GB" sz="1050" baseline="-25000" dirty="0">
              <a:solidFill>
                <a:srgbClr val="000000"/>
              </a:solidFill>
            </a:endParaRPr>
          </a:p>
        </p:txBody>
      </p:sp>
      <p:pic>
        <p:nvPicPr>
          <p:cNvPr id="21" name="Immagine 20"/>
          <p:cNvPicPr>
            <a:picLocks noChangeAspect="1"/>
          </p:cNvPicPr>
          <p:nvPr/>
        </p:nvPicPr>
        <p:blipFill rotWithShape="1">
          <a:blip r:embed="rId6">
            <a:extLst>
              <a:ext uri="{28A0092B-C50C-407E-A947-70E740481C1C}">
                <a14:useLocalDpi xmlns:a14="http://schemas.microsoft.com/office/drawing/2010/main" val="0"/>
              </a:ext>
            </a:extLst>
          </a:blip>
          <a:srcRect l="19512" t="30352" r="18513" b="30623"/>
          <a:stretch/>
        </p:blipFill>
        <p:spPr>
          <a:xfrm>
            <a:off x="8402757" y="61170"/>
            <a:ext cx="598279" cy="236509"/>
          </a:xfrm>
          <a:prstGeom prst="rect">
            <a:avLst/>
          </a:prstGeom>
        </p:spPr>
      </p:pic>
      <p:pic>
        <p:nvPicPr>
          <p:cNvPr id="22" name="Immagin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8296" y="75841"/>
            <a:ext cx="826965" cy="222893"/>
          </a:xfrm>
          <a:prstGeom prst="rect">
            <a:avLst/>
          </a:prstGeom>
        </p:spPr>
      </p:pic>
      <p:pic>
        <p:nvPicPr>
          <p:cNvPr id="23" name="Immagin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9455" y="39715"/>
            <a:ext cx="691345" cy="279418"/>
          </a:xfrm>
          <a:prstGeom prst="rect">
            <a:avLst/>
          </a:prstGeom>
        </p:spPr>
      </p:pic>
    </p:spTree>
    <p:extLst>
      <p:ext uri="{BB962C8B-B14F-4D97-AF65-F5344CB8AC3E}">
        <p14:creationId xmlns:p14="http://schemas.microsoft.com/office/powerpoint/2010/main" val="3474590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 </a:t>
            </a:r>
            <a:fld id="{FD7EF743-58F7-B741-A9D7-F50F382F70B5}" type="slidenum">
              <a:rPr lang="fr-FR" smtClean="0"/>
              <a:pPr/>
              <a:t>7</a:t>
            </a:fld>
            <a:r>
              <a:rPr lang="fr-FR" dirty="0"/>
              <a:t>/10</a:t>
            </a:r>
          </a:p>
          <a:p>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28/06/2023</a:t>
            </a:fld>
            <a:endParaRPr lang="fr-FR" dirty="0"/>
          </a:p>
        </p:txBody>
      </p:sp>
      <p:sp>
        <p:nvSpPr>
          <p:cNvPr id="3" name="Titre 2"/>
          <p:cNvSpPr>
            <a:spLocks noGrp="1"/>
          </p:cNvSpPr>
          <p:nvPr>
            <p:ph type="title"/>
          </p:nvPr>
        </p:nvSpPr>
        <p:spPr/>
        <p:txBody>
          <a:bodyPr/>
          <a:lstStyle/>
          <a:p>
            <a:r>
              <a:rPr lang="fr-FR" dirty="0" smtClean="0"/>
              <a:t>TS SIMULATOR</a:t>
            </a:r>
            <a:endParaRPr lang="fr-FR" dirty="0"/>
          </a:p>
        </p:txBody>
      </p:sp>
      <p:sp>
        <p:nvSpPr>
          <p:cNvPr id="11" name="Espace réservé du texte 12"/>
          <p:cNvSpPr>
            <a:spLocks noGrp="1"/>
          </p:cNvSpPr>
          <p:nvPr>
            <p:ph type="body" sz="quarter" idx="10"/>
          </p:nvPr>
        </p:nvSpPr>
        <p:spPr>
          <a:xfrm>
            <a:off x="383401" y="654079"/>
            <a:ext cx="3664421" cy="3905250"/>
          </a:xfrm>
          <a:solidFill>
            <a:srgbClr val="FFFFFF"/>
          </a:solidFill>
        </p:spPr>
        <p:txBody>
          <a:bodyPr/>
          <a:lstStyle/>
          <a:p>
            <a:r>
              <a:rPr lang="en-GB" dirty="0" smtClean="0"/>
              <a:t>TS Error Budget for SISE derivation</a:t>
            </a:r>
          </a:p>
          <a:p>
            <a:pPr lvl="1"/>
            <a:r>
              <a:rPr lang="en-GB" b="1" dirty="0" smtClean="0"/>
              <a:t>Flow logic</a:t>
            </a:r>
          </a:p>
          <a:p>
            <a:pPr marL="406400" lvl="2" indent="-228600">
              <a:buFont typeface="+mj-lt"/>
              <a:buAutoNum type="arabicPeriod"/>
            </a:pPr>
            <a:r>
              <a:rPr lang="en-US" dirty="0" smtClean="0"/>
              <a:t>Simulation </a:t>
            </a:r>
            <a:r>
              <a:rPr lang="en-US" dirty="0"/>
              <a:t>of </a:t>
            </a:r>
            <a:r>
              <a:rPr lang="en-US" dirty="0" smtClean="0"/>
              <a:t>LCNS </a:t>
            </a:r>
            <a:r>
              <a:rPr lang="en-US" dirty="0"/>
              <a:t>satellite on-board clock offset with respect to LCNS Reference Time (LRT).</a:t>
            </a:r>
            <a:endParaRPr lang="it-IT" dirty="0"/>
          </a:p>
          <a:p>
            <a:pPr marL="406400" lvl="2" indent="-228600">
              <a:buFont typeface="+mj-lt"/>
              <a:buAutoNum type="arabicPeriod"/>
            </a:pPr>
            <a:r>
              <a:rPr lang="en-US" dirty="0" smtClean="0"/>
              <a:t>Simulation </a:t>
            </a:r>
            <a:r>
              <a:rPr lang="en-US" dirty="0"/>
              <a:t>of the Two-Way Time Transfer noises according to the assessed error budget.</a:t>
            </a:r>
            <a:endParaRPr lang="it-IT" dirty="0"/>
          </a:p>
          <a:p>
            <a:pPr marL="406400" lvl="2" indent="-228600">
              <a:buFont typeface="+mj-lt"/>
              <a:buAutoNum type="arabicPeriod"/>
            </a:pPr>
            <a:r>
              <a:rPr lang="en-US" dirty="0" smtClean="0"/>
              <a:t>Simulation </a:t>
            </a:r>
            <a:r>
              <a:rPr lang="en-US" dirty="0"/>
              <a:t>of the Two-Way </a:t>
            </a:r>
            <a:r>
              <a:rPr lang="en-US" dirty="0" smtClean="0"/>
              <a:t>observables.</a:t>
            </a:r>
            <a:endParaRPr lang="en-US" dirty="0"/>
          </a:p>
          <a:p>
            <a:pPr marL="406400" lvl="2" indent="-228600">
              <a:buFont typeface="+mj-lt"/>
              <a:buAutoNum type="arabicPeriod"/>
            </a:pPr>
            <a:r>
              <a:rPr lang="en-US" dirty="0" smtClean="0"/>
              <a:t>Estimation </a:t>
            </a:r>
            <a:r>
              <a:rPr lang="en-US" dirty="0"/>
              <a:t>of the LRNS clock offset </a:t>
            </a:r>
            <a:r>
              <a:rPr lang="en-US" dirty="0" smtClean="0"/>
              <a:t>via Parallel Multi-Kalman Filter.</a:t>
            </a:r>
          </a:p>
          <a:p>
            <a:pPr marL="406400" lvl="2" indent="-228600">
              <a:buFont typeface="+mj-lt"/>
              <a:buAutoNum type="arabicPeriod"/>
            </a:pPr>
            <a:r>
              <a:rPr lang="en-US" dirty="0" smtClean="0"/>
              <a:t>SISE </a:t>
            </a:r>
            <a:r>
              <a:rPr lang="en-US" dirty="0"/>
              <a:t>clock error </a:t>
            </a:r>
            <a:r>
              <a:rPr lang="en-US" dirty="0" smtClean="0"/>
              <a:t>computation.</a:t>
            </a:r>
            <a:endParaRPr lang="it-IT" dirty="0"/>
          </a:p>
        </p:txBody>
      </p:sp>
      <mc:AlternateContent xmlns:mc="http://schemas.openxmlformats.org/markup-compatibility/2006" xmlns:a14="http://schemas.microsoft.com/office/drawing/2010/main">
        <mc:Choice Requires="a14">
          <p:graphicFrame>
            <p:nvGraphicFramePr>
              <p:cNvPr id="4" name="Tabella 3"/>
              <p:cNvGraphicFramePr>
                <a:graphicFrameLocks noGrp="1"/>
              </p:cNvGraphicFramePr>
              <p:nvPr>
                <p:extLst>
                  <p:ext uri="{D42A27DB-BD31-4B8C-83A1-F6EECF244321}">
                    <p14:modId xmlns:p14="http://schemas.microsoft.com/office/powerpoint/2010/main" val="3963264345"/>
                  </p:ext>
                </p:extLst>
              </p:nvPr>
            </p:nvGraphicFramePr>
            <p:xfrm>
              <a:off x="587023" y="2802676"/>
              <a:ext cx="3460799" cy="1651000"/>
            </p:xfrm>
            <a:graphic>
              <a:graphicData uri="http://schemas.openxmlformats.org/drawingml/2006/table">
                <a:tbl>
                  <a:tblPr firstRow="1" firstCol="1" bandRow="1">
                    <a:tableStyleId>{21E4AEA4-8DFA-4A89-87EB-49C32662AFE0}</a:tableStyleId>
                  </a:tblPr>
                  <a:tblGrid>
                    <a:gridCol w="772169">
                      <a:extLst>
                        <a:ext uri="{9D8B030D-6E8A-4147-A177-3AD203B41FA5}">
                          <a16:colId xmlns:a16="http://schemas.microsoft.com/office/drawing/2014/main" val="2285145781"/>
                        </a:ext>
                      </a:extLst>
                    </a:gridCol>
                    <a:gridCol w="1993608">
                      <a:extLst>
                        <a:ext uri="{9D8B030D-6E8A-4147-A177-3AD203B41FA5}">
                          <a16:colId xmlns:a16="http://schemas.microsoft.com/office/drawing/2014/main" val="861538803"/>
                        </a:ext>
                      </a:extLst>
                    </a:gridCol>
                    <a:gridCol w="371707">
                      <a:extLst>
                        <a:ext uri="{9D8B030D-6E8A-4147-A177-3AD203B41FA5}">
                          <a16:colId xmlns:a16="http://schemas.microsoft.com/office/drawing/2014/main" val="3312438128"/>
                        </a:ext>
                      </a:extLst>
                    </a:gridCol>
                    <a:gridCol w="323315">
                      <a:extLst>
                        <a:ext uri="{9D8B030D-6E8A-4147-A177-3AD203B41FA5}">
                          <a16:colId xmlns:a16="http://schemas.microsoft.com/office/drawing/2014/main" val="2430310243"/>
                        </a:ext>
                      </a:extLst>
                    </a:gridCol>
                  </a:tblGrid>
                  <a:tr h="313095">
                    <a:tc>
                      <a:txBody>
                        <a:bodyPr/>
                        <a:lstStyle/>
                        <a:p>
                          <a:pPr algn="ctr">
                            <a:lnSpc>
                              <a:spcPts val="1300"/>
                            </a:lnSpc>
                            <a:spcAft>
                              <a:spcPts val="0"/>
                            </a:spcAft>
                          </a:pPr>
                          <a:r>
                            <a:rPr lang="en-GB" sz="700" dirty="0" smtClean="0">
                              <a:effectLst/>
                            </a:rPr>
                            <a:t>TW TT Residual </a:t>
                          </a:r>
                          <a:r>
                            <a:rPr lang="en-GB" sz="700" dirty="0">
                              <a:effectLst/>
                            </a:rPr>
                            <a:t>Error</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a:effectLst/>
                            </a:rPr>
                            <a:t>Description</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smtClean="0">
                              <a:effectLst/>
                            </a:rPr>
                            <a:t>Bias [ns</a:t>
                          </a:r>
                          <a:r>
                            <a:rPr lang="en-GB" sz="700" dirty="0">
                              <a:effectLst/>
                            </a:rPr>
                            <a:t>]</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smtClean="0">
                              <a:effectLst/>
                            </a:rPr>
                            <a:t>Std</a:t>
                          </a:r>
                          <a:r>
                            <a:rPr lang="en-GB" sz="700" baseline="0" dirty="0" smtClean="0">
                              <a:effectLst/>
                            </a:rPr>
                            <a:t> </a:t>
                          </a:r>
                          <a:r>
                            <a:rPr lang="en-GB" sz="700" dirty="0" smtClean="0">
                              <a:effectLst/>
                            </a:rPr>
                            <a:t>[ns</a:t>
                          </a:r>
                          <a:r>
                            <a:rPr lang="en-GB" sz="700" dirty="0">
                              <a:effectLst/>
                            </a:rPr>
                            <a:t>]</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extLst>
                      <a:ext uri="{0D108BD9-81ED-4DB2-BD59-A6C34878D82A}">
                        <a16:rowId xmlns:a16="http://schemas.microsoft.com/office/drawing/2014/main" val="3944475968"/>
                      </a:ext>
                    </a:extLst>
                  </a:tr>
                  <a:tr h="313095">
                    <a:tc>
                      <a:txBody>
                        <a:bodyPr/>
                        <a:lstStyle/>
                        <a:p>
                          <a:pPr algn="ctr">
                            <a:lnSpc>
                              <a:spcPts val="1300"/>
                            </a:lnSpc>
                            <a:spcAft>
                              <a:spcPts val="0"/>
                            </a:spcAft>
                          </a:pPr>
                          <a:r>
                            <a:rPr lang="en-GB" sz="700">
                              <a:effectLst/>
                            </a:rPr>
                            <a:t>Epoch-mismatch</a:t>
                          </a:r>
                          <a:endParaRPr lang="it-IT" sz="9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US" sz="700" dirty="0" smtClean="0">
                              <a:effectLst/>
                            </a:rPr>
                            <a:t>Misalignment between</a:t>
                          </a:r>
                          <a:r>
                            <a:rPr lang="en-US" sz="700" baseline="0" dirty="0" smtClean="0">
                              <a:effectLst/>
                            </a:rPr>
                            <a:t> </a:t>
                          </a:r>
                          <a:r>
                            <a:rPr lang="en-US" sz="700" dirty="0" smtClean="0">
                              <a:effectLst/>
                            </a:rPr>
                            <a:t>epochs timestamped on the basis of the local time reference.</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tc>
                    <a:tc>
                      <a:txBody>
                        <a:bodyPr/>
                        <a:lstStyle/>
                        <a:p>
                          <a:pPr algn="ctr">
                            <a:lnSpc>
                              <a:spcPts val="1300"/>
                            </a:lnSpc>
                            <a:spcAft>
                              <a:spcPts val="0"/>
                            </a:spcAft>
                          </a:pPr>
                          <a:r>
                            <a:rPr lang="en-GB" sz="700">
                              <a:effectLst/>
                            </a:rPr>
                            <a:t>0.012</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a:effectLst/>
                            </a:rPr>
                            <a:t>-</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extLst>
                      <a:ext uri="{0D108BD9-81ED-4DB2-BD59-A6C34878D82A}">
                        <a16:rowId xmlns:a16="http://schemas.microsoft.com/office/drawing/2014/main" val="1486160516"/>
                      </a:ext>
                    </a:extLst>
                  </a:tr>
                  <a:tr h="156548">
                    <a:tc>
                      <a:txBody>
                        <a:bodyPr/>
                        <a:lstStyle/>
                        <a:p>
                          <a:pPr algn="ctr">
                            <a:lnSpc>
                              <a:spcPts val="1300"/>
                            </a:lnSpc>
                            <a:spcAft>
                              <a:spcPts val="0"/>
                            </a:spcAft>
                          </a:pPr>
                          <a:r>
                            <a:rPr lang="en-GB" sz="700">
                              <a:effectLst/>
                            </a:rPr>
                            <a:t>Ionospheric</a:t>
                          </a:r>
                          <a:endParaRPr lang="it-IT" sz="9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a:effectLst/>
                            </a:rPr>
                            <a:t>Delay due to crossing of ionosphere</a:t>
                          </a:r>
                          <a:r>
                            <a:rPr lang="en-GB" sz="700" dirty="0" smtClean="0">
                              <a:effectLst/>
                            </a:rPr>
                            <a:t>.</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tc>
                    <a:tc>
                      <a:txBody>
                        <a:bodyPr/>
                        <a:lstStyle/>
                        <a:p>
                          <a:pPr algn="ctr">
                            <a:lnSpc>
                              <a:spcPts val="1300"/>
                            </a:lnSpc>
                            <a:spcAft>
                              <a:spcPts val="0"/>
                            </a:spcAft>
                          </a:pPr>
                          <a:r>
                            <a:rPr lang="en-GB" sz="700">
                              <a:effectLst/>
                            </a:rPr>
                            <a:t>0.7</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a:effectLst/>
                            </a:rPr>
                            <a:t>-</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extLst>
                      <a:ext uri="{0D108BD9-81ED-4DB2-BD59-A6C34878D82A}">
                        <a16:rowId xmlns:a16="http://schemas.microsoft.com/office/drawing/2014/main" val="4119986501"/>
                      </a:ext>
                    </a:extLst>
                  </a:tr>
                  <a:tr h="156548">
                    <a:tc>
                      <a:txBody>
                        <a:bodyPr/>
                        <a:lstStyle/>
                        <a:p>
                          <a:pPr algn="ctr">
                            <a:lnSpc>
                              <a:spcPts val="1300"/>
                            </a:lnSpc>
                            <a:spcAft>
                              <a:spcPts val="0"/>
                            </a:spcAft>
                          </a:pPr>
                          <a:r>
                            <a:rPr lang="en-GB" sz="700">
                              <a:effectLst/>
                            </a:rPr>
                            <a:t>LRNS-Orbit</a:t>
                          </a:r>
                          <a:endParaRPr lang="it-IT" sz="9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a:effectLst/>
                            </a:rPr>
                            <a:t>OD error in LRNS satellite position </a:t>
                          </a:r>
                          <a:r>
                            <a:rPr lang="en-GB" sz="700" dirty="0" smtClean="0">
                              <a:effectLst/>
                            </a:rPr>
                            <a:t>estimation.</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tc>
                    <a:tc>
                      <a:txBody>
                        <a:bodyPr/>
                        <a:lstStyle/>
                        <a:p>
                          <a:pPr algn="ctr">
                            <a:lnSpc>
                              <a:spcPts val="1300"/>
                            </a:lnSpc>
                            <a:spcAft>
                              <a:spcPts val="0"/>
                            </a:spcAft>
                          </a:pPr>
                          <a14:m>
                            <m:oMath xmlns:m="http://schemas.openxmlformats.org/officeDocument/2006/math">
                              <m:r>
                                <a:rPr lang="en-GB" sz="700">
                                  <a:effectLst/>
                                  <a:latin typeface="Cambria Math" panose="02040503050406030204" pitchFamily="18" charset="0"/>
                                </a:rPr>
                                <m:t>∝</m:t>
                              </m:r>
                            </m:oMath>
                          </a14:m>
                          <a:r>
                            <a:rPr lang="en-GB" sz="700" dirty="0">
                              <a:effectLst/>
                            </a:rPr>
                            <a:t> </a:t>
                          </a:r>
                          <a:r>
                            <a:rPr lang="en-GB" sz="700" dirty="0" smtClean="0">
                              <a:effectLst/>
                            </a:rPr>
                            <a:t>0.1</a:t>
                          </a:r>
                          <a:endParaRPr lang="it-IT" sz="900" dirty="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tc>
                      <a:txBody>
                        <a:bodyPr/>
                        <a:lstStyle/>
                        <a:p>
                          <a:pPr algn="ctr">
                            <a:lnSpc>
                              <a:spcPts val="1300"/>
                            </a:lnSpc>
                            <a:spcAft>
                              <a:spcPts val="0"/>
                            </a:spcAft>
                          </a:pPr>
                          <a14:m>
                            <m:oMath xmlns:m="http://schemas.openxmlformats.org/officeDocument/2006/math">
                              <m:r>
                                <a:rPr lang="en-GB" sz="700">
                                  <a:effectLst/>
                                  <a:latin typeface="Cambria Math" panose="02040503050406030204" pitchFamily="18" charset="0"/>
                                </a:rPr>
                                <m:t>∝</m:t>
                              </m:r>
                            </m:oMath>
                          </a14:m>
                          <a:r>
                            <a:rPr lang="en-GB" sz="700">
                              <a:effectLst/>
                            </a:rPr>
                            <a:t> 4</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extLst>
                      <a:ext uri="{0D108BD9-81ED-4DB2-BD59-A6C34878D82A}">
                        <a16:rowId xmlns:a16="http://schemas.microsoft.com/office/drawing/2014/main" val="2287302247"/>
                      </a:ext>
                    </a:extLst>
                  </a:tr>
                  <a:tr h="156548">
                    <a:tc>
                      <a:txBody>
                        <a:bodyPr/>
                        <a:lstStyle/>
                        <a:p>
                          <a:pPr algn="ctr">
                            <a:lnSpc>
                              <a:spcPts val="1300"/>
                            </a:lnSpc>
                            <a:spcAft>
                              <a:spcPts val="0"/>
                            </a:spcAft>
                          </a:pPr>
                          <a:r>
                            <a:rPr lang="en-GB" sz="700">
                              <a:effectLst/>
                            </a:rPr>
                            <a:t>Calibration</a:t>
                          </a:r>
                          <a:endParaRPr lang="it-IT" sz="9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a:effectLst/>
                            </a:rPr>
                            <a:t>On-board group delay of </a:t>
                          </a:r>
                          <a:r>
                            <a:rPr lang="en-GB" sz="700" dirty="0" smtClean="0">
                              <a:effectLst/>
                            </a:rPr>
                            <a:t>HW components.</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tc>
                    <a:tc>
                      <a:txBody>
                        <a:bodyPr/>
                        <a:lstStyle/>
                        <a:p>
                          <a:pPr algn="ctr">
                            <a:lnSpc>
                              <a:spcPts val="1300"/>
                            </a:lnSpc>
                            <a:spcAft>
                              <a:spcPts val="0"/>
                            </a:spcAft>
                          </a:pPr>
                          <a:r>
                            <a:rPr lang="en-GB" sz="700">
                              <a:effectLst/>
                            </a:rPr>
                            <a:t>2</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a:effectLst/>
                            </a:rPr>
                            <a:t>-</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extLst>
                      <a:ext uri="{0D108BD9-81ED-4DB2-BD59-A6C34878D82A}">
                        <a16:rowId xmlns:a16="http://schemas.microsoft.com/office/drawing/2014/main" val="1719849993"/>
                      </a:ext>
                    </a:extLst>
                  </a:tr>
                  <a:tr h="156548">
                    <a:tc>
                      <a:txBody>
                        <a:bodyPr/>
                        <a:lstStyle/>
                        <a:p>
                          <a:pPr algn="ctr">
                            <a:lnSpc>
                              <a:spcPts val="1300"/>
                            </a:lnSpc>
                            <a:spcAft>
                              <a:spcPts val="0"/>
                            </a:spcAft>
                          </a:pPr>
                          <a:r>
                            <a:rPr lang="en-GB" sz="700" dirty="0">
                              <a:effectLst/>
                            </a:rPr>
                            <a:t>TW TT noise</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smtClean="0">
                              <a:effectLst/>
                            </a:rPr>
                            <a:t>Two-Way</a:t>
                          </a:r>
                          <a:r>
                            <a:rPr lang="en-GB" sz="700" baseline="0" dirty="0" smtClean="0">
                              <a:effectLst/>
                            </a:rPr>
                            <a:t> </a:t>
                          </a:r>
                          <a:r>
                            <a:rPr lang="en-GB" sz="700" dirty="0" smtClean="0">
                              <a:effectLst/>
                            </a:rPr>
                            <a:t>Time </a:t>
                          </a:r>
                          <a:r>
                            <a:rPr lang="en-GB" sz="700" dirty="0">
                              <a:effectLst/>
                            </a:rPr>
                            <a:t>Transfers </a:t>
                          </a:r>
                          <a:r>
                            <a:rPr lang="en-GB" sz="700" dirty="0" smtClean="0">
                              <a:effectLst/>
                            </a:rPr>
                            <a:t>technique noise.</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tc>
                    <a:tc>
                      <a:txBody>
                        <a:bodyPr/>
                        <a:lstStyle/>
                        <a:p>
                          <a:pPr algn="ctr">
                            <a:lnSpc>
                              <a:spcPts val="1300"/>
                            </a:lnSpc>
                            <a:spcAft>
                              <a:spcPts val="0"/>
                            </a:spcAft>
                          </a:pPr>
                          <a:r>
                            <a:rPr lang="en-GB" sz="700">
                              <a:effectLst/>
                            </a:rPr>
                            <a:t>-</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a:effectLst/>
                            </a:rPr>
                            <a:t>0.75</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extLst>
                      <a:ext uri="{0D108BD9-81ED-4DB2-BD59-A6C34878D82A}">
                        <a16:rowId xmlns:a16="http://schemas.microsoft.com/office/drawing/2014/main" val="2759619649"/>
                      </a:ext>
                    </a:extLst>
                  </a:tr>
                  <a:tr h="313095">
                    <a:tc>
                      <a:txBody>
                        <a:bodyPr/>
                        <a:lstStyle/>
                        <a:p>
                          <a:pPr algn="ctr">
                            <a:lnSpc>
                              <a:spcPts val="1300"/>
                            </a:lnSpc>
                            <a:spcAft>
                              <a:spcPts val="0"/>
                            </a:spcAft>
                          </a:pPr>
                          <a:r>
                            <a:rPr lang="en-GB" sz="700" dirty="0">
                              <a:effectLst/>
                            </a:rPr>
                            <a:t>Ground </a:t>
                          </a:r>
                          <a:r>
                            <a:rPr lang="en-GB" sz="700" dirty="0" smtClean="0">
                              <a:effectLst/>
                            </a:rPr>
                            <a:t>stations</a:t>
                          </a:r>
                          <a:r>
                            <a:rPr lang="en-GB" sz="700" baseline="0" dirty="0" smtClean="0">
                              <a:effectLst/>
                            </a:rPr>
                            <a:t> Synch</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a:effectLst/>
                            </a:rPr>
                            <a:t>Residual delay due to ground-to-ground TS to a Master Clock Station by GNSS timing </a:t>
                          </a:r>
                          <a:r>
                            <a:rPr lang="en-GB" sz="700" dirty="0" smtClean="0">
                              <a:effectLst/>
                            </a:rPr>
                            <a:t>RX. </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tc>
                    <a:tc>
                      <a:txBody>
                        <a:bodyPr/>
                        <a:lstStyle/>
                        <a:p>
                          <a:pPr algn="ctr">
                            <a:lnSpc>
                              <a:spcPts val="1300"/>
                            </a:lnSpc>
                            <a:spcAft>
                              <a:spcPts val="0"/>
                            </a:spcAft>
                          </a:pPr>
                          <a:r>
                            <a:rPr lang="en-GB" sz="700">
                              <a:effectLst/>
                            </a:rPr>
                            <a:t>7</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a:effectLst/>
                            </a:rPr>
                            <a:t>0.5</a:t>
                          </a:r>
                          <a:endParaRPr lang="it-IT" sz="900" dirty="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extLst>
                      <a:ext uri="{0D108BD9-81ED-4DB2-BD59-A6C34878D82A}">
                        <a16:rowId xmlns:a16="http://schemas.microsoft.com/office/drawing/2014/main" val="3217819660"/>
                      </a:ext>
                    </a:extLst>
                  </a:tr>
                </a:tbl>
              </a:graphicData>
            </a:graphic>
          </p:graphicFrame>
        </mc:Choice>
        <mc:Fallback xmlns="">
          <p:graphicFrame>
            <p:nvGraphicFramePr>
              <p:cNvPr id="4" name="Tabella 3"/>
              <p:cNvGraphicFramePr>
                <a:graphicFrameLocks noGrp="1"/>
              </p:cNvGraphicFramePr>
              <p:nvPr>
                <p:extLst>
                  <p:ext uri="{D42A27DB-BD31-4B8C-83A1-F6EECF244321}">
                    <p14:modId xmlns:p14="http://schemas.microsoft.com/office/powerpoint/2010/main" val="3963264345"/>
                  </p:ext>
                </p:extLst>
              </p:nvPr>
            </p:nvGraphicFramePr>
            <p:xfrm>
              <a:off x="587023" y="2802676"/>
              <a:ext cx="3460799" cy="1651000"/>
            </p:xfrm>
            <a:graphic>
              <a:graphicData uri="http://schemas.openxmlformats.org/drawingml/2006/table">
                <a:tbl>
                  <a:tblPr firstRow="1" firstCol="1" bandRow="1">
                    <a:tableStyleId>{21E4AEA4-8DFA-4A89-87EB-49C32662AFE0}</a:tableStyleId>
                  </a:tblPr>
                  <a:tblGrid>
                    <a:gridCol w="772169">
                      <a:extLst>
                        <a:ext uri="{9D8B030D-6E8A-4147-A177-3AD203B41FA5}">
                          <a16:colId xmlns:a16="http://schemas.microsoft.com/office/drawing/2014/main" val="2285145781"/>
                        </a:ext>
                      </a:extLst>
                    </a:gridCol>
                    <a:gridCol w="1993608">
                      <a:extLst>
                        <a:ext uri="{9D8B030D-6E8A-4147-A177-3AD203B41FA5}">
                          <a16:colId xmlns:a16="http://schemas.microsoft.com/office/drawing/2014/main" val="861538803"/>
                        </a:ext>
                      </a:extLst>
                    </a:gridCol>
                    <a:gridCol w="371707">
                      <a:extLst>
                        <a:ext uri="{9D8B030D-6E8A-4147-A177-3AD203B41FA5}">
                          <a16:colId xmlns:a16="http://schemas.microsoft.com/office/drawing/2014/main" val="3312438128"/>
                        </a:ext>
                      </a:extLst>
                    </a:gridCol>
                    <a:gridCol w="323315">
                      <a:extLst>
                        <a:ext uri="{9D8B030D-6E8A-4147-A177-3AD203B41FA5}">
                          <a16:colId xmlns:a16="http://schemas.microsoft.com/office/drawing/2014/main" val="2430310243"/>
                        </a:ext>
                      </a:extLst>
                    </a:gridCol>
                  </a:tblGrid>
                  <a:tr h="330200">
                    <a:tc>
                      <a:txBody>
                        <a:bodyPr/>
                        <a:lstStyle/>
                        <a:p>
                          <a:pPr algn="ctr">
                            <a:lnSpc>
                              <a:spcPts val="1300"/>
                            </a:lnSpc>
                            <a:spcAft>
                              <a:spcPts val="0"/>
                            </a:spcAft>
                          </a:pPr>
                          <a:r>
                            <a:rPr lang="en-GB" sz="700" dirty="0" smtClean="0">
                              <a:effectLst/>
                            </a:rPr>
                            <a:t>TW TT Residual </a:t>
                          </a:r>
                          <a:r>
                            <a:rPr lang="en-GB" sz="700" dirty="0">
                              <a:effectLst/>
                            </a:rPr>
                            <a:t>Error</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a:effectLst/>
                            </a:rPr>
                            <a:t>Description</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smtClean="0">
                              <a:effectLst/>
                            </a:rPr>
                            <a:t>Bias [ns</a:t>
                          </a:r>
                          <a:r>
                            <a:rPr lang="en-GB" sz="700" dirty="0">
                              <a:effectLst/>
                            </a:rPr>
                            <a:t>]</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smtClean="0">
                              <a:effectLst/>
                            </a:rPr>
                            <a:t>Std</a:t>
                          </a:r>
                          <a:r>
                            <a:rPr lang="en-GB" sz="700" baseline="0" dirty="0" smtClean="0">
                              <a:effectLst/>
                            </a:rPr>
                            <a:t> </a:t>
                          </a:r>
                          <a:r>
                            <a:rPr lang="en-GB" sz="700" dirty="0" smtClean="0">
                              <a:effectLst/>
                            </a:rPr>
                            <a:t>[ns</a:t>
                          </a:r>
                          <a:r>
                            <a:rPr lang="en-GB" sz="700" dirty="0">
                              <a:effectLst/>
                            </a:rPr>
                            <a:t>]</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extLst>
                      <a:ext uri="{0D108BD9-81ED-4DB2-BD59-A6C34878D82A}">
                        <a16:rowId xmlns:a16="http://schemas.microsoft.com/office/drawing/2014/main" val="3944475968"/>
                      </a:ext>
                    </a:extLst>
                  </a:tr>
                  <a:tr h="330200">
                    <a:tc>
                      <a:txBody>
                        <a:bodyPr/>
                        <a:lstStyle/>
                        <a:p>
                          <a:pPr algn="ctr">
                            <a:lnSpc>
                              <a:spcPts val="1300"/>
                            </a:lnSpc>
                            <a:spcAft>
                              <a:spcPts val="0"/>
                            </a:spcAft>
                          </a:pPr>
                          <a:r>
                            <a:rPr lang="en-GB" sz="700">
                              <a:effectLst/>
                            </a:rPr>
                            <a:t>Epoch-mismatch</a:t>
                          </a:r>
                          <a:endParaRPr lang="it-IT" sz="9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US" sz="700" dirty="0" smtClean="0">
                              <a:effectLst/>
                            </a:rPr>
                            <a:t>Misalignment between</a:t>
                          </a:r>
                          <a:r>
                            <a:rPr lang="en-US" sz="700" baseline="0" dirty="0" smtClean="0">
                              <a:effectLst/>
                            </a:rPr>
                            <a:t> </a:t>
                          </a:r>
                          <a:r>
                            <a:rPr lang="en-US" sz="700" dirty="0" smtClean="0">
                              <a:effectLst/>
                            </a:rPr>
                            <a:t>epochs timestamped on the basis of the local time reference.</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tc>
                    <a:tc>
                      <a:txBody>
                        <a:bodyPr/>
                        <a:lstStyle/>
                        <a:p>
                          <a:pPr algn="ctr">
                            <a:lnSpc>
                              <a:spcPts val="1300"/>
                            </a:lnSpc>
                            <a:spcAft>
                              <a:spcPts val="0"/>
                            </a:spcAft>
                          </a:pPr>
                          <a:r>
                            <a:rPr lang="en-GB" sz="700">
                              <a:effectLst/>
                            </a:rPr>
                            <a:t>0.012</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a:effectLst/>
                            </a:rPr>
                            <a:t>-</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extLst>
                      <a:ext uri="{0D108BD9-81ED-4DB2-BD59-A6C34878D82A}">
                        <a16:rowId xmlns:a16="http://schemas.microsoft.com/office/drawing/2014/main" val="1486160516"/>
                      </a:ext>
                    </a:extLst>
                  </a:tr>
                  <a:tr h="165100">
                    <a:tc>
                      <a:txBody>
                        <a:bodyPr/>
                        <a:lstStyle/>
                        <a:p>
                          <a:pPr algn="ctr">
                            <a:lnSpc>
                              <a:spcPts val="1300"/>
                            </a:lnSpc>
                            <a:spcAft>
                              <a:spcPts val="0"/>
                            </a:spcAft>
                          </a:pPr>
                          <a:r>
                            <a:rPr lang="en-GB" sz="700">
                              <a:effectLst/>
                            </a:rPr>
                            <a:t>Ionospheric</a:t>
                          </a:r>
                          <a:endParaRPr lang="it-IT" sz="9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a:effectLst/>
                            </a:rPr>
                            <a:t>Delay due to crossing of ionosphere</a:t>
                          </a:r>
                          <a:r>
                            <a:rPr lang="en-GB" sz="700" dirty="0" smtClean="0">
                              <a:effectLst/>
                            </a:rPr>
                            <a:t>.</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tc>
                    <a:tc>
                      <a:txBody>
                        <a:bodyPr/>
                        <a:lstStyle/>
                        <a:p>
                          <a:pPr algn="ctr">
                            <a:lnSpc>
                              <a:spcPts val="1300"/>
                            </a:lnSpc>
                            <a:spcAft>
                              <a:spcPts val="0"/>
                            </a:spcAft>
                          </a:pPr>
                          <a:r>
                            <a:rPr lang="en-GB" sz="700">
                              <a:effectLst/>
                            </a:rPr>
                            <a:t>0.7</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a:effectLst/>
                            </a:rPr>
                            <a:t>-</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extLst>
                      <a:ext uri="{0D108BD9-81ED-4DB2-BD59-A6C34878D82A}">
                        <a16:rowId xmlns:a16="http://schemas.microsoft.com/office/drawing/2014/main" val="4119986501"/>
                      </a:ext>
                    </a:extLst>
                  </a:tr>
                  <a:tr h="165100">
                    <a:tc>
                      <a:txBody>
                        <a:bodyPr/>
                        <a:lstStyle/>
                        <a:p>
                          <a:pPr algn="ctr">
                            <a:lnSpc>
                              <a:spcPts val="1300"/>
                            </a:lnSpc>
                            <a:spcAft>
                              <a:spcPts val="0"/>
                            </a:spcAft>
                          </a:pPr>
                          <a:r>
                            <a:rPr lang="en-GB" sz="700">
                              <a:effectLst/>
                            </a:rPr>
                            <a:t>LRNS-Orbit</a:t>
                          </a:r>
                          <a:endParaRPr lang="it-IT" sz="9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a:effectLst/>
                            </a:rPr>
                            <a:t>OD error in LRNS satellite position </a:t>
                          </a:r>
                          <a:r>
                            <a:rPr lang="en-GB" sz="700" dirty="0" smtClean="0">
                              <a:effectLst/>
                            </a:rPr>
                            <a:t>estimation.</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tc>
                    <a:tc>
                      <a:txBody>
                        <a:bodyPr/>
                        <a:lstStyle/>
                        <a:p>
                          <a:endParaRPr lang="it-IT"/>
                        </a:p>
                      </a:txBody>
                      <a:tcPr marL="67756" marR="67756" marT="0" marB="0" anchor="ctr">
                        <a:blipFill>
                          <a:blip r:embed="rId2"/>
                          <a:stretch>
                            <a:fillRect l="-747541" t="-507407" r="-93443" b="-422222"/>
                          </a:stretch>
                        </a:blipFill>
                      </a:tcPr>
                    </a:tc>
                    <a:tc>
                      <a:txBody>
                        <a:bodyPr/>
                        <a:lstStyle/>
                        <a:p>
                          <a:endParaRPr lang="it-IT"/>
                        </a:p>
                      </a:txBody>
                      <a:tcPr marL="67756" marR="67756" marT="0" marB="0" anchor="ctr">
                        <a:blipFill>
                          <a:blip r:embed="rId2"/>
                          <a:stretch>
                            <a:fillRect l="-975472" t="-507407" r="-7547" b="-422222"/>
                          </a:stretch>
                        </a:blipFill>
                      </a:tcPr>
                    </a:tc>
                    <a:extLst>
                      <a:ext uri="{0D108BD9-81ED-4DB2-BD59-A6C34878D82A}">
                        <a16:rowId xmlns:a16="http://schemas.microsoft.com/office/drawing/2014/main" val="2287302247"/>
                      </a:ext>
                    </a:extLst>
                  </a:tr>
                  <a:tr h="165100">
                    <a:tc>
                      <a:txBody>
                        <a:bodyPr/>
                        <a:lstStyle/>
                        <a:p>
                          <a:pPr algn="ctr">
                            <a:lnSpc>
                              <a:spcPts val="1300"/>
                            </a:lnSpc>
                            <a:spcAft>
                              <a:spcPts val="0"/>
                            </a:spcAft>
                          </a:pPr>
                          <a:r>
                            <a:rPr lang="en-GB" sz="700">
                              <a:effectLst/>
                            </a:rPr>
                            <a:t>Calibration</a:t>
                          </a:r>
                          <a:endParaRPr lang="it-IT" sz="9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a:effectLst/>
                            </a:rPr>
                            <a:t>On-board group delay of </a:t>
                          </a:r>
                          <a:r>
                            <a:rPr lang="en-GB" sz="700" dirty="0" smtClean="0">
                              <a:effectLst/>
                            </a:rPr>
                            <a:t>HW components.</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tc>
                    <a:tc>
                      <a:txBody>
                        <a:bodyPr/>
                        <a:lstStyle/>
                        <a:p>
                          <a:pPr algn="ctr">
                            <a:lnSpc>
                              <a:spcPts val="1300"/>
                            </a:lnSpc>
                            <a:spcAft>
                              <a:spcPts val="0"/>
                            </a:spcAft>
                          </a:pPr>
                          <a:r>
                            <a:rPr lang="en-GB" sz="700">
                              <a:effectLst/>
                            </a:rPr>
                            <a:t>2</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a:effectLst/>
                            </a:rPr>
                            <a:t>-</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extLst>
                      <a:ext uri="{0D108BD9-81ED-4DB2-BD59-A6C34878D82A}">
                        <a16:rowId xmlns:a16="http://schemas.microsoft.com/office/drawing/2014/main" val="1719849993"/>
                      </a:ext>
                    </a:extLst>
                  </a:tr>
                  <a:tr h="165100">
                    <a:tc>
                      <a:txBody>
                        <a:bodyPr/>
                        <a:lstStyle/>
                        <a:p>
                          <a:pPr algn="ctr">
                            <a:lnSpc>
                              <a:spcPts val="1300"/>
                            </a:lnSpc>
                            <a:spcAft>
                              <a:spcPts val="0"/>
                            </a:spcAft>
                          </a:pPr>
                          <a:r>
                            <a:rPr lang="en-GB" sz="700" dirty="0">
                              <a:effectLst/>
                            </a:rPr>
                            <a:t>TW TT noise</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smtClean="0">
                              <a:effectLst/>
                            </a:rPr>
                            <a:t>Two-Way</a:t>
                          </a:r>
                          <a:r>
                            <a:rPr lang="en-GB" sz="700" baseline="0" dirty="0" smtClean="0">
                              <a:effectLst/>
                            </a:rPr>
                            <a:t> </a:t>
                          </a:r>
                          <a:r>
                            <a:rPr lang="en-GB" sz="700" dirty="0" smtClean="0">
                              <a:effectLst/>
                            </a:rPr>
                            <a:t>Time </a:t>
                          </a:r>
                          <a:r>
                            <a:rPr lang="en-GB" sz="700" dirty="0">
                              <a:effectLst/>
                            </a:rPr>
                            <a:t>Transfers </a:t>
                          </a:r>
                          <a:r>
                            <a:rPr lang="en-GB" sz="700" dirty="0" smtClean="0">
                              <a:effectLst/>
                            </a:rPr>
                            <a:t>technique noise.</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tc>
                    <a:tc>
                      <a:txBody>
                        <a:bodyPr/>
                        <a:lstStyle/>
                        <a:p>
                          <a:pPr algn="ctr">
                            <a:lnSpc>
                              <a:spcPts val="1300"/>
                            </a:lnSpc>
                            <a:spcAft>
                              <a:spcPts val="0"/>
                            </a:spcAft>
                          </a:pPr>
                          <a:r>
                            <a:rPr lang="en-GB" sz="700">
                              <a:effectLst/>
                            </a:rPr>
                            <a:t>-</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a:effectLst/>
                            </a:rPr>
                            <a:t>0.75</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extLst>
                      <a:ext uri="{0D108BD9-81ED-4DB2-BD59-A6C34878D82A}">
                        <a16:rowId xmlns:a16="http://schemas.microsoft.com/office/drawing/2014/main" val="2759619649"/>
                      </a:ext>
                    </a:extLst>
                  </a:tr>
                  <a:tr h="330200">
                    <a:tc>
                      <a:txBody>
                        <a:bodyPr/>
                        <a:lstStyle/>
                        <a:p>
                          <a:pPr algn="ctr">
                            <a:lnSpc>
                              <a:spcPts val="1300"/>
                            </a:lnSpc>
                            <a:spcAft>
                              <a:spcPts val="0"/>
                            </a:spcAft>
                          </a:pPr>
                          <a:r>
                            <a:rPr lang="en-GB" sz="700" dirty="0">
                              <a:effectLst/>
                            </a:rPr>
                            <a:t>Ground </a:t>
                          </a:r>
                          <a:r>
                            <a:rPr lang="en-GB" sz="700" dirty="0" smtClean="0">
                              <a:effectLst/>
                            </a:rPr>
                            <a:t>stations</a:t>
                          </a:r>
                          <a:r>
                            <a:rPr lang="en-GB" sz="700" baseline="0" dirty="0" smtClean="0">
                              <a:effectLst/>
                            </a:rPr>
                            <a:t> Synch</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a:effectLst/>
                            </a:rPr>
                            <a:t>Residual delay due to ground-to-ground TS to a Master Clock Station by GNSS timing </a:t>
                          </a:r>
                          <a:r>
                            <a:rPr lang="en-GB" sz="700" dirty="0" smtClean="0">
                              <a:effectLst/>
                            </a:rPr>
                            <a:t>RX. </a:t>
                          </a:r>
                          <a:endParaRPr lang="it-I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7756" marR="67756" marT="0" marB="0"/>
                    </a:tc>
                    <a:tc>
                      <a:txBody>
                        <a:bodyPr/>
                        <a:lstStyle/>
                        <a:p>
                          <a:pPr algn="ctr">
                            <a:lnSpc>
                              <a:spcPts val="1300"/>
                            </a:lnSpc>
                            <a:spcAft>
                              <a:spcPts val="0"/>
                            </a:spcAft>
                          </a:pPr>
                          <a:r>
                            <a:rPr lang="en-GB" sz="700">
                              <a:effectLst/>
                            </a:rPr>
                            <a:t>7</a:t>
                          </a:r>
                          <a:endParaRPr lang="it-IT" sz="90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tc>
                      <a:txBody>
                        <a:bodyPr/>
                        <a:lstStyle/>
                        <a:p>
                          <a:pPr algn="ctr">
                            <a:lnSpc>
                              <a:spcPts val="1300"/>
                            </a:lnSpc>
                            <a:spcAft>
                              <a:spcPts val="0"/>
                            </a:spcAft>
                          </a:pPr>
                          <a:r>
                            <a:rPr lang="en-GB" sz="700" dirty="0">
                              <a:effectLst/>
                            </a:rPr>
                            <a:t>0.5</a:t>
                          </a:r>
                          <a:endParaRPr lang="it-IT" sz="900" dirty="0">
                            <a:solidFill>
                              <a:srgbClr val="000000"/>
                            </a:solidFill>
                            <a:effectLst/>
                            <a:latin typeface="Palatino Linotype" panose="02040502050505030304" pitchFamily="18" charset="0"/>
                            <a:ea typeface="DengXian"/>
                            <a:cs typeface="Times New Roman" panose="02020603050405020304" pitchFamily="18" charset="0"/>
                          </a:endParaRPr>
                        </a:p>
                      </a:txBody>
                      <a:tcPr marL="67756" marR="67756" marT="0" marB="0" anchor="ctr"/>
                    </a:tc>
                    <a:extLst>
                      <a:ext uri="{0D108BD9-81ED-4DB2-BD59-A6C34878D82A}">
                        <a16:rowId xmlns:a16="http://schemas.microsoft.com/office/drawing/2014/main" val="3217819660"/>
                      </a:ext>
                    </a:extLst>
                  </a:tr>
                </a:tbl>
              </a:graphicData>
            </a:graphic>
          </p:graphicFrame>
        </mc:Fallback>
      </mc:AlternateContent>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968" y="765590"/>
            <a:ext cx="4815559" cy="3688086"/>
          </a:xfrm>
          <a:prstGeom prst="rect">
            <a:avLst/>
          </a:prstGeom>
        </p:spPr>
      </p:pic>
      <p:pic>
        <p:nvPicPr>
          <p:cNvPr id="13" name="Immagine 12"/>
          <p:cNvPicPr>
            <a:picLocks noChangeAspect="1"/>
          </p:cNvPicPr>
          <p:nvPr/>
        </p:nvPicPr>
        <p:blipFill rotWithShape="1">
          <a:blip r:embed="rId4">
            <a:extLst>
              <a:ext uri="{28A0092B-C50C-407E-A947-70E740481C1C}">
                <a14:useLocalDpi xmlns:a14="http://schemas.microsoft.com/office/drawing/2010/main" val="0"/>
              </a:ext>
            </a:extLst>
          </a:blip>
          <a:srcRect l="19512" t="30352" r="18513" b="30623"/>
          <a:stretch/>
        </p:blipFill>
        <p:spPr>
          <a:xfrm>
            <a:off x="8402757" y="61170"/>
            <a:ext cx="598279" cy="236509"/>
          </a:xfrm>
          <a:prstGeom prst="rect">
            <a:avLst/>
          </a:prstGeom>
        </p:spPr>
      </p:pic>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8296" y="75841"/>
            <a:ext cx="826965" cy="222893"/>
          </a:xfrm>
          <a:prstGeom prst="rect">
            <a:avLst/>
          </a:prstGeom>
        </p:spPr>
      </p:pic>
      <p:pic>
        <p:nvPicPr>
          <p:cNvPr id="15" name="Immagin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9455" y="39715"/>
            <a:ext cx="691345" cy="279418"/>
          </a:xfrm>
          <a:prstGeom prst="rect">
            <a:avLst/>
          </a:prstGeom>
        </p:spPr>
      </p:pic>
    </p:spTree>
    <p:extLst>
      <p:ext uri="{BB962C8B-B14F-4D97-AF65-F5344CB8AC3E}">
        <p14:creationId xmlns:p14="http://schemas.microsoft.com/office/powerpoint/2010/main" val="2579554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Espace réservé du texte 12"/>
              <p:cNvSpPr>
                <a:spLocks noGrp="1"/>
              </p:cNvSpPr>
              <p:nvPr>
                <p:ph type="body" sz="quarter" idx="10"/>
              </p:nvPr>
            </p:nvSpPr>
            <p:spPr>
              <a:xfrm>
                <a:off x="383400" y="654079"/>
                <a:ext cx="5486291" cy="1636246"/>
              </a:xfrm>
              <a:solidFill>
                <a:srgbClr val="FFFFFF"/>
              </a:solidFill>
            </p:spPr>
            <p:txBody>
              <a:bodyPr/>
              <a:lstStyle/>
              <a:p>
                <a:pPr lvl="1"/>
                <a:r>
                  <a:rPr lang="en-GB" b="1" dirty="0" smtClean="0"/>
                  <a:t>SISE computation</a:t>
                </a:r>
              </a:p>
              <a:p>
                <a:pPr lvl="2"/>
                <a:r>
                  <a:rPr lang="en-US" sz="1050" dirty="0" smtClean="0"/>
                  <a:t>LSQ estimation of a</a:t>
                </a:r>
                <a:r>
                  <a:rPr lang="en-US" sz="1050" baseline="-25000" dirty="0" smtClean="0"/>
                  <a:t>f0</a:t>
                </a:r>
                <a:r>
                  <a:rPr lang="en-US" sz="1050" dirty="0"/>
                  <a:t>, a</a:t>
                </a:r>
                <a:r>
                  <a:rPr lang="en-US" sz="1050" baseline="-25000" dirty="0"/>
                  <a:t>f1 </a:t>
                </a:r>
                <a:r>
                  <a:rPr lang="en-US" sz="1050" dirty="0"/>
                  <a:t>and </a:t>
                </a:r>
                <a:r>
                  <a:rPr lang="en-US" sz="1050" dirty="0" smtClean="0"/>
                  <a:t>a</a:t>
                </a:r>
                <a:r>
                  <a:rPr lang="en-US" sz="1050" baseline="-25000" dirty="0" smtClean="0"/>
                  <a:t>f2 </a:t>
                </a:r>
                <a:r>
                  <a:rPr lang="en-US" sz="1050" dirty="0" smtClean="0"/>
                  <a:t> on configurable window of KF clock offset data.</a:t>
                </a:r>
              </a:p>
              <a:p>
                <a:pPr lvl="2"/>
                <a:r>
                  <a:rPr lang="en-GB" sz="1050" dirty="0" smtClean="0"/>
                  <a:t>Polynomial propagation in future batch of data and comparison with real clock offset.</a:t>
                </a:r>
              </a:p>
              <a:p>
                <a:pPr lvl="2"/>
                <a:r>
                  <a:rPr lang="en-GB" sz="1050" dirty="0" smtClean="0"/>
                  <a:t>Translation of fitting&amp;prediction window to the next sample and process iteration. </a:t>
                </a:r>
              </a:p>
              <a:p>
                <a:pPr lvl="1"/>
                <a:r>
                  <a:rPr lang="en-GB" b="1" dirty="0" smtClean="0"/>
                  <a:t>Monte-Carlo analysis </a:t>
                </a:r>
                <a:r>
                  <a:rPr lang="it-IT" b="1" dirty="0" smtClean="0"/>
                  <a:t>results</a:t>
                </a:r>
                <a:endParaRPr lang="en-GB" b="1" dirty="0"/>
              </a:p>
              <a:p>
                <a:pPr lvl="2"/>
                <a:r>
                  <a:rPr lang="en-GB" sz="1050" dirty="0" smtClean="0"/>
                  <a:t>SISE Clock Error (95%): 5.8ns (</a:t>
                </a:r>
                <a14:m>
                  <m:oMath xmlns:m="http://schemas.openxmlformats.org/officeDocument/2006/math">
                    <m:r>
                      <a:rPr lang="en-GB" sz="1050" i="1">
                        <a:latin typeface="Cambria Math" panose="02040503050406030204" pitchFamily="18" charset="0"/>
                        <a:ea typeface="Cambria Math" panose="02040503050406030204" pitchFamily="18" charset="0"/>
                      </a:rPr>
                      <m:t>~</m:t>
                    </m:r>
                  </m:oMath>
                </a14:m>
                <a:r>
                  <a:rPr lang="en-GB" sz="1050" dirty="0" smtClean="0"/>
                  <a:t>1.75m) at 0 AoD, below 40ns (</a:t>
                </a:r>
                <a14:m>
                  <m:oMath xmlns:m="http://schemas.openxmlformats.org/officeDocument/2006/math">
                    <m:r>
                      <a:rPr lang="en-GB" sz="1050" i="1" smtClean="0">
                        <a:latin typeface="Cambria Math" panose="02040503050406030204" pitchFamily="18" charset="0"/>
                        <a:ea typeface="Cambria Math" panose="02040503050406030204" pitchFamily="18" charset="0"/>
                      </a:rPr>
                      <m:t>~</m:t>
                    </m:r>
                  </m:oMath>
                </a14:m>
                <a:r>
                  <a:rPr lang="en-GB" sz="1050" dirty="0" smtClean="0"/>
                  <a:t>12m) at 4.5h AoD.</a:t>
                </a:r>
              </a:p>
              <a:p>
                <a:pPr lvl="2"/>
                <a:r>
                  <a:rPr lang="en-GB" sz="1050" dirty="0" smtClean="0"/>
                  <a:t>SISE Clock Drift Error (95%): 0.7ps/s (</a:t>
                </a:r>
                <a14:m>
                  <m:oMath xmlns:m="http://schemas.openxmlformats.org/officeDocument/2006/math">
                    <m:r>
                      <a:rPr lang="en-GB" sz="1050" i="1">
                        <a:latin typeface="Cambria Math" panose="02040503050406030204" pitchFamily="18" charset="0"/>
                        <a:ea typeface="Cambria Math" panose="02040503050406030204" pitchFamily="18" charset="0"/>
                      </a:rPr>
                      <m:t>~</m:t>
                    </m:r>
                  </m:oMath>
                </a14:m>
                <a:r>
                  <a:rPr lang="en-GB" sz="1050" dirty="0" smtClean="0"/>
                  <a:t>0.2mm/s) 0 AoD, 1.4ns/s (</a:t>
                </a:r>
                <a14:m>
                  <m:oMath xmlns:m="http://schemas.openxmlformats.org/officeDocument/2006/math">
                    <m:r>
                      <a:rPr lang="en-GB" sz="1050" i="1">
                        <a:latin typeface="Cambria Math" panose="02040503050406030204" pitchFamily="18" charset="0"/>
                        <a:ea typeface="Cambria Math" panose="02040503050406030204" pitchFamily="18" charset="0"/>
                      </a:rPr>
                      <m:t>~</m:t>
                    </m:r>
                  </m:oMath>
                </a14:m>
                <a:r>
                  <a:rPr lang="en-GB" sz="1050" dirty="0" smtClean="0"/>
                  <a:t>0.4mm/s) 4.5h.</a:t>
                </a:r>
              </a:p>
              <a:p>
                <a:pPr lvl="2"/>
                <a:endParaRPr lang="en-GB" sz="1050" dirty="0" smtClean="0"/>
              </a:p>
            </p:txBody>
          </p:sp>
        </mc:Choice>
        <mc:Fallback xmlns="">
          <p:sp>
            <p:nvSpPr>
              <p:cNvPr id="17" name="Espace réservé du texte 12"/>
              <p:cNvSpPr>
                <a:spLocks noGrp="1" noRot="1" noChangeAspect="1" noMove="1" noResize="1" noEditPoints="1" noAdjustHandles="1" noChangeArrowheads="1" noChangeShapeType="1" noTextEdit="1"/>
              </p:cNvSpPr>
              <p:nvPr>
                <p:ph type="body" sz="quarter" idx="10"/>
              </p:nvPr>
            </p:nvSpPr>
            <p:spPr>
              <a:xfrm>
                <a:off x="383400" y="654079"/>
                <a:ext cx="5486291" cy="1636246"/>
              </a:xfrm>
              <a:blipFill>
                <a:blip r:embed="rId2"/>
                <a:stretch>
                  <a:fillRect t="-372"/>
                </a:stretch>
              </a:blipFill>
            </p:spPr>
            <p:txBody>
              <a:bodyPr/>
              <a:lstStyle/>
              <a:p>
                <a:r>
                  <a:rPr lang="en-GB">
                    <a:noFill/>
                  </a:rPr>
                  <a:t> </a:t>
                </a:r>
              </a:p>
            </p:txBody>
          </p:sp>
        </mc:Fallback>
      </mc:AlternateContent>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 </a:t>
            </a:r>
            <a:fld id="{FD7EF743-58F7-B741-A9D7-F50F382F70B5}" type="slidenum">
              <a:rPr lang="fr-FR" smtClean="0"/>
              <a:pPr/>
              <a:t>8</a:t>
            </a:fld>
            <a:r>
              <a:rPr lang="fr-FR" dirty="0"/>
              <a:t>/10</a:t>
            </a:r>
          </a:p>
          <a:p>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28/06/2023</a:t>
            </a:fld>
            <a:endParaRPr lang="fr-FR" dirty="0"/>
          </a:p>
        </p:txBody>
      </p:sp>
      <p:sp>
        <p:nvSpPr>
          <p:cNvPr id="3" name="Titre 2"/>
          <p:cNvSpPr>
            <a:spLocks noGrp="1"/>
          </p:cNvSpPr>
          <p:nvPr>
            <p:ph type="title"/>
          </p:nvPr>
        </p:nvSpPr>
        <p:spPr/>
        <p:txBody>
          <a:bodyPr/>
          <a:lstStyle/>
          <a:p>
            <a:r>
              <a:rPr lang="fr-FR" dirty="0" smtClean="0"/>
              <a:t>TS RESULTS</a:t>
            </a:r>
            <a:endParaRPr lang="fr-FR" dirty="0"/>
          </a:p>
        </p:txBody>
      </p:sp>
      <p:pic>
        <p:nvPicPr>
          <p:cNvPr id="8" name="Immagine 7"/>
          <p:cNvPicPr/>
          <p:nvPr/>
        </p:nvPicPr>
        <p:blipFill>
          <a:blip r:embed="rId3">
            <a:extLst>
              <a:ext uri="{28A0092B-C50C-407E-A947-70E740481C1C}">
                <a14:useLocalDpi xmlns:a14="http://schemas.microsoft.com/office/drawing/2010/main" val="0"/>
              </a:ext>
            </a:extLst>
          </a:blip>
          <a:srcRect/>
          <a:stretch>
            <a:fillRect/>
          </a:stretch>
        </p:blipFill>
        <p:spPr bwMode="auto">
          <a:xfrm>
            <a:off x="5869691" y="482698"/>
            <a:ext cx="2708253" cy="1963011"/>
          </a:xfrm>
          <a:prstGeom prst="rect">
            <a:avLst/>
          </a:prstGeom>
          <a:noFill/>
          <a:ln>
            <a:noFill/>
          </a:ln>
        </p:spPr>
      </p:pic>
      <p:pic>
        <p:nvPicPr>
          <p:cNvPr id="9" name="Immagine 8"/>
          <p:cNvPicPr/>
          <p:nvPr/>
        </p:nvPicPr>
        <p:blipFill rotWithShape="1">
          <a:blip r:embed="rId4">
            <a:extLst>
              <a:ext uri="{28A0092B-C50C-407E-A947-70E740481C1C}">
                <a14:useLocalDpi xmlns:a14="http://schemas.microsoft.com/office/drawing/2010/main" val="0"/>
              </a:ext>
            </a:extLst>
          </a:blip>
          <a:srcRect r="7599"/>
          <a:stretch/>
        </p:blipFill>
        <p:spPr bwMode="auto">
          <a:xfrm>
            <a:off x="5869691" y="2507193"/>
            <a:ext cx="2539351" cy="1963011"/>
          </a:xfrm>
          <a:prstGeom prst="rect">
            <a:avLst/>
          </a:prstGeom>
          <a:noFill/>
          <a:ln>
            <a:noFill/>
          </a:ln>
        </p:spPr>
      </p:pic>
      <p:pic>
        <p:nvPicPr>
          <p:cNvPr id="16" name="Immagin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023" y="2290325"/>
            <a:ext cx="4780377" cy="2179879"/>
          </a:xfrm>
          <a:prstGeom prst="rect">
            <a:avLst/>
          </a:prstGeom>
        </p:spPr>
      </p:pic>
      <p:pic>
        <p:nvPicPr>
          <p:cNvPr id="11" name="Immagine 10"/>
          <p:cNvPicPr>
            <a:picLocks noChangeAspect="1"/>
          </p:cNvPicPr>
          <p:nvPr/>
        </p:nvPicPr>
        <p:blipFill rotWithShape="1">
          <a:blip r:embed="rId6">
            <a:extLst>
              <a:ext uri="{28A0092B-C50C-407E-A947-70E740481C1C}">
                <a14:useLocalDpi xmlns:a14="http://schemas.microsoft.com/office/drawing/2010/main" val="0"/>
              </a:ext>
            </a:extLst>
          </a:blip>
          <a:srcRect l="19512" t="30352" r="18513" b="30623"/>
          <a:stretch/>
        </p:blipFill>
        <p:spPr>
          <a:xfrm>
            <a:off x="8402757" y="61170"/>
            <a:ext cx="598279" cy="236509"/>
          </a:xfrm>
          <a:prstGeom prst="rect">
            <a:avLst/>
          </a:prstGeom>
        </p:spPr>
      </p:pic>
      <p:pic>
        <p:nvPicPr>
          <p:cNvPr id="12" name="Immagin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8296" y="75841"/>
            <a:ext cx="826965" cy="222893"/>
          </a:xfrm>
          <a:prstGeom prst="rect">
            <a:avLst/>
          </a:prstGeom>
        </p:spPr>
      </p:pic>
      <p:pic>
        <p:nvPicPr>
          <p:cNvPr id="13" name="Immagin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9455" y="39715"/>
            <a:ext cx="691345" cy="279418"/>
          </a:xfrm>
          <a:prstGeom prst="rect">
            <a:avLst/>
          </a:prstGeom>
        </p:spPr>
      </p:pic>
    </p:spTree>
    <p:extLst>
      <p:ext uri="{BB962C8B-B14F-4D97-AF65-F5344CB8AC3E}">
        <p14:creationId xmlns:p14="http://schemas.microsoft.com/office/powerpoint/2010/main" val="2558639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7382D695-0B49-0D42-A6E7-050A95E27A13}"/>
              </a:ext>
            </a:extLst>
          </p:cNvPr>
          <p:cNvSpPr>
            <a:spLocks noGrp="1"/>
          </p:cNvSpPr>
          <p:nvPr>
            <p:ph type="sldNum" sz="quarter" idx="4"/>
          </p:nvPr>
        </p:nvSpPr>
        <p:spPr/>
        <p:txBody>
          <a:bodyPr/>
          <a:lstStyle>
            <a:defPPr>
              <a:defRPr lang="en-US"/>
            </a:defPPr>
            <a:lvl1pPr marL="0" algn="l" defTabSz="457200" rtl="0" eaLnBrk="1" latinLnBrk="0" hangingPunct="1">
              <a:defRPr sz="1000"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 </a:t>
            </a:r>
            <a:fld id="{FD7EF743-58F7-B741-A9D7-F50F382F70B5}" type="slidenum">
              <a:rPr lang="fr-FR" smtClean="0"/>
              <a:pPr/>
              <a:t>9</a:t>
            </a:fld>
            <a:r>
              <a:rPr lang="fr-FR" dirty="0"/>
              <a:t>/10</a:t>
            </a:r>
          </a:p>
          <a:p>
            <a:endParaRPr lang="fr-FR" dirty="0"/>
          </a:p>
        </p:txBody>
      </p:sp>
      <p:sp>
        <p:nvSpPr>
          <p:cNvPr id="19" name="Espace réservé du pied de page 18">
            <a:extLst>
              <a:ext uri="{FF2B5EF4-FFF2-40B4-BE49-F238E27FC236}">
                <a16:creationId xmlns:a16="http://schemas.microsoft.com/office/drawing/2014/main" id="{2850E1F4-FDA8-854D-9649-1D68A0343CA3}"/>
              </a:ext>
            </a:extLst>
          </p:cNvPr>
          <p:cNvSpPr>
            <a:spLocks noGrp="1"/>
          </p:cNvSpPr>
          <p:nvPr>
            <p:ph type="ftr" sz="quarter" idx="3"/>
          </p:nvPr>
        </p:nvSpPr>
        <p:spPr/>
        <p:txBody>
          <a:bodyPr/>
          <a:lstStyle/>
          <a:p>
            <a:r>
              <a:rPr lang="fr-FR" smtClean="0"/>
              <a:t>Not referenced</a:t>
            </a:r>
            <a:endParaRPr lang="fr-FR" dirty="0"/>
          </a:p>
        </p:txBody>
      </p:sp>
      <p:sp>
        <p:nvSpPr>
          <p:cNvPr id="18" name="Espace réservé de la date 17">
            <a:extLst>
              <a:ext uri="{FF2B5EF4-FFF2-40B4-BE49-F238E27FC236}">
                <a16:creationId xmlns:a16="http://schemas.microsoft.com/office/drawing/2014/main" id="{33C23EED-D9D9-A249-B96A-DC80D9DF783F}"/>
              </a:ext>
            </a:extLst>
          </p:cNvPr>
          <p:cNvSpPr>
            <a:spLocks noGrp="1"/>
          </p:cNvSpPr>
          <p:nvPr>
            <p:ph type="dt" sz="half" idx="2"/>
          </p:nvPr>
        </p:nvSpPr>
        <p:spPr/>
        <p:txBody>
          <a:bodyPr/>
          <a:lstStyle/>
          <a:p>
            <a:fld id="{2E77680A-56F6-4702-A643-F2E3CE7F12B3}" type="datetime1">
              <a:rPr lang="en-GB" smtClean="0"/>
              <a:t>28/06/2023</a:t>
            </a:fld>
            <a:endParaRPr lang="fr-FR" dirty="0"/>
          </a:p>
        </p:txBody>
      </p:sp>
      <p:sp>
        <p:nvSpPr>
          <p:cNvPr id="3" name="Titre 2"/>
          <p:cNvSpPr>
            <a:spLocks noGrp="1"/>
          </p:cNvSpPr>
          <p:nvPr>
            <p:ph type="title"/>
          </p:nvPr>
        </p:nvSpPr>
        <p:spPr/>
        <p:txBody>
          <a:bodyPr/>
          <a:lstStyle/>
          <a:p>
            <a:r>
              <a:rPr lang="fr-FR" dirty="0" smtClean="0"/>
              <a:t>SISE ODTS RESULTS &amp; CONCLUSIONS</a:t>
            </a:r>
            <a:endParaRPr lang="fr-FR" dirty="0"/>
          </a:p>
        </p:txBody>
      </p:sp>
      <mc:AlternateContent xmlns:mc="http://schemas.openxmlformats.org/markup-compatibility/2006" xmlns:a14="http://schemas.microsoft.com/office/drawing/2010/main">
        <mc:Choice Requires="a14">
          <p:sp>
            <p:nvSpPr>
              <p:cNvPr id="13" name="Espace réservé du texte 12"/>
              <p:cNvSpPr>
                <a:spLocks noGrp="1"/>
              </p:cNvSpPr>
              <p:nvPr>
                <p:ph type="body" sz="quarter" idx="10"/>
              </p:nvPr>
            </p:nvSpPr>
            <p:spPr>
              <a:xfrm>
                <a:off x="419100" y="638175"/>
                <a:ext cx="4452400" cy="3905250"/>
              </a:xfrm>
              <a:solidFill>
                <a:srgbClr val="FFFFFF"/>
              </a:solidFill>
            </p:spPr>
            <p:txBody>
              <a:bodyPr/>
              <a:lstStyle/>
              <a:p>
                <a:r>
                  <a:rPr lang="en-GB" dirty="0" smtClean="0"/>
                  <a:t>Final Results</a:t>
                </a:r>
              </a:p>
              <a:p>
                <a:pPr lvl="1"/>
                <a:r>
                  <a:rPr lang="en-GB" b="1" dirty="0" smtClean="0"/>
                  <a:t>OD&amp;TS SISE results merging</a:t>
                </a:r>
              </a:p>
              <a:p>
                <a:pPr lvl="2"/>
                <a:r>
                  <a:rPr lang="en-US" dirty="0" smtClean="0"/>
                  <a:t>OD </a:t>
                </a:r>
                <a:r>
                  <a:rPr lang="en-US" dirty="0"/>
                  <a:t>SISE results do not depend </a:t>
                </a:r>
                <a:r>
                  <a:rPr lang="en-US" dirty="0" smtClean="0"/>
                  <a:t>on TS </a:t>
                </a:r>
                <a:r>
                  <a:rPr lang="en-US" dirty="0"/>
                  <a:t>SISE values, but the </a:t>
                </a:r>
                <a:r>
                  <a:rPr lang="en-US" dirty="0" smtClean="0"/>
                  <a:t>clock estimation depends on OD accuracy and SATs visibility.</a:t>
                </a:r>
                <a:endParaRPr lang="en-GB" dirty="0" smtClean="0"/>
              </a:p>
              <a:p>
                <a:pPr lvl="2"/>
                <a:r>
                  <a:rPr lang="en-US" dirty="0" smtClean="0"/>
                  <a:t>Results from </a:t>
                </a:r>
                <a:r>
                  <a:rPr lang="en-US" dirty="0"/>
                  <a:t>OD and TS have been combined by means of a root-sum-square approach </a:t>
                </a:r>
                <a:r>
                  <a:rPr lang="en-US" dirty="0" smtClean="0"/>
                  <a:t>since </a:t>
                </a:r>
                <a:r>
                  <a:rPr lang="en-US" dirty="0"/>
                  <a:t>combination of the simulation results in some more direct way was not </a:t>
                </a:r>
                <a:r>
                  <a:rPr lang="en-US" dirty="0" smtClean="0"/>
                  <a:t>practical.</a:t>
                </a:r>
              </a:p>
              <a:p>
                <a:pPr lvl="2"/>
                <a:endParaRPr lang="en-US" dirty="0" smtClean="0"/>
              </a:p>
              <a:p>
                <a:pPr lvl="2"/>
                <a:endParaRPr lang="en-US" dirty="0"/>
              </a:p>
              <a:p>
                <a:pPr lvl="2"/>
                <a:endParaRPr lang="en-US" dirty="0" smtClean="0"/>
              </a:p>
              <a:p>
                <a:pPr lvl="2"/>
                <a:endParaRPr lang="en-US" dirty="0"/>
              </a:p>
              <a:p>
                <a:pPr lvl="2"/>
                <a:endParaRPr lang="en-GB" dirty="0" smtClean="0"/>
              </a:p>
              <a:p>
                <a:r>
                  <a:rPr lang="en-GB" dirty="0" smtClean="0"/>
                  <a:t>Conclusions</a:t>
                </a:r>
              </a:p>
              <a:p>
                <a:pPr lvl="1"/>
                <a:r>
                  <a:rPr lang="en-US" b="1" dirty="0" smtClean="0">
                    <a:solidFill>
                      <a:srgbClr val="1B2A6F"/>
                    </a:solidFill>
                  </a:rPr>
                  <a:t>SISE</a:t>
                </a:r>
                <a:r>
                  <a:rPr lang="en-US" b="1" baseline="-25000" dirty="0" smtClean="0">
                    <a:solidFill>
                      <a:srgbClr val="1B2A6F"/>
                    </a:solidFill>
                  </a:rPr>
                  <a:t>pos</a:t>
                </a:r>
                <a:r>
                  <a:rPr lang="en-US" baseline="-25000" dirty="0" smtClean="0">
                    <a:solidFill>
                      <a:srgbClr val="1B2A6F"/>
                    </a:solidFill>
                  </a:rPr>
                  <a:t> </a:t>
                </a:r>
                <a:r>
                  <a:rPr lang="en-GB" b="1" dirty="0"/>
                  <a:t>target </a:t>
                </a:r>
                <a:r>
                  <a:rPr lang="en-GB" b="1" dirty="0" smtClean="0"/>
                  <a:t>of </a:t>
                </a:r>
                <a:r>
                  <a:rPr lang="en-GB" b="1" dirty="0"/>
                  <a:t>25 </a:t>
                </a:r>
                <a:r>
                  <a:rPr lang="en-GB" b="1" dirty="0" smtClean="0"/>
                  <a:t>m (95%) is </a:t>
                </a:r>
                <a:r>
                  <a:rPr lang="it-IT" b="1" dirty="0" smtClean="0"/>
                  <a:t>achieved at </a:t>
                </a:r>
                <a14:m>
                  <m:oMath xmlns:m="http://schemas.openxmlformats.org/officeDocument/2006/math">
                    <m:r>
                      <a:rPr lang="it-IT" b="1" i="1" smtClean="0">
                        <a:latin typeface="Cambria Math" panose="02040503050406030204" pitchFamily="18" charset="0"/>
                        <a:ea typeface="Cambria Math" panose="02040503050406030204" pitchFamily="18" charset="0"/>
                      </a:rPr>
                      <m:t>~</m:t>
                    </m:r>
                  </m:oMath>
                </a14:m>
                <a:r>
                  <a:rPr lang="it-IT" b="1" dirty="0" smtClean="0"/>
                  <a:t>6.5h of AoD</a:t>
                </a:r>
                <a:endParaRPr lang="en-US" dirty="0" smtClean="0"/>
              </a:p>
              <a:p>
                <a:pPr lvl="2"/>
                <a:r>
                  <a:rPr lang="en-US" dirty="0" smtClean="0"/>
                  <a:t>Good </a:t>
                </a:r>
                <a:r>
                  <a:rPr lang="en-US" dirty="0"/>
                  <a:t>performances are achieved in the first 12 </a:t>
                </a:r>
                <a:r>
                  <a:rPr lang="en-US" dirty="0" smtClean="0"/>
                  <a:t>h </a:t>
                </a:r>
                <a:r>
                  <a:rPr lang="en-US" dirty="0"/>
                  <a:t>of </a:t>
                </a:r>
                <a:r>
                  <a:rPr lang="en-US" dirty="0" smtClean="0"/>
                  <a:t>AoD.</a:t>
                </a:r>
              </a:p>
              <a:p>
                <a:pPr lvl="1"/>
                <a:r>
                  <a:rPr lang="en-US" dirty="0" smtClean="0"/>
                  <a:t>Although </a:t>
                </a:r>
                <a:r>
                  <a:rPr lang="en-US" dirty="0"/>
                  <a:t>several factors still have to be considered at this stage of design, the proposed ODTS baseline is considered suitable for potential future </a:t>
                </a:r>
                <a:r>
                  <a:rPr lang="en-GB" dirty="0"/>
                  <a:t>Lunar Radio Navigation </a:t>
                </a:r>
                <a:r>
                  <a:rPr lang="en-GB" dirty="0" smtClean="0"/>
                  <a:t>Systems.</a:t>
                </a:r>
              </a:p>
            </p:txBody>
          </p:sp>
        </mc:Choice>
        <mc:Fallback xmlns="">
          <p:sp>
            <p:nvSpPr>
              <p:cNvPr id="13" name="Espace réservé du texte 12"/>
              <p:cNvSpPr>
                <a:spLocks noGrp="1" noRot="1" noChangeAspect="1" noMove="1" noResize="1" noEditPoints="1" noAdjustHandles="1" noChangeArrowheads="1" noChangeShapeType="1" noTextEdit="1"/>
              </p:cNvSpPr>
              <p:nvPr>
                <p:ph type="body" sz="quarter" idx="10"/>
              </p:nvPr>
            </p:nvSpPr>
            <p:spPr>
              <a:xfrm>
                <a:off x="419100" y="638175"/>
                <a:ext cx="4452400" cy="3905250"/>
              </a:xfrm>
              <a:blipFill>
                <a:blip r:embed="rId3"/>
                <a:stretch>
                  <a:fillRect t="-313" b="-4375"/>
                </a:stretch>
              </a:blipFill>
            </p:spPr>
            <p:txBody>
              <a:bodyPr/>
              <a:lstStyle/>
              <a:p>
                <a:r>
                  <a:rPr lang="en-GB">
                    <a:noFill/>
                  </a:rPr>
                  <a:t> </a:t>
                </a:r>
              </a:p>
            </p:txBody>
          </p:sp>
        </mc:Fallback>
      </mc:AlternateContent>
      <p:pic>
        <p:nvPicPr>
          <p:cNvPr id="7" name="Immagine 6"/>
          <p:cNvPicPr/>
          <p:nvPr/>
        </p:nvPicPr>
        <p:blipFill>
          <a:blip r:embed="rId4">
            <a:extLst>
              <a:ext uri="{28A0092B-C50C-407E-A947-70E740481C1C}">
                <a14:useLocalDpi xmlns:a14="http://schemas.microsoft.com/office/drawing/2010/main" val="0"/>
              </a:ext>
            </a:extLst>
          </a:blip>
          <a:srcRect/>
          <a:stretch>
            <a:fillRect/>
          </a:stretch>
        </p:blipFill>
        <p:spPr bwMode="auto">
          <a:xfrm>
            <a:off x="4871500" y="482698"/>
            <a:ext cx="3764500" cy="1982176"/>
          </a:xfrm>
          <a:prstGeom prst="rect">
            <a:avLst/>
          </a:prstGeom>
          <a:noFill/>
        </p:spPr>
      </p:pic>
      <p:pic>
        <p:nvPicPr>
          <p:cNvPr id="8" name="Immagine 7"/>
          <p:cNvPicPr/>
          <p:nvPr/>
        </p:nvPicPr>
        <p:blipFill>
          <a:blip r:embed="rId5">
            <a:extLst>
              <a:ext uri="{28A0092B-C50C-407E-A947-70E740481C1C}">
                <a14:useLocalDpi xmlns:a14="http://schemas.microsoft.com/office/drawing/2010/main" val="0"/>
              </a:ext>
            </a:extLst>
          </a:blip>
          <a:srcRect/>
          <a:stretch>
            <a:fillRect/>
          </a:stretch>
        </p:blipFill>
        <p:spPr bwMode="auto">
          <a:xfrm>
            <a:off x="4871500" y="2615242"/>
            <a:ext cx="3764500" cy="1982176"/>
          </a:xfrm>
          <a:prstGeom prst="rect">
            <a:avLst/>
          </a:prstGeom>
          <a:noFill/>
        </p:spPr>
      </p:pic>
      <p:graphicFrame>
        <p:nvGraphicFramePr>
          <p:cNvPr id="2" name="Tabella 1"/>
          <p:cNvGraphicFramePr>
            <a:graphicFrameLocks noGrp="1"/>
          </p:cNvGraphicFramePr>
          <p:nvPr>
            <p:extLst>
              <p:ext uri="{D42A27DB-BD31-4B8C-83A1-F6EECF244321}">
                <p14:modId xmlns:p14="http://schemas.microsoft.com/office/powerpoint/2010/main" val="4176438698"/>
              </p:ext>
            </p:extLst>
          </p:nvPr>
        </p:nvGraphicFramePr>
        <p:xfrm>
          <a:off x="587023" y="2146640"/>
          <a:ext cx="4206055" cy="990600"/>
        </p:xfrm>
        <a:graphic>
          <a:graphicData uri="http://schemas.openxmlformats.org/drawingml/2006/table">
            <a:tbl>
              <a:tblPr firstRow="1" firstCol="1" bandRow="1">
                <a:tableStyleId>{073A0DAA-6AF3-43AB-8588-CEC1D06C72B9}</a:tableStyleId>
              </a:tblPr>
              <a:tblGrid>
                <a:gridCol w="440259">
                  <a:extLst>
                    <a:ext uri="{9D8B030D-6E8A-4147-A177-3AD203B41FA5}">
                      <a16:colId xmlns:a16="http://schemas.microsoft.com/office/drawing/2014/main" val="759752840"/>
                    </a:ext>
                  </a:extLst>
                </a:gridCol>
                <a:gridCol w="444549">
                  <a:extLst>
                    <a:ext uri="{9D8B030D-6E8A-4147-A177-3AD203B41FA5}">
                      <a16:colId xmlns:a16="http://schemas.microsoft.com/office/drawing/2014/main" val="224325338"/>
                    </a:ext>
                  </a:extLst>
                </a:gridCol>
                <a:gridCol w="497582">
                  <a:extLst>
                    <a:ext uri="{9D8B030D-6E8A-4147-A177-3AD203B41FA5}">
                      <a16:colId xmlns:a16="http://schemas.microsoft.com/office/drawing/2014/main" val="2497668627"/>
                    </a:ext>
                  </a:extLst>
                </a:gridCol>
                <a:gridCol w="607940">
                  <a:extLst>
                    <a:ext uri="{9D8B030D-6E8A-4147-A177-3AD203B41FA5}">
                      <a16:colId xmlns:a16="http://schemas.microsoft.com/office/drawing/2014/main" val="4248584031"/>
                    </a:ext>
                  </a:extLst>
                </a:gridCol>
                <a:gridCol w="444549">
                  <a:extLst>
                    <a:ext uri="{9D8B030D-6E8A-4147-A177-3AD203B41FA5}">
                      <a16:colId xmlns:a16="http://schemas.microsoft.com/office/drawing/2014/main" val="219543412"/>
                    </a:ext>
                  </a:extLst>
                </a:gridCol>
                <a:gridCol w="444549">
                  <a:extLst>
                    <a:ext uri="{9D8B030D-6E8A-4147-A177-3AD203B41FA5}">
                      <a16:colId xmlns:a16="http://schemas.microsoft.com/office/drawing/2014/main" val="4237539603"/>
                    </a:ext>
                  </a:extLst>
                </a:gridCol>
                <a:gridCol w="608330">
                  <a:extLst>
                    <a:ext uri="{9D8B030D-6E8A-4147-A177-3AD203B41FA5}">
                      <a16:colId xmlns:a16="http://schemas.microsoft.com/office/drawing/2014/main" val="1679511274"/>
                    </a:ext>
                  </a:extLst>
                </a:gridCol>
                <a:gridCol w="718297">
                  <a:extLst>
                    <a:ext uri="{9D8B030D-6E8A-4147-A177-3AD203B41FA5}">
                      <a16:colId xmlns:a16="http://schemas.microsoft.com/office/drawing/2014/main" val="148137804"/>
                    </a:ext>
                  </a:extLst>
                </a:gridCol>
              </a:tblGrid>
              <a:tr h="146749">
                <a:tc>
                  <a:txBody>
                    <a:bodyPr/>
                    <a:lstStyle/>
                    <a:p>
                      <a:pPr algn="ctr">
                        <a:lnSpc>
                          <a:spcPts val="1300"/>
                        </a:lnSpc>
                        <a:spcAft>
                          <a:spcPts val="0"/>
                        </a:spcAft>
                      </a:pPr>
                      <a:r>
                        <a:rPr lang="en-US" sz="700" dirty="0">
                          <a:effectLst/>
                        </a:rPr>
                        <a:t> </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ts val="1300"/>
                        </a:lnSpc>
                        <a:spcAft>
                          <a:spcPts val="0"/>
                        </a:spcAft>
                      </a:pPr>
                      <a:r>
                        <a:rPr lang="en-US" sz="700">
                          <a:effectLst/>
                        </a:rPr>
                        <a:t> </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gridSpan="2">
                  <a:txBody>
                    <a:bodyPr/>
                    <a:lstStyle/>
                    <a:p>
                      <a:pPr algn="ctr">
                        <a:lnSpc>
                          <a:spcPts val="1300"/>
                        </a:lnSpc>
                        <a:spcAft>
                          <a:spcPts val="0"/>
                        </a:spcAft>
                      </a:pPr>
                      <a:r>
                        <a:rPr lang="en-US" sz="700" dirty="0">
                          <a:effectLst/>
                        </a:rPr>
                        <a:t>OD</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GB"/>
                    </a:p>
                  </a:txBody>
                  <a:tcPr/>
                </a:tc>
                <a:tc gridSpan="2">
                  <a:txBody>
                    <a:bodyPr/>
                    <a:lstStyle/>
                    <a:p>
                      <a:pPr algn="ctr">
                        <a:lnSpc>
                          <a:spcPts val="1300"/>
                        </a:lnSpc>
                        <a:spcAft>
                          <a:spcPts val="0"/>
                        </a:spcAft>
                      </a:pPr>
                      <a:r>
                        <a:rPr lang="en-US" sz="700">
                          <a:effectLst/>
                        </a:rPr>
                        <a:t>TS</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GB"/>
                    </a:p>
                  </a:txBody>
                  <a:tcPr/>
                </a:tc>
                <a:tc gridSpan="2">
                  <a:txBody>
                    <a:bodyPr/>
                    <a:lstStyle/>
                    <a:p>
                      <a:pPr algn="ctr">
                        <a:lnSpc>
                          <a:spcPts val="1300"/>
                        </a:lnSpc>
                        <a:spcAft>
                          <a:spcPts val="0"/>
                        </a:spcAft>
                      </a:pPr>
                      <a:r>
                        <a:rPr lang="en-US" sz="700" dirty="0">
                          <a:effectLst/>
                        </a:rPr>
                        <a:t>OD </a:t>
                      </a:r>
                      <a:r>
                        <a:rPr lang="en-US" sz="700" dirty="0" smtClean="0">
                          <a:effectLst/>
                        </a:rPr>
                        <a:t>&amp; </a:t>
                      </a:r>
                      <a:r>
                        <a:rPr lang="en-US" sz="700" dirty="0">
                          <a:effectLst/>
                        </a:rPr>
                        <a:t>TS combined</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GB"/>
                    </a:p>
                  </a:txBody>
                  <a:tcPr/>
                </a:tc>
                <a:extLst>
                  <a:ext uri="{0D108BD9-81ED-4DB2-BD59-A6C34878D82A}">
                    <a16:rowId xmlns:a16="http://schemas.microsoft.com/office/drawing/2014/main" val="712157646"/>
                  </a:ext>
                </a:extLst>
              </a:tr>
              <a:tr h="146749">
                <a:tc>
                  <a:txBody>
                    <a:bodyPr/>
                    <a:lstStyle/>
                    <a:p>
                      <a:pPr algn="ctr">
                        <a:lnSpc>
                          <a:spcPts val="1300"/>
                        </a:lnSpc>
                        <a:spcAft>
                          <a:spcPts val="0"/>
                        </a:spcAft>
                      </a:pPr>
                      <a:r>
                        <a:rPr lang="en-US" sz="700" dirty="0">
                          <a:effectLst/>
                        </a:rPr>
                        <a:t>AOD</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dirty="0">
                          <a:effectLst/>
                        </a:rPr>
                        <a:t>Error level</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a:effectLst/>
                        </a:rPr>
                        <a:t>Position (m)</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dirty="0" smtClean="0">
                          <a:effectLst/>
                        </a:rPr>
                        <a:t>Vel </a:t>
                      </a:r>
                      <a:r>
                        <a:rPr lang="en-US" sz="700" dirty="0">
                          <a:effectLst/>
                        </a:rPr>
                        <a:t>(mm/s)</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a:effectLst/>
                        </a:rPr>
                        <a:t>Bias (ns)</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dirty="0">
                          <a:effectLst/>
                        </a:rPr>
                        <a:t>Drift </a:t>
                      </a:r>
                      <a:r>
                        <a:rPr lang="en-US" sz="700" dirty="0" smtClean="0">
                          <a:effectLst/>
                        </a:rPr>
                        <a:t>(s/s</a:t>
                      </a:r>
                      <a:r>
                        <a:rPr lang="en-US" sz="700" dirty="0">
                          <a:effectLst/>
                        </a:rPr>
                        <a:t>)</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dirty="0" smtClean="0">
                          <a:effectLst/>
                        </a:rPr>
                        <a:t>Pos+Bias </a:t>
                      </a:r>
                      <a:r>
                        <a:rPr lang="en-US" sz="700" dirty="0">
                          <a:effectLst/>
                        </a:rPr>
                        <a:t>(m)</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dirty="0" smtClean="0">
                          <a:effectLst/>
                        </a:rPr>
                        <a:t>Vel+Drift </a:t>
                      </a:r>
                      <a:r>
                        <a:rPr lang="en-US" sz="700" dirty="0">
                          <a:effectLst/>
                        </a:rPr>
                        <a:t>(mm/s)</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91571740"/>
                  </a:ext>
                </a:extLst>
              </a:tr>
              <a:tr h="146749">
                <a:tc>
                  <a:txBody>
                    <a:bodyPr/>
                    <a:lstStyle/>
                    <a:p>
                      <a:pPr algn="ctr">
                        <a:lnSpc>
                          <a:spcPts val="1300"/>
                        </a:lnSpc>
                        <a:spcAft>
                          <a:spcPts val="0"/>
                        </a:spcAft>
                      </a:pPr>
                      <a:r>
                        <a:rPr lang="en-US" sz="700">
                          <a:effectLst/>
                        </a:rPr>
                        <a:t>6 hrs</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dirty="0">
                          <a:effectLst/>
                        </a:rPr>
                        <a:t>95%</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dirty="0">
                          <a:effectLst/>
                        </a:rPr>
                        <a:t>7.9</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a:effectLst/>
                        </a:rPr>
                        <a:t>0.33</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a:effectLst/>
                        </a:rPr>
                        <a:t>57</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dirty="0" smtClean="0">
                          <a:effectLst/>
                        </a:rPr>
                        <a:t>2.20E-12</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dirty="0">
                          <a:effectLst/>
                        </a:rPr>
                        <a:t>18.8</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a:effectLst/>
                        </a:rPr>
                        <a:t>0.74</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52320229"/>
                  </a:ext>
                </a:extLst>
              </a:tr>
              <a:tr h="146749">
                <a:tc>
                  <a:txBody>
                    <a:bodyPr/>
                    <a:lstStyle/>
                    <a:p>
                      <a:endParaRPr lang="it-IT" sz="800">
                        <a:effectLst/>
                        <a:latin typeface="Calibri" panose="020F0502020204030204" pitchFamily="34"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a:effectLst/>
                        </a:rPr>
                        <a:t>99%</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dirty="0">
                          <a:effectLst/>
                        </a:rPr>
                        <a:t>11.9</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dirty="0">
                          <a:effectLst/>
                        </a:rPr>
                        <a:t>0.85</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dirty="0">
                          <a:effectLst/>
                        </a:rPr>
                        <a:t>74</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dirty="0" smtClean="0">
                          <a:effectLst/>
                        </a:rPr>
                        <a:t>3.00E-12</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dirty="0">
                          <a:effectLst/>
                        </a:rPr>
                        <a:t>25.2</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a:effectLst/>
                        </a:rPr>
                        <a:t>1.24</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97575721"/>
                  </a:ext>
                </a:extLst>
              </a:tr>
              <a:tr h="146749">
                <a:tc>
                  <a:txBody>
                    <a:bodyPr/>
                    <a:lstStyle/>
                    <a:p>
                      <a:pPr algn="ctr">
                        <a:lnSpc>
                          <a:spcPts val="1300"/>
                        </a:lnSpc>
                        <a:spcAft>
                          <a:spcPts val="0"/>
                        </a:spcAft>
                      </a:pPr>
                      <a:r>
                        <a:rPr lang="en-US" sz="700">
                          <a:effectLst/>
                        </a:rPr>
                        <a:t>12 hrs</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a:effectLst/>
                        </a:rPr>
                        <a:t>95%</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dirty="0">
                          <a:effectLst/>
                        </a:rPr>
                        <a:t>7.0</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dirty="0">
                          <a:effectLst/>
                        </a:rPr>
                        <a:t>0.61</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a:effectLst/>
                        </a:rPr>
                        <a:t>140</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dirty="0" smtClean="0">
                          <a:effectLst/>
                        </a:rPr>
                        <a:t>5.30E-12</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dirty="0">
                          <a:effectLst/>
                        </a:rPr>
                        <a:t>42.6</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dirty="0">
                          <a:effectLst/>
                        </a:rPr>
                        <a:t>1.70</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3320556"/>
                  </a:ext>
                </a:extLst>
              </a:tr>
              <a:tr h="146749">
                <a:tc>
                  <a:txBody>
                    <a:bodyPr/>
                    <a:lstStyle/>
                    <a:p>
                      <a:pPr algn="ctr">
                        <a:lnSpc>
                          <a:spcPts val="1300"/>
                        </a:lnSpc>
                        <a:spcAft>
                          <a:spcPts val="0"/>
                        </a:spcAft>
                      </a:pPr>
                      <a:r>
                        <a:rPr lang="en-US" sz="700">
                          <a:effectLst/>
                        </a:rPr>
                        <a:t> </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a:effectLst/>
                        </a:rPr>
                        <a:t>99%</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a:effectLst/>
                        </a:rPr>
                        <a:t>14.5</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a:effectLst/>
                        </a:rPr>
                        <a:t>1.10</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a:effectLst/>
                        </a:rPr>
                        <a:t>182</a:t>
                      </a:r>
                      <a:endParaRPr lang="it-IT"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dirty="0" smtClean="0">
                          <a:effectLst/>
                        </a:rPr>
                        <a:t>7.40E-12</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spcAft>
                          <a:spcPts val="0"/>
                        </a:spcAft>
                      </a:pPr>
                      <a:r>
                        <a:rPr lang="en-US" sz="700" dirty="0">
                          <a:effectLst/>
                        </a:rPr>
                        <a:t>56.5</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spcAft>
                          <a:spcPts val="0"/>
                        </a:spcAft>
                      </a:pPr>
                      <a:r>
                        <a:rPr lang="en-US" sz="700" dirty="0">
                          <a:effectLst/>
                        </a:rPr>
                        <a:t>2.48</a:t>
                      </a:r>
                      <a:endParaRPr lang="it-IT"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35496542"/>
                  </a:ext>
                </a:extLst>
              </a:tr>
            </a:tbl>
          </a:graphicData>
        </a:graphic>
      </p:graphicFrame>
      <p:sp>
        <p:nvSpPr>
          <p:cNvPr id="4" name="CasellaDiTesto 3"/>
          <p:cNvSpPr txBox="1"/>
          <p:nvPr/>
        </p:nvSpPr>
        <p:spPr>
          <a:xfrm>
            <a:off x="5880121" y="580008"/>
            <a:ext cx="873629" cy="253916"/>
          </a:xfrm>
          <a:prstGeom prst="rect">
            <a:avLst/>
          </a:prstGeom>
          <a:noFill/>
        </p:spPr>
        <p:txBody>
          <a:bodyPr wrap="square" rtlCol="0">
            <a:spAutoFit/>
          </a:bodyPr>
          <a:lstStyle/>
          <a:p>
            <a:pPr algn="ctr"/>
            <a:r>
              <a:rPr lang="en-GB" sz="1050" dirty="0" smtClean="0">
                <a:solidFill>
                  <a:srgbClr val="000000"/>
                </a:solidFill>
              </a:rPr>
              <a:t>SISE</a:t>
            </a:r>
            <a:r>
              <a:rPr lang="en-GB" sz="1050" baseline="-25000" dirty="0" smtClean="0">
                <a:solidFill>
                  <a:srgbClr val="000000"/>
                </a:solidFill>
              </a:rPr>
              <a:t>pos</a:t>
            </a:r>
            <a:r>
              <a:rPr lang="en-GB" sz="1050" dirty="0" smtClean="0">
                <a:solidFill>
                  <a:srgbClr val="000000"/>
                </a:solidFill>
              </a:rPr>
              <a:t> [m]</a:t>
            </a:r>
            <a:endParaRPr lang="en-GB" sz="1050" baseline="-25000" dirty="0">
              <a:solidFill>
                <a:srgbClr val="000000"/>
              </a:solidFill>
            </a:endParaRPr>
          </a:p>
        </p:txBody>
      </p:sp>
      <p:sp>
        <p:nvSpPr>
          <p:cNvPr id="11" name="CasellaDiTesto 10"/>
          <p:cNvSpPr txBox="1"/>
          <p:nvPr/>
        </p:nvSpPr>
        <p:spPr>
          <a:xfrm>
            <a:off x="5880120" y="2707953"/>
            <a:ext cx="998265" cy="253916"/>
          </a:xfrm>
          <a:prstGeom prst="rect">
            <a:avLst/>
          </a:prstGeom>
          <a:noFill/>
        </p:spPr>
        <p:txBody>
          <a:bodyPr wrap="square" rtlCol="0">
            <a:spAutoFit/>
          </a:bodyPr>
          <a:lstStyle/>
          <a:p>
            <a:pPr algn="ctr"/>
            <a:r>
              <a:rPr lang="en-GB" sz="1050" dirty="0" smtClean="0">
                <a:solidFill>
                  <a:srgbClr val="000000"/>
                </a:solidFill>
              </a:rPr>
              <a:t>SISE</a:t>
            </a:r>
            <a:r>
              <a:rPr lang="en-GB" sz="1050" baseline="-25000" dirty="0" smtClean="0">
                <a:solidFill>
                  <a:srgbClr val="000000"/>
                </a:solidFill>
              </a:rPr>
              <a:t>vel</a:t>
            </a:r>
            <a:r>
              <a:rPr lang="en-GB" sz="1050" dirty="0" smtClean="0">
                <a:solidFill>
                  <a:srgbClr val="000000"/>
                </a:solidFill>
              </a:rPr>
              <a:t> [m/s]</a:t>
            </a:r>
            <a:endParaRPr lang="en-GB" sz="1050" baseline="-25000" dirty="0">
              <a:solidFill>
                <a:srgbClr val="000000"/>
              </a:solidFill>
            </a:endParaRPr>
          </a:p>
        </p:txBody>
      </p:sp>
      <p:sp>
        <p:nvSpPr>
          <p:cNvPr id="12" name="CasellaDiTesto 11"/>
          <p:cNvSpPr txBox="1"/>
          <p:nvPr/>
        </p:nvSpPr>
        <p:spPr>
          <a:xfrm>
            <a:off x="7578069" y="4416956"/>
            <a:ext cx="500101" cy="184666"/>
          </a:xfrm>
          <a:prstGeom prst="rect">
            <a:avLst/>
          </a:prstGeom>
          <a:noFill/>
        </p:spPr>
        <p:txBody>
          <a:bodyPr wrap="square" rtlCol="0">
            <a:spAutoFit/>
          </a:bodyPr>
          <a:lstStyle/>
          <a:p>
            <a:r>
              <a:rPr lang="en-GB" sz="600" dirty="0" smtClean="0">
                <a:solidFill>
                  <a:srgbClr val="000000"/>
                </a:solidFill>
              </a:rPr>
              <a:t>AoD [h]</a:t>
            </a:r>
            <a:endParaRPr lang="en-GB" sz="600" baseline="-25000" dirty="0">
              <a:solidFill>
                <a:srgbClr val="000000"/>
              </a:solidFill>
            </a:endParaRPr>
          </a:p>
        </p:txBody>
      </p:sp>
      <p:sp>
        <p:nvSpPr>
          <p:cNvPr id="14" name="CasellaDiTesto 13"/>
          <p:cNvSpPr txBox="1"/>
          <p:nvPr/>
        </p:nvSpPr>
        <p:spPr>
          <a:xfrm>
            <a:off x="7724644" y="2280208"/>
            <a:ext cx="500101" cy="184666"/>
          </a:xfrm>
          <a:prstGeom prst="rect">
            <a:avLst/>
          </a:prstGeom>
          <a:noFill/>
        </p:spPr>
        <p:txBody>
          <a:bodyPr wrap="square" rtlCol="0">
            <a:spAutoFit/>
          </a:bodyPr>
          <a:lstStyle/>
          <a:p>
            <a:r>
              <a:rPr lang="en-GB" sz="600" dirty="0" smtClean="0">
                <a:solidFill>
                  <a:srgbClr val="000000"/>
                </a:solidFill>
              </a:rPr>
              <a:t>AoD [h]</a:t>
            </a:r>
            <a:endParaRPr lang="en-GB" sz="600" baseline="-25000" dirty="0">
              <a:solidFill>
                <a:srgbClr val="000000"/>
              </a:solidFill>
            </a:endParaRPr>
          </a:p>
        </p:txBody>
      </p:sp>
      <p:pic>
        <p:nvPicPr>
          <p:cNvPr id="15" name="Immagine 14"/>
          <p:cNvPicPr>
            <a:picLocks noChangeAspect="1"/>
          </p:cNvPicPr>
          <p:nvPr/>
        </p:nvPicPr>
        <p:blipFill rotWithShape="1">
          <a:blip r:embed="rId6">
            <a:extLst>
              <a:ext uri="{28A0092B-C50C-407E-A947-70E740481C1C}">
                <a14:useLocalDpi xmlns:a14="http://schemas.microsoft.com/office/drawing/2010/main" val="0"/>
              </a:ext>
            </a:extLst>
          </a:blip>
          <a:srcRect l="19512" t="30352" r="18513" b="30623"/>
          <a:stretch/>
        </p:blipFill>
        <p:spPr>
          <a:xfrm>
            <a:off x="8402757" y="61170"/>
            <a:ext cx="598279" cy="236509"/>
          </a:xfrm>
          <a:prstGeom prst="rect">
            <a:avLst/>
          </a:prstGeom>
        </p:spPr>
      </p:pic>
      <p:pic>
        <p:nvPicPr>
          <p:cNvPr id="16" name="Immagin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8296" y="75841"/>
            <a:ext cx="826965" cy="222893"/>
          </a:xfrm>
          <a:prstGeom prst="rect">
            <a:avLst/>
          </a:prstGeom>
        </p:spPr>
      </p:pic>
      <p:pic>
        <p:nvPicPr>
          <p:cNvPr id="17" name="Immagin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9455" y="39715"/>
            <a:ext cx="691345" cy="279418"/>
          </a:xfrm>
          <a:prstGeom prst="rect">
            <a:avLst/>
          </a:prstGeom>
        </p:spPr>
      </p:pic>
    </p:spTree>
    <p:extLst>
      <p:ext uri="{BB962C8B-B14F-4D97-AF65-F5344CB8AC3E}">
        <p14:creationId xmlns:p14="http://schemas.microsoft.com/office/powerpoint/2010/main" val="1396010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AS LIMITED DISTRIBUTION">
  <a:themeElements>
    <a:clrScheme name="Palette Thales">
      <a:dk1>
        <a:srgbClr val="1B2A6F"/>
      </a:dk1>
      <a:lt1>
        <a:srgbClr val="FFFFFF"/>
      </a:lt1>
      <a:dk2>
        <a:srgbClr val="242A75"/>
      </a:dk2>
      <a:lt2>
        <a:srgbClr val="0084B4"/>
      </a:lt2>
      <a:accent1>
        <a:srgbClr val="B32473"/>
      </a:accent1>
      <a:accent2>
        <a:srgbClr val="69A3B9"/>
      </a:accent2>
      <a:accent3>
        <a:srgbClr val="FF8800"/>
      </a:accent3>
      <a:accent4>
        <a:srgbClr val="12153B"/>
      </a:accent4>
      <a:accent5>
        <a:srgbClr val="E4E4E8"/>
      </a:accent5>
      <a:accent6>
        <a:srgbClr val="69A3B9"/>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AS OPEN">
  <a:themeElements>
    <a:clrScheme name="Palette Thales">
      <a:dk1>
        <a:srgbClr val="1B2A6F"/>
      </a:dk1>
      <a:lt1>
        <a:srgbClr val="FFFFFF"/>
      </a:lt1>
      <a:dk2>
        <a:srgbClr val="242A75"/>
      </a:dk2>
      <a:lt2>
        <a:srgbClr val="0084B4"/>
      </a:lt2>
      <a:accent1>
        <a:srgbClr val="B32473"/>
      </a:accent1>
      <a:accent2>
        <a:srgbClr val="69A3B9"/>
      </a:accent2>
      <a:accent3>
        <a:srgbClr val="FF8800"/>
      </a:accent3>
      <a:accent4>
        <a:srgbClr val="12153B"/>
      </a:accent4>
      <a:accent5>
        <a:srgbClr val="E4E4E8"/>
      </a:accent5>
      <a:accent6>
        <a:srgbClr val="69A3B9"/>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AS SECRET">
  <a:themeElements>
    <a:clrScheme name="Palette Thales">
      <a:dk1>
        <a:srgbClr val="1B2A6F"/>
      </a:dk1>
      <a:lt1>
        <a:srgbClr val="FFFFFF"/>
      </a:lt1>
      <a:dk2>
        <a:srgbClr val="242A75"/>
      </a:dk2>
      <a:lt2>
        <a:srgbClr val="0084B4"/>
      </a:lt2>
      <a:accent1>
        <a:srgbClr val="B32473"/>
      </a:accent1>
      <a:accent2>
        <a:srgbClr val="69A3B9"/>
      </a:accent2>
      <a:accent3>
        <a:srgbClr val="FF8800"/>
      </a:accent3>
      <a:accent4>
        <a:srgbClr val="12153B"/>
      </a:accent4>
      <a:accent5>
        <a:srgbClr val="E4E4E8"/>
      </a:accent5>
      <a:accent6>
        <a:srgbClr val="69A3B9"/>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AS CONFIDENTIAL">
  <a:themeElements>
    <a:clrScheme name="Palette Thales">
      <a:dk1>
        <a:srgbClr val="1B2A6F"/>
      </a:dk1>
      <a:lt1>
        <a:srgbClr val="FFFFFF"/>
      </a:lt1>
      <a:dk2>
        <a:srgbClr val="242A75"/>
      </a:dk2>
      <a:lt2>
        <a:srgbClr val="0084B4"/>
      </a:lt2>
      <a:accent1>
        <a:srgbClr val="B32473"/>
      </a:accent1>
      <a:accent2>
        <a:srgbClr val="69A3B9"/>
      </a:accent2>
      <a:accent3>
        <a:srgbClr val="FF8800"/>
      </a:accent3>
      <a:accent4>
        <a:srgbClr val="12153B"/>
      </a:accent4>
      <a:accent5>
        <a:srgbClr val="E4E4E8"/>
      </a:accent5>
      <a:accent6>
        <a:srgbClr val="69A3B9"/>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1439</Words>
  <Application>Microsoft Office PowerPoint</Application>
  <PresentationFormat>Presentazione su schermo (16:9)</PresentationFormat>
  <Paragraphs>355</Paragraphs>
  <Slides>11</Slides>
  <Notes>1</Notes>
  <HiddenSlides>0</HiddenSlides>
  <MMClips>0</MMClips>
  <ScaleCrop>false</ScaleCrop>
  <HeadingPairs>
    <vt:vector size="6" baseType="variant">
      <vt:variant>
        <vt:lpstr>Caratteri utilizzati</vt:lpstr>
      </vt:variant>
      <vt:variant>
        <vt:i4>9</vt:i4>
      </vt:variant>
      <vt:variant>
        <vt:lpstr>Tema</vt:lpstr>
      </vt:variant>
      <vt:variant>
        <vt:i4>4</vt:i4>
      </vt:variant>
      <vt:variant>
        <vt:lpstr>Titoli diapositive</vt:lpstr>
      </vt:variant>
      <vt:variant>
        <vt:i4>11</vt:i4>
      </vt:variant>
    </vt:vector>
  </HeadingPairs>
  <TitlesOfParts>
    <vt:vector size="24" baseType="lpstr">
      <vt:lpstr>Arial</vt:lpstr>
      <vt:lpstr>Calibri</vt:lpstr>
      <vt:lpstr>Cambria Math</vt:lpstr>
      <vt:lpstr>Century Gothic</vt:lpstr>
      <vt:lpstr>DengXian</vt:lpstr>
      <vt:lpstr>Palatino Linotype</vt:lpstr>
      <vt:lpstr>Police système</vt:lpstr>
      <vt:lpstr>Times New Roman</vt:lpstr>
      <vt:lpstr>Wingdings</vt:lpstr>
      <vt:lpstr>TAS LIMITED DISTRIBUTION</vt:lpstr>
      <vt:lpstr>2_TAS OPEN</vt:lpstr>
      <vt:lpstr>3_TAS SECRET</vt:lpstr>
      <vt:lpstr>4_TAS CONFIDENTIAL</vt:lpstr>
      <vt:lpstr>LRNS Final presentation</vt:lpstr>
      <vt:lpstr>tABLE OF CONTENTS</vt:lpstr>
      <vt:lpstr>context and objectives</vt:lpstr>
      <vt:lpstr>LRNS ODTS SYSTEM ARCHITECTURE</vt:lpstr>
      <vt:lpstr>OD SImulator</vt:lpstr>
      <vt:lpstr>OD results</vt:lpstr>
      <vt:lpstr>TS SIMULATOR</vt:lpstr>
      <vt:lpstr>TS RESULTS</vt:lpstr>
      <vt:lpstr>SISE ODTS RESULTS &amp; CONCLUSIONS</vt:lpstr>
      <vt:lpstr>Presentazione standard di PowerPoint</vt:lpstr>
      <vt:lpstr>THANKS FOR YOUR ATTENTION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Remi LittlePlus</dc:creator>
  <cp:lastModifiedBy>Stallo Cosimo</cp:lastModifiedBy>
  <cp:revision>532</cp:revision>
  <dcterms:created xsi:type="dcterms:W3CDTF">2019-01-02T09:22:07Z</dcterms:created>
  <dcterms:modified xsi:type="dcterms:W3CDTF">2023-06-28T10:54:16Z</dcterms:modified>
</cp:coreProperties>
</file>