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2" r:id="rId2"/>
    <p:sldMasterId id="2147483681" r:id="rId3"/>
    <p:sldMasterId id="2147483660" r:id="rId4"/>
  </p:sldMasterIdLst>
  <p:notesMasterIdLst>
    <p:notesMasterId r:id="rId17"/>
  </p:notesMasterIdLst>
  <p:handoutMasterIdLst>
    <p:handoutMasterId r:id="rId18"/>
  </p:handoutMasterIdLst>
  <p:sldIdLst>
    <p:sldId id="266" r:id="rId5"/>
    <p:sldId id="280" r:id="rId6"/>
    <p:sldId id="1175" r:id="rId7"/>
    <p:sldId id="1168" r:id="rId8"/>
    <p:sldId id="1167" r:id="rId9"/>
    <p:sldId id="1173" r:id="rId10"/>
    <p:sldId id="1172" r:id="rId11"/>
    <p:sldId id="1174" r:id="rId12"/>
    <p:sldId id="1171" r:id="rId13"/>
    <p:sldId id="1176" r:id="rId14"/>
    <p:sldId id="1170" r:id="rId15"/>
    <p:sldId id="265" r:id="rId16"/>
  </p:sldIdLst>
  <p:sldSz cx="12192000" cy="6858000"/>
  <p:notesSz cx="6400800" cy="117316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4AA"/>
    <a:srgbClr val="50A0E1"/>
    <a:srgbClr val="B67CAA"/>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1ECD1-C1D3-4239-8FCF-B85EBEA1F8EF}" v="86" dt="2022-10-24T12:50:14.13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79020" autoAdjust="0"/>
  </p:normalViewPr>
  <p:slideViewPr>
    <p:cSldViewPr snapToGrid="0">
      <p:cViewPr varScale="1">
        <p:scale>
          <a:sx n="128" d="100"/>
          <a:sy n="128" d="100"/>
        </p:scale>
        <p:origin x="1506"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43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a:extLst>
              <a:ext uri="{FF2B5EF4-FFF2-40B4-BE49-F238E27FC236}">
                <a16:creationId xmlns:a16="http://schemas.microsoft.com/office/drawing/2014/main" id="{596ACC75-6B93-4216-A015-580E7E775B2D}"/>
              </a:ext>
            </a:extLst>
          </p:cNvPr>
          <p:cNvSpPr>
            <a:spLocks noGrp="1"/>
          </p:cNvSpPr>
          <p:nvPr>
            <p:ph type="hdr" sz="quarter"/>
          </p:nvPr>
        </p:nvSpPr>
        <p:spPr>
          <a:xfrm>
            <a:off x="0" y="0"/>
            <a:ext cx="2773363" cy="587375"/>
          </a:xfrm>
          <a:prstGeom prst="rect">
            <a:avLst/>
          </a:prstGeom>
        </p:spPr>
        <p:txBody>
          <a:bodyPr vert="horz" lIns="91440" tIns="45720" rIns="91440" bIns="45720" rtlCol="0"/>
          <a:lstStyle>
            <a:lvl1pPr algn="l">
              <a:defRPr sz="1200"/>
            </a:lvl1pPr>
          </a:lstStyle>
          <a:p>
            <a:endParaRPr lang="en-US"/>
          </a:p>
        </p:txBody>
      </p:sp>
      <p:sp>
        <p:nvSpPr>
          <p:cNvPr id="7" name="Date Placeholder 6">
            <a:extLst>
              <a:ext uri="{FF2B5EF4-FFF2-40B4-BE49-F238E27FC236}">
                <a16:creationId xmlns:a16="http://schemas.microsoft.com/office/drawing/2014/main" id="{113D5DE4-73BF-404E-A135-1BACCA785CE9}"/>
              </a:ext>
            </a:extLst>
          </p:cNvPr>
          <p:cNvSpPr>
            <a:spLocks noGrp="1"/>
          </p:cNvSpPr>
          <p:nvPr>
            <p:ph type="dt" sz="quarter" idx="1"/>
          </p:nvPr>
        </p:nvSpPr>
        <p:spPr>
          <a:xfrm>
            <a:off x="3625850" y="0"/>
            <a:ext cx="2773363" cy="587375"/>
          </a:xfrm>
          <a:prstGeom prst="rect">
            <a:avLst/>
          </a:prstGeom>
        </p:spPr>
        <p:txBody>
          <a:bodyPr vert="horz" lIns="91440" tIns="45720" rIns="91440" bIns="45720" rtlCol="0"/>
          <a:lstStyle>
            <a:lvl1pPr algn="r">
              <a:defRPr sz="1200"/>
            </a:lvl1pPr>
          </a:lstStyle>
          <a:p>
            <a:fld id="{11ED3F27-FDC5-4CE8-A482-9C1D0F60A0F7}" type="datetimeFigureOut">
              <a:rPr lang="en-US" smtClean="0"/>
              <a:t>8/24/2023</a:t>
            </a:fld>
            <a:endParaRPr lang="en-US"/>
          </a:p>
        </p:txBody>
      </p:sp>
      <p:sp>
        <p:nvSpPr>
          <p:cNvPr id="8" name="Footer Placeholder 7">
            <a:extLst>
              <a:ext uri="{FF2B5EF4-FFF2-40B4-BE49-F238E27FC236}">
                <a16:creationId xmlns:a16="http://schemas.microsoft.com/office/drawing/2014/main" id="{F61FD4B4-3C58-4BC5-8478-AF441C89EB04}"/>
              </a:ext>
            </a:extLst>
          </p:cNvPr>
          <p:cNvSpPr>
            <a:spLocks noGrp="1"/>
          </p:cNvSpPr>
          <p:nvPr>
            <p:ph type="ftr" sz="quarter" idx="2"/>
          </p:nvPr>
        </p:nvSpPr>
        <p:spPr>
          <a:xfrm>
            <a:off x="0" y="11144250"/>
            <a:ext cx="2773363" cy="587375"/>
          </a:xfrm>
          <a:prstGeom prst="rect">
            <a:avLst/>
          </a:prstGeom>
        </p:spPr>
        <p:txBody>
          <a:bodyPr vert="horz" lIns="91440" tIns="45720" rIns="91440" bIns="45720" rtlCol="0" anchor="b"/>
          <a:lstStyle>
            <a:lvl1pPr algn="l">
              <a:defRPr sz="1200"/>
            </a:lvl1pPr>
          </a:lstStyle>
          <a:p>
            <a:endParaRPr lang="en-US"/>
          </a:p>
        </p:txBody>
      </p:sp>
      <p:sp>
        <p:nvSpPr>
          <p:cNvPr id="9" name="Slide Number Placeholder 8">
            <a:extLst>
              <a:ext uri="{FF2B5EF4-FFF2-40B4-BE49-F238E27FC236}">
                <a16:creationId xmlns:a16="http://schemas.microsoft.com/office/drawing/2014/main" id="{87A49024-544E-4C4C-8660-1D6A6FB35F6B}"/>
              </a:ext>
            </a:extLst>
          </p:cNvPr>
          <p:cNvSpPr>
            <a:spLocks noGrp="1"/>
          </p:cNvSpPr>
          <p:nvPr>
            <p:ph type="sldNum" sz="quarter" idx="3"/>
          </p:nvPr>
        </p:nvSpPr>
        <p:spPr>
          <a:xfrm>
            <a:off x="3625850" y="11144250"/>
            <a:ext cx="2773363" cy="587375"/>
          </a:xfrm>
          <a:prstGeom prst="rect">
            <a:avLst/>
          </a:prstGeom>
        </p:spPr>
        <p:txBody>
          <a:bodyPr vert="horz" lIns="91440" tIns="45720" rIns="91440" bIns="45720" rtlCol="0" anchor="b"/>
          <a:lstStyle>
            <a:lvl1pPr algn="r">
              <a:defRPr sz="1200"/>
            </a:lvl1pPr>
          </a:lstStyle>
          <a:p>
            <a:fld id="{D7DE91B8-5092-4FF8-B702-3FCA867DBB0F}" type="slidenum">
              <a:rPr lang="en-US" smtClean="0"/>
              <a:t>‹#›</a:t>
            </a:fld>
            <a:endParaRPr lang="en-US"/>
          </a:p>
        </p:txBody>
      </p:sp>
    </p:spTree>
    <p:extLst>
      <p:ext uri="{BB962C8B-B14F-4D97-AF65-F5344CB8AC3E}">
        <p14:creationId xmlns:p14="http://schemas.microsoft.com/office/powerpoint/2010/main" val="967397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2773363" cy="5873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625853" y="5"/>
            <a:ext cx="2773363" cy="587375"/>
          </a:xfrm>
          <a:prstGeom prst="rect">
            <a:avLst/>
          </a:prstGeom>
        </p:spPr>
        <p:txBody>
          <a:bodyPr vert="horz" lIns="91440" tIns="45720" rIns="91440" bIns="45720" rtlCol="0"/>
          <a:lstStyle>
            <a:lvl1pPr algn="r">
              <a:defRPr sz="1200"/>
            </a:lvl1pPr>
          </a:lstStyle>
          <a:p>
            <a:fld id="{674B590D-0765-4B31-92C7-2922031AFDE3}" type="datetimeFigureOut">
              <a:rPr lang="en-US" smtClean="0"/>
              <a:t>8/24/2023</a:t>
            </a:fld>
            <a:endParaRPr lang="en-US" dirty="0"/>
          </a:p>
        </p:txBody>
      </p:sp>
      <p:sp>
        <p:nvSpPr>
          <p:cNvPr id="4" name="Slide Image Placeholder 3"/>
          <p:cNvSpPr>
            <a:spLocks noGrp="1" noRot="1" noChangeAspect="1"/>
          </p:cNvSpPr>
          <p:nvPr>
            <p:ph type="sldImg" idx="2"/>
          </p:nvPr>
        </p:nvSpPr>
        <p:spPr>
          <a:xfrm>
            <a:off x="1588" y="1830388"/>
            <a:ext cx="6389687" cy="3595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39763" y="5645156"/>
            <a:ext cx="5121275" cy="46196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11144255"/>
            <a:ext cx="2773363" cy="5873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625853" y="11144255"/>
            <a:ext cx="2773363" cy="587375"/>
          </a:xfrm>
          <a:prstGeom prst="rect">
            <a:avLst/>
          </a:prstGeom>
        </p:spPr>
        <p:txBody>
          <a:bodyPr vert="horz" lIns="91440" tIns="45720" rIns="91440" bIns="45720" rtlCol="0" anchor="b"/>
          <a:lstStyle>
            <a:lvl1pPr algn="r">
              <a:defRPr sz="1200"/>
            </a:lvl1pPr>
          </a:lstStyle>
          <a:p>
            <a:fld id="{A280DE8E-4E5C-417A-B5B5-DD168CD224A2}" type="slidenum">
              <a:rPr lang="en-US" smtClean="0"/>
              <a:t>‹#›</a:t>
            </a:fld>
            <a:endParaRPr lang="en-US"/>
          </a:p>
        </p:txBody>
      </p:sp>
    </p:spTree>
    <p:extLst>
      <p:ext uri="{BB962C8B-B14F-4D97-AF65-F5344CB8AC3E}">
        <p14:creationId xmlns:p14="http://schemas.microsoft.com/office/powerpoint/2010/main" val="53927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80DE8E-4E5C-417A-B5B5-DD168CD224A2}" type="slidenum">
              <a:rPr lang="en-US" smtClean="0"/>
              <a:t>1</a:t>
            </a:fld>
            <a:endParaRPr lang="en-US"/>
          </a:p>
        </p:txBody>
      </p:sp>
    </p:spTree>
    <p:extLst>
      <p:ext uri="{BB962C8B-B14F-4D97-AF65-F5344CB8AC3E}">
        <p14:creationId xmlns:p14="http://schemas.microsoft.com/office/powerpoint/2010/main" val="102361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80DE8E-4E5C-417A-B5B5-DD168CD224A2}" type="slidenum">
              <a:rPr lang="en-US" smtClean="0"/>
              <a:t>12</a:t>
            </a:fld>
            <a:endParaRPr lang="en-US"/>
          </a:p>
        </p:txBody>
      </p:sp>
    </p:spTree>
    <p:extLst>
      <p:ext uri="{BB962C8B-B14F-4D97-AF65-F5344CB8AC3E}">
        <p14:creationId xmlns:p14="http://schemas.microsoft.com/office/powerpoint/2010/main" val="312867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80DE8E-4E5C-417A-B5B5-DD168CD224A2}" type="slidenum">
              <a:rPr lang="en-US" smtClean="0"/>
              <a:t>4</a:t>
            </a:fld>
            <a:endParaRPr lang="en-US"/>
          </a:p>
        </p:txBody>
      </p:sp>
    </p:spTree>
    <p:extLst>
      <p:ext uri="{BB962C8B-B14F-4D97-AF65-F5344CB8AC3E}">
        <p14:creationId xmlns:p14="http://schemas.microsoft.com/office/powerpoint/2010/main" val="188627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80DE8E-4E5C-417A-B5B5-DD168CD224A2}" type="slidenum">
              <a:rPr lang="en-US" smtClean="0"/>
              <a:t>5</a:t>
            </a:fld>
            <a:endParaRPr lang="en-US"/>
          </a:p>
        </p:txBody>
      </p:sp>
    </p:spTree>
    <p:extLst>
      <p:ext uri="{BB962C8B-B14F-4D97-AF65-F5344CB8AC3E}">
        <p14:creationId xmlns:p14="http://schemas.microsoft.com/office/powerpoint/2010/main" val="176063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80DE8E-4E5C-417A-B5B5-DD168CD224A2}" type="slidenum">
              <a:rPr lang="en-US" smtClean="0"/>
              <a:t>6</a:t>
            </a:fld>
            <a:endParaRPr lang="en-US"/>
          </a:p>
        </p:txBody>
      </p:sp>
    </p:spTree>
    <p:extLst>
      <p:ext uri="{BB962C8B-B14F-4D97-AF65-F5344CB8AC3E}">
        <p14:creationId xmlns:p14="http://schemas.microsoft.com/office/powerpoint/2010/main" val="234735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80DE8E-4E5C-417A-B5B5-DD168CD224A2}" type="slidenum">
              <a:rPr lang="en-US" smtClean="0"/>
              <a:t>7</a:t>
            </a:fld>
            <a:endParaRPr lang="en-US"/>
          </a:p>
        </p:txBody>
      </p:sp>
    </p:spTree>
    <p:extLst>
      <p:ext uri="{BB962C8B-B14F-4D97-AF65-F5344CB8AC3E}">
        <p14:creationId xmlns:p14="http://schemas.microsoft.com/office/powerpoint/2010/main" val="2580736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80DE8E-4E5C-417A-B5B5-DD168CD224A2}" type="slidenum">
              <a:rPr lang="en-US" smtClean="0"/>
              <a:t>8</a:t>
            </a:fld>
            <a:endParaRPr lang="en-US"/>
          </a:p>
        </p:txBody>
      </p:sp>
    </p:spTree>
    <p:extLst>
      <p:ext uri="{BB962C8B-B14F-4D97-AF65-F5344CB8AC3E}">
        <p14:creationId xmlns:p14="http://schemas.microsoft.com/office/powerpoint/2010/main" val="90127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80DE8E-4E5C-417A-B5B5-DD168CD224A2}" type="slidenum">
              <a:rPr lang="en-US" smtClean="0"/>
              <a:t>9</a:t>
            </a:fld>
            <a:endParaRPr lang="en-US"/>
          </a:p>
        </p:txBody>
      </p:sp>
    </p:spTree>
    <p:extLst>
      <p:ext uri="{BB962C8B-B14F-4D97-AF65-F5344CB8AC3E}">
        <p14:creationId xmlns:p14="http://schemas.microsoft.com/office/powerpoint/2010/main" val="3991995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80DE8E-4E5C-417A-B5B5-DD168CD224A2}" type="slidenum">
              <a:rPr lang="en-US" smtClean="0"/>
              <a:t>10</a:t>
            </a:fld>
            <a:endParaRPr lang="en-US"/>
          </a:p>
        </p:txBody>
      </p:sp>
    </p:spTree>
    <p:extLst>
      <p:ext uri="{BB962C8B-B14F-4D97-AF65-F5344CB8AC3E}">
        <p14:creationId xmlns:p14="http://schemas.microsoft.com/office/powerpoint/2010/main" val="374556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80DE8E-4E5C-417A-B5B5-DD168CD224A2}" type="slidenum">
              <a:rPr lang="en-US" smtClean="0"/>
              <a:t>11</a:t>
            </a:fld>
            <a:endParaRPr lang="en-US"/>
          </a:p>
        </p:txBody>
      </p:sp>
    </p:spTree>
    <p:extLst>
      <p:ext uri="{BB962C8B-B14F-4D97-AF65-F5344CB8AC3E}">
        <p14:creationId xmlns:p14="http://schemas.microsoft.com/office/powerpoint/2010/main" val="104047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BC10-D668-4A84-881C-7D9FDAAB5A98}"/>
              </a:ext>
            </a:extLst>
          </p:cNvPr>
          <p:cNvSpPr>
            <a:spLocks noGrp="1"/>
          </p:cNvSpPr>
          <p:nvPr>
            <p:ph type="title"/>
          </p:nvPr>
        </p:nvSpPr>
        <p:spPr>
          <a:xfrm>
            <a:off x="2523600" y="244800"/>
            <a:ext cx="9432000" cy="7884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67AC148-0FBE-4A30-8A72-98F454CD6209}"/>
              </a:ext>
            </a:extLst>
          </p:cNvPr>
          <p:cNvSpPr>
            <a:spLocks noGrp="1"/>
          </p:cNvSpPr>
          <p:nvPr>
            <p:ph idx="1"/>
          </p:nvPr>
        </p:nvSpPr>
        <p:spPr>
          <a:xfrm>
            <a:off x="514800" y="1292400"/>
            <a:ext cx="11163600" cy="5043600"/>
          </a:xfrm>
          <a:prstGeom prst="rect">
            <a:avLst/>
          </a:prstGeom>
        </p:spPr>
        <p:txBody>
          <a:bodyPr lIns="0" tIns="0" rIns="0" bIns="0"/>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0078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DD071C1-E49A-4E8A-B371-589DD66DCA82}"/>
              </a:ext>
            </a:extLst>
          </p:cNvPr>
          <p:cNvSpPr>
            <a:spLocks noGrp="1"/>
          </p:cNvSpPr>
          <p:nvPr>
            <p:ph type="ctrTitle"/>
          </p:nvPr>
        </p:nvSpPr>
        <p:spPr>
          <a:xfrm>
            <a:off x="532800" y="3142800"/>
            <a:ext cx="10951200" cy="698400"/>
          </a:xfrm>
          <a:prstGeom prst="rect">
            <a:avLst/>
          </a:prstGeom>
        </p:spPr>
        <p:txBody>
          <a:bodyPr lIns="0" tIns="0" rIns="0" bIns="0" anchor="ctr" anchorCtr="0"/>
          <a:lstStyle>
            <a:lvl1pPr algn="l">
              <a:defRPr sz="5000">
                <a:solidFill>
                  <a:srgbClr val="2864AA"/>
                </a:solidFill>
              </a:defRPr>
            </a:lvl1pPr>
          </a:lstStyle>
          <a:p>
            <a:r>
              <a:rPr lang="en-US" dirty="0"/>
              <a:t>Click to edit Master title style</a:t>
            </a:r>
          </a:p>
        </p:txBody>
      </p:sp>
    </p:spTree>
    <p:extLst>
      <p:ext uri="{BB962C8B-B14F-4D97-AF65-F5344CB8AC3E}">
        <p14:creationId xmlns:p14="http://schemas.microsoft.com/office/powerpoint/2010/main" val="358137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AC148-0FBE-4A30-8A72-98F454CD6209}"/>
              </a:ext>
            </a:extLst>
          </p:cNvPr>
          <p:cNvSpPr>
            <a:spLocks noGrp="1"/>
          </p:cNvSpPr>
          <p:nvPr>
            <p:ph idx="1" hasCustomPrompt="1"/>
          </p:nvPr>
        </p:nvSpPr>
        <p:spPr>
          <a:xfrm>
            <a:off x="514800" y="2934477"/>
            <a:ext cx="11163600" cy="1759456"/>
          </a:xfrm>
          <a:prstGeom prst="rect">
            <a:avLst/>
          </a:prstGeom>
        </p:spPr>
        <p:txBody>
          <a:bodyPr lIns="0" tIns="0" rIns="0" bIns="0" numCol="2" spcCol="0" anchor="ctr" anchorCtr="1">
            <a:spAutoFit/>
          </a:bodyPr>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Table of contents</a:t>
            </a:r>
          </a:p>
          <a:p>
            <a:pPr lvl="0"/>
            <a:r>
              <a:rPr lang="en-US" dirty="0"/>
              <a:t>Title 1</a:t>
            </a:r>
          </a:p>
          <a:p>
            <a:pPr lvl="0"/>
            <a:r>
              <a:rPr lang="en-US" dirty="0"/>
              <a:t>Title 2</a:t>
            </a:r>
          </a:p>
          <a:p>
            <a:pPr lvl="0"/>
            <a:r>
              <a:rPr lang="en-US" dirty="0"/>
              <a:t>Title 3</a:t>
            </a:r>
          </a:p>
          <a:p>
            <a:pPr lvl="0"/>
            <a:r>
              <a:rPr lang="en-US" dirty="0"/>
              <a:t>Title 4</a:t>
            </a:r>
          </a:p>
          <a:p>
            <a:pPr lvl="0"/>
            <a:r>
              <a:rPr lang="en-US" dirty="0"/>
              <a:t>Title 5</a:t>
            </a:r>
          </a:p>
          <a:p>
            <a:pPr lvl="0"/>
            <a:r>
              <a:rPr lang="en-US" dirty="0"/>
              <a:t>Title 6</a:t>
            </a:r>
          </a:p>
          <a:p>
            <a:pPr lvl="0"/>
            <a:r>
              <a:rPr lang="en-US" dirty="0"/>
              <a:t>Title 7</a:t>
            </a:r>
          </a:p>
          <a:p>
            <a:pPr lvl="0"/>
            <a:r>
              <a:rPr lang="en-US" dirty="0"/>
              <a:t>Title 8</a:t>
            </a:r>
          </a:p>
          <a:p>
            <a:pPr lvl="0"/>
            <a:r>
              <a:rPr lang="en-US" dirty="0"/>
              <a:t>Open Sans Light 18pt, #FFFFFF</a:t>
            </a:r>
          </a:p>
        </p:txBody>
      </p:sp>
    </p:spTree>
    <p:extLst>
      <p:ext uri="{BB962C8B-B14F-4D97-AF65-F5344CB8AC3E}">
        <p14:creationId xmlns:p14="http://schemas.microsoft.com/office/powerpoint/2010/main" val="273354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37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BC10-D668-4A84-881C-7D9FDAAB5A98}"/>
              </a:ext>
            </a:extLst>
          </p:cNvPr>
          <p:cNvSpPr>
            <a:spLocks noGrp="1"/>
          </p:cNvSpPr>
          <p:nvPr>
            <p:ph type="title"/>
          </p:nvPr>
        </p:nvSpPr>
        <p:spPr>
          <a:xfrm>
            <a:off x="2523600" y="244800"/>
            <a:ext cx="9432000" cy="788400"/>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7AC148-0FBE-4A30-8A72-98F454CD6209}"/>
              </a:ext>
            </a:extLst>
          </p:cNvPr>
          <p:cNvSpPr>
            <a:spLocks noGrp="1"/>
          </p:cNvSpPr>
          <p:nvPr>
            <p:ph idx="1"/>
          </p:nvPr>
        </p:nvSpPr>
        <p:spPr>
          <a:xfrm>
            <a:off x="514800" y="1292400"/>
            <a:ext cx="11163600" cy="5043600"/>
          </a:xfrm>
          <a:prstGeom prst="rect">
            <a:avLst/>
          </a:prstGeom>
        </p:spPr>
        <p:txBody>
          <a:bodyPr lIns="0" tIns="0" rIns="0" bIns="0"/>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94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BulletPoi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BC10-D668-4A84-881C-7D9FDAAB5A98}"/>
              </a:ext>
            </a:extLst>
          </p:cNvPr>
          <p:cNvSpPr>
            <a:spLocks noGrp="1"/>
          </p:cNvSpPr>
          <p:nvPr>
            <p:ph type="title"/>
          </p:nvPr>
        </p:nvSpPr>
        <p:spPr>
          <a:xfrm>
            <a:off x="2523600" y="244800"/>
            <a:ext cx="9432000" cy="788400"/>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7AC148-0FBE-4A30-8A72-98F454CD6209}"/>
              </a:ext>
            </a:extLst>
          </p:cNvPr>
          <p:cNvSpPr>
            <a:spLocks noGrp="1"/>
          </p:cNvSpPr>
          <p:nvPr>
            <p:ph idx="1"/>
          </p:nvPr>
        </p:nvSpPr>
        <p:spPr>
          <a:xfrm>
            <a:off x="514800" y="1292400"/>
            <a:ext cx="11163600" cy="5043600"/>
          </a:xfrm>
          <a:prstGeom prst="rect">
            <a:avLst/>
          </a:prstGeom>
        </p:spPr>
        <p:txBody>
          <a:bodyPr lIns="0" tIns="0" rIns="0" bIns="0"/>
          <a:lstStyle>
            <a:lvl1pPr marL="285750" indent="-285750">
              <a:buClr>
                <a:schemeClr val="bg1"/>
              </a:buClr>
              <a:buFont typeface="Arial" panose="020B0604020202020204" pitchFamily="34" charset="0"/>
              <a:buChar char="•"/>
              <a:defRPr sz="1800">
                <a:solidFill>
                  <a:srgbClr val="FFFFFF"/>
                </a:solidFill>
              </a:defRPr>
            </a:lvl1pPr>
            <a:lvl2pPr marL="742950" indent="-285750">
              <a:buClr>
                <a:schemeClr val="bg1"/>
              </a:buClr>
              <a:buFont typeface="Arial" panose="020B0604020202020204" pitchFamily="34" charset="0"/>
              <a:buChar char="•"/>
              <a:defRPr sz="1800">
                <a:solidFill>
                  <a:srgbClr val="FFFFFF"/>
                </a:solidFill>
              </a:defRPr>
            </a:lvl2pPr>
            <a:lvl3pPr marL="1200150" indent="-285750">
              <a:buClr>
                <a:schemeClr val="bg1"/>
              </a:buClr>
              <a:buFont typeface="Arial" panose="020B0604020202020204" pitchFamily="34" charset="0"/>
              <a:buChar char="•"/>
              <a:defRPr sz="1800">
                <a:solidFill>
                  <a:srgbClr val="FFFFFF"/>
                </a:solidFill>
              </a:defRPr>
            </a:lvl3pPr>
            <a:lvl4pPr marL="1657350" indent="-285750">
              <a:buClr>
                <a:schemeClr val="bg1"/>
              </a:buClr>
              <a:buFont typeface="Arial" panose="020B0604020202020204" pitchFamily="34" charset="0"/>
              <a:buChar char="•"/>
              <a:defRPr sz="1800">
                <a:solidFill>
                  <a:srgbClr val="FFFFFF"/>
                </a:solidFill>
              </a:defRPr>
            </a:lvl4pPr>
            <a:lvl5pPr marL="2114550" indent="-285750">
              <a:buClr>
                <a:schemeClr val="bg1"/>
              </a:buClr>
              <a:buFont typeface="Arial" panose="020B0604020202020204" pitchFamily="34" charset="0"/>
              <a:buChar char="•"/>
              <a:defRPr sz="18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942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Pag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A237-DF2F-45E2-B733-599FB81958BB}"/>
              </a:ext>
            </a:extLst>
          </p:cNvPr>
          <p:cNvSpPr>
            <a:spLocks noGrp="1"/>
          </p:cNvSpPr>
          <p:nvPr>
            <p:ph type="title"/>
          </p:nvPr>
        </p:nvSpPr>
        <p:spPr>
          <a:xfrm>
            <a:off x="2523600" y="244800"/>
            <a:ext cx="9432000" cy="788400"/>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3236833-8AC6-41C9-96FA-04308E61630C}"/>
              </a:ext>
            </a:extLst>
          </p:cNvPr>
          <p:cNvSpPr>
            <a:spLocks noGrp="1"/>
          </p:cNvSpPr>
          <p:nvPr>
            <p:ph sz="half" idx="1"/>
          </p:nvPr>
        </p:nvSpPr>
        <p:spPr>
          <a:xfrm>
            <a:off x="514800" y="1292400"/>
            <a:ext cx="5583600" cy="5043600"/>
          </a:xfrm>
          <a:prstGeom prst="rect">
            <a:avLst/>
          </a:prstGeom>
        </p:spPr>
        <p:txBody>
          <a:bodyPr lIns="0" tIns="0" rIns="0" bIns="0"/>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C0BD2AF-D3FF-4008-93B9-789DA2CB2152}"/>
              </a:ext>
            </a:extLst>
          </p:cNvPr>
          <p:cNvSpPr>
            <a:spLocks noGrp="1"/>
          </p:cNvSpPr>
          <p:nvPr>
            <p:ph sz="half" idx="2"/>
          </p:nvPr>
        </p:nvSpPr>
        <p:spPr>
          <a:xfrm>
            <a:off x="6103146" y="1292400"/>
            <a:ext cx="5583600" cy="5043600"/>
          </a:xfrm>
          <a:prstGeom prst="rect">
            <a:avLst/>
          </a:prstGeom>
        </p:spPr>
        <p:txBody>
          <a:bodyPr lIns="0" tIns="0" rIns="0" bIns="0"/>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741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ontent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6538-187F-48EB-B338-CAA509BA961B}"/>
              </a:ext>
            </a:extLst>
          </p:cNvPr>
          <p:cNvSpPr>
            <a:spLocks noGrp="1"/>
          </p:cNvSpPr>
          <p:nvPr>
            <p:ph type="title"/>
          </p:nvPr>
        </p:nvSpPr>
        <p:spPr>
          <a:xfrm>
            <a:off x="2523600" y="244800"/>
            <a:ext cx="9432000" cy="7884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0097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50A0E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49358-D67F-4A34-B15E-4443541159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910400" y="2116800"/>
            <a:ext cx="2367410" cy="2628000"/>
          </a:xfrm>
          <a:prstGeom prst="rect">
            <a:avLst/>
          </a:prstGeom>
        </p:spPr>
      </p:pic>
      <p:sp>
        <p:nvSpPr>
          <p:cNvPr id="9" name="TextBox 8">
            <a:extLst>
              <a:ext uri="{FF2B5EF4-FFF2-40B4-BE49-F238E27FC236}">
                <a16:creationId xmlns:a16="http://schemas.microsoft.com/office/drawing/2014/main" id="{65A4E8EB-B868-4F43-A383-2C2E8E653063}"/>
              </a:ext>
            </a:extLst>
          </p:cNvPr>
          <p:cNvSpPr txBox="1"/>
          <p:nvPr userDrawn="1"/>
        </p:nvSpPr>
        <p:spPr>
          <a:xfrm>
            <a:off x="324000" y="5335200"/>
            <a:ext cx="2732400" cy="1154162"/>
          </a:xfrm>
          <a:prstGeom prst="rect">
            <a:avLst/>
          </a:prstGeom>
          <a:noFill/>
        </p:spPr>
        <p:txBody>
          <a:bodyPr wrap="square" lIns="0" tIns="0" rIns="0" bIns="0" rtlCol="0">
            <a:spAutoFit/>
          </a:bodyPr>
          <a:lstStyle/>
          <a:p>
            <a:r>
              <a:rPr lang="en-US" sz="2500" dirty="0" err="1">
                <a:solidFill>
                  <a:srgbClr val="2864AA"/>
                </a:solidFill>
                <a:latin typeface="Blender" pitchFamily="50" charset="0"/>
              </a:rPr>
              <a:t>Menhir</a:t>
            </a:r>
            <a:r>
              <a:rPr lang="en-US" sz="2500" dirty="0">
                <a:solidFill>
                  <a:srgbClr val="2864AA"/>
                </a:solidFill>
                <a:latin typeface="Blender" pitchFamily="50" charset="0"/>
              </a:rPr>
              <a:t> Photonics AG</a:t>
            </a:r>
          </a:p>
          <a:p>
            <a:r>
              <a:rPr lang="en-US" sz="2500" dirty="0" err="1">
                <a:solidFill>
                  <a:srgbClr val="FFFFFF"/>
                </a:solidFill>
                <a:latin typeface="Blender Thin" pitchFamily="50" charset="0"/>
              </a:rPr>
              <a:t>Industriestrasse</a:t>
            </a:r>
            <a:r>
              <a:rPr lang="en-US" sz="2500" dirty="0">
                <a:solidFill>
                  <a:srgbClr val="FFFFFF"/>
                </a:solidFill>
                <a:latin typeface="Blender Thin" pitchFamily="50" charset="0"/>
              </a:rPr>
              <a:t> 42</a:t>
            </a:r>
          </a:p>
          <a:p>
            <a:r>
              <a:rPr lang="en-US" sz="2500" dirty="0">
                <a:solidFill>
                  <a:srgbClr val="FFFFFF"/>
                </a:solidFill>
                <a:latin typeface="Blender Thin" pitchFamily="50" charset="0"/>
              </a:rPr>
              <a:t>8152 </a:t>
            </a:r>
            <a:r>
              <a:rPr lang="en-US" sz="2500" dirty="0" err="1">
                <a:solidFill>
                  <a:srgbClr val="FFFFFF"/>
                </a:solidFill>
                <a:latin typeface="Blender Thin" pitchFamily="50" charset="0"/>
              </a:rPr>
              <a:t>Glattbrugg</a:t>
            </a:r>
            <a:endParaRPr lang="en-US" sz="2500" dirty="0">
              <a:solidFill>
                <a:srgbClr val="FFFFFF"/>
              </a:solidFill>
              <a:latin typeface="Blender Thin" pitchFamily="50" charset="0"/>
            </a:endParaRPr>
          </a:p>
        </p:txBody>
      </p:sp>
      <p:sp>
        <p:nvSpPr>
          <p:cNvPr id="11" name="TextBox 10">
            <a:extLst>
              <a:ext uri="{FF2B5EF4-FFF2-40B4-BE49-F238E27FC236}">
                <a16:creationId xmlns:a16="http://schemas.microsoft.com/office/drawing/2014/main" id="{2FDE8A1E-0CEF-4125-8C69-59CEB4973ACC}"/>
              </a:ext>
            </a:extLst>
          </p:cNvPr>
          <p:cNvSpPr txBox="1"/>
          <p:nvPr userDrawn="1"/>
        </p:nvSpPr>
        <p:spPr>
          <a:xfrm>
            <a:off x="7920000" y="5335200"/>
            <a:ext cx="3945600" cy="1154162"/>
          </a:xfrm>
          <a:prstGeom prst="rect">
            <a:avLst/>
          </a:prstGeom>
          <a:noFill/>
        </p:spPr>
        <p:txBody>
          <a:bodyPr wrap="square" lIns="0" tIns="0" rIns="0" bIns="0" rtlCol="0">
            <a:spAutoFit/>
          </a:bodyPr>
          <a:lstStyle/>
          <a:p>
            <a:pPr algn="r"/>
            <a:r>
              <a:rPr lang="en-US" sz="2500" u="none" dirty="0">
                <a:solidFill>
                  <a:srgbClr val="FFFFFF"/>
                </a:solidFill>
                <a:latin typeface="Blender Thin" pitchFamily="50" charset="0"/>
              </a:rPr>
              <a:t>+41 61 331 45 45</a:t>
            </a:r>
          </a:p>
          <a:p>
            <a:pPr algn="r"/>
            <a:r>
              <a:rPr lang="en-US" sz="2500" u="none" dirty="0">
                <a:solidFill>
                  <a:srgbClr val="FFFFFF"/>
                </a:solidFill>
                <a:latin typeface="Blender Thin" pitchFamily="50" charset="0"/>
              </a:rPr>
              <a:t>contact@menhir-photonics.com</a:t>
            </a:r>
          </a:p>
          <a:p>
            <a:pPr algn="r"/>
            <a:r>
              <a:rPr lang="en-US" sz="2500" u="none" dirty="0">
                <a:solidFill>
                  <a:srgbClr val="FFFFFF"/>
                </a:solidFill>
                <a:latin typeface="Blender Thin" pitchFamily="50" charset="0"/>
              </a:rPr>
              <a:t>https://menhir-photonics.com</a:t>
            </a:r>
          </a:p>
        </p:txBody>
      </p:sp>
      <p:pic>
        <p:nvPicPr>
          <p:cNvPr id="2" name="Picture 1">
            <a:extLst>
              <a:ext uri="{FF2B5EF4-FFF2-40B4-BE49-F238E27FC236}">
                <a16:creationId xmlns:a16="http://schemas.microsoft.com/office/drawing/2014/main" id="{6A6B3F14-F6E8-4296-AB1D-30E5F0275C8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8000" y="360000"/>
            <a:ext cx="1857600" cy="565386"/>
          </a:xfrm>
          <a:prstGeom prst="rect">
            <a:avLst/>
          </a:prstGeom>
        </p:spPr>
      </p:pic>
    </p:spTree>
    <p:extLst>
      <p:ext uri="{BB962C8B-B14F-4D97-AF65-F5344CB8AC3E}">
        <p14:creationId xmlns:p14="http://schemas.microsoft.com/office/powerpoint/2010/main" val="779037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pic>
        <p:nvPicPr>
          <p:cNvPr id="6" name="Picture 5" descr="A close up of a device&#10;&#10;Description automatically generated">
            <a:extLst>
              <a:ext uri="{FF2B5EF4-FFF2-40B4-BE49-F238E27FC236}">
                <a16:creationId xmlns:a16="http://schemas.microsoft.com/office/drawing/2014/main" id="{2F592741-A7A3-4690-9E6B-A563A77CC2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92" r="12566" b="25135"/>
          <a:stretch/>
        </p:blipFill>
        <p:spPr>
          <a:xfrm>
            <a:off x="0" y="0"/>
            <a:ext cx="12192000" cy="6858000"/>
          </a:xfrm>
          <a:prstGeom prst="rect">
            <a:avLst/>
          </a:prstGeom>
          <a:solidFill>
            <a:schemeClr val="bg1">
              <a:alpha val="20000"/>
            </a:schemeClr>
          </a:solidFill>
        </p:spPr>
      </p:pic>
      <p:pic>
        <p:nvPicPr>
          <p:cNvPr id="4" name="Picture 3">
            <a:extLst>
              <a:ext uri="{FF2B5EF4-FFF2-40B4-BE49-F238E27FC236}">
                <a16:creationId xmlns:a16="http://schemas.microsoft.com/office/drawing/2014/main" id="{E1033BF6-FC21-44DE-9468-BC5A2BF8B8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8000" y="360013"/>
            <a:ext cx="1857600" cy="565360"/>
          </a:xfrm>
          <a:prstGeom prst="rect">
            <a:avLst/>
          </a:prstGeom>
        </p:spPr>
      </p:pic>
      <p:sp>
        <p:nvSpPr>
          <p:cNvPr id="8" name="TextBox 7">
            <a:extLst>
              <a:ext uri="{FF2B5EF4-FFF2-40B4-BE49-F238E27FC236}">
                <a16:creationId xmlns:a16="http://schemas.microsoft.com/office/drawing/2014/main" id="{567665A8-8062-4CE9-A5A9-F0ECB9DD78A2}"/>
              </a:ext>
            </a:extLst>
          </p:cNvPr>
          <p:cNvSpPr txBox="1"/>
          <p:nvPr userDrawn="1"/>
        </p:nvSpPr>
        <p:spPr>
          <a:xfrm>
            <a:off x="241200" y="6436800"/>
            <a:ext cx="2232000" cy="284400"/>
          </a:xfrm>
          <a:prstGeom prst="rect">
            <a:avLst/>
          </a:prstGeom>
          <a:noFill/>
        </p:spPr>
        <p:txBody>
          <a:bodyPr wrap="square" lIns="0" tIns="0" rIns="0" bIns="0" rtlCol="0" anchor="ctr" anchorCtr="0">
            <a:noAutofit/>
          </a:bodyPr>
          <a:lstStyle/>
          <a:p>
            <a:r>
              <a:rPr lang="en-US" sz="1470" dirty="0" err="1">
                <a:solidFill>
                  <a:srgbClr val="2864AA"/>
                </a:solidFill>
                <a:latin typeface="Blender Thin" pitchFamily="50" charset="0"/>
              </a:rPr>
              <a:t>Menhir</a:t>
            </a:r>
            <a:r>
              <a:rPr lang="en-US" sz="1470" dirty="0">
                <a:solidFill>
                  <a:srgbClr val="2864AA"/>
                </a:solidFill>
                <a:latin typeface="Blender Thin" pitchFamily="50" charset="0"/>
              </a:rPr>
              <a:t> Photonics AG – © </a:t>
            </a:r>
            <a:fld id="{690F572A-91CF-4FEC-B6C4-CD13193C736C}" type="datetimeyyyy">
              <a:rPr lang="en-US" sz="1470" smtClean="0">
                <a:solidFill>
                  <a:srgbClr val="2864AA"/>
                </a:solidFill>
                <a:latin typeface="Blender Thin" pitchFamily="50" charset="0"/>
              </a:rPr>
              <a:t>2023</a:t>
            </a:fld>
            <a:endParaRPr lang="en-US" sz="1470" dirty="0">
              <a:solidFill>
                <a:srgbClr val="2864AA"/>
              </a:solidFill>
              <a:latin typeface="Blender Thin" pitchFamily="50" charset="0"/>
            </a:endParaRPr>
          </a:p>
        </p:txBody>
      </p:sp>
      <p:sp>
        <p:nvSpPr>
          <p:cNvPr id="10" name="TextBox 9">
            <a:extLst>
              <a:ext uri="{FF2B5EF4-FFF2-40B4-BE49-F238E27FC236}">
                <a16:creationId xmlns:a16="http://schemas.microsoft.com/office/drawing/2014/main" id="{7769694E-83F2-4F46-A244-CBE012743941}"/>
              </a:ext>
            </a:extLst>
          </p:cNvPr>
          <p:cNvSpPr txBox="1"/>
          <p:nvPr userDrawn="1"/>
        </p:nvSpPr>
        <p:spPr>
          <a:xfrm>
            <a:off x="5554800" y="6436800"/>
            <a:ext cx="1083600" cy="284400"/>
          </a:xfrm>
          <a:prstGeom prst="rect">
            <a:avLst/>
          </a:prstGeom>
          <a:noFill/>
        </p:spPr>
        <p:txBody>
          <a:bodyPr wrap="none" lIns="0" tIns="0" rIns="0" bIns="0" rtlCol="0" anchor="ctr" anchorCtr="0">
            <a:noAutofit/>
          </a:bodyPr>
          <a:lstStyle/>
          <a:p>
            <a:pPr algn="ctr"/>
            <a:r>
              <a:rPr lang="en-US" sz="1470" dirty="0">
                <a:solidFill>
                  <a:srgbClr val="2864AA"/>
                </a:solidFill>
                <a:latin typeface="Blender Thin" pitchFamily="50" charset="0"/>
              </a:rPr>
              <a:t>CONFIDENTIAL</a:t>
            </a:r>
          </a:p>
        </p:txBody>
      </p:sp>
      <p:sp>
        <p:nvSpPr>
          <p:cNvPr id="13" name="Title Placeholder 1">
            <a:extLst>
              <a:ext uri="{FF2B5EF4-FFF2-40B4-BE49-F238E27FC236}">
                <a16:creationId xmlns:a16="http://schemas.microsoft.com/office/drawing/2014/main" id="{1E74F858-F197-4A5F-B3DE-126AF914137B}"/>
              </a:ext>
            </a:extLst>
          </p:cNvPr>
          <p:cNvSpPr>
            <a:spLocks noGrp="1"/>
          </p:cNvSpPr>
          <p:nvPr>
            <p:ph type="title"/>
          </p:nvPr>
        </p:nvSpPr>
        <p:spPr>
          <a:xfrm>
            <a:off x="2523600" y="244800"/>
            <a:ext cx="9432000" cy="788400"/>
          </a:xfrm>
          <a:prstGeom prst="rect">
            <a:avLst/>
          </a:prstGeom>
        </p:spPr>
        <p:txBody>
          <a:bodyPr vert="horz" lIns="0" tIns="0" rIns="0" bIns="0" rtlCol="0" anchor="ctr">
            <a:noAutofit/>
          </a:bodyPr>
          <a:lstStyle/>
          <a:p>
            <a:r>
              <a:rPr lang="en-US" dirty="0"/>
              <a:t>Click to edit Master title style</a:t>
            </a:r>
          </a:p>
        </p:txBody>
      </p:sp>
      <p:sp>
        <p:nvSpPr>
          <p:cNvPr id="5" name="Text Placeholder 4">
            <a:extLst>
              <a:ext uri="{FF2B5EF4-FFF2-40B4-BE49-F238E27FC236}">
                <a16:creationId xmlns:a16="http://schemas.microsoft.com/office/drawing/2014/main" id="{67306D24-B493-44E3-AE6C-C9EE9B312C80}"/>
              </a:ext>
            </a:extLst>
          </p:cNvPr>
          <p:cNvSpPr>
            <a:spLocks noGrp="1"/>
          </p:cNvSpPr>
          <p:nvPr>
            <p:ph type="body" sz="quarter" idx="10" hasCustomPrompt="1"/>
          </p:nvPr>
        </p:nvSpPr>
        <p:spPr>
          <a:xfrm>
            <a:off x="7305772" y="2303838"/>
            <a:ext cx="4649827" cy="1589431"/>
          </a:xfrm>
          <a:prstGeom prst="rect">
            <a:avLst/>
          </a:prstGeom>
          <a:gradFill flip="none" rotWithShape="1">
            <a:gsLst>
              <a:gs pos="38000">
                <a:schemeClr val="bg1">
                  <a:alpha val="70000"/>
                </a:schemeClr>
              </a:gs>
              <a:gs pos="100000">
                <a:schemeClr val="bg1">
                  <a:alpha val="15000"/>
                </a:schemeClr>
              </a:gs>
            </a:gsLst>
            <a:path path="shape">
              <a:fillToRect l="50000" t="50000" r="50000" b="50000"/>
            </a:path>
            <a:tileRect/>
          </a:gradFill>
        </p:spPr>
        <p:txBody>
          <a:bodyPr lIns="0" tIns="0" rIns="0" bIns="0"/>
          <a:lstStyle>
            <a:lvl1pPr algn="ctr">
              <a:lnSpc>
                <a:spcPct val="100000"/>
              </a:lnSpc>
              <a:spcBef>
                <a:spcPts val="0"/>
              </a:spcBef>
              <a:defRPr sz="3520">
                <a:solidFill>
                  <a:srgbClr val="2864AA"/>
                </a:solidFill>
                <a:latin typeface="Blender" pitchFamily="50" charset="0"/>
              </a:defRPr>
            </a:lvl1pPr>
          </a:lstStyle>
          <a:p>
            <a:pPr lvl="0"/>
            <a:r>
              <a:rPr lang="en-US" dirty="0"/>
              <a:t>Menhir Photonics AG</a:t>
            </a:r>
            <a:br>
              <a:rPr lang="en-US" dirty="0"/>
            </a:br>
            <a:r>
              <a:rPr lang="en-US" dirty="0"/>
              <a:t>for Customer</a:t>
            </a:r>
            <a:br>
              <a:rPr lang="en-US" dirty="0"/>
            </a:br>
            <a:r>
              <a:rPr lang="en-US" dirty="0"/>
              <a:t>X.X GHz laser at 1xxx nm</a:t>
            </a:r>
          </a:p>
        </p:txBody>
      </p:sp>
      <p:sp>
        <p:nvSpPr>
          <p:cNvPr id="9" name="Text Placeholder 8">
            <a:extLst>
              <a:ext uri="{FF2B5EF4-FFF2-40B4-BE49-F238E27FC236}">
                <a16:creationId xmlns:a16="http://schemas.microsoft.com/office/drawing/2014/main" id="{C137C249-D41F-4282-964A-C049E642372C}"/>
              </a:ext>
            </a:extLst>
          </p:cNvPr>
          <p:cNvSpPr>
            <a:spLocks noGrp="1"/>
          </p:cNvSpPr>
          <p:nvPr>
            <p:ph type="body" sz="quarter" idx="11" hasCustomPrompt="1"/>
          </p:nvPr>
        </p:nvSpPr>
        <p:spPr>
          <a:xfrm>
            <a:off x="7305772" y="4402695"/>
            <a:ext cx="4649827" cy="1589430"/>
          </a:xfrm>
          <a:prstGeom prst="rect">
            <a:avLst/>
          </a:prstGeom>
          <a:gradFill>
            <a:gsLst>
              <a:gs pos="38000">
                <a:schemeClr val="bg1">
                  <a:alpha val="70000"/>
                </a:schemeClr>
              </a:gs>
              <a:gs pos="100000">
                <a:schemeClr val="bg1">
                  <a:alpha val="15000"/>
                </a:schemeClr>
              </a:gs>
            </a:gsLst>
            <a:path path="shape">
              <a:fillToRect l="50000" t="50000" r="50000" b="50000"/>
            </a:path>
          </a:gradFill>
        </p:spPr>
        <p:txBody>
          <a:bodyPr lIns="0" tIns="0" rIns="0" bIns="0"/>
          <a:lstStyle>
            <a:lvl1pPr algn="ctr">
              <a:lnSpc>
                <a:spcPct val="100000"/>
              </a:lnSpc>
              <a:spcBef>
                <a:spcPts val="0"/>
              </a:spcBef>
              <a:defRPr sz="3520">
                <a:solidFill>
                  <a:srgbClr val="2864AA"/>
                </a:solidFill>
                <a:latin typeface="Blender" pitchFamily="50" charset="0"/>
              </a:defRPr>
            </a:lvl1pPr>
          </a:lstStyle>
          <a:p>
            <a:pPr lvl="0"/>
            <a:r>
              <a:rPr lang="en-US" dirty="0"/>
              <a:t>Industrial grade femtosecond laser</a:t>
            </a:r>
            <a:br>
              <a:rPr lang="en-US" dirty="0"/>
            </a:br>
            <a:r>
              <a:rPr lang="en-US" dirty="0"/>
              <a:t>dd/MM/YYYY</a:t>
            </a:r>
          </a:p>
        </p:txBody>
      </p:sp>
    </p:spTree>
    <p:extLst>
      <p:ext uri="{BB962C8B-B14F-4D97-AF65-F5344CB8AC3E}">
        <p14:creationId xmlns:p14="http://schemas.microsoft.com/office/powerpoint/2010/main" val="2726018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Content BulletPoi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BC10-D668-4A84-881C-7D9FDAAB5A98}"/>
              </a:ext>
            </a:extLst>
          </p:cNvPr>
          <p:cNvSpPr>
            <a:spLocks noGrp="1"/>
          </p:cNvSpPr>
          <p:nvPr>
            <p:ph type="title"/>
          </p:nvPr>
        </p:nvSpPr>
        <p:spPr>
          <a:xfrm>
            <a:off x="2523600" y="244800"/>
            <a:ext cx="9432000" cy="7884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67AC148-0FBE-4A30-8A72-98F454CD6209}"/>
              </a:ext>
            </a:extLst>
          </p:cNvPr>
          <p:cNvSpPr>
            <a:spLocks noGrp="1"/>
          </p:cNvSpPr>
          <p:nvPr>
            <p:ph idx="1"/>
          </p:nvPr>
        </p:nvSpPr>
        <p:spPr>
          <a:xfrm>
            <a:off x="514800" y="1292400"/>
            <a:ext cx="11163600" cy="5043600"/>
          </a:xfrm>
          <a:prstGeom prst="rect">
            <a:avLst/>
          </a:prstGeom>
        </p:spPr>
        <p:txBody>
          <a:bodyPr lIns="0" tIns="0" rIns="0" bIns="0"/>
          <a:lstStyle>
            <a:lvl1pPr marL="285750" indent="-285750">
              <a:buClr>
                <a:srgbClr val="2864AA"/>
              </a:buClr>
              <a:buFont typeface="Arial" panose="020B0604020202020204" pitchFamily="34" charset="0"/>
              <a:buChar char="•"/>
              <a:defRPr sz="1800">
                <a:solidFill>
                  <a:schemeClr val="tx1"/>
                </a:solidFill>
              </a:defRPr>
            </a:lvl1pPr>
            <a:lvl2pPr marL="742950" indent="-285750">
              <a:buClr>
                <a:srgbClr val="2864AA"/>
              </a:buClr>
              <a:buFont typeface="Arial" panose="020B0604020202020204" pitchFamily="34" charset="0"/>
              <a:buChar char="•"/>
              <a:defRPr sz="1800">
                <a:solidFill>
                  <a:schemeClr val="tx1"/>
                </a:solidFill>
              </a:defRPr>
            </a:lvl2pPr>
            <a:lvl3pPr marL="1200150" indent="-285750">
              <a:buClr>
                <a:srgbClr val="2864AA"/>
              </a:buClr>
              <a:buFont typeface="Arial" panose="020B0604020202020204" pitchFamily="34" charset="0"/>
              <a:buChar char="•"/>
              <a:defRPr sz="1800">
                <a:solidFill>
                  <a:schemeClr val="tx1"/>
                </a:solidFill>
              </a:defRPr>
            </a:lvl3pPr>
            <a:lvl4pPr marL="1657350" indent="-285750">
              <a:buClr>
                <a:srgbClr val="2864AA"/>
              </a:buClr>
              <a:buFont typeface="Arial" panose="020B0604020202020204" pitchFamily="34" charset="0"/>
              <a:buChar char="•"/>
              <a:defRPr sz="1800">
                <a:solidFill>
                  <a:schemeClr val="tx1"/>
                </a:solidFill>
              </a:defRPr>
            </a:lvl4pPr>
            <a:lvl5pPr marL="2114550" indent="-285750">
              <a:buClr>
                <a:srgbClr val="2864AA"/>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660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BulletPoi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BC10-D668-4A84-881C-7D9FDAAB5A98}"/>
              </a:ext>
            </a:extLst>
          </p:cNvPr>
          <p:cNvSpPr>
            <a:spLocks noGrp="1"/>
          </p:cNvSpPr>
          <p:nvPr>
            <p:ph type="title"/>
          </p:nvPr>
        </p:nvSpPr>
        <p:spPr>
          <a:xfrm>
            <a:off x="2523600" y="244800"/>
            <a:ext cx="9432000" cy="7884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67AC148-0FBE-4A30-8A72-98F454CD6209}"/>
              </a:ext>
            </a:extLst>
          </p:cNvPr>
          <p:cNvSpPr>
            <a:spLocks noGrp="1"/>
          </p:cNvSpPr>
          <p:nvPr>
            <p:ph idx="1"/>
          </p:nvPr>
        </p:nvSpPr>
        <p:spPr>
          <a:xfrm>
            <a:off x="514800" y="1292400"/>
            <a:ext cx="11163600" cy="5043600"/>
          </a:xfrm>
          <a:prstGeom prst="rect">
            <a:avLst/>
          </a:prstGeom>
        </p:spPr>
        <p:txBody>
          <a:bodyPr lIns="0" tIns="0" rIns="0" bIns="0"/>
          <a:lstStyle>
            <a:lvl1pPr marL="285750" indent="-285750">
              <a:buClr>
                <a:srgbClr val="2864AA"/>
              </a:buClr>
              <a:buFont typeface="Arial" panose="020B0604020202020204" pitchFamily="34" charset="0"/>
              <a:buChar char="•"/>
              <a:defRPr sz="1800">
                <a:solidFill>
                  <a:schemeClr val="tx1"/>
                </a:solidFill>
              </a:defRPr>
            </a:lvl1pPr>
            <a:lvl2pPr marL="742950" indent="-285750">
              <a:buClr>
                <a:srgbClr val="2864AA"/>
              </a:buClr>
              <a:buFont typeface="Arial" panose="020B0604020202020204" pitchFamily="34" charset="0"/>
              <a:buChar char="•"/>
              <a:defRPr sz="1800">
                <a:solidFill>
                  <a:schemeClr val="tx1"/>
                </a:solidFill>
              </a:defRPr>
            </a:lvl2pPr>
            <a:lvl3pPr marL="1200150" indent="-285750">
              <a:buClr>
                <a:srgbClr val="2864AA"/>
              </a:buClr>
              <a:buFont typeface="Arial" panose="020B0604020202020204" pitchFamily="34" charset="0"/>
              <a:buChar char="•"/>
              <a:defRPr sz="1800">
                <a:solidFill>
                  <a:schemeClr val="tx1"/>
                </a:solidFill>
              </a:defRPr>
            </a:lvl3pPr>
            <a:lvl4pPr marL="1657350" indent="-285750">
              <a:buClr>
                <a:srgbClr val="2864AA"/>
              </a:buClr>
              <a:buFont typeface="Arial" panose="020B0604020202020204" pitchFamily="34" charset="0"/>
              <a:buChar char="•"/>
              <a:defRPr sz="1800">
                <a:solidFill>
                  <a:schemeClr val="tx1"/>
                </a:solidFill>
              </a:defRPr>
            </a:lvl4pPr>
            <a:lvl5pPr marL="2114550" indent="-285750">
              <a:buClr>
                <a:srgbClr val="2864AA"/>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147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CFC-191D-4CB4-BCF7-F188B2528E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6AF9FE-52BE-400A-8BD6-E9254E396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60CDC-D11D-4853-8A4C-08BDDDDC39B4}"/>
              </a:ext>
            </a:extLst>
          </p:cNvPr>
          <p:cNvSpPr>
            <a:spLocks noGrp="1"/>
          </p:cNvSpPr>
          <p:nvPr>
            <p:ph type="dt" sz="half" idx="10"/>
          </p:nvPr>
        </p:nvSpPr>
        <p:spPr/>
        <p:txBody>
          <a:bodyPr/>
          <a:lstStyle/>
          <a:p>
            <a:fld id="{66B7398E-A0FF-40FF-AF7D-701926640EC6}" type="datetimeFigureOut">
              <a:rPr lang="en-US" smtClean="0"/>
              <a:t>8/24/2023</a:t>
            </a:fld>
            <a:endParaRPr lang="en-US"/>
          </a:p>
        </p:txBody>
      </p:sp>
      <p:sp>
        <p:nvSpPr>
          <p:cNvPr id="5" name="Footer Placeholder 4">
            <a:extLst>
              <a:ext uri="{FF2B5EF4-FFF2-40B4-BE49-F238E27FC236}">
                <a16:creationId xmlns:a16="http://schemas.microsoft.com/office/drawing/2014/main" id="{32662CA8-0A6A-4E3D-959D-94EF14B8A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FD212-CAD0-4282-A874-9F7AE859A75D}"/>
              </a:ext>
            </a:extLst>
          </p:cNvPr>
          <p:cNvSpPr>
            <a:spLocks noGrp="1"/>
          </p:cNvSpPr>
          <p:nvPr>
            <p:ph type="sldNum" sz="quarter" idx="12"/>
          </p:nvPr>
        </p:nvSpPr>
        <p:spPr/>
        <p:txBody>
          <a:bodyPr/>
          <a:lstStyle/>
          <a:p>
            <a:fld id="{78EB5B67-CEB1-45B0-957E-25D21ADAB498}" type="slidenum">
              <a:rPr lang="en-US" smtClean="0"/>
              <a:t>‹#›</a:t>
            </a:fld>
            <a:endParaRPr lang="en-US"/>
          </a:p>
        </p:txBody>
      </p:sp>
    </p:spTree>
    <p:extLst>
      <p:ext uri="{BB962C8B-B14F-4D97-AF65-F5344CB8AC3E}">
        <p14:creationId xmlns:p14="http://schemas.microsoft.com/office/powerpoint/2010/main" val="735771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A597-DFAD-4871-9DDA-FCDB474727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3EC292-4F30-4972-BAA3-13A8B015F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598D9-A91E-4DB7-A393-AE543A8CF198}"/>
              </a:ext>
            </a:extLst>
          </p:cNvPr>
          <p:cNvSpPr>
            <a:spLocks noGrp="1"/>
          </p:cNvSpPr>
          <p:nvPr>
            <p:ph type="dt" sz="half" idx="10"/>
          </p:nvPr>
        </p:nvSpPr>
        <p:spPr/>
        <p:txBody>
          <a:bodyPr/>
          <a:lstStyle/>
          <a:p>
            <a:fld id="{66B7398E-A0FF-40FF-AF7D-701926640EC6}" type="datetimeFigureOut">
              <a:rPr lang="en-US" smtClean="0"/>
              <a:t>8/24/2023</a:t>
            </a:fld>
            <a:endParaRPr lang="en-US"/>
          </a:p>
        </p:txBody>
      </p:sp>
      <p:sp>
        <p:nvSpPr>
          <p:cNvPr id="5" name="Footer Placeholder 4">
            <a:extLst>
              <a:ext uri="{FF2B5EF4-FFF2-40B4-BE49-F238E27FC236}">
                <a16:creationId xmlns:a16="http://schemas.microsoft.com/office/drawing/2014/main" id="{E298B9F3-7999-4410-8FA5-4618D454B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9CC0D-B48B-429A-AFCC-3F2C42212B43}"/>
              </a:ext>
            </a:extLst>
          </p:cNvPr>
          <p:cNvSpPr>
            <a:spLocks noGrp="1"/>
          </p:cNvSpPr>
          <p:nvPr>
            <p:ph type="sldNum" sz="quarter" idx="12"/>
          </p:nvPr>
        </p:nvSpPr>
        <p:spPr/>
        <p:txBody>
          <a:bodyPr/>
          <a:lstStyle/>
          <a:p>
            <a:fld id="{78EB5B67-CEB1-45B0-957E-25D21ADAB498}" type="slidenum">
              <a:rPr lang="en-US" smtClean="0"/>
              <a:t>‹#›</a:t>
            </a:fld>
            <a:endParaRPr lang="en-US"/>
          </a:p>
        </p:txBody>
      </p:sp>
    </p:spTree>
    <p:extLst>
      <p:ext uri="{BB962C8B-B14F-4D97-AF65-F5344CB8AC3E}">
        <p14:creationId xmlns:p14="http://schemas.microsoft.com/office/powerpoint/2010/main" val="2641907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93B9-C0D1-4E83-AEDA-82FF07BD3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FC646E-B670-4DF6-844D-A5D0E9B3B8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92E91-9EE1-451B-920B-95D23D8ED30F}"/>
              </a:ext>
            </a:extLst>
          </p:cNvPr>
          <p:cNvSpPr>
            <a:spLocks noGrp="1"/>
          </p:cNvSpPr>
          <p:nvPr>
            <p:ph type="dt" sz="half" idx="10"/>
          </p:nvPr>
        </p:nvSpPr>
        <p:spPr/>
        <p:txBody>
          <a:bodyPr/>
          <a:lstStyle/>
          <a:p>
            <a:fld id="{66B7398E-A0FF-40FF-AF7D-701926640EC6}" type="datetimeFigureOut">
              <a:rPr lang="en-US" smtClean="0"/>
              <a:t>8/24/2023</a:t>
            </a:fld>
            <a:endParaRPr lang="en-US"/>
          </a:p>
        </p:txBody>
      </p:sp>
      <p:sp>
        <p:nvSpPr>
          <p:cNvPr id="5" name="Footer Placeholder 4">
            <a:extLst>
              <a:ext uri="{FF2B5EF4-FFF2-40B4-BE49-F238E27FC236}">
                <a16:creationId xmlns:a16="http://schemas.microsoft.com/office/drawing/2014/main" id="{CD0D43FC-5A77-49BF-8577-4EEFE9084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EBFEC-FFBE-4C4D-8E68-81734AE036A5}"/>
              </a:ext>
            </a:extLst>
          </p:cNvPr>
          <p:cNvSpPr>
            <a:spLocks noGrp="1"/>
          </p:cNvSpPr>
          <p:nvPr>
            <p:ph type="sldNum" sz="quarter" idx="12"/>
          </p:nvPr>
        </p:nvSpPr>
        <p:spPr/>
        <p:txBody>
          <a:bodyPr/>
          <a:lstStyle/>
          <a:p>
            <a:fld id="{78EB5B67-CEB1-45B0-957E-25D21ADAB498}" type="slidenum">
              <a:rPr lang="en-US" smtClean="0"/>
              <a:t>‹#›</a:t>
            </a:fld>
            <a:endParaRPr lang="en-US"/>
          </a:p>
        </p:txBody>
      </p:sp>
    </p:spTree>
    <p:extLst>
      <p:ext uri="{BB962C8B-B14F-4D97-AF65-F5344CB8AC3E}">
        <p14:creationId xmlns:p14="http://schemas.microsoft.com/office/powerpoint/2010/main" val="709049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0915-543A-4D78-A184-F8ABD9CCDE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FCB739-FF91-408B-8BD0-11118C9CC5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393F7C-0057-4105-904E-B448082948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46B99-79FD-4D81-8AF3-A94E42799CF5}"/>
              </a:ext>
            </a:extLst>
          </p:cNvPr>
          <p:cNvSpPr>
            <a:spLocks noGrp="1"/>
          </p:cNvSpPr>
          <p:nvPr>
            <p:ph type="dt" sz="half" idx="10"/>
          </p:nvPr>
        </p:nvSpPr>
        <p:spPr/>
        <p:txBody>
          <a:bodyPr/>
          <a:lstStyle/>
          <a:p>
            <a:fld id="{66B7398E-A0FF-40FF-AF7D-701926640EC6}" type="datetimeFigureOut">
              <a:rPr lang="en-US" smtClean="0"/>
              <a:t>8/24/2023</a:t>
            </a:fld>
            <a:endParaRPr lang="en-US"/>
          </a:p>
        </p:txBody>
      </p:sp>
      <p:sp>
        <p:nvSpPr>
          <p:cNvPr id="6" name="Footer Placeholder 5">
            <a:extLst>
              <a:ext uri="{FF2B5EF4-FFF2-40B4-BE49-F238E27FC236}">
                <a16:creationId xmlns:a16="http://schemas.microsoft.com/office/drawing/2014/main" id="{623F79C2-12BA-498F-9F0B-D2B942BAF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AC7566-17AB-4410-A73F-EC74B264A2EA}"/>
              </a:ext>
            </a:extLst>
          </p:cNvPr>
          <p:cNvSpPr>
            <a:spLocks noGrp="1"/>
          </p:cNvSpPr>
          <p:nvPr>
            <p:ph type="sldNum" sz="quarter" idx="12"/>
          </p:nvPr>
        </p:nvSpPr>
        <p:spPr/>
        <p:txBody>
          <a:bodyPr/>
          <a:lstStyle/>
          <a:p>
            <a:fld id="{78EB5B67-CEB1-45B0-957E-25D21ADAB498}" type="slidenum">
              <a:rPr lang="en-US" smtClean="0"/>
              <a:t>‹#›</a:t>
            </a:fld>
            <a:endParaRPr lang="en-US"/>
          </a:p>
        </p:txBody>
      </p:sp>
    </p:spTree>
    <p:extLst>
      <p:ext uri="{BB962C8B-B14F-4D97-AF65-F5344CB8AC3E}">
        <p14:creationId xmlns:p14="http://schemas.microsoft.com/office/powerpoint/2010/main" val="1570218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41E2-8B61-4C5E-B474-D7691D035C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FDB0D2-63BC-4349-9791-0AAAC361FF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A87049-AEF9-4620-B38F-5B2542EDEC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1808DF-4FBA-407C-94A0-A037A142C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EC01F-D6C8-48F4-8321-76A25634C6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F0B615-E997-4C1E-ADCD-DEDD0C6C8A29}"/>
              </a:ext>
            </a:extLst>
          </p:cNvPr>
          <p:cNvSpPr>
            <a:spLocks noGrp="1"/>
          </p:cNvSpPr>
          <p:nvPr>
            <p:ph type="dt" sz="half" idx="10"/>
          </p:nvPr>
        </p:nvSpPr>
        <p:spPr/>
        <p:txBody>
          <a:bodyPr/>
          <a:lstStyle/>
          <a:p>
            <a:fld id="{66B7398E-A0FF-40FF-AF7D-701926640EC6}" type="datetimeFigureOut">
              <a:rPr lang="en-US" smtClean="0"/>
              <a:t>8/24/2023</a:t>
            </a:fld>
            <a:endParaRPr lang="en-US"/>
          </a:p>
        </p:txBody>
      </p:sp>
      <p:sp>
        <p:nvSpPr>
          <p:cNvPr id="8" name="Footer Placeholder 7">
            <a:extLst>
              <a:ext uri="{FF2B5EF4-FFF2-40B4-BE49-F238E27FC236}">
                <a16:creationId xmlns:a16="http://schemas.microsoft.com/office/drawing/2014/main" id="{532F32E3-3893-49E5-A8CB-A05BD0B88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7C05EF-4A3C-4064-A61C-8A283ED02962}"/>
              </a:ext>
            </a:extLst>
          </p:cNvPr>
          <p:cNvSpPr>
            <a:spLocks noGrp="1"/>
          </p:cNvSpPr>
          <p:nvPr>
            <p:ph type="sldNum" sz="quarter" idx="12"/>
          </p:nvPr>
        </p:nvSpPr>
        <p:spPr/>
        <p:txBody>
          <a:bodyPr/>
          <a:lstStyle/>
          <a:p>
            <a:fld id="{78EB5B67-CEB1-45B0-957E-25D21ADAB498}" type="slidenum">
              <a:rPr lang="en-US" smtClean="0"/>
              <a:t>‹#›</a:t>
            </a:fld>
            <a:endParaRPr lang="en-US"/>
          </a:p>
        </p:txBody>
      </p:sp>
    </p:spTree>
    <p:extLst>
      <p:ext uri="{BB962C8B-B14F-4D97-AF65-F5344CB8AC3E}">
        <p14:creationId xmlns:p14="http://schemas.microsoft.com/office/powerpoint/2010/main" val="1693123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49D5-58C7-4D1F-A617-E8FA9616B6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1EF792-E1DB-440B-8AD3-59B962D8FEC9}"/>
              </a:ext>
            </a:extLst>
          </p:cNvPr>
          <p:cNvSpPr>
            <a:spLocks noGrp="1"/>
          </p:cNvSpPr>
          <p:nvPr>
            <p:ph type="dt" sz="half" idx="10"/>
          </p:nvPr>
        </p:nvSpPr>
        <p:spPr/>
        <p:txBody>
          <a:bodyPr/>
          <a:lstStyle/>
          <a:p>
            <a:fld id="{66B7398E-A0FF-40FF-AF7D-701926640EC6}" type="datetimeFigureOut">
              <a:rPr lang="en-US" smtClean="0"/>
              <a:t>8/24/2023</a:t>
            </a:fld>
            <a:endParaRPr lang="en-US"/>
          </a:p>
        </p:txBody>
      </p:sp>
      <p:sp>
        <p:nvSpPr>
          <p:cNvPr id="4" name="Footer Placeholder 3">
            <a:extLst>
              <a:ext uri="{FF2B5EF4-FFF2-40B4-BE49-F238E27FC236}">
                <a16:creationId xmlns:a16="http://schemas.microsoft.com/office/drawing/2014/main" id="{F7592384-5DB2-43C8-95B6-9C15C5DD55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8A7CA3-FE93-4ACB-B110-6B609A83F099}"/>
              </a:ext>
            </a:extLst>
          </p:cNvPr>
          <p:cNvSpPr>
            <a:spLocks noGrp="1"/>
          </p:cNvSpPr>
          <p:nvPr>
            <p:ph type="sldNum" sz="quarter" idx="12"/>
          </p:nvPr>
        </p:nvSpPr>
        <p:spPr/>
        <p:txBody>
          <a:bodyPr/>
          <a:lstStyle/>
          <a:p>
            <a:fld id="{78EB5B67-CEB1-45B0-957E-25D21ADAB498}" type="slidenum">
              <a:rPr lang="en-US" smtClean="0"/>
              <a:t>‹#›</a:t>
            </a:fld>
            <a:endParaRPr lang="en-US"/>
          </a:p>
        </p:txBody>
      </p:sp>
    </p:spTree>
    <p:extLst>
      <p:ext uri="{BB962C8B-B14F-4D97-AF65-F5344CB8AC3E}">
        <p14:creationId xmlns:p14="http://schemas.microsoft.com/office/powerpoint/2010/main" val="4237376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1EEF20-60BC-4DB1-A8CC-C71D9F5539E0}"/>
              </a:ext>
            </a:extLst>
          </p:cNvPr>
          <p:cNvSpPr>
            <a:spLocks noGrp="1"/>
          </p:cNvSpPr>
          <p:nvPr>
            <p:ph type="dt" sz="half" idx="10"/>
          </p:nvPr>
        </p:nvSpPr>
        <p:spPr/>
        <p:txBody>
          <a:bodyPr/>
          <a:lstStyle/>
          <a:p>
            <a:fld id="{66B7398E-A0FF-40FF-AF7D-701926640EC6}" type="datetimeFigureOut">
              <a:rPr lang="en-US" smtClean="0"/>
              <a:t>8/24/2023</a:t>
            </a:fld>
            <a:endParaRPr lang="en-US"/>
          </a:p>
        </p:txBody>
      </p:sp>
      <p:sp>
        <p:nvSpPr>
          <p:cNvPr id="3" name="Footer Placeholder 2">
            <a:extLst>
              <a:ext uri="{FF2B5EF4-FFF2-40B4-BE49-F238E27FC236}">
                <a16:creationId xmlns:a16="http://schemas.microsoft.com/office/drawing/2014/main" id="{B768DAA3-7811-4F08-9DF3-FBD4FB16EA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700BB3-1B44-4C9C-9AAB-5E9836C0BD95}"/>
              </a:ext>
            </a:extLst>
          </p:cNvPr>
          <p:cNvSpPr>
            <a:spLocks noGrp="1"/>
          </p:cNvSpPr>
          <p:nvPr>
            <p:ph type="sldNum" sz="quarter" idx="12"/>
          </p:nvPr>
        </p:nvSpPr>
        <p:spPr/>
        <p:txBody>
          <a:bodyPr/>
          <a:lstStyle/>
          <a:p>
            <a:fld id="{78EB5B67-CEB1-45B0-957E-25D21ADAB498}" type="slidenum">
              <a:rPr lang="en-US" smtClean="0"/>
              <a:t>‹#›</a:t>
            </a:fld>
            <a:endParaRPr lang="en-US"/>
          </a:p>
        </p:txBody>
      </p:sp>
    </p:spTree>
    <p:extLst>
      <p:ext uri="{BB962C8B-B14F-4D97-AF65-F5344CB8AC3E}">
        <p14:creationId xmlns:p14="http://schemas.microsoft.com/office/powerpoint/2010/main" val="733644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9240-697D-495E-BB86-0FCCB4EC5F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77116-3FFF-42CB-85E4-30EF7E5A2B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078468-95DF-4F28-9401-A984730F3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F6E512-C678-4BA6-A3C7-68890BF5CA5F}"/>
              </a:ext>
            </a:extLst>
          </p:cNvPr>
          <p:cNvSpPr>
            <a:spLocks noGrp="1"/>
          </p:cNvSpPr>
          <p:nvPr>
            <p:ph type="dt" sz="half" idx="10"/>
          </p:nvPr>
        </p:nvSpPr>
        <p:spPr/>
        <p:txBody>
          <a:bodyPr/>
          <a:lstStyle/>
          <a:p>
            <a:fld id="{66B7398E-A0FF-40FF-AF7D-701926640EC6}" type="datetimeFigureOut">
              <a:rPr lang="en-US" smtClean="0"/>
              <a:t>8/24/2023</a:t>
            </a:fld>
            <a:endParaRPr lang="en-US"/>
          </a:p>
        </p:txBody>
      </p:sp>
      <p:sp>
        <p:nvSpPr>
          <p:cNvPr id="6" name="Footer Placeholder 5">
            <a:extLst>
              <a:ext uri="{FF2B5EF4-FFF2-40B4-BE49-F238E27FC236}">
                <a16:creationId xmlns:a16="http://schemas.microsoft.com/office/drawing/2014/main" id="{020ECC0F-AC5F-46A8-8253-BFC8547E2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316BE-DBC7-475D-8B11-4EB49BD4100D}"/>
              </a:ext>
            </a:extLst>
          </p:cNvPr>
          <p:cNvSpPr>
            <a:spLocks noGrp="1"/>
          </p:cNvSpPr>
          <p:nvPr>
            <p:ph type="sldNum" sz="quarter" idx="12"/>
          </p:nvPr>
        </p:nvSpPr>
        <p:spPr/>
        <p:txBody>
          <a:bodyPr/>
          <a:lstStyle/>
          <a:p>
            <a:fld id="{78EB5B67-CEB1-45B0-957E-25D21ADAB498}" type="slidenum">
              <a:rPr lang="en-US" smtClean="0"/>
              <a:t>‹#›</a:t>
            </a:fld>
            <a:endParaRPr lang="en-US"/>
          </a:p>
        </p:txBody>
      </p:sp>
    </p:spTree>
    <p:extLst>
      <p:ext uri="{BB962C8B-B14F-4D97-AF65-F5344CB8AC3E}">
        <p14:creationId xmlns:p14="http://schemas.microsoft.com/office/powerpoint/2010/main" val="3838566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8185-8F78-48BB-8304-88ABD00448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85EB3-4615-4BE9-9189-652E8B393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98C4BB-4654-4742-97AA-781D9F4C3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4F23FE-3FEF-469B-8EDC-8A9A5355051D}"/>
              </a:ext>
            </a:extLst>
          </p:cNvPr>
          <p:cNvSpPr>
            <a:spLocks noGrp="1"/>
          </p:cNvSpPr>
          <p:nvPr>
            <p:ph type="dt" sz="half" idx="10"/>
          </p:nvPr>
        </p:nvSpPr>
        <p:spPr/>
        <p:txBody>
          <a:bodyPr/>
          <a:lstStyle/>
          <a:p>
            <a:fld id="{66B7398E-A0FF-40FF-AF7D-701926640EC6}" type="datetimeFigureOut">
              <a:rPr lang="en-US" smtClean="0"/>
              <a:t>8/24/2023</a:t>
            </a:fld>
            <a:endParaRPr lang="en-US"/>
          </a:p>
        </p:txBody>
      </p:sp>
      <p:sp>
        <p:nvSpPr>
          <p:cNvPr id="6" name="Footer Placeholder 5">
            <a:extLst>
              <a:ext uri="{FF2B5EF4-FFF2-40B4-BE49-F238E27FC236}">
                <a16:creationId xmlns:a16="http://schemas.microsoft.com/office/drawing/2014/main" id="{8F664CCA-C819-4CD9-A694-223835907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CC1BF-0AF1-4641-9BCF-144A9F69E815}"/>
              </a:ext>
            </a:extLst>
          </p:cNvPr>
          <p:cNvSpPr>
            <a:spLocks noGrp="1"/>
          </p:cNvSpPr>
          <p:nvPr>
            <p:ph type="sldNum" sz="quarter" idx="12"/>
          </p:nvPr>
        </p:nvSpPr>
        <p:spPr/>
        <p:txBody>
          <a:bodyPr/>
          <a:lstStyle/>
          <a:p>
            <a:fld id="{78EB5B67-CEB1-45B0-957E-25D21ADAB498}" type="slidenum">
              <a:rPr lang="en-US" smtClean="0"/>
              <a:t>‹#›</a:t>
            </a:fld>
            <a:endParaRPr lang="en-US"/>
          </a:p>
        </p:txBody>
      </p:sp>
    </p:spTree>
    <p:extLst>
      <p:ext uri="{BB962C8B-B14F-4D97-AF65-F5344CB8AC3E}">
        <p14:creationId xmlns:p14="http://schemas.microsoft.com/office/powerpoint/2010/main" val="559026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0E26-B2D7-4138-A3E1-FDF5B210E2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C2FC06-2530-4CB3-B36F-A2E003D844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5BC0F-70D2-4CD2-9F26-99090BF224C1}"/>
              </a:ext>
            </a:extLst>
          </p:cNvPr>
          <p:cNvSpPr>
            <a:spLocks noGrp="1"/>
          </p:cNvSpPr>
          <p:nvPr>
            <p:ph type="dt" sz="half" idx="10"/>
          </p:nvPr>
        </p:nvSpPr>
        <p:spPr/>
        <p:txBody>
          <a:bodyPr/>
          <a:lstStyle/>
          <a:p>
            <a:fld id="{66B7398E-A0FF-40FF-AF7D-701926640EC6}" type="datetimeFigureOut">
              <a:rPr lang="en-US" smtClean="0"/>
              <a:t>8/24/2023</a:t>
            </a:fld>
            <a:endParaRPr lang="en-US"/>
          </a:p>
        </p:txBody>
      </p:sp>
      <p:sp>
        <p:nvSpPr>
          <p:cNvPr id="5" name="Footer Placeholder 4">
            <a:extLst>
              <a:ext uri="{FF2B5EF4-FFF2-40B4-BE49-F238E27FC236}">
                <a16:creationId xmlns:a16="http://schemas.microsoft.com/office/drawing/2014/main" id="{517EFC61-9D85-427D-B694-D3472A6F6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4FF22-25E2-4857-A3D9-F9A5C6049844}"/>
              </a:ext>
            </a:extLst>
          </p:cNvPr>
          <p:cNvSpPr>
            <a:spLocks noGrp="1"/>
          </p:cNvSpPr>
          <p:nvPr>
            <p:ph type="sldNum" sz="quarter" idx="12"/>
          </p:nvPr>
        </p:nvSpPr>
        <p:spPr/>
        <p:txBody>
          <a:bodyPr/>
          <a:lstStyle/>
          <a:p>
            <a:fld id="{78EB5B67-CEB1-45B0-957E-25D21ADAB498}" type="slidenum">
              <a:rPr lang="en-US" smtClean="0"/>
              <a:t>‹#›</a:t>
            </a:fld>
            <a:endParaRPr lang="en-US"/>
          </a:p>
        </p:txBody>
      </p:sp>
    </p:spTree>
    <p:extLst>
      <p:ext uri="{BB962C8B-B14F-4D97-AF65-F5344CB8AC3E}">
        <p14:creationId xmlns:p14="http://schemas.microsoft.com/office/powerpoint/2010/main" val="315921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ntent Pag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A237-DF2F-45E2-B733-599FB81958BB}"/>
              </a:ext>
            </a:extLst>
          </p:cNvPr>
          <p:cNvSpPr>
            <a:spLocks noGrp="1"/>
          </p:cNvSpPr>
          <p:nvPr>
            <p:ph type="title"/>
          </p:nvPr>
        </p:nvSpPr>
        <p:spPr>
          <a:xfrm>
            <a:off x="2523600" y="244800"/>
            <a:ext cx="9432000" cy="7884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3236833-8AC6-41C9-96FA-04308E61630C}"/>
              </a:ext>
            </a:extLst>
          </p:cNvPr>
          <p:cNvSpPr>
            <a:spLocks noGrp="1"/>
          </p:cNvSpPr>
          <p:nvPr>
            <p:ph sz="half" idx="1"/>
          </p:nvPr>
        </p:nvSpPr>
        <p:spPr>
          <a:xfrm>
            <a:off x="514800" y="1292400"/>
            <a:ext cx="5583600" cy="5043600"/>
          </a:xfrm>
          <a:prstGeom prst="rect">
            <a:avLst/>
          </a:prstGeom>
        </p:spPr>
        <p:txBody>
          <a:bodyPr lIns="0" tIns="0" rIns="0" bIns="0"/>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C0BD2AF-D3FF-4008-93B9-789DA2CB2152}"/>
              </a:ext>
            </a:extLst>
          </p:cNvPr>
          <p:cNvSpPr>
            <a:spLocks noGrp="1"/>
          </p:cNvSpPr>
          <p:nvPr>
            <p:ph sz="half" idx="2"/>
          </p:nvPr>
        </p:nvSpPr>
        <p:spPr>
          <a:xfrm>
            <a:off x="6103146" y="1292400"/>
            <a:ext cx="5583600" cy="5043600"/>
          </a:xfrm>
          <a:prstGeom prst="rect">
            <a:avLst/>
          </a:prstGeom>
        </p:spPr>
        <p:txBody>
          <a:bodyPr lIns="0" tIns="0" rIns="0" bIns="0"/>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0725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17296B-4B9E-4A93-AE35-D413193D56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A02173-0A87-4354-BB56-EA0EC06C95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218D99-F74A-4A21-887D-463435FAF368}"/>
              </a:ext>
            </a:extLst>
          </p:cNvPr>
          <p:cNvSpPr>
            <a:spLocks noGrp="1"/>
          </p:cNvSpPr>
          <p:nvPr>
            <p:ph type="dt" sz="half" idx="10"/>
          </p:nvPr>
        </p:nvSpPr>
        <p:spPr/>
        <p:txBody>
          <a:bodyPr/>
          <a:lstStyle/>
          <a:p>
            <a:fld id="{66B7398E-A0FF-40FF-AF7D-701926640EC6}" type="datetimeFigureOut">
              <a:rPr lang="en-US" smtClean="0"/>
              <a:t>8/24/2023</a:t>
            </a:fld>
            <a:endParaRPr lang="en-US"/>
          </a:p>
        </p:txBody>
      </p:sp>
      <p:sp>
        <p:nvSpPr>
          <p:cNvPr id="5" name="Footer Placeholder 4">
            <a:extLst>
              <a:ext uri="{FF2B5EF4-FFF2-40B4-BE49-F238E27FC236}">
                <a16:creationId xmlns:a16="http://schemas.microsoft.com/office/drawing/2014/main" id="{2058B892-0666-4E65-9E13-C4445F0F7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E6446-8797-4FAD-ACE2-50F5E4ED2BAA}"/>
              </a:ext>
            </a:extLst>
          </p:cNvPr>
          <p:cNvSpPr>
            <a:spLocks noGrp="1"/>
          </p:cNvSpPr>
          <p:nvPr>
            <p:ph type="sldNum" sz="quarter" idx="12"/>
          </p:nvPr>
        </p:nvSpPr>
        <p:spPr/>
        <p:txBody>
          <a:bodyPr/>
          <a:lstStyle/>
          <a:p>
            <a:fld id="{78EB5B67-CEB1-45B0-957E-25D21ADAB498}" type="slidenum">
              <a:rPr lang="en-US" smtClean="0"/>
              <a:t>‹#›</a:t>
            </a:fld>
            <a:endParaRPr lang="en-US"/>
          </a:p>
        </p:txBody>
      </p:sp>
    </p:spTree>
    <p:extLst>
      <p:ext uri="{BB962C8B-B14F-4D97-AF65-F5344CB8AC3E}">
        <p14:creationId xmlns:p14="http://schemas.microsoft.com/office/powerpoint/2010/main" val="128089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Content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6538-187F-48EB-B338-CAA509BA961B}"/>
              </a:ext>
            </a:extLst>
          </p:cNvPr>
          <p:cNvSpPr>
            <a:spLocks noGrp="1"/>
          </p:cNvSpPr>
          <p:nvPr>
            <p:ph type="title"/>
          </p:nvPr>
        </p:nvSpPr>
        <p:spPr>
          <a:xfrm>
            <a:off x="2523600" y="244800"/>
            <a:ext cx="9432000" cy="7884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7245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6538-187F-48EB-B338-CAA509BA961B}"/>
              </a:ext>
            </a:extLst>
          </p:cNvPr>
          <p:cNvSpPr>
            <a:spLocks noGrp="1"/>
          </p:cNvSpPr>
          <p:nvPr>
            <p:ph type="title"/>
          </p:nvPr>
        </p:nvSpPr>
        <p:spPr>
          <a:xfrm>
            <a:off x="2523600" y="244800"/>
            <a:ext cx="9432000" cy="788400"/>
          </a:xfrm>
          <a:prstGeom prst="rect">
            <a:avLst/>
          </a:prstGeom>
        </p:spPr>
        <p:txBody>
          <a:bodyPr/>
          <a:lstStyle/>
          <a:p>
            <a:r>
              <a:rPr lang="en-US"/>
              <a:t>Click to edit Master title style</a:t>
            </a:r>
          </a:p>
        </p:txBody>
      </p:sp>
      <p:sp>
        <p:nvSpPr>
          <p:cNvPr id="7" name="Table Placeholder 6">
            <a:extLst>
              <a:ext uri="{FF2B5EF4-FFF2-40B4-BE49-F238E27FC236}">
                <a16:creationId xmlns:a16="http://schemas.microsoft.com/office/drawing/2014/main" id="{81EAE6B0-9491-4B3F-9351-ECAC6F3801AB}"/>
              </a:ext>
            </a:extLst>
          </p:cNvPr>
          <p:cNvSpPr>
            <a:spLocks noGrp="1"/>
          </p:cNvSpPr>
          <p:nvPr>
            <p:ph type="tbl" sz="quarter" idx="10"/>
          </p:nvPr>
        </p:nvSpPr>
        <p:spPr>
          <a:xfrm>
            <a:off x="514800" y="1292400"/>
            <a:ext cx="11160000" cy="5040000"/>
          </a:xfrm>
          <a:prstGeom prst="rect">
            <a:avLst/>
          </a:prstGeom>
        </p:spPr>
        <p:txBody>
          <a:bodyPr/>
          <a:lstStyle/>
          <a:p>
            <a:r>
              <a:rPr lang="en-US"/>
              <a:t>Click icon to add table</a:t>
            </a:r>
          </a:p>
        </p:txBody>
      </p:sp>
    </p:spTree>
    <p:extLst>
      <p:ext uri="{BB962C8B-B14F-4D97-AF65-F5344CB8AC3E}">
        <p14:creationId xmlns:p14="http://schemas.microsoft.com/office/powerpoint/2010/main" val="420375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419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F4E4-5C87-4EE4-ADA0-F3BF0A0C2FD0}"/>
              </a:ext>
            </a:extLst>
          </p:cNvPr>
          <p:cNvSpPr>
            <a:spLocks noGrp="1"/>
          </p:cNvSpPr>
          <p:nvPr>
            <p:ph type="ctrTitle"/>
          </p:nvPr>
        </p:nvSpPr>
        <p:spPr>
          <a:xfrm>
            <a:off x="532800" y="3142800"/>
            <a:ext cx="10951200" cy="698400"/>
          </a:xfrm>
          <a:prstGeom prst="rect">
            <a:avLst/>
          </a:prstGeom>
        </p:spPr>
        <p:txBody>
          <a:bodyPr lIns="0" tIns="0" rIns="0" bIns="0" anchor="ctr" anchorCtr="0"/>
          <a:lstStyle>
            <a:lvl1pPr algn="l">
              <a:defRPr sz="5000">
                <a:solidFill>
                  <a:srgbClr val="2864AA"/>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95A9066-8437-4A68-90A5-427639528FEF}"/>
              </a:ext>
            </a:extLst>
          </p:cNvPr>
          <p:cNvSpPr>
            <a:spLocks noGrp="1"/>
          </p:cNvSpPr>
          <p:nvPr>
            <p:ph type="subTitle" idx="1"/>
          </p:nvPr>
        </p:nvSpPr>
        <p:spPr>
          <a:xfrm>
            <a:off x="532800" y="3841200"/>
            <a:ext cx="8514000" cy="698400"/>
          </a:xfrm>
          <a:prstGeom prst="rect">
            <a:avLst/>
          </a:prstGeom>
        </p:spPr>
        <p:txBody>
          <a:bodyPr lIns="0" tIns="0" rIns="0" bIns="0" anchor="t" anchorCtr="0"/>
          <a:lstStyle>
            <a:lvl1pPr marL="0" indent="0" algn="l">
              <a:buNone/>
              <a:defRPr sz="5000">
                <a:solidFill>
                  <a:srgbClr val="000000"/>
                </a:solidFill>
                <a:latin typeface="Blender Thin"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4179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DD071C1-E49A-4E8A-B371-589DD66DCA82}"/>
              </a:ext>
            </a:extLst>
          </p:cNvPr>
          <p:cNvSpPr>
            <a:spLocks noGrp="1"/>
          </p:cNvSpPr>
          <p:nvPr>
            <p:ph type="ctrTitle"/>
          </p:nvPr>
        </p:nvSpPr>
        <p:spPr>
          <a:xfrm>
            <a:off x="532800" y="3142800"/>
            <a:ext cx="10951200" cy="698400"/>
          </a:xfrm>
          <a:prstGeom prst="rect">
            <a:avLst/>
          </a:prstGeom>
        </p:spPr>
        <p:txBody>
          <a:bodyPr lIns="0" tIns="0" rIns="0" bIns="0" anchor="ctr" anchorCtr="0"/>
          <a:lstStyle>
            <a:lvl1pPr algn="l">
              <a:defRPr sz="5000">
                <a:solidFill>
                  <a:srgbClr val="2864AA"/>
                </a:solidFill>
              </a:defRPr>
            </a:lvl1pPr>
          </a:lstStyle>
          <a:p>
            <a:r>
              <a:rPr lang="en-US"/>
              <a:t>Click to edit Master title style</a:t>
            </a:r>
            <a:endParaRPr lang="en-US" dirty="0"/>
          </a:p>
        </p:txBody>
      </p:sp>
    </p:spTree>
    <p:extLst>
      <p:ext uri="{BB962C8B-B14F-4D97-AF65-F5344CB8AC3E}">
        <p14:creationId xmlns:p14="http://schemas.microsoft.com/office/powerpoint/2010/main" val="265024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F4E4-5C87-4EE4-ADA0-F3BF0A0C2FD0}"/>
              </a:ext>
            </a:extLst>
          </p:cNvPr>
          <p:cNvSpPr>
            <a:spLocks noGrp="1"/>
          </p:cNvSpPr>
          <p:nvPr>
            <p:ph type="ctrTitle"/>
          </p:nvPr>
        </p:nvSpPr>
        <p:spPr>
          <a:xfrm>
            <a:off x="532800" y="3142800"/>
            <a:ext cx="10951200" cy="698400"/>
          </a:xfrm>
          <a:prstGeom prst="rect">
            <a:avLst/>
          </a:prstGeom>
        </p:spPr>
        <p:txBody>
          <a:bodyPr lIns="0" tIns="0" rIns="0" bIns="0" anchor="ctr" anchorCtr="0"/>
          <a:lstStyle>
            <a:lvl1pPr algn="l">
              <a:defRPr sz="5000">
                <a:solidFill>
                  <a:srgbClr val="2864AA"/>
                </a:solidFill>
              </a:defRPr>
            </a:lvl1pPr>
          </a:lstStyle>
          <a:p>
            <a:r>
              <a:rPr lang="en-US" dirty="0"/>
              <a:t>Click to edit Master title style</a:t>
            </a:r>
          </a:p>
        </p:txBody>
      </p:sp>
      <p:sp>
        <p:nvSpPr>
          <p:cNvPr id="3" name="Subtitle 2">
            <a:extLst>
              <a:ext uri="{FF2B5EF4-FFF2-40B4-BE49-F238E27FC236}">
                <a16:creationId xmlns:a16="http://schemas.microsoft.com/office/drawing/2014/main" id="{E95A9066-8437-4A68-90A5-427639528FEF}"/>
              </a:ext>
            </a:extLst>
          </p:cNvPr>
          <p:cNvSpPr>
            <a:spLocks noGrp="1"/>
          </p:cNvSpPr>
          <p:nvPr>
            <p:ph type="subTitle" idx="1"/>
          </p:nvPr>
        </p:nvSpPr>
        <p:spPr>
          <a:xfrm>
            <a:off x="532800" y="3841200"/>
            <a:ext cx="8514000" cy="698400"/>
          </a:xfrm>
          <a:prstGeom prst="rect">
            <a:avLst/>
          </a:prstGeom>
        </p:spPr>
        <p:txBody>
          <a:bodyPr lIns="0" tIns="0" rIns="0" bIns="0" anchor="t" anchorCtr="0"/>
          <a:lstStyle>
            <a:lvl1pPr marL="0" indent="0" algn="l">
              <a:buNone/>
              <a:defRPr sz="5000">
                <a:solidFill>
                  <a:srgbClr val="FFFFFF"/>
                </a:solidFill>
                <a:latin typeface="Blender Thin"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9496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e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4161F-422C-4738-AA65-3794B0307571}"/>
              </a:ext>
            </a:extLst>
          </p:cNvPr>
          <p:cNvSpPr>
            <a:spLocks noGrp="1"/>
          </p:cNvSpPr>
          <p:nvPr>
            <p:ph type="title"/>
          </p:nvPr>
        </p:nvSpPr>
        <p:spPr>
          <a:xfrm>
            <a:off x="2523600" y="244800"/>
            <a:ext cx="9432000" cy="788400"/>
          </a:xfrm>
          <a:prstGeom prst="rect">
            <a:avLst/>
          </a:prstGeom>
        </p:spPr>
        <p:txBody>
          <a:bodyPr vert="horz" lIns="0" tIns="0" rIns="0" bIns="0" rtlCol="0" anchor="ctr">
            <a:noAutofit/>
          </a:bodyPr>
          <a:lstStyle/>
          <a:p>
            <a:r>
              <a:rPr lang="en-US"/>
              <a:t>Click to edit Master title style</a:t>
            </a:r>
            <a:endParaRPr lang="en-US" dirty="0"/>
          </a:p>
        </p:txBody>
      </p:sp>
      <p:pic>
        <p:nvPicPr>
          <p:cNvPr id="8" name="Picture 7">
            <a:extLst>
              <a:ext uri="{FF2B5EF4-FFF2-40B4-BE49-F238E27FC236}">
                <a16:creationId xmlns:a16="http://schemas.microsoft.com/office/drawing/2014/main" id="{3DEFF09A-E240-44F4-ADCC-C83EB284E718}"/>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468000" y="360000"/>
            <a:ext cx="1857600" cy="565361"/>
          </a:xfrm>
          <a:prstGeom prst="rect">
            <a:avLst/>
          </a:prstGeom>
        </p:spPr>
      </p:pic>
      <p:sp>
        <p:nvSpPr>
          <p:cNvPr id="7" name="TextBox 6">
            <a:extLst>
              <a:ext uri="{FF2B5EF4-FFF2-40B4-BE49-F238E27FC236}">
                <a16:creationId xmlns:a16="http://schemas.microsoft.com/office/drawing/2014/main" id="{27BEB1C6-6EDB-43A7-B150-643A32D9FB4B}"/>
              </a:ext>
            </a:extLst>
          </p:cNvPr>
          <p:cNvSpPr txBox="1"/>
          <p:nvPr userDrawn="1"/>
        </p:nvSpPr>
        <p:spPr>
          <a:xfrm>
            <a:off x="241200" y="6436800"/>
            <a:ext cx="2232000" cy="284400"/>
          </a:xfrm>
          <a:prstGeom prst="rect">
            <a:avLst/>
          </a:prstGeom>
          <a:noFill/>
        </p:spPr>
        <p:txBody>
          <a:bodyPr wrap="square" lIns="0" tIns="0" rIns="0" bIns="0" rtlCol="0" anchor="ctr" anchorCtr="0">
            <a:noAutofit/>
          </a:bodyPr>
          <a:lstStyle/>
          <a:p>
            <a:r>
              <a:rPr lang="en-US" sz="1470" dirty="0" err="1">
                <a:solidFill>
                  <a:srgbClr val="2864AA"/>
                </a:solidFill>
                <a:latin typeface="Blender Thin" pitchFamily="50" charset="0"/>
              </a:rPr>
              <a:t>Menhir</a:t>
            </a:r>
            <a:r>
              <a:rPr lang="en-US" sz="1470" dirty="0">
                <a:solidFill>
                  <a:srgbClr val="2864AA"/>
                </a:solidFill>
                <a:latin typeface="Blender Thin" pitchFamily="50" charset="0"/>
              </a:rPr>
              <a:t> Photonics AG – © </a:t>
            </a:r>
            <a:fld id="{320D5195-48F8-4237-AC93-EC8E56A1A642}" type="datetimeyyyy">
              <a:rPr lang="en-US" sz="1470" smtClean="0">
                <a:solidFill>
                  <a:srgbClr val="2864AA"/>
                </a:solidFill>
                <a:latin typeface="Blender Thin" pitchFamily="50" charset="0"/>
              </a:rPr>
              <a:t>2023</a:t>
            </a:fld>
            <a:endParaRPr lang="en-US" sz="1470" dirty="0">
              <a:solidFill>
                <a:srgbClr val="2864AA"/>
              </a:solidFill>
              <a:latin typeface="Blender Thin" pitchFamily="50" charset="0"/>
            </a:endParaRPr>
          </a:p>
        </p:txBody>
      </p:sp>
      <p:sp>
        <p:nvSpPr>
          <p:cNvPr id="9" name="TextBox 8">
            <a:extLst>
              <a:ext uri="{FF2B5EF4-FFF2-40B4-BE49-F238E27FC236}">
                <a16:creationId xmlns:a16="http://schemas.microsoft.com/office/drawing/2014/main" id="{0FE0ABA0-113F-4987-A03E-639A221CD6E1}"/>
              </a:ext>
            </a:extLst>
          </p:cNvPr>
          <p:cNvSpPr txBox="1"/>
          <p:nvPr userDrawn="1"/>
        </p:nvSpPr>
        <p:spPr>
          <a:xfrm>
            <a:off x="5554800" y="6436800"/>
            <a:ext cx="1083600" cy="284400"/>
          </a:xfrm>
          <a:prstGeom prst="rect">
            <a:avLst/>
          </a:prstGeom>
          <a:noFill/>
        </p:spPr>
        <p:txBody>
          <a:bodyPr wrap="none" lIns="0" tIns="0" rIns="0" bIns="0" rtlCol="0" anchor="ctr" anchorCtr="0">
            <a:noAutofit/>
          </a:bodyPr>
          <a:lstStyle/>
          <a:p>
            <a:pPr algn="ctr"/>
            <a:r>
              <a:rPr lang="en-US" sz="1470" dirty="0">
                <a:solidFill>
                  <a:srgbClr val="2864AA"/>
                </a:solidFill>
                <a:latin typeface="Blender Thin" pitchFamily="50" charset="0"/>
              </a:rPr>
              <a:t>CONFIDENTIAL</a:t>
            </a:r>
          </a:p>
        </p:txBody>
      </p:sp>
      <p:sp>
        <p:nvSpPr>
          <p:cNvPr id="11" name="TextBox 10">
            <a:extLst>
              <a:ext uri="{FF2B5EF4-FFF2-40B4-BE49-F238E27FC236}">
                <a16:creationId xmlns:a16="http://schemas.microsoft.com/office/drawing/2014/main" id="{8F3F2F2A-BC63-4EBA-A311-FAA7057D620D}"/>
              </a:ext>
            </a:extLst>
          </p:cNvPr>
          <p:cNvSpPr txBox="1"/>
          <p:nvPr userDrawn="1"/>
        </p:nvSpPr>
        <p:spPr>
          <a:xfrm>
            <a:off x="11588400" y="6408000"/>
            <a:ext cx="464400" cy="284400"/>
          </a:xfrm>
          <a:prstGeom prst="rect">
            <a:avLst/>
          </a:prstGeom>
          <a:noFill/>
        </p:spPr>
        <p:txBody>
          <a:bodyPr wrap="square" rtlCol="0" anchor="ctr" anchorCtr="0">
            <a:noAutofit/>
          </a:bodyPr>
          <a:lstStyle/>
          <a:p>
            <a:pPr algn="ctr"/>
            <a:fld id="{C51EFBAE-4B7F-42E8-AE53-86A3913B6283}" type="slidenum">
              <a:rPr lang="en-US" sz="1470" smtClean="0">
                <a:solidFill>
                  <a:srgbClr val="2864AA"/>
                </a:solidFill>
                <a:latin typeface="Blender Thin" pitchFamily="50" charset="0"/>
              </a:rPr>
              <a:pPr algn="ctr"/>
              <a:t>‹#›</a:t>
            </a:fld>
            <a:endParaRPr lang="en-US" sz="1470" dirty="0">
              <a:solidFill>
                <a:srgbClr val="2864AA"/>
              </a:solidFill>
              <a:latin typeface="Blender Thin" pitchFamily="50" charset="0"/>
            </a:endParaRPr>
          </a:p>
        </p:txBody>
      </p:sp>
    </p:spTree>
    <p:extLst>
      <p:ext uri="{BB962C8B-B14F-4D97-AF65-F5344CB8AC3E}">
        <p14:creationId xmlns:p14="http://schemas.microsoft.com/office/powerpoint/2010/main" val="2192303842"/>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2" r:id="rId3"/>
    <p:sldLayoutId id="2147483654" r:id="rId4"/>
    <p:sldLayoutId id="2147483657" r:id="rId5"/>
    <p:sldLayoutId id="2147483655" r:id="rId6"/>
    <p:sldLayoutId id="2147483649" r:id="rId7"/>
    <p:sldLayoutId id="2147483651" r:id="rId8"/>
  </p:sldLayoutIdLst>
  <p:txStyles>
    <p:titleStyle>
      <a:lvl1pPr algn="l" defTabSz="914400" rtl="0" eaLnBrk="1" latinLnBrk="0" hangingPunct="1">
        <a:lnSpc>
          <a:spcPct val="90000"/>
        </a:lnSpc>
        <a:spcBef>
          <a:spcPct val="0"/>
        </a:spcBef>
        <a:buNone/>
        <a:defRPr sz="3520" kern="1200">
          <a:solidFill>
            <a:srgbClr val="2864AA"/>
          </a:solidFill>
          <a:latin typeface="Blender"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0A0E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4161F-422C-4738-AA65-3794B0307571}"/>
              </a:ext>
            </a:extLst>
          </p:cNvPr>
          <p:cNvSpPr>
            <a:spLocks noGrp="1"/>
          </p:cNvSpPr>
          <p:nvPr>
            <p:ph type="title"/>
          </p:nvPr>
        </p:nvSpPr>
        <p:spPr>
          <a:xfrm>
            <a:off x="2523600" y="244800"/>
            <a:ext cx="9432000" cy="788400"/>
          </a:xfrm>
          <a:prstGeom prst="rect">
            <a:avLst/>
          </a:prstGeom>
        </p:spPr>
        <p:txBody>
          <a:bodyPr vert="horz" lIns="0" tIns="0" rIns="0" bIns="0" rtlCol="0" anchor="ctr">
            <a:noAutofit/>
          </a:bodyPr>
          <a:lstStyle/>
          <a:p>
            <a:r>
              <a:rPr lang="en-US" dirty="0"/>
              <a:t>Click to edit Master title style</a:t>
            </a:r>
          </a:p>
        </p:txBody>
      </p:sp>
      <p:pic>
        <p:nvPicPr>
          <p:cNvPr id="8" name="Picture 7">
            <a:extLst>
              <a:ext uri="{FF2B5EF4-FFF2-40B4-BE49-F238E27FC236}">
                <a16:creationId xmlns:a16="http://schemas.microsoft.com/office/drawing/2014/main" id="{72331B61-F52F-4B92-A248-02A32CC6348F}"/>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468000" y="360000"/>
            <a:ext cx="1857600" cy="565386"/>
          </a:xfrm>
          <a:prstGeom prst="rect">
            <a:avLst/>
          </a:prstGeom>
        </p:spPr>
      </p:pic>
      <p:sp>
        <p:nvSpPr>
          <p:cNvPr id="3" name="TextBox 2">
            <a:extLst>
              <a:ext uri="{FF2B5EF4-FFF2-40B4-BE49-F238E27FC236}">
                <a16:creationId xmlns:a16="http://schemas.microsoft.com/office/drawing/2014/main" id="{BAEF32F4-E8A3-41A5-9799-99164CDF8022}"/>
              </a:ext>
            </a:extLst>
          </p:cNvPr>
          <p:cNvSpPr txBox="1"/>
          <p:nvPr userDrawn="1"/>
        </p:nvSpPr>
        <p:spPr>
          <a:xfrm>
            <a:off x="241200" y="6436800"/>
            <a:ext cx="2232000" cy="284400"/>
          </a:xfrm>
          <a:prstGeom prst="rect">
            <a:avLst/>
          </a:prstGeom>
          <a:noFill/>
        </p:spPr>
        <p:txBody>
          <a:bodyPr wrap="square" lIns="0" tIns="0" rIns="0" bIns="0" rtlCol="0" anchor="ctr" anchorCtr="0">
            <a:noAutofit/>
          </a:bodyPr>
          <a:lstStyle/>
          <a:p>
            <a:r>
              <a:rPr lang="en-US" sz="1470" dirty="0" err="1">
                <a:solidFill>
                  <a:srgbClr val="FFFFFF"/>
                </a:solidFill>
                <a:latin typeface="Blender Thin" pitchFamily="50" charset="0"/>
              </a:rPr>
              <a:t>Menhir</a:t>
            </a:r>
            <a:r>
              <a:rPr lang="en-US" sz="1470" dirty="0">
                <a:solidFill>
                  <a:srgbClr val="FFFFFF"/>
                </a:solidFill>
                <a:latin typeface="Blender Thin" pitchFamily="50" charset="0"/>
              </a:rPr>
              <a:t> Photonics AG – © </a:t>
            </a:r>
            <a:fld id="{A9CAF7C9-6500-4410-BDA2-BD297618EB36}" type="datetimeyyyy">
              <a:rPr lang="en-US" sz="1470" smtClean="0">
                <a:solidFill>
                  <a:srgbClr val="FFFFFF"/>
                </a:solidFill>
                <a:latin typeface="Blender Thin" pitchFamily="50" charset="0"/>
              </a:rPr>
              <a:t>2023</a:t>
            </a:fld>
            <a:endParaRPr lang="en-US" sz="1470" dirty="0">
              <a:solidFill>
                <a:srgbClr val="FFFFFF"/>
              </a:solidFill>
              <a:latin typeface="Blender Thin" pitchFamily="50" charset="0"/>
            </a:endParaRPr>
          </a:p>
        </p:txBody>
      </p:sp>
      <p:sp>
        <p:nvSpPr>
          <p:cNvPr id="10" name="TextBox 9">
            <a:extLst>
              <a:ext uri="{FF2B5EF4-FFF2-40B4-BE49-F238E27FC236}">
                <a16:creationId xmlns:a16="http://schemas.microsoft.com/office/drawing/2014/main" id="{0949624F-8866-4191-99F2-B4A0C02545CF}"/>
              </a:ext>
            </a:extLst>
          </p:cNvPr>
          <p:cNvSpPr txBox="1"/>
          <p:nvPr userDrawn="1"/>
        </p:nvSpPr>
        <p:spPr>
          <a:xfrm>
            <a:off x="5554800" y="6436800"/>
            <a:ext cx="1083600" cy="284400"/>
          </a:xfrm>
          <a:prstGeom prst="rect">
            <a:avLst/>
          </a:prstGeom>
          <a:noFill/>
        </p:spPr>
        <p:txBody>
          <a:bodyPr wrap="none" lIns="0" tIns="0" rIns="0" bIns="0" rtlCol="0" anchor="ctr" anchorCtr="0">
            <a:noAutofit/>
          </a:bodyPr>
          <a:lstStyle/>
          <a:p>
            <a:pPr algn="ctr"/>
            <a:r>
              <a:rPr lang="en-US" sz="1470" dirty="0">
                <a:solidFill>
                  <a:srgbClr val="FFFFFF"/>
                </a:solidFill>
                <a:latin typeface="Blender Thin" pitchFamily="50" charset="0"/>
              </a:rPr>
              <a:t>CONFIDENTIAL</a:t>
            </a:r>
          </a:p>
        </p:txBody>
      </p:sp>
      <p:sp>
        <p:nvSpPr>
          <p:cNvPr id="12" name="TextBox 11">
            <a:extLst>
              <a:ext uri="{FF2B5EF4-FFF2-40B4-BE49-F238E27FC236}">
                <a16:creationId xmlns:a16="http://schemas.microsoft.com/office/drawing/2014/main" id="{5A41F232-F014-462E-9CB5-17E0839E0566}"/>
              </a:ext>
            </a:extLst>
          </p:cNvPr>
          <p:cNvSpPr txBox="1"/>
          <p:nvPr userDrawn="1"/>
        </p:nvSpPr>
        <p:spPr>
          <a:xfrm>
            <a:off x="11588400" y="6408000"/>
            <a:ext cx="464400" cy="284400"/>
          </a:xfrm>
          <a:prstGeom prst="rect">
            <a:avLst/>
          </a:prstGeom>
          <a:noFill/>
        </p:spPr>
        <p:txBody>
          <a:bodyPr wrap="square" rtlCol="0" anchor="ctr" anchorCtr="0">
            <a:noAutofit/>
          </a:bodyPr>
          <a:lstStyle/>
          <a:p>
            <a:pPr algn="ctr"/>
            <a:fld id="{C51EFBAE-4B7F-42E8-AE53-86A3913B6283}" type="slidenum">
              <a:rPr lang="en-US" sz="1470" smtClean="0">
                <a:solidFill>
                  <a:srgbClr val="FFFFFF"/>
                </a:solidFill>
                <a:latin typeface="Blender Thin" pitchFamily="50" charset="0"/>
              </a:rPr>
              <a:pPr algn="ctr"/>
              <a:t>‹#›</a:t>
            </a:fld>
            <a:endParaRPr lang="en-US" sz="1470" dirty="0">
              <a:solidFill>
                <a:srgbClr val="FFFFFF"/>
              </a:solidFill>
              <a:latin typeface="Blender Thin" pitchFamily="50" charset="0"/>
            </a:endParaRPr>
          </a:p>
        </p:txBody>
      </p:sp>
    </p:spTree>
    <p:extLst>
      <p:ext uri="{BB962C8B-B14F-4D97-AF65-F5344CB8AC3E}">
        <p14:creationId xmlns:p14="http://schemas.microsoft.com/office/powerpoint/2010/main" val="594259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0" r:id="rId3"/>
    <p:sldLayoutId id="2147483678" r:id="rId4"/>
    <p:sldLayoutId id="2147483675" r:id="rId5"/>
    <p:sldLayoutId id="2147483691" r:id="rId6"/>
    <p:sldLayoutId id="2147483676" r:id="rId7"/>
    <p:sldLayoutId id="2147483677" r:id="rId8"/>
  </p:sldLayoutIdLst>
  <p:txStyles>
    <p:titleStyle>
      <a:lvl1pPr algn="l" defTabSz="914400" rtl="0" eaLnBrk="1" latinLnBrk="0" hangingPunct="1">
        <a:lnSpc>
          <a:spcPct val="90000"/>
        </a:lnSpc>
        <a:spcBef>
          <a:spcPct val="0"/>
        </a:spcBef>
        <a:buNone/>
        <a:defRPr sz="3520" kern="1200">
          <a:solidFill>
            <a:srgbClr val="2864AA"/>
          </a:solidFill>
          <a:latin typeface="Blender"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31B61-F52F-4B92-A248-02A32CC6348F}"/>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68000" y="360000"/>
            <a:ext cx="1857600" cy="565386"/>
          </a:xfrm>
          <a:prstGeom prst="rect">
            <a:avLst/>
          </a:prstGeom>
        </p:spPr>
      </p:pic>
    </p:spTree>
    <p:extLst>
      <p:ext uri="{BB962C8B-B14F-4D97-AF65-F5344CB8AC3E}">
        <p14:creationId xmlns:p14="http://schemas.microsoft.com/office/powerpoint/2010/main" val="21816108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2" r:id="rId3"/>
  </p:sldLayoutIdLst>
  <p:hf sldNum="0" hdr="0" ftr="0"/>
  <p:txStyles>
    <p:titleStyle>
      <a:lvl1pPr algn="l" defTabSz="914400" rtl="0" eaLnBrk="1" latinLnBrk="0" hangingPunct="1">
        <a:lnSpc>
          <a:spcPct val="90000"/>
        </a:lnSpc>
        <a:spcBef>
          <a:spcPct val="0"/>
        </a:spcBef>
        <a:buNone/>
        <a:defRPr sz="3520" kern="1200">
          <a:solidFill>
            <a:srgbClr val="2864AA"/>
          </a:solidFill>
          <a:latin typeface="Blender"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92E4D2-5BAB-46FE-B6F6-C0029DD97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CCC0E7D-54B4-42DE-B851-8E7202551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9B09479-6700-471D-8696-743C1EBCC2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7398E-A0FF-40FF-AF7D-701926640EC6}" type="datetimeFigureOut">
              <a:rPr lang="en-US" smtClean="0"/>
              <a:t>8/24/2023</a:t>
            </a:fld>
            <a:endParaRPr lang="en-US"/>
          </a:p>
        </p:txBody>
      </p:sp>
      <p:sp>
        <p:nvSpPr>
          <p:cNvPr id="5" name="Footer Placeholder 4">
            <a:extLst>
              <a:ext uri="{FF2B5EF4-FFF2-40B4-BE49-F238E27FC236}">
                <a16:creationId xmlns:a16="http://schemas.microsoft.com/office/drawing/2014/main" id="{13C585F4-8A21-4D32-8FE7-8281B790F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0422E-B987-4237-8D51-57D04C59F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B5B67-CEB1-45B0-957E-25D21ADAB498}" type="slidenum">
              <a:rPr lang="en-US" smtClean="0"/>
              <a:t>‹#›</a:t>
            </a:fld>
            <a:endParaRPr lang="en-US"/>
          </a:p>
        </p:txBody>
      </p:sp>
    </p:spTree>
    <p:extLst>
      <p:ext uri="{BB962C8B-B14F-4D97-AF65-F5344CB8AC3E}">
        <p14:creationId xmlns:p14="http://schemas.microsoft.com/office/powerpoint/2010/main" val="714689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47BB-6C7E-4319-85A0-31CF088E02DE}"/>
              </a:ext>
            </a:extLst>
          </p:cNvPr>
          <p:cNvSpPr>
            <a:spLocks noGrp="1"/>
          </p:cNvSpPr>
          <p:nvPr>
            <p:ph type="title"/>
          </p:nvPr>
        </p:nvSpPr>
        <p:spPr/>
        <p:txBody>
          <a:bodyPr/>
          <a:lstStyle/>
          <a:p>
            <a:r>
              <a:rPr lang="en-US" dirty="0"/>
              <a:t>Menhir Photonics</a:t>
            </a:r>
          </a:p>
        </p:txBody>
      </p:sp>
      <p:sp>
        <p:nvSpPr>
          <p:cNvPr id="13" name="Text Placeholder 12">
            <a:extLst>
              <a:ext uri="{FF2B5EF4-FFF2-40B4-BE49-F238E27FC236}">
                <a16:creationId xmlns:a16="http://schemas.microsoft.com/office/drawing/2014/main" id="{B182F467-5876-4146-B2F7-00F7CE2E9E67}"/>
              </a:ext>
            </a:extLst>
          </p:cNvPr>
          <p:cNvSpPr>
            <a:spLocks noGrp="1"/>
          </p:cNvSpPr>
          <p:nvPr>
            <p:ph type="body" sz="quarter" idx="10"/>
          </p:nvPr>
        </p:nvSpPr>
        <p:spPr/>
        <p:txBody>
          <a:bodyPr/>
          <a:lstStyle/>
          <a:p>
            <a:endParaRPr lang="en-US" dirty="0"/>
          </a:p>
          <a:p>
            <a:r>
              <a:rPr lang="en-US"/>
              <a:t>Final presentation-1</a:t>
            </a:r>
            <a:endParaRPr lang="en-US" dirty="0"/>
          </a:p>
        </p:txBody>
      </p:sp>
      <p:sp>
        <p:nvSpPr>
          <p:cNvPr id="14" name="Text Placeholder 13">
            <a:extLst>
              <a:ext uri="{FF2B5EF4-FFF2-40B4-BE49-F238E27FC236}">
                <a16:creationId xmlns:a16="http://schemas.microsoft.com/office/drawing/2014/main" id="{32D2C50E-A30F-49E9-9813-63F0808B17CC}"/>
              </a:ext>
            </a:extLst>
          </p:cNvPr>
          <p:cNvSpPr>
            <a:spLocks noGrp="1"/>
          </p:cNvSpPr>
          <p:nvPr>
            <p:ph type="body" sz="quarter" idx="11"/>
          </p:nvPr>
        </p:nvSpPr>
        <p:spPr/>
        <p:txBody>
          <a:bodyPr/>
          <a:lstStyle/>
          <a:p>
            <a:endParaRPr lang="en-US" dirty="0"/>
          </a:p>
          <a:p>
            <a:r>
              <a:rPr lang="en-US"/>
              <a:t>30/08/2023</a:t>
            </a:r>
            <a:endParaRPr lang="en-US" dirty="0"/>
          </a:p>
        </p:txBody>
      </p:sp>
    </p:spTree>
    <p:extLst>
      <p:ext uri="{BB962C8B-B14F-4D97-AF65-F5344CB8AC3E}">
        <p14:creationId xmlns:p14="http://schemas.microsoft.com/office/powerpoint/2010/main" val="655539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F483-6E86-435D-86F2-D49361E4C0FD}"/>
              </a:ext>
            </a:extLst>
          </p:cNvPr>
          <p:cNvSpPr>
            <a:spLocks noGrp="1"/>
          </p:cNvSpPr>
          <p:nvPr>
            <p:ph type="title"/>
          </p:nvPr>
        </p:nvSpPr>
        <p:spPr/>
        <p:txBody>
          <a:bodyPr/>
          <a:lstStyle/>
          <a:p>
            <a:r>
              <a:rPr lang="en-US">
                <a:effectLst/>
                <a:ea typeface="Times New Roman" panose="02020603050405020304" pitchFamily="18" charset="0"/>
              </a:rPr>
              <a:t>Photonic microwave power consumption</a:t>
            </a:r>
            <a:endParaRPr lang="en-US" dirty="0"/>
          </a:p>
        </p:txBody>
      </p:sp>
      <p:pic>
        <p:nvPicPr>
          <p:cNvPr id="3" name="Picture 2" descr="A device on a table&#10;&#10;Description automatically generated">
            <a:extLst>
              <a:ext uri="{FF2B5EF4-FFF2-40B4-BE49-F238E27FC236}">
                <a16:creationId xmlns:a16="http://schemas.microsoft.com/office/drawing/2014/main" id="{0F82B3B4-405D-D82A-5436-CD932F46D1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23" r="2786" b="21025"/>
          <a:stretch/>
        </p:blipFill>
        <p:spPr bwMode="auto">
          <a:xfrm rot="10800000">
            <a:off x="385866" y="2023427"/>
            <a:ext cx="5878830" cy="2811145"/>
          </a:xfrm>
          <a:prstGeom prst="rect">
            <a:avLst/>
          </a:prstGeom>
          <a:noFill/>
          <a:ln>
            <a:noFill/>
          </a:ln>
          <a:extLst>
            <a:ext uri="{53640926-AAD7-44D8-BBD7-CCE9431645EC}">
              <a14:shadowObscured xmlns:a14="http://schemas.microsoft.com/office/drawing/2010/main"/>
            </a:ext>
          </a:extLst>
        </p:spPr>
      </p:pic>
      <p:pic>
        <p:nvPicPr>
          <p:cNvPr id="4" name="Picture 3" descr="A graph showing a line&#10;&#10;Description automatically generated">
            <a:extLst>
              <a:ext uri="{FF2B5EF4-FFF2-40B4-BE49-F238E27FC236}">
                <a16:creationId xmlns:a16="http://schemas.microsoft.com/office/drawing/2014/main" id="{E35BF8A2-7925-E22C-8C4B-46A3C82F3A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9647" y="1487652"/>
            <a:ext cx="5615953" cy="3882697"/>
          </a:xfrm>
          <a:prstGeom prst="rect">
            <a:avLst/>
          </a:prstGeom>
          <a:noFill/>
          <a:ln>
            <a:noFill/>
          </a:ln>
        </p:spPr>
      </p:pic>
    </p:spTree>
    <p:extLst>
      <p:ext uri="{BB962C8B-B14F-4D97-AF65-F5344CB8AC3E}">
        <p14:creationId xmlns:p14="http://schemas.microsoft.com/office/powerpoint/2010/main" val="233134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F483-6E86-435D-86F2-D49361E4C0FD}"/>
              </a:ext>
            </a:extLst>
          </p:cNvPr>
          <p:cNvSpPr>
            <a:spLocks noGrp="1"/>
          </p:cNvSpPr>
          <p:nvPr>
            <p:ph type="title"/>
          </p:nvPr>
        </p:nvSpPr>
        <p:spPr>
          <a:xfrm>
            <a:off x="2523600" y="244800"/>
            <a:ext cx="9329733" cy="788400"/>
          </a:xfrm>
        </p:spPr>
        <p:txBody>
          <a:bodyPr/>
          <a:lstStyle/>
          <a:p>
            <a:r>
              <a:rPr lang="en-US">
                <a:effectLst/>
                <a:ea typeface="Times New Roman" panose="02020603050405020304" pitchFamily="18" charset="0"/>
              </a:rPr>
              <a:t>Photonic microwave </a:t>
            </a:r>
            <a:r>
              <a:rPr lang="en-US"/>
              <a:t>long-term frequency stability</a:t>
            </a:r>
            <a:endParaRPr lang="en-US" dirty="0"/>
          </a:p>
        </p:txBody>
      </p:sp>
      <p:pic>
        <p:nvPicPr>
          <p:cNvPr id="4" name="Picture 3" descr="A picture containing text, diagram, line, plot&#10;&#10;Description automatically generated">
            <a:extLst>
              <a:ext uri="{FF2B5EF4-FFF2-40B4-BE49-F238E27FC236}">
                <a16:creationId xmlns:a16="http://schemas.microsoft.com/office/drawing/2014/main" id="{1C8439A3-719B-1EC3-53A9-8CB33C1C3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75" y="1033200"/>
            <a:ext cx="7029450" cy="5623561"/>
          </a:xfrm>
          <a:prstGeom prst="rect">
            <a:avLst/>
          </a:prstGeom>
        </p:spPr>
      </p:pic>
    </p:spTree>
    <p:extLst>
      <p:ext uri="{BB962C8B-B14F-4D97-AF65-F5344CB8AC3E}">
        <p14:creationId xmlns:p14="http://schemas.microsoft.com/office/powerpoint/2010/main" val="45049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29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 – ESA Brand Centre">
            <a:extLst>
              <a:ext uri="{FF2B5EF4-FFF2-40B4-BE49-F238E27FC236}">
                <a16:creationId xmlns:a16="http://schemas.microsoft.com/office/drawing/2014/main" id="{A29156D2-A0A1-D27E-D564-6AFD2E387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34" y="1096201"/>
            <a:ext cx="2785212" cy="17483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497D3C-A108-4632-A2A8-AF5B696F6787}"/>
              </a:ext>
            </a:extLst>
          </p:cNvPr>
          <p:cNvSpPr>
            <a:spLocks noGrp="1"/>
          </p:cNvSpPr>
          <p:nvPr>
            <p:ph type="title"/>
          </p:nvPr>
        </p:nvSpPr>
        <p:spPr/>
        <p:txBody>
          <a:bodyPr/>
          <a:lstStyle/>
          <a:p>
            <a:r>
              <a:rPr lang="en-GB" dirty="0"/>
              <a:t>Project details</a:t>
            </a:r>
            <a:endParaRPr lang="en-CH" dirty="0"/>
          </a:p>
        </p:txBody>
      </p:sp>
      <p:sp>
        <p:nvSpPr>
          <p:cNvPr id="3" name="Content Placeholder 2">
            <a:extLst>
              <a:ext uri="{FF2B5EF4-FFF2-40B4-BE49-F238E27FC236}">
                <a16:creationId xmlns:a16="http://schemas.microsoft.com/office/drawing/2014/main" id="{95399CA2-DDD1-11DC-3048-C46BF61EBB4C}"/>
              </a:ext>
            </a:extLst>
          </p:cNvPr>
          <p:cNvSpPr>
            <a:spLocks noGrp="1"/>
          </p:cNvSpPr>
          <p:nvPr>
            <p:ph idx="1"/>
          </p:nvPr>
        </p:nvSpPr>
        <p:spPr>
          <a:xfrm>
            <a:off x="5540754" y="2401948"/>
            <a:ext cx="4596857" cy="3122470"/>
          </a:xfrm>
        </p:spPr>
        <p:txBody>
          <a:bodyPr/>
          <a:lstStyle/>
          <a:p>
            <a:pPr marL="324000">
              <a:lnSpc>
                <a:spcPct val="150000"/>
              </a:lnSpc>
              <a:spcBef>
                <a:spcPts val="90"/>
              </a:spcBef>
            </a:pPr>
            <a:r>
              <a:rPr lang="en-GB" b="1" dirty="0">
                <a:solidFill>
                  <a:srgbClr val="0070C0"/>
                </a:solidFill>
              </a:rPr>
              <a:t>Start date: </a:t>
            </a:r>
            <a:r>
              <a:rPr lang="en-GB" dirty="0"/>
              <a:t>1 October 2022</a:t>
            </a:r>
          </a:p>
          <a:p>
            <a:pPr marL="324000">
              <a:lnSpc>
                <a:spcPct val="150000"/>
              </a:lnSpc>
              <a:spcBef>
                <a:spcPts val="90"/>
              </a:spcBef>
            </a:pPr>
            <a:r>
              <a:rPr lang="en-GB" b="1" dirty="0">
                <a:solidFill>
                  <a:srgbClr val="0070C0"/>
                </a:solidFill>
              </a:rPr>
              <a:t>Duration</a:t>
            </a:r>
            <a:r>
              <a:rPr lang="en-GB" dirty="0">
                <a:solidFill>
                  <a:srgbClr val="0070C0"/>
                </a:solidFill>
              </a:rPr>
              <a:t>: </a:t>
            </a:r>
            <a:r>
              <a:rPr lang="en-GB" dirty="0"/>
              <a:t>9 months</a:t>
            </a:r>
          </a:p>
          <a:p>
            <a:pPr marL="0">
              <a:lnSpc>
                <a:spcPct val="150000"/>
              </a:lnSpc>
              <a:spcBef>
                <a:spcPts val="90"/>
              </a:spcBef>
            </a:pPr>
            <a:r>
              <a:rPr lang="en-GB" b="1" dirty="0">
                <a:solidFill>
                  <a:srgbClr val="0070C0"/>
                </a:solidFill>
              </a:rPr>
              <a:t>Our partners: </a:t>
            </a:r>
            <a:r>
              <a:rPr lang="en-GB" dirty="0"/>
              <a:t>CSEM  </a:t>
            </a:r>
          </a:p>
          <a:p>
            <a:pPr marL="324000">
              <a:lnSpc>
                <a:spcPct val="150000"/>
              </a:lnSpc>
              <a:spcBef>
                <a:spcPts val="90"/>
              </a:spcBef>
            </a:pPr>
            <a:r>
              <a:rPr lang="en-GB" b="1" dirty="0">
                <a:solidFill>
                  <a:srgbClr val="0070C0"/>
                </a:solidFill>
              </a:rPr>
              <a:t>Gran type: </a:t>
            </a:r>
            <a:r>
              <a:rPr lang="en-GB" dirty="0"/>
              <a:t>ESA</a:t>
            </a:r>
          </a:p>
          <a:p>
            <a:pPr marL="324000">
              <a:lnSpc>
                <a:spcPct val="150000"/>
              </a:lnSpc>
              <a:spcBef>
                <a:spcPts val="90"/>
              </a:spcBef>
            </a:pPr>
            <a:r>
              <a:rPr lang="en-GB" b="1" dirty="0">
                <a:solidFill>
                  <a:srgbClr val="0070C0"/>
                </a:solidFill>
              </a:rPr>
              <a:t>Total budget: </a:t>
            </a:r>
            <a:r>
              <a:rPr lang="en-GB" dirty="0"/>
              <a:t>200’000 EUR</a:t>
            </a:r>
          </a:p>
          <a:p>
            <a:pPr marL="324000">
              <a:lnSpc>
                <a:spcPct val="150000"/>
              </a:lnSpc>
              <a:spcBef>
                <a:spcPts val="90"/>
              </a:spcBef>
            </a:pPr>
            <a:r>
              <a:rPr lang="en-GB" b="1" dirty="0">
                <a:solidFill>
                  <a:srgbClr val="0070C0"/>
                </a:solidFill>
              </a:rPr>
              <a:t>Menhir Photonics budget:</a:t>
            </a:r>
            <a:r>
              <a:rPr lang="en-GB" dirty="0">
                <a:solidFill>
                  <a:srgbClr val="0070C0"/>
                </a:solidFill>
              </a:rPr>
              <a:t> </a:t>
            </a:r>
            <a:r>
              <a:rPr lang="en-GB" dirty="0"/>
              <a:t>120’000  EUR</a:t>
            </a:r>
          </a:p>
          <a:p>
            <a:pPr marL="324000">
              <a:lnSpc>
                <a:spcPct val="150000"/>
              </a:lnSpc>
              <a:spcBef>
                <a:spcPts val="90"/>
              </a:spcBef>
            </a:pPr>
            <a:r>
              <a:rPr lang="en-GB" b="1" dirty="0">
                <a:solidFill>
                  <a:srgbClr val="0070C0"/>
                </a:solidFill>
              </a:rPr>
              <a:t>CSEM: </a:t>
            </a:r>
            <a:r>
              <a:rPr lang="en-GB" dirty="0"/>
              <a:t>80’000 EUR</a:t>
            </a:r>
            <a:endParaRPr lang="en-CH" dirty="0"/>
          </a:p>
        </p:txBody>
      </p:sp>
      <p:pic>
        <p:nvPicPr>
          <p:cNvPr id="2050" name="Picture 2">
            <a:extLst>
              <a:ext uri="{FF2B5EF4-FFF2-40B4-BE49-F238E27FC236}">
                <a16:creationId xmlns:a16="http://schemas.microsoft.com/office/drawing/2014/main" id="{91C7B1A7-A691-808B-9C2B-49E8A4E74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611" y="465994"/>
            <a:ext cx="1866900" cy="3640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A340285-A9E2-2AAD-F062-16558231DA11}"/>
              </a:ext>
            </a:extLst>
          </p:cNvPr>
          <p:cNvPicPr>
            <a:picLocks noChangeAspect="1"/>
          </p:cNvPicPr>
          <p:nvPr/>
        </p:nvPicPr>
        <p:blipFill>
          <a:blip r:embed="rId4"/>
          <a:stretch>
            <a:fillRect/>
          </a:stretch>
        </p:blipFill>
        <p:spPr>
          <a:xfrm>
            <a:off x="650645" y="2620228"/>
            <a:ext cx="3433943" cy="1112324"/>
          </a:xfrm>
          <a:prstGeom prst="rect">
            <a:avLst/>
          </a:prstGeom>
        </p:spPr>
      </p:pic>
      <p:pic>
        <p:nvPicPr>
          <p:cNvPr id="10" name="Picture 9">
            <a:extLst>
              <a:ext uri="{FF2B5EF4-FFF2-40B4-BE49-F238E27FC236}">
                <a16:creationId xmlns:a16="http://schemas.microsoft.com/office/drawing/2014/main" id="{2F3DF9DE-8B68-623D-8608-A612BBB5F295}"/>
              </a:ext>
            </a:extLst>
          </p:cNvPr>
          <p:cNvPicPr>
            <a:picLocks noChangeAspect="1"/>
          </p:cNvPicPr>
          <p:nvPr/>
        </p:nvPicPr>
        <p:blipFill>
          <a:blip r:embed="rId5"/>
          <a:stretch>
            <a:fillRect/>
          </a:stretch>
        </p:blipFill>
        <p:spPr>
          <a:xfrm>
            <a:off x="650645" y="3873270"/>
            <a:ext cx="1996690" cy="811156"/>
          </a:xfrm>
          <a:prstGeom prst="rect">
            <a:avLst/>
          </a:prstGeom>
        </p:spPr>
      </p:pic>
      <p:pic>
        <p:nvPicPr>
          <p:cNvPr id="13" name="Picture 12">
            <a:extLst>
              <a:ext uri="{FF2B5EF4-FFF2-40B4-BE49-F238E27FC236}">
                <a16:creationId xmlns:a16="http://schemas.microsoft.com/office/drawing/2014/main" id="{EDF30472-9F29-FECF-0B80-BF8A42955D09}"/>
              </a:ext>
            </a:extLst>
          </p:cNvPr>
          <p:cNvPicPr>
            <a:picLocks noChangeAspect="1"/>
          </p:cNvPicPr>
          <p:nvPr/>
        </p:nvPicPr>
        <p:blipFill>
          <a:blip r:embed="rId6"/>
          <a:stretch>
            <a:fillRect/>
          </a:stretch>
        </p:blipFill>
        <p:spPr>
          <a:xfrm>
            <a:off x="5101475" y="1159898"/>
            <a:ext cx="4449540" cy="302396"/>
          </a:xfrm>
          <a:prstGeom prst="rect">
            <a:avLst/>
          </a:prstGeom>
        </p:spPr>
      </p:pic>
      <p:sp>
        <p:nvSpPr>
          <p:cNvPr id="15" name="TextBox 14">
            <a:extLst>
              <a:ext uri="{FF2B5EF4-FFF2-40B4-BE49-F238E27FC236}">
                <a16:creationId xmlns:a16="http://schemas.microsoft.com/office/drawing/2014/main" id="{E39DC4E2-9FC3-06A6-9128-6866E5818AE8}"/>
              </a:ext>
            </a:extLst>
          </p:cNvPr>
          <p:cNvSpPr txBox="1"/>
          <p:nvPr/>
        </p:nvSpPr>
        <p:spPr>
          <a:xfrm>
            <a:off x="5049009" y="1518286"/>
            <a:ext cx="6097248" cy="954107"/>
          </a:xfrm>
          <a:prstGeom prst="rect">
            <a:avLst/>
          </a:prstGeom>
          <a:noFill/>
        </p:spPr>
        <p:txBody>
          <a:bodyPr wrap="square">
            <a:spAutoFit/>
          </a:bodyPr>
          <a:lstStyle/>
          <a:p>
            <a:r>
              <a:rPr lang="de-CH" sz="2800" b="0" i="0" dirty="0">
                <a:solidFill>
                  <a:srgbClr val="000000"/>
                </a:solidFill>
                <a:effectLst/>
                <a:latin typeface="ArialMT"/>
              </a:rPr>
              <a:t>MICOR: </a:t>
            </a:r>
            <a:r>
              <a:rPr lang="de-CH" sz="2800" b="0" i="0" dirty="0" err="1">
                <a:solidFill>
                  <a:srgbClr val="000000"/>
                </a:solidFill>
                <a:effectLst/>
                <a:latin typeface="ArialMT"/>
              </a:rPr>
              <a:t>Microwave</a:t>
            </a:r>
            <a:r>
              <a:rPr lang="de-CH" sz="2800" b="0" i="0" dirty="0">
                <a:solidFill>
                  <a:srgbClr val="000000"/>
                </a:solidFill>
                <a:effectLst/>
                <a:latin typeface="ArialMT"/>
              </a:rPr>
              <a:t> Optical </a:t>
            </a:r>
            <a:r>
              <a:rPr lang="de-CH" sz="2800" b="0" i="0" dirty="0" err="1">
                <a:solidFill>
                  <a:srgbClr val="000000"/>
                </a:solidFill>
                <a:effectLst/>
                <a:latin typeface="ArialMT"/>
              </a:rPr>
              <a:t>Oscillator</a:t>
            </a:r>
            <a:r>
              <a:rPr lang="de-CH" sz="2800" dirty="0"/>
              <a:t> </a:t>
            </a:r>
            <a:br>
              <a:rPr lang="de-CH" sz="2800" dirty="0"/>
            </a:br>
            <a:endParaRPr lang="en-CH" sz="2800" dirty="0"/>
          </a:p>
        </p:txBody>
      </p:sp>
    </p:spTree>
    <p:extLst>
      <p:ext uri="{BB962C8B-B14F-4D97-AF65-F5344CB8AC3E}">
        <p14:creationId xmlns:p14="http://schemas.microsoft.com/office/powerpoint/2010/main" val="24365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7D3C-A108-4632-A2A8-AF5B696F6787}"/>
              </a:ext>
            </a:extLst>
          </p:cNvPr>
          <p:cNvSpPr>
            <a:spLocks noGrp="1"/>
          </p:cNvSpPr>
          <p:nvPr>
            <p:ph type="title"/>
          </p:nvPr>
        </p:nvSpPr>
        <p:spPr/>
        <p:txBody>
          <a:bodyPr/>
          <a:lstStyle/>
          <a:p>
            <a:r>
              <a:rPr lang="en-GB"/>
              <a:t>Gannt Chart</a:t>
            </a:r>
            <a:endParaRPr lang="en-CH" dirty="0"/>
          </a:p>
        </p:txBody>
      </p:sp>
      <p:pic>
        <p:nvPicPr>
          <p:cNvPr id="2050" name="Picture 2">
            <a:extLst>
              <a:ext uri="{FF2B5EF4-FFF2-40B4-BE49-F238E27FC236}">
                <a16:creationId xmlns:a16="http://schemas.microsoft.com/office/drawing/2014/main" id="{91C7B1A7-A691-808B-9C2B-49E8A4E74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611" y="465994"/>
            <a:ext cx="1866900" cy="364046"/>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1">
            <a:extLst>
              <a:ext uri="{FF2B5EF4-FFF2-40B4-BE49-F238E27FC236}">
                <a16:creationId xmlns:a16="http://schemas.microsoft.com/office/drawing/2014/main" id="{EFAA72E3-1C6B-597A-8737-122F15E2C27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36741" y="1371968"/>
            <a:ext cx="9361107" cy="5020038"/>
          </a:xfrm>
          <a:prstGeom prst="rect">
            <a:avLst/>
          </a:prstGeom>
        </p:spPr>
      </p:pic>
    </p:spTree>
    <p:extLst>
      <p:ext uri="{BB962C8B-B14F-4D97-AF65-F5344CB8AC3E}">
        <p14:creationId xmlns:p14="http://schemas.microsoft.com/office/powerpoint/2010/main" val="312257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F483-6E86-435D-86F2-D49361E4C0FD}"/>
              </a:ext>
            </a:extLst>
          </p:cNvPr>
          <p:cNvSpPr>
            <a:spLocks noGrp="1"/>
          </p:cNvSpPr>
          <p:nvPr>
            <p:ph type="title"/>
          </p:nvPr>
        </p:nvSpPr>
        <p:spPr>
          <a:xfrm>
            <a:off x="2523600" y="244800"/>
            <a:ext cx="9329733" cy="788400"/>
          </a:xfrm>
        </p:spPr>
        <p:txBody>
          <a:bodyPr/>
          <a:lstStyle/>
          <a:p>
            <a:r>
              <a:rPr lang="en-US">
                <a:effectLst/>
                <a:ea typeface="Times New Roman" panose="02020603050405020304" pitchFamily="18" charset="0"/>
              </a:rPr>
              <a:t>Photonic microwave MEN-MICOR-1</a:t>
            </a:r>
            <a:endParaRPr lang="en-US" dirty="0"/>
          </a:p>
        </p:txBody>
      </p:sp>
      <p:grpSp>
        <p:nvGrpSpPr>
          <p:cNvPr id="7" name="Group 6">
            <a:extLst>
              <a:ext uri="{FF2B5EF4-FFF2-40B4-BE49-F238E27FC236}">
                <a16:creationId xmlns:a16="http://schemas.microsoft.com/office/drawing/2014/main" id="{AB269AF5-6779-2E07-2BE9-6320FEAA2155}"/>
              </a:ext>
            </a:extLst>
          </p:cNvPr>
          <p:cNvGrpSpPr/>
          <p:nvPr/>
        </p:nvGrpSpPr>
        <p:grpSpPr>
          <a:xfrm>
            <a:off x="718725" y="1412521"/>
            <a:ext cx="10754550" cy="4032957"/>
            <a:chOff x="549391" y="1574800"/>
            <a:chExt cx="10754550" cy="4032957"/>
          </a:xfrm>
        </p:grpSpPr>
        <p:pic>
          <p:nvPicPr>
            <p:cNvPr id="4" name="Picture 3" descr="A picture containing indoor, electronics, machine, electrical wiring&#10;&#10;Description automatically generated">
              <a:extLst>
                <a:ext uri="{FF2B5EF4-FFF2-40B4-BE49-F238E27FC236}">
                  <a16:creationId xmlns:a16="http://schemas.microsoft.com/office/drawing/2014/main" id="{D3C349DE-558B-3AC1-CDC1-F0D80D80A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67" y="1574800"/>
              <a:ext cx="5377274" cy="4032956"/>
            </a:xfrm>
            <a:prstGeom prst="rect">
              <a:avLst/>
            </a:prstGeom>
          </p:spPr>
        </p:pic>
        <p:pic>
          <p:nvPicPr>
            <p:cNvPr id="6" name="Picture 5" descr="A picture containing text, electronics, indoor, computer monitor&#10;&#10;Description automatically generated">
              <a:extLst>
                <a:ext uri="{FF2B5EF4-FFF2-40B4-BE49-F238E27FC236}">
                  <a16:creationId xmlns:a16="http://schemas.microsoft.com/office/drawing/2014/main" id="{B3827169-2086-41F6-5588-283B610C71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91" y="1574800"/>
              <a:ext cx="5377275" cy="4032957"/>
            </a:xfrm>
            <a:prstGeom prst="rect">
              <a:avLst/>
            </a:prstGeom>
          </p:spPr>
        </p:pic>
      </p:grpSp>
    </p:spTree>
    <p:extLst>
      <p:ext uri="{BB962C8B-B14F-4D97-AF65-F5344CB8AC3E}">
        <p14:creationId xmlns:p14="http://schemas.microsoft.com/office/powerpoint/2010/main" val="417600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F483-6E86-435D-86F2-D49361E4C0FD}"/>
              </a:ext>
            </a:extLst>
          </p:cNvPr>
          <p:cNvSpPr>
            <a:spLocks noGrp="1"/>
          </p:cNvSpPr>
          <p:nvPr>
            <p:ph type="title"/>
          </p:nvPr>
        </p:nvSpPr>
        <p:spPr>
          <a:xfrm>
            <a:off x="2523600" y="244800"/>
            <a:ext cx="9329733" cy="788400"/>
          </a:xfrm>
        </p:spPr>
        <p:txBody>
          <a:bodyPr/>
          <a:lstStyle/>
          <a:p>
            <a:r>
              <a:rPr lang="en-US">
                <a:effectLst/>
                <a:ea typeface="Times New Roman" panose="02020603050405020304" pitchFamily="18" charset="0"/>
              </a:rPr>
              <a:t>Photonic microwave generation architecture </a:t>
            </a:r>
            <a:endParaRPr lang="en-US" dirty="0"/>
          </a:p>
        </p:txBody>
      </p:sp>
      <p:pic>
        <p:nvPicPr>
          <p:cNvPr id="5" name="Picture 4" descr="A diagram of a computer&#10;&#10;Description automatically generated with low confidence">
            <a:extLst>
              <a:ext uri="{FF2B5EF4-FFF2-40B4-BE49-F238E27FC236}">
                <a16:creationId xmlns:a16="http://schemas.microsoft.com/office/drawing/2014/main" id="{1BBA161C-C5D6-0BF9-0D4E-CBD3FED45A97}"/>
              </a:ext>
            </a:extLst>
          </p:cNvPr>
          <p:cNvPicPr>
            <a:picLocks noChangeAspect="1"/>
          </p:cNvPicPr>
          <p:nvPr/>
        </p:nvPicPr>
        <p:blipFill>
          <a:blip r:embed="rId4"/>
          <a:stretch>
            <a:fillRect/>
          </a:stretch>
        </p:blipFill>
        <p:spPr>
          <a:xfrm>
            <a:off x="2424555" y="1427480"/>
            <a:ext cx="7342889" cy="4003040"/>
          </a:xfrm>
          <a:prstGeom prst="rect">
            <a:avLst/>
          </a:prstGeom>
        </p:spPr>
      </p:pic>
    </p:spTree>
    <p:extLst>
      <p:ext uri="{BB962C8B-B14F-4D97-AF65-F5344CB8AC3E}">
        <p14:creationId xmlns:p14="http://schemas.microsoft.com/office/powerpoint/2010/main" val="70941565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F483-6E86-435D-86F2-D49361E4C0FD}"/>
              </a:ext>
            </a:extLst>
          </p:cNvPr>
          <p:cNvSpPr>
            <a:spLocks noGrp="1"/>
          </p:cNvSpPr>
          <p:nvPr>
            <p:ph type="title"/>
          </p:nvPr>
        </p:nvSpPr>
        <p:spPr>
          <a:xfrm>
            <a:off x="2523600" y="244800"/>
            <a:ext cx="9329733" cy="788400"/>
          </a:xfrm>
        </p:spPr>
        <p:txBody>
          <a:bodyPr/>
          <a:lstStyle/>
          <a:p>
            <a:r>
              <a:rPr lang="en-US">
                <a:effectLst/>
                <a:ea typeface="Times New Roman" panose="02020603050405020304" pitchFamily="18" charset="0"/>
              </a:rPr>
              <a:t>Photonic microwave RF trace</a:t>
            </a:r>
            <a:endParaRPr lang="en-US" dirty="0"/>
          </a:p>
        </p:txBody>
      </p:sp>
      <p:pic>
        <p:nvPicPr>
          <p:cNvPr id="4" name="Picture 3" descr="A picture containing line, plot, diagram, screenshot&#10;&#10;Description automatically generated">
            <a:extLst>
              <a:ext uri="{FF2B5EF4-FFF2-40B4-BE49-F238E27FC236}">
                <a16:creationId xmlns:a16="http://schemas.microsoft.com/office/drawing/2014/main" id="{493C1203-923A-AA5B-AC7D-C01D0D23B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8050"/>
            <a:ext cx="12192000" cy="3981899"/>
          </a:xfrm>
          <a:prstGeom prst="rect">
            <a:avLst/>
          </a:prstGeom>
        </p:spPr>
      </p:pic>
    </p:spTree>
    <p:extLst>
      <p:ext uri="{BB962C8B-B14F-4D97-AF65-F5344CB8AC3E}">
        <p14:creationId xmlns:p14="http://schemas.microsoft.com/office/powerpoint/2010/main" val="3945458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F483-6E86-435D-86F2-D49361E4C0FD}"/>
              </a:ext>
            </a:extLst>
          </p:cNvPr>
          <p:cNvSpPr>
            <a:spLocks noGrp="1"/>
          </p:cNvSpPr>
          <p:nvPr>
            <p:ph type="title"/>
          </p:nvPr>
        </p:nvSpPr>
        <p:spPr/>
        <p:txBody>
          <a:bodyPr/>
          <a:lstStyle/>
          <a:p>
            <a:r>
              <a:rPr lang="en-US">
                <a:effectLst/>
                <a:ea typeface="Times New Roman" panose="02020603050405020304" pitchFamily="18" charset="0"/>
              </a:rPr>
              <a:t>Photonic microwave a</a:t>
            </a:r>
            <a:r>
              <a:rPr lang="en-US"/>
              <a:t>mplitude and phase noise</a:t>
            </a:r>
            <a:endParaRPr lang="en-US" dirty="0"/>
          </a:p>
        </p:txBody>
      </p:sp>
      <p:grpSp>
        <p:nvGrpSpPr>
          <p:cNvPr id="15" name="Group 14">
            <a:extLst>
              <a:ext uri="{FF2B5EF4-FFF2-40B4-BE49-F238E27FC236}">
                <a16:creationId xmlns:a16="http://schemas.microsoft.com/office/drawing/2014/main" id="{D03BE4D7-5646-1275-8353-71DC74F9C90D}"/>
              </a:ext>
            </a:extLst>
          </p:cNvPr>
          <p:cNvGrpSpPr/>
          <p:nvPr/>
        </p:nvGrpSpPr>
        <p:grpSpPr>
          <a:xfrm>
            <a:off x="845809" y="1002787"/>
            <a:ext cx="10500382" cy="4852426"/>
            <a:chOff x="845809" y="1002787"/>
            <a:chExt cx="10500382" cy="4852426"/>
          </a:xfrm>
        </p:grpSpPr>
        <p:pic>
          <p:nvPicPr>
            <p:cNvPr id="9" name="Picture 8" descr="A picture containing text, line, screenshot, diagram&#10;&#10;Description automatically generated">
              <a:extLst>
                <a:ext uri="{FF2B5EF4-FFF2-40B4-BE49-F238E27FC236}">
                  <a16:creationId xmlns:a16="http://schemas.microsoft.com/office/drawing/2014/main" id="{9E4DD2B6-730D-E33D-2AC9-05C3B7497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572" y="1002787"/>
              <a:ext cx="5245619" cy="4852426"/>
            </a:xfrm>
            <a:prstGeom prst="rect">
              <a:avLst/>
            </a:prstGeom>
          </p:spPr>
        </p:pic>
        <p:pic>
          <p:nvPicPr>
            <p:cNvPr id="14" name="Picture 13" descr="A picture containing text, screenshot, line, diagram&#10;&#10;Description automatically generated">
              <a:extLst>
                <a:ext uri="{FF2B5EF4-FFF2-40B4-BE49-F238E27FC236}">
                  <a16:creationId xmlns:a16="http://schemas.microsoft.com/office/drawing/2014/main" id="{69B45AB9-0DB6-43A0-5638-B67AC73D1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09" y="1002787"/>
              <a:ext cx="5254763" cy="4852426"/>
            </a:xfrm>
            <a:prstGeom prst="rect">
              <a:avLst/>
            </a:prstGeom>
          </p:spPr>
        </p:pic>
      </p:grpSp>
    </p:spTree>
    <p:extLst>
      <p:ext uri="{BB962C8B-B14F-4D97-AF65-F5344CB8AC3E}">
        <p14:creationId xmlns:p14="http://schemas.microsoft.com/office/powerpoint/2010/main" val="209157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F483-6E86-435D-86F2-D49361E4C0FD}"/>
              </a:ext>
            </a:extLst>
          </p:cNvPr>
          <p:cNvSpPr>
            <a:spLocks noGrp="1"/>
          </p:cNvSpPr>
          <p:nvPr>
            <p:ph type="title"/>
          </p:nvPr>
        </p:nvSpPr>
        <p:spPr>
          <a:xfrm>
            <a:off x="2523600" y="244800"/>
            <a:ext cx="9329733" cy="788400"/>
          </a:xfrm>
        </p:spPr>
        <p:txBody>
          <a:bodyPr/>
          <a:lstStyle/>
          <a:p>
            <a:r>
              <a:rPr lang="en-US">
                <a:effectLst/>
                <a:ea typeface="Times New Roman" panose="02020603050405020304" pitchFamily="18" charset="0"/>
              </a:rPr>
              <a:t>Photonic microwave stabilized laser vs LO</a:t>
            </a:r>
            <a:endParaRPr lang="en-US" dirty="0"/>
          </a:p>
        </p:txBody>
      </p:sp>
      <p:pic>
        <p:nvPicPr>
          <p:cNvPr id="4" name="Picture 3" descr="A picture containing text, line, plot, diagram&#10;&#10;Description automatically generated">
            <a:extLst>
              <a:ext uri="{FF2B5EF4-FFF2-40B4-BE49-F238E27FC236}">
                <a16:creationId xmlns:a16="http://schemas.microsoft.com/office/drawing/2014/main" id="{DC78D3C5-5E86-2D8A-1598-FA9743BC7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341" y="1180673"/>
            <a:ext cx="7279318" cy="4496654"/>
          </a:xfrm>
          <a:prstGeom prst="rect">
            <a:avLst/>
          </a:prstGeom>
        </p:spPr>
      </p:pic>
    </p:spTree>
    <p:extLst>
      <p:ext uri="{BB962C8B-B14F-4D97-AF65-F5344CB8AC3E}">
        <p14:creationId xmlns:p14="http://schemas.microsoft.com/office/powerpoint/2010/main" val="357675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F483-6E86-435D-86F2-D49361E4C0FD}"/>
              </a:ext>
            </a:extLst>
          </p:cNvPr>
          <p:cNvSpPr>
            <a:spLocks noGrp="1"/>
          </p:cNvSpPr>
          <p:nvPr>
            <p:ph type="title"/>
          </p:nvPr>
        </p:nvSpPr>
        <p:spPr/>
        <p:txBody>
          <a:bodyPr/>
          <a:lstStyle/>
          <a:p>
            <a:r>
              <a:rPr lang="en-US">
                <a:effectLst/>
                <a:ea typeface="Times New Roman" panose="02020603050405020304" pitchFamily="18" charset="0"/>
              </a:rPr>
              <a:t>Photonic microwave Allan variance</a:t>
            </a:r>
            <a:endParaRPr lang="en-US" dirty="0"/>
          </a:p>
        </p:txBody>
      </p:sp>
      <p:sp>
        <p:nvSpPr>
          <p:cNvPr id="3" name="Rectangle 2">
            <a:extLst>
              <a:ext uri="{FF2B5EF4-FFF2-40B4-BE49-F238E27FC236}">
                <a16:creationId xmlns:a16="http://schemas.microsoft.com/office/drawing/2014/main" id="{D13482C3-DDA5-B061-E6DF-9BA28E648B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H"/>
          </a:p>
        </p:txBody>
      </p:sp>
      <p:pic>
        <p:nvPicPr>
          <p:cNvPr id="1025" name="Picture 4">
            <a:extLst>
              <a:ext uri="{FF2B5EF4-FFF2-40B4-BE49-F238E27FC236}">
                <a16:creationId xmlns:a16="http://schemas.microsoft.com/office/drawing/2014/main" id="{654AA245-3678-E6A6-BA99-7F9850A77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292" y="1033200"/>
            <a:ext cx="6985416" cy="4162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8B1286-547E-76A3-86A2-112856911AEA}"/>
              </a:ext>
            </a:extLst>
          </p:cNvPr>
          <p:cNvSpPr txBox="1"/>
          <p:nvPr/>
        </p:nvSpPr>
        <p:spPr>
          <a:xfrm>
            <a:off x="1356609" y="5309947"/>
            <a:ext cx="9773587" cy="923330"/>
          </a:xfrm>
          <a:prstGeom prst="rect">
            <a:avLst/>
          </a:prstGeom>
          <a:noFill/>
        </p:spPr>
        <p:txBody>
          <a:bodyPr wrap="square">
            <a:spAutoFit/>
          </a:bodyPr>
          <a:lstStyle/>
          <a:p>
            <a:pPr algn="just">
              <a:spcAft>
                <a:spcPts val="600"/>
              </a:spcAft>
            </a:pPr>
            <a:r>
              <a:rPr lang="en-GB" sz="1800">
                <a:effectLst/>
                <a:latin typeface="Calibri" panose="020F0502020204030204" pitchFamily="34" charset="0"/>
                <a:ea typeface="Times New Roman" panose="02020603050405020304" pitchFamily="18" charset="0"/>
                <a:cs typeface="Times New Roman" panose="02020603050405020304" pitchFamily="18" charset="0"/>
              </a:rPr>
              <a:t>Allan deviation of MICOR system at 10 GHz carrier measured with FSWP (blue curve) and Symmetricom 5125 (orange curve). Grey curve depicts Allan deviation of the Micor reference output at 10 MHz. The carrier frequencies are given for completeness but does not impact the ADEVs.</a:t>
            </a:r>
            <a:endParaRPr lang="en-CH" sz="1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594995"/>
      </p:ext>
    </p:extLst>
  </p:cSld>
  <p:clrMapOvr>
    <a:masterClrMapping/>
  </p:clrMapOvr>
</p:sld>
</file>

<file path=ppt/theme/theme1.xml><?xml version="1.0" encoding="utf-8"?>
<a:theme xmlns:a="http://schemas.openxmlformats.org/drawingml/2006/main" name="Menhir Photonics Whit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008_MP_PPT_Template.potx" id="{407B70C5-A7CD-4399-B742-85B355605B5B}" vid="{F57E8BD8-6357-40D8-8995-4139CBE0184F}"/>
    </a:ext>
  </a:extLst>
</a:theme>
</file>

<file path=ppt/theme/theme2.xml><?xml version="1.0" encoding="utf-8"?>
<a:theme xmlns:a="http://schemas.openxmlformats.org/drawingml/2006/main" name="Menhir Photonics Blu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008_MP_PPT_Template.potx" id="{407B70C5-A7CD-4399-B742-85B355605B5B}" vid="{AAEB9844-997A-4D2B-BD55-139CC715B8CD}"/>
    </a:ext>
  </a:extLst>
</a:theme>
</file>

<file path=ppt/theme/theme3.xml><?xml version="1.0" encoding="utf-8"?>
<a:theme xmlns:a="http://schemas.openxmlformats.org/drawingml/2006/main" name="Opening and Clos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ctr">
        <a:noAutofit/>
      </a:bodyPr>
      <a:lstStyle>
        <a:defPPr algn="l">
          <a:defRPr baseline="0" dirty="0" smtClean="0">
            <a:ln w="1270">
              <a:solidFill>
                <a:srgbClr val="50A0E1"/>
              </a:solidFill>
            </a:ln>
            <a:solidFill>
              <a:srgbClr val="FFFFFF"/>
            </a:solidFill>
          </a:defRPr>
        </a:defPPr>
      </a:lstStyle>
    </a:txDef>
  </a:objectDefaults>
  <a:extraClrSchemeLst/>
  <a:extLst>
    <a:ext uri="{05A4C25C-085E-4340-85A3-A5531E510DB2}">
      <thm15:themeFamily xmlns:thm15="http://schemas.microsoft.com/office/thememl/2012/main" name="201008_MP_PPT_Template.potx" id="{407B70C5-A7CD-4399-B742-85B355605B5B}" vid="{DF6B0AB2-9885-4050-A1CD-28433FDBA741}"/>
    </a:ext>
  </a:extLst>
</a:theme>
</file>

<file path=ppt/theme/theme4.xml><?xml version="1.0" encoding="utf-8"?>
<a:theme xmlns:a="http://schemas.openxmlformats.org/drawingml/2006/main" name="Original Master Layout (Save - do not u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008_MP_PPT_Template.potx" id="{407B70C5-A7CD-4399-B742-85B355605B5B}" vid="{B70D92EA-417E-44F8-A5C3-A6988366764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221024_Projects updates</Template>
  <TotalTime>0</TotalTime>
  <Words>145</Words>
  <Application>Microsoft Office PowerPoint</Application>
  <PresentationFormat>Widescreen</PresentationFormat>
  <Paragraphs>34</Paragraphs>
  <Slides>12</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Arial</vt:lpstr>
      <vt:lpstr>ArialMT</vt:lpstr>
      <vt:lpstr>Blender</vt:lpstr>
      <vt:lpstr>Blender Thin</vt:lpstr>
      <vt:lpstr>Calibri</vt:lpstr>
      <vt:lpstr>Calibri Light</vt:lpstr>
      <vt:lpstr>Open Sans Light</vt:lpstr>
      <vt:lpstr>Menhir Photonics White Theme</vt:lpstr>
      <vt:lpstr>Menhir Photonics Blue Theme</vt:lpstr>
      <vt:lpstr>Opening and Closing</vt:lpstr>
      <vt:lpstr>Original Master Layout (Save - do not use)</vt:lpstr>
      <vt:lpstr>Menhir Photonics</vt:lpstr>
      <vt:lpstr>Project details</vt:lpstr>
      <vt:lpstr>Gannt Chart</vt:lpstr>
      <vt:lpstr>Photonic microwave MEN-MICOR-1</vt:lpstr>
      <vt:lpstr>Photonic microwave generation architecture </vt:lpstr>
      <vt:lpstr>Photonic microwave RF trace</vt:lpstr>
      <vt:lpstr>Photonic microwave amplitude and phase noise</vt:lpstr>
      <vt:lpstr>Photonic microwave stabilized laser vs LO</vt:lpstr>
      <vt:lpstr>Photonic microwave Allan variance</vt:lpstr>
      <vt:lpstr>Photonic microwave power consumption</vt:lpstr>
      <vt:lpstr>Photonic microwave long-term frequency stability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Menhir Photonics R&amp;D projects</dc:title>
  <dc:creator>Anna Pogrebna</dc:creator>
  <cp:lastModifiedBy>Karolis Balskus</cp:lastModifiedBy>
  <cp:revision>56</cp:revision>
  <cp:lastPrinted>2020-08-31T08:42:51Z</cp:lastPrinted>
  <dcterms:created xsi:type="dcterms:W3CDTF">2022-10-24T08:11:39Z</dcterms:created>
  <dcterms:modified xsi:type="dcterms:W3CDTF">2023-08-24T07:17:53Z</dcterms:modified>
</cp:coreProperties>
</file>