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315" r:id="rId5"/>
    <p:sldId id="425" r:id="rId6"/>
    <p:sldId id="420" r:id="rId7"/>
    <p:sldId id="370" r:id="rId8"/>
    <p:sldId id="371" r:id="rId9"/>
    <p:sldId id="369" r:id="rId10"/>
    <p:sldId id="434" r:id="rId11"/>
    <p:sldId id="382" r:id="rId12"/>
    <p:sldId id="292" r:id="rId13"/>
    <p:sldId id="419" r:id="rId14"/>
    <p:sldId id="415" r:id="rId15"/>
    <p:sldId id="416" r:id="rId16"/>
    <p:sldId id="417" r:id="rId17"/>
    <p:sldId id="429" r:id="rId18"/>
    <p:sldId id="436" r:id="rId19"/>
    <p:sldId id="438" r:id="rId20"/>
    <p:sldId id="437" r:id="rId21"/>
    <p:sldId id="439" r:id="rId22"/>
    <p:sldId id="440" r:id="rId23"/>
    <p:sldId id="418" r:id="rId24"/>
    <p:sldId id="421" r:id="rId25"/>
    <p:sldId id="423" r:id="rId26"/>
    <p:sldId id="422" r:id="rId27"/>
    <p:sldId id="424" r:id="rId28"/>
    <p:sldId id="430" r:id="rId29"/>
    <p:sldId id="431" r:id="rId30"/>
    <p:sldId id="432" r:id="rId31"/>
    <p:sldId id="433" r:id="rId32"/>
    <p:sldId id="426" r:id="rId33"/>
    <p:sldId id="445" r:id="rId34"/>
    <p:sldId id="441" r:id="rId35"/>
    <p:sldId id="435" r:id="rId36"/>
    <p:sldId id="444" r:id="rId37"/>
    <p:sldId id="442" r:id="rId38"/>
    <p:sldId id="443" r:id="rId39"/>
    <p:sldId id="446" r:id="rId40"/>
    <p:sldId id="447" r:id="rId41"/>
    <p:sldId id="448" r:id="rId42"/>
    <p:sldId id="449" r:id="rId43"/>
    <p:sldId id="427" r:id="rId44"/>
    <p:sldId id="450" r:id="rId45"/>
    <p:sldId id="352" r:id="rId46"/>
    <p:sldId id="452" r:id="rId47"/>
    <p:sldId id="453" r:id="rId48"/>
    <p:sldId id="428" r:id="rId49"/>
    <p:sldId id="451" r:id="rId50"/>
    <p:sldId id="454" r:id="rId51"/>
    <p:sldId id="455" r:id="rId52"/>
    <p:sldId id="457" r:id="rId53"/>
    <p:sldId id="45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C529C3E-5619-4A64-B7D8-10F958647809}">
          <p14:sldIdLst>
            <p14:sldId id="315"/>
            <p14:sldId id="425"/>
          </p14:sldIdLst>
        </p14:section>
        <p14:section name="Study Context" id="{54896CCD-8224-4615-8BAC-19D1957D757B}">
          <p14:sldIdLst>
            <p14:sldId id="420"/>
            <p14:sldId id="370"/>
            <p14:sldId id="371"/>
            <p14:sldId id="369"/>
            <p14:sldId id="434"/>
            <p14:sldId id="382"/>
            <p14:sldId id="292"/>
          </p14:sldIdLst>
        </p14:section>
        <p14:section name="Study Overview" id="{93B07282-3326-4397-99DB-493C0BB36AD2}">
          <p14:sldIdLst>
            <p14:sldId id="419"/>
            <p14:sldId id="415"/>
            <p14:sldId id="416"/>
            <p14:sldId id="417"/>
          </p14:sldIdLst>
        </p14:section>
        <p14:section name="Prototypes" id="{02CB142C-9CB8-4C4E-97E5-84822E89C651}">
          <p14:sldIdLst>
            <p14:sldId id="429"/>
            <p14:sldId id="436"/>
            <p14:sldId id="438"/>
            <p14:sldId id="437"/>
            <p14:sldId id="439"/>
            <p14:sldId id="440"/>
          </p14:sldIdLst>
        </p14:section>
        <p14:section name="Process" id="{85F99E72-07D8-42C6-AC7E-917C38F8F2E7}">
          <p14:sldIdLst>
            <p14:sldId id="418"/>
            <p14:sldId id="421"/>
            <p14:sldId id="423"/>
            <p14:sldId id="422"/>
          </p14:sldIdLst>
        </p14:section>
        <p14:section name="Model" id="{FDC02571-6660-4E0E-B9C2-E4374809B7C5}">
          <p14:sldIdLst>
            <p14:sldId id="424"/>
            <p14:sldId id="430"/>
            <p14:sldId id="431"/>
            <p14:sldId id="432"/>
            <p14:sldId id="433"/>
          </p14:sldIdLst>
        </p14:section>
        <p14:section name="Datasheets" id="{4ADA33C2-5A56-4DBE-ABCE-A6881EC29E45}">
          <p14:sldIdLst>
            <p14:sldId id="426"/>
            <p14:sldId id="445"/>
            <p14:sldId id="441"/>
            <p14:sldId id="435"/>
            <p14:sldId id="444"/>
            <p14:sldId id="442"/>
            <p14:sldId id="443"/>
            <p14:sldId id="446"/>
            <p14:sldId id="447"/>
            <p14:sldId id="448"/>
            <p14:sldId id="449"/>
          </p14:sldIdLst>
        </p14:section>
        <p14:section name="Tooling" id="{87839456-C1BA-49A6-993E-2CF145DDBA9B}">
          <p14:sldIdLst>
            <p14:sldId id="427"/>
            <p14:sldId id="450"/>
            <p14:sldId id="352"/>
            <p14:sldId id="452"/>
            <p14:sldId id="453"/>
          </p14:sldIdLst>
        </p14:section>
        <p14:section name="Conclusions" id="{FFEB77F2-9721-47C0-9BC6-39B6889C7F2E}">
          <p14:sldIdLst>
            <p14:sldId id="428"/>
            <p14:sldId id="451"/>
            <p14:sldId id="454"/>
            <p14:sldId id="455"/>
            <p14:sldId id="457"/>
            <p14:sldId id="458"/>
          </p14:sldIdLst>
        </p14:section>
      </p14:sectionLst>
    </p:ext>
    <p:ext uri="{EFAFB233-063F-42B5-8137-9DF3F51BA10A}">
      <p15:sldGuideLst xmlns:p15="http://schemas.microsoft.com/office/powerpoint/2012/main">
        <p15:guide id="5" orient="horz" pos="3874" userDrawn="1">
          <p15:clr>
            <a:srgbClr val="A4A3A4"/>
          </p15:clr>
        </p15:guide>
        <p15:guide id="6" orient="horz" pos="1230" userDrawn="1">
          <p15:clr>
            <a:srgbClr val="A4A3A4"/>
          </p15:clr>
        </p15:guide>
        <p15:guide id="8" pos="3700" userDrawn="1">
          <p15:clr>
            <a:srgbClr val="A4A3A4"/>
          </p15:clr>
        </p15:guide>
        <p15:guide id="9" pos="3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7"/>
    <a:srgbClr val="000000"/>
    <a:srgbClr val="FF6A00"/>
    <a:srgbClr val="FFFFFF"/>
    <a:srgbClr val="5A5A5A"/>
    <a:srgbClr val="FFEBE7"/>
    <a:srgbClr val="FFD9B2"/>
    <a:srgbClr val="FFAA99"/>
    <a:srgbClr val="E6738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9FC7F-0BC8-41DC-8A2B-E87556FC8F25}" v="1" dt="2020-10-19T17:59:29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77045" autoAdjust="0"/>
  </p:normalViewPr>
  <p:slideViewPr>
    <p:cSldViewPr>
      <p:cViewPr varScale="1">
        <p:scale>
          <a:sx n="101" d="100"/>
          <a:sy n="101" d="100"/>
        </p:scale>
        <p:origin x="120" y="282"/>
      </p:cViewPr>
      <p:guideLst>
        <p:guide orient="horz" pos="3874"/>
        <p:guide orient="horz" pos="1230"/>
        <p:guide pos="3700"/>
        <p:guide pos="3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162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vin, Richard A" userId="de6c5467-8a91-475c-967c-37cfedd23297" providerId="ADAL" clId="{8DA9FC7F-0BC8-41DC-8A2B-E87556FC8F25}"/>
    <pc:docChg chg="undo custSel mod modSld">
      <pc:chgData name="Melvin, Richard A" userId="de6c5467-8a91-475c-967c-37cfedd23297" providerId="ADAL" clId="{8DA9FC7F-0BC8-41DC-8A2B-E87556FC8F25}" dt="2020-10-21T16:59:28.754" v="126" actId="1076"/>
      <pc:docMkLst>
        <pc:docMk/>
      </pc:docMkLst>
      <pc:sldChg chg="addSp delSp modSp mod modClrScheme chgLayout">
        <pc:chgData name="Melvin, Richard A" userId="de6c5467-8a91-475c-967c-37cfedd23297" providerId="ADAL" clId="{8DA9FC7F-0BC8-41DC-8A2B-E87556FC8F25}" dt="2020-10-20T18:56:59.289" v="97" actId="26606"/>
        <pc:sldMkLst>
          <pc:docMk/>
          <pc:sldMk cId="318174914" sldId="430"/>
        </pc:sldMkLst>
        <pc:spChg chg="add del mod">
          <ac:chgData name="Melvin, Richard A" userId="de6c5467-8a91-475c-967c-37cfedd23297" providerId="ADAL" clId="{8DA9FC7F-0BC8-41DC-8A2B-E87556FC8F25}" dt="2020-10-20T18:55:15.206" v="92" actId="26606"/>
          <ac:spMkLst>
            <pc:docMk/>
            <pc:sldMk cId="318174914" sldId="430"/>
            <ac:spMk id="3" creationId="{FAE651B6-7308-4652-9B0B-B43296E61CD3}"/>
          </ac:spMkLst>
        </pc:spChg>
        <pc:spChg chg="mod ord">
          <ac:chgData name="Melvin, Richard A" userId="de6c5467-8a91-475c-967c-37cfedd23297" providerId="ADAL" clId="{8DA9FC7F-0BC8-41DC-8A2B-E87556FC8F25}" dt="2020-10-20T18:56:59.289" v="97" actId="26606"/>
          <ac:spMkLst>
            <pc:docMk/>
            <pc:sldMk cId="318174914" sldId="430"/>
            <ac:spMk id="4" creationId="{021B3E04-2B98-4591-899E-14F50A77D2E4}"/>
          </ac:spMkLst>
        </pc:spChg>
        <pc:spChg chg="mod">
          <ac:chgData name="Melvin, Richard A" userId="de6c5467-8a91-475c-967c-37cfedd23297" providerId="ADAL" clId="{8DA9FC7F-0BC8-41DC-8A2B-E87556FC8F25}" dt="2020-10-20T18:56:59.289" v="97" actId="26606"/>
          <ac:spMkLst>
            <pc:docMk/>
            <pc:sldMk cId="318174914" sldId="430"/>
            <ac:spMk id="6" creationId="{6435EF5F-176E-41D5-AACC-53DE2F0CCC5E}"/>
          </ac:spMkLst>
        </pc:spChg>
        <pc:spChg chg="mod">
          <ac:chgData name="Melvin, Richard A" userId="de6c5467-8a91-475c-967c-37cfedd23297" providerId="ADAL" clId="{8DA9FC7F-0BC8-41DC-8A2B-E87556FC8F25}" dt="2020-10-20T18:56:59.289" v="97" actId="26606"/>
          <ac:spMkLst>
            <pc:docMk/>
            <pc:sldMk cId="318174914" sldId="430"/>
            <ac:spMk id="15" creationId="{9ECE56DE-84BF-4C6F-BCF0-1CBF0B1910D2}"/>
          </ac:spMkLst>
        </pc:spChg>
        <pc:spChg chg="del">
          <ac:chgData name="Melvin, Richard A" userId="de6c5467-8a91-475c-967c-37cfedd23297" providerId="ADAL" clId="{8DA9FC7F-0BC8-41DC-8A2B-E87556FC8F25}" dt="2020-10-20T18:55:15.206" v="92" actId="26606"/>
          <ac:spMkLst>
            <pc:docMk/>
            <pc:sldMk cId="318174914" sldId="430"/>
            <ac:spMk id="17" creationId="{CCDAAD25-C979-4F80-860C-BCA4EBE7AE5C}"/>
          </ac:spMkLst>
        </pc:spChg>
        <pc:spChg chg="add del mod">
          <ac:chgData name="Melvin, Richard A" userId="de6c5467-8a91-475c-967c-37cfedd23297" providerId="ADAL" clId="{8DA9FC7F-0BC8-41DC-8A2B-E87556FC8F25}" dt="2020-10-20T18:55:38.582" v="94" actId="26606"/>
          <ac:spMkLst>
            <pc:docMk/>
            <pc:sldMk cId="318174914" sldId="430"/>
            <ac:spMk id="22" creationId="{8AC4B8DA-B466-4DE7-BC0E-EA33D91C18F3}"/>
          </ac:spMkLst>
        </pc:spChg>
        <pc:spChg chg="add del mod">
          <ac:chgData name="Melvin, Richard A" userId="de6c5467-8a91-475c-967c-37cfedd23297" providerId="ADAL" clId="{8DA9FC7F-0BC8-41DC-8A2B-E87556FC8F25}" dt="2020-10-20T18:56:59.289" v="97" actId="26606"/>
          <ac:spMkLst>
            <pc:docMk/>
            <pc:sldMk cId="318174914" sldId="430"/>
            <ac:spMk id="27" creationId="{67357037-A93A-45DD-ACBE-9FAC3C6324CD}"/>
          </ac:spMkLst>
        </pc:spChg>
        <pc:spChg chg="add mod">
          <ac:chgData name="Melvin, Richard A" userId="de6c5467-8a91-475c-967c-37cfedd23297" providerId="ADAL" clId="{8DA9FC7F-0BC8-41DC-8A2B-E87556FC8F25}" dt="2020-10-20T18:56:59.289" v="97" actId="26606"/>
          <ac:spMkLst>
            <pc:docMk/>
            <pc:sldMk cId="318174914" sldId="430"/>
            <ac:spMk id="32" creationId="{6B8CD998-0C48-4202-B521-0B17101BC92F}"/>
          </ac:spMkLst>
        </pc:spChg>
        <pc:picChg chg="add del mod">
          <ac:chgData name="Melvin, Richard A" userId="de6c5467-8a91-475c-967c-37cfedd23297" providerId="ADAL" clId="{8DA9FC7F-0BC8-41DC-8A2B-E87556FC8F25}" dt="2020-10-20T18:56:56.534" v="96" actId="478"/>
          <ac:picMkLst>
            <pc:docMk/>
            <pc:sldMk cId="318174914" sldId="430"/>
            <ac:picMk id="7" creationId="{7269158C-99CF-4A21-9425-F2D97470607F}"/>
          </ac:picMkLst>
        </pc:picChg>
        <pc:picChg chg="add mod">
          <ac:chgData name="Melvin, Richard A" userId="de6c5467-8a91-475c-967c-37cfedd23297" providerId="ADAL" clId="{8DA9FC7F-0BC8-41DC-8A2B-E87556FC8F25}" dt="2020-10-20T18:56:59.289" v="97" actId="26606"/>
          <ac:picMkLst>
            <pc:docMk/>
            <pc:sldMk cId="318174914" sldId="430"/>
            <ac:picMk id="9" creationId="{9C583357-08DE-470F-859A-AFFB22F950D5}"/>
          </ac:picMkLst>
        </pc:picChg>
        <pc:picChg chg="del">
          <ac:chgData name="Melvin, Richard A" userId="de6c5467-8a91-475c-967c-37cfedd23297" providerId="ADAL" clId="{8DA9FC7F-0BC8-41DC-8A2B-E87556FC8F25}" dt="2020-10-20T18:55:07.552" v="90" actId="478"/>
          <ac:picMkLst>
            <pc:docMk/>
            <pc:sldMk cId="318174914" sldId="430"/>
            <ac:picMk id="10" creationId="{BD5A7AD4-E685-4B7A-ABDD-57AACE9AFC29}"/>
          </ac:picMkLst>
        </pc:picChg>
      </pc:sldChg>
      <pc:sldChg chg="modSp mod">
        <pc:chgData name="Melvin, Richard A" userId="de6c5467-8a91-475c-967c-37cfedd23297" providerId="ADAL" clId="{8DA9FC7F-0BC8-41DC-8A2B-E87556FC8F25}" dt="2020-10-14T14:16:07.384" v="9" actId="20577"/>
        <pc:sldMkLst>
          <pc:docMk/>
          <pc:sldMk cId="3285134704" sldId="431"/>
        </pc:sldMkLst>
        <pc:spChg chg="mod">
          <ac:chgData name="Melvin, Richard A" userId="de6c5467-8a91-475c-967c-37cfedd23297" providerId="ADAL" clId="{8DA9FC7F-0BC8-41DC-8A2B-E87556FC8F25}" dt="2020-10-14T14:16:07.384" v="9" actId="20577"/>
          <ac:spMkLst>
            <pc:docMk/>
            <pc:sldMk cId="3285134704" sldId="431"/>
            <ac:spMk id="7" creationId="{7ADEE5E2-D3C0-4ECB-A159-891F9B151982}"/>
          </ac:spMkLst>
        </pc:spChg>
      </pc:sldChg>
      <pc:sldChg chg="modSp mod">
        <pc:chgData name="Melvin, Richard A" userId="de6c5467-8a91-475c-967c-37cfedd23297" providerId="ADAL" clId="{8DA9FC7F-0BC8-41DC-8A2B-E87556FC8F25}" dt="2020-10-14T14:16:12.169" v="19" actId="20577"/>
        <pc:sldMkLst>
          <pc:docMk/>
          <pc:sldMk cId="4131279156" sldId="432"/>
        </pc:sldMkLst>
        <pc:spChg chg="mod">
          <ac:chgData name="Melvin, Richard A" userId="de6c5467-8a91-475c-967c-37cfedd23297" providerId="ADAL" clId="{8DA9FC7F-0BC8-41DC-8A2B-E87556FC8F25}" dt="2020-10-14T14:16:12.169" v="19" actId="20577"/>
          <ac:spMkLst>
            <pc:docMk/>
            <pc:sldMk cId="4131279156" sldId="432"/>
            <ac:spMk id="2" creationId="{0089084E-15D9-41DA-AAE7-8E83B2D94F20}"/>
          </ac:spMkLst>
        </pc:spChg>
      </pc:sldChg>
      <pc:sldChg chg="addSp delSp modSp mod">
        <pc:chgData name="Melvin, Richard A" userId="de6c5467-8a91-475c-967c-37cfedd23297" providerId="ADAL" clId="{8DA9FC7F-0BC8-41DC-8A2B-E87556FC8F25}" dt="2020-10-20T18:55:02.104" v="89" actId="478"/>
        <pc:sldMkLst>
          <pc:docMk/>
          <pc:sldMk cId="28764689" sldId="433"/>
        </pc:sldMkLst>
        <pc:spChg chg="add del mod">
          <ac:chgData name="Melvin, Richard A" userId="de6c5467-8a91-475c-967c-37cfedd23297" providerId="ADAL" clId="{8DA9FC7F-0BC8-41DC-8A2B-E87556FC8F25}" dt="2020-10-20T18:55:02.104" v="89" actId="478"/>
          <ac:spMkLst>
            <pc:docMk/>
            <pc:sldMk cId="28764689" sldId="433"/>
            <ac:spMk id="3" creationId="{E1DB4928-092C-4E20-9357-048055580175}"/>
          </ac:spMkLst>
        </pc:spChg>
        <pc:spChg chg="mod">
          <ac:chgData name="Melvin, Richard A" userId="de6c5467-8a91-475c-967c-37cfedd23297" providerId="ADAL" clId="{8DA9FC7F-0BC8-41DC-8A2B-E87556FC8F25}" dt="2020-10-20T18:55:00.315" v="87" actId="26606"/>
          <ac:spMkLst>
            <pc:docMk/>
            <pc:sldMk cId="28764689" sldId="433"/>
            <ac:spMk id="12" creationId="{67B8150A-454F-43BE-B7F5-C8FB97F32FDC}"/>
          </ac:spMkLst>
        </pc:spChg>
        <pc:spChg chg="mod">
          <ac:chgData name="Melvin, Richard A" userId="de6c5467-8a91-475c-967c-37cfedd23297" providerId="ADAL" clId="{8DA9FC7F-0BC8-41DC-8A2B-E87556FC8F25}" dt="2020-10-20T18:55:00.315" v="87" actId="26606"/>
          <ac:spMkLst>
            <pc:docMk/>
            <pc:sldMk cId="28764689" sldId="433"/>
            <ac:spMk id="14" creationId="{51EE885F-4685-442D-9B04-A0077256F540}"/>
          </ac:spMkLst>
        </pc:spChg>
        <pc:spChg chg="add del">
          <ac:chgData name="Melvin, Richard A" userId="de6c5467-8a91-475c-967c-37cfedd23297" providerId="ADAL" clId="{8DA9FC7F-0BC8-41DC-8A2B-E87556FC8F25}" dt="2020-10-20T18:55:00.315" v="87" actId="26606"/>
          <ac:spMkLst>
            <pc:docMk/>
            <pc:sldMk cId="28764689" sldId="433"/>
            <ac:spMk id="19" creationId="{4A6AD466-80FA-4FE0-A4C1-9A47B3D1A032}"/>
          </ac:spMkLst>
        </pc:spChg>
        <pc:picChg chg="add del mod">
          <ac:chgData name="Melvin, Richard A" userId="de6c5467-8a91-475c-967c-37cfedd23297" providerId="ADAL" clId="{8DA9FC7F-0BC8-41DC-8A2B-E87556FC8F25}" dt="2020-10-20T18:55:01.311" v="88" actId="22"/>
          <ac:picMkLst>
            <pc:docMk/>
            <pc:sldMk cId="28764689" sldId="433"/>
            <ac:picMk id="6" creationId="{0EBCBEEF-7D63-472E-A562-9794B9F8B88F}"/>
          </ac:picMkLst>
        </pc:picChg>
        <pc:picChg chg="add del">
          <ac:chgData name="Melvin, Richard A" userId="de6c5467-8a91-475c-967c-37cfedd23297" providerId="ADAL" clId="{8DA9FC7F-0BC8-41DC-8A2B-E87556FC8F25}" dt="2020-10-20T18:55:02.104" v="89" actId="478"/>
          <ac:picMkLst>
            <pc:docMk/>
            <pc:sldMk cId="28764689" sldId="433"/>
            <ac:picMk id="7" creationId="{04132246-CEBB-4735-B83B-BD251402BAD2}"/>
          </ac:picMkLst>
        </pc:picChg>
      </pc:sldChg>
      <pc:sldChg chg="modSp mod">
        <pc:chgData name="Melvin, Richard A" userId="de6c5467-8a91-475c-967c-37cfedd23297" providerId="ADAL" clId="{8DA9FC7F-0BC8-41DC-8A2B-E87556FC8F25}" dt="2020-10-19T17:59:49.306" v="83" actId="6549"/>
        <pc:sldMkLst>
          <pc:docMk/>
          <pc:sldMk cId="1121235195" sldId="436"/>
        </pc:sldMkLst>
        <pc:graphicFrameChg chg="mod modGraphic">
          <ac:chgData name="Melvin, Richard A" userId="de6c5467-8a91-475c-967c-37cfedd23297" providerId="ADAL" clId="{8DA9FC7F-0BC8-41DC-8A2B-E87556FC8F25}" dt="2020-10-19T17:59:49.306" v="83" actId="6549"/>
          <ac:graphicFrameMkLst>
            <pc:docMk/>
            <pc:sldMk cId="1121235195" sldId="436"/>
            <ac:graphicFrameMk id="8" creationId="{DD48D1D9-2EE6-4BB2-B9E3-28303B8ACA6C}"/>
          </ac:graphicFrameMkLst>
        </pc:graphicFrameChg>
      </pc:sldChg>
      <pc:sldChg chg="addSp modSp mod">
        <pc:chgData name="Melvin, Richard A" userId="de6c5467-8a91-475c-967c-37cfedd23297" providerId="ADAL" clId="{8DA9FC7F-0BC8-41DC-8A2B-E87556FC8F25}" dt="2020-10-21T16:59:28.754" v="126" actId="1076"/>
        <pc:sldMkLst>
          <pc:docMk/>
          <pc:sldMk cId="3007650818" sldId="442"/>
        </pc:sldMkLst>
        <pc:picChg chg="add mod">
          <ac:chgData name="Melvin, Richard A" userId="de6c5467-8a91-475c-967c-37cfedd23297" providerId="ADAL" clId="{8DA9FC7F-0BC8-41DC-8A2B-E87556FC8F25}" dt="2020-10-21T16:59:19.002" v="123" actId="1076"/>
          <ac:picMkLst>
            <pc:docMk/>
            <pc:sldMk cId="3007650818" sldId="442"/>
            <ac:picMk id="3" creationId="{76A9724B-FCD5-4F10-9B9C-AFA9490888EB}"/>
          </ac:picMkLst>
        </pc:picChg>
        <pc:picChg chg="mod">
          <ac:chgData name="Melvin, Richard A" userId="de6c5467-8a91-475c-967c-37cfedd23297" providerId="ADAL" clId="{8DA9FC7F-0BC8-41DC-8A2B-E87556FC8F25}" dt="2020-10-21T16:57:44.439" v="117" actId="1076"/>
          <ac:picMkLst>
            <pc:docMk/>
            <pc:sldMk cId="3007650818" sldId="442"/>
            <ac:picMk id="7" creationId="{CF9DC53A-8F2E-4186-AD92-89320C0FC239}"/>
          </ac:picMkLst>
        </pc:picChg>
        <pc:picChg chg="mod ord">
          <ac:chgData name="Melvin, Richard A" userId="de6c5467-8a91-475c-967c-37cfedd23297" providerId="ADAL" clId="{8DA9FC7F-0BC8-41DC-8A2B-E87556FC8F25}" dt="2020-10-21T16:59:28.754" v="126" actId="1076"/>
          <ac:picMkLst>
            <pc:docMk/>
            <pc:sldMk cId="3007650818" sldId="442"/>
            <ac:picMk id="9" creationId="{C8BACFF6-4E8E-40DC-B3F6-41758E79CAB5}"/>
          </ac:picMkLst>
        </pc:picChg>
      </pc:sldChg>
      <pc:sldChg chg="addSp delSp modSp mod">
        <pc:chgData name="Melvin, Richard A" userId="de6c5467-8a91-475c-967c-37cfedd23297" providerId="ADAL" clId="{8DA9FC7F-0BC8-41DC-8A2B-E87556FC8F25}" dt="2020-10-21T12:43:55.058" v="116" actId="108"/>
        <pc:sldMkLst>
          <pc:docMk/>
          <pc:sldMk cId="4231727948" sldId="445"/>
        </pc:sldMkLst>
        <pc:spChg chg="add mod">
          <ac:chgData name="Melvin, Richard A" userId="de6c5467-8a91-475c-967c-37cfedd23297" providerId="ADAL" clId="{8DA9FC7F-0BC8-41DC-8A2B-E87556FC8F25}" dt="2020-10-21T12:41:56.927" v="98" actId="478"/>
          <ac:spMkLst>
            <pc:docMk/>
            <pc:sldMk cId="4231727948" sldId="445"/>
            <ac:spMk id="3" creationId="{21C3F272-DA6A-444E-B891-3FF72328AB54}"/>
          </ac:spMkLst>
        </pc:spChg>
        <pc:spChg chg="mod">
          <ac:chgData name="Melvin, Richard A" userId="de6c5467-8a91-475c-967c-37cfedd23297" providerId="ADAL" clId="{8DA9FC7F-0BC8-41DC-8A2B-E87556FC8F25}" dt="2020-10-21T12:43:55.058" v="116" actId="108"/>
          <ac:spMkLst>
            <pc:docMk/>
            <pc:sldMk cId="4231727948" sldId="445"/>
            <ac:spMk id="7" creationId="{CCF91D2B-6A94-4639-BE92-B212D12B925A}"/>
          </ac:spMkLst>
        </pc:spChg>
        <pc:picChg chg="add mod">
          <ac:chgData name="Melvin, Richard A" userId="de6c5467-8a91-475c-967c-37cfedd23297" providerId="ADAL" clId="{8DA9FC7F-0BC8-41DC-8A2B-E87556FC8F25}" dt="2020-10-21T12:42:06.673" v="101" actId="14100"/>
          <ac:picMkLst>
            <pc:docMk/>
            <pc:sldMk cId="4231727948" sldId="445"/>
            <ac:picMk id="8" creationId="{DEA96C3B-E428-4B31-96FD-B33CCDF10801}"/>
          </ac:picMkLst>
        </pc:picChg>
        <pc:picChg chg="del">
          <ac:chgData name="Melvin, Richard A" userId="de6c5467-8a91-475c-967c-37cfedd23297" providerId="ADAL" clId="{8DA9FC7F-0BC8-41DC-8A2B-E87556FC8F25}" dt="2020-10-21T12:41:56.927" v="98" actId="478"/>
          <ac:picMkLst>
            <pc:docMk/>
            <pc:sldMk cId="4231727948" sldId="445"/>
            <ac:picMk id="10" creationId="{33D9CB2C-4DE3-4F33-B806-C58A73ABBD66}"/>
          </ac:picMkLst>
        </pc:picChg>
      </pc:sldChg>
      <pc:sldChg chg="modSp mod">
        <pc:chgData name="Melvin, Richard A" userId="de6c5467-8a91-475c-967c-37cfedd23297" providerId="ADAL" clId="{8DA9FC7F-0BC8-41DC-8A2B-E87556FC8F25}" dt="2020-10-14T14:31:22.809" v="52" actId="20577"/>
        <pc:sldMkLst>
          <pc:docMk/>
          <pc:sldMk cId="151331415" sldId="451"/>
        </pc:sldMkLst>
        <pc:spChg chg="mod">
          <ac:chgData name="Melvin, Richard A" userId="de6c5467-8a91-475c-967c-37cfedd23297" providerId="ADAL" clId="{8DA9FC7F-0BC8-41DC-8A2B-E87556FC8F25}" dt="2020-10-14T14:31:22.809" v="52" actId="20577"/>
          <ac:spMkLst>
            <pc:docMk/>
            <pc:sldMk cId="151331415" sldId="451"/>
            <ac:spMk id="7" creationId="{98DD591E-075E-412F-B3B4-87FB35A33F94}"/>
          </ac:spMkLst>
        </pc:spChg>
      </pc:sldChg>
      <pc:sldChg chg="modSp mod">
        <pc:chgData name="Melvin, Richard A" userId="de6c5467-8a91-475c-967c-37cfedd23297" providerId="ADAL" clId="{8DA9FC7F-0BC8-41DC-8A2B-E87556FC8F25}" dt="2020-10-14T14:34:03.913" v="57" actId="20577"/>
        <pc:sldMkLst>
          <pc:docMk/>
          <pc:sldMk cId="199972190" sldId="454"/>
        </pc:sldMkLst>
        <pc:spChg chg="mod">
          <ac:chgData name="Melvin, Richard A" userId="de6c5467-8a91-475c-967c-37cfedd23297" providerId="ADAL" clId="{8DA9FC7F-0BC8-41DC-8A2B-E87556FC8F25}" dt="2020-10-14T14:34:03.913" v="57" actId="20577"/>
          <ac:spMkLst>
            <pc:docMk/>
            <pc:sldMk cId="199972190" sldId="454"/>
            <ac:spMk id="3" creationId="{C3633641-9D17-499C-BC68-72C9663F76C1}"/>
          </ac:spMkLst>
        </pc:spChg>
      </pc:sldChg>
      <pc:sldChg chg="modSp mod">
        <pc:chgData name="Melvin, Richard A" userId="de6c5467-8a91-475c-967c-37cfedd23297" providerId="ADAL" clId="{8DA9FC7F-0BC8-41DC-8A2B-E87556FC8F25}" dt="2020-10-14T17:32:12.679" v="65" actId="27636"/>
        <pc:sldMkLst>
          <pc:docMk/>
          <pc:sldMk cId="580242535" sldId="455"/>
        </pc:sldMkLst>
        <pc:spChg chg="mod">
          <ac:chgData name="Melvin, Richard A" userId="de6c5467-8a91-475c-967c-37cfedd23297" providerId="ADAL" clId="{8DA9FC7F-0BC8-41DC-8A2B-E87556FC8F25}" dt="2020-10-14T17:32:12.679" v="65" actId="27636"/>
          <ac:spMkLst>
            <pc:docMk/>
            <pc:sldMk cId="580242535" sldId="455"/>
            <ac:spMk id="3" creationId="{4A5E46AF-E172-4D5D-A0B9-4DC97A8920E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650F1-04F9-42BC-A4EF-2C928C92FCA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7223F68E-169F-455D-A402-092D7B7CBCB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Study Context</a:t>
          </a:r>
        </a:p>
      </dgm:t>
    </dgm:pt>
    <dgm:pt modelId="{59804BD4-5865-40FA-8A73-99ADFCFCB83C}" type="parTrans" cxnId="{CE1E6CDF-003C-41AE-8648-D3CE1FF2CF22}">
      <dgm:prSet/>
      <dgm:spPr/>
      <dgm:t>
        <a:bodyPr/>
        <a:lstStyle/>
        <a:p>
          <a:endParaRPr lang="en-GB"/>
        </a:p>
      </dgm:t>
    </dgm:pt>
    <dgm:pt modelId="{1C771D17-EDC4-417E-AB44-28BA76781F26}" type="sibTrans" cxnId="{CE1E6CDF-003C-41AE-8648-D3CE1FF2CF22}">
      <dgm:prSet/>
      <dgm:spPr/>
      <dgm:t>
        <a:bodyPr/>
        <a:lstStyle/>
        <a:p>
          <a:endParaRPr lang="en-GB"/>
        </a:p>
      </dgm:t>
    </dgm:pt>
    <dgm:pt modelId="{C6D95F53-6F6A-4F4D-BA7B-1A521B981FA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Study Overview</a:t>
          </a:r>
        </a:p>
      </dgm:t>
    </dgm:pt>
    <dgm:pt modelId="{8AC60260-08CC-4D63-A938-F6CE3D3A98B6}" type="parTrans" cxnId="{B772B619-7746-4413-B29B-1AFE7BAC2AE8}">
      <dgm:prSet/>
      <dgm:spPr/>
      <dgm:t>
        <a:bodyPr/>
        <a:lstStyle/>
        <a:p>
          <a:endParaRPr lang="en-GB"/>
        </a:p>
      </dgm:t>
    </dgm:pt>
    <dgm:pt modelId="{B2454B19-4D86-45C7-882B-F900255D911C}" type="sibTrans" cxnId="{B772B619-7746-4413-B29B-1AFE7BAC2AE8}">
      <dgm:prSet/>
      <dgm:spPr/>
      <dgm:t>
        <a:bodyPr/>
        <a:lstStyle/>
        <a:p>
          <a:endParaRPr lang="en-GB"/>
        </a:p>
      </dgm:t>
    </dgm:pt>
    <dgm:pt modelId="{8F53950A-FB70-401A-828B-7F0206F5E86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Achievements and Results</a:t>
          </a:r>
        </a:p>
      </dgm:t>
    </dgm:pt>
    <dgm:pt modelId="{36D21990-3E47-4AF9-8850-B7A6C38DB6E9}" type="parTrans" cxnId="{DC13E600-3516-4C8F-8787-66DA2F0555F1}">
      <dgm:prSet/>
      <dgm:spPr/>
      <dgm:t>
        <a:bodyPr/>
        <a:lstStyle/>
        <a:p>
          <a:endParaRPr lang="en-GB"/>
        </a:p>
      </dgm:t>
    </dgm:pt>
    <dgm:pt modelId="{F390C16C-D40C-4939-8DF8-5B625B7E8EF4}" type="sibTrans" cxnId="{DC13E600-3516-4C8F-8787-66DA2F0555F1}">
      <dgm:prSet/>
      <dgm:spPr/>
      <dgm:t>
        <a:bodyPr/>
        <a:lstStyle/>
        <a:p>
          <a:endParaRPr lang="en-GB"/>
        </a:p>
      </dgm:t>
    </dgm:pt>
    <dgm:pt modelId="{60782B5C-7B31-4988-BF1F-136449B1A84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 dirty="0"/>
            <a:t>Process	Model</a:t>
          </a:r>
          <a:endParaRPr lang="en-GB" dirty="0"/>
        </a:p>
      </dgm:t>
    </dgm:pt>
    <dgm:pt modelId="{4ABEAC28-002A-40A0-9005-87BEA4B09256}" type="parTrans" cxnId="{EF42857B-53F5-48B3-91B7-59E6DAD1789B}">
      <dgm:prSet/>
      <dgm:spPr/>
      <dgm:t>
        <a:bodyPr/>
        <a:lstStyle/>
        <a:p>
          <a:endParaRPr lang="en-GB"/>
        </a:p>
      </dgm:t>
    </dgm:pt>
    <dgm:pt modelId="{87DC0448-8128-4BC9-A869-D44D0913A91C}" type="sibTrans" cxnId="{EF42857B-53F5-48B3-91B7-59E6DAD1789B}">
      <dgm:prSet/>
      <dgm:spPr/>
      <dgm:t>
        <a:bodyPr/>
        <a:lstStyle/>
        <a:p>
          <a:endParaRPr lang="en-GB"/>
        </a:p>
      </dgm:t>
    </dgm:pt>
    <dgm:pt modelId="{B711D206-94E2-4A93-B852-021FC866C29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 dirty="0"/>
            <a:t>Datasheets	Tooling</a:t>
          </a:r>
          <a:endParaRPr lang="en-GB" dirty="0"/>
        </a:p>
      </dgm:t>
    </dgm:pt>
    <dgm:pt modelId="{8B58D301-D325-4B6A-8BD3-E80DC2EF6F19}" type="parTrans" cxnId="{1A4A6C44-2083-43DC-8CF6-CE473B2FA49D}">
      <dgm:prSet/>
      <dgm:spPr/>
      <dgm:t>
        <a:bodyPr/>
        <a:lstStyle/>
        <a:p>
          <a:endParaRPr lang="en-GB"/>
        </a:p>
      </dgm:t>
    </dgm:pt>
    <dgm:pt modelId="{0D8C8684-079F-4060-B9E7-E41249E8A3A3}" type="sibTrans" cxnId="{1A4A6C44-2083-43DC-8CF6-CE473B2FA49D}">
      <dgm:prSet/>
      <dgm:spPr/>
      <dgm:t>
        <a:bodyPr/>
        <a:lstStyle/>
        <a:p>
          <a:endParaRPr lang="en-GB"/>
        </a:p>
      </dgm:t>
    </dgm:pt>
    <dgm:pt modelId="{A5DA6BFC-A166-421C-93DA-B7EA4D8E9FB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Conclusions</a:t>
          </a:r>
        </a:p>
      </dgm:t>
    </dgm:pt>
    <dgm:pt modelId="{0BA15581-74FD-41F1-8465-4B7EC47C5A7E}" type="parTrans" cxnId="{CCFC65ED-AAF1-457C-8ACA-F5D8F4AAFF5C}">
      <dgm:prSet/>
      <dgm:spPr/>
      <dgm:t>
        <a:bodyPr/>
        <a:lstStyle/>
        <a:p>
          <a:endParaRPr lang="en-GB"/>
        </a:p>
      </dgm:t>
    </dgm:pt>
    <dgm:pt modelId="{C84914B6-A98D-4BB8-AEC9-E9494EB9C2BF}" type="sibTrans" cxnId="{CCFC65ED-AAF1-457C-8ACA-F5D8F4AAFF5C}">
      <dgm:prSet/>
      <dgm:spPr/>
      <dgm:t>
        <a:bodyPr/>
        <a:lstStyle/>
        <a:p>
          <a:endParaRPr lang="en-GB"/>
        </a:p>
      </dgm:t>
    </dgm:pt>
    <dgm:pt modelId="{34A96C15-B626-487A-B56E-998B35DBC60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Proof of Concept Prototypes</a:t>
          </a:r>
        </a:p>
      </dgm:t>
    </dgm:pt>
    <dgm:pt modelId="{E94490D1-D940-401E-9CF9-D04F41DA98EB}" type="parTrans" cxnId="{FC5AF195-85B4-4FC7-AA23-C4788E1ED296}">
      <dgm:prSet/>
      <dgm:spPr/>
      <dgm:t>
        <a:bodyPr/>
        <a:lstStyle/>
        <a:p>
          <a:endParaRPr lang="en-GB"/>
        </a:p>
      </dgm:t>
    </dgm:pt>
    <dgm:pt modelId="{782C2A90-B995-4C6F-9331-0BA202E0EB83}" type="sibTrans" cxnId="{FC5AF195-85B4-4FC7-AA23-C4788E1ED296}">
      <dgm:prSet/>
      <dgm:spPr/>
      <dgm:t>
        <a:bodyPr/>
        <a:lstStyle/>
        <a:p>
          <a:endParaRPr lang="en-GB"/>
        </a:p>
      </dgm:t>
    </dgm:pt>
    <dgm:pt modelId="{E8680C3F-D3C7-4005-B7ED-E8F7530E32C3}" type="pres">
      <dgm:prSet presAssocID="{3E7650F1-04F9-42BC-A4EF-2C928C92FCA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0E774E-707F-40E0-9C3D-32B87EAAEAB6}" type="pres">
      <dgm:prSet presAssocID="{7223F68E-169F-455D-A402-092D7B7CBCB5}" presName="compNode" presStyleCnt="0"/>
      <dgm:spPr/>
    </dgm:pt>
    <dgm:pt modelId="{76B1CFE4-E684-4189-B0B1-B50402108535}" type="pres">
      <dgm:prSet presAssocID="{7223F68E-169F-455D-A402-092D7B7CBCB5}" presName="bgRect" presStyleLbl="bgShp" presStyleIdx="0" presStyleCnt="5"/>
      <dgm:spPr/>
    </dgm:pt>
    <dgm:pt modelId="{EB899B0A-E4AB-4B5A-8760-A2E13B637B2A}" type="pres">
      <dgm:prSet presAssocID="{7223F68E-169F-455D-A402-092D7B7CBCB5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1D4F743-6EF8-4478-B2C4-48DE5BEA28F0}" type="pres">
      <dgm:prSet presAssocID="{7223F68E-169F-455D-A402-092D7B7CBCB5}" presName="spaceRect" presStyleCnt="0"/>
      <dgm:spPr/>
    </dgm:pt>
    <dgm:pt modelId="{5F4165F1-7876-421E-8CC8-E5EBD3F0B461}" type="pres">
      <dgm:prSet presAssocID="{7223F68E-169F-455D-A402-092D7B7CBCB5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7B0D808-1085-4F9F-818D-AE5F35C07111}" type="pres">
      <dgm:prSet presAssocID="{1C771D17-EDC4-417E-AB44-28BA76781F26}" presName="sibTrans" presStyleCnt="0"/>
      <dgm:spPr/>
    </dgm:pt>
    <dgm:pt modelId="{458A6869-6CCD-4BA4-89B0-E31EB1242CF9}" type="pres">
      <dgm:prSet presAssocID="{C6D95F53-6F6A-4F4D-BA7B-1A521B981FAE}" presName="compNode" presStyleCnt="0"/>
      <dgm:spPr/>
    </dgm:pt>
    <dgm:pt modelId="{6381D090-2F66-4B30-9D40-75391752C117}" type="pres">
      <dgm:prSet presAssocID="{C6D95F53-6F6A-4F4D-BA7B-1A521B981FAE}" presName="bgRect" presStyleLbl="bgShp" presStyleIdx="1" presStyleCnt="5"/>
      <dgm:spPr/>
    </dgm:pt>
    <dgm:pt modelId="{C47F2969-F933-42E7-883D-1DDCCF2F6C6F}" type="pres">
      <dgm:prSet presAssocID="{C6D95F53-6F6A-4F4D-BA7B-1A521B981FAE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41F409B-A160-4A0D-9A0A-4244E8D3BF7E}" type="pres">
      <dgm:prSet presAssocID="{C6D95F53-6F6A-4F4D-BA7B-1A521B981FAE}" presName="spaceRect" presStyleCnt="0"/>
      <dgm:spPr/>
    </dgm:pt>
    <dgm:pt modelId="{EB559C09-318F-4FE2-89BB-A3FAF61B6034}" type="pres">
      <dgm:prSet presAssocID="{C6D95F53-6F6A-4F4D-BA7B-1A521B981FAE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7D0F27E-7042-436B-BF00-9A10F9C31D1D}" type="pres">
      <dgm:prSet presAssocID="{B2454B19-4D86-45C7-882B-F900255D911C}" presName="sibTrans" presStyleCnt="0"/>
      <dgm:spPr/>
    </dgm:pt>
    <dgm:pt modelId="{FEB4948C-BF7A-4FD4-84C9-8A45DB8482FC}" type="pres">
      <dgm:prSet presAssocID="{34A96C15-B626-487A-B56E-998B35DBC600}" presName="compNode" presStyleCnt="0"/>
      <dgm:spPr/>
    </dgm:pt>
    <dgm:pt modelId="{AEC62544-374E-43B2-B652-07682577F698}" type="pres">
      <dgm:prSet presAssocID="{34A96C15-B626-487A-B56E-998B35DBC600}" presName="bgRect" presStyleLbl="bgShp" presStyleIdx="2" presStyleCnt="5"/>
      <dgm:spPr/>
    </dgm:pt>
    <dgm:pt modelId="{C386A3D8-7461-47A1-AF21-064FFEC0F113}" type="pres">
      <dgm:prSet presAssocID="{34A96C15-B626-487A-B56E-998B35DBC600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96D095A8-23A7-4C57-8059-F84B1A367280}" type="pres">
      <dgm:prSet presAssocID="{34A96C15-B626-487A-B56E-998B35DBC600}" presName="spaceRect" presStyleCnt="0"/>
      <dgm:spPr/>
    </dgm:pt>
    <dgm:pt modelId="{005C10DE-24AA-47FF-B607-342C20E0221A}" type="pres">
      <dgm:prSet presAssocID="{34A96C15-B626-487A-B56E-998B35DBC600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26FE0F3-344E-4DC5-A448-D63E0071BF79}" type="pres">
      <dgm:prSet presAssocID="{782C2A90-B995-4C6F-9331-0BA202E0EB83}" presName="sibTrans" presStyleCnt="0"/>
      <dgm:spPr/>
    </dgm:pt>
    <dgm:pt modelId="{4C082181-4931-49BB-B75F-D6CE5E12936D}" type="pres">
      <dgm:prSet presAssocID="{8F53950A-FB70-401A-828B-7F0206F5E862}" presName="compNode" presStyleCnt="0"/>
      <dgm:spPr/>
    </dgm:pt>
    <dgm:pt modelId="{30800F83-6A92-431A-8DD8-99307615073C}" type="pres">
      <dgm:prSet presAssocID="{8F53950A-FB70-401A-828B-7F0206F5E862}" presName="bgRect" presStyleLbl="bgShp" presStyleIdx="3" presStyleCnt="5"/>
      <dgm:spPr/>
    </dgm:pt>
    <dgm:pt modelId="{20297DF5-BB4F-48D7-B70C-6903C1853FE6}" type="pres">
      <dgm:prSet presAssocID="{8F53950A-FB70-401A-828B-7F0206F5E862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FD00069-E325-4EE7-B656-26294652E8C9}" type="pres">
      <dgm:prSet presAssocID="{8F53950A-FB70-401A-828B-7F0206F5E862}" presName="spaceRect" presStyleCnt="0"/>
      <dgm:spPr/>
    </dgm:pt>
    <dgm:pt modelId="{E1A1F937-3402-4F4B-BB4C-F2DBD969C9C7}" type="pres">
      <dgm:prSet presAssocID="{8F53950A-FB70-401A-828B-7F0206F5E862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B1690C4-423E-4B1B-B1F1-255E62975B74}" type="pres">
      <dgm:prSet presAssocID="{8F53950A-FB70-401A-828B-7F0206F5E862}" presName="desTx" presStyleLbl="revTx" presStyleIdx="4" presStyleCnt="6">
        <dgm:presLayoutVars/>
      </dgm:prSet>
      <dgm:spPr/>
      <dgm:t>
        <a:bodyPr/>
        <a:lstStyle/>
        <a:p>
          <a:endParaRPr lang="en-US"/>
        </a:p>
      </dgm:t>
    </dgm:pt>
    <dgm:pt modelId="{91F7321A-A019-4DF1-A6D5-C24B7DCB0E3D}" type="pres">
      <dgm:prSet presAssocID="{F390C16C-D40C-4939-8DF8-5B625B7E8EF4}" presName="sibTrans" presStyleCnt="0"/>
      <dgm:spPr/>
    </dgm:pt>
    <dgm:pt modelId="{09F39272-CD27-4B5A-BEDE-426F95CC6C6D}" type="pres">
      <dgm:prSet presAssocID="{A5DA6BFC-A166-421C-93DA-B7EA4D8E9FB7}" presName="compNode" presStyleCnt="0"/>
      <dgm:spPr/>
    </dgm:pt>
    <dgm:pt modelId="{52EDF9D2-1717-4CE2-9B0A-7928E7F18BEB}" type="pres">
      <dgm:prSet presAssocID="{A5DA6BFC-A166-421C-93DA-B7EA4D8E9FB7}" presName="bgRect" presStyleLbl="bgShp" presStyleIdx="4" presStyleCnt="5"/>
      <dgm:spPr/>
    </dgm:pt>
    <dgm:pt modelId="{815B687A-9B7F-46D9-8BED-463280448B27}" type="pres">
      <dgm:prSet presAssocID="{A5DA6BFC-A166-421C-93DA-B7EA4D8E9FB7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B48C2F8-9298-45F7-9BFD-64CD495A4392}" type="pres">
      <dgm:prSet presAssocID="{A5DA6BFC-A166-421C-93DA-B7EA4D8E9FB7}" presName="spaceRect" presStyleCnt="0"/>
      <dgm:spPr/>
    </dgm:pt>
    <dgm:pt modelId="{A2C49994-B0B3-4DEA-BDFC-22280841FD19}" type="pres">
      <dgm:prSet presAssocID="{A5DA6BFC-A166-421C-93DA-B7EA4D8E9FB7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3389D81-4855-46BA-94D8-BA1EC0FBBE87}" type="presOf" srcId="{8F53950A-FB70-401A-828B-7F0206F5E862}" destId="{E1A1F937-3402-4F4B-BB4C-F2DBD969C9C7}" srcOrd="0" destOrd="0" presId="urn:microsoft.com/office/officeart/2018/2/layout/IconVerticalSolidList"/>
    <dgm:cxn modelId="{DC13E600-3516-4C8F-8787-66DA2F0555F1}" srcId="{3E7650F1-04F9-42BC-A4EF-2C928C92FCA7}" destId="{8F53950A-FB70-401A-828B-7F0206F5E862}" srcOrd="3" destOrd="0" parTransId="{36D21990-3E47-4AF9-8850-B7A6C38DB6E9}" sibTransId="{F390C16C-D40C-4939-8DF8-5B625B7E8EF4}"/>
    <dgm:cxn modelId="{E6C5B567-09AE-48B8-BD39-566AFE03C1B8}" type="presOf" srcId="{3E7650F1-04F9-42BC-A4EF-2C928C92FCA7}" destId="{E8680C3F-D3C7-4005-B7ED-E8F7530E32C3}" srcOrd="0" destOrd="0" presId="urn:microsoft.com/office/officeart/2018/2/layout/IconVerticalSolidList"/>
    <dgm:cxn modelId="{B05A2D20-98FC-4CDF-A994-6A664C979E0E}" type="presOf" srcId="{7223F68E-169F-455D-A402-092D7B7CBCB5}" destId="{5F4165F1-7876-421E-8CC8-E5EBD3F0B461}" srcOrd="0" destOrd="0" presId="urn:microsoft.com/office/officeart/2018/2/layout/IconVerticalSolidList"/>
    <dgm:cxn modelId="{CE1E6CDF-003C-41AE-8648-D3CE1FF2CF22}" srcId="{3E7650F1-04F9-42BC-A4EF-2C928C92FCA7}" destId="{7223F68E-169F-455D-A402-092D7B7CBCB5}" srcOrd="0" destOrd="0" parTransId="{59804BD4-5865-40FA-8A73-99ADFCFCB83C}" sibTransId="{1C771D17-EDC4-417E-AB44-28BA76781F26}"/>
    <dgm:cxn modelId="{1A4A6C44-2083-43DC-8CF6-CE473B2FA49D}" srcId="{8F53950A-FB70-401A-828B-7F0206F5E862}" destId="{B711D206-94E2-4A93-B852-021FC866C292}" srcOrd="1" destOrd="0" parTransId="{8B58D301-D325-4B6A-8BD3-E80DC2EF6F19}" sibTransId="{0D8C8684-079F-4060-B9E7-E41249E8A3A3}"/>
    <dgm:cxn modelId="{FC5AF195-85B4-4FC7-AA23-C4788E1ED296}" srcId="{3E7650F1-04F9-42BC-A4EF-2C928C92FCA7}" destId="{34A96C15-B626-487A-B56E-998B35DBC600}" srcOrd="2" destOrd="0" parTransId="{E94490D1-D940-401E-9CF9-D04F41DA98EB}" sibTransId="{782C2A90-B995-4C6F-9331-0BA202E0EB83}"/>
    <dgm:cxn modelId="{F2188099-EF2C-4F58-9466-7A3DB5EB5605}" type="presOf" srcId="{34A96C15-B626-487A-B56E-998B35DBC600}" destId="{005C10DE-24AA-47FF-B607-342C20E0221A}" srcOrd="0" destOrd="0" presId="urn:microsoft.com/office/officeart/2018/2/layout/IconVerticalSolidList"/>
    <dgm:cxn modelId="{2A499217-FC86-4730-AEAF-5B7E16D36A29}" type="presOf" srcId="{60782B5C-7B31-4988-BF1F-136449B1A84A}" destId="{2B1690C4-423E-4B1B-B1F1-255E62975B74}" srcOrd="0" destOrd="0" presId="urn:microsoft.com/office/officeart/2018/2/layout/IconVerticalSolidList"/>
    <dgm:cxn modelId="{DA25F5AC-44FC-416A-B6FF-C777F5F1B45B}" type="presOf" srcId="{C6D95F53-6F6A-4F4D-BA7B-1A521B981FAE}" destId="{EB559C09-318F-4FE2-89BB-A3FAF61B6034}" srcOrd="0" destOrd="0" presId="urn:microsoft.com/office/officeart/2018/2/layout/IconVerticalSolidList"/>
    <dgm:cxn modelId="{B772B619-7746-4413-B29B-1AFE7BAC2AE8}" srcId="{3E7650F1-04F9-42BC-A4EF-2C928C92FCA7}" destId="{C6D95F53-6F6A-4F4D-BA7B-1A521B981FAE}" srcOrd="1" destOrd="0" parTransId="{8AC60260-08CC-4D63-A938-F6CE3D3A98B6}" sibTransId="{B2454B19-4D86-45C7-882B-F900255D911C}"/>
    <dgm:cxn modelId="{3DC778FF-6682-4702-A8BA-31F7C7384609}" type="presOf" srcId="{B711D206-94E2-4A93-B852-021FC866C292}" destId="{2B1690C4-423E-4B1B-B1F1-255E62975B74}" srcOrd="0" destOrd="1" presId="urn:microsoft.com/office/officeart/2018/2/layout/IconVerticalSolidList"/>
    <dgm:cxn modelId="{CCFC65ED-AAF1-457C-8ACA-F5D8F4AAFF5C}" srcId="{3E7650F1-04F9-42BC-A4EF-2C928C92FCA7}" destId="{A5DA6BFC-A166-421C-93DA-B7EA4D8E9FB7}" srcOrd="4" destOrd="0" parTransId="{0BA15581-74FD-41F1-8465-4B7EC47C5A7E}" sibTransId="{C84914B6-A98D-4BB8-AEC9-E9494EB9C2BF}"/>
    <dgm:cxn modelId="{A7513C39-4B63-4C6E-B11F-A97FB7EE7170}" type="presOf" srcId="{A5DA6BFC-A166-421C-93DA-B7EA4D8E9FB7}" destId="{A2C49994-B0B3-4DEA-BDFC-22280841FD19}" srcOrd="0" destOrd="0" presId="urn:microsoft.com/office/officeart/2018/2/layout/IconVerticalSolidList"/>
    <dgm:cxn modelId="{EF42857B-53F5-48B3-91B7-59E6DAD1789B}" srcId="{8F53950A-FB70-401A-828B-7F0206F5E862}" destId="{60782B5C-7B31-4988-BF1F-136449B1A84A}" srcOrd="0" destOrd="0" parTransId="{4ABEAC28-002A-40A0-9005-87BEA4B09256}" sibTransId="{87DC0448-8128-4BC9-A869-D44D0913A91C}"/>
    <dgm:cxn modelId="{93A72F56-F096-450E-BC05-3AA58E33CC24}" type="presParOf" srcId="{E8680C3F-D3C7-4005-B7ED-E8F7530E32C3}" destId="{6D0E774E-707F-40E0-9C3D-32B87EAAEAB6}" srcOrd="0" destOrd="0" presId="urn:microsoft.com/office/officeart/2018/2/layout/IconVerticalSolidList"/>
    <dgm:cxn modelId="{399304A5-0984-4CB3-8423-44C14A3D102E}" type="presParOf" srcId="{6D0E774E-707F-40E0-9C3D-32B87EAAEAB6}" destId="{76B1CFE4-E684-4189-B0B1-B50402108535}" srcOrd="0" destOrd="0" presId="urn:microsoft.com/office/officeart/2018/2/layout/IconVerticalSolidList"/>
    <dgm:cxn modelId="{06B3BC4C-9B8C-493B-85C9-3DDBC5AA518A}" type="presParOf" srcId="{6D0E774E-707F-40E0-9C3D-32B87EAAEAB6}" destId="{EB899B0A-E4AB-4B5A-8760-A2E13B637B2A}" srcOrd="1" destOrd="0" presId="urn:microsoft.com/office/officeart/2018/2/layout/IconVerticalSolidList"/>
    <dgm:cxn modelId="{E7B40808-E0D0-44B6-9EB6-FFE1A9AF7B49}" type="presParOf" srcId="{6D0E774E-707F-40E0-9C3D-32B87EAAEAB6}" destId="{71D4F743-6EF8-4478-B2C4-48DE5BEA28F0}" srcOrd="2" destOrd="0" presId="urn:microsoft.com/office/officeart/2018/2/layout/IconVerticalSolidList"/>
    <dgm:cxn modelId="{7C60671F-0B3D-47FE-BDE1-FD6546F63D16}" type="presParOf" srcId="{6D0E774E-707F-40E0-9C3D-32B87EAAEAB6}" destId="{5F4165F1-7876-421E-8CC8-E5EBD3F0B461}" srcOrd="3" destOrd="0" presId="urn:microsoft.com/office/officeart/2018/2/layout/IconVerticalSolidList"/>
    <dgm:cxn modelId="{A37A4FC6-2F33-4C64-968B-605AA129F5C3}" type="presParOf" srcId="{E8680C3F-D3C7-4005-B7ED-E8F7530E32C3}" destId="{E7B0D808-1085-4F9F-818D-AE5F35C07111}" srcOrd="1" destOrd="0" presId="urn:microsoft.com/office/officeart/2018/2/layout/IconVerticalSolidList"/>
    <dgm:cxn modelId="{3735A95A-5DF4-43A1-B888-CA07977AF508}" type="presParOf" srcId="{E8680C3F-D3C7-4005-B7ED-E8F7530E32C3}" destId="{458A6869-6CCD-4BA4-89B0-E31EB1242CF9}" srcOrd="2" destOrd="0" presId="urn:microsoft.com/office/officeart/2018/2/layout/IconVerticalSolidList"/>
    <dgm:cxn modelId="{8A631A06-6C38-4EB8-9C02-AEC19A8DF063}" type="presParOf" srcId="{458A6869-6CCD-4BA4-89B0-E31EB1242CF9}" destId="{6381D090-2F66-4B30-9D40-75391752C117}" srcOrd="0" destOrd="0" presId="urn:microsoft.com/office/officeart/2018/2/layout/IconVerticalSolidList"/>
    <dgm:cxn modelId="{1E7E77EE-F71E-4DFA-B79C-EF8C422CBD0B}" type="presParOf" srcId="{458A6869-6CCD-4BA4-89B0-E31EB1242CF9}" destId="{C47F2969-F933-42E7-883D-1DDCCF2F6C6F}" srcOrd="1" destOrd="0" presId="urn:microsoft.com/office/officeart/2018/2/layout/IconVerticalSolidList"/>
    <dgm:cxn modelId="{3E119E39-1684-4755-9942-0FA526D2B2B2}" type="presParOf" srcId="{458A6869-6CCD-4BA4-89B0-E31EB1242CF9}" destId="{B41F409B-A160-4A0D-9A0A-4244E8D3BF7E}" srcOrd="2" destOrd="0" presId="urn:microsoft.com/office/officeart/2018/2/layout/IconVerticalSolidList"/>
    <dgm:cxn modelId="{F5FA87E2-4657-4EE5-AACA-5029E176683A}" type="presParOf" srcId="{458A6869-6CCD-4BA4-89B0-E31EB1242CF9}" destId="{EB559C09-318F-4FE2-89BB-A3FAF61B6034}" srcOrd="3" destOrd="0" presId="urn:microsoft.com/office/officeart/2018/2/layout/IconVerticalSolidList"/>
    <dgm:cxn modelId="{E2B4E6E7-128E-4C98-BEB7-FB8DB4E66572}" type="presParOf" srcId="{E8680C3F-D3C7-4005-B7ED-E8F7530E32C3}" destId="{87D0F27E-7042-436B-BF00-9A10F9C31D1D}" srcOrd="3" destOrd="0" presId="urn:microsoft.com/office/officeart/2018/2/layout/IconVerticalSolidList"/>
    <dgm:cxn modelId="{29C10C3B-3B52-4807-9310-208D524D433B}" type="presParOf" srcId="{E8680C3F-D3C7-4005-B7ED-E8F7530E32C3}" destId="{FEB4948C-BF7A-4FD4-84C9-8A45DB8482FC}" srcOrd="4" destOrd="0" presId="urn:microsoft.com/office/officeart/2018/2/layout/IconVerticalSolidList"/>
    <dgm:cxn modelId="{EE58807C-69F0-45CA-8AD3-679F22DCD94C}" type="presParOf" srcId="{FEB4948C-BF7A-4FD4-84C9-8A45DB8482FC}" destId="{AEC62544-374E-43B2-B652-07682577F698}" srcOrd="0" destOrd="0" presId="urn:microsoft.com/office/officeart/2018/2/layout/IconVerticalSolidList"/>
    <dgm:cxn modelId="{128E2C3B-87FA-4FF7-81A8-43A31EFB2407}" type="presParOf" srcId="{FEB4948C-BF7A-4FD4-84C9-8A45DB8482FC}" destId="{C386A3D8-7461-47A1-AF21-064FFEC0F113}" srcOrd="1" destOrd="0" presId="urn:microsoft.com/office/officeart/2018/2/layout/IconVerticalSolidList"/>
    <dgm:cxn modelId="{AC458727-5B8A-4C6A-BF9D-77F0834047D5}" type="presParOf" srcId="{FEB4948C-BF7A-4FD4-84C9-8A45DB8482FC}" destId="{96D095A8-23A7-4C57-8059-F84B1A367280}" srcOrd="2" destOrd="0" presId="urn:microsoft.com/office/officeart/2018/2/layout/IconVerticalSolidList"/>
    <dgm:cxn modelId="{78A3A8EE-D18D-4341-92B2-DF16F98CFF70}" type="presParOf" srcId="{FEB4948C-BF7A-4FD4-84C9-8A45DB8482FC}" destId="{005C10DE-24AA-47FF-B607-342C20E0221A}" srcOrd="3" destOrd="0" presId="urn:microsoft.com/office/officeart/2018/2/layout/IconVerticalSolidList"/>
    <dgm:cxn modelId="{59EF5217-22CD-4C14-9400-8B78C7794979}" type="presParOf" srcId="{E8680C3F-D3C7-4005-B7ED-E8F7530E32C3}" destId="{726FE0F3-344E-4DC5-A448-D63E0071BF79}" srcOrd="5" destOrd="0" presId="urn:microsoft.com/office/officeart/2018/2/layout/IconVerticalSolidList"/>
    <dgm:cxn modelId="{747FDF00-3A85-4E4B-9585-2400A39BBF6F}" type="presParOf" srcId="{E8680C3F-D3C7-4005-B7ED-E8F7530E32C3}" destId="{4C082181-4931-49BB-B75F-D6CE5E12936D}" srcOrd="6" destOrd="0" presId="urn:microsoft.com/office/officeart/2018/2/layout/IconVerticalSolidList"/>
    <dgm:cxn modelId="{A2AFBE9F-ADF2-475E-9168-9942A99670DD}" type="presParOf" srcId="{4C082181-4931-49BB-B75F-D6CE5E12936D}" destId="{30800F83-6A92-431A-8DD8-99307615073C}" srcOrd="0" destOrd="0" presId="urn:microsoft.com/office/officeart/2018/2/layout/IconVerticalSolidList"/>
    <dgm:cxn modelId="{4AB0E11B-B10C-4B70-91BB-F2C1106C7DEB}" type="presParOf" srcId="{4C082181-4931-49BB-B75F-D6CE5E12936D}" destId="{20297DF5-BB4F-48D7-B70C-6903C1853FE6}" srcOrd="1" destOrd="0" presId="urn:microsoft.com/office/officeart/2018/2/layout/IconVerticalSolidList"/>
    <dgm:cxn modelId="{2018271A-2CE6-452A-9FAD-BB80D1A3B503}" type="presParOf" srcId="{4C082181-4931-49BB-B75F-D6CE5E12936D}" destId="{6FD00069-E325-4EE7-B656-26294652E8C9}" srcOrd="2" destOrd="0" presId="urn:microsoft.com/office/officeart/2018/2/layout/IconVerticalSolidList"/>
    <dgm:cxn modelId="{F2439C67-5DAF-4341-967D-FF33FB3C7D69}" type="presParOf" srcId="{4C082181-4931-49BB-B75F-D6CE5E12936D}" destId="{E1A1F937-3402-4F4B-BB4C-F2DBD969C9C7}" srcOrd="3" destOrd="0" presId="urn:microsoft.com/office/officeart/2018/2/layout/IconVerticalSolidList"/>
    <dgm:cxn modelId="{D14C05E4-8285-4195-9209-09748F181C10}" type="presParOf" srcId="{4C082181-4931-49BB-B75F-D6CE5E12936D}" destId="{2B1690C4-423E-4B1B-B1F1-255E62975B74}" srcOrd="4" destOrd="0" presId="urn:microsoft.com/office/officeart/2018/2/layout/IconVerticalSolidList"/>
    <dgm:cxn modelId="{D4001B01-E786-44B2-A153-C3ED5D781F5A}" type="presParOf" srcId="{E8680C3F-D3C7-4005-B7ED-E8F7530E32C3}" destId="{91F7321A-A019-4DF1-A6D5-C24B7DCB0E3D}" srcOrd="7" destOrd="0" presId="urn:microsoft.com/office/officeart/2018/2/layout/IconVerticalSolidList"/>
    <dgm:cxn modelId="{7F2CFCA2-F792-47A5-AD2F-2F8E95EFD32D}" type="presParOf" srcId="{E8680C3F-D3C7-4005-B7ED-E8F7530E32C3}" destId="{09F39272-CD27-4B5A-BEDE-426F95CC6C6D}" srcOrd="8" destOrd="0" presId="urn:microsoft.com/office/officeart/2018/2/layout/IconVerticalSolidList"/>
    <dgm:cxn modelId="{3A49B973-5F84-490C-9567-0BB566EE3368}" type="presParOf" srcId="{09F39272-CD27-4B5A-BEDE-426F95CC6C6D}" destId="{52EDF9D2-1717-4CE2-9B0A-7928E7F18BEB}" srcOrd="0" destOrd="0" presId="urn:microsoft.com/office/officeart/2018/2/layout/IconVerticalSolidList"/>
    <dgm:cxn modelId="{595448B2-E86D-4591-898E-4BDCD1D0BA45}" type="presParOf" srcId="{09F39272-CD27-4B5A-BEDE-426F95CC6C6D}" destId="{815B687A-9B7F-46D9-8BED-463280448B27}" srcOrd="1" destOrd="0" presId="urn:microsoft.com/office/officeart/2018/2/layout/IconVerticalSolidList"/>
    <dgm:cxn modelId="{1B3F04A9-8255-43D6-AF1A-905140107A51}" type="presParOf" srcId="{09F39272-CD27-4B5A-BEDE-426F95CC6C6D}" destId="{AB48C2F8-9298-45F7-9BFD-64CD495A4392}" srcOrd="2" destOrd="0" presId="urn:microsoft.com/office/officeart/2018/2/layout/IconVerticalSolidList"/>
    <dgm:cxn modelId="{BD07BEEE-BCCF-4A22-9BFF-4098DA016263}" type="presParOf" srcId="{09F39272-CD27-4B5A-BEDE-426F95CC6C6D}" destId="{A2C49994-B0B3-4DEA-BDFC-22280841FD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B03CB1-3046-4F92-B42B-821E6FDA007A}" type="doc">
      <dgm:prSet loTypeId="urn:microsoft.com/office/officeart/2005/8/layout/matrix1" loCatId="matrix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7826B5A0-6081-4EFE-AC52-20FCF96358E4}">
      <dgm:prSet phldrT="[Text]"/>
      <dgm:spPr/>
      <dgm:t>
        <a:bodyPr/>
        <a:lstStyle/>
        <a:p>
          <a:r>
            <a:rPr lang="en-GB" dirty="0"/>
            <a:t>Meta</a:t>
          </a:r>
        </a:p>
      </dgm:t>
    </dgm:pt>
    <dgm:pt modelId="{33A74132-9CAC-4A76-BDF2-0C222F5DE64D}" type="parTrans" cxnId="{97354AE2-FC0D-47D8-98DF-8583DC00BE7F}">
      <dgm:prSet/>
      <dgm:spPr/>
      <dgm:t>
        <a:bodyPr/>
        <a:lstStyle/>
        <a:p>
          <a:endParaRPr lang="en-GB"/>
        </a:p>
      </dgm:t>
    </dgm:pt>
    <dgm:pt modelId="{021DBBE4-8939-45AF-856C-0B5C570BFAE6}" type="sibTrans" cxnId="{97354AE2-FC0D-47D8-98DF-8583DC00BE7F}">
      <dgm:prSet/>
      <dgm:spPr/>
      <dgm:t>
        <a:bodyPr/>
        <a:lstStyle/>
        <a:p>
          <a:endParaRPr lang="en-GB"/>
        </a:p>
      </dgm:t>
    </dgm:pt>
    <dgm:pt modelId="{03266540-68B9-4841-81CF-B5DFC8BCCD81}">
      <dgm:prSet phldrT="[Text]"/>
      <dgm:spPr/>
      <dgm:t>
        <a:bodyPr/>
        <a:lstStyle/>
        <a:p>
          <a:r>
            <a:rPr lang="en-GB" dirty="0"/>
            <a:t>Communications</a:t>
          </a:r>
        </a:p>
      </dgm:t>
    </dgm:pt>
    <dgm:pt modelId="{586F352E-A975-4059-953F-DFA3920D8F42}" type="parTrans" cxnId="{506565CA-BB4D-489C-8EE5-4070A461C906}">
      <dgm:prSet/>
      <dgm:spPr/>
      <dgm:t>
        <a:bodyPr/>
        <a:lstStyle/>
        <a:p>
          <a:endParaRPr lang="en-GB"/>
        </a:p>
      </dgm:t>
    </dgm:pt>
    <dgm:pt modelId="{FEDE570A-7B6B-4CA5-9218-998230CB1088}" type="sibTrans" cxnId="{506565CA-BB4D-489C-8EE5-4070A461C906}">
      <dgm:prSet/>
      <dgm:spPr/>
      <dgm:t>
        <a:bodyPr/>
        <a:lstStyle/>
        <a:p>
          <a:endParaRPr lang="en-GB"/>
        </a:p>
      </dgm:t>
    </dgm:pt>
    <dgm:pt modelId="{45CA1A47-0FCE-48C7-A571-38E5702EDA1D}">
      <dgm:prSet phldrT="[Text]"/>
      <dgm:spPr/>
      <dgm:t>
        <a:bodyPr/>
        <a:lstStyle/>
        <a:p>
          <a:r>
            <a:rPr lang="en-GB" dirty="0"/>
            <a:t>Thermal</a:t>
          </a:r>
        </a:p>
      </dgm:t>
    </dgm:pt>
    <dgm:pt modelId="{68B08530-9030-4A52-A33F-8F091203B0C2}" type="parTrans" cxnId="{90278CEB-A1AE-409C-BE54-68C59761E092}">
      <dgm:prSet/>
      <dgm:spPr/>
      <dgm:t>
        <a:bodyPr/>
        <a:lstStyle/>
        <a:p>
          <a:endParaRPr lang="en-GB"/>
        </a:p>
      </dgm:t>
    </dgm:pt>
    <dgm:pt modelId="{5AD8A16E-9112-4F9A-9B75-4540F29DC236}" type="sibTrans" cxnId="{90278CEB-A1AE-409C-BE54-68C59761E092}">
      <dgm:prSet/>
      <dgm:spPr/>
      <dgm:t>
        <a:bodyPr/>
        <a:lstStyle/>
        <a:p>
          <a:endParaRPr lang="en-GB"/>
        </a:p>
      </dgm:t>
    </dgm:pt>
    <dgm:pt modelId="{675C5E61-8E22-4681-9A80-EDF91FBCB0B1}">
      <dgm:prSet phldrT="[Text]"/>
      <dgm:spPr/>
      <dgm:t>
        <a:bodyPr/>
        <a:lstStyle/>
        <a:p>
          <a:r>
            <a:rPr lang="en-GB" dirty="0"/>
            <a:t>Mechanical</a:t>
          </a:r>
        </a:p>
      </dgm:t>
    </dgm:pt>
    <dgm:pt modelId="{9C1146AA-94B9-44AC-9BF2-D747CD77F3A8}" type="parTrans" cxnId="{64A1EA9C-76A9-4316-A8DA-F34222179424}">
      <dgm:prSet/>
      <dgm:spPr/>
      <dgm:t>
        <a:bodyPr/>
        <a:lstStyle/>
        <a:p>
          <a:endParaRPr lang="en-GB"/>
        </a:p>
      </dgm:t>
    </dgm:pt>
    <dgm:pt modelId="{56F13CD5-0B87-4110-9C42-300033709E2B}" type="sibTrans" cxnId="{64A1EA9C-76A9-4316-A8DA-F34222179424}">
      <dgm:prSet/>
      <dgm:spPr/>
      <dgm:t>
        <a:bodyPr/>
        <a:lstStyle/>
        <a:p>
          <a:endParaRPr lang="en-GB"/>
        </a:p>
      </dgm:t>
    </dgm:pt>
    <dgm:pt modelId="{B1AEE6ED-52B6-454F-A807-3F5AA995EBA7}">
      <dgm:prSet phldrT="[Text]"/>
      <dgm:spPr/>
      <dgm:t>
        <a:bodyPr/>
        <a:lstStyle/>
        <a:p>
          <a:r>
            <a:rPr lang="en-GB" dirty="0"/>
            <a:t>Electrical</a:t>
          </a:r>
        </a:p>
      </dgm:t>
    </dgm:pt>
    <dgm:pt modelId="{7EFE13EF-FCF1-4045-A1A7-7B406DE91763}" type="parTrans" cxnId="{AEDE70CF-A435-4FEF-B99B-359F2B12ADD0}">
      <dgm:prSet/>
      <dgm:spPr/>
      <dgm:t>
        <a:bodyPr/>
        <a:lstStyle/>
        <a:p>
          <a:endParaRPr lang="en-GB"/>
        </a:p>
      </dgm:t>
    </dgm:pt>
    <dgm:pt modelId="{DBF857F6-0DD0-413B-9BD2-D12246EA09D9}" type="sibTrans" cxnId="{AEDE70CF-A435-4FEF-B99B-359F2B12ADD0}">
      <dgm:prSet/>
      <dgm:spPr/>
      <dgm:t>
        <a:bodyPr/>
        <a:lstStyle/>
        <a:p>
          <a:endParaRPr lang="en-GB"/>
        </a:p>
      </dgm:t>
    </dgm:pt>
    <dgm:pt modelId="{02783FC4-CC97-44F3-B54E-E59E8DE2D27A}" type="pres">
      <dgm:prSet presAssocID="{C1B03CB1-3046-4F92-B42B-821E6FDA007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6EBD28-5962-40BC-93D9-57ED754AF2C7}" type="pres">
      <dgm:prSet presAssocID="{C1B03CB1-3046-4F92-B42B-821E6FDA007A}" presName="matrix" presStyleCnt="0"/>
      <dgm:spPr/>
    </dgm:pt>
    <dgm:pt modelId="{17682BB9-4972-4B14-BA91-84D6DBE8B388}" type="pres">
      <dgm:prSet presAssocID="{C1B03CB1-3046-4F92-B42B-821E6FDA007A}" presName="tile1" presStyleLbl="node1" presStyleIdx="0" presStyleCnt="4"/>
      <dgm:spPr/>
      <dgm:t>
        <a:bodyPr/>
        <a:lstStyle/>
        <a:p>
          <a:endParaRPr lang="en-US"/>
        </a:p>
      </dgm:t>
    </dgm:pt>
    <dgm:pt modelId="{B60C4E13-5704-401C-9FB8-2A5A09C0D445}" type="pres">
      <dgm:prSet presAssocID="{C1B03CB1-3046-4F92-B42B-821E6FDA007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E0741-964F-4B25-A8A2-943C2EBE5425}" type="pres">
      <dgm:prSet presAssocID="{C1B03CB1-3046-4F92-B42B-821E6FDA007A}" presName="tile2" presStyleLbl="node1" presStyleIdx="1" presStyleCnt="4"/>
      <dgm:spPr/>
      <dgm:t>
        <a:bodyPr/>
        <a:lstStyle/>
        <a:p>
          <a:endParaRPr lang="en-US"/>
        </a:p>
      </dgm:t>
    </dgm:pt>
    <dgm:pt modelId="{091AFA39-7271-4AE4-9E95-362961F26E17}" type="pres">
      <dgm:prSet presAssocID="{C1B03CB1-3046-4F92-B42B-821E6FDA007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C591E-3B5E-46FD-B339-69DE3FBD39CA}" type="pres">
      <dgm:prSet presAssocID="{C1B03CB1-3046-4F92-B42B-821E6FDA007A}" presName="tile3" presStyleLbl="node1" presStyleIdx="2" presStyleCnt="4"/>
      <dgm:spPr/>
      <dgm:t>
        <a:bodyPr/>
        <a:lstStyle/>
        <a:p>
          <a:endParaRPr lang="en-US"/>
        </a:p>
      </dgm:t>
    </dgm:pt>
    <dgm:pt modelId="{C310118B-DB2B-47A7-B0B0-FDFF1853DD16}" type="pres">
      <dgm:prSet presAssocID="{C1B03CB1-3046-4F92-B42B-821E6FDA007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BA5A4-62CF-4DE3-8B84-C25ECD2E5CF8}" type="pres">
      <dgm:prSet presAssocID="{C1B03CB1-3046-4F92-B42B-821E6FDA007A}" presName="tile4" presStyleLbl="node1" presStyleIdx="3" presStyleCnt="4"/>
      <dgm:spPr/>
      <dgm:t>
        <a:bodyPr/>
        <a:lstStyle/>
        <a:p>
          <a:endParaRPr lang="en-US"/>
        </a:p>
      </dgm:t>
    </dgm:pt>
    <dgm:pt modelId="{2A9D7A72-02A7-418B-A2F3-946EFB1A1AA9}" type="pres">
      <dgm:prSet presAssocID="{C1B03CB1-3046-4F92-B42B-821E6FDA007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6C5BF-F716-4A92-9C76-C27C94381ED7}" type="pres">
      <dgm:prSet presAssocID="{C1B03CB1-3046-4F92-B42B-821E6FDA007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C9D2860-3CB1-419C-A83A-845B01C87263}" type="presOf" srcId="{675C5E61-8E22-4681-9A80-EDF91FBCB0B1}" destId="{E0BC591E-3B5E-46FD-B339-69DE3FBD39CA}" srcOrd="0" destOrd="0" presId="urn:microsoft.com/office/officeart/2005/8/layout/matrix1"/>
    <dgm:cxn modelId="{DA193722-857D-4410-8C73-07725996979C}" type="presOf" srcId="{7826B5A0-6081-4EFE-AC52-20FCF96358E4}" destId="{D6E6C5BF-F716-4A92-9C76-C27C94381ED7}" srcOrd="0" destOrd="0" presId="urn:microsoft.com/office/officeart/2005/8/layout/matrix1"/>
    <dgm:cxn modelId="{D347DB52-B292-4CB5-A8A5-55DCFE7C26BA}" type="presOf" srcId="{C1B03CB1-3046-4F92-B42B-821E6FDA007A}" destId="{02783FC4-CC97-44F3-B54E-E59E8DE2D27A}" srcOrd="0" destOrd="0" presId="urn:microsoft.com/office/officeart/2005/8/layout/matrix1"/>
    <dgm:cxn modelId="{5E7E055A-4F2E-4966-8399-F043E71CC780}" type="presOf" srcId="{45CA1A47-0FCE-48C7-A571-38E5702EDA1D}" destId="{8C2E0741-964F-4B25-A8A2-943C2EBE5425}" srcOrd="0" destOrd="0" presId="urn:microsoft.com/office/officeart/2005/8/layout/matrix1"/>
    <dgm:cxn modelId="{64A1EA9C-76A9-4316-A8DA-F34222179424}" srcId="{7826B5A0-6081-4EFE-AC52-20FCF96358E4}" destId="{675C5E61-8E22-4681-9A80-EDF91FBCB0B1}" srcOrd="2" destOrd="0" parTransId="{9C1146AA-94B9-44AC-9BF2-D747CD77F3A8}" sibTransId="{56F13CD5-0B87-4110-9C42-300033709E2B}"/>
    <dgm:cxn modelId="{094DCC8E-50AD-4396-B76A-C931A7FFA05C}" type="presOf" srcId="{45CA1A47-0FCE-48C7-A571-38E5702EDA1D}" destId="{091AFA39-7271-4AE4-9E95-362961F26E17}" srcOrd="1" destOrd="0" presId="urn:microsoft.com/office/officeart/2005/8/layout/matrix1"/>
    <dgm:cxn modelId="{12BAF758-44DA-4E9C-A3C1-6B9F4AAA205B}" type="presOf" srcId="{03266540-68B9-4841-81CF-B5DFC8BCCD81}" destId="{17682BB9-4972-4B14-BA91-84D6DBE8B388}" srcOrd="0" destOrd="0" presId="urn:microsoft.com/office/officeart/2005/8/layout/matrix1"/>
    <dgm:cxn modelId="{506565CA-BB4D-489C-8EE5-4070A461C906}" srcId="{7826B5A0-6081-4EFE-AC52-20FCF96358E4}" destId="{03266540-68B9-4841-81CF-B5DFC8BCCD81}" srcOrd="0" destOrd="0" parTransId="{586F352E-A975-4059-953F-DFA3920D8F42}" sibTransId="{FEDE570A-7B6B-4CA5-9218-998230CB1088}"/>
    <dgm:cxn modelId="{C84CBC69-F9C7-4CC7-B686-0F43B14ABE6B}" type="presOf" srcId="{03266540-68B9-4841-81CF-B5DFC8BCCD81}" destId="{B60C4E13-5704-401C-9FB8-2A5A09C0D445}" srcOrd="1" destOrd="0" presId="urn:microsoft.com/office/officeart/2005/8/layout/matrix1"/>
    <dgm:cxn modelId="{1B7CD65A-8433-4791-A0A7-CB47340632D3}" type="presOf" srcId="{B1AEE6ED-52B6-454F-A807-3F5AA995EBA7}" destId="{2A9D7A72-02A7-418B-A2F3-946EFB1A1AA9}" srcOrd="1" destOrd="0" presId="urn:microsoft.com/office/officeart/2005/8/layout/matrix1"/>
    <dgm:cxn modelId="{97354AE2-FC0D-47D8-98DF-8583DC00BE7F}" srcId="{C1B03CB1-3046-4F92-B42B-821E6FDA007A}" destId="{7826B5A0-6081-4EFE-AC52-20FCF96358E4}" srcOrd="0" destOrd="0" parTransId="{33A74132-9CAC-4A76-BDF2-0C222F5DE64D}" sibTransId="{021DBBE4-8939-45AF-856C-0B5C570BFAE6}"/>
    <dgm:cxn modelId="{3397A24C-E007-44F3-ACFF-2DA3A5FFD050}" type="presOf" srcId="{675C5E61-8E22-4681-9A80-EDF91FBCB0B1}" destId="{C310118B-DB2B-47A7-B0B0-FDFF1853DD16}" srcOrd="1" destOrd="0" presId="urn:microsoft.com/office/officeart/2005/8/layout/matrix1"/>
    <dgm:cxn modelId="{90278CEB-A1AE-409C-BE54-68C59761E092}" srcId="{7826B5A0-6081-4EFE-AC52-20FCF96358E4}" destId="{45CA1A47-0FCE-48C7-A571-38E5702EDA1D}" srcOrd="1" destOrd="0" parTransId="{68B08530-9030-4A52-A33F-8F091203B0C2}" sibTransId="{5AD8A16E-9112-4F9A-9B75-4540F29DC236}"/>
    <dgm:cxn modelId="{9B8B6366-FAB0-4590-8D92-913CFE82CEA3}" type="presOf" srcId="{B1AEE6ED-52B6-454F-A807-3F5AA995EBA7}" destId="{9B1BA5A4-62CF-4DE3-8B84-C25ECD2E5CF8}" srcOrd="0" destOrd="0" presId="urn:microsoft.com/office/officeart/2005/8/layout/matrix1"/>
    <dgm:cxn modelId="{AEDE70CF-A435-4FEF-B99B-359F2B12ADD0}" srcId="{7826B5A0-6081-4EFE-AC52-20FCF96358E4}" destId="{B1AEE6ED-52B6-454F-A807-3F5AA995EBA7}" srcOrd="3" destOrd="0" parTransId="{7EFE13EF-FCF1-4045-A1A7-7B406DE91763}" sibTransId="{DBF857F6-0DD0-413B-9BD2-D12246EA09D9}"/>
    <dgm:cxn modelId="{B72111E7-4124-4869-9B2F-00C2D2CC6650}" type="presParOf" srcId="{02783FC4-CC97-44F3-B54E-E59E8DE2D27A}" destId="{016EBD28-5962-40BC-93D9-57ED754AF2C7}" srcOrd="0" destOrd="0" presId="urn:microsoft.com/office/officeart/2005/8/layout/matrix1"/>
    <dgm:cxn modelId="{20E48D9B-9F6A-4581-A2CD-88868FC8F7C8}" type="presParOf" srcId="{016EBD28-5962-40BC-93D9-57ED754AF2C7}" destId="{17682BB9-4972-4B14-BA91-84D6DBE8B388}" srcOrd="0" destOrd="0" presId="urn:microsoft.com/office/officeart/2005/8/layout/matrix1"/>
    <dgm:cxn modelId="{1D181C39-E5AD-4F12-8235-FC0401D957AA}" type="presParOf" srcId="{016EBD28-5962-40BC-93D9-57ED754AF2C7}" destId="{B60C4E13-5704-401C-9FB8-2A5A09C0D445}" srcOrd="1" destOrd="0" presId="urn:microsoft.com/office/officeart/2005/8/layout/matrix1"/>
    <dgm:cxn modelId="{9248EA8A-5147-4C1F-8509-896F7CEC909E}" type="presParOf" srcId="{016EBD28-5962-40BC-93D9-57ED754AF2C7}" destId="{8C2E0741-964F-4B25-A8A2-943C2EBE5425}" srcOrd="2" destOrd="0" presId="urn:microsoft.com/office/officeart/2005/8/layout/matrix1"/>
    <dgm:cxn modelId="{9B6659F8-10B4-40BE-9BC0-DFC21ECD3EBE}" type="presParOf" srcId="{016EBD28-5962-40BC-93D9-57ED754AF2C7}" destId="{091AFA39-7271-4AE4-9E95-362961F26E17}" srcOrd="3" destOrd="0" presId="urn:microsoft.com/office/officeart/2005/8/layout/matrix1"/>
    <dgm:cxn modelId="{55D06C26-B11C-4F0B-8192-8EFD599B9E9A}" type="presParOf" srcId="{016EBD28-5962-40BC-93D9-57ED754AF2C7}" destId="{E0BC591E-3B5E-46FD-B339-69DE3FBD39CA}" srcOrd="4" destOrd="0" presId="urn:microsoft.com/office/officeart/2005/8/layout/matrix1"/>
    <dgm:cxn modelId="{CC55DAA8-AEBD-4431-91AF-8395F9731662}" type="presParOf" srcId="{016EBD28-5962-40BC-93D9-57ED754AF2C7}" destId="{C310118B-DB2B-47A7-B0B0-FDFF1853DD16}" srcOrd="5" destOrd="0" presId="urn:microsoft.com/office/officeart/2005/8/layout/matrix1"/>
    <dgm:cxn modelId="{4A80F877-5348-4896-ABF4-53C5ADA29828}" type="presParOf" srcId="{016EBD28-5962-40BC-93D9-57ED754AF2C7}" destId="{9B1BA5A4-62CF-4DE3-8B84-C25ECD2E5CF8}" srcOrd="6" destOrd="0" presId="urn:microsoft.com/office/officeart/2005/8/layout/matrix1"/>
    <dgm:cxn modelId="{CAF3E6C6-C2F4-4CBC-9A29-798A02E2D631}" type="presParOf" srcId="{016EBD28-5962-40BC-93D9-57ED754AF2C7}" destId="{2A9D7A72-02A7-418B-A2F3-946EFB1A1AA9}" srcOrd="7" destOrd="0" presId="urn:microsoft.com/office/officeart/2005/8/layout/matrix1"/>
    <dgm:cxn modelId="{8242444F-3390-4003-B3AD-081E9B22B8EE}" type="presParOf" srcId="{02783FC4-CC97-44F3-B54E-E59E8DE2D27A}" destId="{D6E6C5BF-F716-4A92-9C76-C27C94381ED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6DEF07-A4CA-47A7-8F0D-1AC5942CB79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4C7DA4-075A-496D-B38F-89020DB10E8C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rtl="0"/>
          <a:r>
            <a:rPr lang="en-GB" baseline="0" dirty="0"/>
            <a:t>876x0r0 </a:t>
          </a:r>
          <a:endParaRPr lang="en-GB" dirty="0"/>
        </a:p>
      </dgm:t>
    </dgm:pt>
    <dgm:pt modelId="{9413A067-8CA1-496E-A2D6-CAA9CB482143}" type="parTrans" cxnId="{3F2D602D-AC8E-4785-AA12-CE5373424EC7}">
      <dgm:prSet/>
      <dgm:spPr/>
      <dgm:t>
        <a:bodyPr/>
        <a:lstStyle/>
        <a:p>
          <a:endParaRPr lang="en-GB"/>
        </a:p>
      </dgm:t>
    </dgm:pt>
    <dgm:pt modelId="{BCA42DA4-6655-4072-928F-35883D20564E}" type="sibTrans" cxnId="{3F2D602D-AC8E-4785-AA12-CE5373424EC7}">
      <dgm:prSet/>
      <dgm:spPr/>
      <dgm:t>
        <a:bodyPr/>
        <a:lstStyle/>
        <a:p>
          <a:endParaRPr lang="en-GB"/>
        </a:p>
      </dgm:t>
    </dgm:pt>
    <dgm:pt modelId="{D8F45A95-8119-4431-88B6-A97CB2BF0F53}">
      <dgm:prSet/>
      <dgm:spPr/>
      <dgm:t>
        <a:bodyPr/>
        <a:lstStyle/>
        <a:p>
          <a:pPr rtl="0"/>
          <a:r>
            <a:rPr lang="en-GB" dirty="0"/>
            <a:t>XML Specification for Electronic Data Sheets</a:t>
          </a:r>
        </a:p>
      </dgm:t>
    </dgm:pt>
    <dgm:pt modelId="{D54ADD07-79B5-47EE-81F5-876B02D0C3D0}" type="parTrans" cxnId="{15B7926E-D45A-44D7-8620-0250F0E4EBFE}">
      <dgm:prSet/>
      <dgm:spPr/>
      <dgm:t>
        <a:bodyPr/>
        <a:lstStyle/>
        <a:p>
          <a:endParaRPr lang="en-GB"/>
        </a:p>
      </dgm:t>
    </dgm:pt>
    <dgm:pt modelId="{A19DA858-D981-4C9D-B21D-36651E5E320C}" type="sibTrans" cxnId="{15B7926E-D45A-44D7-8620-0250F0E4EBFE}">
      <dgm:prSet/>
      <dgm:spPr/>
      <dgm:t>
        <a:bodyPr/>
        <a:lstStyle/>
        <a:p>
          <a:endParaRPr lang="en-GB"/>
        </a:p>
      </dgm:t>
    </dgm:pt>
    <dgm:pt modelId="{57D96FE5-9201-45D1-97D3-A6648A8C0324}">
      <dgm:prSet/>
      <dgm:spPr>
        <a:solidFill>
          <a:srgbClr val="7030A0"/>
        </a:solidFill>
      </dgm:spPr>
      <dgm:t>
        <a:bodyPr/>
        <a:lstStyle/>
        <a:p>
          <a:pPr rtl="0"/>
          <a:r>
            <a:rPr lang="en-GB" baseline="0" dirty="0"/>
            <a:t>876x1r0 </a:t>
          </a:r>
          <a:endParaRPr lang="en-GB" dirty="0"/>
        </a:p>
      </dgm:t>
    </dgm:pt>
    <dgm:pt modelId="{D850DBDB-493F-43CF-832B-53324A888F80}" type="parTrans" cxnId="{15EEB532-F7F4-4434-ABB8-3BE82E38E055}">
      <dgm:prSet/>
      <dgm:spPr/>
      <dgm:t>
        <a:bodyPr/>
        <a:lstStyle/>
        <a:p>
          <a:endParaRPr lang="en-GB"/>
        </a:p>
      </dgm:t>
    </dgm:pt>
    <dgm:pt modelId="{CD065A40-F2CB-476C-9DAA-FBA0111DB730}" type="sibTrans" cxnId="{15EEB532-F7F4-4434-ABB8-3BE82E38E055}">
      <dgm:prSet/>
      <dgm:spPr/>
      <dgm:t>
        <a:bodyPr/>
        <a:lstStyle/>
        <a:p>
          <a:endParaRPr lang="en-GB"/>
        </a:p>
      </dgm:t>
    </dgm:pt>
    <dgm:pt modelId="{EFF58D43-2A16-46D7-B476-452422BBD256}">
      <dgm:prSet/>
      <dgm:spPr/>
      <dgm:t>
        <a:bodyPr/>
        <a:lstStyle/>
        <a:p>
          <a:pPr rtl="0"/>
          <a:r>
            <a:rPr lang="en-US" dirty="0"/>
            <a:t>Specification for Dictionary of Terms for Electronic Data Sheets</a:t>
          </a:r>
          <a:endParaRPr lang="en-GB" dirty="0"/>
        </a:p>
      </dgm:t>
    </dgm:pt>
    <dgm:pt modelId="{8C5BDA2A-DE23-4361-AACA-A06B81A6AAE7}" type="parTrans" cxnId="{C35A78B1-78E7-4717-80E0-5976B7BF56BC}">
      <dgm:prSet/>
      <dgm:spPr/>
      <dgm:t>
        <a:bodyPr/>
        <a:lstStyle/>
        <a:p>
          <a:endParaRPr lang="en-GB"/>
        </a:p>
      </dgm:t>
    </dgm:pt>
    <dgm:pt modelId="{152C3CC2-204F-4E9B-910E-C9CA249E7EBE}" type="sibTrans" cxnId="{C35A78B1-78E7-4717-80E0-5976B7BF56BC}">
      <dgm:prSet/>
      <dgm:spPr/>
      <dgm:t>
        <a:bodyPr/>
        <a:lstStyle/>
        <a:p>
          <a:endParaRPr lang="en-GB"/>
        </a:p>
      </dgm:t>
    </dgm:pt>
    <dgm:pt modelId="{F62C5EE3-050A-422A-B466-901EF017026A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baseline="0"/>
            <a:t>870x0g1 </a:t>
          </a:r>
          <a:endParaRPr lang="en-GB"/>
        </a:p>
      </dgm:t>
    </dgm:pt>
    <dgm:pt modelId="{C3A64393-4A93-479A-BCA1-B27D25DE6C2D}" type="parTrans" cxnId="{E0817114-5F03-4AB3-AE74-7A6071949486}">
      <dgm:prSet/>
      <dgm:spPr/>
      <dgm:t>
        <a:bodyPr/>
        <a:lstStyle/>
        <a:p>
          <a:endParaRPr lang="en-GB"/>
        </a:p>
      </dgm:t>
    </dgm:pt>
    <dgm:pt modelId="{9A7E446C-C95D-4EC3-BE79-88B05FF53916}" type="sibTrans" cxnId="{E0817114-5F03-4AB3-AE74-7A6071949486}">
      <dgm:prSet/>
      <dgm:spPr/>
      <dgm:t>
        <a:bodyPr/>
        <a:lstStyle/>
        <a:p>
          <a:endParaRPr lang="en-GB"/>
        </a:p>
      </dgm:t>
    </dgm:pt>
    <dgm:pt modelId="{FB56AFEB-1F20-4FA9-B720-D46E11AE64F2}">
      <dgm:prSet/>
      <dgm:spPr/>
      <dgm:t>
        <a:bodyPr/>
        <a:lstStyle/>
        <a:p>
          <a:pPr rtl="0"/>
          <a:r>
            <a:rPr lang="en-US" b="0" dirty="0"/>
            <a:t>EDS and DoT for Onboard Devices</a:t>
          </a:r>
          <a:endParaRPr lang="en-GB" b="0" dirty="0"/>
        </a:p>
      </dgm:t>
    </dgm:pt>
    <dgm:pt modelId="{7CDCE7F1-45F9-468F-B265-AF78D43D5DB1}" type="parTrans" cxnId="{9D70ED92-4740-436B-96DD-40E58E977797}">
      <dgm:prSet/>
      <dgm:spPr/>
      <dgm:t>
        <a:bodyPr/>
        <a:lstStyle/>
        <a:p>
          <a:endParaRPr lang="en-GB"/>
        </a:p>
      </dgm:t>
    </dgm:pt>
    <dgm:pt modelId="{79F2B7FB-DDFB-40B4-BD76-F12804EA84AC}" type="sibTrans" cxnId="{9D70ED92-4740-436B-96DD-40E58E977797}">
      <dgm:prSet/>
      <dgm:spPr/>
      <dgm:t>
        <a:bodyPr/>
        <a:lstStyle/>
        <a:p>
          <a:endParaRPr lang="en-GB"/>
        </a:p>
      </dgm:t>
    </dgm:pt>
    <dgm:pt modelId="{B8ADE112-903A-4940-AC66-A7ADE5310FFD}">
      <dgm:prSet/>
      <dgm:spPr/>
      <dgm:t>
        <a:bodyPr/>
        <a:lstStyle/>
        <a:p>
          <a:pPr rtl="0"/>
          <a:r>
            <a:rPr lang="en-GB" dirty="0"/>
            <a:t>r1 pink sheet update planned for agency review this year.</a:t>
          </a:r>
        </a:p>
      </dgm:t>
    </dgm:pt>
    <dgm:pt modelId="{583385D9-7943-4F14-81A9-02EC1BDC9135}" type="parTrans" cxnId="{6D7CCC5C-9172-4A15-8E6C-3C39FE1C2588}">
      <dgm:prSet/>
      <dgm:spPr/>
      <dgm:t>
        <a:bodyPr/>
        <a:lstStyle/>
        <a:p>
          <a:endParaRPr lang="en-GB"/>
        </a:p>
      </dgm:t>
    </dgm:pt>
    <dgm:pt modelId="{8999FCA0-6AF3-4709-86CA-B746521B8A84}" type="sibTrans" cxnId="{6D7CCC5C-9172-4A15-8E6C-3C39FE1C2588}">
      <dgm:prSet/>
      <dgm:spPr/>
      <dgm:t>
        <a:bodyPr/>
        <a:lstStyle/>
        <a:p>
          <a:endParaRPr lang="en-GB"/>
        </a:p>
      </dgm:t>
    </dgm:pt>
    <dgm:pt modelId="{D0661262-3A7C-4140-9E40-5202D77036A7}" type="pres">
      <dgm:prSet presAssocID="{656DEF07-A4CA-47A7-8F0D-1AC5942CB7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BF8EE0-C74B-4C87-A804-59D0BF251FFF}" type="pres">
      <dgm:prSet presAssocID="{8E4C7DA4-075A-496D-B38F-89020DB10E8C}" presName="linNode" presStyleCnt="0"/>
      <dgm:spPr/>
    </dgm:pt>
    <dgm:pt modelId="{D6BC2223-5B2F-4B12-A35D-00ACD61F9EEA}" type="pres">
      <dgm:prSet presAssocID="{8E4C7DA4-075A-496D-B38F-89020DB10E8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FBC01-2F92-416D-B5C2-55FECBC28519}" type="pres">
      <dgm:prSet presAssocID="{8E4C7DA4-075A-496D-B38F-89020DB10E8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5C43DE-A809-420A-B3DE-D380A27CC281}" type="pres">
      <dgm:prSet presAssocID="{BCA42DA4-6655-4072-928F-35883D20564E}" presName="sp" presStyleCnt="0"/>
      <dgm:spPr/>
    </dgm:pt>
    <dgm:pt modelId="{6331FF6A-B945-4CD4-A32B-7E124BB63255}" type="pres">
      <dgm:prSet presAssocID="{57D96FE5-9201-45D1-97D3-A6648A8C0324}" presName="linNode" presStyleCnt="0"/>
      <dgm:spPr/>
    </dgm:pt>
    <dgm:pt modelId="{32C9547B-87FC-4114-864D-06743FDEAC5E}" type="pres">
      <dgm:prSet presAssocID="{57D96FE5-9201-45D1-97D3-A6648A8C032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30EDC9-8FBA-4F35-8DBC-309BDFE8EBE6}" type="pres">
      <dgm:prSet presAssocID="{57D96FE5-9201-45D1-97D3-A6648A8C0324}" presName="descendantText" presStyleLbl="alignAccFollowNode1" presStyleIdx="1" presStyleCnt="3" custLinFactNeighborX="-2488" custLinFactNeighborY="-1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76A71A-F561-4BFD-A422-D1BE48F834C0}" type="pres">
      <dgm:prSet presAssocID="{CD065A40-F2CB-476C-9DAA-FBA0111DB730}" presName="sp" presStyleCnt="0"/>
      <dgm:spPr/>
    </dgm:pt>
    <dgm:pt modelId="{F304E746-480D-4776-9C0B-CD232DBA1BC0}" type="pres">
      <dgm:prSet presAssocID="{F62C5EE3-050A-422A-B466-901EF017026A}" presName="linNode" presStyleCnt="0"/>
      <dgm:spPr/>
    </dgm:pt>
    <dgm:pt modelId="{3B6E2F3F-B68D-4288-B4F8-6ACD0720A196}" type="pres">
      <dgm:prSet presAssocID="{F62C5EE3-050A-422A-B466-901EF017026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19DBF-35D6-4281-88DB-C59119074951}" type="pres">
      <dgm:prSet presAssocID="{F62C5EE3-050A-422A-B466-901EF017026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2D602D-AC8E-4785-AA12-CE5373424EC7}" srcId="{656DEF07-A4CA-47A7-8F0D-1AC5942CB790}" destId="{8E4C7DA4-075A-496D-B38F-89020DB10E8C}" srcOrd="0" destOrd="0" parTransId="{9413A067-8CA1-496E-A2D6-CAA9CB482143}" sibTransId="{BCA42DA4-6655-4072-928F-35883D20564E}"/>
    <dgm:cxn modelId="{B0E47764-6ED5-45BD-ABE4-6E41DF032CDB}" type="presOf" srcId="{EFF58D43-2A16-46D7-B476-452422BBD256}" destId="{D130EDC9-8FBA-4F35-8DBC-309BDFE8EBE6}" srcOrd="0" destOrd="0" presId="urn:microsoft.com/office/officeart/2005/8/layout/vList5"/>
    <dgm:cxn modelId="{3FFB0861-B460-4E1F-9655-35BD9FE24F57}" type="presOf" srcId="{D8F45A95-8119-4431-88B6-A97CB2BF0F53}" destId="{819FBC01-2F92-416D-B5C2-55FECBC28519}" srcOrd="0" destOrd="0" presId="urn:microsoft.com/office/officeart/2005/8/layout/vList5"/>
    <dgm:cxn modelId="{1F5385A2-922B-4D2C-9A18-8B7C44DB6580}" type="presOf" srcId="{FB56AFEB-1F20-4FA9-B720-D46E11AE64F2}" destId="{A5C19DBF-35D6-4281-88DB-C59119074951}" srcOrd="0" destOrd="0" presId="urn:microsoft.com/office/officeart/2005/8/layout/vList5"/>
    <dgm:cxn modelId="{E0817114-5F03-4AB3-AE74-7A6071949486}" srcId="{656DEF07-A4CA-47A7-8F0D-1AC5942CB790}" destId="{F62C5EE3-050A-422A-B466-901EF017026A}" srcOrd="2" destOrd="0" parTransId="{C3A64393-4A93-479A-BCA1-B27D25DE6C2D}" sibTransId="{9A7E446C-C95D-4EC3-BE79-88B05FF53916}"/>
    <dgm:cxn modelId="{E8D4B410-C384-490F-9036-72DE4CAE8724}" type="presOf" srcId="{B8ADE112-903A-4940-AC66-A7ADE5310FFD}" destId="{819FBC01-2F92-416D-B5C2-55FECBC28519}" srcOrd="0" destOrd="1" presId="urn:microsoft.com/office/officeart/2005/8/layout/vList5"/>
    <dgm:cxn modelId="{9D70ED92-4740-436B-96DD-40E58E977797}" srcId="{F62C5EE3-050A-422A-B466-901EF017026A}" destId="{FB56AFEB-1F20-4FA9-B720-D46E11AE64F2}" srcOrd="0" destOrd="0" parTransId="{7CDCE7F1-45F9-468F-B265-AF78D43D5DB1}" sibTransId="{79F2B7FB-DDFB-40B4-BD76-F12804EA84AC}"/>
    <dgm:cxn modelId="{C35A78B1-78E7-4717-80E0-5976B7BF56BC}" srcId="{57D96FE5-9201-45D1-97D3-A6648A8C0324}" destId="{EFF58D43-2A16-46D7-B476-452422BBD256}" srcOrd="0" destOrd="0" parTransId="{8C5BDA2A-DE23-4361-AACA-A06B81A6AAE7}" sibTransId="{152C3CC2-204F-4E9B-910E-C9CA249E7EBE}"/>
    <dgm:cxn modelId="{D594DE28-A923-4298-A5F4-0164238D331C}" type="presOf" srcId="{57D96FE5-9201-45D1-97D3-A6648A8C0324}" destId="{32C9547B-87FC-4114-864D-06743FDEAC5E}" srcOrd="0" destOrd="0" presId="urn:microsoft.com/office/officeart/2005/8/layout/vList5"/>
    <dgm:cxn modelId="{BAB7BAB0-7139-4F42-94E1-0B8BD901F0B7}" type="presOf" srcId="{8E4C7DA4-075A-496D-B38F-89020DB10E8C}" destId="{D6BC2223-5B2F-4B12-A35D-00ACD61F9EEA}" srcOrd="0" destOrd="0" presId="urn:microsoft.com/office/officeart/2005/8/layout/vList5"/>
    <dgm:cxn modelId="{207EE5F7-8B4F-450F-BD11-5A320DDC7EE5}" type="presOf" srcId="{656DEF07-A4CA-47A7-8F0D-1AC5942CB790}" destId="{D0661262-3A7C-4140-9E40-5202D77036A7}" srcOrd="0" destOrd="0" presId="urn:microsoft.com/office/officeart/2005/8/layout/vList5"/>
    <dgm:cxn modelId="{E2BD8B23-24D1-4FBD-8C7D-F53AC6DE77D6}" type="presOf" srcId="{F62C5EE3-050A-422A-B466-901EF017026A}" destId="{3B6E2F3F-B68D-4288-B4F8-6ACD0720A196}" srcOrd="0" destOrd="0" presId="urn:microsoft.com/office/officeart/2005/8/layout/vList5"/>
    <dgm:cxn modelId="{15B7926E-D45A-44D7-8620-0250F0E4EBFE}" srcId="{8E4C7DA4-075A-496D-B38F-89020DB10E8C}" destId="{D8F45A95-8119-4431-88B6-A97CB2BF0F53}" srcOrd="0" destOrd="0" parTransId="{D54ADD07-79B5-47EE-81F5-876B02D0C3D0}" sibTransId="{A19DA858-D981-4C9D-B21D-36651E5E320C}"/>
    <dgm:cxn modelId="{6D7CCC5C-9172-4A15-8E6C-3C39FE1C2588}" srcId="{8E4C7DA4-075A-496D-B38F-89020DB10E8C}" destId="{B8ADE112-903A-4940-AC66-A7ADE5310FFD}" srcOrd="1" destOrd="0" parTransId="{583385D9-7943-4F14-81A9-02EC1BDC9135}" sibTransId="{8999FCA0-6AF3-4709-86CA-B746521B8A84}"/>
    <dgm:cxn modelId="{15EEB532-F7F4-4434-ABB8-3BE82E38E055}" srcId="{656DEF07-A4CA-47A7-8F0D-1AC5942CB790}" destId="{57D96FE5-9201-45D1-97D3-A6648A8C0324}" srcOrd="1" destOrd="0" parTransId="{D850DBDB-493F-43CF-832B-53324A888F80}" sibTransId="{CD065A40-F2CB-476C-9DAA-FBA0111DB730}"/>
    <dgm:cxn modelId="{EB17B031-EC20-400B-8216-ABE7357FE6DF}" type="presParOf" srcId="{D0661262-3A7C-4140-9E40-5202D77036A7}" destId="{9BBF8EE0-C74B-4C87-A804-59D0BF251FFF}" srcOrd="0" destOrd="0" presId="urn:microsoft.com/office/officeart/2005/8/layout/vList5"/>
    <dgm:cxn modelId="{CE2BD3EE-9C33-4F15-A88E-D99E76C3151D}" type="presParOf" srcId="{9BBF8EE0-C74B-4C87-A804-59D0BF251FFF}" destId="{D6BC2223-5B2F-4B12-A35D-00ACD61F9EEA}" srcOrd="0" destOrd="0" presId="urn:microsoft.com/office/officeart/2005/8/layout/vList5"/>
    <dgm:cxn modelId="{459B559F-AD27-41AD-BAB6-38FB5709C5BF}" type="presParOf" srcId="{9BBF8EE0-C74B-4C87-A804-59D0BF251FFF}" destId="{819FBC01-2F92-416D-B5C2-55FECBC28519}" srcOrd="1" destOrd="0" presId="urn:microsoft.com/office/officeart/2005/8/layout/vList5"/>
    <dgm:cxn modelId="{261754AD-26CD-4F6B-BECF-984372A38B34}" type="presParOf" srcId="{D0661262-3A7C-4140-9E40-5202D77036A7}" destId="{0B5C43DE-A809-420A-B3DE-D380A27CC281}" srcOrd="1" destOrd="0" presId="urn:microsoft.com/office/officeart/2005/8/layout/vList5"/>
    <dgm:cxn modelId="{969C5535-C6FF-4284-B317-1F07E040459E}" type="presParOf" srcId="{D0661262-3A7C-4140-9E40-5202D77036A7}" destId="{6331FF6A-B945-4CD4-A32B-7E124BB63255}" srcOrd="2" destOrd="0" presId="urn:microsoft.com/office/officeart/2005/8/layout/vList5"/>
    <dgm:cxn modelId="{471DF38E-9208-4984-9781-1DCBF2BEEBF5}" type="presParOf" srcId="{6331FF6A-B945-4CD4-A32B-7E124BB63255}" destId="{32C9547B-87FC-4114-864D-06743FDEAC5E}" srcOrd="0" destOrd="0" presId="urn:microsoft.com/office/officeart/2005/8/layout/vList5"/>
    <dgm:cxn modelId="{2DCA67D4-DC0B-419E-8945-237F6407743C}" type="presParOf" srcId="{6331FF6A-B945-4CD4-A32B-7E124BB63255}" destId="{D130EDC9-8FBA-4F35-8DBC-309BDFE8EBE6}" srcOrd="1" destOrd="0" presId="urn:microsoft.com/office/officeart/2005/8/layout/vList5"/>
    <dgm:cxn modelId="{76043F05-1972-4217-9D8A-0068987C888F}" type="presParOf" srcId="{D0661262-3A7C-4140-9E40-5202D77036A7}" destId="{9676A71A-F561-4BFD-A422-D1BE48F834C0}" srcOrd="3" destOrd="0" presId="urn:microsoft.com/office/officeart/2005/8/layout/vList5"/>
    <dgm:cxn modelId="{B116A2CB-4565-4647-AED4-EE54692D1097}" type="presParOf" srcId="{D0661262-3A7C-4140-9E40-5202D77036A7}" destId="{F304E746-480D-4776-9C0B-CD232DBA1BC0}" srcOrd="4" destOrd="0" presId="urn:microsoft.com/office/officeart/2005/8/layout/vList5"/>
    <dgm:cxn modelId="{986B7587-C5AB-4EDB-AE9A-8EE2A01457B9}" type="presParOf" srcId="{F304E746-480D-4776-9C0B-CD232DBA1BC0}" destId="{3B6E2F3F-B68D-4288-B4F8-6ACD0720A196}" srcOrd="0" destOrd="0" presId="urn:microsoft.com/office/officeart/2005/8/layout/vList5"/>
    <dgm:cxn modelId="{96181366-FBD0-48B3-B896-D7076FFCFC72}" type="presParOf" srcId="{F304E746-480D-4776-9C0B-CD232DBA1BC0}" destId="{A5C19DBF-35D6-4281-88DB-C5911907495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D83571-9320-427C-92EF-4C28881E2DB6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34195C69-2319-4A21-BF1E-3A416C03126B}">
      <dgm:prSet phldrT="[Text]"/>
      <dgm:spPr/>
      <dgm:t>
        <a:bodyPr/>
        <a:lstStyle/>
        <a:p>
          <a:r>
            <a:rPr lang="en-GB" dirty="0"/>
            <a:t>SOIS Proof Of Concept (2012)</a:t>
          </a:r>
        </a:p>
      </dgm:t>
    </dgm:pt>
    <dgm:pt modelId="{9D8F58FA-F0C6-4E05-8D29-9BBE9B128756}" type="parTrans" cxnId="{9CDF21DA-B963-42AE-8023-88E00FD274FD}">
      <dgm:prSet/>
      <dgm:spPr/>
      <dgm:t>
        <a:bodyPr/>
        <a:lstStyle/>
        <a:p>
          <a:endParaRPr lang="en-GB"/>
        </a:p>
      </dgm:t>
    </dgm:pt>
    <dgm:pt modelId="{11C82905-B9E8-41B0-ADA3-EA6F1607BDC8}" type="sibTrans" cxnId="{9CDF21DA-B963-42AE-8023-88E00FD274FD}">
      <dgm:prSet/>
      <dgm:spPr/>
      <dgm:t>
        <a:bodyPr/>
        <a:lstStyle/>
        <a:p>
          <a:endParaRPr lang="en-GB"/>
        </a:p>
      </dgm:t>
    </dgm:pt>
    <dgm:pt modelId="{9DC6A2A9-421E-4DA8-8774-3C314D551731}">
      <dgm:prSet phldrT="[Text]"/>
      <dgm:spPr/>
      <dgm:t>
        <a:bodyPr/>
        <a:lstStyle/>
        <a:p>
          <a:r>
            <a:rPr lang="en-GB" dirty="0"/>
            <a:t>Adoption of Electronic Data Sheets (2014)</a:t>
          </a:r>
        </a:p>
      </dgm:t>
    </dgm:pt>
    <dgm:pt modelId="{9A4B6CEC-119A-45FA-820F-1FEEDCEEBC30}" type="parTrans" cxnId="{655CB346-CEF4-42B8-91A4-49A5BAF562AC}">
      <dgm:prSet/>
      <dgm:spPr/>
      <dgm:t>
        <a:bodyPr/>
        <a:lstStyle/>
        <a:p>
          <a:endParaRPr lang="en-GB"/>
        </a:p>
      </dgm:t>
    </dgm:pt>
    <dgm:pt modelId="{FC055055-5D54-455C-B180-44ACE60745FF}" type="sibTrans" cxnId="{655CB346-CEF4-42B8-91A4-49A5BAF562AC}">
      <dgm:prSet/>
      <dgm:spPr/>
      <dgm:t>
        <a:bodyPr/>
        <a:lstStyle/>
        <a:p>
          <a:endParaRPr lang="en-GB"/>
        </a:p>
      </dgm:t>
    </dgm:pt>
    <dgm:pt modelId="{CDBB8708-3105-420E-83DA-F2C220D54075}">
      <dgm:prSet phldrT="[Text]"/>
      <dgm:spPr/>
      <dgm:t>
        <a:bodyPr/>
        <a:lstStyle/>
        <a:p>
          <a:r>
            <a:rPr lang="en-GB" dirty="0"/>
            <a:t>Deploying Plug and Play Avionics (2015)</a:t>
          </a:r>
        </a:p>
      </dgm:t>
    </dgm:pt>
    <dgm:pt modelId="{B34DC0E7-64F7-4F83-9BC8-CB57BAFEB1F2}" type="parTrans" cxnId="{E2CBE569-2B66-4BCF-8479-A160E6BD0E6C}">
      <dgm:prSet/>
      <dgm:spPr/>
      <dgm:t>
        <a:bodyPr/>
        <a:lstStyle/>
        <a:p>
          <a:endParaRPr lang="en-GB"/>
        </a:p>
      </dgm:t>
    </dgm:pt>
    <dgm:pt modelId="{7CD0B461-FE86-4776-8DE7-078877074C6E}" type="sibTrans" cxnId="{E2CBE569-2B66-4BCF-8479-A160E6BD0E6C}">
      <dgm:prSet/>
      <dgm:spPr/>
      <dgm:t>
        <a:bodyPr/>
        <a:lstStyle/>
        <a:p>
          <a:endParaRPr lang="en-GB"/>
        </a:p>
      </dgm:t>
    </dgm:pt>
    <dgm:pt modelId="{E7796102-2960-44EC-B5EC-82E90FBBF3A4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SAVOIR EDS (2018)</a:t>
          </a:r>
        </a:p>
      </dgm:t>
    </dgm:pt>
    <dgm:pt modelId="{83205D10-F1EC-4158-A7FF-032A857EBE7F}" type="parTrans" cxnId="{0B4F1AE6-DD06-4F6C-B8AC-C5630B3E39EB}">
      <dgm:prSet/>
      <dgm:spPr/>
      <dgm:t>
        <a:bodyPr/>
        <a:lstStyle/>
        <a:p>
          <a:endParaRPr lang="en-GB"/>
        </a:p>
      </dgm:t>
    </dgm:pt>
    <dgm:pt modelId="{628F2AB0-6A04-4CB3-909C-CA297843FE15}" type="sibTrans" cxnId="{0B4F1AE6-DD06-4F6C-B8AC-C5630B3E39EB}">
      <dgm:prSet/>
      <dgm:spPr/>
      <dgm:t>
        <a:bodyPr/>
        <a:lstStyle/>
        <a:p>
          <a:endParaRPr lang="en-GB"/>
        </a:p>
      </dgm:t>
    </dgm:pt>
    <dgm:pt modelId="{8065789F-B3BC-4AF0-B086-F3C0EF81A3B0}">
      <dgm:prSet phldrT="[Text]"/>
      <dgm:spPr/>
      <dgm:t>
        <a:bodyPr rtlCol="0" anchor="ctr"/>
        <a:lstStyle/>
        <a:p>
          <a:pPr marL="0" defTabSz="914400" rtl="0" eaLnBrk="1" latinLnBrk="0" hangingPunct="1"/>
          <a:r>
            <a:rPr lang="en-GB" kern="1200">
              <a:latin typeface="+mn-lt"/>
              <a:ea typeface="+mn-ea"/>
              <a:cs typeface="+mn-cs"/>
            </a:rPr>
            <a:t>FAST II (2019)</a:t>
          </a:r>
        </a:p>
      </dgm:t>
    </dgm:pt>
    <dgm:pt modelId="{903488DD-5639-432F-BC16-49D0B5768EDE}" type="parTrans" cxnId="{5063D37F-337B-4FD6-8AA7-DFA2FB99E91D}">
      <dgm:prSet/>
      <dgm:spPr/>
      <dgm:t>
        <a:bodyPr/>
        <a:lstStyle/>
        <a:p>
          <a:endParaRPr lang="en-GB"/>
        </a:p>
      </dgm:t>
    </dgm:pt>
    <dgm:pt modelId="{7B262E99-C465-4667-855F-52C667F0F470}" type="sibTrans" cxnId="{5063D37F-337B-4FD6-8AA7-DFA2FB99E91D}">
      <dgm:prSet/>
      <dgm:spPr/>
      <dgm:t>
        <a:bodyPr/>
        <a:lstStyle/>
        <a:p>
          <a:endParaRPr lang="en-GB"/>
        </a:p>
      </dgm:t>
    </dgm:pt>
    <dgm:pt modelId="{632F236F-09B8-44A6-BCD2-8293977758B1}">
      <dgm:prSet phldrT="[Text]"/>
      <dgm:spPr/>
      <dgm:t>
        <a:bodyPr/>
        <a:lstStyle/>
        <a:p>
          <a:r>
            <a:rPr lang="en-GB" dirty="0"/>
            <a:t>FUSIMO</a:t>
          </a:r>
          <a:br>
            <a:rPr lang="en-GB" dirty="0"/>
          </a:br>
          <a:r>
            <a:rPr lang="en-GB" dirty="0"/>
            <a:t>(2020)</a:t>
          </a:r>
        </a:p>
      </dgm:t>
    </dgm:pt>
    <dgm:pt modelId="{AC9061B1-5946-4F60-AE7C-738B0E91FE72}" type="parTrans" cxnId="{9769DAAB-C935-405B-A044-0F786EFD7C82}">
      <dgm:prSet/>
      <dgm:spPr/>
      <dgm:t>
        <a:bodyPr/>
        <a:lstStyle/>
        <a:p>
          <a:endParaRPr lang="en-GB"/>
        </a:p>
      </dgm:t>
    </dgm:pt>
    <dgm:pt modelId="{1A97163F-32B4-4296-9C85-FE2273C2E1CA}" type="sibTrans" cxnId="{9769DAAB-C935-405B-A044-0F786EFD7C82}">
      <dgm:prSet/>
      <dgm:spPr/>
      <dgm:t>
        <a:bodyPr/>
        <a:lstStyle/>
        <a:p>
          <a:endParaRPr lang="en-GB"/>
        </a:p>
      </dgm:t>
    </dgm:pt>
    <dgm:pt modelId="{4C434093-B386-4A0B-88D9-379F48AF1FF8}">
      <dgm:prSet phldrT="[Text]"/>
      <dgm:spPr/>
      <dgm:t>
        <a:bodyPr/>
        <a:lstStyle/>
        <a:p>
          <a:r>
            <a:rPr lang="en-GB" dirty="0" err="1"/>
            <a:t>Vericocos</a:t>
          </a:r>
          <a:r>
            <a:rPr lang="en-GB" dirty="0"/>
            <a:t> (2018)</a:t>
          </a:r>
        </a:p>
      </dgm:t>
    </dgm:pt>
    <dgm:pt modelId="{DA32F25B-BBAB-4FDC-8777-7BBD6C8ADC5D}" type="parTrans" cxnId="{EF73CE1D-2A4D-4DBC-9E34-3C6D624D21AF}">
      <dgm:prSet/>
      <dgm:spPr/>
      <dgm:t>
        <a:bodyPr/>
        <a:lstStyle/>
        <a:p>
          <a:endParaRPr lang="en-GB"/>
        </a:p>
      </dgm:t>
    </dgm:pt>
    <dgm:pt modelId="{DC0CA086-9301-4463-B727-679CC58DAD1B}" type="sibTrans" cxnId="{EF73CE1D-2A4D-4DBC-9E34-3C6D624D21AF}">
      <dgm:prSet/>
      <dgm:spPr/>
      <dgm:t>
        <a:bodyPr/>
        <a:lstStyle/>
        <a:p>
          <a:endParaRPr lang="en-GB"/>
        </a:p>
      </dgm:t>
    </dgm:pt>
    <dgm:pt modelId="{25D3034D-48C9-4BA8-A65F-7DB7F4E72B15}" type="pres">
      <dgm:prSet presAssocID="{B8D83571-9320-427C-92EF-4C28881E2DB6}" presName="CompostProcess" presStyleCnt="0">
        <dgm:presLayoutVars>
          <dgm:dir/>
          <dgm:resizeHandles val="exact"/>
        </dgm:presLayoutVars>
      </dgm:prSet>
      <dgm:spPr/>
    </dgm:pt>
    <dgm:pt modelId="{4986CD1E-DC39-4156-8475-0AC1DAAB544C}" type="pres">
      <dgm:prSet presAssocID="{B8D83571-9320-427C-92EF-4C28881E2DB6}" presName="arrow" presStyleLbl="bgShp" presStyleIdx="0" presStyleCnt="1"/>
      <dgm:spPr/>
    </dgm:pt>
    <dgm:pt modelId="{3AC007A1-2FBD-4DA5-B7ED-FCC56766F17D}" type="pres">
      <dgm:prSet presAssocID="{B8D83571-9320-427C-92EF-4C28881E2DB6}" presName="linearProcess" presStyleCnt="0"/>
      <dgm:spPr/>
    </dgm:pt>
    <dgm:pt modelId="{5CA15B1A-4586-4B6D-A1DF-68B909BFE24B}" type="pres">
      <dgm:prSet presAssocID="{34195C69-2319-4A21-BF1E-3A416C03126B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88B69-2A55-4F14-AA35-FD70162DC034}" type="pres">
      <dgm:prSet presAssocID="{11C82905-B9E8-41B0-ADA3-EA6F1607BDC8}" presName="sibTrans" presStyleCnt="0"/>
      <dgm:spPr/>
    </dgm:pt>
    <dgm:pt modelId="{C0EDAEEB-6133-41B6-8BAD-EB7FB122FCC6}" type="pres">
      <dgm:prSet presAssocID="{9DC6A2A9-421E-4DA8-8774-3C314D551731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EBEB1-EFFB-45BA-A151-4E5689698632}" type="pres">
      <dgm:prSet presAssocID="{FC055055-5D54-455C-B180-44ACE60745FF}" presName="sibTrans" presStyleCnt="0"/>
      <dgm:spPr/>
    </dgm:pt>
    <dgm:pt modelId="{9BC7C1B5-B80A-499D-B647-0EAEF43BC48E}" type="pres">
      <dgm:prSet presAssocID="{CDBB8708-3105-420E-83DA-F2C220D54075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94CCB-4EDC-4B11-88B7-1BDFD4A5106C}" type="pres">
      <dgm:prSet presAssocID="{7CD0B461-FE86-4776-8DE7-078877074C6E}" presName="sibTrans" presStyleCnt="0"/>
      <dgm:spPr/>
    </dgm:pt>
    <dgm:pt modelId="{D4179C9C-AD9B-4BB8-B08B-4F9B26CE2836}" type="pres">
      <dgm:prSet presAssocID="{4C434093-B386-4A0B-88D9-379F48AF1FF8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3071C-6F54-4290-A57B-138A27A1E2D1}" type="pres">
      <dgm:prSet presAssocID="{DC0CA086-9301-4463-B727-679CC58DAD1B}" presName="sibTrans" presStyleCnt="0"/>
      <dgm:spPr/>
    </dgm:pt>
    <dgm:pt modelId="{695D2D9A-4E64-4CFF-A9A8-A7BEC1145364}" type="pres">
      <dgm:prSet presAssocID="{E7796102-2960-44EC-B5EC-82E90FBBF3A4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268AA-84EC-44E4-ABDD-3E5CB2190114}" type="pres">
      <dgm:prSet presAssocID="{628F2AB0-6A04-4CB3-909C-CA297843FE15}" presName="sibTrans" presStyleCnt="0"/>
      <dgm:spPr/>
    </dgm:pt>
    <dgm:pt modelId="{DF5CBADD-0F9C-4245-AD33-22EA8BD93E9B}" type="pres">
      <dgm:prSet presAssocID="{8065789F-B3BC-4AF0-B086-F3C0EF81A3B0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9E75F-DC87-45E3-BCC9-8125A41A6CA8}" type="pres">
      <dgm:prSet presAssocID="{7B262E99-C465-4667-855F-52C667F0F470}" presName="sibTrans" presStyleCnt="0"/>
      <dgm:spPr/>
    </dgm:pt>
    <dgm:pt modelId="{09767C31-3E60-414C-B999-31877A6FC77D}" type="pres">
      <dgm:prSet presAssocID="{632F236F-09B8-44A6-BCD2-8293977758B1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5CB346-CEF4-42B8-91A4-49A5BAF562AC}" srcId="{B8D83571-9320-427C-92EF-4C28881E2DB6}" destId="{9DC6A2A9-421E-4DA8-8774-3C314D551731}" srcOrd="1" destOrd="0" parTransId="{9A4B6CEC-119A-45FA-820F-1FEEDCEEBC30}" sibTransId="{FC055055-5D54-455C-B180-44ACE60745FF}"/>
    <dgm:cxn modelId="{9E221EF6-67EF-429E-8DA1-6AB5B6695F49}" type="presOf" srcId="{9DC6A2A9-421E-4DA8-8774-3C314D551731}" destId="{C0EDAEEB-6133-41B6-8BAD-EB7FB122FCC6}" srcOrd="0" destOrd="0" presId="urn:microsoft.com/office/officeart/2005/8/layout/hProcess9"/>
    <dgm:cxn modelId="{F5E33B93-4C85-4198-9BEA-3F0B13AA7564}" type="presOf" srcId="{E7796102-2960-44EC-B5EC-82E90FBBF3A4}" destId="{695D2D9A-4E64-4CFF-A9A8-A7BEC1145364}" srcOrd="0" destOrd="0" presId="urn:microsoft.com/office/officeart/2005/8/layout/hProcess9"/>
    <dgm:cxn modelId="{9CDF21DA-B963-42AE-8023-88E00FD274FD}" srcId="{B8D83571-9320-427C-92EF-4C28881E2DB6}" destId="{34195C69-2319-4A21-BF1E-3A416C03126B}" srcOrd="0" destOrd="0" parTransId="{9D8F58FA-F0C6-4E05-8D29-9BBE9B128756}" sibTransId="{11C82905-B9E8-41B0-ADA3-EA6F1607BDC8}"/>
    <dgm:cxn modelId="{53816568-138D-4729-8156-9FA0280A9434}" type="presOf" srcId="{632F236F-09B8-44A6-BCD2-8293977758B1}" destId="{09767C31-3E60-414C-B999-31877A6FC77D}" srcOrd="0" destOrd="0" presId="urn:microsoft.com/office/officeart/2005/8/layout/hProcess9"/>
    <dgm:cxn modelId="{EF73CE1D-2A4D-4DBC-9E34-3C6D624D21AF}" srcId="{B8D83571-9320-427C-92EF-4C28881E2DB6}" destId="{4C434093-B386-4A0B-88D9-379F48AF1FF8}" srcOrd="3" destOrd="0" parTransId="{DA32F25B-BBAB-4FDC-8777-7BBD6C8ADC5D}" sibTransId="{DC0CA086-9301-4463-B727-679CC58DAD1B}"/>
    <dgm:cxn modelId="{1C9B2C8C-63EB-4E73-ABE0-E9D7AE9DF15F}" type="presOf" srcId="{34195C69-2319-4A21-BF1E-3A416C03126B}" destId="{5CA15B1A-4586-4B6D-A1DF-68B909BFE24B}" srcOrd="0" destOrd="0" presId="urn:microsoft.com/office/officeart/2005/8/layout/hProcess9"/>
    <dgm:cxn modelId="{0B4F1AE6-DD06-4F6C-B8AC-C5630B3E39EB}" srcId="{B8D83571-9320-427C-92EF-4C28881E2DB6}" destId="{E7796102-2960-44EC-B5EC-82E90FBBF3A4}" srcOrd="4" destOrd="0" parTransId="{83205D10-F1EC-4158-A7FF-032A857EBE7F}" sibTransId="{628F2AB0-6A04-4CB3-909C-CA297843FE15}"/>
    <dgm:cxn modelId="{5063D37F-337B-4FD6-8AA7-DFA2FB99E91D}" srcId="{B8D83571-9320-427C-92EF-4C28881E2DB6}" destId="{8065789F-B3BC-4AF0-B086-F3C0EF81A3B0}" srcOrd="5" destOrd="0" parTransId="{903488DD-5639-432F-BC16-49D0B5768EDE}" sibTransId="{7B262E99-C465-4667-855F-52C667F0F470}"/>
    <dgm:cxn modelId="{9769DAAB-C935-405B-A044-0F786EFD7C82}" srcId="{B8D83571-9320-427C-92EF-4C28881E2DB6}" destId="{632F236F-09B8-44A6-BCD2-8293977758B1}" srcOrd="6" destOrd="0" parTransId="{AC9061B1-5946-4F60-AE7C-738B0E91FE72}" sibTransId="{1A97163F-32B4-4296-9C85-FE2273C2E1CA}"/>
    <dgm:cxn modelId="{79EE7669-9CF0-4F26-9B7C-A56FF8399909}" type="presOf" srcId="{B8D83571-9320-427C-92EF-4C28881E2DB6}" destId="{25D3034D-48C9-4BA8-A65F-7DB7F4E72B15}" srcOrd="0" destOrd="0" presId="urn:microsoft.com/office/officeart/2005/8/layout/hProcess9"/>
    <dgm:cxn modelId="{E2CBE569-2B66-4BCF-8479-A160E6BD0E6C}" srcId="{B8D83571-9320-427C-92EF-4C28881E2DB6}" destId="{CDBB8708-3105-420E-83DA-F2C220D54075}" srcOrd="2" destOrd="0" parTransId="{B34DC0E7-64F7-4F83-9BC8-CB57BAFEB1F2}" sibTransId="{7CD0B461-FE86-4776-8DE7-078877074C6E}"/>
    <dgm:cxn modelId="{2769ED0E-18A1-4604-8ECA-3992914161F5}" type="presOf" srcId="{8065789F-B3BC-4AF0-B086-F3C0EF81A3B0}" destId="{DF5CBADD-0F9C-4245-AD33-22EA8BD93E9B}" srcOrd="0" destOrd="0" presId="urn:microsoft.com/office/officeart/2005/8/layout/hProcess9"/>
    <dgm:cxn modelId="{ECD3A7A6-50D8-458E-93F6-CA8D815297D8}" type="presOf" srcId="{CDBB8708-3105-420E-83DA-F2C220D54075}" destId="{9BC7C1B5-B80A-499D-B647-0EAEF43BC48E}" srcOrd="0" destOrd="0" presId="urn:microsoft.com/office/officeart/2005/8/layout/hProcess9"/>
    <dgm:cxn modelId="{79DB6F62-CDFB-46F7-A568-67F100817C6B}" type="presOf" srcId="{4C434093-B386-4A0B-88D9-379F48AF1FF8}" destId="{D4179C9C-AD9B-4BB8-B08B-4F9B26CE2836}" srcOrd="0" destOrd="0" presId="urn:microsoft.com/office/officeart/2005/8/layout/hProcess9"/>
    <dgm:cxn modelId="{264B5C54-DFD0-4835-9C6B-8E3F073359B3}" type="presParOf" srcId="{25D3034D-48C9-4BA8-A65F-7DB7F4E72B15}" destId="{4986CD1E-DC39-4156-8475-0AC1DAAB544C}" srcOrd="0" destOrd="0" presId="urn:microsoft.com/office/officeart/2005/8/layout/hProcess9"/>
    <dgm:cxn modelId="{31FB3226-AB69-4A86-A04D-72519B944305}" type="presParOf" srcId="{25D3034D-48C9-4BA8-A65F-7DB7F4E72B15}" destId="{3AC007A1-2FBD-4DA5-B7ED-FCC56766F17D}" srcOrd="1" destOrd="0" presId="urn:microsoft.com/office/officeart/2005/8/layout/hProcess9"/>
    <dgm:cxn modelId="{FA8C13C9-CEAF-43CD-9CA9-EBA998684DCB}" type="presParOf" srcId="{3AC007A1-2FBD-4DA5-B7ED-FCC56766F17D}" destId="{5CA15B1A-4586-4B6D-A1DF-68B909BFE24B}" srcOrd="0" destOrd="0" presId="urn:microsoft.com/office/officeart/2005/8/layout/hProcess9"/>
    <dgm:cxn modelId="{BBE319BD-3900-4795-BDC9-FA037CD232D7}" type="presParOf" srcId="{3AC007A1-2FBD-4DA5-B7ED-FCC56766F17D}" destId="{12288B69-2A55-4F14-AA35-FD70162DC034}" srcOrd="1" destOrd="0" presId="urn:microsoft.com/office/officeart/2005/8/layout/hProcess9"/>
    <dgm:cxn modelId="{9E6EF1FE-4D34-4F1A-B89C-415AB6741697}" type="presParOf" srcId="{3AC007A1-2FBD-4DA5-B7ED-FCC56766F17D}" destId="{C0EDAEEB-6133-41B6-8BAD-EB7FB122FCC6}" srcOrd="2" destOrd="0" presId="urn:microsoft.com/office/officeart/2005/8/layout/hProcess9"/>
    <dgm:cxn modelId="{2BF81001-5F62-467E-9796-AED590838BDF}" type="presParOf" srcId="{3AC007A1-2FBD-4DA5-B7ED-FCC56766F17D}" destId="{CE4EBEB1-EFFB-45BA-A151-4E5689698632}" srcOrd="3" destOrd="0" presId="urn:microsoft.com/office/officeart/2005/8/layout/hProcess9"/>
    <dgm:cxn modelId="{EC94A266-D60F-493B-98F3-E85BFA2B3E83}" type="presParOf" srcId="{3AC007A1-2FBD-4DA5-B7ED-FCC56766F17D}" destId="{9BC7C1B5-B80A-499D-B647-0EAEF43BC48E}" srcOrd="4" destOrd="0" presId="urn:microsoft.com/office/officeart/2005/8/layout/hProcess9"/>
    <dgm:cxn modelId="{8B4CB8DC-5AF5-4DFB-B9A1-74CF1DB47007}" type="presParOf" srcId="{3AC007A1-2FBD-4DA5-B7ED-FCC56766F17D}" destId="{EF494CCB-4EDC-4B11-88B7-1BDFD4A5106C}" srcOrd="5" destOrd="0" presId="urn:microsoft.com/office/officeart/2005/8/layout/hProcess9"/>
    <dgm:cxn modelId="{82BC00B1-9FF0-46C2-9894-2BAEA4D5C851}" type="presParOf" srcId="{3AC007A1-2FBD-4DA5-B7ED-FCC56766F17D}" destId="{D4179C9C-AD9B-4BB8-B08B-4F9B26CE2836}" srcOrd="6" destOrd="0" presId="urn:microsoft.com/office/officeart/2005/8/layout/hProcess9"/>
    <dgm:cxn modelId="{082FB859-C00B-413B-8104-D3BA03028677}" type="presParOf" srcId="{3AC007A1-2FBD-4DA5-B7ED-FCC56766F17D}" destId="{5983071C-6F54-4290-A57B-138A27A1E2D1}" srcOrd="7" destOrd="0" presId="urn:microsoft.com/office/officeart/2005/8/layout/hProcess9"/>
    <dgm:cxn modelId="{89923ED4-6892-4379-ADDE-7BEE4929AEFF}" type="presParOf" srcId="{3AC007A1-2FBD-4DA5-B7ED-FCC56766F17D}" destId="{695D2D9A-4E64-4CFF-A9A8-A7BEC1145364}" srcOrd="8" destOrd="0" presId="urn:microsoft.com/office/officeart/2005/8/layout/hProcess9"/>
    <dgm:cxn modelId="{8B3B39BC-412F-4DB9-B635-AB0C9CFFC80F}" type="presParOf" srcId="{3AC007A1-2FBD-4DA5-B7ED-FCC56766F17D}" destId="{5E7268AA-84EC-44E4-ABDD-3E5CB2190114}" srcOrd="9" destOrd="0" presId="urn:microsoft.com/office/officeart/2005/8/layout/hProcess9"/>
    <dgm:cxn modelId="{3A648CB0-B69A-4DCB-965E-70ECE7C5FC08}" type="presParOf" srcId="{3AC007A1-2FBD-4DA5-B7ED-FCC56766F17D}" destId="{DF5CBADD-0F9C-4245-AD33-22EA8BD93E9B}" srcOrd="10" destOrd="0" presId="urn:microsoft.com/office/officeart/2005/8/layout/hProcess9"/>
    <dgm:cxn modelId="{8730D8EF-1F5C-4615-9ADC-828B6E427553}" type="presParOf" srcId="{3AC007A1-2FBD-4DA5-B7ED-FCC56766F17D}" destId="{FCB9E75F-DC87-45E3-BCC9-8125A41A6CA8}" srcOrd="11" destOrd="0" presId="urn:microsoft.com/office/officeart/2005/8/layout/hProcess9"/>
    <dgm:cxn modelId="{A0673310-E5AD-461C-A040-EF2810BDB36F}" type="presParOf" srcId="{3AC007A1-2FBD-4DA5-B7ED-FCC56766F17D}" destId="{09767C31-3E60-414C-B999-31877A6FC77D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1CFE4-E684-4189-B0B1-B50402108535}">
      <dsp:nvSpPr>
        <dsp:cNvPr id="0" name=""/>
        <dsp:cNvSpPr/>
      </dsp:nvSpPr>
      <dsp:spPr>
        <a:xfrm>
          <a:off x="0" y="3769"/>
          <a:ext cx="10969094" cy="802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99B0A-E4AB-4B5A-8760-A2E13B637B2A}">
      <dsp:nvSpPr>
        <dsp:cNvPr id="0" name=""/>
        <dsp:cNvSpPr/>
      </dsp:nvSpPr>
      <dsp:spPr>
        <a:xfrm>
          <a:off x="242850" y="184401"/>
          <a:ext cx="441546" cy="4415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165F1-7876-421E-8CC8-E5EBD3F0B461}">
      <dsp:nvSpPr>
        <dsp:cNvPr id="0" name=""/>
        <dsp:cNvSpPr/>
      </dsp:nvSpPr>
      <dsp:spPr>
        <a:xfrm>
          <a:off x="927248" y="3769"/>
          <a:ext cx="10041845" cy="80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4" tIns="84964" rIns="84964" bIns="84964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Study Context</a:t>
          </a:r>
        </a:p>
      </dsp:txBody>
      <dsp:txXfrm>
        <a:off x="927248" y="3769"/>
        <a:ext cx="10041845" cy="802812"/>
      </dsp:txXfrm>
    </dsp:sp>
    <dsp:sp modelId="{6381D090-2F66-4B30-9D40-75391752C117}">
      <dsp:nvSpPr>
        <dsp:cNvPr id="0" name=""/>
        <dsp:cNvSpPr/>
      </dsp:nvSpPr>
      <dsp:spPr>
        <a:xfrm>
          <a:off x="0" y="1007284"/>
          <a:ext cx="10969094" cy="802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F2969-F933-42E7-883D-1DDCCF2F6C6F}">
      <dsp:nvSpPr>
        <dsp:cNvPr id="0" name=""/>
        <dsp:cNvSpPr/>
      </dsp:nvSpPr>
      <dsp:spPr>
        <a:xfrm>
          <a:off x="242850" y="1187917"/>
          <a:ext cx="441546" cy="44154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59C09-318F-4FE2-89BB-A3FAF61B6034}">
      <dsp:nvSpPr>
        <dsp:cNvPr id="0" name=""/>
        <dsp:cNvSpPr/>
      </dsp:nvSpPr>
      <dsp:spPr>
        <a:xfrm>
          <a:off x="927248" y="1007284"/>
          <a:ext cx="10041845" cy="80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4" tIns="84964" rIns="84964" bIns="84964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Study Overview</a:t>
          </a:r>
        </a:p>
      </dsp:txBody>
      <dsp:txXfrm>
        <a:off x="927248" y="1007284"/>
        <a:ext cx="10041845" cy="802812"/>
      </dsp:txXfrm>
    </dsp:sp>
    <dsp:sp modelId="{AEC62544-374E-43B2-B652-07682577F698}">
      <dsp:nvSpPr>
        <dsp:cNvPr id="0" name=""/>
        <dsp:cNvSpPr/>
      </dsp:nvSpPr>
      <dsp:spPr>
        <a:xfrm>
          <a:off x="0" y="2010799"/>
          <a:ext cx="10969094" cy="802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6A3D8-7461-47A1-AF21-064FFEC0F113}">
      <dsp:nvSpPr>
        <dsp:cNvPr id="0" name=""/>
        <dsp:cNvSpPr/>
      </dsp:nvSpPr>
      <dsp:spPr>
        <a:xfrm>
          <a:off x="242850" y="2191432"/>
          <a:ext cx="441546" cy="44154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C10DE-24AA-47FF-B607-342C20E0221A}">
      <dsp:nvSpPr>
        <dsp:cNvPr id="0" name=""/>
        <dsp:cNvSpPr/>
      </dsp:nvSpPr>
      <dsp:spPr>
        <a:xfrm>
          <a:off x="927248" y="2010799"/>
          <a:ext cx="10041845" cy="80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4" tIns="84964" rIns="84964" bIns="84964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Proof of Concept Prototypes</a:t>
          </a:r>
        </a:p>
      </dsp:txBody>
      <dsp:txXfrm>
        <a:off x="927248" y="2010799"/>
        <a:ext cx="10041845" cy="802812"/>
      </dsp:txXfrm>
    </dsp:sp>
    <dsp:sp modelId="{30800F83-6A92-431A-8DD8-99307615073C}">
      <dsp:nvSpPr>
        <dsp:cNvPr id="0" name=""/>
        <dsp:cNvSpPr/>
      </dsp:nvSpPr>
      <dsp:spPr>
        <a:xfrm>
          <a:off x="0" y="3014315"/>
          <a:ext cx="10969094" cy="802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97DF5-BB4F-48D7-B70C-6903C1853FE6}">
      <dsp:nvSpPr>
        <dsp:cNvPr id="0" name=""/>
        <dsp:cNvSpPr/>
      </dsp:nvSpPr>
      <dsp:spPr>
        <a:xfrm>
          <a:off x="242850" y="3194948"/>
          <a:ext cx="441546" cy="44154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1F937-3402-4F4B-BB4C-F2DBD969C9C7}">
      <dsp:nvSpPr>
        <dsp:cNvPr id="0" name=""/>
        <dsp:cNvSpPr/>
      </dsp:nvSpPr>
      <dsp:spPr>
        <a:xfrm>
          <a:off x="927248" y="3014315"/>
          <a:ext cx="4936092" cy="80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4" tIns="84964" rIns="84964" bIns="84964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Achievements and Results</a:t>
          </a:r>
        </a:p>
      </dsp:txBody>
      <dsp:txXfrm>
        <a:off x="927248" y="3014315"/>
        <a:ext cx="4936092" cy="802812"/>
      </dsp:txXfrm>
    </dsp:sp>
    <dsp:sp modelId="{2B1690C4-423E-4B1B-B1F1-255E62975B74}">
      <dsp:nvSpPr>
        <dsp:cNvPr id="0" name=""/>
        <dsp:cNvSpPr/>
      </dsp:nvSpPr>
      <dsp:spPr>
        <a:xfrm>
          <a:off x="5863340" y="3014315"/>
          <a:ext cx="5105753" cy="80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4" tIns="84964" rIns="84964" bIns="84964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baseline="0" dirty="0"/>
            <a:t>Process	Model</a:t>
          </a:r>
          <a:endParaRPr lang="en-GB" sz="1800" kern="1200" dirty="0"/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baseline="0" dirty="0"/>
            <a:t>Datasheets	Tooling</a:t>
          </a:r>
          <a:endParaRPr lang="en-GB" sz="1800" kern="1200" dirty="0"/>
        </a:p>
      </dsp:txBody>
      <dsp:txXfrm>
        <a:off x="5863340" y="3014315"/>
        <a:ext cx="5105753" cy="802812"/>
      </dsp:txXfrm>
    </dsp:sp>
    <dsp:sp modelId="{52EDF9D2-1717-4CE2-9B0A-7928E7F18BEB}">
      <dsp:nvSpPr>
        <dsp:cNvPr id="0" name=""/>
        <dsp:cNvSpPr/>
      </dsp:nvSpPr>
      <dsp:spPr>
        <a:xfrm>
          <a:off x="0" y="4017830"/>
          <a:ext cx="10969094" cy="802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B687A-9B7F-46D9-8BED-463280448B27}">
      <dsp:nvSpPr>
        <dsp:cNvPr id="0" name=""/>
        <dsp:cNvSpPr/>
      </dsp:nvSpPr>
      <dsp:spPr>
        <a:xfrm>
          <a:off x="242850" y="4198463"/>
          <a:ext cx="441546" cy="441546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49994-B0B3-4DEA-BDFC-22280841FD19}">
      <dsp:nvSpPr>
        <dsp:cNvPr id="0" name=""/>
        <dsp:cNvSpPr/>
      </dsp:nvSpPr>
      <dsp:spPr>
        <a:xfrm>
          <a:off x="927248" y="4017830"/>
          <a:ext cx="10041845" cy="80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4" tIns="84964" rIns="84964" bIns="84964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Conclusions</a:t>
          </a:r>
        </a:p>
      </dsp:txBody>
      <dsp:txXfrm>
        <a:off x="927248" y="4017830"/>
        <a:ext cx="10041845" cy="802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82BB9-4972-4B14-BA91-84D6DBE8B388}">
      <dsp:nvSpPr>
        <dsp:cNvPr id="0" name=""/>
        <dsp:cNvSpPr/>
      </dsp:nvSpPr>
      <dsp:spPr>
        <a:xfrm rot="16200000">
          <a:off x="104753" y="-104753"/>
          <a:ext cx="2412206" cy="2621713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Communications</a:t>
          </a:r>
        </a:p>
      </dsp:txBody>
      <dsp:txXfrm rot="5400000">
        <a:off x="0" y="0"/>
        <a:ext cx="2621713" cy="1809154"/>
      </dsp:txXfrm>
    </dsp:sp>
    <dsp:sp modelId="{8C2E0741-964F-4B25-A8A2-943C2EBE5425}">
      <dsp:nvSpPr>
        <dsp:cNvPr id="0" name=""/>
        <dsp:cNvSpPr/>
      </dsp:nvSpPr>
      <dsp:spPr>
        <a:xfrm>
          <a:off x="2621713" y="0"/>
          <a:ext cx="2621713" cy="2412206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Thermal</a:t>
          </a:r>
        </a:p>
      </dsp:txBody>
      <dsp:txXfrm>
        <a:off x="2621713" y="0"/>
        <a:ext cx="2621713" cy="1809154"/>
      </dsp:txXfrm>
    </dsp:sp>
    <dsp:sp modelId="{E0BC591E-3B5E-46FD-B339-69DE3FBD39CA}">
      <dsp:nvSpPr>
        <dsp:cNvPr id="0" name=""/>
        <dsp:cNvSpPr/>
      </dsp:nvSpPr>
      <dsp:spPr>
        <a:xfrm rot="10800000">
          <a:off x="0" y="2412206"/>
          <a:ext cx="2621713" cy="2412206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Mechanical</a:t>
          </a:r>
        </a:p>
      </dsp:txBody>
      <dsp:txXfrm rot="10800000">
        <a:off x="0" y="3015257"/>
        <a:ext cx="2621713" cy="1809154"/>
      </dsp:txXfrm>
    </dsp:sp>
    <dsp:sp modelId="{9B1BA5A4-62CF-4DE3-8B84-C25ECD2E5CF8}">
      <dsp:nvSpPr>
        <dsp:cNvPr id="0" name=""/>
        <dsp:cNvSpPr/>
      </dsp:nvSpPr>
      <dsp:spPr>
        <a:xfrm rot="5400000">
          <a:off x="2726467" y="2307452"/>
          <a:ext cx="2412206" cy="2621713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Electrical</a:t>
          </a:r>
        </a:p>
      </dsp:txBody>
      <dsp:txXfrm rot="-5400000">
        <a:off x="2621713" y="3015256"/>
        <a:ext cx="2621713" cy="1809154"/>
      </dsp:txXfrm>
    </dsp:sp>
    <dsp:sp modelId="{D6E6C5BF-F716-4A92-9C76-C27C94381ED7}">
      <dsp:nvSpPr>
        <dsp:cNvPr id="0" name=""/>
        <dsp:cNvSpPr/>
      </dsp:nvSpPr>
      <dsp:spPr>
        <a:xfrm>
          <a:off x="1835199" y="1809154"/>
          <a:ext cx="1573028" cy="1206103"/>
        </a:xfrm>
        <a:prstGeom prst="round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Meta</a:t>
          </a:r>
        </a:p>
      </dsp:txBody>
      <dsp:txXfrm>
        <a:off x="1894076" y="1868031"/>
        <a:ext cx="1455274" cy="1088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FBC01-2F92-416D-B5C2-55FECBC28519}">
      <dsp:nvSpPr>
        <dsp:cNvPr id="0" name=""/>
        <dsp:cNvSpPr/>
      </dsp:nvSpPr>
      <dsp:spPr>
        <a:xfrm rot="5400000">
          <a:off x="5306789" y="-1943011"/>
          <a:ext cx="1415480" cy="56607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XML Specification for Electronic Data Sheets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r1 pink sheet update planned for agency review this year.</a:t>
          </a:r>
        </a:p>
      </dsp:txBody>
      <dsp:txXfrm rot="-5400000">
        <a:off x="3184162" y="248714"/>
        <a:ext cx="5591636" cy="1277284"/>
      </dsp:txXfrm>
    </dsp:sp>
    <dsp:sp modelId="{D6BC2223-5B2F-4B12-A35D-00ACD61F9EEA}">
      <dsp:nvSpPr>
        <dsp:cNvPr id="0" name=""/>
        <dsp:cNvSpPr/>
      </dsp:nvSpPr>
      <dsp:spPr>
        <a:xfrm>
          <a:off x="0" y="2680"/>
          <a:ext cx="3184162" cy="176935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baseline="0" dirty="0"/>
            <a:t>876x0r0 </a:t>
          </a:r>
          <a:endParaRPr lang="en-GB" sz="5000" kern="1200" dirty="0"/>
        </a:p>
      </dsp:txBody>
      <dsp:txXfrm>
        <a:off x="86373" y="89053"/>
        <a:ext cx="3011416" cy="1596604"/>
      </dsp:txXfrm>
    </dsp:sp>
    <dsp:sp modelId="{D130EDC9-8FBA-4F35-8DBC-309BDFE8EBE6}">
      <dsp:nvSpPr>
        <dsp:cNvPr id="0" name=""/>
        <dsp:cNvSpPr/>
      </dsp:nvSpPr>
      <dsp:spPr>
        <a:xfrm rot="5400000">
          <a:off x="5227567" y="-100763"/>
          <a:ext cx="1415480" cy="56607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Specification for Dictionary of Terms for Electronic Data Sheets</a:t>
          </a:r>
          <a:endParaRPr lang="en-GB" sz="2100" kern="1200" dirty="0"/>
        </a:p>
      </dsp:txBody>
      <dsp:txXfrm rot="-5400000">
        <a:off x="3104940" y="2090962"/>
        <a:ext cx="5591636" cy="1277284"/>
      </dsp:txXfrm>
    </dsp:sp>
    <dsp:sp modelId="{32C9547B-87FC-4114-864D-06743FDEAC5E}">
      <dsp:nvSpPr>
        <dsp:cNvPr id="0" name=""/>
        <dsp:cNvSpPr/>
      </dsp:nvSpPr>
      <dsp:spPr>
        <a:xfrm>
          <a:off x="0" y="1860498"/>
          <a:ext cx="3184162" cy="1769350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baseline="0" dirty="0"/>
            <a:t>876x1r0 </a:t>
          </a:r>
          <a:endParaRPr lang="en-GB" sz="5000" kern="1200" dirty="0"/>
        </a:p>
      </dsp:txBody>
      <dsp:txXfrm>
        <a:off x="86373" y="1946871"/>
        <a:ext cx="3011416" cy="1596604"/>
      </dsp:txXfrm>
    </dsp:sp>
    <dsp:sp modelId="{A5C19DBF-35D6-4281-88DB-C59119074951}">
      <dsp:nvSpPr>
        <dsp:cNvPr id="0" name=""/>
        <dsp:cNvSpPr/>
      </dsp:nvSpPr>
      <dsp:spPr>
        <a:xfrm rot="5400000">
          <a:off x="5306789" y="1772624"/>
          <a:ext cx="1415480" cy="56607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0" kern="1200" dirty="0"/>
            <a:t>EDS and DoT for Onboard Devices</a:t>
          </a:r>
          <a:endParaRPr lang="en-GB" sz="2100" b="0" kern="1200" dirty="0"/>
        </a:p>
      </dsp:txBody>
      <dsp:txXfrm rot="-5400000">
        <a:off x="3184162" y="3964349"/>
        <a:ext cx="5591636" cy="1277284"/>
      </dsp:txXfrm>
    </dsp:sp>
    <dsp:sp modelId="{3B6E2F3F-B68D-4288-B4F8-6ACD0720A196}">
      <dsp:nvSpPr>
        <dsp:cNvPr id="0" name=""/>
        <dsp:cNvSpPr/>
      </dsp:nvSpPr>
      <dsp:spPr>
        <a:xfrm>
          <a:off x="0" y="3718316"/>
          <a:ext cx="3184162" cy="176935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baseline="0"/>
            <a:t>870x0g1 </a:t>
          </a:r>
          <a:endParaRPr lang="en-GB" sz="5000" kern="1200"/>
        </a:p>
      </dsp:txBody>
      <dsp:txXfrm>
        <a:off x="86373" y="3804689"/>
        <a:ext cx="3011416" cy="1596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6CD1E-DC39-4156-8475-0AC1DAAB544C}">
      <dsp:nvSpPr>
        <dsp:cNvPr id="0" name=""/>
        <dsp:cNvSpPr/>
      </dsp:nvSpPr>
      <dsp:spPr>
        <a:xfrm>
          <a:off x="393466" y="0"/>
          <a:ext cx="4459291" cy="48244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A15B1A-4586-4B6D-A1DF-68B909BFE24B}">
      <dsp:nvSpPr>
        <dsp:cNvPr id="0" name=""/>
        <dsp:cNvSpPr/>
      </dsp:nvSpPr>
      <dsp:spPr>
        <a:xfrm>
          <a:off x="448" y="1447323"/>
          <a:ext cx="718538" cy="192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SOIS Proof Of Concept (2012)</a:t>
          </a:r>
        </a:p>
      </dsp:txBody>
      <dsp:txXfrm>
        <a:off x="35524" y="1482399"/>
        <a:ext cx="648386" cy="1859612"/>
      </dsp:txXfrm>
    </dsp:sp>
    <dsp:sp modelId="{C0EDAEEB-6133-41B6-8BAD-EB7FB122FCC6}">
      <dsp:nvSpPr>
        <dsp:cNvPr id="0" name=""/>
        <dsp:cNvSpPr/>
      </dsp:nvSpPr>
      <dsp:spPr>
        <a:xfrm>
          <a:off x="754913" y="1447323"/>
          <a:ext cx="718538" cy="192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Adoption of Electronic Data Sheets (2014)</a:t>
          </a:r>
        </a:p>
      </dsp:txBody>
      <dsp:txXfrm>
        <a:off x="789989" y="1482399"/>
        <a:ext cx="648386" cy="1859612"/>
      </dsp:txXfrm>
    </dsp:sp>
    <dsp:sp modelId="{9BC7C1B5-B80A-499D-B647-0EAEF43BC48E}">
      <dsp:nvSpPr>
        <dsp:cNvPr id="0" name=""/>
        <dsp:cNvSpPr/>
      </dsp:nvSpPr>
      <dsp:spPr>
        <a:xfrm>
          <a:off x="1509378" y="1447323"/>
          <a:ext cx="718538" cy="192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Deploying Plug and Play Avionics (2015)</a:t>
          </a:r>
        </a:p>
      </dsp:txBody>
      <dsp:txXfrm>
        <a:off x="1544454" y="1482399"/>
        <a:ext cx="648386" cy="1859612"/>
      </dsp:txXfrm>
    </dsp:sp>
    <dsp:sp modelId="{D4179C9C-AD9B-4BB8-B08B-4F9B26CE2836}">
      <dsp:nvSpPr>
        <dsp:cNvPr id="0" name=""/>
        <dsp:cNvSpPr/>
      </dsp:nvSpPr>
      <dsp:spPr>
        <a:xfrm>
          <a:off x="2263843" y="1447323"/>
          <a:ext cx="718538" cy="192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err="1"/>
            <a:t>Vericocos</a:t>
          </a:r>
          <a:r>
            <a:rPr lang="en-GB" sz="1000" kern="1200" dirty="0"/>
            <a:t> (2018)</a:t>
          </a:r>
        </a:p>
      </dsp:txBody>
      <dsp:txXfrm>
        <a:off x="2298919" y="1482399"/>
        <a:ext cx="648386" cy="1859612"/>
      </dsp:txXfrm>
    </dsp:sp>
    <dsp:sp modelId="{695D2D9A-4E64-4CFF-A9A8-A7BEC1145364}">
      <dsp:nvSpPr>
        <dsp:cNvPr id="0" name=""/>
        <dsp:cNvSpPr/>
      </dsp:nvSpPr>
      <dsp:spPr>
        <a:xfrm>
          <a:off x="3018308" y="1447323"/>
          <a:ext cx="718538" cy="1929764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SAVOIR EDS (2018)</a:t>
          </a:r>
        </a:p>
      </dsp:txBody>
      <dsp:txXfrm>
        <a:off x="3053384" y="1482399"/>
        <a:ext cx="648386" cy="1859612"/>
      </dsp:txXfrm>
    </dsp:sp>
    <dsp:sp modelId="{DF5CBADD-0F9C-4245-AD33-22EA8BD93E9B}">
      <dsp:nvSpPr>
        <dsp:cNvPr id="0" name=""/>
        <dsp:cNvSpPr/>
      </dsp:nvSpPr>
      <dsp:spPr>
        <a:xfrm>
          <a:off x="3772773" y="1447323"/>
          <a:ext cx="718538" cy="192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rtlCol="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>
              <a:latin typeface="+mn-lt"/>
              <a:ea typeface="+mn-ea"/>
              <a:cs typeface="+mn-cs"/>
            </a:rPr>
            <a:t>FAST II (2019)</a:t>
          </a:r>
        </a:p>
      </dsp:txBody>
      <dsp:txXfrm>
        <a:off x="3807849" y="1482399"/>
        <a:ext cx="648386" cy="1859612"/>
      </dsp:txXfrm>
    </dsp:sp>
    <dsp:sp modelId="{09767C31-3E60-414C-B999-31877A6FC77D}">
      <dsp:nvSpPr>
        <dsp:cNvPr id="0" name=""/>
        <dsp:cNvSpPr/>
      </dsp:nvSpPr>
      <dsp:spPr>
        <a:xfrm>
          <a:off x="4527238" y="1447323"/>
          <a:ext cx="718538" cy="192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FUSIMO</a:t>
          </a:r>
          <a:br>
            <a:rPr lang="en-GB" sz="1000" kern="1200" dirty="0"/>
          </a:br>
          <a:r>
            <a:rPr lang="en-GB" sz="1000" kern="1200" dirty="0"/>
            <a:t>(2020)</a:t>
          </a:r>
        </a:p>
      </dsp:txBody>
      <dsp:txXfrm>
        <a:off x="4562314" y="1482399"/>
        <a:ext cx="648386" cy="1859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2E8FD-2AFE-4B1E-9D19-015693014FEA}" type="datetimeFigureOut">
              <a:rPr lang="en-US" smtClean="0">
                <a:latin typeface="Arial" pitchFamily="34" charset="0"/>
              </a:rPr>
              <a:pPr/>
              <a:t>10/22/2020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0142-0A92-499C-9E53-36958F98D275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46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5D7A87D-1CDA-443F-BAE3-82C9C05446C3}" type="datetimeFigureOut">
              <a:rPr lang="en-US" smtClean="0"/>
              <a:pPr/>
              <a:t>10/22/2020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20B9C825-F38E-45BB-92C1-043DE61C91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2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9C825-F38E-45BB-92C1-043DE61C918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5FE14D7-0C74-BE44-B17B-BE8BC9596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88640"/>
            <a:ext cx="1972800" cy="1223867"/>
          </a:xfrm>
          <a:prstGeom prst="rect">
            <a:avLst/>
          </a:prstGeom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1608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7464424" y="1925468"/>
            <a:ext cx="4104183" cy="2448000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40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4424" y="4797152"/>
            <a:ext cx="4104183" cy="1585648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lang="en-GB" sz="2000" b="1" kern="1200" noProof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 dt="0"/>
  <p:extLst>
    <p:ext uri="{DCECCB84-F9BA-43D5-87BE-67443E8EF086}">
      <p15:sldGuideLst xmlns:p15="http://schemas.microsoft.com/office/powerpoint/2012/main">
        <p15:guide id="1" pos="3432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pos="7446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  <p15:guide id="5" pos="470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rge le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6312687" y="404812"/>
            <a:ext cx="5257340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6312023" y="1557338"/>
            <a:ext cx="5256089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5879976" cy="6732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54356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rge 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88265" y="404812"/>
            <a:ext cx="5292272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588963" y="1557338"/>
            <a:ext cx="5291013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6096000" cy="6732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0356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88265" y="404812"/>
            <a:ext cx="10979848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588963" y="1557338"/>
            <a:ext cx="5291013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931063" y="2471122"/>
            <a:ext cx="4019965" cy="196299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8" name="Group 31">
            <a:extLst>
              <a:ext uri="{FF2B5EF4-FFF2-40B4-BE49-F238E27FC236}">
                <a16:creationId xmlns:a16="http://schemas.microsoft.com/office/drawing/2014/main" id="{548D86D2-6A7F-F644-81E0-91F4A0348416}"/>
              </a:ext>
            </a:extLst>
          </p:cNvPr>
          <p:cNvGrpSpPr/>
          <p:nvPr userDrawn="1"/>
        </p:nvGrpSpPr>
        <p:grpSpPr>
          <a:xfrm>
            <a:off x="6735600" y="2275200"/>
            <a:ext cx="4419420" cy="3263558"/>
            <a:chOff x="2477504" y="3411571"/>
            <a:chExt cx="2291840" cy="1786432"/>
          </a:xfrm>
        </p:grpSpPr>
        <p:grpSp>
          <p:nvGrpSpPr>
            <p:cNvPr id="9" name="Group 32">
              <a:extLst>
                <a:ext uri="{FF2B5EF4-FFF2-40B4-BE49-F238E27FC236}">
                  <a16:creationId xmlns:a16="http://schemas.microsoft.com/office/drawing/2014/main" id="{AB99E1FC-DBE0-614B-9F84-D55B0A3C3A1D}"/>
                </a:ext>
              </a:extLst>
            </p:cNvPr>
            <p:cNvGrpSpPr/>
            <p:nvPr/>
          </p:nvGrpSpPr>
          <p:grpSpPr>
            <a:xfrm>
              <a:off x="2477504" y="3411571"/>
              <a:ext cx="2291840" cy="1786432"/>
              <a:chOff x="2266415" y="653136"/>
              <a:chExt cx="3780260" cy="294661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FCDFD8A-7F63-BD42-8CDC-60174A975220}"/>
                  </a:ext>
                </a:extLst>
              </p:cNvPr>
              <p:cNvSpPr/>
              <p:nvPr/>
            </p:nvSpPr>
            <p:spPr bwMode="gray">
              <a:xfrm>
                <a:off x="2409092" y="797169"/>
                <a:ext cx="3499339" cy="1852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84667" tIns="0" rIns="86400" bIns="0" rtlCol="0" anchor="ctr"/>
              <a:lstStyle/>
              <a:p>
                <a:pPr algn="ctr">
                  <a:spcBef>
                    <a:spcPct val="0"/>
                  </a:spcBef>
                  <a:buClrTx/>
                  <a:buSzPct val="90000"/>
                </a:pPr>
                <a:endParaRPr lang="en-US" sz="1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grpSp>
            <p:nvGrpSpPr>
              <p:cNvPr id="15" name="Group 42">
                <a:extLst>
                  <a:ext uri="{FF2B5EF4-FFF2-40B4-BE49-F238E27FC236}">
                    <a16:creationId xmlns:a16="http://schemas.microsoft.com/office/drawing/2014/main" id="{1C2B3F67-A325-5F46-A9FD-10BC1399462D}"/>
                  </a:ext>
                </a:extLst>
              </p:cNvPr>
              <p:cNvGrpSpPr/>
              <p:nvPr/>
            </p:nvGrpSpPr>
            <p:grpSpPr>
              <a:xfrm>
                <a:off x="2266415" y="653136"/>
                <a:ext cx="3780260" cy="2946615"/>
                <a:chOff x="1255713" y="-1588"/>
                <a:chExt cx="5614988" cy="4376738"/>
              </a:xfrm>
            </p:grpSpPr>
            <p:sp>
              <p:nvSpPr>
                <p:cNvPr id="16" name="Rectangle 18">
                  <a:extLst>
                    <a:ext uri="{FF2B5EF4-FFF2-40B4-BE49-F238E27FC236}">
                      <a16:creationId xmlns:a16="http://schemas.microsoft.com/office/drawing/2014/main" id="{84172589-8519-2C4D-8AF8-B19DC3001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776" y="3581400"/>
                  <a:ext cx="1311275" cy="709613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  <p:sp>
              <p:nvSpPr>
                <p:cNvPr id="17" name="Rectangle 19">
                  <a:extLst>
                    <a:ext uri="{FF2B5EF4-FFF2-40B4-BE49-F238E27FC236}">
                      <a16:creationId xmlns:a16="http://schemas.microsoft.com/office/drawing/2014/main" id="{BC5C802F-6C19-0344-8E45-449C1FB79D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3388" y="4197350"/>
                  <a:ext cx="2179638" cy="1778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  <p:sp>
              <p:nvSpPr>
                <p:cNvPr id="18" name="Freeform 26">
                  <a:extLst>
                    <a:ext uri="{FF2B5EF4-FFF2-40B4-BE49-F238E27FC236}">
                      <a16:creationId xmlns:a16="http://schemas.microsoft.com/office/drawing/2014/main" id="{BEF7C89B-3C88-224C-8853-13D0C9598E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55713" y="-1588"/>
                  <a:ext cx="5614988" cy="3143250"/>
                </a:xfrm>
                <a:custGeom>
                  <a:avLst/>
                  <a:gdLst>
                    <a:gd name="T0" fmla="*/ 2651 w 2651"/>
                    <a:gd name="T1" fmla="*/ 96 h 1485"/>
                    <a:gd name="T2" fmla="*/ 2555 w 2651"/>
                    <a:gd name="T3" fmla="*/ 0 h 1485"/>
                    <a:gd name="T4" fmla="*/ 96 w 2651"/>
                    <a:gd name="T5" fmla="*/ 0 h 1485"/>
                    <a:gd name="T6" fmla="*/ 0 w 2651"/>
                    <a:gd name="T7" fmla="*/ 96 h 1485"/>
                    <a:gd name="T8" fmla="*/ 0 w 2651"/>
                    <a:gd name="T9" fmla="*/ 1485 h 1485"/>
                    <a:gd name="T10" fmla="*/ 2651 w 2651"/>
                    <a:gd name="T11" fmla="*/ 1485 h 1485"/>
                    <a:gd name="T12" fmla="*/ 2651 w 2651"/>
                    <a:gd name="T13" fmla="*/ 96 h 1485"/>
                    <a:gd name="T14" fmla="*/ 2526 w 2651"/>
                    <a:gd name="T15" fmla="*/ 1367 h 1485"/>
                    <a:gd name="T16" fmla="*/ 125 w 2651"/>
                    <a:gd name="T17" fmla="*/ 1367 h 1485"/>
                    <a:gd name="T18" fmla="*/ 125 w 2651"/>
                    <a:gd name="T19" fmla="*/ 122 h 1485"/>
                    <a:gd name="T20" fmla="*/ 2526 w 2651"/>
                    <a:gd name="T21" fmla="*/ 122 h 1485"/>
                    <a:gd name="T22" fmla="*/ 2526 w 2651"/>
                    <a:gd name="T23" fmla="*/ 1367 h 1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51" h="1485">
                      <a:moveTo>
                        <a:pt x="2651" y="96"/>
                      </a:moveTo>
                      <a:cubicBezTo>
                        <a:pt x="2651" y="43"/>
                        <a:pt x="2608" y="0"/>
                        <a:pt x="2555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43" y="0"/>
                        <a:pt x="0" y="43"/>
                        <a:pt x="0" y="96"/>
                      </a:cubicBezTo>
                      <a:cubicBezTo>
                        <a:pt x="0" y="1485"/>
                        <a:pt x="0" y="1485"/>
                        <a:pt x="0" y="1485"/>
                      </a:cubicBezTo>
                      <a:cubicBezTo>
                        <a:pt x="2651" y="1485"/>
                        <a:pt x="2651" y="1485"/>
                        <a:pt x="2651" y="1485"/>
                      </a:cubicBezTo>
                      <a:lnTo>
                        <a:pt x="2651" y="96"/>
                      </a:lnTo>
                      <a:close/>
                      <a:moveTo>
                        <a:pt x="2526" y="1367"/>
                      </a:moveTo>
                      <a:cubicBezTo>
                        <a:pt x="125" y="1367"/>
                        <a:pt x="125" y="1367"/>
                        <a:pt x="125" y="1367"/>
                      </a:cubicBezTo>
                      <a:cubicBezTo>
                        <a:pt x="125" y="122"/>
                        <a:pt x="125" y="122"/>
                        <a:pt x="125" y="122"/>
                      </a:cubicBezTo>
                      <a:cubicBezTo>
                        <a:pt x="2526" y="122"/>
                        <a:pt x="2526" y="122"/>
                        <a:pt x="2526" y="122"/>
                      </a:cubicBezTo>
                      <a:lnTo>
                        <a:pt x="2526" y="1367"/>
                      </a:lnTo>
                      <a:close/>
                    </a:path>
                  </a:pathLst>
                </a:custGeom>
                <a:solidFill>
                  <a:srgbClr val="3635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  <p:sp>
              <p:nvSpPr>
                <p:cNvPr id="19" name="Freeform 27">
                  <a:extLst>
                    <a:ext uri="{FF2B5EF4-FFF2-40B4-BE49-F238E27FC236}">
                      <a16:creationId xmlns:a16="http://schemas.microsoft.com/office/drawing/2014/main" id="{12670C08-6AD9-B049-AF39-1AB871DCD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5713" y="3141663"/>
                  <a:ext cx="5614988" cy="508000"/>
                </a:xfrm>
                <a:custGeom>
                  <a:avLst/>
                  <a:gdLst>
                    <a:gd name="T0" fmla="*/ 0 w 2651"/>
                    <a:gd name="T1" fmla="*/ 0 h 240"/>
                    <a:gd name="T2" fmla="*/ 0 w 2651"/>
                    <a:gd name="T3" fmla="*/ 143 h 240"/>
                    <a:gd name="T4" fmla="*/ 96 w 2651"/>
                    <a:gd name="T5" fmla="*/ 240 h 240"/>
                    <a:gd name="T6" fmla="*/ 2555 w 2651"/>
                    <a:gd name="T7" fmla="*/ 240 h 240"/>
                    <a:gd name="T8" fmla="*/ 2651 w 2651"/>
                    <a:gd name="T9" fmla="*/ 143 h 240"/>
                    <a:gd name="T10" fmla="*/ 2651 w 2651"/>
                    <a:gd name="T11" fmla="*/ 0 h 240"/>
                    <a:gd name="T12" fmla="*/ 0 w 2651"/>
                    <a:gd name="T13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51" h="240">
                      <a:moveTo>
                        <a:pt x="0" y="0"/>
                      </a:move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0" y="197"/>
                        <a:pt x="43" y="240"/>
                        <a:pt x="96" y="240"/>
                      </a:cubicBezTo>
                      <a:cubicBezTo>
                        <a:pt x="2555" y="240"/>
                        <a:pt x="2555" y="240"/>
                        <a:pt x="2555" y="240"/>
                      </a:cubicBezTo>
                      <a:cubicBezTo>
                        <a:pt x="2608" y="240"/>
                        <a:pt x="2651" y="197"/>
                        <a:pt x="2651" y="143"/>
                      </a:cubicBezTo>
                      <a:cubicBezTo>
                        <a:pt x="2651" y="0"/>
                        <a:pt x="2651" y="0"/>
                        <a:pt x="265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</p:grpSp>
        </p:grpSp>
        <p:grpSp>
          <p:nvGrpSpPr>
            <p:cNvPr id="11" name="Group 33">
              <a:extLst>
                <a:ext uri="{FF2B5EF4-FFF2-40B4-BE49-F238E27FC236}">
                  <a16:creationId xmlns:a16="http://schemas.microsoft.com/office/drawing/2014/main" id="{6AF6F6E7-FFE1-084A-AD48-D64E1D394320}"/>
                </a:ext>
              </a:extLst>
            </p:cNvPr>
            <p:cNvGrpSpPr/>
            <p:nvPr/>
          </p:nvGrpSpPr>
          <p:grpSpPr>
            <a:xfrm>
              <a:off x="3456997" y="4092708"/>
              <a:ext cx="506738" cy="272793"/>
              <a:chOff x="3684588" y="3324226"/>
              <a:chExt cx="2816225" cy="151606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B2EDF1BE-B14E-4844-95C2-8FB5BCFB6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4463" y="4838701"/>
                <a:ext cx="6350" cy="1588"/>
              </a:xfrm>
              <a:custGeom>
                <a:avLst/>
                <a:gdLst>
                  <a:gd name="T0" fmla="*/ 4 w 4"/>
                  <a:gd name="T1" fmla="*/ 0 h 1"/>
                  <a:gd name="T2" fmla="*/ 3 w 4"/>
                  <a:gd name="T3" fmla="*/ 0 h 1"/>
                  <a:gd name="T4" fmla="*/ 0 w 4"/>
                  <a:gd name="T5" fmla="*/ 1 h 1"/>
                  <a:gd name="T6" fmla="*/ 3 w 4"/>
                  <a:gd name="T7" fmla="*/ 0 h 1"/>
                  <a:gd name="T8" fmla="*/ 4 w 4"/>
                  <a:gd name="T9" fmla="*/ 0 h 1"/>
                  <a:gd name="T10" fmla="*/ 4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35CB4D69-9DB6-C848-BFF8-BEC815449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588" y="3324226"/>
                <a:ext cx="30163" cy="0"/>
              </a:xfrm>
              <a:custGeom>
                <a:avLst/>
                <a:gdLst>
                  <a:gd name="T0" fmla="*/ 19 w 19"/>
                  <a:gd name="T1" fmla="*/ 0 w 19"/>
                  <a:gd name="T2" fmla="*/ 19 w 19"/>
                  <a:gd name="T3" fmla="*/ 19 w 19"/>
                  <a:gd name="T4" fmla="*/ 19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19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96103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0">
            <a:extLst>
              <a:ext uri="{FF2B5EF4-FFF2-40B4-BE49-F238E27FC236}">
                <a16:creationId xmlns:a16="http://schemas.microsoft.com/office/drawing/2014/main" id="{043AE1FE-BC37-8F4F-A575-604411E8EBDE}"/>
              </a:ext>
            </a:extLst>
          </p:cNvPr>
          <p:cNvGrpSpPr/>
          <p:nvPr userDrawn="1"/>
        </p:nvGrpSpPr>
        <p:grpSpPr>
          <a:xfrm>
            <a:off x="6295695" y="2296800"/>
            <a:ext cx="5313523" cy="2703729"/>
            <a:chOff x="7620123" y="3282177"/>
            <a:chExt cx="2751408" cy="1400023"/>
          </a:xfrm>
        </p:grpSpPr>
        <p:grpSp>
          <p:nvGrpSpPr>
            <p:cNvPr id="22" name="Group 71">
              <a:extLst>
                <a:ext uri="{FF2B5EF4-FFF2-40B4-BE49-F238E27FC236}">
                  <a16:creationId xmlns:a16="http://schemas.microsoft.com/office/drawing/2014/main" id="{65D1A84D-C32F-8845-A6CC-23C6D34E8EEA}"/>
                </a:ext>
              </a:extLst>
            </p:cNvPr>
            <p:cNvGrpSpPr/>
            <p:nvPr/>
          </p:nvGrpSpPr>
          <p:grpSpPr>
            <a:xfrm>
              <a:off x="7620123" y="3282177"/>
              <a:ext cx="2751408" cy="1400023"/>
              <a:chOff x="7014708" y="4927600"/>
              <a:chExt cx="2215741" cy="112745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A26841A-5DA4-7C49-B59D-F0E3EDDD702A}"/>
                  </a:ext>
                </a:extLst>
              </p:cNvPr>
              <p:cNvSpPr/>
              <p:nvPr/>
            </p:nvSpPr>
            <p:spPr bwMode="gray">
              <a:xfrm>
                <a:off x="7252253" y="4959626"/>
                <a:ext cx="1739258" cy="9210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84667" tIns="0" rIns="86400" bIns="0" rtlCol="0" anchor="ctr"/>
              <a:lstStyle/>
              <a:p>
                <a:pPr algn="ctr">
                  <a:spcBef>
                    <a:spcPct val="0"/>
                  </a:spcBef>
                  <a:buClrTx/>
                  <a:buSzPct val="90000"/>
                </a:pPr>
                <a:endParaRPr lang="en-US" sz="1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grpSp>
            <p:nvGrpSpPr>
              <p:cNvPr id="28" name="Group 81">
                <a:extLst>
                  <a:ext uri="{FF2B5EF4-FFF2-40B4-BE49-F238E27FC236}">
                    <a16:creationId xmlns:a16="http://schemas.microsoft.com/office/drawing/2014/main" id="{4521C486-78A2-A94B-A223-A06A3FA9A341}"/>
                  </a:ext>
                </a:extLst>
              </p:cNvPr>
              <p:cNvGrpSpPr/>
              <p:nvPr/>
            </p:nvGrpSpPr>
            <p:grpSpPr>
              <a:xfrm>
                <a:off x="7014708" y="4927600"/>
                <a:ext cx="2215741" cy="1127455"/>
                <a:chOff x="1566863" y="4646613"/>
                <a:chExt cx="4579938" cy="2330450"/>
              </a:xfrm>
            </p:grpSpPr>
            <p:sp>
              <p:nvSpPr>
                <p:cNvPr id="29" name="Freeform 22">
                  <a:extLst>
                    <a:ext uri="{FF2B5EF4-FFF2-40B4-BE49-F238E27FC236}">
                      <a16:creationId xmlns:a16="http://schemas.microsoft.com/office/drawing/2014/main" id="{96196486-6C75-EA4B-8098-105EACC8CE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6863" y="6821488"/>
                  <a:ext cx="4579938" cy="155575"/>
                </a:xfrm>
                <a:custGeom>
                  <a:avLst/>
                  <a:gdLst>
                    <a:gd name="T0" fmla="*/ 2158 w 2162"/>
                    <a:gd name="T1" fmla="*/ 18 h 73"/>
                    <a:gd name="T2" fmla="*/ 2136 w 2162"/>
                    <a:gd name="T3" fmla="*/ 1 h 73"/>
                    <a:gd name="T4" fmla="*/ 1313 w 2162"/>
                    <a:gd name="T5" fmla="*/ 1 h 73"/>
                    <a:gd name="T6" fmla="*/ 1313 w 2162"/>
                    <a:gd name="T7" fmla="*/ 12 h 73"/>
                    <a:gd name="T8" fmla="*/ 1309 w 2162"/>
                    <a:gd name="T9" fmla="*/ 21 h 73"/>
                    <a:gd name="T10" fmla="*/ 1082 w 2162"/>
                    <a:gd name="T11" fmla="*/ 21 h 73"/>
                    <a:gd name="T12" fmla="*/ 1080 w 2162"/>
                    <a:gd name="T13" fmla="*/ 21 h 73"/>
                    <a:gd name="T14" fmla="*/ 853 w 2162"/>
                    <a:gd name="T15" fmla="*/ 21 h 73"/>
                    <a:gd name="T16" fmla="*/ 849 w 2162"/>
                    <a:gd name="T17" fmla="*/ 12 h 73"/>
                    <a:gd name="T18" fmla="*/ 849 w 2162"/>
                    <a:gd name="T19" fmla="*/ 1 h 73"/>
                    <a:gd name="T20" fmla="*/ 26 w 2162"/>
                    <a:gd name="T21" fmla="*/ 1 h 73"/>
                    <a:gd name="T22" fmla="*/ 4 w 2162"/>
                    <a:gd name="T23" fmla="*/ 18 h 73"/>
                    <a:gd name="T24" fmla="*/ 4 w 2162"/>
                    <a:gd name="T25" fmla="*/ 53 h 73"/>
                    <a:gd name="T26" fmla="*/ 25 w 2162"/>
                    <a:gd name="T27" fmla="*/ 69 h 73"/>
                    <a:gd name="T28" fmla="*/ 1078 w 2162"/>
                    <a:gd name="T29" fmla="*/ 69 h 73"/>
                    <a:gd name="T30" fmla="*/ 1084 w 2162"/>
                    <a:gd name="T31" fmla="*/ 69 h 73"/>
                    <a:gd name="T32" fmla="*/ 2137 w 2162"/>
                    <a:gd name="T33" fmla="*/ 69 h 73"/>
                    <a:gd name="T34" fmla="*/ 2158 w 2162"/>
                    <a:gd name="T35" fmla="*/ 53 h 73"/>
                    <a:gd name="T36" fmla="*/ 2158 w 2162"/>
                    <a:gd name="T37" fmla="*/ 1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62" h="73">
                      <a:moveTo>
                        <a:pt x="2158" y="18"/>
                      </a:moveTo>
                      <a:cubicBezTo>
                        <a:pt x="2158" y="18"/>
                        <a:pt x="2162" y="0"/>
                        <a:pt x="2136" y="1"/>
                      </a:cubicBezTo>
                      <a:cubicBezTo>
                        <a:pt x="1313" y="1"/>
                        <a:pt x="1313" y="1"/>
                        <a:pt x="1313" y="1"/>
                      </a:cubicBezTo>
                      <a:cubicBezTo>
                        <a:pt x="1313" y="12"/>
                        <a:pt x="1313" y="12"/>
                        <a:pt x="1313" y="12"/>
                      </a:cubicBezTo>
                      <a:cubicBezTo>
                        <a:pt x="1313" y="23"/>
                        <a:pt x="1309" y="21"/>
                        <a:pt x="1309" y="21"/>
                      </a:cubicBezTo>
                      <a:cubicBezTo>
                        <a:pt x="1082" y="21"/>
                        <a:pt x="1082" y="21"/>
                        <a:pt x="1082" y="21"/>
                      </a:cubicBezTo>
                      <a:cubicBezTo>
                        <a:pt x="1080" y="21"/>
                        <a:pt x="1080" y="21"/>
                        <a:pt x="1080" y="21"/>
                      </a:cubicBezTo>
                      <a:cubicBezTo>
                        <a:pt x="853" y="21"/>
                        <a:pt x="853" y="21"/>
                        <a:pt x="853" y="21"/>
                      </a:cubicBezTo>
                      <a:cubicBezTo>
                        <a:pt x="853" y="21"/>
                        <a:pt x="849" y="23"/>
                        <a:pt x="849" y="12"/>
                      </a:cubicBezTo>
                      <a:cubicBezTo>
                        <a:pt x="849" y="1"/>
                        <a:pt x="849" y="1"/>
                        <a:pt x="849" y="1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0" y="0"/>
                        <a:pt x="4" y="18"/>
                        <a:pt x="4" y="18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4" y="73"/>
                        <a:pt x="25" y="69"/>
                        <a:pt x="25" y="69"/>
                      </a:cubicBezTo>
                      <a:cubicBezTo>
                        <a:pt x="1078" y="69"/>
                        <a:pt x="1078" y="69"/>
                        <a:pt x="1078" y="69"/>
                      </a:cubicBezTo>
                      <a:cubicBezTo>
                        <a:pt x="1084" y="69"/>
                        <a:pt x="1084" y="69"/>
                        <a:pt x="1084" y="69"/>
                      </a:cubicBezTo>
                      <a:cubicBezTo>
                        <a:pt x="2137" y="69"/>
                        <a:pt x="2137" y="69"/>
                        <a:pt x="2137" y="69"/>
                      </a:cubicBezTo>
                      <a:cubicBezTo>
                        <a:pt x="2137" y="69"/>
                        <a:pt x="2158" y="73"/>
                        <a:pt x="2158" y="53"/>
                      </a:cubicBezTo>
                      <a:lnTo>
                        <a:pt x="2158" y="18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  <p:sp>
              <p:nvSpPr>
                <p:cNvPr id="30" name="Freeform 23">
                  <a:extLst>
                    <a:ext uri="{FF2B5EF4-FFF2-40B4-BE49-F238E27FC236}">
                      <a16:creationId xmlns:a16="http://schemas.microsoft.com/office/drawing/2014/main" id="{64102E47-CDEB-7F49-A873-A89DB642A4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85963" y="4646613"/>
                  <a:ext cx="3743325" cy="2122488"/>
                </a:xfrm>
                <a:custGeom>
                  <a:avLst/>
                  <a:gdLst>
                    <a:gd name="T0" fmla="*/ 1765 w 1767"/>
                    <a:gd name="T1" fmla="*/ 28 h 1003"/>
                    <a:gd name="T2" fmla="*/ 1737 w 1767"/>
                    <a:gd name="T3" fmla="*/ 0 h 1003"/>
                    <a:gd name="T4" fmla="*/ 883 w 1767"/>
                    <a:gd name="T5" fmla="*/ 0 h 1003"/>
                    <a:gd name="T6" fmla="*/ 29 w 1767"/>
                    <a:gd name="T7" fmla="*/ 0 h 1003"/>
                    <a:gd name="T8" fmla="*/ 1 w 1767"/>
                    <a:gd name="T9" fmla="*/ 28 h 1003"/>
                    <a:gd name="T10" fmla="*/ 1 w 1767"/>
                    <a:gd name="T11" fmla="*/ 981 h 1003"/>
                    <a:gd name="T12" fmla="*/ 26 w 1767"/>
                    <a:gd name="T13" fmla="*/ 1002 h 1003"/>
                    <a:gd name="T14" fmla="*/ 883 w 1767"/>
                    <a:gd name="T15" fmla="*/ 1002 h 1003"/>
                    <a:gd name="T16" fmla="*/ 1741 w 1767"/>
                    <a:gd name="T17" fmla="*/ 1002 h 1003"/>
                    <a:gd name="T18" fmla="*/ 1766 w 1767"/>
                    <a:gd name="T19" fmla="*/ 981 h 1003"/>
                    <a:gd name="T20" fmla="*/ 1765 w 1767"/>
                    <a:gd name="T21" fmla="*/ 28 h 1003"/>
                    <a:gd name="T22" fmla="*/ 883 w 1767"/>
                    <a:gd name="T23" fmla="*/ 981 h 1003"/>
                    <a:gd name="T24" fmla="*/ 865 w 1767"/>
                    <a:gd name="T25" fmla="*/ 963 h 1003"/>
                    <a:gd name="T26" fmla="*/ 883 w 1767"/>
                    <a:gd name="T27" fmla="*/ 945 h 1003"/>
                    <a:gd name="T28" fmla="*/ 901 w 1767"/>
                    <a:gd name="T29" fmla="*/ 963 h 1003"/>
                    <a:gd name="T30" fmla="*/ 883 w 1767"/>
                    <a:gd name="T31" fmla="*/ 981 h 1003"/>
                    <a:gd name="T32" fmla="*/ 1719 w 1767"/>
                    <a:gd name="T33" fmla="*/ 923 h 1003"/>
                    <a:gd name="T34" fmla="*/ 383 w 1767"/>
                    <a:gd name="T35" fmla="*/ 923 h 1003"/>
                    <a:gd name="T36" fmla="*/ 47 w 1767"/>
                    <a:gd name="T37" fmla="*/ 923 h 1003"/>
                    <a:gd name="T38" fmla="*/ 47 w 1767"/>
                    <a:gd name="T39" fmla="*/ 50 h 1003"/>
                    <a:gd name="T40" fmla="*/ 1403 w 1767"/>
                    <a:gd name="T41" fmla="*/ 50 h 1003"/>
                    <a:gd name="T42" fmla="*/ 1719 w 1767"/>
                    <a:gd name="T43" fmla="*/ 50 h 1003"/>
                    <a:gd name="T44" fmla="*/ 1719 w 1767"/>
                    <a:gd name="T45" fmla="*/ 923 h 10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67" h="1003">
                      <a:moveTo>
                        <a:pt x="1765" y="28"/>
                      </a:moveTo>
                      <a:cubicBezTo>
                        <a:pt x="1767" y="3"/>
                        <a:pt x="1737" y="0"/>
                        <a:pt x="1737" y="0"/>
                      </a:cubicBezTo>
                      <a:cubicBezTo>
                        <a:pt x="883" y="0"/>
                        <a:pt x="883" y="0"/>
                        <a:pt x="883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0"/>
                        <a:pt x="0" y="3"/>
                        <a:pt x="1" y="28"/>
                      </a:cubicBezTo>
                      <a:cubicBezTo>
                        <a:pt x="1" y="981"/>
                        <a:pt x="1" y="981"/>
                        <a:pt x="1" y="981"/>
                      </a:cubicBezTo>
                      <a:cubicBezTo>
                        <a:pt x="1" y="981"/>
                        <a:pt x="1" y="1003"/>
                        <a:pt x="26" y="1002"/>
                      </a:cubicBezTo>
                      <a:cubicBezTo>
                        <a:pt x="883" y="1002"/>
                        <a:pt x="883" y="1002"/>
                        <a:pt x="883" y="1002"/>
                      </a:cubicBezTo>
                      <a:cubicBezTo>
                        <a:pt x="1741" y="1002"/>
                        <a:pt x="1741" y="1002"/>
                        <a:pt x="1741" y="1002"/>
                      </a:cubicBezTo>
                      <a:cubicBezTo>
                        <a:pt x="1766" y="1003"/>
                        <a:pt x="1766" y="981"/>
                        <a:pt x="1766" y="981"/>
                      </a:cubicBezTo>
                      <a:lnTo>
                        <a:pt x="1765" y="28"/>
                      </a:lnTo>
                      <a:close/>
                      <a:moveTo>
                        <a:pt x="883" y="981"/>
                      </a:moveTo>
                      <a:cubicBezTo>
                        <a:pt x="873" y="981"/>
                        <a:pt x="865" y="973"/>
                        <a:pt x="865" y="963"/>
                      </a:cubicBezTo>
                      <a:cubicBezTo>
                        <a:pt x="865" y="953"/>
                        <a:pt x="873" y="945"/>
                        <a:pt x="883" y="945"/>
                      </a:cubicBezTo>
                      <a:cubicBezTo>
                        <a:pt x="893" y="945"/>
                        <a:pt x="901" y="953"/>
                        <a:pt x="901" y="963"/>
                      </a:cubicBezTo>
                      <a:cubicBezTo>
                        <a:pt x="901" y="973"/>
                        <a:pt x="893" y="981"/>
                        <a:pt x="883" y="981"/>
                      </a:cubicBezTo>
                      <a:close/>
                      <a:moveTo>
                        <a:pt x="1719" y="923"/>
                      </a:moveTo>
                      <a:cubicBezTo>
                        <a:pt x="383" y="923"/>
                        <a:pt x="383" y="923"/>
                        <a:pt x="383" y="923"/>
                      </a:cubicBezTo>
                      <a:cubicBezTo>
                        <a:pt x="47" y="923"/>
                        <a:pt x="47" y="923"/>
                        <a:pt x="47" y="923"/>
                      </a:cubicBezTo>
                      <a:cubicBezTo>
                        <a:pt x="47" y="50"/>
                        <a:pt x="47" y="50"/>
                        <a:pt x="47" y="50"/>
                      </a:cubicBezTo>
                      <a:cubicBezTo>
                        <a:pt x="1403" y="50"/>
                        <a:pt x="1403" y="50"/>
                        <a:pt x="1403" y="50"/>
                      </a:cubicBezTo>
                      <a:cubicBezTo>
                        <a:pt x="1719" y="50"/>
                        <a:pt x="1719" y="50"/>
                        <a:pt x="1719" y="50"/>
                      </a:cubicBezTo>
                      <a:lnTo>
                        <a:pt x="1719" y="923"/>
                      </a:lnTo>
                      <a:close/>
                    </a:path>
                  </a:pathLst>
                </a:custGeom>
                <a:solidFill>
                  <a:srgbClr val="3635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</p:grp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ECE10C6A-7B1D-DD47-8FC8-C83ADE63B86D}"/>
                </a:ext>
              </a:extLst>
            </p:cNvPr>
            <p:cNvGrpSpPr/>
            <p:nvPr/>
          </p:nvGrpSpPr>
          <p:grpSpPr>
            <a:xfrm>
              <a:off x="8823934" y="3925553"/>
              <a:ext cx="524405" cy="282304"/>
              <a:chOff x="3684588" y="3324226"/>
              <a:chExt cx="2816225" cy="151606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4F8173EE-95EB-EC49-AE7A-F6974C2EC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4463" y="4838701"/>
                <a:ext cx="6350" cy="1588"/>
              </a:xfrm>
              <a:custGeom>
                <a:avLst/>
                <a:gdLst>
                  <a:gd name="T0" fmla="*/ 4 w 4"/>
                  <a:gd name="T1" fmla="*/ 0 h 1"/>
                  <a:gd name="T2" fmla="*/ 3 w 4"/>
                  <a:gd name="T3" fmla="*/ 0 h 1"/>
                  <a:gd name="T4" fmla="*/ 0 w 4"/>
                  <a:gd name="T5" fmla="*/ 1 h 1"/>
                  <a:gd name="T6" fmla="*/ 3 w 4"/>
                  <a:gd name="T7" fmla="*/ 0 h 1"/>
                  <a:gd name="T8" fmla="*/ 4 w 4"/>
                  <a:gd name="T9" fmla="*/ 0 h 1"/>
                  <a:gd name="T10" fmla="*/ 4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6AAF1699-518F-D640-9D94-E8D138FD5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588" y="3324226"/>
                <a:ext cx="30163" cy="0"/>
              </a:xfrm>
              <a:custGeom>
                <a:avLst/>
                <a:gdLst>
                  <a:gd name="T0" fmla="*/ 19 w 19"/>
                  <a:gd name="T1" fmla="*/ 0 w 19"/>
                  <a:gd name="T2" fmla="*/ 19 w 19"/>
                  <a:gd name="T3" fmla="*/ 19 w 19"/>
                  <a:gd name="T4" fmla="*/ 19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19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88265" y="404812"/>
            <a:ext cx="10979848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588963" y="1557338"/>
            <a:ext cx="5291013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96895" y="2419200"/>
            <a:ext cx="4104000" cy="21348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81475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2">
            <a:extLst>
              <a:ext uri="{FF2B5EF4-FFF2-40B4-BE49-F238E27FC236}">
                <a16:creationId xmlns:a16="http://schemas.microsoft.com/office/drawing/2014/main" id="{EC607A97-0585-E04C-B940-5C221F784480}"/>
              </a:ext>
            </a:extLst>
          </p:cNvPr>
          <p:cNvGrpSpPr/>
          <p:nvPr userDrawn="1"/>
        </p:nvGrpSpPr>
        <p:grpSpPr>
          <a:xfrm>
            <a:off x="7534800" y="1836000"/>
            <a:ext cx="3257920" cy="4164309"/>
            <a:chOff x="2799617" y="3063448"/>
            <a:chExt cx="1648052" cy="2106557"/>
          </a:xfrm>
        </p:grpSpPr>
        <p:grpSp>
          <p:nvGrpSpPr>
            <p:cNvPr id="18" name="Group 33">
              <a:extLst>
                <a:ext uri="{FF2B5EF4-FFF2-40B4-BE49-F238E27FC236}">
                  <a16:creationId xmlns:a16="http://schemas.microsoft.com/office/drawing/2014/main" id="{E2D53E36-89FF-3041-86CA-D30A0E559750}"/>
                </a:ext>
              </a:extLst>
            </p:cNvPr>
            <p:cNvGrpSpPr/>
            <p:nvPr/>
          </p:nvGrpSpPr>
          <p:grpSpPr>
            <a:xfrm>
              <a:off x="2799617" y="3063448"/>
              <a:ext cx="1648052" cy="2106557"/>
              <a:chOff x="8964273" y="4255446"/>
              <a:chExt cx="1648052" cy="2106557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E2597C-BA83-524C-B155-9D93D611F2EE}"/>
                  </a:ext>
                </a:extLst>
              </p:cNvPr>
              <p:cNvSpPr/>
              <p:nvPr/>
            </p:nvSpPr>
            <p:spPr bwMode="gray">
              <a:xfrm>
                <a:off x="9077152" y="4368802"/>
                <a:ext cx="1433368" cy="186494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84667" tIns="0" rIns="86400" bIns="0" rtlCol="0" anchor="ctr"/>
              <a:lstStyle/>
              <a:p>
                <a:pPr algn="ctr">
                  <a:spcBef>
                    <a:spcPct val="0"/>
                  </a:spcBef>
                  <a:buClrTx/>
                  <a:buSzPct val="90000"/>
                </a:pPr>
                <a:endParaRPr lang="en-US" sz="1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34" name="Freeform 20">
                <a:extLst>
                  <a:ext uri="{FF2B5EF4-FFF2-40B4-BE49-F238E27FC236}">
                    <a16:creationId xmlns:a16="http://schemas.microsoft.com/office/drawing/2014/main" id="{48F8020E-EE03-3B40-9A1D-5ADD6CD970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64273" y="4255446"/>
                <a:ext cx="1648052" cy="2106557"/>
              </a:xfrm>
              <a:custGeom>
                <a:avLst/>
                <a:gdLst>
                  <a:gd name="T0" fmla="*/ 1151 w 1156"/>
                  <a:gd name="T1" fmla="*/ 1416 h 1478"/>
                  <a:gd name="T2" fmla="*/ 1149 w 1156"/>
                  <a:gd name="T3" fmla="*/ 74 h 1478"/>
                  <a:gd name="T4" fmla="*/ 1075 w 1156"/>
                  <a:gd name="T5" fmla="*/ 10 h 1478"/>
                  <a:gd name="T6" fmla="*/ 578 w 1156"/>
                  <a:gd name="T7" fmla="*/ 10 h 1478"/>
                  <a:gd name="T8" fmla="*/ 80 w 1156"/>
                  <a:gd name="T9" fmla="*/ 10 h 1478"/>
                  <a:gd name="T10" fmla="*/ 6 w 1156"/>
                  <a:gd name="T11" fmla="*/ 74 h 1478"/>
                  <a:gd name="T12" fmla="*/ 5 w 1156"/>
                  <a:gd name="T13" fmla="*/ 1416 h 1478"/>
                  <a:gd name="T14" fmla="*/ 62 w 1156"/>
                  <a:gd name="T15" fmla="*/ 1475 h 1478"/>
                  <a:gd name="T16" fmla="*/ 578 w 1156"/>
                  <a:gd name="T17" fmla="*/ 1475 h 1478"/>
                  <a:gd name="T18" fmla="*/ 1093 w 1156"/>
                  <a:gd name="T19" fmla="*/ 1475 h 1478"/>
                  <a:gd name="T20" fmla="*/ 1151 w 1156"/>
                  <a:gd name="T21" fmla="*/ 1416 h 1478"/>
                  <a:gd name="T22" fmla="*/ 578 w 1156"/>
                  <a:gd name="T23" fmla="*/ 1445 h 1478"/>
                  <a:gd name="T24" fmla="*/ 553 w 1156"/>
                  <a:gd name="T25" fmla="*/ 1420 h 1478"/>
                  <a:gd name="T26" fmla="*/ 578 w 1156"/>
                  <a:gd name="T27" fmla="*/ 1395 h 1478"/>
                  <a:gd name="T28" fmla="*/ 603 w 1156"/>
                  <a:gd name="T29" fmla="*/ 1420 h 1478"/>
                  <a:gd name="T30" fmla="*/ 578 w 1156"/>
                  <a:gd name="T31" fmla="*/ 1445 h 1478"/>
                  <a:gd name="T32" fmla="*/ 1058 w 1156"/>
                  <a:gd name="T33" fmla="*/ 226 h 1478"/>
                  <a:gd name="T34" fmla="*/ 1058 w 1156"/>
                  <a:gd name="T35" fmla="*/ 1368 h 1478"/>
                  <a:gd name="T36" fmla="*/ 98 w 1156"/>
                  <a:gd name="T37" fmla="*/ 1368 h 1478"/>
                  <a:gd name="T38" fmla="*/ 98 w 1156"/>
                  <a:gd name="T39" fmla="*/ 1189 h 1478"/>
                  <a:gd name="T40" fmla="*/ 98 w 1156"/>
                  <a:gd name="T41" fmla="*/ 104 h 1478"/>
                  <a:gd name="T42" fmla="*/ 1058 w 1156"/>
                  <a:gd name="T43" fmla="*/ 104 h 1478"/>
                  <a:gd name="T44" fmla="*/ 1058 w 1156"/>
                  <a:gd name="T45" fmla="*/ 226 h 1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56" h="1478">
                    <a:moveTo>
                      <a:pt x="1151" y="1416"/>
                    </a:moveTo>
                    <a:cubicBezTo>
                      <a:pt x="1149" y="74"/>
                      <a:pt x="1149" y="74"/>
                      <a:pt x="1149" y="74"/>
                    </a:cubicBezTo>
                    <a:cubicBezTo>
                      <a:pt x="1152" y="0"/>
                      <a:pt x="1075" y="10"/>
                      <a:pt x="1075" y="10"/>
                    </a:cubicBezTo>
                    <a:cubicBezTo>
                      <a:pt x="578" y="10"/>
                      <a:pt x="578" y="10"/>
                      <a:pt x="578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4" y="0"/>
                      <a:pt x="6" y="74"/>
                    </a:cubicBezTo>
                    <a:cubicBezTo>
                      <a:pt x="5" y="1416"/>
                      <a:pt x="5" y="1416"/>
                      <a:pt x="5" y="1416"/>
                    </a:cubicBezTo>
                    <a:cubicBezTo>
                      <a:pt x="5" y="1416"/>
                      <a:pt x="0" y="1478"/>
                      <a:pt x="62" y="1475"/>
                    </a:cubicBezTo>
                    <a:cubicBezTo>
                      <a:pt x="578" y="1475"/>
                      <a:pt x="578" y="1475"/>
                      <a:pt x="578" y="1475"/>
                    </a:cubicBezTo>
                    <a:cubicBezTo>
                      <a:pt x="1093" y="1475"/>
                      <a:pt x="1093" y="1475"/>
                      <a:pt x="1093" y="1475"/>
                    </a:cubicBezTo>
                    <a:cubicBezTo>
                      <a:pt x="1156" y="1478"/>
                      <a:pt x="1151" y="1416"/>
                      <a:pt x="1151" y="1416"/>
                    </a:cubicBezTo>
                    <a:close/>
                    <a:moveTo>
                      <a:pt x="578" y="1445"/>
                    </a:moveTo>
                    <a:cubicBezTo>
                      <a:pt x="564" y="1445"/>
                      <a:pt x="553" y="1434"/>
                      <a:pt x="553" y="1420"/>
                    </a:cubicBezTo>
                    <a:cubicBezTo>
                      <a:pt x="553" y="1406"/>
                      <a:pt x="564" y="1395"/>
                      <a:pt x="578" y="1395"/>
                    </a:cubicBezTo>
                    <a:cubicBezTo>
                      <a:pt x="592" y="1395"/>
                      <a:pt x="603" y="1406"/>
                      <a:pt x="603" y="1420"/>
                    </a:cubicBezTo>
                    <a:cubicBezTo>
                      <a:pt x="603" y="1434"/>
                      <a:pt x="592" y="1445"/>
                      <a:pt x="578" y="1445"/>
                    </a:cubicBezTo>
                    <a:close/>
                    <a:moveTo>
                      <a:pt x="1058" y="226"/>
                    </a:moveTo>
                    <a:cubicBezTo>
                      <a:pt x="1058" y="1368"/>
                      <a:pt x="1058" y="1368"/>
                      <a:pt x="1058" y="1368"/>
                    </a:cubicBezTo>
                    <a:cubicBezTo>
                      <a:pt x="98" y="1368"/>
                      <a:pt x="98" y="1368"/>
                      <a:pt x="98" y="1368"/>
                    </a:cubicBezTo>
                    <a:cubicBezTo>
                      <a:pt x="98" y="1189"/>
                      <a:pt x="98" y="1189"/>
                      <a:pt x="98" y="1189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058" y="104"/>
                      <a:pt x="1058" y="104"/>
                      <a:pt x="1058" y="104"/>
                    </a:cubicBezTo>
                    <a:lnTo>
                      <a:pt x="1058" y="226"/>
                    </a:lnTo>
                    <a:close/>
                  </a:path>
                </a:pathLst>
              </a:custGeom>
              <a:solidFill>
                <a:srgbClr val="36353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  <p:grpSp>
          <p:nvGrpSpPr>
            <p:cNvPr id="19" name="Group 34">
              <a:extLst>
                <a:ext uri="{FF2B5EF4-FFF2-40B4-BE49-F238E27FC236}">
                  <a16:creationId xmlns:a16="http://schemas.microsoft.com/office/drawing/2014/main" id="{761E7D1B-795F-8946-84AD-FD18D1013B2A}"/>
                </a:ext>
              </a:extLst>
            </p:cNvPr>
            <p:cNvGrpSpPr/>
            <p:nvPr/>
          </p:nvGrpSpPr>
          <p:grpSpPr>
            <a:xfrm>
              <a:off x="3478299" y="4089466"/>
              <a:ext cx="441744" cy="237805"/>
              <a:chOff x="3684588" y="3324226"/>
              <a:chExt cx="2816225" cy="151606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E65BC27D-DBBD-E448-AEBF-846CF909F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4463" y="4838701"/>
                <a:ext cx="6350" cy="1588"/>
              </a:xfrm>
              <a:custGeom>
                <a:avLst/>
                <a:gdLst>
                  <a:gd name="T0" fmla="*/ 4 w 4"/>
                  <a:gd name="T1" fmla="*/ 0 h 1"/>
                  <a:gd name="T2" fmla="*/ 3 w 4"/>
                  <a:gd name="T3" fmla="*/ 0 h 1"/>
                  <a:gd name="T4" fmla="*/ 0 w 4"/>
                  <a:gd name="T5" fmla="*/ 1 h 1"/>
                  <a:gd name="T6" fmla="*/ 3 w 4"/>
                  <a:gd name="T7" fmla="*/ 0 h 1"/>
                  <a:gd name="T8" fmla="*/ 4 w 4"/>
                  <a:gd name="T9" fmla="*/ 0 h 1"/>
                  <a:gd name="T10" fmla="*/ 4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320FE519-1AED-BE4B-BF8D-5B9832CE4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588" y="3324226"/>
                <a:ext cx="30163" cy="0"/>
              </a:xfrm>
              <a:custGeom>
                <a:avLst/>
                <a:gdLst>
                  <a:gd name="T0" fmla="*/ 19 w 19"/>
                  <a:gd name="T1" fmla="*/ 0 w 19"/>
                  <a:gd name="T2" fmla="*/ 19 w 19"/>
                  <a:gd name="T3" fmla="*/ 19 w 19"/>
                  <a:gd name="T4" fmla="*/ 19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19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88265" y="404812"/>
            <a:ext cx="10979848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588963" y="1557338"/>
            <a:ext cx="5291013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811118" y="2124000"/>
            <a:ext cx="2714400" cy="3571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752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7">
            <a:extLst>
              <a:ext uri="{FF2B5EF4-FFF2-40B4-BE49-F238E27FC236}">
                <a16:creationId xmlns:a16="http://schemas.microsoft.com/office/drawing/2014/main" id="{4980136D-656F-524F-A228-D61CE2374645}"/>
              </a:ext>
            </a:extLst>
          </p:cNvPr>
          <p:cNvGrpSpPr/>
          <p:nvPr userDrawn="1"/>
        </p:nvGrpSpPr>
        <p:grpSpPr>
          <a:xfrm>
            <a:off x="7894800" y="1702800"/>
            <a:ext cx="2448000" cy="4374834"/>
            <a:chOff x="8457080" y="3063448"/>
            <a:chExt cx="1068860" cy="2119499"/>
          </a:xfrm>
        </p:grpSpPr>
        <p:grpSp>
          <p:nvGrpSpPr>
            <p:cNvPr id="16" name="Group 68">
              <a:extLst>
                <a:ext uri="{FF2B5EF4-FFF2-40B4-BE49-F238E27FC236}">
                  <a16:creationId xmlns:a16="http://schemas.microsoft.com/office/drawing/2014/main" id="{888F3E4F-7A9B-1741-822A-E1F008F3FDC1}"/>
                </a:ext>
              </a:extLst>
            </p:cNvPr>
            <p:cNvGrpSpPr/>
            <p:nvPr/>
          </p:nvGrpSpPr>
          <p:grpSpPr>
            <a:xfrm>
              <a:off x="8457080" y="3063448"/>
              <a:ext cx="1068860" cy="2119499"/>
              <a:chOff x="6710307" y="4595354"/>
              <a:chExt cx="752418" cy="1492010"/>
            </a:xfrm>
          </p:grpSpPr>
          <p:grpSp>
            <p:nvGrpSpPr>
              <p:cNvPr id="25" name="Group 77">
                <a:extLst>
                  <a:ext uri="{FF2B5EF4-FFF2-40B4-BE49-F238E27FC236}">
                    <a16:creationId xmlns:a16="http://schemas.microsoft.com/office/drawing/2014/main" id="{DA2F4E4D-7183-0842-A416-565DF063F9B5}"/>
                  </a:ext>
                </a:extLst>
              </p:cNvPr>
              <p:cNvGrpSpPr/>
              <p:nvPr/>
            </p:nvGrpSpPr>
            <p:grpSpPr>
              <a:xfrm>
                <a:off x="6710307" y="4595354"/>
                <a:ext cx="752418" cy="1492010"/>
                <a:chOff x="6710307" y="4595354"/>
                <a:chExt cx="752418" cy="149201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83DEFB4-1132-FC42-89C5-C64104941361}"/>
                    </a:ext>
                  </a:extLst>
                </p:cNvPr>
                <p:cNvSpPr/>
                <p:nvPr/>
              </p:nvSpPr>
              <p:spPr bwMode="gray">
                <a:xfrm>
                  <a:off x="6736080" y="4777741"/>
                  <a:ext cx="699805" cy="113794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84667" tIns="0" rIns="86400" bIns="0" rtlCol="0" anchor="ctr"/>
                <a:lstStyle/>
                <a:p>
                  <a:pPr algn="ctr">
                    <a:spcBef>
                      <a:spcPct val="0"/>
                    </a:spcBef>
                    <a:buClrTx/>
                    <a:buSzPct val="90000"/>
                  </a:pPr>
                  <a:endParaRPr lang="en-US" sz="16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8" name="Freeform 21">
                  <a:extLst>
                    <a:ext uri="{FF2B5EF4-FFF2-40B4-BE49-F238E27FC236}">
                      <a16:creationId xmlns:a16="http://schemas.microsoft.com/office/drawing/2014/main" id="{AE69B374-4EB1-4D4A-B225-59E293E0E4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10307" y="4595354"/>
                  <a:ext cx="752418" cy="1492010"/>
                </a:xfrm>
                <a:custGeom>
                  <a:avLst/>
                  <a:gdLst>
                    <a:gd name="T0" fmla="*/ 526 w 528"/>
                    <a:gd name="T1" fmla="*/ 988 h 1047"/>
                    <a:gd name="T2" fmla="*/ 526 w 528"/>
                    <a:gd name="T3" fmla="*/ 64 h 1047"/>
                    <a:gd name="T4" fmla="*/ 455 w 528"/>
                    <a:gd name="T5" fmla="*/ 0 h 1047"/>
                    <a:gd name="T6" fmla="*/ 264 w 528"/>
                    <a:gd name="T7" fmla="*/ 0 h 1047"/>
                    <a:gd name="T8" fmla="*/ 73 w 528"/>
                    <a:gd name="T9" fmla="*/ 0 h 1047"/>
                    <a:gd name="T10" fmla="*/ 1 w 528"/>
                    <a:gd name="T11" fmla="*/ 64 h 1047"/>
                    <a:gd name="T12" fmla="*/ 1 w 528"/>
                    <a:gd name="T13" fmla="*/ 988 h 1047"/>
                    <a:gd name="T14" fmla="*/ 68 w 528"/>
                    <a:gd name="T15" fmla="*/ 1047 h 1047"/>
                    <a:gd name="T16" fmla="*/ 264 w 528"/>
                    <a:gd name="T17" fmla="*/ 1047 h 1047"/>
                    <a:gd name="T18" fmla="*/ 460 w 528"/>
                    <a:gd name="T19" fmla="*/ 1047 h 1047"/>
                    <a:gd name="T20" fmla="*/ 526 w 528"/>
                    <a:gd name="T21" fmla="*/ 988 h 1047"/>
                    <a:gd name="T22" fmla="*/ 183 w 528"/>
                    <a:gd name="T23" fmla="*/ 71 h 1047"/>
                    <a:gd name="T24" fmla="*/ 344 w 528"/>
                    <a:gd name="T25" fmla="*/ 71 h 1047"/>
                    <a:gd name="T26" fmla="*/ 344 w 528"/>
                    <a:gd name="T27" fmla="*/ 79 h 1047"/>
                    <a:gd name="T28" fmla="*/ 183 w 528"/>
                    <a:gd name="T29" fmla="*/ 79 h 1047"/>
                    <a:gd name="T30" fmla="*/ 183 w 528"/>
                    <a:gd name="T31" fmla="*/ 71 h 1047"/>
                    <a:gd name="T32" fmla="*/ 264 w 528"/>
                    <a:gd name="T33" fmla="*/ 1020 h 1047"/>
                    <a:gd name="T34" fmla="*/ 231 w 528"/>
                    <a:gd name="T35" fmla="*/ 987 h 1047"/>
                    <a:gd name="T36" fmla="*/ 264 w 528"/>
                    <a:gd name="T37" fmla="*/ 954 h 1047"/>
                    <a:gd name="T38" fmla="*/ 297 w 528"/>
                    <a:gd name="T39" fmla="*/ 987 h 1047"/>
                    <a:gd name="T40" fmla="*/ 264 w 528"/>
                    <a:gd name="T41" fmla="*/ 1020 h 1047"/>
                    <a:gd name="T42" fmla="*/ 497 w 528"/>
                    <a:gd name="T43" fmla="*/ 237 h 1047"/>
                    <a:gd name="T44" fmla="*/ 497 w 528"/>
                    <a:gd name="T45" fmla="*/ 920 h 1047"/>
                    <a:gd name="T46" fmla="*/ 31 w 528"/>
                    <a:gd name="T47" fmla="*/ 920 h 1047"/>
                    <a:gd name="T48" fmla="*/ 31 w 528"/>
                    <a:gd name="T49" fmla="*/ 712 h 1047"/>
                    <a:gd name="T50" fmla="*/ 31 w 528"/>
                    <a:gd name="T51" fmla="*/ 134 h 1047"/>
                    <a:gd name="T52" fmla="*/ 497 w 528"/>
                    <a:gd name="T53" fmla="*/ 134 h 1047"/>
                    <a:gd name="T54" fmla="*/ 497 w 528"/>
                    <a:gd name="T55" fmla="*/ 237 h 1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28" h="1047">
                      <a:moveTo>
                        <a:pt x="526" y="988"/>
                      </a:moveTo>
                      <a:cubicBezTo>
                        <a:pt x="526" y="64"/>
                        <a:pt x="526" y="64"/>
                        <a:pt x="526" y="64"/>
                      </a:cubicBezTo>
                      <a:cubicBezTo>
                        <a:pt x="526" y="5"/>
                        <a:pt x="455" y="0"/>
                        <a:pt x="455" y="0"/>
                      </a:cubicBezTo>
                      <a:cubicBezTo>
                        <a:pt x="264" y="0"/>
                        <a:pt x="264" y="0"/>
                        <a:pt x="264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73" y="0"/>
                        <a:pt x="1" y="5"/>
                        <a:pt x="1" y="64"/>
                      </a:cubicBezTo>
                      <a:cubicBezTo>
                        <a:pt x="1" y="988"/>
                        <a:pt x="1" y="988"/>
                        <a:pt x="1" y="988"/>
                      </a:cubicBezTo>
                      <a:cubicBezTo>
                        <a:pt x="1" y="988"/>
                        <a:pt x="0" y="1047"/>
                        <a:pt x="68" y="1047"/>
                      </a:cubicBezTo>
                      <a:cubicBezTo>
                        <a:pt x="264" y="1047"/>
                        <a:pt x="264" y="1047"/>
                        <a:pt x="264" y="1047"/>
                      </a:cubicBezTo>
                      <a:cubicBezTo>
                        <a:pt x="460" y="1047"/>
                        <a:pt x="460" y="1047"/>
                        <a:pt x="460" y="1047"/>
                      </a:cubicBezTo>
                      <a:cubicBezTo>
                        <a:pt x="528" y="1047"/>
                        <a:pt x="526" y="988"/>
                        <a:pt x="526" y="988"/>
                      </a:cubicBezTo>
                      <a:close/>
                      <a:moveTo>
                        <a:pt x="183" y="71"/>
                      </a:moveTo>
                      <a:cubicBezTo>
                        <a:pt x="344" y="71"/>
                        <a:pt x="344" y="71"/>
                        <a:pt x="344" y="71"/>
                      </a:cubicBezTo>
                      <a:cubicBezTo>
                        <a:pt x="344" y="79"/>
                        <a:pt x="344" y="79"/>
                        <a:pt x="344" y="79"/>
                      </a:cubicBezTo>
                      <a:cubicBezTo>
                        <a:pt x="183" y="79"/>
                        <a:pt x="183" y="79"/>
                        <a:pt x="183" y="79"/>
                      </a:cubicBezTo>
                      <a:lnTo>
                        <a:pt x="183" y="71"/>
                      </a:lnTo>
                      <a:close/>
                      <a:moveTo>
                        <a:pt x="264" y="1020"/>
                      </a:moveTo>
                      <a:cubicBezTo>
                        <a:pt x="246" y="1020"/>
                        <a:pt x="231" y="1005"/>
                        <a:pt x="231" y="987"/>
                      </a:cubicBezTo>
                      <a:cubicBezTo>
                        <a:pt x="231" y="969"/>
                        <a:pt x="246" y="954"/>
                        <a:pt x="264" y="954"/>
                      </a:cubicBezTo>
                      <a:cubicBezTo>
                        <a:pt x="282" y="954"/>
                        <a:pt x="297" y="969"/>
                        <a:pt x="297" y="987"/>
                      </a:cubicBezTo>
                      <a:cubicBezTo>
                        <a:pt x="297" y="1005"/>
                        <a:pt x="282" y="1020"/>
                        <a:pt x="264" y="1020"/>
                      </a:cubicBezTo>
                      <a:close/>
                      <a:moveTo>
                        <a:pt x="497" y="237"/>
                      </a:moveTo>
                      <a:cubicBezTo>
                        <a:pt x="497" y="920"/>
                        <a:pt x="497" y="920"/>
                        <a:pt x="497" y="920"/>
                      </a:cubicBezTo>
                      <a:cubicBezTo>
                        <a:pt x="31" y="920"/>
                        <a:pt x="31" y="920"/>
                        <a:pt x="31" y="920"/>
                      </a:cubicBezTo>
                      <a:cubicBezTo>
                        <a:pt x="31" y="712"/>
                        <a:pt x="31" y="712"/>
                        <a:pt x="31" y="712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497" y="134"/>
                        <a:pt x="497" y="134"/>
                        <a:pt x="497" y="134"/>
                      </a:cubicBezTo>
                      <a:lnTo>
                        <a:pt x="497" y="237"/>
                      </a:lnTo>
                      <a:close/>
                    </a:path>
                  </a:pathLst>
                </a:custGeom>
                <a:solidFill>
                  <a:srgbClr val="3635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</p:grpSp>
          <p:sp>
            <p:nvSpPr>
              <p:cNvPr id="26" name="Oval 78">
                <a:extLst>
                  <a:ext uri="{FF2B5EF4-FFF2-40B4-BE49-F238E27FC236}">
                    <a16:creationId xmlns:a16="http://schemas.microsoft.com/office/drawing/2014/main" id="{18F1E927-8629-5445-B762-0295934F02A7}"/>
                  </a:ext>
                </a:extLst>
              </p:cNvPr>
              <p:cNvSpPr/>
              <p:nvPr/>
            </p:nvSpPr>
            <p:spPr bwMode="gray">
              <a:xfrm>
                <a:off x="7049979" y="5964304"/>
                <a:ext cx="72203" cy="74673"/>
              </a:xfrm>
              <a:prstGeom prst="ellipse">
                <a:avLst/>
              </a:prstGeom>
              <a:solidFill>
                <a:srgbClr val="363534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84667" tIns="0" rIns="86400" bIns="0" rtlCol="0" anchor="ctr"/>
              <a:lstStyle/>
              <a:p>
                <a:pPr algn="ctr">
                  <a:spcBef>
                    <a:spcPct val="0"/>
                  </a:spcBef>
                  <a:buClrTx/>
                  <a:buSzPct val="90000"/>
                </a:pPr>
                <a:endParaRPr lang="en-US" sz="1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0" name="Group 69">
              <a:extLst>
                <a:ext uri="{FF2B5EF4-FFF2-40B4-BE49-F238E27FC236}">
                  <a16:creationId xmlns:a16="http://schemas.microsoft.com/office/drawing/2014/main" id="{4A5F2311-B049-E24E-B274-989C446B0CA5}"/>
                </a:ext>
              </a:extLst>
            </p:cNvPr>
            <p:cNvGrpSpPr/>
            <p:nvPr/>
          </p:nvGrpSpPr>
          <p:grpSpPr>
            <a:xfrm>
              <a:off x="8893409" y="4086388"/>
              <a:ext cx="299285" cy="161115"/>
              <a:chOff x="3684588" y="3324226"/>
              <a:chExt cx="2816225" cy="151606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F2A857F-1505-FD4D-B6B7-CE0C068E0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4463" y="4838701"/>
                <a:ext cx="6350" cy="1588"/>
              </a:xfrm>
              <a:custGeom>
                <a:avLst/>
                <a:gdLst>
                  <a:gd name="T0" fmla="*/ 4 w 4"/>
                  <a:gd name="T1" fmla="*/ 0 h 1"/>
                  <a:gd name="T2" fmla="*/ 3 w 4"/>
                  <a:gd name="T3" fmla="*/ 0 h 1"/>
                  <a:gd name="T4" fmla="*/ 0 w 4"/>
                  <a:gd name="T5" fmla="*/ 1 h 1"/>
                  <a:gd name="T6" fmla="*/ 3 w 4"/>
                  <a:gd name="T7" fmla="*/ 0 h 1"/>
                  <a:gd name="T8" fmla="*/ 4 w 4"/>
                  <a:gd name="T9" fmla="*/ 0 h 1"/>
                  <a:gd name="T10" fmla="*/ 4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9172BAD1-D92F-1441-963B-460DF250E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588" y="3324226"/>
                <a:ext cx="30163" cy="0"/>
              </a:xfrm>
              <a:custGeom>
                <a:avLst/>
                <a:gdLst>
                  <a:gd name="T0" fmla="*/ 19 w 19"/>
                  <a:gd name="T1" fmla="*/ 0 w 19"/>
                  <a:gd name="T2" fmla="*/ 19 w 19"/>
                  <a:gd name="T3" fmla="*/ 19 w 19"/>
                  <a:gd name="T4" fmla="*/ 19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19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88265" y="404812"/>
            <a:ext cx="10979848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588963" y="1557338"/>
            <a:ext cx="5291013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29692" y="2257200"/>
            <a:ext cx="2167200" cy="3283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24560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with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6096000" y="0"/>
            <a:ext cx="61008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white">
          <a:xfrm>
            <a:off x="6384032" y="2494800"/>
            <a:ext cx="4968000" cy="9366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Click add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 bwMode="white">
          <a:xfrm>
            <a:off x="6384032" y="3574800"/>
            <a:ext cx="4968000" cy="2368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39416" y="3574800"/>
            <a:ext cx="4968552" cy="2368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39416" y="2420888"/>
            <a:ext cx="4968552" cy="100811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spcBef>
                <a:spcPts val="60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5776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with gradien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12196800" cy="3214800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982800" y="622800"/>
            <a:ext cx="10224000" cy="2016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82800" y="3501008"/>
            <a:ext cx="3168000" cy="25922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040216" y="3501008"/>
            <a:ext cx="3168000" cy="25922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11824" y="3501008"/>
            <a:ext cx="3168000" cy="25922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5804238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0" y="3268800"/>
            <a:ext cx="12196800" cy="3589200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230800" y="2156400"/>
            <a:ext cx="6337313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 bwMode="black"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black"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1335600" y="2005200"/>
            <a:ext cx="2559600" cy="25596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 bwMode="white">
          <a:xfrm>
            <a:off x="5230800" y="3556800"/>
            <a:ext cx="6426000" cy="236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 descr="Copyright_box&#10;"/>
          <p:cNvSpPr txBox="1"/>
          <p:nvPr userDrawn="1"/>
        </p:nvSpPr>
        <p:spPr bwMode="black">
          <a:xfrm>
            <a:off x="601526" y="6546722"/>
            <a:ext cx="1920658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+mn-lt"/>
              </a:rPr>
              <a:t>© 2020 CGI Inc.</a:t>
            </a:r>
            <a:endParaRPr lang="en-US" sz="1000" b="0" i="0" u="none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extBox 13" descr="CONFIDENTIAL_TAG_0xFFEE"/>
          <p:cNvSpPr txBox="1"/>
          <p:nvPr userDrawn="1"/>
        </p:nvSpPr>
        <p:spPr bwMode="black">
          <a:xfrm>
            <a:off x="9179894" y="6564652"/>
            <a:ext cx="1439604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>
              <a:srgbClr val="000000"/>
            </a:glow>
          </a:effectLst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5617795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0" y="3268800"/>
            <a:ext cx="12196800" cy="3589200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 bwMode="black"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black"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3042000" y="2131200"/>
            <a:ext cx="2073600" cy="20736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2494800" y="4510800"/>
            <a:ext cx="3168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ctr">
              <a:buNone/>
              <a:defRPr sz="24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7075248" y="2131200"/>
            <a:ext cx="2073600" cy="20736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6528048" y="4510800"/>
            <a:ext cx="3168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ctr">
              <a:buNone/>
              <a:defRPr sz="24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13" name="TextBox 12" descr="Copyright_box&#10;"/>
          <p:cNvSpPr txBox="1"/>
          <p:nvPr userDrawn="1"/>
        </p:nvSpPr>
        <p:spPr bwMode="black">
          <a:xfrm>
            <a:off x="601526" y="6546722"/>
            <a:ext cx="1920658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+mn-lt"/>
              </a:rPr>
              <a:t>© 2020 CGI Inc.</a:t>
            </a:r>
            <a:endParaRPr lang="en-US" sz="1000" b="0" i="0" u="none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extBox 13" descr="CONFIDENTIAL_TAG_0xFFEE"/>
          <p:cNvSpPr txBox="1"/>
          <p:nvPr userDrawn="1"/>
        </p:nvSpPr>
        <p:spPr bwMode="black">
          <a:xfrm>
            <a:off x="9179894" y="6564652"/>
            <a:ext cx="1439604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>
              <a:srgbClr val="000000"/>
            </a:glow>
          </a:effectLst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64579318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Content Placeholder 20"/>
          <p:cNvSpPr>
            <a:spLocks noGrp="1"/>
          </p:cNvSpPr>
          <p:nvPr>
            <p:ph sz="quarter" idx="17"/>
          </p:nvPr>
        </p:nvSpPr>
        <p:spPr>
          <a:xfrm>
            <a:off x="599019" y="1557338"/>
            <a:ext cx="10969094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0" y="3268800"/>
            <a:ext cx="12196800" cy="3589200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 bwMode="black"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black"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2116800" y="2332800"/>
            <a:ext cx="1872000" cy="18720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1860054" y="4510800"/>
            <a:ext cx="2376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buNone/>
              <a:defRPr sz="20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27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5160000" y="2332800"/>
            <a:ext cx="1872000" cy="18720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4903254" y="4510800"/>
            <a:ext cx="2376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buNone/>
              <a:defRPr sz="20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8184232" y="2332800"/>
            <a:ext cx="1872000" cy="18720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927486" y="4510800"/>
            <a:ext cx="2376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buNone/>
              <a:defRPr sz="20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34" name="TextBox 33" descr="Copyright_box&#10;"/>
          <p:cNvSpPr txBox="1"/>
          <p:nvPr userDrawn="1"/>
        </p:nvSpPr>
        <p:spPr bwMode="black">
          <a:xfrm>
            <a:off x="601526" y="6546722"/>
            <a:ext cx="1920658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+mn-lt"/>
              </a:rPr>
              <a:t>© 2020 CGI Inc.</a:t>
            </a:r>
            <a:endParaRPr lang="en-US" sz="1000" b="0" i="0" u="none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Box 34" descr="CONFIDENTIAL_TAG_0xFFEE"/>
          <p:cNvSpPr txBox="1"/>
          <p:nvPr userDrawn="1"/>
        </p:nvSpPr>
        <p:spPr bwMode="black">
          <a:xfrm>
            <a:off x="9179894" y="6564652"/>
            <a:ext cx="1439604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>
              <a:srgbClr val="000000"/>
            </a:glow>
          </a:effectLst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57329442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0" y="3268800"/>
            <a:ext cx="12196800" cy="3589200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 bwMode="black"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black"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902093" y="2415600"/>
            <a:ext cx="1724400" cy="17244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561947" y="4510800"/>
            <a:ext cx="2376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buNone/>
              <a:defRPr sz="20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3776192" y="2415600"/>
            <a:ext cx="1724400" cy="17244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3438669" y="4510800"/>
            <a:ext cx="2376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buNone/>
              <a:defRPr sz="20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6650291" y="2415600"/>
            <a:ext cx="1724400" cy="17244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315391" y="4510800"/>
            <a:ext cx="2376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buNone/>
              <a:defRPr sz="20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2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9524391" y="2415600"/>
            <a:ext cx="1724400" cy="1724400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192113" y="4510800"/>
            <a:ext cx="2376000" cy="1728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buNone/>
              <a:defRPr sz="2000" b="1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Other details</a:t>
            </a:r>
          </a:p>
        </p:txBody>
      </p:sp>
      <p:sp>
        <p:nvSpPr>
          <p:cNvPr id="16" name="TextBox 15" descr="Copyright_box&#10;"/>
          <p:cNvSpPr txBox="1"/>
          <p:nvPr userDrawn="1"/>
        </p:nvSpPr>
        <p:spPr bwMode="black">
          <a:xfrm>
            <a:off x="601526" y="6546722"/>
            <a:ext cx="1920658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+mn-lt"/>
              </a:rPr>
              <a:t>© 2020 CGI Inc.</a:t>
            </a:r>
            <a:endParaRPr lang="en-US" sz="1000" b="0" i="0" u="none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extBox 16" descr="CONFIDENTIAL_TAG_0xFFEE"/>
          <p:cNvSpPr txBox="1"/>
          <p:nvPr userDrawn="1"/>
        </p:nvSpPr>
        <p:spPr bwMode="black">
          <a:xfrm>
            <a:off x="9179894" y="6564652"/>
            <a:ext cx="1439604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>
              <a:srgbClr val="000000"/>
            </a:glow>
          </a:effectLst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59432699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BA6A67-1238-E045-B982-D6F28D2CA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5508000"/>
            <a:ext cx="1872000" cy="1161333"/>
          </a:xfrm>
          <a:prstGeom prst="rect">
            <a:avLst/>
          </a:prstGeom>
        </p:spPr>
      </p:pic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3285360"/>
            <a:ext cx="5119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599018" y="3861360"/>
            <a:ext cx="5119200" cy="2591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1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462707" y="6491436"/>
            <a:ext cx="9721080" cy="21602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GB" sz="1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9678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ig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Content Placeholder 20"/>
          <p:cNvSpPr>
            <a:spLocks noGrp="1"/>
          </p:cNvSpPr>
          <p:nvPr>
            <p:ph sz="quarter" idx="17"/>
          </p:nvPr>
        </p:nvSpPr>
        <p:spPr>
          <a:xfrm>
            <a:off x="599018" y="1557338"/>
            <a:ext cx="10969095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itchFamily="34" charset="0"/>
              </a:defRPr>
            </a:lvl1pPr>
            <a:lvl2pPr marL="179388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Arial" pitchFamily="34" charset="0"/>
              </a:defRPr>
            </a:lvl2pPr>
            <a:lvl3pPr marL="360363" indent="-180975">
              <a:spcBef>
                <a:spcPts val="6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539750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719138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SzPct val="100000"/>
              <a:buFont typeface="Verdana" pitchFamily="34" charset="0"/>
              <a:buChar char="•"/>
              <a:defRPr sz="105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- Hig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96900" y="404813"/>
            <a:ext cx="10971707" cy="936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5" name="Content Placeholder 20"/>
          <p:cNvSpPr>
            <a:spLocks noGrp="1"/>
          </p:cNvSpPr>
          <p:nvPr>
            <p:ph sz="quarter" idx="17"/>
          </p:nvPr>
        </p:nvSpPr>
        <p:spPr>
          <a:xfrm>
            <a:off x="599020" y="1557338"/>
            <a:ext cx="5243427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itchFamily="34" charset="0"/>
              </a:defRPr>
            </a:lvl1pPr>
            <a:lvl2pPr marL="179388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Arial" pitchFamily="34" charset="0"/>
              </a:defRPr>
            </a:lvl2pPr>
            <a:lvl3pPr marL="360363" indent="-180975">
              <a:spcBef>
                <a:spcPts val="6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539750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719138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0"/>
          <p:cNvSpPr>
            <a:spLocks noGrp="1"/>
          </p:cNvSpPr>
          <p:nvPr>
            <p:ph sz="quarter" idx="18"/>
          </p:nvPr>
        </p:nvSpPr>
        <p:spPr>
          <a:xfrm>
            <a:off x="6338822" y="1557338"/>
            <a:ext cx="5229291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itchFamily="34" charset="0"/>
              </a:defRPr>
            </a:lvl1pPr>
            <a:lvl2pPr marL="179388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Arial" pitchFamily="34" charset="0"/>
              </a:defRPr>
            </a:lvl2pPr>
            <a:lvl3pPr marL="360363" indent="-180975">
              <a:spcBef>
                <a:spcPts val="6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539750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719138" indent="-179388">
              <a:spcBef>
                <a:spcPts val="6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6350001" y="1557338"/>
            <a:ext cx="5218112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500"/>
              </a:spcBef>
              <a:buNone/>
              <a:defRPr lang="en-GB" sz="20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8639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Content Placeholder 20"/>
          <p:cNvSpPr>
            <a:spLocks noGrp="1"/>
          </p:cNvSpPr>
          <p:nvPr>
            <p:ph sz="quarter" idx="17"/>
          </p:nvPr>
        </p:nvSpPr>
        <p:spPr>
          <a:xfrm>
            <a:off x="599019" y="1556869"/>
            <a:ext cx="5274734" cy="48248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96902" y="1557337"/>
            <a:ext cx="3440973" cy="29095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 lang="en-GB" sz="18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307092" y="1557337"/>
            <a:ext cx="3503045" cy="29095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 lang="en-GB" sz="18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8079356" y="1557337"/>
            <a:ext cx="3488757" cy="29095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 lang="en-GB" sz="18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5" name="Content Placeholder 20"/>
          <p:cNvSpPr>
            <a:spLocks noGrp="1"/>
          </p:cNvSpPr>
          <p:nvPr>
            <p:ph sz="quarter" idx="17" hasCustomPrompt="1"/>
          </p:nvPr>
        </p:nvSpPr>
        <p:spPr>
          <a:xfrm>
            <a:off x="596900" y="4614043"/>
            <a:ext cx="3442838" cy="1767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0"/>
          <p:cNvSpPr>
            <a:spLocks noGrp="1"/>
          </p:cNvSpPr>
          <p:nvPr>
            <p:ph sz="quarter" idx="22" hasCustomPrompt="1"/>
          </p:nvPr>
        </p:nvSpPr>
        <p:spPr>
          <a:xfrm>
            <a:off x="4310891" y="4614042"/>
            <a:ext cx="3495629" cy="1767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0"/>
          <p:cNvSpPr>
            <a:spLocks noGrp="1"/>
          </p:cNvSpPr>
          <p:nvPr>
            <p:ph sz="quarter" idx="23" hasCustomPrompt="1"/>
          </p:nvPr>
        </p:nvSpPr>
        <p:spPr>
          <a:xfrm>
            <a:off x="8088574" y="4614042"/>
            <a:ext cx="3479539" cy="1767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96902" y="1557338"/>
            <a:ext cx="10971212" cy="32289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 lang="en-GB" sz="18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96900" y="404813"/>
            <a:ext cx="10971707" cy="936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Content Placeholder 20"/>
          <p:cNvSpPr>
            <a:spLocks noGrp="1"/>
          </p:cNvSpPr>
          <p:nvPr>
            <p:ph sz="quarter" idx="17" hasCustomPrompt="1"/>
          </p:nvPr>
        </p:nvSpPr>
        <p:spPr>
          <a:xfrm>
            <a:off x="596901" y="5016527"/>
            <a:ext cx="10971212" cy="13652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small graphi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0"/>
          <p:cNvSpPr>
            <a:spLocks noGrp="1"/>
          </p:cNvSpPr>
          <p:nvPr>
            <p:ph sz="quarter" idx="17"/>
          </p:nvPr>
        </p:nvSpPr>
        <p:spPr>
          <a:xfrm>
            <a:off x="599018" y="1557338"/>
            <a:ext cx="8348133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9139768" y="1557338"/>
            <a:ext cx="2428345" cy="482441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buFont typeface="Arial" pitchFamily="34" charset="0"/>
              <a:buNone/>
              <a:defRPr lang="en-AU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Content Placeholder 20"/>
          <p:cNvSpPr>
            <a:spLocks noGrp="1"/>
          </p:cNvSpPr>
          <p:nvPr>
            <p:ph sz="quarter" idx="17"/>
          </p:nvPr>
        </p:nvSpPr>
        <p:spPr>
          <a:xfrm>
            <a:off x="599019" y="2613301"/>
            <a:ext cx="5246225" cy="3768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0"/>
          <p:cNvSpPr>
            <a:spLocks noGrp="1"/>
          </p:cNvSpPr>
          <p:nvPr>
            <p:ph sz="quarter" idx="23"/>
          </p:nvPr>
        </p:nvSpPr>
        <p:spPr>
          <a:xfrm>
            <a:off x="6321888" y="2613301"/>
            <a:ext cx="5246225" cy="3768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0"/>
          <p:cNvSpPr>
            <a:spLocks noGrp="1"/>
          </p:cNvSpPr>
          <p:nvPr>
            <p:ph sz="quarter" idx="24"/>
          </p:nvPr>
        </p:nvSpPr>
        <p:spPr>
          <a:xfrm>
            <a:off x="596900" y="1557338"/>
            <a:ext cx="10971213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97600" y="404812"/>
            <a:ext cx="10972800" cy="9366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 dirty="0"/>
              <a:t>Click to edit title style</a:t>
            </a:r>
          </a:p>
        </p:txBody>
      </p:sp>
      <p:sp>
        <p:nvSpPr>
          <p:cNvPr id="11" name="Content Placeholder 20"/>
          <p:cNvSpPr>
            <a:spLocks noGrp="1"/>
          </p:cNvSpPr>
          <p:nvPr>
            <p:ph sz="quarter" idx="17"/>
          </p:nvPr>
        </p:nvSpPr>
        <p:spPr>
          <a:xfrm>
            <a:off x="1260000" y="1557338"/>
            <a:ext cx="4836000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 b="1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28" name="Content Placeholder 20"/>
          <p:cNvSpPr>
            <a:spLocks noGrp="1"/>
          </p:cNvSpPr>
          <p:nvPr>
            <p:ph sz="quarter" idx="18"/>
          </p:nvPr>
        </p:nvSpPr>
        <p:spPr>
          <a:xfrm>
            <a:off x="6744072" y="1557338"/>
            <a:ext cx="4824536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 b="1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35842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6901" y="1557338"/>
            <a:ext cx="10971212" cy="3473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SzPct val="120000"/>
              <a:buFont typeface="Arial" pitchFamily="34" charset="0"/>
              <a:buNone/>
              <a:defRPr sz="1600" baseline="0">
                <a:solidFill>
                  <a:schemeClr val="tx1"/>
                </a:solidFill>
                <a:latin typeface="Arial" pitchFamily="34" charset="0"/>
              </a:defRPr>
            </a:lvl1pPr>
            <a:lvl2pPr marL="273050" indent="-265113">
              <a:spcBef>
                <a:spcPts val="600"/>
              </a:spcBef>
              <a:buClr>
                <a:schemeClr val="tx2"/>
              </a:buClr>
              <a:buSzPct val="120000"/>
              <a:buFont typeface="Verdana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631825" indent="-216000">
              <a:spcBef>
                <a:spcPts val="600"/>
              </a:spcBef>
              <a:buFont typeface="Verdana" pitchFamily="34" charset="0"/>
              <a:buChar char="−"/>
              <a:tabLst/>
              <a:defRPr sz="1600">
                <a:solidFill>
                  <a:schemeClr val="tx1"/>
                </a:solidFill>
              </a:defRPr>
            </a:lvl3pPr>
            <a:lvl4pPr marL="804863" indent="-216000">
              <a:spcBef>
                <a:spcPts val="600"/>
              </a:spcBef>
              <a:buFont typeface="Verdana" pitchFamily="34" charset="0"/>
              <a:buChar char="−"/>
              <a:defRPr sz="1400">
                <a:solidFill>
                  <a:schemeClr val="tx1"/>
                </a:solidFill>
              </a:defRPr>
            </a:lvl4pPr>
            <a:lvl5pPr marL="977900" indent="-216000">
              <a:spcBef>
                <a:spcPts val="600"/>
              </a:spcBef>
              <a:buFont typeface="Arial" pitchFamily="34" charset="0"/>
              <a:buChar char="-"/>
              <a:defRPr sz="1400">
                <a:solidFill>
                  <a:schemeClr val="tx1"/>
                </a:solidFill>
              </a:defRPr>
            </a:lvl5pPr>
            <a:lvl6pPr marL="871538" indent="-174625">
              <a:spcBef>
                <a:spcPts val="600"/>
              </a:spcBef>
              <a:defRPr sz="1400"/>
            </a:lvl6pPr>
            <a:lvl7pPr marL="1168400" indent="-216000">
              <a:spcBef>
                <a:spcPts val="600"/>
              </a:spcBef>
              <a:defRPr sz="140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noProof="0" dirty="0"/>
              <a:t>Click to enter text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96902" y="2052241"/>
            <a:ext cx="10971212" cy="43295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 lang="en-GB" sz="18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96900" y="404813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1" y="2984416"/>
            <a:ext cx="7496776" cy="1730375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 noChangeAspect="1"/>
          </p:cNvSpPr>
          <p:nvPr>
            <p:ph type="pic" sz="quarter" idx="14"/>
          </p:nvPr>
        </p:nvSpPr>
        <p:spPr>
          <a:xfrm>
            <a:off x="596904" y="4016875"/>
            <a:ext cx="1080647" cy="1080000"/>
          </a:xfrm>
          <a:prstGeom prst="ellipse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GB" sz="11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0"/>
          <p:cNvSpPr>
            <a:spLocks noGrp="1" noChangeAspect="1"/>
          </p:cNvSpPr>
          <p:nvPr>
            <p:ph type="pic" sz="quarter" idx="15"/>
          </p:nvPr>
        </p:nvSpPr>
        <p:spPr>
          <a:xfrm>
            <a:off x="6312001" y="4016875"/>
            <a:ext cx="1080647" cy="1080000"/>
          </a:xfrm>
          <a:prstGeom prst="ellipse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GB" sz="11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96901" y="2612855"/>
            <a:ext cx="9999662" cy="9207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5" name="Content Placeholder 20"/>
          <p:cNvSpPr>
            <a:spLocks noGrp="1"/>
          </p:cNvSpPr>
          <p:nvPr>
            <p:ph sz="quarter" idx="17" hasCustomPrompt="1"/>
          </p:nvPr>
        </p:nvSpPr>
        <p:spPr>
          <a:xfrm>
            <a:off x="1843996" y="4013541"/>
            <a:ext cx="3748004" cy="21514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35560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4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0"/>
          <p:cNvSpPr>
            <a:spLocks noGrp="1"/>
          </p:cNvSpPr>
          <p:nvPr>
            <p:ph sz="quarter" idx="22" hasCustomPrompt="1"/>
          </p:nvPr>
        </p:nvSpPr>
        <p:spPr>
          <a:xfrm>
            <a:off x="7591367" y="4013540"/>
            <a:ext cx="3760633" cy="21514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35560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4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9690713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8B88965-192C-E941-BD37-009EAB076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88640"/>
            <a:ext cx="1972800" cy="122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7464426" y="1925468"/>
            <a:ext cx="4103688" cy="2448000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40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4426" y="4798800"/>
            <a:ext cx="4103688" cy="1587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lang="en-GB" sz="2000" b="1" kern="1200" noProof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1608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53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 dt="0"/>
  <p:extLst>
    <p:ext uri="{DCECCB84-F9BA-43D5-87BE-67443E8EF086}">
      <p15:sldGuideLst xmlns:p15="http://schemas.microsoft.com/office/powerpoint/2012/main">
        <p15:guide id="0" orient="horz" pos="232" userDrawn="1">
          <p15:clr>
            <a:srgbClr val="FBAE40"/>
          </p15:clr>
        </p15:guide>
        <p15:guide id="1" pos="3432">
          <p15:clr>
            <a:srgbClr val="FBAE40"/>
          </p15:clr>
        </p15:guide>
        <p15:guide id="2" pos="7446" userDrawn="1">
          <p15:clr>
            <a:srgbClr val="FBAE40"/>
          </p15:clr>
        </p15:guide>
        <p15:guide id="3" orient="horz" pos="4247" userDrawn="1">
          <p15:clr>
            <a:srgbClr val="FBAE40"/>
          </p15:clr>
        </p15:guide>
        <p15:guide id="4" pos="470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76C8622-A894-EA4C-86FF-DB2D9E809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88640"/>
            <a:ext cx="1972800" cy="122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7466400" y="1925468"/>
            <a:ext cx="4104000" cy="2448000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40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6400" y="4798800"/>
            <a:ext cx="4104000" cy="1587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lang="en-GB" sz="2000" b="1" kern="1200" noProof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1608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064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 dt="0"/>
  <p:extLst>
    <p:ext uri="{DCECCB84-F9BA-43D5-87BE-67443E8EF086}">
      <p15:sldGuideLst xmlns:p15="http://schemas.microsoft.com/office/powerpoint/2012/main">
        <p15:guide id="1" pos="3432">
          <p15:clr>
            <a:srgbClr val="FBAE40"/>
          </p15:clr>
        </p15:guide>
        <p15:guide id="2" orient="horz" pos="232">
          <p15:clr>
            <a:srgbClr val="FBAE40"/>
          </p15:clr>
        </p15:guide>
        <p15:guide id="3" pos="744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bg>
      <p:bgPr>
        <a:gradFill>
          <a:gsLst>
            <a:gs pos="0">
              <a:schemeClr val="accent3"/>
            </a:gs>
            <a:gs pos="55000">
              <a:schemeClr val="accent1"/>
            </a:gs>
            <a:gs pos="10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50800" y="892800"/>
            <a:ext cx="6120000" cy="2034000"/>
          </a:xfrm>
        </p:spPr>
        <p:txBody>
          <a:bodyPr wrap="square" lIns="0" tIns="0" rIns="0" bIns="0" anchor="t" anchorCtr="0">
            <a:noAutofit/>
          </a:bodyPr>
          <a:lstStyle>
            <a:lvl1pPr algn="l">
              <a:defRPr sz="6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50800" y="3110400"/>
            <a:ext cx="6120000" cy="10140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12" name="TextBox 11" descr="Copyright_box&#10;"/>
          <p:cNvSpPr txBox="1"/>
          <p:nvPr userDrawn="1"/>
        </p:nvSpPr>
        <p:spPr bwMode="auto">
          <a:xfrm>
            <a:off x="601526" y="6546722"/>
            <a:ext cx="1920658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+mn-lt"/>
              </a:rPr>
              <a:t>© 2020 CGI Inc.</a:t>
            </a:r>
            <a:endParaRPr lang="en-US" sz="1000" b="0" i="0" u="none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extBox 13" descr="CONFIDENTIAL_TAG_0xFFEE"/>
          <p:cNvSpPr txBox="1"/>
          <p:nvPr userDrawn="1"/>
        </p:nvSpPr>
        <p:spPr bwMode="auto">
          <a:xfrm>
            <a:off x="9179894" y="6564652"/>
            <a:ext cx="1439604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>
              <a:srgbClr val="000000"/>
            </a:glow>
          </a:effectLst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81973798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43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1557338"/>
            <a:ext cx="12192000" cy="2317016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63500" tIns="0" rIns="648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buClrTx/>
              <a:buSzPct val="90000"/>
            </a:pPr>
            <a:endParaRPr lang="en-US" sz="1600" b="1" noProof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gray">
          <a:xfrm>
            <a:off x="491665" y="1652350"/>
            <a:ext cx="755687" cy="594844"/>
          </a:xfrm>
          <a:custGeom>
            <a:avLst/>
            <a:gdLst>
              <a:gd name="T0" fmla="*/ 488 w 1342"/>
              <a:gd name="T1" fmla="*/ 1055 h 1055"/>
              <a:gd name="T2" fmla="*/ 0 w 1342"/>
              <a:gd name="T3" fmla="*/ 1055 h 1055"/>
              <a:gd name="T4" fmla="*/ 0 w 1342"/>
              <a:gd name="T5" fmla="*/ 707 h 1055"/>
              <a:gd name="T6" fmla="*/ 37 w 1342"/>
              <a:gd name="T7" fmla="*/ 372 h 1055"/>
              <a:gd name="T8" fmla="*/ 175 w 1342"/>
              <a:gd name="T9" fmla="*/ 153 h 1055"/>
              <a:gd name="T10" fmla="*/ 432 w 1342"/>
              <a:gd name="T11" fmla="*/ 0 h 1055"/>
              <a:gd name="T12" fmla="*/ 528 w 1342"/>
              <a:gd name="T13" fmla="*/ 202 h 1055"/>
              <a:gd name="T14" fmla="*/ 318 w 1342"/>
              <a:gd name="T15" fmla="*/ 337 h 1055"/>
              <a:gd name="T16" fmla="*/ 252 w 1342"/>
              <a:gd name="T17" fmla="*/ 568 h 1055"/>
              <a:gd name="T18" fmla="*/ 488 w 1342"/>
              <a:gd name="T19" fmla="*/ 568 h 1055"/>
              <a:gd name="T20" fmla="*/ 488 w 1342"/>
              <a:gd name="T21" fmla="*/ 1055 h 1055"/>
              <a:gd name="T22" fmla="*/ 1302 w 1342"/>
              <a:gd name="T23" fmla="*/ 1055 h 1055"/>
              <a:gd name="T24" fmla="*/ 814 w 1342"/>
              <a:gd name="T25" fmla="*/ 1055 h 1055"/>
              <a:gd name="T26" fmla="*/ 814 w 1342"/>
              <a:gd name="T27" fmla="*/ 707 h 1055"/>
              <a:gd name="T28" fmla="*/ 851 w 1342"/>
              <a:gd name="T29" fmla="*/ 372 h 1055"/>
              <a:gd name="T30" fmla="*/ 990 w 1342"/>
              <a:gd name="T31" fmla="*/ 153 h 1055"/>
              <a:gd name="T32" fmla="*/ 1246 w 1342"/>
              <a:gd name="T33" fmla="*/ 0 h 1055"/>
              <a:gd name="T34" fmla="*/ 1342 w 1342"/>
              <a:gd name="T35" fmla="*/ 202 h 1055"/>
              <a:gd name="T36" fmla="*/ 1132 w 1342"/>
              <a:gd name="T37" fmla="*/ 337 h 1055"/>
              <a:gd name="T38" fmla="*/ 1066 w 1342"/>
              <a:gd name="T39" fmla="*/ 568 h 1055"/>
              <a:gd name="T40" fmla="*/ 1302 w 1342"/>
              <a:gd name="T41" fmla="*/ 568 h 1055"/>
              <a:gd name="T42" fmla="*/ 1302 w 1342"/>
              <a:gd name="T43" fmla="*/ 1055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42" h="1055">
                <a:moveTo>
                  <a:pt x="488" y="1055"/>
                </a:moveTo>
                <a:cubicBezTo>
                  <a:pt x="0" y="1055"/>
                  <a:pt x="0" y="1055"/>
                  <a:pt x="0" y="1055"/>
                </a:cubicBezTo>
                <a:cubicBezTo>
                  <a:pt x="0" y="707"/>
                  <a:pt x="0" y="707"/>
                  <a:pt x="0" y="707"/>
                </a:cubicBezTo>
                <a:cubicBezTo>
                  <a:pt x="0" y="565"/>
                  <a:pt x="12" y="454"/>
                  <a:pt x="37" y="372"/>
                </a:cubicBezTo>
                <a:cubicBezTo>
                  <a:pt x="62" y="291"/>
                  <a:pt x="108" y="218"/>
                  <a:pt x="175" y="153"/>
                </a:cubicBezTo>
                <a:cubicBezTo>
                  <a:pt x="242" y="88"/>
                  <a:pt x="328" y="37"/>
                  <a:pt x="432" y="0"/>
                </a:cubicBezTo>
                <a:cubicBezTo>
                  <a:pt x="528" y="202"/>
                  <a:pt x="528" y="202"/>
                  <a:pt x="528" y="202"/>
                </a:cubicBezTo>
                <a:cubicBezTo>
                  <a:pt x="430" y="234"/>
                  <a:pt x="361" y="279"/>
                  <a:pt x="318" y="337"/>
                </a:cubicBezTo>
                <a:cubicBezTo>
                  <a:pt x="276" y="395"/>
                  <a:pt x="254" y="472"/>
                  <a:pt x="252" y="568"/>
                </a:cubicBezTo>
                <a:cubicBezTo>
                  <a:pt x="488" y="568"/>
                  <a:pt x="488" y="568"/>
                  <a:pt x="488" y="568"/>
                </a:cubicBezTo>
                <a:lnTo>
                  <a:pt x="488" y="1055"/>
                </a:lnTo>
                <a:close/>
                <a:moveTo>
                  <a:pt x="1302" y="1055"/>
                </a:moveTo>
                <a:cubicBezTo>
                  <a:pt x="814" y="1055"/>
                  <a:pt x="814" y="1055"/>
                  <a:pt x="814" y="1055"/>
                </a:cubicBezTo>
                <a:cubicBezTo>
                  <a:pt x="814" y="707"/>
                  <a:pt x="814" y="707"/>
                  <a:pt x="814" y="707"/>
                </a:cubicBezTo>
                <a:cubicBezTo>
                  <a:pt x="814" y="564"/>
                  <a:pt x="826" y="453"/>
                  <a:pt x="851" y="372"/>
                </a:cubicBezTo>
                <a:cubicBezTo>
                  <a:pt x="876" y="291"/>
                  <a:pt x="922" y="218"/>
                  <a:pt x="990" y="153"/>
                </a:cubicBezTo>
                <a:cubicBezTo>
                  <a:pt x="1058" y="88"/>
                  <a:pt x="1143" y="37"/>
                  <a:pt x="1246" y="0"/>
                </a:cubicBezTo>
                <a:cubicBezTo>
                  <a:pt x="1342" y="202"/>
                  <a:pt x="1342" y="202"/>
                  <a:pt x="1342" y="202"/>
                </a:cubicBezTo>
                <a:cubicBezTo>
                  <a:pt x="1244" y="234"/>
                  <a:pt x="1175" y="279"/>
                  <a:pt x="1132" y="337"/>
                </a:cubicBezTo>
                <a:cubicBezTo>
                  <a:pt x="1090" y="395"/>
                  <a:pt x="1068" y="472"/>
                  <a:pt x="1066" y="568"/>
                </a:cubicBezTo>
                <a:cubicBezTo>
                  <a:pt x="1302" y="568"/>
                  <a:pt x="1302" y="568"/>
                  <a:pt x="1302" y="568"/>
                </a:cubicBezTo>
                <a:lnTo>
                  <a:pt x="1302" y="1055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>
            <a:noFill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404813"/>
            <a:ext cx="10971707" cy="936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 bwMode="white">
          <a:xfrm>
            <a:off x="599018" y="1924565"/>
            <a:ext cx="10969095" cy="18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None/>
              <a:defRPr sz="2400" b="1" i="1">
                <a:solidFill>
                  <a:schemeClr val="bg1"/>
                </a:solidFill>
                <a:latin typeface="Arial" pitchFamily="34" charset="0"/>
              </a:defRPr>
            </a:lvl1pPr>
            <a:lvl2pPr marL="0" indent="0">
              <a:spcBef>
                <a:spcPts val="500"/>
              </a:spcBef>
              <a:buClr>
                <a:schemeClr val="bg1"/>
              </a:buClr>
              <a:buSzPct val="110000"/>
              <a:buFont typeface="Arial" pitchFamily="34" charset="0"/>
              <a:buNone/>
              <a:defRPr sz="1800" baseline="0">
                <a:solidFill>
                  <a:schemeClr val="bg1"/>
                </a:solidFill>
                <a:latin typeface="Arial" pitchFamily="34" charset="0"/>
              </a:defRPr>
            </a:lvl2pPr>
            <a:lvl3pPr marL="274638" indent="-274638">
              <a:spcBef>
                <a:spcPts val="500"/>
              </a:spcBef>
              <a:buClr>
                <a:schemeClr val="bg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0"/>
          <p:cNvSpPr>
            <a:spLocks noGrp="1"/>
          </p:cNvSpPr>
          <p:nvPr>
            <p:ph sz="quarter" idx="18"/>
          </p:nvPr>
        </p:nvSpPr>
        <p:spPr>
          <a:xfrm>
            <a:off x="599018" y="4156564"/>
            <a:ext cx="10969095" cy="222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400" b="0" i="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800" b="0" i="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 b="0" i="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053354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Re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4064734"/>
            <a:ext cx="12192000" cy="2317016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63500" tIns="0" rIns="648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buClrTx/>
              <a:buSzPct val="90000"/>
            </a:pPr>
            <a:endParaRPr lang="en-US" sz="1600" b="1" noProof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ltGray">
          <a:xfrm>
            <a:off x="7968000" y="4159746"/>
            <a:ext cx="755687" cy="594844"/>
          </a:xfrm>
          <a:custGeom>
            <a:avLst/>
            <a:gdLst>
              <a:gd name="T0" fmla="*/ 488 w 1342"/>
              <a:gd name="T1" fmla="*/ 1055 h 1055"/>
              <a:gd name="T2" fmla="*/ 0 w 1342"/>
              <a:gd name="T3" fmla="*/ 1055 h 1055"/>
              <a:gd name="T4" fmla="*/ 0 w 1342"/>
              <a:gd name="T5" fmla="*/ 707 h 1055"/>
              <a:gd name="T6" fmla="*/ 37 w 1342"/>
              <a:gd name="T7" fmla="*/ 372 h 1055"/>
              <a:gd name="T8" fmla="*/ 175 w 1342"/>
              <a:gd name="T9" fmla="*/ 153 h 1055"/>
              <a:gd name="T10" fmla="*/ 432 w 1342"/>
              <a:gd name="T11" fmla="*/ 0 h 1055"/>
              <a:gd name="T12" fmla="*/ 528 w 1342"/>
              <a:gd name="T13" fmla="*/ 202 h 1055"/>
              <a:gd name="T14" fmla="*/ 318 w 1342"/>
              <a:gd name="T15" fmla="*/ 337 h 1055"/>
              <a:gd name="T16" fmla="*/ 252 w 1342"/>
              <a:gd name="T17" fmla="*/ 568 h 1055"/>
              <a:gd name="T18" fmla="*/ 488 w 1342"/>
              <a:gd name="T19" fmla="*/ 568 h 1055"/>
              <a:gd name="T20" fmla="*/ 488 w 1342"/>
              <a:gd name="T21" fmla="*/ 1055 h 1055"/>
              <a:gd name="T22" fmla="*/ 1302 w 1342"/>
              <a:gd name="T23" fmla="*/ 1055 h 1055"/>
              <a:gd name="T24" fmla="*/ 814 w 1342"/>
              <a:gd name="T25" fmla="*/ 1055 h 1055"/>
              <a:gd name="T26" fmla="*/ 814 w 1342"/>
              <a:gd name="T27" fmla="*/ 707 h 1055"/>
              <a:gd name="T28" fmla="*/ 851 w 1342"/>
              <a:gd name="T29" fmla="*/ 372 h 1055"/>
              <a:gd name="T30" fmla="*/ 990 w 1342"/>
              <a:gd name="T31" fmla="*/ 153 h 1055"/>
              <a:gd name="T32" fmla="*/ 1246 w 1342"/>
              <a:gd name="T33" fmla="*/ 0 h 1055"/>
              <a:gd name="T34" fmla="*/ 1342 w 1342"/>
              <a:gd name="T35" fmla="*/ 202 h 1055"/>
              <a:gd name="T36" fmla="*/ 1132 w 1342"/>
              <a:gd name="T37" fmla="*/ 337 h 1055"/>
              <a:gd name="T38" fmla="*/ 1066 w 1342"/>
              <a:gd name="T39" fmla="*/ 568 h 1055"/>
              <a:gd name="T40" fmla="*/ 1302 w 1342"/>
              <a:gd name="T41" fmla="*/ 568 h 1055"/>
              <a:gd name="T42" fmla="*/ 1302 w 1342"/>
              <a:gd name="T43" fmla="*/ 1055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42" h="1055">
                <a:moveTo>
                  <a:pt x="488" y="1055"/>
                </a:moveTo>
                <a:cubicBezTo>
                  <a:pt x="0" y="1055"/>
                  <a:pt x="0" y="1055"/>
                  <a:pt x="0" y="1055"/>
                </a:cubicBezTo>
                <a:cubicBezTo>
                  <a:pt x="0" y="707"/>
                  <a:pt x="0" y="707"/>
                  <a:pt x="0" y="707"/>
                </a:cubicBezTo>
                <a:cubicBezTo>
                  <a:pt x="0" y="565"/>
                  <a:pt x="12" y="454"/>
                  <a:pt x="37" y="372"/>
                </a:cubicBezTo>
                <a:cubicBezTo>
                  <a:pt x="62" y="291"/>
                  <a:pt x="108" y="218"/>
                  <a:pt x="175" y="153"/>
                </a:cubicBezTo>
                <a:cubicBezTo>
                  <a:pt x="242" y="88"/>
                  <a:pt x="328" y="37"/>
                  <a:pt x="432" y="0"/>
                </a:cubicBezTo>
                <a:cubicBezTo>
                  <a:pt x="528" y="202"/>
                  <a:pt x="528" y="202"/>
                  <a:pt x="528" y="202"/>
                </a:cubicBezTo>
                <a:cubicBezTo>
                  <a:pt x="430" y="234"/>
                  <a:pt x="361" y="279"/>
                  <a:pt x="318" y="337"/>
                </a:cubicBezTo>
                <a:cubicBezTo>
                  <a:pt x="276" y="395"/>
                  <a:pt x="254" y="472"/>
                  <a:pt x="252" y="568"/>
                </a:cubicBezTo>
                <a:cubicBezTo>
                  <a:pt x="488" y="568"/>
                  <a:pt x="488" y="568"/>
                  <a:pt x="488" y="568"/>
                </a:cubicBezTo>
                <a:lnTo>
                  <a:pt x="488" y="1055"/>
                </a:lnTo>
                <a:close/>
                <a:moveTo>
                  <a:pt x="1302" y="1055"/>
                </a:moveTo>
                <a:cubicBezTo>
                  <a:pt x="814" y="1055"/>
                  <a:pt x="814" y="1055"/>
                  <a:pt x="814" y="1055"/>
                </a:cubicBezTo>
                <a:cubicBezTo>
                  <a:pt x="814" y="707"/>
                  <a:pt x="814" y="707"/>
                  <a:pt x="814" y="707"/>
                </a:cubicBezTo>
                <a:cubicBezTo>
                  <a:pt x="814" y="564"/>
                  <a:pt x="826" y="453"/>
                  <a:pt x="851" y="372"/>
                </a:cubicBezTo>
                <a:cubicBezTo>
                  <a:pt x="876" y="291"/>
                  <a:pt x="922" y="218"/>
                  <a:pt x="990" y="153"/>
                </a:cubicBezTo>
                <a:cubicBezTo>
                  <a:pt x="1058" y="88"/>
                  <a:pt x="1143" y="37"/>
                  <a:pt x="1246" y="0"/>
                </a:cubicBezTo>
                <a:cubicBezTo>
                  <a:pt x="1342" y="202"/>
                  <a:pt x="1342" y="202"/>
                  <a:pt x="1342" y="202"/>
                </a:cubicBezTo>
                <a:cubicBezTo>
                  <a:pt x="1244" y="234"/>
                  <a:pt x="1175" y="279"/>
                  <a:pt x="1132" y="337"/>
                </a:cubicBezTo>
                <a:cubicBezTo>
                  <a:pt x="1090" y="395"/>
                  <a:pt x="1068" y="472"/>
                  <a:pt x="1066" y="568"/>
                </a:cubicBezTo>
                <a:cubicBezTo>
                  <a:pt x="1302" y="568"/>
                  <a:pt x="1302" y="568"/>
                  <a:pt x="1302" y="568"/>
                </a:cubicBezTo>
                <a:lnTo>
                  <a:pt x="1302" y="1055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>
            <a:noFill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404813"/>
            <a:ext cx="10971707" cy="936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 bwMode="white">
          <a:xfrm>
            <a:off x="8112000" y="4431961"/>
            <a:ext cx="3456113" cy="18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None/>
              <a:defRPr sz="1600" b="0" i="1">
                <a:solidFill>
                  <a:schemeClr val="bg1"/>
                </a:solidFill>
                <a:latin typeface="Arial" pitchFamily="34" charset="0"/>
              </a:defRPr>
            </a:lvl1pPr>
            <a:lvl2pPr marL="0" indent="0">
              <a:spcBef>
                <a:spcPts val="500"/>
              </a:spcBef>
              <a:buClr>
                <a:schemeClr val="bg1"/>
              </a:buClr>
              <a:buSzPct val="110000"/>
              <a:buFont typeface="Arial" pitchFamily="34" charset="0"/>
              <a:buNone/>
              <a:defRPr sz="1400" baseline="0">
                <a:solidFill>
                  <a:schemeClr val="bg1"/>
                </a:solidFill>
                <a:latin typeface="Arial" pitchFamily="34" charset="0"/>
              </a:defRPr>
            </a:lvl2pPr>
            <a:lvl3pPr marL="177800" indent="-177800">
              <a:spcBef>
                <a:spcPts val="500"/>
              </a:spcBef>
              <a:buClr>
                <a:schemeClr val="bg1"/>
              </a:buClr>
              <a:buSzPct val="110000"/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0"/>
          <p:cNvSpPr>
            <a:spLocks noGrp="1"/>
          </p:cNvSpPr>
          <p:nvPr>
            <p:ph sz="quarter" idx="18"/>
          </p:nvPr>
        </p:nvSpPr>
        <p:spPr>
          <a:xfrm>
            <a:off x="599018" y="1557338"/>
            <a:ext cx="3456000" cy="24476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None/>
              <a:defRPr sz="1800" b="0" i="0">
                <a:solidFill>
                  <a:schemeClr val="tx1"/>
                </a:solidFill>
                <a:latin typeface="Arial" pitchFamily="34" charset="0"/>
              </a:defRPr>
            </a:lvl1pPr>
            <a:lvl2pPr marL="180975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  <a:latin typeface="Arial" pitchFamily="34" charset="0"/>
              </a:defRPr>
            </a:lvl2pPr>
            <a:lvl3pPr marL="361950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0"/>
          <p:cNvSpPr>
            <a:spLocks noGrp="1"/>
          </p:cNvSpPr>
          <p:nvPr>
            <p:ph sz="quarter" idx="19"/>
          </p:nvPr>
        </p:nvSpPr>
        <p:spPr bwMode="white">
          <a:xfrm>
            <a:off x="602963" y="4431961"/>
            <a:ext cx="7149037" cy="18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None/>
              <a:defRPr sz="1800" b="0" i="0">
                <a:solidFill>
                  <a:schemeClr val="bg1"/>
                </a:solidFill>
                <a:latin typeface="Arial" pitchFamily="34" charset="0"/>
              </a:defRPr>
            </a:lvl1pPr>
            <a:lvl2pPr marL="177800" indent="-177800">
              <a:spcBef>
                <a:spcPts val="500"/>
              </a:spcBef>
              <a:buClr>
                <a:schemeClr val="bg1"/>
              </a:buClr>
              <a:buSzPct val="110000"/>
              <a:buFont typeface="Arial" pitchFamily="34" charset="0"/>
              <a:buChar char="•"/>
              <a:defRPr sz="1800" i="0" baseline="0">
                <a:solidFill>
                  <a:schemeClr val="bg1"/>
                </a:solidFill>
                <a:latin typeface="Arial" pitchFamily="34" charset="0"/>
              </a:defRPr>
            </a:lvl2pPr>
            <a:lvl3pPr marL="355600" indent="-177800">
              <a:spcBef>
                <a:spcPts val="500"/>
              </a:spcBef>
              <a:buClr>
                <a:schemeClr val="bg1"/>
              </a:buClr>
              <a:buSzPct val="100000"/>
              <a:buFont typeface="Calibri" panose="020F0502020204030204" pitchFamily="34" charset="0"/>
              <a:buChar char="–"/>
              <a:defRPr sz="1800" i="0">
                <a:solidFill>
                  <a:schemeClr val="bg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4211300" y="1268413"/>
            <a:ext cx="0" cy="2736587"/>
          </a:xfrm>
          <a:prstGeom prst="line">
            <a:avLst/>
          </a:prstGeom>
          <a:noFill/>
          <a:ln w="19050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gray">
          <a:xfrm>
            <a:off x="7980700" y="1268413"/>
            <a:ext cx="0" cy="2736587"/>
          </a:xfrm>
          <a:prstGeom prst="line">
            <a:avLst/>
          </a:prstGeom>
          <a:noFill/>
          <a:ln w="19050">
            <a:solidFill>
              <a:schemeClr val="accent6"/>
            </a:solidFill>
            <a:round/>
            <a:headEnd/>
            <a:tailEnd/>
          </a:ln>
          <a:effectLst/>
        </p:spPr>
      </p:cxnSp>
      <p:sp>
        <p:nvSpPr>
          <p:cNvPr id="16" name="Content Placeholder 20"/>
          <p:cNvSpPr>
            <a:spLocks noGrp="1"/>
          </p:cNvSpPr>
          <p:nvPr>
            <p:ph sz="quarter" idx="20"/>
          </p:nvPr>
        </p:nvSpPr>
        <p:spPr>
          <a:xfrm>
            <a:off x="4368000" y="1557338"/>
            <a:ext cx="3456000" cy="24476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None/>
              <a:defRPr sz="1800" b="0" i="0">
                <a:solidFill>
                  <a:schemeClr val="tx1"/>
                </a:solidFill>
                <a:latin typeface="Arial" pitchFamily="34" charset="0"/>
              </a:defRPr>
            </a:lvl1pPr>
            <a:lvl2pPr marL="180975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  <a:latin typeface="Arial" pitchFamily="34" charset="0"/>
              </a:defRPr>
            </a:lvl2pPr>
            <a:lvl3pPr marL="361950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20"/>
          <p:cNvSpPr>
            <a:spLocks noGrp="1"/>
          </p:cNvSpPr>
          <p:nvPr>
            <p:ph sz="quarter" idx="21"/>
          </p:nvPr>
        </p:nvSpPr>
        <p:spPr>
          <a:xfrm>
            <a:off x="8112113" y="1557338"/>
            <a:ext cx="3456000" cy="24476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None/>
              <a:defRPr sz="1800" b="0" i="0">
                <a:solidFill>
                  <a:schemeClr val="tx1"/>
                </a:solidFill>
                <a:latin typeface="Arial" pitchFamily="34" charset="0"/>
              </a:defRPr>
            </a:lvl1pPr>
            <a:lvl2pPr marL="180975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  <a:latin typeface="Arial" pitchFamily="34" charset="0"/>
              </a:defRPr>
            </a:lvl2pPr>
            <a:lvl3pPr marL="361950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6069898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185739"/>
            <a:ext cx="10971707" cy="9207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0"/>
          <p:cNvSpPr>
            <a:spLocks noGrp="1"/>
          </p:cNvSpPr>
          <p:nvPr>
            <p:ph sz="quarter" idx="18"/>
          </p:nvPr>
        </p:nvSpPr>
        <p:spPr>
          <a:xfrm>
            <a:off x="599018" y="1956913"/>
            <a:ext cx="3456000" cy="4424837"/>
          </a:xfrm>
          <a:prstGeom prst="rect">
            <a:avLst/>
          </a:prstGeom>
        </p:spPr>
        <p:txBody>
          <a:bodyPr lIns="122400" tIns="61200" rIns="122400" bIns="6120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 b="0" i="0">
                <a:solidFill>
                  <a:schemeClr val="tx1"/>
                </a:solidFill>
                <a:latin typeface="Arial" pitchFamily="34" charset="0"/>
              </a:defRPr>
            </a:lvl1pPr>
            <a:lvl2pPr marL="180975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  <a:latin typeface="Arial" pitchFamily="34" charset="0"/>
              </a:defRPr>
            </a:lvl2pPr>
            <a:lvl3pPr marL="361950" indent="-180975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400" b="0" i="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4368000" y="1524326"/>
            <a:ext cx="0" cy="4857424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gray">
          <a:xfrm>
            <a:off x="8112000" y="1524326"/>
            <a:ext cx="0" cy="4857424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  <a:effectLst/>
        </p:spPr>
      </p:cxnSp>
      <p:sp>
        <p:nvSpPr>
          <p:cNvPr id="16" name="Content Placeholder 20"/>
          <p:cNvSpPr>
            <a:spLocks noGrp="1"/>
          </p:cNvSpPr>
          <p:nvPr>
            <p:ph sz="quarter" idx="20"/>
          </p:nvPr>
        </p:nvSpPr>
        <p:spPr>
          <a:xfrm>
            <a:off x="4368000" y="1956913"/>
            <a:ext cx="3456000" cy="4424837"/>
          </a:xfrm>
          <a:prstGeom prst="rect">
            <a:avLst/>
          </a:prstGeom>
        </p:spPr>
        <p:txBody>
          <a:bodyPr lIns="122400" tIns="61200" rIns="122400" bIns="6120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 b="0" i="0">
                <a:solidFill>
                  <a:schemeClr val="tx1"/>
                </a:solidFill>
                <a:latin typeface="Arial" pitchFamily="34" charset="0"/>
              </a:defRPr>
            </a:lvl1pPr>
            <a:lvl2pPr marL="180975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  <a:latin typeface="Arial" pitchFamily="34" charset="0"/>
              </a:defRPr>
            </a:lvl2pPr>
            <a:lvl3pPr marL="361950" indent="-180975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400" b="0" i="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20"/>
          <p:cNvSpPr>
            <a:spLocks noGrp="1"/>
          </p:cNvSpPr>
          <p:nvPr>
            <p:ph sz="quarter" idx="21"/>
          </p:nvPr>
        </p:nvSpPr>
        <p:spPr>
          <a:xfrm>
            <a:off x="8112113" y="1956913"/>
            <a:ext cx="3456000" cy="4424837"/>
          </a:xfrm>
          <a:prstGeom prst="rect">
            <a:avLst/>
          </a:prstGeom>
        </p:spPr>
        <p:txBody>
          <a:bodyPr lIns="122400" tIns="61200" rIns="122400" bIns="6120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800" b="0" i="0">
                <a:solidFill>
                  <a:schemeClr val="tx1"/>
                </a:solidFill>
                <a:latin typeface="Arial" pitchFamily="34" charset="0"/>
              </a:defRPr>
            </a:lvl1pPr>
            <a:lvl2pPr marL="180975" indent="-18097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  <a:latin typeface="Arial" pitchFamily="34" charset="0"/>
              </a:defRPr>
            </a:lvl2pPr>
            <a:lvl3pPr marL="361950" indent="-180975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400" b="0" i="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6901" y="1522737"/>
            <a:ext cx="3456000" cy="434175"/>
          </a:xfrm>
          <a:prstGeom prst="rect">
            <a:avLst/>
          </a:prstGeom>
          <a:gradFill>
            <a:gsLst>
              <a:gs pos="0">
                <a:schemeClr val="accent2"/>
              </a:gs>
              <a:gs pos="31000">
                <a:schemeClr val="accent1"/>
              </a:gs>
              <a:gs pos="100000">
                <a:schemeClr val="accent3"/>
              </a:gs>
            </a:gsLst>
            <a:lin ang="12000000" scaled="0"/>
          </a:gradFill>
        </p:spPr>
        <p:txBody>
          <a:bodyPr lIns="122400" tIns="61200" rIns="122400" bIns="61200">
            <a:normAutofit/>
          </a:bodyPr>
          <a:lstStyle>
            <a:lvl1pPr marL="0" indent="0">
              <a:spcBef>
                <a:spcPts val="600"/>
              </a:spcBef>
              <a:buSzPct val="120000"/>
              <a:buFont typeface="Arial" pitchFamily="34" charset="0"/>
              <a:buNone/>
              <a:defRPr sz="1600" b="1" baseline="0">
                <a:solidFill>
                  <a:schemeClr val="bg1"/>
                </a:solidFill>
                <a:latin typeface="Arial" pitchFamily="34" charset="0"/>
              </a:defRPr>
            </a:lvl1pPr>
            <a:lvl2pPr marL="273050" indent="-265113">
              <a:spcBef>
                <a:spcPts val="600"/>
              </a:spcBef>
              <a:buClr>
                <a:schemeClr val="tx2"/>
              </a:buClr>
              <a:buSzPct val="120000"/>
              <a:buFont typeface="Verdana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631825" indent="-216000">
              <a:spcBef>
                <a:spcPts val="600"/>
              </a:spcBef>
              <a:buFont typeface="Verdana" pitchFamily="34" charset="0"/>
              <a:buChar char="−"/>
              <a:tabLst/>
              <a:defRPr sz="1600">
                <a:solidFill>
                  <a:schemeClr val="tx1"/>
                </a:solidFill>
              </a:defRPr>
            </a:lvl3pPr>
            <a:lvl4pPr marL="804863" indent="-216000">
              <a:spcBef>
                <a:spcPts val="600"/>
              </a:spcBef>
              <a:buFont typeface="Verdana" pitchFamily="34" charset="0"/>
              <a:buChar char="−"/>
              <a:defRPr sz="1400">
                <a:solidFill>
                  <a:schemeClr val="tx1"/>
                </a:solidFill>
              </a:defRPr>
            </a:lvl4pPr>
            <a:lvl5pPr marL="977900" indent="-216000">
              <a:spcBef>
                <a:spcPts val="600"/>
              </a:spcBef>
              <a:buFont typeface="Arial" pitchFamily="34" charset="0"/>
              <a:buChar char="-"/>
              <a:defRPr sz="1400">
                <a:solidFill>
                  <a:schemeClr val="tx1"/>
                </a:solidFill>
              </a:defRPr>
            </a:lvl5pPr>
            <a:lvl6pPr marL="871538" indent="-174625">
              <a:spcBef>
                <a:spcPts val="600"/>
              </a:spcBef>
              <a:defRPr sz="1400"/>
            </a:lvl6pPr>
            <a:lvl7pPr marL="1168400" indent="-216000">
              <a:spcBef>
                <a:spcPts val="600"/>
              </a:spcBef>
              <a:defRPr sz="140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noProof="0" dirty="0"/>
              <a:t>Click to enter text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4368000" y="1522737"/>
            <a:ext cx="3456000" cy="434175"/>
          </a:xfrm>
          <a:prstGeom prst="rect">
            <a:avLst/>
          </a:prstGeom>
          <a:gradFill>
            <a:gsLst>
              <a:gs pos="0">
                <a:schemeClr val="accent2"/>
              </a:gs>
              <a:gs pos="31000">
                <a:schemeClr val="accent1"/>
              </a:gs>
              <a:gs pos="100000">
                <a:schemeClr val="accent3"/>
              </a:gs>
            </a:gsLst>
            <a:lin ang="12000000" scaled="0"/>
          </a:gradFill>
        </p:spPr>
        <p:txBody>
          <a:bodyPr lIns="122400" tIns="61200" rIns="122400" bIns="61200">
            <a:normAutofit/>
          </a:bodyPr>
          <a:lstStyle>
            <a:lvl1pPr marL="0" indent="0">
              <a:spcBef>
                <a:spcPts val="600"/>
              </a:spcBef>
              <a:buSzPct val="120000"/>
              <a:buFont typeface="Arial" pitchFamily="34" charset="0"/>
              <a:buNone/>
              <a:defRPr sz="1600" b="1" baseline="0">
                <a:solidFill>
                  <a:schemeClr val="bg1"/>
                </a:solidFill>
                <a:latin typeface="Arial" pitchFamily="34" charset="0"/>
              </a:defRPr>
            </a:lvl1pPr>
            <a:lvl2pPr marL="273050" indent="-265113">
              <a:spcBef>
                <a:spcPts val="600"/>
              </a:spcBef>
              <a:buClr>
                <a:schemeClr val="tx2"/>
              </a:buClr>
              <a:buSzPct val="120000"/>
              <a:buFont typeface="Verdana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631825" indent="-216000">
              <a:spcBef>
                <a:spcPts val="600"/>
              </a:spcBef>
              <a:buFont typeface="Verdana" pitchFamily="34" charset="0"/>
              <a:buChar char="−"/>
              <a:tabLst/>
              <a:defRPr sz="1600">
                <a:solidFill>
                  <a:schemeClr val="tx1"/>
                </a:solidFill>
              </a:defRPr>
            </a:lvl3pPr>
            <a:lvl4pPr marL="804863" indent="-216000">
              <a:spcBef>
                <a:spcPts val="600"/>
              </a:spcBef>
              <a:buFont typeface="Verdana" pitchFamily="34" charset="0"/>
              <a:buChar char="−"/>
              <a:defRPr sz="1400">
                <a:solidFill>
                  <a:schemeClr val="tx1"/>
                </a:solidFill>
              </a:defRPr>
            </a:lvl4pPr>
            <a:lvl5pPr marL="977900" indent="-216000">
              <a:spcBef>
                <a:spcPts val="600"/>
              </a:spcBef>
              <a:buFont typeface="Arial" pitchFamily="34" charset="0"/>
              <a:buChar char="-"/>
              <a:defRPr sz="1400">
                <a:solidFill>
                  <a:schemeClr val="tx1"/>
                </a:solidFill>
              </a:defRPr>
            </a:lvl5pPr>
            <a:lvl6pPr marL="871538" indent="-174625">
              <a:spcBef>
                <a:spcPts val="600"/>
              </a:spcBef>
              <a:defRPr sz="1400"/>
            </a:lvl6pPr>
            <a:lvl7pPr marL="1168400" indent="-216000">
              <a:spcBef>
                <a:spcPts val="600"/>
              </a:spcBef>
              <a:defRPr sz="140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noProof="0" dirty="0"/>
              <a:t>Click to enter text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3" hasCustomPrompt="1"/>
          </p:nvPr>
        </p:nvSpPr>
        <p:spPr>
          <a:xfrm>
            <a:off x="8112113" y="1522737"/>
            <a:ext cx="3456000" cy="434175"/>
          </a:xfrm>
          <a:prstGeom prst="rect">
            <a:avLst/>
          </a:prstGeom>
          <a:gradFill>
            <a:gsLst>
              <a:gs pos="0">
                <a:schemeClr val="accent2"/>
              </a:gs>
              <a:gs pos="31000">
                <a:schemeClr val="accent1"/>
              </a:gs>
              <a:gs pos="100000">
                <a:schemeClr val="accent3"/>
              </a:gs>
            </a:gsLst>
            <a:lin ang="12000000" scaled="0"/>
          </a:gradFill>
        </p:spPr>
        <p:txBody>
          <a:bodyPr lIns="122400" tIns="61200" rIns="122400" bIns="61200">
            <a:normAutofit/>
          </a:bodyPr>
          <a:lstStyle>
            <a:lvl1pPr marL="0" indent="0">
              <a:spcBef>
                <a:spcPts val="600"/>
              </a:spcBef>
              <a:buSzPct val="120000"/>
              <a:buFont typeface="Arial" pitchFamily="34" charset="0"/>
              <a:buNone/>
              <a:defRPr sz="1600" b="1" baseline="0">
                <a:solidFill>
                  <a:schemeClr val="bg1"/>
                </a:solidFill>
                <a:latin typeface="Arial" pitchFamily="34" charset="0"/>
              </a:defRPr>
            </a:lvl1pPr>
            <a:lvl2pPr marL="273050" indent="-265113">
              <a:spcBef>
                <a:spcPts val="600"/>
              </a:spcBef>
              <a:buClr>
                <a:schemeClr val="tx2"/>
              </a:buClr>
              <a:buSzPct val="120000"/>
              <a:buFont typeface="Verdana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631825" indent="-216000">
              <a:spcBef>
                <a:spcPts val="600"/>
              </a:spcBef>
              <a:buFont typeface="Verdana" pitchFamily="34" charset="0"/>
              <a:buChar char="−"/>
              <a:tabLst/>
              <a:defRPr sz="1600">
                <a:solidFill>
                  <a:schemeClr val="tx1"/>
                </a:solidFill>
              </a:defRPr>
            </a:lvl3pPr>
            <a:lvl4pPr marL="804863" indent="-216000">
              <a:spcBef>
                <a:spcPts val="600"/>
              </a:spcBef>
              <a:buFont typeface="Verdana" pitchFamily="34" charset="0"/>
              <a:buChar char="−"/>
              <a:defRPr sz="1400">
                <a:solidFill>
                  <a:schemeClr val="tx1"/>
                </a:solidFill>
              </a:defRPr>
            </a:lvl4pPr>
            <a:lvl5pPr marL="977900" indent="-216000">
              <a:spcBef>
                <a:spcPts val="600"/>
              </a:spcBef>
              <a:buFont typeface="Arial" pitchFamily="34" charset="0"/>
              <a:buChar char="-"/>
              <a:defRPr sz="1400">
                <a:solidFill>
                  <a:schemeClr val="tx1"/>
                </a:solidFill>
              </a:defRPr>
            </a:lvl5pPr>
            <a:lvl6pPr marL="871538" indent="-174625">
              <a:spcBef>
                <a:spcPts val="600"/>
              </a:spcBef>
              <a:defRPr sz="1400"/>
            </a:lvl6pPr>
            <a:lvl7pPr marL="1168400" indent="-216000">
              <a:spcBef>
                <a:spcPts val="600"/>
              </a:spcBef>
              <a:defRPr sz="140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noProof="0" dirty="0"/>
              <a:t>Click to enter text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608273" y="1524326"/>
            <a:ext cx="0" cy="4857424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  <a:effectLst/>
        </p:spPr>
      </p:cxnSp>
      <p:sp>
        <p:nvSpPr>
          <p:cNvPr id="14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308284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for sales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0784" y="1460253"/>
            <a:ext cx="8336368" cy="461665"/>
          </a:xfrm>
        </p:spPr>
        <p:txBody>
          <a:bodyPr wrap="square" lIns="0" tIns="0" rIns="0" bIns="0">
            <a:normAutofit/>
          </a:bodyPr>
          <a:lstStyle>
            <a:lvl1pPr algn="l">
              <a:defRPr sz="30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96900" y="2294587"/>
            <a:ext cx="8350251" cy="70236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55000">
                <a:schemeClr val="accent1"/>
              </a:gs>
              <a:gs pos="100000">
                <a:schemeClr val="tx2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51384" y="892800"/>
            <a:ext cx="6119813" cy="2034000"/>
          </a:xfrm>
        </p:spPr>
        <p:txBody>
          <a:bodyPr wrap="square" lIns="0" tIns="0" rIns="0" bIns="0" anchor="t" anchorCtr="0">
            <a:noAutofit/>
          </a:bodyPr>
          <a:lstStyle>
            <a:lvl1pPr algn="l">
              <a:defRPr sz="6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51386" y="3110400"/>
            <a:ext cx="6119812" cy="102842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88"/>
          <p:cNvSpPr>
            <a:spLocks noGrp="1"/>
          </p:cNvSpPr>
          <p:nvPr>
            <p:ph type="ftr" sz="quarter" idx="3"/>
          </p:nvPr>
        </p:nvSpPr>
        <p:spPr bwMode="black"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2"/>
          </p:nvPr>
        </p:nvSpPr>
        <p:spPr bwMode="black"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23" name="TextBox 22" descr="Copyright_box&#10;"/>
          <p:cNvSpPr txBox="1"/>
          <p:nvPr userDrawn="1"/>
        </p:nvSpPr>
        <p:spPr bwMode="black">
          <a:xfrm>
            <a:off x="601526" y="6546722"/>
            <a:ext cx="1920658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+mn-lt"/>
              </a:rPr>
              <a:t>© 2020 CGI Inc.</a:t>
            </a:r>
            <a:endParaRPr lang="en-US" sz="1000" b="0" i="0" u="none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TextBox 23" descr="CONFIDENTIAL_TAG_0xFFEE"/>
          <p:cNvSpPr txBox="1"/>
          <p:nvPr userDrawn="1"/>
        </p:nvSpPr>
        <p:spPr bwMode="black">
          <a:xfrm>
            <a:off x="9179894" y="6564652"/>
            <a:ext cx="1439604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>
              <a:srgbClr val="000000"/>
            </a:glow>
          </a:effectLst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Internal</a:t>
            </a: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432" userDrawn="1">
          <p15:clr>
            <a:srgbClr val="FBAE40"/>
          </p15:clr>
        </p15:guide>
        <p15:guide id="2" orient="horz" pos="1117" userDrawn="1">
          <p15:clr>
            <a:srgbClr val="FBAE40"/>
          </p15:clr>
        </p15:guide>
        <p15:guide id="3" orient="horz" pos="11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ISYS Hero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Hero Image Picture</a:t>
            </a:r>
          </a:p>
        </p:txBody>
      </p:sp>
    </p:spTree>
    <p:extLst>
      <p:ext uri="{BB962C8B-B14F-4D97-AF65-F5344CB8AC3E}">
        <p14:creationId xmlns:p14="http://schemas.microsoft.com/office/powerpoint/2010/main" val="2254970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ISYS 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4518" y="71439"/>
            <a:ext cx="1186391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9563" y="6435725"/>
            <a:ext cx="7115520" cy="28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B8B8B"/>
                </a:solidFill>
              </a:defRPr>
            </a:lvl1pPr>
          </a:lstStyle>
          <a:p>
            <a:r>
              <a:rPr lang="en-GB"/>
              <a:t>SCISYS Presentation Title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6251" y="6435725"/>
            <a:ext cx="666749" cy="2921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GB" sz="10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AAD83B-D0F9-4FC9-98B3-4FF9D03090A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3" name="Round Single Corner Rectangle 12"/>
          <p:cNvSpPr/>
          <p:nvPr userDrawn="1"/>
        </p:nvSpPr>
        <p:spPr>
          <a:xfrm flipV="1">
            <a:off x="9357785" y="6435725"/>
            <a:ext cx="670983" cy="292100"/>
          </a:xfrm>
          <a:prstGeom prst="round1Rect">
            <a:avLst>
              <a:gd name="adj" fmla="val 38666"/>
            </a:avLst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227890" y="6435725"/>
            <a:ext cx="1835663" cy="2921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GB" sz="1000" smtClean="0">
                <a:solidFill>
                  <a:srgbClr val="8B8B8B"/>
                </a:solidFill>
              </a:defRPr>
            </a:lvl1pPr>
          </a:lstStyle>
          <a:p>
            <a:fld id="{F9DD8A2A-135E-4ADD-8866-1E36B0BFE4C4}" type="datetime4">
              <a:rPr lang="en-GB" smtClean="0"/>
              <a:t>22 October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038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4519" y="71440"/>
            <a:ext cx="1186391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286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80332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ISYS 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4518" y="71439"/>
            <a:ext cx="1186391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9563" y="6435725"/>
            <a:ext cx="7115520" cy="28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B8B8B"/>
                </a:solidFill>
              </a:defRPr>
            </a:lvl1pPr>
          </a:lstStyle>
          <a:p>
            <a:r>
              <a:rPr lang="en-GB"/>
              <a:t>SCISYS Presentation Title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6251" y="6435725"/>
            <a:ext cx="666749" cy="2921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GB" sz="10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AAD83B-D0F9-4FC9-98B3-4FF9D03090A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3" name="Round Single Corner Rectangle 12"/>
          <p:cNvSpPr/>
          <p:nvPr userDrawn="1"/>
        </p:nvSpPr>
        <p:spPr>
          <a:xfrm flipV="1">
            <a:off x="9357785" y="6435725"/>
            <a:ext cx="670983" cy="292100"/>
          </a:xfrm>
          <a:prstGeom prst="round1Rect">
            <a:avLst>
              <a:gd name="adj" fmla="val 38666"/>
            </a:avLst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"/>
          </p:nvPr>
        </p:nvSpPr>
        <p:spPr>
          <a:xfrm>
            <a:off x="227890" y="6435725"/>
            <a:ext cx="1835663" cy="2921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GB" sz="1000" smtClean="0">
                <a:solidFill>
                  <a:srgbClr val="8B8B8B"/>
                </a:solidFill>
              </a:defRPr>
            </a:lvl1pPr>
          </a:lstStyle>
          <a:p>
            <a:fld id="{F9DD8A2A-135E-4ADD-8866-1E36B0BFE4C4}" type="datetime4">
              <a:rPr lang="en-GB" smtClean="0"/>
              <a:t>22 October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599018" y="1557338"/>
            <a:ext cx="10969095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Content Placeholder 20"/>
          <p:cNvSpPr>
            <a:spLocks noGrp="1"/>
          </p:cNvSpPr>
          <p:nvPr>
            <p:ph sz="quarter" idx="17"/>
          </p:nvPr>
        </p:nvSpPr>
        <p:spPr>
          <a:xfrm>
            <a:off x="599019" y="1557338"/>
            <a:ext cx="5246225" cy="482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SzPct val="100000"/>
              <a:buFont typeface="Verdana" pitchFamily="34" charset="0"/>
              <a:buChar char="•"/>
              <a:defRPr sz="1050" baseline="0">
                <a:solidFill>
                  <a:schemeClr val="tx1"/>
                </a:solidFill>
                <a:latin typeface="Arial" pitchFamily="34" charset="0"/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0"/>
          <p:cNvSpPr>
            <a:spLocks noGrp="1"/>
          </p:cNvSpPr>
          <p:nvPr>
            <p:ph sz="quarter" idx="23"/>
          </p:nvPr>
        </p:nvSpPr>
        <p:spPr>
          <a:xfrm>
            <a:off x="6321888" y="1557338"/>
            <a:ext cx="5246225" cy="4824412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  <a:latin typeface="Arial" pitchFamily="34" charset="0"/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+t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431715" y="404812"/>
            <a:ext cx="79943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7"/>
          </p:nvPr>
        </p:nvSpPr>
        <p:spPr>
          <a:xfrm>
            <a:off x="3431704" y="1557338"/>
            <a:ext cx="7992404" cy="4824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accent2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855640" cy="6732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7662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CA" noProof="0"/>
              <a:t>Modifier le style du titre</a:t>
            </a:r>
            <a:endParaRPr lang="en-US" noProof="0" dirty="0"/>
          </a:p>
        </p:txBody>
      </p:sp>
      <p:sp>
        <p:nvSpPr>
          <p:cNvPr id="88" name="Rectangle 87"/>
          <p:cNvSpPr/>
          <p:nvPr userDrawn="1"/>
        </p:nvSpPr>
        <p:spPr bwMode="gray">
          <a:xfrm>
            <a:off x="0" y="6737639"/>
            <a:ext cx="12192000" cy="121947"/>
          </a:xfrm>
          <a:prstGeom prst="rect">
            <a:avLst/>
          </a:prstGeom>
          <a:gradFill>
            <a:gsLst>
              <a:gs pos="0">
                <a:schemeClr val="accent2"/>
              </a:gs>
              <a:gs pos="30000">
                <a:schemeClr val="accent1"/>
              </a:gs>
              <a:gs pos="100000">
                <a:schemeClr val="accent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noProof="0" dirty="0"/>
          </a:p>
        </p:txBody>
      </p:sp>
      <p:sp>
        <p:nvSpPr>
          <p:cNvPr id="9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3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400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6" name="TextBox 95" descr="Copyright_box&#10;"/>
          <p:cNvSpPr txBox="1"/>
          <p:nvPr userDrawn="1"/>
        </p:nvSpPr>
        <p:spPr bwMode="auto">
          <a:xfrm>
            <a:off x="601526" y="6546722"/>
            <a:ext cx="1920658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algn="l"/>
            <a:r>
              <a:rPr lang="en-US" sz="1000" dirty="0">
                <a:latin typeface="+mn-lt"/>
              </a:rPr>
              <a:t>© 2020 CGI Inc.</a:t>
            </a:r>
            <a:endParaRPr lang="en-US" sz="1000" b="0" i="0" u="non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2525821" y="6553908"/>
            <a:ext cx="1317674" cy="169200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Date</a:t>
            </a:r>
          </a:p>
        </p:txBody>
      </p:sp>
      <p:sp>
        <p:nvSpPr>
          <p:cNvPr id="101" name="TextBox 100" descr="CONFIDENTIAL_TAG_0xFFEE"/>
          <p:cNvSpPr txBox="1"/>
          <p:nvPr userDrawn="1"/>
        </p:nvSpPr>
        <p:spPr bwMode="auto">
          <a:xfrm>
            <a:off x="9179894" y="6564652"/>
            <a:ext cx="1439604" cy="16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>
              <a:srgbClr val="000000"/>
            </a:glow>
          </a:effectLst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93" r:id="rId3"/>
    <p:sldLayoutId id="2147483670" r:id="rId4"/>
    <p:sldLayoutId id="2147483666" r:id="rId5"/>
    <p:sldLayoutId id="2147483674" r:id="rId6"/>
    <p:sldLayoutId id="2147483671" r:id="rId7"/>
    <p:sldLayoutId id="2147483672" r:id="rId8"/>
    <p:sldLayoutId id="2147483708" r:id="rId9"/>
    <p:sldLayoutId id="2147483709" r:id="rId10"/>
    <p:sldLayoutId id="2147483710" r:id="rId11"/>
    <p:sldLayoutId id="2147483711" r:id="rId12"/>
    <p:sldLayoutId id="2147483714" r:id="rId13"/>
    <p:sldLayoutId id="2147483715" r:id="rId14"/>
    <p:sldLayoutId id="2147483716" r:id="rId15"/>
    <p:sldLayoutId id="2147483712" r:id="rId16"/>
    <p:sldLayoutId id="2147483713" r:id="rId17"/>
    <p:sldLayoutId id="2147483704" r:id="rId18"/>
    <p:sldLayoutId id="2147483705" r:id="rId19"/>
    <p:sldLayoutId id="2147483706" r:id="rId20"/>
    <p:sldLayoutId id="2147483707" r:id="rId21"/>
    <p:sldLayoutId id="2147483717" r:id="rId22"/>
    <p:sldLayoutId id="2147483678" r:id="rId23"/>
    <p:sldLayoutId id="2147483679" r:id="rId24"/>
    <p:sldLayoutId id="2147483650" r:id="rId25"/>
    <p:sldLayoutId id="2147483667" r:id="rId26"/>
    <p:sldLayoutId id="2147483668" r:id="rId27"/>
    <p:sldLayoutId id="2147483687" r:id="rId28"/>
    <p:sldLayoutId id="2147483690" r:id="rId29"/>
    <p:sldLayoutId id="2147483691" r:id="rId30"/>
    <p:sldLayoutId id="2147483661" r:id="rId31"/>
    <p:sldLayoutId id="2147483700" r:id="rId32"/>
    <p:sldLayoutId id="2147483701" r:id="rId33"/>
    <p:sldLayoutId id="2147483702" r:id="rId34"/>
    <p:sldLayoutId id="2147483703" r:id="rId35"/>
    <p:sldLayoutId id="2147483695" r:id="rId36"/>
    <p:sldLayoutId id="2147483698" r:id="rId37"/>
    <p:sldLayoutId id="2147483699" r:id="rId38"/>
    <p:sldLayoutId id="2147483660" r:id="rId39"/>
    <p:sldLayoutId id="2147483718" r:id="rId40"/>
    <p:sldLayoutId id="2147483719" r:id="rId41"/>
    <p:sldLayoutId id="2147483720" r:id="rId42"/>
    <p:sldLayoutId id="2147483721" r:id="rId43"/>
    <p:sldLayoutId id="2147483722" r:id="rId4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10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pos="371" userDrawn="1">
          <p15:clr>
            <a:srgbClr val="F26B43"/>
          </p15:clr>
        </p15:guide>
        <p15:guide id="7" pos="6675" userDrawn="1">
          <p15:clr>
            <a:srgbClr val="F26B43"/>
          </p15:clr>
        </p15:guide>
        <p15:guide id="8" pos="7287" userDrawn="1">
          <p15:clr>
            <a:srgbClr val="F26B43"/>
          </p15:clr>
        </p15:guide>
        <p15:guide id="9" orient="horz" pos="845" userDrawn="1">
          <p15:clr>
            <a:srgbClr val="F26B43"/>
          </p15:clr>
        </p15:guide>
        <p15:guide id="10" orient="horz" pos="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marek.prochazka@estec.org" TargetMode="External"/><Relationship Id="rId2" Type="http://schemas.openxmlformats.org/officeDocument/2006/relationships/hyperlink" Target="https://gitrepos.estec.esa.int/SAVOIR-EDS/SECT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ssr.esa.int/project/ccsds-eds-reference-tooling" TargetMode="External"/><Relationship Id="rId4" Type="http://schemas.openxmlformats.org/officeDocument/2006/relationships/hyperlink" Target="https://essr.esa.int/license/european-space-agency-community-license-v2-3-permissiv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lvin_r\Downloads\OPS-SAT.png">
            <a:extLst>
              <a:ext uri="{FF2B5EF4-FFF2-40B4-BE49-F238E27FC236}">
                <a16:creationId xmlns:a16="http://schemas.microsoft.com/office/drawing/2014/main" id="{0960EB36-FFF7-402A-A081-8A279DD4A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9"/>
          <a:stretch/>
        </p:blipFill>
        <p:spPr bwMode="auto">
          <a:xfrm>
            <a:off x="20" y="10"/>
            <a:ext cx="6816060" cy="6857990"/>
          </a:xfrm>
          <a:prstGeom prst="rect">
            <a:avLst/>
          </a:prstGeom>
          <a:solidFill>
            <a:srgbClr val="FFFFFF"/>
          </a:solidFill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 descr="&lt;TITLE&gt;"/>
          <p:cNvSpPr>
            <a:spLocks noGrp="1"/>
          </p:cNvSpPr>
          <p:nvPr>
            <p:ph type="ctrTitle"/>
          </p:nvPr>
        </p:nvSpPr>
        <p:spPr>
          <a:xfrm>
            <a:off x="7464424" y="1925468"/>
            <a:ext cx="4104183" cy="24480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SAVOIR EDS Final Presentation</a:t>
            </a:r>
          </a:p>
        </p:txBody>
      </p:sp>
      <p:sp>
        <p:nvSpPr>
          <p:cNvPr id="3" name="Subtitle 2" descr="&lt;SUBTITLE&gt;"/>
          <p:cNvSpPr>
            <a:spLocks noGrp="1"/>
          </p:cNvSpPr>
          <p:nvPr>
            <p:ph type="subTitle" idx="1"/>
          </p:nvPr>
        </p:nvSpPr>
        <p:spPr>
          <a:xfrm>
            <a:off x="7464424" y="4797152"/>
            <a:ext cx="4104183" cy="158564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Richard.Melvin@cgi.com</a:t>
            </a:r>
          </a:p>
          <a:p>
            <a:pPr>
              <a:spcAft>
                <a:spcPts val="600"/>
              </a:spcAft>
            </a:pPr>
            <a:r>
              <a:rPr lang="en-US" dirty="0"/>
              <a:t>Technical Lead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22/10/2020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Study Overview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SAVOIR 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9EB9-53AE-416A-8673-C577C633F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1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was involved?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167938" y="6435725"/>
            <a:ext cx="500062" cy="292100"/>
          </a:xfrm>
        </p:spPr>
        <p:txBody>
          <a:bodyPr/>
          <a:lstStyle/>
          <a:p>
            <a:pPr>
              <a:defRPr/>
            </a:pPr>
            <a:fld id="{CFAAD83B-D0F9-4FC9-98B3-4FF9D03090A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7" name="Picture 6" descr="LogoThalesAleniaSpa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28" y="3436078"/>
            <a:ext cx="2237143" cy="57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479048"/>
            <a:ext cx="1411125" cy="53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6" y="3436078"/>
            <a:ext cx="2195083" cy="532142"/>
          </a:xfrm>
          <a:prstGeom prst="rect">
            <a:avLst/>
          </a:prstGeom>
        </p:spPr>
      </p:pic>
      <p:sp>
        <p:nvSpPr>
          <p:cNvPr id="11" name="AutoShape 2" descr="Ruag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4" descr="Image result for ruag log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11" y="4365105"/>
            <a:ext cx="1458421" cy="87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0" descr="Image result for esa logo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12" descr="Image result for esa logo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3" y="908721"/>
            <a:ext cx="1926979" cy="83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>
            <a:off x="5896281" y="1628800"/>
            <a:ext cx="11080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81917" y="2578932"/>
            <a:ext cx="2803285" cy="958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7" idx="0"/>
          </p:cNvCxnSpPr>
          <p:nvPr/>
        </p:nvCxnSpPr>
        <p:spPr>
          <a:xfrm flipH="1">
            <a:off x="5885199" y="2564904"/>
            <a:ext cx="11082" cy="8711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07362" y="2578932"/>
            <a:ext cx="2348879" cy="8571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  <a:endCxn id="3077" idx="0"/>
          </p:cNvCxnSpPr>
          <p:nvPr/>
        </p:nvCxnSpPr>
        <p:spPr>
          <a:xfrm flipH="1">
            <a:off x="3575722" y="2707814"/>
            <a:ext cx="1035379" cy="165729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A433C45-A1EE-4448-B656-4F66AF1D6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283" y="1908118"/>
            <a:ext cx="1484855" cy="7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6CD07A-30E5-465B-9748-EE2F2742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5" y="404813"/>
            <a:ext cx="5075687" cy="504032"/>
          </a:xfrm>
        </p:spPr>
        <p:txBody>
          <a:bodyPr>
            <a:normAutofit fontScale="90000"/>
          </a:bodyPr>
          <a:lstStyle/>
          <a:p>
            <a:r>
              <a:rPr lang="en-GB" dirty="0"/>
              <a:t>What was the overall approach?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6BCAC7-E2C2-4A5B-B8A2-94912A52FCC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0236" y="1124744"/>
            <a:ext cx="5291013" cy="4824412"/>
          </a:xfrm>
        </p:spPr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Technology Survey </a:t>
            </a:r>
            <a:r>
              <a:rPr lang="en-GB" dirty="0"/>
              <a:t>and </a:t>
            </a:r>
            <a:r>
              <a:rPr lang="en-GB" dirty="0">
                <a:solidFill>
                  <a:schemeClr val="accent4"/>
                </a:solidFill>
              </a:rPr>
              <a:t>Process Definition </a:t>
            </a:r>
            <a:r>
              <a:rPr lang="en-GB" dirty="0"/>
              <a:t>inform </a:t>
            </a:r>
            <a:r>
              <a:rPr lang="en-GB" dirty="0">
                <a:solidFill>
                  <a:schemeClr val="accent4"/>
                </a:solidFill>
              </a:rPr>
              <a:t>User Requirements</a:t>
            </a:r>
          </a:p>
          <a:p>
            <a:r>
              <a:rPr lang="en-GB" dirty="0">
                <a:solidFill>
                  <a:schemeClr val="accent4"/>
                </a:solidFill>
              </a:rPr>
              <a:t>Data Model </a:t>
            </a:r>
            <a:r>
              <a:rPr lang="en-GB" dirty="0"/>
              <a:t>driven by those requirements</a:t>
            </a:r>
          </a:p>
          <a:p>
            <a:r>
              <a:rPr lang="en-GB" dirty="0">
                <a:solidFill>
                  <a:schemeClr val="accent4"/>
                </a:solidFill>
              </a:rPr>
              <a:t>SAVOIR EDS (SEDS):</a:t>
            </a:r>
          </a:p>
          <a:p>
            <a:pPr marL="273050" lvl="2" indent="0">
              <a:buNone/>
            </a:pPr>
            <a:r>
              <a:rPr lang="en-GB" dirty="0"/>
              <a:t>is a concrete realisation of that model</a:t>
            </a:r>
          </a:p>
          <a:p>
            <a:pPr marL="273050" lvl="2" indent="0">
              <a:buNone/>
            </a:pPr>
            <a:r>
              <a:rPr lang="en-GB" dirty="0"/>
              <a:t>is based on the existing </a:t>
            </a:r>
            <a:r>
              <a:rPr lang="en-GB" dirty="0">
                <a:solidFill>
                  <a:schemeClr val="accent4"/>
                </a:solidFill>
              </a:rPr>
              <a:t>CCSDS EDS</a:t>
            </a:r>
          </a:p>
          <a:p>
            <a:r>
              <a:rPr lang="en-GB" dirty="0">
                <a:solidFill>
                  <a:schemeClr val="accent4"/>
                </a:solidFill>
              </a:rPr>
              <a:t>SECT</a:t>
            </a:r>
            <a:r>
              <a:rPr lang="en-GB" dirty="0"/>
              <a:t> software supports the SEDS format</a:t>
            </a:r>
          </a:p>
          <a:p>
            <a:r>
              <a:rPr lang="en-GB" dirty="0"/>
              <a:t>Four </a:t>
            </a:r>
            <a:r>
              <a:rPr lang="en-GB" dirty="0">
                <a:solidFill>
                  <a:schemeClr val="accent4"/>
                </a:solidFill>
              </a:rPr>
              <a:t>Proof of Concept </a:t>
            </a:r>
            <a:r>
              <a:rPr lang="en-GB" dirty="0"/>
              <a:t>prototypes:</a:t>
            </a:r>
          </a:p>
          <a:p>
            <a:pPr marL="273050" lvl="2" indent="0">
              <a:buNone/>
            </a:pPr>
            <a:r>
              <a:rPr lang="en-GB" dirty="0"/>
              <a:t>one for each consortium member</a:t>
            </a:r>
          </a:p>
          <a:p>
            <a:pPr marL="273050" lvl="2" indent="0">
              <a:buNone/>
            </a:pPr>
            <a:r>
              <a:rPr lang="en-GB" dirty="0"/>
              <a:t>each using SECT for as a validation tool or library</a:t>
            </a:r>
          </a:p>
          <a:p>
            <a:pPr marL="0" lvl="1" indent="0">
              <a:buNone/>
            </a:pPr>
            <a:r>
              <a:rPr lang="en-GB" dirty="0"/>
              <a:t>Prototyping results and conclusions:</a:t>
            </a:r>
          </a:p>
          <a:p>
            <a:pPr marL="273050" lvl="2" indent="0">
              <a:buNone/>
            </a:pPr>
            <a:r>
              <a:rPr lang="en-GB" dirty="0"/>
              <a:t>inform a </a:t>
            </a:r>
            <a:r>
              <a:rPr lang="en-GB" dirty="0">
                <a:solidFill>
                  <a:schemeClr val="accent4"/>
                </a:solidFill>
              </a:rPr>
              <a:t>roadmap</a:t>
            </a:r>
            <a:r>
              <a:rPr lang="en-GB" dirty="0"/>
              <a:t> for how to standardise EDS</a:t>
            </a:r>
          </a:p>
          <a:p>
            <a:pPr marL="273050" lvl="2" indent="0">
              <a:buNone/>
            </a:pPr>
            <a:r>
              <a:rPr lang="en-GB" dirty="0"/>
              <a:t>likely imply proposed changes to CCSDS EDS</a:t>
            </a:r>
          </a:p>
          <a:p>
            <a:pPr marL="0" lvl="1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8B869-1613-4982-8872-3A40885983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68008" y="764704"/>
            <a:ext cx="576064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7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EACA-2EE2-4135-A335-802625D6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was the work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430C-CB5B-453D-9813-749083243A2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GB" dirty="0"/>
              <a:t>Logical tasks split into </a:t>
            </a:r>
            <a:r>
              <a:rPr lang="en-GB" dirty="0" err="1"/>
              <a:t>workpackages</a:t>
            </a:r>
            <a:endParaRPr lang="en-GB" dirty="0"/>
          </a:p>
          <a:p>
            <a:r>
              <a:rPr lang="en-GB" dirty="0"/>
              <a:t>Each </a:t>
            </a:r>
            <a:r>
              <a:rPr lang="en-GB" dirty="0" err="1"/>
              <a:t>workpackage</a:t>
            </a:r>
            <a:r>
              <a:rPr lang="en-GB" dirty="0"/>
              <a:t> assigned to a single company</a:t>
            </a:r>
          </a:p>
          <a:p>
            <a:r>
              <a:rPr lang="en-GB" dirty="0"/>
              <a:t>Four phases, with review meetings in between:</a:t>
            </a:r>
          </a:p>
          <a:p>
            <a:pPr marL="273050" lvl="2" indent="0">
              <a:buNone/>
            </a:pPr>
            <a:r>
              <a:rPr lang="en-GB" dirty="0"/>
              <a:t>Phase 1, culminating in SRR</a:t>
            </a:r>
          </a:p>
          <a:p>
            <a:pPr marL="273050" lvl="2" indent="0">
              <a:buNone/>
            </a:pPr>
            <a:r>
              <a:rPr lang="en-GB" dirty="0"/>
              <a:t>Phase 2, to MTR1</a:t>
            </a:r>
          </a:p>
          <a:p>
            <a:pPr marL="273050" lvl="2" indent="0">
              <a:buNone/>
            </a:pPr>
            <a:r>
              <a:rPr lang="en-GB" dirty="0"/>
              <a:t>Phase 3, to MTR2</a:t>
            </a:r>
          </a:p>
          <a:p>
            <a:pPr marL="273050" lvl="2" indent="0">
              <a:buNone/>
            </a:pPr>
            <a:r>
              <a:rPr lang="en-GB" dirty="0"/>
              <a:t>Phase 4, to AR</a:t>
            </a:r>
          </a:p>
          <a:p>
            <a:pPr marL="0" lvl="1" indent="0">
              <a:buNone/>
            </a:pPr>
            <a:r>
              <a:rPr lang="en-GB" dirty="0"/>
              <a:t>Final Presentation after all work complete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8AC4-E45A-49C2-A2C2-B56F16609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66330-3CB8-4DD6-BEA7-878540E66E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04813"/>
            <a:ext cx="5472608" cy="5976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151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Prototyping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Proof of Concepts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9EB9-53AE-416A-8673-C577C633F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52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440136-124A-4414-8B66-4941B3D9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Prototyping Summary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D48D1D9-2EE6-4BB2-B9E3-28303B8ACA6C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349247032"/>
              </p:ext>
            </p:extLst>
          </p:nvPr>
        </p:nvGraphicFramePr>
        <p:xfrm>
          <a:off x="598488" y="1557338"/>
          <a:ext cx="10969620" cy="3749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7072">
                  <a:extLst>
                    <a:ext uri="{9D8B030D-6E8A-4147-A177-3AD203B41FA5}">
                      <a16:colId xmlns:a16="http://schemas.microsoft.com/office/drawing/2014/main" val="83485964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62571660"/>
                    </a:ext>
                  </a:extLst>
                </a:gridCol>
                <a:gridCol w="2147538">
                  <a:extLst>
                    <a:ext uri="{9D8B030D-6E8A-4147-A177-3AD203B41FA5}">
                      <a16:colId xmlns:a16="http://schemas.microsoft.com/office/drawing/2014/main" val="548149219"/>
                    </a:ext>
                  </a:extLst>
                </a:gridCol>
                <a:gridCol w="1828270">
                  <a:extLst>
                    <a:ext uri="{9D8B030D-6E8A-4147-A177-3AD203B41FA5}">
                      <a16:colId xmlns:a16="http://schemas.microsoft.com/office/drawing/2014/main" val="628658803"/>
                    </a:ext>
                  </a:extLst>
                </a:gridCol>
                <a:gridCol w="1828270">
                  <a:extLst>
                    <a:ext uri="{9D8B030D-6E8A-4147-A177-3AD203B41FA5}">
                      <a16:colId xmlns:a16="http://schemas.microsoft.com/office/drawing/2014/main" val="3690972010"/>
                    </a:ext>
                  </a:extLst>
                </a:gridCol>
                <a:gridCol w="1828270">
                  <a:extLst>
                    <a:ext uri="{9D8B030D-6E8A-4147-A177-3AD203B41FA5}">
                      <a16:colId xmlns:a16="http://schemas.microsoft.com/office/drawing/2014/main" val="1948998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UC1</a:t>
                      </a:r>
                      <a:br>
                        <a:rPr lang="en-GB" sz="1200" dirty="0"/>
                      </a:br>
                      <a:r>
                        <a:rPr lang="en-GB" sz="1200" dirty="0"/>
                        <a:t>Unit 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UC2</a:t>
                      </a:r>
                      <a:b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SRDB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UC3</a:t>
                      </a:r>
                      <a:b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FSW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UC4</a:t>
                      </a:r>
                      <a:b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Test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UC5</a:t>
                      </a:r>
                      <a:b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Device I/O 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69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ASTRO APS</a:t>
                      </a:r>
                      <a:br>
                        <a:rPr lang="en-GB" dirty="0"/>
                      </a:br>
                      <a:r>
                        <a:rPr lang="en-GB" sz="1200" dirty="0"/>
                        <a:t>Jena </a:t>
                      </a:r>
                      <a:r>
                        <a:rPr lang="en-GB" sz="1200" dirty="0" err="1"/>
                        <a:t>Optronik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CGI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ADS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773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IMU</a:t>
                      </a:r>
                      <a:b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Astrix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200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CGI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2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OHB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2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OHB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09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iADCS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BerlinSpace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CGI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CGI, TAS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CGI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688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PCDU</a:t>
                      </a:r>
                      <a:b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TAS-B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CGI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2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198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RIU</a:t>
                      </a:r>
                      <a:b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RUAG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CGI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2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6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JUICE</a:t>
                      </a:r>
                      <a:b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MMS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CGI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66938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D0E9-4449-4BE0-A51F-AAD1DD69C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C6FA-B2DE-41D9-853B-588EC3677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35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F796-72E2-456B-AFD0-1CBE37A1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GB" dirty="0"/>
              <a:t>CGI </a:t>
            </a:r>
            <a:r>
              <a:rPr lang="en-GB" dirty="0" err="1"/>
              <a:t>PoC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8B73D8-EB0A-466F-B5AE-1FBC82C31D2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3544402" y="1557338"/>
            <a:ext cx="5078328" cy="4824412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7296B-7C61-4C68-B6A9-F5FB5BEBE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FF45CF-0CD4-49C3-B519-B74DD968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5517232"/>
            <a:ext cx="1484855" cy="7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4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3844-1717-4344-B1BD-D7E64012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GB" dirty="0"/>
              <a:t>TAS Prototyping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082413-07DF-43EE-9256-044C804EC7B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3010691" y="1557338"/>
            <a:ext cx="6145749" cy="4824412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AAEF4-C042-4919-8436-E46128683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BADBE8-7B8B-4296-B917-2155C89C1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5511649"/>
            <a:ext cx="3694475" cy="7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4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AF8B0-E21C-468E-A401-AD7B74E1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OHB </a:t>
            </a:r>
            <a:r>
              <a:rPr lang="en-GB" dirty="0" err="1"/>
              <a:t>Protoyping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3B6543-7859-430B-80DB-F92AEF81EE7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720634" y="1557338"/>
            <a:ext cx="9003199" cy="46799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59CA3-0204-451C-8412-5ACB92A43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3A30-D61E-4847-BA8E-658565578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ED169-7862-4C69-A11F-CF4D1FFC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-854276"/>
            <a:ext cx="3778444" cy="19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5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BBF82-D9BD-47F5-9AE1-A189EAE8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AIRBUS prototyping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6C065D-FEA7-4374-B311-0B4D40F25CD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3347483" y="1938638"/>
            <a:ext cx="5471634" cy="40618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A4941-D7B5-4CC3-882C-A15984245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C378-CAAC-4C88-AE9D-B0A87D8ED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ECC58-A5D9-4BFB-8741-6DF562F7B5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61248"/>
            <a:ext cx="2195083" cy="5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E999-4076-46EC-8A09-89FA3DF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GB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DC27-E57E-4781-9B6F-2800BA04C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41C1625-39DF-47C4-A382-D028D6FB63F6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20850643"/>
              </p:ext>
            </p:extLst>
          </p:nvPr>
        </p:nvGraphicFramePr>
        <p:xfrm>
          <a:off x="599019" y="1557338"/>
          <a:ext cx="10969094" cy="482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3145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Achievements and Results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9EB9-53AE-416A-8673-C577C633F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9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E4306A-6A6E-4763-A486-E78940CA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687" y="404812"/>
            <a:ext cx="5257340" cy="936625"/>
          </a:xfrm>
        </p:spPr>
        <p:txBody>
          <a:bodyPr anchor="t">
            <a:normAutofit/>
          </a:bodyPr>
          <a:lstStyle/>
          <a:p>
            <a:r>
              <a:rPr lang="en-GB" dirty="0"/>
              <a:t>Initial Process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63E45F-FADE-4E7A-9A62-2775260CCC4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2023" y="1557338"/>
            <a:ext cx="5256089" cy="4824412"/>
          </a:xfrm>
        </p:spPr>
        <p:txBody>
          <a:bodyPr>
            <a:normAutofit/>
          </a:bodyPr>
          <a:lstStyle/>
          <a:p>
            <a:r>
              <a:rPr lang="en-GB" dirty="0"/>
              <a:t>A </a:t>
            </a:r>
            <a:r>
              <a:rPr lang="en-GB" dirty="0">
                <a:solidFill>
                  <a:schemeClr val="accent4"/>
                </a:solidFill>
              </a:rPr>
              <a:t>Device Supplier </a:t>
            </a:r>
            <a:r>
              <a:rPr lang="en-GB" dirty="0"/>
              <a:t>produces a </a:t>
            </a:r>
            <a:r>
              <a:rPr lang="en-GB" dirty="0">
                <a:solidFill>
                  <a:schemeClr val="accent4"/>
                </a:solidFill>
              </a:rPr>
              <a:t>Datasheet</a:t>
            </a:r>
            <a:r>
              <a:rPr lang="en-GB" dirty="0"/>
              <a:t> by: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Authoring</a:t>
            </a:r>
            <a:r>
              <a:rPr lang="en-GB" dirty="0"/>
              <a:t>: creation or import  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Validation</a:t>
            </a:r>
            <a:r>
              <a:rPr lang="en-GB" dirty="0"/>
              <a:t>: internal consistency checking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Verification</a:t>
            </a:r>
            <a:r>
              <a:rPr lang="en-GB" dirty="0"/>
              <a:t>: checking the correctness of the datasheet against the device</a:t>
            </a:r>
          </a:p>
          <a:p>
            <a:r>
              <a:rPr lang="en-GB" dirty="0"/>
              <a:t>The resulting validated datasheet is delivered to the </a:t>
            </a:r>
            <a:r>
              <a:rPr lang="en-GB" dirty="0">
                <a:solidFill>
                  <a:schemeClr val="accent4"/>
                </a:solidFill>
              </a:rPr>
              <a:t>Large System Integrator </a:t>
            </a:r>
            <a:r>
              <a:rPr lang="en-GB" dirty="0"/>
              <a:t>(i.e. prime) who accepts it. </a:t>
            </a:r>
          </a:p>
          <a:p>
            <a:r>
              <a:rPr lang="en-GB" dirty="0"/>
              <a:t>Successful completion of the validation and verification process removes most or all errors and ambiguities from the delivered datasheet, speeding acceptance and reducing the risk of downstream problems and rework.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C2D88-74D0-41CE-97C8-C551CE693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2AB4734-8353-401D-926B-07A639E41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C30408-1480-4D27-A9F2-B0C81C1F3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761"/>
            <a:ext cx="5879976" cy="5512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123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C9D2EA-C70B-4264-B867-547DAE04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93" y="1047201"/>
            <a:ext cx="3540983" cy="255836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EF2136A-E46B-48A1-8A0E-C33EBE1085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23826" y="6555658"/>
            <a:ext cx="261660" cy="169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FCCC6F-F04D-42FC-9761-8CCE1B78D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90" y="1070836"/>
            <a:ext cx="3591038" cy="2376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951418-A33D-4678-91F4-E38D6EC61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22" y="895171"/>
            <a:ext cx="3784596" cy="2727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3832EB-70A9-4AD0-A973-E665B134F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93" y="4023165"/>
            <a:ext cx="3368965" cy="25052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AA7099-3CAE-4BA3-9CDD-5996010D7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784" y="4117485"/>
            <a:ext cx="3600447" cy="2160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B58620-9EF8-4D34-8797-6AAA42541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165" y="4118727"/>
            <a:ext cx="3368966" cy="21949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7852B0-5BAA-4A53-97B3-E08E127C3F8B}"/>
              </a:ext>
            </a:extLst>
          </p:cNvPr>
          <p:cNvSpPr txBox="1"/>
          <p:nvPr/>
        </p:nvSpPr>
        <p:spPr bwMode="auto">
          <a:xfrm>
            <a:off x="2351584" y="332656"/>
            <a:ext cx="529632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cs typeface="Arial" pitchFamily="34" charset="0"/>
              </a:rPr>
              <a:t>D01: Detailed Systems Engineering Process Model </a:t>
            </a:r>
          </a:p>
        </p:txBody>
      </p:sp>
    </p:spTree>
    <p:extLst>
      <p:ext uri="{BB962C8B-B14F-4D97-AF65-F5344CB8AC3E}">
        <p14:creationId xmlns:p14="http://schemas.microsoft.com/office/powerpoint/2010/main" val="4111299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EC733CF-3E2C-402C-91F5-4647883E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687" y="404812"/>
            <a:ext cx="5257340" cy="936625"/>
          </a:xfrm>
        </p:spPr>
        <p:txBody>
          <a:bodyPr anchor="t">
            <a:normAutofit/>
          </a:bodyPr>
          <a:lstStyle/>
          <a:p>
            <a:r>
              <a:rPr lang="en-US" dirty="0"/>
              <a:t>Extended Process Model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9A04CC-BD86-4521-ACFE-2B706092110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2023" y="1557338"/>
            <a:ext cx="5256089" cy="4824412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4"/>
                </a:solidFill>
              </a:rPr>
              <a:t>acceptance</a:t>
            </a:r>
            <a:r>
              <a:rPr lang="en-US" dirty="0"/>
              <a:t> process, as performed by LSI involves import into a </a:t>
            </a:r>
            <a:r>
              <a:rPr lang="en-US" dirty="0">
                <a:solidFill>
                  <a:schemeClr val="accent4"/>
                </a:solidFill>
              </a:rPr>
              <a:t>Systems Engineering Model</a:t>
            </a:r>
            <a:r>
              <a:rPr lang="en-US" dirty="0"/>
              <a:t>.</a:t>
            </a:r>
          </a:p>
          <a:p>
            <a:r>
              <a:rPr lang="en-US" dirty="0"/>
              <a:t>This system model is used by a large number of different </a:t>
            </a:r>
            <a:r>
              <a:rPr lang="en-US" dirty="0">
                <a:solidFill>
                  <a:schemeClr val="accent4"/>
                </a:solidFill>
              </a:rPr>
              <a:t>engineering teams</a:t>
            </a:r>
            <a:r>
              <a:rPr lang="en-US" dirty="0"/>
              <a:t> to perform a range of diverse </a:t>
            </a:r>
            <a:r>
              <a:rPr lang="en-US" dirty="0">
                <a:solidFill>
                  <a:schemeClr val="accent4"/>
                </a:solidFill>
              </a:rPr>
              <a:t>engineering activities</a:t>
            </a:r>
            <a:r>
              <a:rPr lang="en-US" dirty="0"/>
              <a:t>. </a:t>
            </a:r>
          </a:p>
          <a:p>
            <a:r>
              <a:rPr lang="en-US" dirty="0"/>
              <a:t>Acceptance will only succeed if the datasheet conforms to the expectations of the system model:</a:t>
            </a:r>
          </a:p>
          <a:p>
            <a:pPr lvl="1"/>
            <a:r>
              <a:rPr lang="en-US" dirty="0"/>
              <a:t>contains everything it needs to</a:t>
            </a:r>
          </a:p>
          <a:p>
            <a:pPr lvl="1"/>
            <a:r>
              <a:rPr lang="en-US" dirty="0"/>
              <a:t>in a form that can be understood</a:t>
            </a:r>
          </a:p>
          <a:p>
            <a:r>
              <a:rPr lang="en-US" dirty="0"/>
              <a:t>This means there is an additional </a:t>
            </a:r>
            <a:r>
              <a:rPr lang="en-US" dirty="0">
                <a:solidFill>
                  <a:schemeClr val="accent4"/>
                </a:solidFill>
              </a:rPr>
              <a:t>specification</a:t>
            </a:r>
            <a:r>
              <a:rPr lang="en-US" dirty="0"/>
              <a:t> process that is an optional input to EDS production.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8134B-9E1C-4107-9BD3-C3722AA0E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FABCD61-2942-4E13-BBE8-1344EEFAF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31217-4F0B-4F4A-A4D2-888AECEE0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559"/>
            <a:ext cx="5879976" cy="4512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92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Achievements and Results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Model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44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35EF5F-176E-41D5-AACC-53DE2F0C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3"/>
            <a:ext cx="10971707" cy="936624"/>
          </a:xfrm>
        </p:spPr>
        <p:txBody>
          <a:bodyPr anchor="t">
            <a:normAutofit/>
          </a:bodyPr>
          <a:lstStyle/>
          <a:p>
            <a:r>
              <a:rPr lang="en-GB" dirty="0"/>
              <a:t>Initial Domain Model Context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ECE56DE-84BF-4C6F-BCF0-1CBF0B1910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019" y="1557338"/>
            <a:ext cx="5246225" cy="4824412"/>
          </a:xfrm>
        </p:spPr>
        <p:txBody>
          <a:bodyPr>
            <a:normAutofit/>
          </a:bodyPr>
          <a:lstStyle/>
          <a:p>
            <a:r>
              <a:rPr lang="en-US" dirty="0"/>
              <a:t>A Device Datasheet describes a particular hardware device or class of devices.</a:t>
            </a:r>
          </a:p>
          <a:p>
            <a:r>
              <a:rPr lang="en-US" dirty="0"/>
              <a:t>It has a concrete, checkable format; the Exchange Format.</a:t>
            </a:r>
          </a:p>
          <a:p>
            <a:r>
              <a:rPr lang="en-US" dirty="0"/>
              <a:t>The domain concepts in that format are taken from the Domain Model. This consists of the subset of the overall Systems Engineering Model relevant to hardware devices in general.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83357-08DE-470F-859A-AFFB22F95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260" y="1557338"/>
            <a:ext cx="4885480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3E04-2B98-4591-899E-14F50A77D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6B8CD998-0C48-4202-B521-0B17101BC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4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DEE5E2-D3C0-4ECB-A159-891F9B15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DM01: Domain Model Top Level </a:t>
            </a:r>
            <a:br>
              <a:rPr lang="en-GB" dirty="0"/>
            </a:b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1AF66BA-F82A-44F5-8609-89D3184CF408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540000" y="1997869"/>
            <a:ext cx="7086600" cy="39433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5B2A4-0096-445C-9BEF-BAFFD2772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47170-076A-4CF6-B6CC-FCCD110FA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34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084E-15D9-41DA-AAE7-8E83B2D9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GB" dirty="0"/>
              <a:t>M01: Domain Model Electrical View Detail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E37CAB-F8B9-45A2-B771-353FEC5BE2DE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942440" y="1557338"/>
            <a:ext cx="8282251" cy="4824412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EAFF-CB46-43E8-B1BD-861A00BBE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79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7B8150A-454F-43BE-B7F5-C8FB97F3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687" y="404812"/>
            <a:ext cx="5257340" cy="936625"/>
          </a:xfrm>
        </p:spPr>
        <p:txBody>
          <a:bodyPr/>
          <a:lstStyle/>
          <a:p>
            <a:r>
              <a:rPr lang="en-US" dirty="0"/>
              <a:t>Extended Domain Model Context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EE885F-4685-442D-9B04-A0077256F5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2023" y="1557338"/>
            <a:ext cx="5256089" cy="4824412"/>
          </a:xfrm>
        </p:spPr>
        <p:txBody>
          <a:bodyPr/>
          <a:lstStyle/>
          <a:p>
            <a:r>
              <a:rPr lang="en-US"/>
              <a:t>A </a:t>
            </a:r>
            <a:r>
              <a:rPr lang="en-US">
                <a:solidFill>
                  <a:schemeClr val="accent4"/>
                </a:solidFill>
              </a:rPr>
              <a:t>Device Model</a:t>
            </a:r>
            <a:r>
              <a:rPr lang="en-US"/>
              <a:t>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Corresponds to the subset of the overall domain model that applies to a particular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Specifies what is required of a datasheet in order for it to be accepted into the domain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represented as a CCSDS Package File, a subunit of the CCSDS Device Datasheet.</a:t>
            </a:r>
          </a:p>
          <a:p>
            <a:r>
              <a:rPr lang="en-US" dirty="0"/>
              <a:t>Such a datasheet is said to </a:t>
            </a:r>
            <a:r>
              <a:rPr lang="en-US"/>
              <a:t>be </a:t>
            </a:r>
            <a:r>
              <a:rPr lang="en-US">
                <a:solidFill>
                  <a:schemeClr val="accent4"/>
                </a:solidFill>
              </a:rPr>
              <a:t>compliant</a:t>
            </a:r>
            <a:r>
              <a:rPr lang="en-US"/>
              <a:t> </a:t>
            </a:r>
            <a:r>
              <a:rPr lang="en-US" dirty="0"/>
              <a:t>to that device model.</a:t>
            </a:r>
          </a:p>
          <a:p>
            <a:r>
              <a:rPr lang="en-US" dirty="0"/>
              <a:t>The compliance relation can be formally defined and checked by tooling.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7500-F84B-4382-B8E4-057C6368D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132246-CEBB-4735-B83B-BD251402BAD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tretch/>
        </p:blipFill>
        <p:spPr>
          <a:xfrm>
            <a:off x="0" y="221627"/>
            <a:ext cx="5879976" cy="6288745"/>
          </a:xfrm>
          <a:noFill/>
        </p:spPr>
      </p:pic>
    </p:spTree>
    <p:extLst>
      <p:ext uri="{BB962C8B-B14F-4D97-AF65-F5344CB8AC3E}">
        <p14:creationId xmlns:p14="http://schemas.microsoft.com/office/powerpoint/2010/main" val="2876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Achievements and Results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Datasheets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9EB9-53AE-416A-8673-C577C633F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13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Study Context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SAVOIR 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75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D8A37F-52A5-4E84-8C0C-694C4DA5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GB" dirty="0"/>
              <a:t>Datasheets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F91D2B-6A94-4639-BE92-B212D12B925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21888" y="1557338"/>
            <a:ext cx="5246225" cy="4824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700" dirty="0"/>
              <a:t>The device datasheets produced for this project are:</a:t>
            </a:r>
          </a:p>
          <a:p>
            <a:pPr lvl="1">
              <a:lnSpc>
                <a:spcPct val="90000"/>
              </a:lnSpc>
            </a:pPr>
            <a:r>
              <a:rPr lang="en-GB" sz="1700" b="1" dirty="0"/>
              <a:t>aps: </a:t>
            </a:r>
            <a:r>
              <a:rPr lang="en-GB" sz="1700" dirty="0"/>
              <a:t>Astro APS, as covered by OHB as D18-A3</a:t>
            </a:r>
          </a:p>
          <a:p>
            <a:pPr lvl="1">
              <a:lnSpc>
                <a:spcPct val="90000"/>
              </a:lnSpc>
            </a:pPr>
            <a:r>
              <a:rPr lang="en-GB" sz="1700" b="1" dirty="0" err="1"/>
              <a:t>astrix</a:t>
            </a:r>
            <a:r>
              <a:rPr lang="en-GB" sz="1700" b="1" dirty="0"/>
              <a:t>: </a:t>
            </a:r>
            <a:r>
              <a:rPr lang="en-GB" sz="1700" dirty="0" err="1"/>
              <a:t>Astrix</a:t>
            </a:r>
            <a:r>
              <a:rPr lang="en-GB" sz="1700" dirty="0"/>
              <a:t> 200 fibre optic inertial measurement unit, as covered by AIRBUS as D18-A4</a:t>
            </a:r>
          </a:p>
          <a:p>
            <a:pPr lvl="1">
              <a:lnSpc>
                <a:spcPct val="90000"/>
              </a:lnSpc>
            </a:pPr>
            <a:r>
              <a:rPr lang="en-GB" sz="1700" b="1" dirty="0" err="1"/>
              <a:t>iadcs</a:t>
            </a:r>
            <a:r>
              <a:rPr lang="en-GB" sz="1700" b="1" dirty="0"/>
              <a:t>: </a:t>
            </a:r>
            <a:r>
              <a:rPr lang="en-GB" sz="1700" dirty="0" err="1"/>
              <a:t>BerlinSpace</a:t>
            </a:r>
            <a:r>
              <a:rPr lang="en-GB" sz="1700" dirty="0"/>
              <a:t> </a:t>
            </a:r>
            <a:r>
              <a:rPr lang="en-GB" sz="1700" dirty="0" err="1"/>
              <a:t>iADCS</a:t>
            </a:r>
            <a:r>
              <a:rPr lang="en-GB" sz="1700" dirty="0"/>
              <a:t>, as covered by CGI in D18-A1</a:t>
            </a:r>
          </a:p>
          <a:p>
            <a:pPr lvl="1">
              <a:lnSpc>
                <a:spcPct val="90000"/>
              </a:lnSpc>
            </a:pPr>
            <a:r>
              <a:rPr lang="en-GB" sz="1700" b="1" dirty="0"/>
              <a:t>juice</a:t>
            </a:r>
            <a:r>
              <a:rPr lang="en-GB" sz="1700" dirty="0"/>
              <a:t>: Juice MMS, as produced by AIRBUS as D18-A4</a:t>
            </a:r>
          </a:p>
          <a:p>
            <a:pPr lvl="1">
              <a:lnSpc>
                <a:spcPct val="90000"/>
              </a:lnSpc>
            </a:pPr>
            <a:r>
              <a:rPr lang="en-GB" sz="1700" b="1" dirty="0" err="1"/>
              <a:t>pcdu</a:t>
            </a:r>
            <a:r>
              <a:rPr lang="en-GB" sz="1700" b="1" dirty="0"/>
              <a:t>: </a:t>
            </a:r>
            <a:r>
              <a:rPr lang="en-GB" sz="1700" dirty="0"/>
              <a:t>TAS-B PCDU, covered by TASF as D18-A2</a:t>
            </a:r>
          </a:p>
          <a:p>
            <a:pPr lvl="1">
              <a:lnSpc>
                <a:spcPct val="90000"/>
              </a:lnSpc>
            </a:pPr>
            <a:r>
              <a:rPr lang="en-GB" sz="1700" b="1" dirty="0" err="1"/>
              <a:t>riu</a:t>
            </a:r>
            <a:r>
              <a:rPr lang="en-GB" sz="1700" dirty="0"/>
              <a:t>: RUAG RIU, as covered by CGI in D18-A1</a:t>
            </a:r>
          </a:p>
          <a:p>
            <a:pPr>
              <a:lnSpc>
                <a:spcPct val="90000"/>
              </a:lnSpc>
            </a:pP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700" dirty="0"/>
              <a:t>These are available as test data in the SECT project repository, and licensed according to the same terms as SECT.</a:t>
            </a:r>
          </a:p>
          <a:p>
            <a:pPr>
              <a:lnSpc>
                <a:spcPct val="90000"/>
              </a:lnSpc>
            </a:pP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700" dirty="0"/>
              <a:t>The next 5 slides show the automatically-generated overview diagrams for each datasheet.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C4B10-1696-4D48-90CA-9C0E743C1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E72FA769-4FDD-4BDF-9A2A-1961B8734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3F272-DA6A-444E-B891-3FF72328AB5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96C3B-E428-4B31-96FD-B33CCDF1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82" y="1624094"/>
            <a:ext cx="4962977" cy="374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27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29905B-3B29-4C82-94BC-046C67A4C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41" y="68263"/>
            <a:ext cx="9900117" cy="641032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FBBCEDA-43E2-420A-B69D-3E0C9EAAF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CCEA8-147B-429B-A84F-BF5F3409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4" y="5085184"/>
            <a:ext cx="2263034" cy="11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25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984FB7-6165-4E68-92AB-37C5FBCF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79949"/>
            <a:ext cx="11950700" cy="5586953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5CCE98A-381C-4852-99B9-18968CC61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FE988D-DC1B-40EF-98D0-F55A22399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791098"/>
            <a:ext cx="2594527" cy="5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95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81C116-D83F-4A1C-959B-7180973B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147" y="68263"/>
            <a:ext cx="6025705" cy="641032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2C3B693-3B56-476F-AC9C-817B42E76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B0A0DC-C3E5-44BD-9E3D-EDB12A2AB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5517232"/>
            <a:ext cx="1484855" cy="7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16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9DC53A-8F2E-4186-AD92-89320C0FC23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1644" y="188640"/>
            <a:ext cx="11950700" cy="2778538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4DFFC94-CFE8-4325-8AF4-20C307C88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9724B-FCD5-4F10-9B9C-AFA949088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" y="2989983"/>
            <a:ext cx="11936490" cy="3109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ACFF6-4E8E-40DC-B3F6-41758E79CA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373216"/>
            <a:ext cx="2195083" cy="5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50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BD5A4A-CA7C-4DF5-9938-160BB570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81" y="68263"/>
            <a:ext cx="10465838" cy="641032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BFE8374-74EA-4BCF-A8B5-74CE4E11C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11B59-1D1E-460A-A2E1-B64ED8A91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84" y="5517232"/>
            <a:ext cx="1484855" cy="7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8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4FEB7F5-DE26-46AE-8C0D-C667D097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</p:spPr>
        <p:txBody>
          <a:bodyPr/>
          <a:lstStyle/>
          <a:p>
            <a:r>
              <a:rPr lang="en-GB" dirty="0" err="1"/>
              <a:t>iADCS</a:t>
            </a:r>
            <a:r>
              <a:rPr lang="en-GB" dirty="0"/>
              <a:t> Communications View</a:t>
            </a:r>
            <a:br>
              <a:rPr lang="en-GB" dirty="0"/>
            </a:br>
            <a:r>
              <a:rPr lang="en-GB" dirty="0"/>
              <a:t>Access Interface Extract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F8F26-501E-4705-9373-E259D9BFC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62" y="1412776"/>
            <a:ext cx="10969094" cy="307134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4FA3C-E001-4311-94AE-1FE22ADFE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76EB4-B529-46D9-9EDA-D350A1672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2" y="4946988"/>
            <a:ext cx="10278909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22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FAC0-DF5C-492E-BCC3-E9B20C54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GB"/>
              <a:t>iADCS Communications View</a:t>
            </a:r>
            <a:br>
              <a:rPr lang="en-GB"/>
            </a:br>
            <a:r>
              <a:rPr lang="en-GB"/>
              <a:t>Physical Interface Extract 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8BCA3E-2F53-43DC-8AD2-08AB6C16F6A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/>
          <a:srcRect b="46267"/>
          <a:stretch/>
        </p:blipFill>
        <p:spPr>
          <a:xfrm>
            <a:off x="599019" y="2330099"/>
            <a:ext cx="5246225" cy="3278889"/>
          </a:xfr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8A984-51A5-4845-8608-CCB6C7A0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" r="17089"/>
          <a:stretch/>
        </p:blipFill>
        <p:spPr>
          <a:xfrm>
            <a:off x="6023992" y="2996952"/>
            <a:ext cx="5812692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A3BBF-A287-47BE-86F9-A2D5D3C2F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1C553CF-3039-4ABF-BF90-9E0E8510C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7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AAA2D-8C74-49FE-AFB8-A324D9EC3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3" y="1773816"/>
            <a:ext cx="4188471" cy="2807312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4F23BDF-F3F7-4E4F-ABBC-CB326BDF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3"/>
            <a:ext cx="10971707" cy="936624"/>
          </a:xfrm>
        </p:spPr>
        <p:txBody>
          <a:bodyPr/>
          <a:lstStyle/>
          <a:p>
            <a:r>
              <a:rPr lang="en-US" dirty="0" err="1"/>
              <a:t>iADCS</a:t>
            </a:r>
            <a:r>
              <a:rPr lang="en-US" dirty="0"/>
              <a:t> Electrical Model </a:t>
            </a:r>
            <a:br>
              <a:rPr lang="en-US" dirty="0"/>
            </a:br>
            <a:r>
              <a:rPr lang="en-US" dirty="0"/>
              <a:t>Device Model Specification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A97BC99-D52F-4FC7-A9EF-DEA4184873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6901" y="5016527"/>
            <a:ext cx="10971212" cy="1365223"/>
          </a:xfrm>
        </p:spPr>
        <p:txBody>
          <a:bodyPr/>
          <a:lstStyle/>
          <a:p>
            <a:r>
              <a:rPr lang="en-US" dirty="0"/>
              <a:t>Translating between the terms in the </a:t>
            </a:r>
            <a:r>
              <a:rPr lang="en-US" dirty="0" err="1"/>
              <a:t>iADCS</a:t>
            </a:r>
            <a:r>
              <a:rPr lang="en-US" dirty="0"/>
              <a:t> ICD (e.g. </a:t>
            </a:r>
            <a:r>
              <a:rPr lang="en-US" dirty="0" err="1">
                <a:solidFill>
                  <a:schemeClr val="accent4"/>
                </a:solidFill>
              </a:rPr>
              <a:t>ReferenceVoltage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4"/>
                </a:solidFill>
              </a:rPr>
              <a:t>ShortCircuitTolerance</a:t>
            </a:r>
            <a:r>
              <a:rPr lang="en-US" dirty="0"/>
              <a:t>) and the domain model (</a:t>
            </a:r>
            <a:r>
              <a:rPr lang="en-US" dirty="0" err="1">
                <a:solidFill>
                  <a:schemeClr val="accent4"/>
                </a:solidFill>
              </a:rPr>
              <a:t>TypicalVoltage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4"/>
                </a:solidFill>
              </a:rPr>
              <a:t>MaxCurrent</a:t>
            </a:r>
            <a:r>
              <a:rPr lang="en-US" dirty="0"/>
              <a:t>) is a non-trivial process involving expert knowledge. So we simply reproduced what the device model that produced the data documented in the ICD would have been.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C51EF-F349-4B3C-BD78-5BF2071C2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26F5DD78-E684-40A3-90A3-53CD29B14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AA4D9-E0DA-4170-A719-32B2EEF49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772816"/>
            <a:ext cx="655272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91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885EB-9CDC-48B3-A482-C0E6FF56D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661" y="1557338"/>
            <a:ext cx="9427694" cy="3228986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4F23BDF-F3F7-4E4F-ABBC-CB326BDF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3"/>
            <a:ext cx="10971707" cy="936624"/>
          </a:xfrm>
        </p:spPr>
        <p:txBody>
          <a:bodyPr anchor="t">
            <a:normAutofit/>
          </a:bodyPr>
          <a:lstStyle/>
          <a:p>
            <a:r>
              <a:rPr lang="en-US" dirty="0" err="1"/>
              <a:t>iADCS</a:t>
            </a:r>
            <a:r>
              <a:rPr lang="en-US" dirty="0"/>
              <a:t> Electrical Model </a:t>
            </a:r>
            <a:br>
              <a:rPr lang="en-US" dirty="0"/>
            </a:br>
            <a:r>
              <a:rPr lang="en-US" dirty="0"/>
              <a:t>Device Datasheet Extract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A97BC99-D52F-4FC7-A9EF-DEA4184873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6901" y="5016527"/>
            <a:ext cx="10971212" cy="13652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shows how the datasheet represents:</a:t>
            </a:r>
          </a:p>
          <a:p>
            <a:pPr lvl="1"/>
            <a:r>
              <a:rPr lang="en-US" dirty="0"/>
              <a:t>A simple property, </a:t>
            </a:r>
            <a:r>
              <a:rPr lang="en-US" dirty="0" err="1">
                <a:solidFill>
                  <a:schemeClr val="accent4"/>
                </a:solidFill>
              </a:rPr>
              <a:t>ShortCircuitTolerance</a:t>
            </a:r>
            <a:r>
              <a:rPr lang="en-US" dirty="0">
                <a:solidFill>
                  <a:schemeClr val="accent4"/>
                </a:solidFill>
              </a:rPr>
              <a:t>.</a:t>
            </a:r>
            <a:r>
              <a:rPr lang="en-US" dirty="0"/>
              <a:t> with a range of values.</a:t>
            </a:r>
          </a:p>
          <a:p>
            <a:pPr lvl="1"/>
            <a:r>
              <a:rPr lang="en-US" dirty="0"/>
              <a:t>A modal property, </a:t>
            </a:r>
            <a:r>
              <a:rPr lang="en-US" dirty="0" err="1">
                <a:solidFill>
                  <a:schemeClr val="accent4"/>
                </a:solidFill>
              </a:rPr>
              <a:t>PowerConsumption</a:t>
            </a:r>
            <a:r>
              <a:rPr lang="en-US" dirty="0"/>
              <a:t> whose value depends on system mode.</a:t>
            </a:r>
          </a:p>
          <a:p>
            <a:r>
              <a:rPr lang="en-US" dirty="0"/>
              <a:t>Conformance checking to a device model is then simply based on the CCSDS SEDS type system. Note that while this mechanism works, it is a strong candidate for replacement with something functionally equivalent, but simpler.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C51EF-F349-4B3C-BD78-5BF2071C2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57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anvas 1"/>
          <p:cNvGrpSpPr/>
          <p:nvPr/>
        </p:nvGrpSpPr>
        <p:grpSpPr>
          <a:xfrm>
            <a:off x="-168696" y="1484784"/>
            <a:ext cx="7344816" cy="4536504"/>
            <a:chOff x="0" y="0"/>
            <a:chExt cx="5591175" cy="2085975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5591175" cy="2085975"/>
            </a:xfrm>
            <a:prstGeom prst="rect">
              <a:avLst/>
            </a:prstGeom>
          </p:spPr>
        </p:sp>
        <p:pic>
          <p:nvPicPr>
            <p:cNvPr id="7" name="Picture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837" y="178238"/>
              <a:ext cx="991235" cy="67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C:\Users\melvin_r\AppData\Local\Microsoft\Windows\Temporary Internet Files\Content.IE5\SFS91Y8L\satellite[1]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87" y="215998"/>
              <a:ext cx="959845" cy="63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70" y="1303596"/>
              <a:ext cx="560296" cy="575237"/>
            </a:xfrm>
            <a:prstGeom prst="rect">
              <a:avLst/>
            </a:prstGeom>
          </p:spPr>
        </p:pic>
        <p:sp>
          <p:nvSpPr>
            <p:cNvPr id="10" name="Left-Right Arrow 9"/>
            <p:cNvSpPr/>
            <p:nvPr/>
          </p:nvSpPr>
          <p:spPr>
            <a:xfrm>
              <a:off x="1431412" y="102673"/>
              <a:ext cx="2971800" cy="80962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GB" sz="1100" dirty="0">
                  <a:latin typeface="Arial"/>
                  <a:ea typeface="Times New Roman"/>
                </a:rPr>
                <a:t>Data, Electrical, </a:t>
              </a:r>
              <a:br>
                <a:rPr lang="en-GB" sz="1100" dirty="0">
                  <a:latin typeface="Arial"/>
                  <a:ea typeface="Times New Roman"/>
                </a:rPr>
              </a:br>
              <a:r>
                <a:rPr lang="en-GB" sz="1100" dirty="0">
                  <a:latin typeface="Arial"/>
                  <a:ea typeface="Times New Roman"/>
                </a:rPr>
                <a:t>Thermal and Mechanical</a:t>
              </a:r>
            </a:p>
          </p:txBody>
        </p:sp>
        <p:pic>
          <p:nvPicPr>
            <p:cNvPr id="11" name="Picture 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851" y="1262173"/>
              <a:ext cx="766189" cy="56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ight Arrow 11"/>
            <p:cNvSpPr/>
            <p:nvPr/>
          </p:nvSpPr>
          <p:spPr>
            <a:xfrm rot="10800000">
              <a:off x="1393189" y="1310543"/>
              <a:ext cx="711094" cy="676275"/>
            </a:xfrm>
            <a:prstGeom prst="rightArrow">
              <a:avLst/>
            </a:prstGeom>
            <a:ln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GB" sz="1100">
                  <a:latin typeface="Arial"/>
                  <a:ea typeface="Times New Roman"/>
                </a:rPr>
                <a:t> </a:t>
              </a:r>
            </a:p>
          </p:txBody>
        </p:sp>
        <p:sp>
          <p:nvSpPr>
            <p:cNvPr id="13" name="Left-Right Arrow 12"/>
            <p:cNvSpPr/>
            <p:nvPr/>
          </p:nvSpPr>
          <p:spPr>
            <a:xfrm>
              <a:off x="3241015" y="1262202"/>
              <a:ext cx="1069270" cy="708025"/>
            </a:xfrm>
            <a:prstGeom prst="leftRightArrow">
              <a:avLst/>
            </a:prstGeom>
            <a:ln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GB" sz="1100">
                  <a:latin typeface="Arial"/>
                  <a:ea typeface="Times New Roman"/>
                </a:rPr>
                <a:t> </a:t>
              </a:r>
            </a:p>
          </p:txBody>
        </p:sp>
        <p:pic>
          <p:nvPicPr>
            <p:cNvPr id="14" name="Picture 1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187" y="1262202"/>
              <a:ext cx="803813" cy="5691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Straight Connector 14"/>
            <p:cNvCxnSpPr>
              <a:stCxn id="9" idx="0"/>
            </p:cNvCxnSpPr>
            <p:nvPr/>
          </p:nvCxnSpPr>
          <p:spPr>
            <a:xfrm flipV="1">
              <a:off x="846318" y="715248"/>
              <a:ext cx="1257965" cy="58834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181475" y="723900"/>
              <a:ext cx="1152525" cy="47625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1349"/>
            <p:cNvSpPr txBox="1"/>
            <p:nvPr/>
          </p:nvSpPr>
          <p:spPr>
            <a:xfrm>
              <a:off x="468412" y="1828362"/>
              <a:ext cx="429895" cy="25527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en-GB" sz="1100">
                  <a:latin typeface="Arial"/>
                  <a:ea typeface="Times New Roman"/>
                </a:rPr>
                <a:t>ICD</a:t>
              </a:r>
            </a:p>
          </p:txBody>
        </p:sp>
        <p:sp>
          <p:nvSpPr>
            <p:cNvPr id="18" name="Text Box 1349"/>
            <p:cNvSpPr txBox="1"/>
            <p:nvPr/>
          </p:nvSpPr>
          <p:spPr>
            <a:xfrm>
              <a:off x="2293851" y="1828581"/>
              <a:ext cx="476885" cy="2546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GB" sz="1100">
                  <a:latin typeface="Arial"/>
                  <a:ea typeface="Times New Roman"/>
                </a:rPr>
                <a:t>EDS</a:t>
              </a:r>
              <a:endParaRPr lang="en-GB" sz="1200">
                <a:latin typeface="Times New Roman"/>
                <a:ea typeface="Times New Roman"/>
              </a:endParaRPr>
            </a:p>
          </p:txBody>
        </p:sp>
        <p:sp>
          <p:nvSpPr>
            <p:cNvPr id="19" name="Text Box 1349"/>
            <p:cNvSpPr txBox="1"/>
            <p:nvPr/>
          </p:nvSpPr>
          <p:spPr>
            <a:xfrm>
              <a:off x="4450837" y="1831340"/>
              <a:ext cx="577850" cy="2546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GB" sz="1100">
                  <a:latin typeface="Arial"/>
                  <a:ea typeface="Times New Roman"/>
                </a:rPr>
                <a:t>SRDB</a:t>
              </a:r>
              <a:endParaRPr lang="en-GB" sz="1200">
                <a:latin typeface="Times New Roman"/>
                <a:ea typeface="Times New Roman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55045B-C28B-4965-B48C-7D689D98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56" y="326060"/>
            <a:ext cx="6147292" cy="936625"/>
          </a:xfrm>
        </p:spPr>
        <p:txBody>
          <a:bodyPr/>
          <a:lstStyle/>
          <a:p>
            <a:r>
              <a:rPr lang="en-GB" dirty="0"/>
              <a:t>What is an Electronic Data Sheet?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81EBF7D-CC0F-488A-94E9-0744FC9A90F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72183" y="1954529"/>
            <a:ext cx="4440956" cy="3851116"/>
          </a:xfrm>
        </p:spPr>
        <p:txBody>
          <a:bodyPr/>
          <a:lstStyle/>
          <a:p>
            <a:r>
              <a:rPr lang="en-GB" dirty="0"/>
              <a:t>A computer-readable replacement (or supplement) to the current printable documents used to manage the interfaces to and from onboard electronic devices.</a:t>
            </a:r>
          </a:p>
          <a:p>
            <a:r>
              <a:rPr lang="en-GB" dirty="0"/>
              <a:t>This should be capable of both generating a comparable human-readable document, and being automatically imported into, or generated from, relevant system databases.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691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Achievements and Results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9EB9-53AE-416A-8673-C577C633F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09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91F36-9AA9-451E-AE52-85BDEDF7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GB" dirty="0"/>
              <a:t>SAVOIR EDS Common Tooling</a:t>
            </a:r>
            <a:br>
              <a:rPr lang="en-GB" dirty="0"/>
            </a:br>
            <a:r>
              <a:rPr lang="en-GB" dirty="0"/>
              <a:t>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ABB44-E69A-4A40-9A6D-3BC72CAD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55" y="1557338"/>
            <a:ext cx="9600821" cy="482441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D2DC4-2F67-473D-8F68-8A9F58695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FAAD83B-D0F9-4FC9-98B3-4FF9D03090A9}" type="slidenum">
              <a:rPr lang="en-GB" smtClean="0"/>
              <a:pPr>
                <a:spcAft>
                  <a:spcPts val="600"/>
                </a:spcAft>
                <a:defRPr/>
              </a:pPr>
              <a:t>41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AE8395-6E3F-455A-B347-703717A33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500"/>
              <a:t>SCISYS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17506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242253"/>
            <a:ext cx="8903758" cy="747712"/>
          </a:xfrm>
        </p:spPr>
        <p:txBody>
          <a:bodyPr>
            <a:normAutofit fontScale="90000"/>
          </a:bodyPr>
          <a:lstStyle/>
          <a:p>
            <a:r>
              <a:rPr lang="en-GB" dirty="0"/>
              <a:t>SAVOIR EDS Common Tooling</a:t>
            </a:r>
            <a:br>
              <a:rPr lang="en-GB" dirty="0"/>
            </a:br>
            <a:r>
              <a:rPr lang="en-GB" dirty="0"/>
              <a:t>Design</a:t>
            </a:r>
          </a:p>
        </p:txBody>
      </p:sp>
      <p:pic>
        <p:nvPicPr>
          <p:cNvPr id="7" name="Picture" descr="SECT Architecture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124200" y="989965"/>
            <a:ext cx="5943600" cy="487807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35960" y="1114955"/>
            <a:ext cx="24160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Converts these inputs</a:t>
            </a:r>
            <a:endParaRPr lang="en-GB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68208" y="4365104"/>
            <a:ext cx="18775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To these outputs</a:t>
            </a:r>
            <a:endParaRPr lang="en-GB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03512" y="2967335"/>
            <a:ext cx="205172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Extension or integration</a:t>
            </a:r>
          </a:p>
          <a:p>
            <a:r>
              <a:rPr lang="en-GB" dirty="0"/>
              <a:t>points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755232" y="2420888"/>
            <a:ext cx="1764704" cy="720080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56112" y="3293368"/>
            <a:ext cx="1719808" cy="135632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77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ED5BC-CA26-4183-88B4-182A609F2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Conformance Checking</a:t>
            </a:r>
            <a:br>
              <a:rPr lang="en-GB" dirty="0"/>
            </a:br>
            <a:r>
              <a:rPr lang="en-GB" sz="2000" dirty="0"/>
              <a:t>As performed by SECT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7AAA93-37E0-4B39-BA59-CD52EDF5DDD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GB" dirty="0"/>
              <a:t>Both a communications interface and a set of properties can be modelled by a CCSDS EDS interface.</a:t>
            </a:r>
          </a:p>
          <a:p>
            <a:r>
              <a:rPr lang="en-GB" dirty="0"/>
              <a:t>That interface will reference a set of types, one for each property.</a:t>
            </a:r>
          </a:p>
          <a:p>
            <a:r>
              <a:rPr lang="en-GB" dirty="0"/>
              <a:t>Two interfaces SPEC and DEV are in conformance if: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 defines a type, range or value for every property defined in SPEC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 DEV specific values are legal according to the type of the corresponding SPEC property.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 DEV ranges and types are subtypes of the corresponding SPEC property type.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modality of any property is the same in both interfaces.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67FB5-97E7-4D7A-8786-D5956215D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FAAD83B-D0F9-4FC9-98B3-4FF9D03090A9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FF721-6FB5-4AF0-B70A-B5377764D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SCISYS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835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72CE-3198-48A9-88C2-4A0B3CC3E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0D86-528F-4006-9896-0FDEB16E787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https://gitrepos.estec.esa.int/SAVOIR-EDS/SECT</a:t>
            </a:r>
            <a:endParaRPr lang="en-GB" dirty="0"/>
          </a:p>
          <a:p>
            <a:pPr lvl="1"/>
            <a:r>
              <a:rPr lang="en-GB" dirty="0"/>
              <a:t>Main project development repository. </a:t>
            </a:r>
          </a:p>
          <a:p>
            <a:pPr lvl="1"/>
            <a:r>
              <a:rPr lang="en-GB" dirty="0"/>
              <a:t>V2.2.2 represents closeout of development activity for MTR2. </a:t>
            </a:r>
          </a:p>
          <a:p>
            <a:pPr lvl="1"/>
            <a:r>
              <a:rPr lang="en-GB" dirty="0"/>
              <a:t>For access, contact </a:t>
            </a:r>
            <a:r>
              <a:rPr lang="en-GB" dirty="0">
                <a:hlinkClick r:id="rId3"/>
              </a:rPr>
              <a:t>marek.prochazka@estec.org</a:t>
            </a:r>
            <a:endParaRPr lang="en-GB" dirty="0"/>
          </a:p>
          <a:p>
            <a:r>
              <a:rPr lang="en-GB" dirty="0" err="1"/>
              <a:t>SectTooling</a:t>
            </a:r>
            <a:r>
              <a:rPr lang="en-GB" dirty="0"/>
              <a:t> is Copyright (c) 2013-2020 European Space Agency</a:t>
            </a:r>
          </a:p>
          <a:p>
            <a:r>
              <a:rPr lang="en-GB" dirty="0"/>
              <a:t>Publicly released binaries are licensed under </a:t>
            </a:r>
            <a:r>
              <a:rPr lang="en-GB" dirty="0">
                <a:hlinkClick r:id="rId4"/>
              </a:rPr>
              <a:t>ESA Community License – ESCL Type 3</a:t>
            </a:r>
            <a:r>
              <a:rPr lang="en-GB" dirty="0"/>
              <a:t>.</a:t>
            </a:r>
          </a:p>
          <a:p>
            <a:r>
              <a:rPr lang="en-GB" dirty="0"/>
              <a:t>These are available at ESSR:</a:t>
            </a:r>
          </a:p>
          <a:p>
            <a:pPr lvl="1"/>
            <a:r>
              <a:rPr lang="en-GB" dirty="0">
                <a:hlinkClick r:id="rId5"/>
              </a:rPr>
              <a:t>https://essr.esa.int/project/ccsds-eds-reference-tooling</a:t>
            </a:r>
            <a:r>
              <a:rPr lang="en-GB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F590C-3D6C-4E7B-B0B5-9A13EC4CF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CF9A2-0B64-4224-A58E-D191BD3F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53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BD45E-CF7D-4404-BD24-3E6C3347D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16FF83A-C17D-4C8E-9CA8-CAB9426E4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SAVOIR 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D48C-FC64-4F62-982C-F9E1CA88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9EB9-53AE-416A-8673-C577C633F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84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8BAC6F-D746-45D2-BAFA-1461BAFC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Positive 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DD591E-075E-412F-B3B4-87FB35A33F9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Storing and exchanging information in a tool-readable electronic datasheet has the potential to be a major source of time and cost savings and risk reduction</a:t>
            </a:r>
          </a:p>
          <a:p>
            <a:pPr marL="273050" lvl="2" indent="0">
              <a:buNone/>
            </a:pPr>
            <a:r>
              <a:rPr lang="en-GB" dirty="0"/>
              <a:t>The ability for the device supplier to do validation, verification and conformance checking is the key to unlocking that potential; bad data efficiently imported is still bad data.</a:t>
            </a:r>
          </a:p>
          <a:p>
            <a:pPr marL="0" lvl="1" indent="0">
              <a:buNone/>
            </a:pPr>
            <a:r>
              <a:rPr lang="en-GB" dirty="0"/>
              <a:t>XML is an acceptable underlying exchange format to all study participants</a:t>
            </a:r>
          </a:p>
          <a:p>
            <a:pPr marL="273050" lvl="2" indent="0">
              <a:buNone/>
            </a:pPr>
            <a:r>
              <a:rPr lang="en-GB" dirty="0"/>
              <a:t>Some would ideally have preferred something different, but no consensus on what.</a:t>
            </a:r>
          </a:p>
          <a:p>
            <a:r>
              <a:rPr lang="en-GB" dirty="0"/>
              <a:t>CCSDS XML is an acceptable starting point for representing the communications domain of an EDS</a:t>
            </a:r>
          </a:p>
          <a:p>
            <a:pPr marL="263525" lvl="2" indent="0">
              <a:buNone/>
            </a:pPr>
            <a:r>
              <a:rPr lang="en-GB" dirty="0"/>
              <a:t>Everyone has specific issues with it, some minor, some major, but none blocking</a:t>
            </a:r>
          </a:p>
          <a:p>
            <a:pPr marL="263525" lvl="2" indent="0">
              <a:buNone/>
            </a:pPr>
            <a:r>
              <a:rPr lang="en-GB" dirty="0"/>
              <a:t>13 detailed technical and editorial points have been raised with the relevant CCSDS committee, for inclusion in the 876c0r1 pink sheet update.</a:t>
            </a:r>
          </a:p>
          <a:p>
            <a:r>
              <a:rPr lang="en-GB" dirty="0"/>
              <a:t>Representing the device model as a set of CCSDS XML Package files works</a:t>
            </a:r>
          </a:p>
          <a:p>
            <a:pPr marL="273050" lvl="2" indent="0">
              <a:buNone/>
            </a:pPr>
            <a:r>
              <a:rPr lang="en-GB" dirty="0"/>
              <a:t>Most of the work of conformance checking is then a straightforward use of the CCSDS EDS type system</a:t>
            </a:r>
          </a:p>
          <a:p>
            <a:r>
              <a:rPr lang="en-GB" dirty="0"/>
              <a:t>Common tooling, in the form of SECT Tooling, is very helpful in ensuring compatibility</a:t>
            </a:r>
          </a:p>
          <a:p>
            <a:pPr marL="273050" lvl="2" indent="0">
              <a:buNone/>
            </a:pPr>
            <a:r>
              <a:rPr lang="en-GB" dirty="0"/>
              <a:t>Even when not used as an implementation library, a universally-accessible reference implementation that provides an unambiguous answer as to what is and isn’t allowed is key to successful exchange.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E16C1-6A32-4601-90BB-E4E92B9A8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BCD8F-32F9-4D63-9764-B54B0CEC0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1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A89E-5217-44F5-8D0E-BD677135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3641-9D17-499C-BC68-72C9663F76C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GB" dirty="0"/>
              <a:t>A device datasheet based on one device model will be difficult to use by a prime that uses a different domain model.</a:t>
            </a:r>
          </a:p>
          <a:p>
            <a:pPr lvl="1" indent="0">
              <a:buNone/>
            </a:pPr>
            <a:r>
              <a:rPr lang="en-GB" dirty="0"/>
              <a:t>Is it effectively possible to solve this by universally standardising a core domain model?</a:t>
            </a:r>
          </a:p>
          <a:p>
            <a:pPr lvl="1" indent="0">
              <a:buNone/>
            </a:pPr>
            <a:r>
              <a:rPr lang="en-GB" dirty="0"/>
              <a:t>If not, will a SAVOIR-level standard help?</a:t>
            </a:r>
          </a:p>
          <a:p>
            <a:pPr lvl="1" indent="0">
              <a:buNone/>
            </a:pPr>
            <a:r>
              <a:rPr lang="en-GB" dirty="0"/>
              <a:t>Alternatively, can a space ontology be used to automatically map datasheets to alternate domain models?</a:t>
            </a:r>
          </a:p>
          <a:p>
            <a:r>
              <a:rPr lang="en-GB" dirty="0"/>
              <a:t>In some areas, the terminology used by a datasheet is excessively abstracted from something a user would normally work with. </a:t>
            </a:r>
          </a:p>
          <a:p>
            <a:pPr marL="273050" lvl="2" indent="0">
              <a:buNone/>
            </a:pPr>
            <a:r>
              <a:rPr lang="en-GB" dirty="0"/>
              <a:t>This leads to unclear error messages, not always at the location the error was made.</a:t>
            </a:r>
          </a:p>
          <a:p>
            <a:pPr marL="0" lvl="1" indent="0">
              <a:buNone/>
            </a:pPr>
            <a:r>
              <a:rPr lang="en-GB" dirty="0"/>
              <a:t>Can the CCSDS EDS be usefully simplified without losing functionality?</a:t>
            </a:r>
          </a:p>
          <a:p>
            <a:pPr marL="273050" lvl="2" indent="0">
              <a:buNone/>
            </a:pPr>
            <a:r>
              <a:rPr lang="en-GB" dirty="0"/>
              <a:t>Perhaps drop local interfaces, types, activity mappings and higher-order spline calibrations?</a:t>
            </a:r>
          </a:p>
          <a:p>
            <a:pPr marL="273050" lvl="2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A7C13-E399-447C-8C13-D8AA69C6F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3E56-6AF6-4D90-8483-F321431FD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2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C83F7-E692-4AB5-84E9-65DE8B7B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Potential Future Work</a:t>
            </a:r>
            <a:br>
              <a:rPr lang="en-GB" dirty="0"/>
            </a:br>
            <a:r>
              <a:rPr lang="en-GB" dirty="0"/>
              <a:t>General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E46AF-E172-4D5D-A0B9-4DC97A8920E8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Standardise Domain Model</a:t>
            </a:r>
          </a:p>
          <a:p>
            <a:pPr marL="273050" lvl="2" indent="0">
              <a:buNone/>
            </a:pPr>
            <a:r>
              <a:rPr lang="en-GB" dirty="0"/>
              <a:t>The domain model developed in the scope of this project has the potential to be further developed, and proposed for publication as an European industry standard. </a:t>
            </a:r>
          </a:p>
          <a:p>
            <a:pPr marL="273050" lvl="2" indent="0">
              <a:buNone/>
            </a:pPr>
            <a:r>
              <a:rPr lang="en-GB" dirty="0"/>
              <a:t>This would involve the creation and publication of EDS package files that optimally represented the model.</a:t>
            </a:r>
          </a:p>
          <a:p>
            <a:pPr marL="0" lvl="1" indent="0">
              <a:buNone/>
            </a:pPr>
            <a:r>
              <a:rPr lang="en-GB" dirty="0"/>
              <a:t>Update SEDS Common Tooling</a:t>
            </a:r>
          </a:p>
          <a:p>
            <a:pPr marL="273050" lvl="2" indent="0">
              <a:buNone/>
            </a:pPr>
            <a:r>
              <a:rPr lang="en-GB" dirty="0"/>
              <a:t>fully support the r1 pink sheet update to CCSDS XML Specification.</a:t>
            </a:r>
          </a:p>
          <a:p>
            <a:pPr marL="273050" lvl="2" indent="0">
              <a:buNone/>
            </a:pPr>
            <a:r>
              <a:rPr lang="en-GB" dirty="0"/>
              <a:t>add transforms to rewrite datasheet constructs deprecated for removal </a:t>
            </a:r>
          </a:p>
          <a:p>
            <a:pPr marL="273050" lvl="2" indent="0">
              <a:buNone/>
            </a:pPr>
            <a:r>
              <a:rPr lang="en-GB" dirty="0"/>
              <a:t>import and export to spreadsheets for user-friendly data entry and import</a:t>
            </a:r>
          </a:p>
          <a:p>
            <a:pPr marL="273050" lvl="2" indent="0">
              <a:buNone/>
            </a:pPr>
            <a:r>
              <a:rPr lang="en-GB" dirty="0"/>
              <a:t>other minor issues from the project backlog </a:t>
            </a:r>
          </a:p>
          <a:p>
            <a:pPr marL="0" lvl="1" indent="0">
              <a:buNone/>
            </a:pPr>
            <a:r>
              <a:rPr lang="en-GB" dirty="0"/>
              <a:t>Full Authoring Tool</a:t>
            </a:r>
          </a:p>
          <a:p>
            <a:pPr marL="273050" lvl="2" indent="0">
              <a:buNone/>
            </a:pPr>
            <a:r>
              <a:rPr lang="en-GB" dirty="0"/>
              <a:t>Implement a full ESA-owned EDS authoring tool, targeted at advanced use cases that cannot be managed by simple spreadsheets.  </a:t>
            </a:r>
          </a:p>
          <a:p>
            <a:pPr marL="273050" lvl="2" indent="0">
              <a:buNone/>
            </a:pPr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marL="273050" lvl="2" indent="0">
              <a:buNone/>
            </a:pPr>
            <a:r>
              <a:rPr lang="en-GB" dirty="0"/>
              <a:t>   </a:t>
            </a:r>
          </a:p>
          <a:p>
            <a:pPr marL="0" lvl="1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82B93-D053-4D96-B176-CABCD50C5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FF383-199D-4F06-AF5F-5A3B136F9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42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C83F7-E692-4AB5-84E9-65DE8B7B5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200"/>
              <a:t>Potential Future Work</a:t>
            </a:r>
            <a:br>
              <a:rPr lang="en-GB" sz="2200"/>
            </a:br>
            <a:r>
              <a:rPr lang="en-GB" sz="2200"/>
              <a:t>Space Ontology Reference</a:t>
            </a:r>
            <a:br>
              <a:rPr lang="en-GB" sz="2200"/>
            </a:br>
            <a:endParaRPr lang="en-GB" sz="2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E46AF-E172-4D5D-A0B9-4DC97A8920E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019" y="1557338"/>
            <a:ext cx="5246225" cy="482441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dirty="0"/>
              <a:t>Given two different domain models both traced to a common </a:t>
            </a:r>
            <a:r>
              <a:rPr lang="en-GB" dirty="0">
                <a:solidFill>
                  <a:schemeClr val="accent4"/>
                </a:solidFill>
              </a:rPr>
              <a:t>space ontology</a:t>
            </a:r>
            <a:r>
              <a:rPr lang="en-GB" dirty="0"/>
              <a:t>, it should be possible in principle to take a datasheet compliant to a device model extracted from one and transform it into one compliant to the other.</a:t>
            </a:r>
          </a:p>
          <a:p>
            <a:pPr marL="0" lvl="1" indent="0">
              <a:buNone/>
            </a:pPr>
            <a:r>
              <a:rPr lang="en-GB" dirty="0"/>
              <a:t>This would be a challenging test of the capabilities of such semantic transformation. While a promising technology to investigate, any plans to adopt EDS in the medium term should probably not depend on it. </a:t>
            </a:r>
          </a:p>
          <a:p>
            <a:pPr marL="273050" lvl="2" indent="0">
              <a:buNone/>
            </a:pPr>
            <a:endParaRPr lang="en-GB" sz="2000" dirty="0"/>
          </a:p>
          <a:p>
            <a:pPr marL="0" lvl="1" indent="0">
              <a:buNone/>
            </a:pPr>
            <a:endParaRPr lang="en-GB" dirty="0"/>
          </a:p>
          <a:p>
            <a:pPr marL="273050" lvl="2" indent="0">
              <a:buNone/>
            </a:pPr>
            <a:r>
              <a:rPr lang="en-GB" sz="2000" dirty="0"/>
              <a:t>   </a:t>
            </a:r>
          </a:p>
          <a:p>
            <a:pPr marL="0" lvl="1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CD466-56CF-44EB-A8D8-7AFD6F29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204" y="1628800"/>
            <a:ext cx="5682909" cy="434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82B93-D053-4D96-B176-CABCD50C5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696527D8-DFC9-44E6-AA1C-03729523E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5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7022A0D-57F3-4C5E-8168-A3EF6250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3"/>
            <a:ext cx="10971707" cy="936624"/>
          </a:xfrm>
        </p:spPr>
        <p:txBody>
          <a:bodyPr/>
          <a:lstStyle/>
          <a:p>
            <a:r>
              <a:rPr lang="en-US" dirty="0"/>
              <a:t>What does an EDS cover?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C279EA8-1D57-469A-8585-23A4B659E1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38822" y="1557338"/>
            <a:ext cx="5229291" cy="4824412"/>
          </a:xfrm>
        </p:spPr>
        <p:txBody>
          <a:bodyPr/>
          <a:lstStyle/>
          <a:p>
            <a:pPr lvl="1"/>
            <a:r>
              <a:rPr lang="en-US" dirty="0"/>
              <a:t>Communications</a:t>
            </a:r>
            <a:br>
              <a:rPr lang="en-US" dirty="0"/>
            </a:br>
            <a:r>
              <a:rPr lang="en-US" dirty="0"/>
              <a:t>Data, TM/TC, packets, parameters, units, calibrations</a:t>
            </a:r>
          </a:p>
          <a:p>
            <a:pPr lvl="1"/>
            <a:r>
              <a:rPr lang="en-US" dirty="0"/>
              <a:t>Thermal</a:t>
            </a:r>
            <a:br>
              <a:rPr lang="en-US" dirty="0"/>
            </a:br>
            <a:r>
              <a:rPr lang="en-US" dirty="0"/>
              <a:t>Heat-related properties and models</a:t>
            </a:r>
          </a:p>
          <a:p>
            <a:pPr lvl="1"/>
            <a:r>
              <a:rPr lang="en-US" dirty="0"/>
              <a:t>Mechanical</a:t>
            </a:r>
            <a:br>
              <a:rPr lang="en-US" dirty="0"/>
            </a:br>
            <a:r>
              <a:rPr lang="en-US" dirty="0"/>
              <a:t>Physical properties and models</a:t>
            </a:r>
          </a:p>
          <a:p>
            <a:pPr lvl="1"/>
            <a:r>
              <a:rPr lang="en-US" dirty="0"/>
              <a:t>Electrical</a:t>
            </a:r>
            <a:br>
              <a:rPr lang="en-US" dirty="0"/>
            </a:br>
            <a:r>
              <a:rPr lang="en-US" dirty="0" err="1"/>
              <a:t>Electrical</a:t>
            </a:r>
            <a:r>
              <a:rPr lang="en-US" dirty="0"/>
              <a:t> properties and </a:t>
            </a:r>
            <a:r>
              <a:rPr lang="en-US" dirty="0" err="1"/>
              <a:t>modles</a:t>
            </a:r>
            <a:r>
              <a:rPr lang="en-US" dirty="0"/>
              <a:t>, connectors, power</a:t>
            </a:r>
          </a:p>
          <a:p>
            <a:pPr lvl="1"/>
            <a:r>
              <a:rPr lang="en-US" dirty="0"/>
              <a:t>Meta</a:t>
            </a:r>
            <a:br>
              <a:rPr lang="en-US" dirty="0"/>
            </a:br>
            <a:r>
              <a:rPr lang="en-US" dirty="0"/>
              <a:t>Datasheet-related information, e.g. version and maturity.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1FB60C4-9C82-4057-9F71-9B5624344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3" name="Picture Placeholder 2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772700440"/>
              </p:ext>
            </p:extLst>
          </p:nvPr>
        </p:nvGraphicFramePr>
        <p:xfrm>
          <a:off x="599020" y="1557338"/>
          <a:ext cx="5243427" cy="482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6223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D7A7-6BFA-47BC-8C53-BDC595B1A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Future Work</a:t>
            </a:r>
            <a:br>
              <a:rPr lang="en-GB" dirty="0"/>
            </a:br>
            <a:r>
              <a:rPr lang="en-GB" dirty="0"/>
              <a:t>Drop Use of </a:t>
            </a:r>
            <a:r>
              <a:rPr lang="en-GB" dirty="0" err="1"/>
              <a:t>GenericTypeMap</a:t>
            </a:r>
            <a:r>
              <a:rPr lang="en-GB" dirty="0"/>
              <a:t> for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120E0-001E-4C79-9DCC-D5FF37934C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6901" y="3218586"/>
            <a:ext cx="4920917" cy="3234601"/>
          </a:xfrm>
        </p:spPr>
        <p:txBody>
          <a:bodyPr/>
          <a:lstStyle/>
          <a:p>
            <a:r>
              <a:rPr lang="en-GB" sz="1800" dirty="0"/>
              <a:t>Interfaces representing device model elements would no longer need to be generic, with a redundantly-named type for each parameter and command argument. </a:t>
            </a:r>
          </a:p>
          <a:p>
            <a:r>
              <a:rPr lang="en-GB" sz="1800" dirty="0"/>
              <a:t>Instead the new syntax Property and </a:t>
            </a:r>
            <a:r>
              <a:rPr lang="en-GB" sz="1800" dirty="0" err="1"/>
              <a:t>ModalProperty</a:t>
            </a:r>
            <a:r>
              <a:rPr lang="en-GB" sz="1800" dirty="0"/>
              <a:t> will directly reference parameters by name.</a:t>
            </a:r>
          </a:p>
          <a:p>
            <a:r>
              <a:rPr lang="en-GB" sz="1800" dirty="0"/>
              <a:t>Semantically and functionally this is equivalent, but dropping the redundant elements improves readability and eliminates error cases.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25CC0-7332-4B2D-9F88-287313D6C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AB6FC-3D46-4FBF-AAFE-997F8A806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56A91-8E8A-4C6C-8B2E-7FB9F35C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341437"/>
            <a:ext cx="7488832" cy="1808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72354-1601-4E7C-87AF-8BAD0B2CF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3501008"/>
            <a:ext cx="6045511" cy="234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4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 with an EDS?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5600" y="284223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/>
                </a:solidFill>
              </a:rPr>
              <a:t>C</a:t>
            </a:r>
            <a:r>
              <a:rPr lang="en-GB" sz="1400" dirty="0">
                <a:solidFill>
                  <a:srgbClr val="92D050"/>
                </a:solidFill>
              </a:rPr>
              <a:t>T</a:t>
            </a:r>
            <a:r>
              <a:rPr lang="en-GB" sz="1400" dirty="0">
                <a:solidFill>
                  <a:srgbClr val="0070C0"/>
                </a:solidFill>
              </a:rPr>
              <a:t>M</a:t>
            </a:r>
            <a:r>
              <a:rPr lang="en-GB" sz="1400" dirty="0">
                <a:solidFill>
                  <a:schemeClr val="accent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2637" y="592794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accent4"/>
                </a:solidFill>
              </a:rPr>
              <a:t>C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0887ABC-647E-4274-9E9A-25343181237C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96752"/>
            <a:ext cx="622973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FB238C69-4F3D-4E6A-A78D-AF838EE4FD24}"/>
              </a:ext>
            </a:extLst>
          </p:cNvPr>
          <p:cNvSpPr txBox="1">
            <a:spLocks/>
          </p:cNvSpPr>
          <p:nvPr/>
        </p:nvSpPr>
        <p:spPr>
          <a:xfrm>
            <a:off x="6338822" y="1557338"/>
            <a:ext cx="5229291" cy="4824412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80DA103-CD8F-40AE-8585-AF98C1F330C1}"/>
              </a:ext>
            </a:extLst>
          </p:cNvPr>
          <p:cNvSpPr txBox="1">
            <a:spLocks/>
          </p:cNvSpPr>
          <p:nvPr/>
        </p:nvSpPr>
        <p:spPr>
          <a:xfrm>
            <a:off x="6352444" y="1255015"/>
            <a:ext cx="5229291" cy="4824412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Test that a device conforms to it</a:t>
            </a:r>
          </a:p>
          <a:p>
            <a:r>
              <a:rPr lang="en-US" dirty="0"/>
              <a:t>Generate human-readable documentation</a:t>
            </a:r>
          </a:p>
          <a:p>
            <a:r>
              <a:rPr lang="en-US" dirty="0"/>
              <a:t>Generate parts of the FSW handling that device</a:t>
            </a:r>
          </a:p>
          <a:p>
            <a:r>
              <a:rPr lang="en-US" dirty="0"/>
              <a:t>Generate parts of the databases used by MCS and EGSE to control the device</a:t>
            </a:r>
          </a:p>
          <a:p>
            <a:r>
              <a:rPr lang="en-US" dirty="0"/>
              <a:t>Generate parts of the SVF and simulator models for that device</a:t>
            </a:r>
          </a:p>
          <a:p>
            <a:r>
              <a:rPr lang="en-US" dirty="0"/>
              <a:t>Import information provided into other system design tools </a:t>
            </a:r>
          </a:p>
          <a:p>
            <a:r>
              <a:rPr lang="en-US" dirty="0"/>
              <a:t>And more…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7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5D21178-7AD7-4FEF-9A70-055342C4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04812"/>
            <a:ext cx="10971707" cy="936625"/>
          </a:xfrm>
        </p:spPr>
        <p:txBody>
          <a:bodyPr anchor="t">
            <a:normAutofit/>
          </a:bodyPr>
          <a:lstStyle/>
          <a:p>
            <a:r>
              <a:rPr lang="en-US" dirty="0"/>
              <a:t>What is the structure of an EDS?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2EDA55-F5F1-45EE-B126-74C704F2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19" y="2605525"/>
            <a:ext cx="5246225" cy="2728037"/>
          </a:xfrm>
          <a:prstGeom prst="rect">
            <a:avLst/>
          </a:prstGeom>
          <a:noFill/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0EE44B2-8C5E-40BD-8AC5-9708939EF85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21888" y="1557338"/>
            <a:ext cx="5246225" cy="4824412"/>
          </a:xfrm>
        </p:spPr>
        <p:txBody>
          <a:bodyPr/>
          <a:lstStyle/>
          <a:p>
            <a:r>
              <a:rPr lang="en-GB" sz="1600" dirty="0"/>
              <a:t>A </a:t>
            </a:r>
            <a:r>
              <a:rPr lang="en-GB" sz="1600" dirty="0">
                <a:solidFill>
                  <a:schemeClr val="accent4"/>
                </a:solidFill>
              </a:rPr>
              <a:t>Data Sheet </a:t>
            </a:r>
            <a:r>
              <a:rPr lang="en-GB" sz="1600" dirty="0"/>
              <a:t>contains device </a:t>
            </a:r>
            <a:r>
              <a:rPr lang="en-GB" sz="1600" dirty="0">
                <a:solidFill>
                  <a:schemeClr val="accent4"/>
                </a:solidFill>
              </a:rPr>
              <a:t>Metadata</a:t>
            </a:r>
            <a:r>
              <a:rPr lang="en-GB" sz="1600" dirty="0"/>
              <a:t> plus multiple </a:t>
            </a:r>
            <a:r>
              <a:rPr lang="en-GB" sz="1600" dirty="0">
                <a:solidFill>
                  <a:schemeClr val="accent4"/>
                </a:solidFill>
              </a:rPr>
              <a:t>Packages</a:t>
            </a:r>
            <a:r>
              <a:rPr lang="en-GB" sz="1600" dirty="0"/>
              <a:t>, which</a:t>
            </a:r>
          </a:p>
          <a:p>
            <a:pPr lvl="1"/>
            <a:r>
              <a:rPr lang="en-GB" sz="1600" dirty="0"/>
              <a:t>define a variety of </a:t>
            </a:r>
            <a:r>
              <a:rPr lang="en-GB" sz="1600" dirty="0">
                <a:solidFill>
                  <a:schemeClr val="accent4"/>
                </a:solidFill>
              </a:rPr>
              <a:t>Data Types</a:t>
            </a:r>
            <a:r>
              <a:rPr lang="en-GB" sz="1600" dirty="0"/>
              <a:t>;</a:t>
            </a:r>
          </a:p>
          <a:p>
            <a:pPr lvl="1"/>
            <a:r>
              <a:rPr lang="en-GB" sz="1600" dirty="0"/>
              <a:t>declare </a:t>
            </a:r>
            <a:r>
              <a:rPr lang="en-GB" sz="1600" dirty="0">
                <a:solidFill>
                  <a:schemeClr val="accent4"/>
                </a:solidFill>
              </a:rPr>
              <a:t>Interfaces</a:t>
            </a:r>
            <a:r>
              <a:rPr lang="en-GB" sz="1600" dirty="0"/>
              <a:t> referencing those types; and</a:t>
            </a:r>
          </a:p>
          <a:p>
            <a:pPr lvl="1"/>
            <a:r>
              <a:rPr lang="en-GB" sz="1600" dirty="0"/>
              <a:t>contain </a:t>
            </a:r>
            <a:r>
              <a:rPr lang="en-GB" sz="1600" dirty="0">
                <a:solidFill>
                  <a:schemeClr val="accent4"/>
                </a:solidFill>
              </a:rPr>
              <a:t>Components</a:t>
            </a:r>
            <a:r>
              <a:rPr lang="en-GB" sz="1600" dirty="0"/>
              <a:t> that specify a behavioural mapping  between those interfaces.</a:t>
            </a:r>
          </a:p>
          <a:p>
            <a:r>
              <a:rPr lang="en-GB" sz="1600" dirty="0"/>
              <a:t>In turn, components</a:t>
            </a:r>
          </a:p>
          <a:p>
            <a:pPr lvl="1"/>
            <a:r>
              <a:rPr lang="en-GB" sz="1600" dirty="0"/>
              <a:t> are defined by a set of </a:t>
            </a:r>
            <a:r>
              <a:rPr lang="en-GB" sz="1600" dirty="0">
                <a:solidFill>
                  <a:schemeClr val="accent4"/>
                </a:solidFill>
              </a:rPr>
              <a:t>State Machines</a:t>
            </a:r>
            <a:r>
              <a:rPr lang="en-GB" sz="1600" dirty="0"/>
              <a:t>;</a:t>
            </a:r>
          </a:p>
          <a:p>
            <a:pPr lvl="1"/>
            <a:r>
              <a:rPr lang="en-GB" sz="1600" dirty="0"/>
              <a:t> which control the execution of a set of </a:t>
            </a:r>
            <a:r>
              <a:rPr lang="en-GB" sz="1600" dirty="0">
                <a:solidFill>
                  <a:schemeClr val="accent4"/>
                </a:solidFill>
              </a:rPr>
              <a:t>Activities</a:t>
            </a:r>
            <a:r>
              <a:rPr lang="en-GB" sz="1600" dirty="0"/>
              <a:t>.</a:t>
            </a:r>
          </a:p>
          <a:p>
            <a:r>
              <a:rPr lang="en-GB" sz="1600" dirty="0"/>
              <a:t>The data types supported are</a:t>
            </a:r>
          </a:p>
          <a:p>
            <a:pPr lvl="1"/>
            <a:r>
              <a:rPr lang="en-GB" sz="1600" dirty="0"/>
              <a:t>single-valued </a:t>
            </a:r>
            <a:r>
              <a:rPr lang="en-GB" sz="1600" dirty="0">
                <a:solidFill>
                  <a:schemeClr val="accent4"/>
                </a:solidFill>
              </a:rPr>
              <a:t>Scalar Data Types</a:t>
            </a:r>
            <a:r>
              <a:rPr lang="en-GB" sz="1600" dirty="0"/>
              <a:t>, which can be limited by </a:t>
            </a:r>
            <a:r>
              <a:rPr lang="en-GB" sz="1600" dirty="0">
                <a:solidFill>
                  <a:schemeClr val="accent4"/>
                </a:solidFill>
              </a:rPr>
              <a:t>Ranges</a:t>
            </a:r>
            <a:r>
              <a:rPr lang="en-GB" sz="1600" dirty="0"/>
              <a:t>;</a:t>
            </a:r>
          </a:p>
          <a:p>
            <a:pPr lvl="1"/>
            <a:r>
              <a:rPr lang="en-GB" sz="1600" dirty="0">
                <a:solidFill>
                  <a:schemeClr val="accent4"/>
                </a:solidFill>
              </a:rPr>
              <a:t>Arrays</a:t>
            </a:r>
            <a:r>
              <a:rPr lang="en-GB" sz="1600" dirty="0"/>
              <a:t>, which contain repeated similar elements; and</a:t>
            </a:r>
          </a:p>
          <a:p>
            <a:pPr lvl="1"/>
            <a:r>
              <a:rPr lang="en-GB" sz="1600" dirty="0">
                <a:solidFill>
                  <a:schemeClr val="accent4"/>
                </a:solidFill>
              </a:rPr>
              <a:t>Containers</a:t>
            </a:r>
            <a:r>
              <a:rPr lang="en-GB" sz="1600" dirty="0"/>
              <a:t>, which contain a sequence of named fields.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ABA05-A49E-460E-863C-2A0FB1E74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5FAD8E40-C692-484B-B932-0566E8431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614" y="6555600"/>
            <a:ext cx="4683713" cy="16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7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documentation is available from CCSDS?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173307"/>
              </p:ext>
            </p:extLst>
          </p:nvPr>
        </p:nvGraphicFramePr>
        <p:xfrm>
          <a:off x="1919536" y="899415"/>
          <a:ext cx="8844897" cy="5490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FC4D7D01-8CED-4FA0-8862-B1F5E5C2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679259"/>
            <a:ext cx="1551349" cy="48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8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1" y="404812"/>
            <a:ext cx="10971707" cy="93662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kern="1200">
                <a:latin typeface="Arial" pitchFamily="34" charset="0"/>
                <a:ea typeface="+mj-ea"/>
                <a:cs typeface="+mj-cs"/>
              </a:rPr>
              <a:t>What has been done with EDS?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321888" y="1557338"/>
            <a:ext cx="5246225" cy="482441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>
            <a:normAutofit fontScale="92500" lnSpcReduction="10000"/>
          </a:bodyPr>
          <a:lstStyle/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SOIS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</a:rPr>
              <a:t>PoC</a:t>
            </a:r>
            <a:endParaRPr lang="en-US" sz="2000" dirty="0">
              <a:solidFill>
                <a:schemeClr val="tx1"/>
              </a:solidFill>
              <a:latin typeface="Arial" pitchFamily="34" charset="0"/>
            </a:endParaRP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Originated the idea of a datasheet</a:t>
            </a:r>
          </a:p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Adoption of EDS</a:t>
            </a: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Standardized datasheet as XML schema</a:t>
            </a:r>
          </a:p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Deploying PnP Avionics</a:t>
            </a: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EDS production by device suppliers</a:t>
            </a:r>
          </a:p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en-US" sz="2000" dirty="0" err="1">
                <a:solidFill>
                  <a:schemeClr val="tx1"/>
                </a:solidFill>
                <a:latin typeface="Arial" pitchFamily="34" charset="0"/>
              </a:rPr>
              <a:t>Vericocos</a:t>
            </a:r>
            <a:endParaRPr lang="en-US" sz="2000" dirty="0">
              <a:solidFill>
                <a:schemeClr val="tx1"/>
              </a:solidFill>
              <a:latin typeface="Arial" pitchFamily="34" charset="0"/>
            </a:endParaRP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TASTE integration</a:t>
            </a: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 SMP2 simulator interface generation</a:t>
            </a:r>
          </a:p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SAVOIR EDS</a:t>
            </a: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This study.</a:t>
            </a:r>
          </a:p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FAST II</a:t>
            </a: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Static analysis of FSW code</a:t>
            </a:r>
          </a:p>
          <a:p>
            <a:pPr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FUSIMO</a:t>
            </a:r>
          </a:p>
          <a:p>
            <a:pPr lvl="1">
              <a:spcBef>
                <a:spcPts val="5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Simulator model generation</a:t>
            </a:r>
          </a:p>
          <a:p>
            <a:pPr>
              <a:spcBef>
                <a:spcPts val="500"/>
              </a:spcBef>
              <a:buClr>
                <a:schemeClr val="accent2"/>
              </a:buClr>
            </a:pPr>
            <a:endParaRPr lang="en-US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EC7E523-C719-46E4-9C7A-68A87FF88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3826" y="6555658"/>
            <a:ext cx="261660" cy="169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25A3C56-E491-49B2-93F3-63532DF516B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1432182"/>
              </p:ext>
            </p:extLst>
          </p:nvPr>
        </p:nvGraphicFramePr>
        <p:xfrm>
          <a:off x="599019" y="1557338"/>
          <a:ext cx="5246225" cy="482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925592EE-B156-4473-952A-ACE3E0EB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341437"/>
            <a:ext cx="19510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C8D72DFB-75BF-4C8B-B2BF-6AF7BDAE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62106"/>
            <a:ext cx="972108" cy="8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gencies | CEOS | Committee on Earth Observation Satellites">
            <a:extLst>
              <a:ext uri="{FF2B5EF4-FFF2-40B4-BE49-F238E27FC236}">
                <a16:creationId xmlns:a16="http://schemas.microsoft.com/office/drawing/2014/main" id="{9F76B20F-94B9-4C66-B890-8A78E839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188911"/>
            <a:ext cx="758525" cy="10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76D3F7-D07D-4E28-9F24-1A51B6C059C3}"/>
              </a:ext>
            </a:extLst>
          </p:cNvPr>
          <p:cNvSpPr txBox="1"/>
          <p:nvPr/>
        </p:nvSpPr>
        <p:spPr bwMode="auto">
          <a:xfrm>
            <a:off x="10825879" y="618391"/>
            <a:ext cx="518864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n-GB" sz="3600" dirty="0">
                <a:cs typeface="Arial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1704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CGI Widescreen Beet">
  <a:themeElements>
    <a:clrScheme name="CGI">
      <a:dk1>
        <a:srgbClr val="000000"/>
      </a:dk1>
      <a:lt1>
        <a:srgbClr val="FFFFFF"/>
      </a:lt1>
      <a:dk2>
        <a:srgbClr val="991F3D"/>
      </a:dk2>
      <a:lt2>
        <a:srgbClr val="FFFFFF"/>
      </a:lt2>
      <a:accent1>
        <a:srgbClr val="E31937"/>
      </a:accent1>
      <a:accent2>
        <a:srgbClr val="991F3D"/>
      </a:accent2>
      <a:accent3>
        <a:srgbClr val="FF6A00"/>
      </a:accent3>
      <a:accent4>
        <a:srgbClr val="A1C4D0"/>
      </a:accent4>
      <a:accent5>
        <a:srgbClr val="F2A200"/>
      </a:accent5>
      <a:accent6>
        <a:srgbClr val="A5ACB0"/>
      </a:accent6>
      <a:hlink>
        <a:srgbClr val="E67386"/>
      </a:hlink>
      <a:folHlink>
        <a:srgbClr val="FFAA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 algn="ctr">
          <a:noFill/>
          <a:miter lim="800000"/>
          <a:headEnd/>
          <a:tailEnd/>
        </a:ln>
        <a:effectLst/>
      </a:spPr>
      <a:bodyPr lIns="63500" tIns="0" rIns="64800" bIns="0" rtlCol="0" anchor="ctr"/>
      <a:lstStyle>
        <a:defPPr algn="ctr">
          <a:spcBef>
            <a:spcPct val="0"/>
          </a:spcBef>
          <a:buClrTx/>
          <a:buSzPct val="90000"/>
          <a:defRPr sz="1600" b="1" dirty="0">
            <a:solidFill>
              <a:schemeClr val="bg1"/>
            </a:solidFill>
            <a:cs typeface="Arial" pitchFamily="34" charset="0"/>
          </a:defRPr>
        </a:defPPr>
      </a:lstStyle>
    </a:spDef>
    <a:lnDef>
      <a:spPr bwMode="gray">
        <a:noFill/>
        <a:ln w="12700">
          <a:solidFill>
            <a:schemeClr val="accent1"/>
          </a:solidFill>
          <a:round/>
          <a:headEnd/>
          <a:tailEnd/>
        </a:ln>
        <a:effectLst/>
      </a:spPr>
      <a:bodyPr/>
      <a:lstStyle/>
    </a:ln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square" lIns="0" tIns="0" rIns="0" bIns="0" rtlCol="0">
        <a:spAutoFit/>
      </a:bodyPr>
      <a:lstStyle>
        <a:defPPr>
          <a:defRPr dirty="0" smtClean="0">
            <a:cs typeface="Arial" pitchFamily="34" charset="0"/>
          </a:defRPr>
        </a:defPPr>
      </a:lstStyle>
    </a:txDef>
  </a:objectDefaults>
  <a:extraClrSchemeLst/>
  <a:custClrLst>
    <a:custClr name="White">
      <a:srgbClr val="FFFFFF"/>
    </a:custClr>
    <a:custClr name="CGI Pumpkin - Light">
      <a:srgbClr val="F2DDCE"/>
    </a:custClr>
    <a:custClr name="CGI Honey - Light">
      <a:srgbClr val="F2E6CE"/>
    </a:custClr>
    <a:custClr name="CGI Beet - Light">
      <a:srgbClr val="E6DADD"/>
    </a:custClr>
    <a:custClr name="CGI Ice - Light">
      <a:srgbClr val="DAECF2"/>
    </a:custClr>
    <a:custClr name="&#10;CGI Cloud - Light">
      <a:srgbClr val="E4E8E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Cherry">
      <a:srgbClr val="E31937"/>
    </a:custClr>
    <a:custClr name="CGI Pumpkin">
      <a:srgbClr val="FF6A00"/>
    </a:custClr>
    <a:custClr name="CGI Honey">
      <a:srgbClr val="F2A200"/>
    </a:custClr>
    <a:custClr name="CGI Beet ">
      <a:srgbClr val="991F3D"/>
    </a:custClr>
    <a:custClr name="CGI Ice ">
      <a:srgbClr val="A1C4D0"/>
    </a:custClr>
    <a:custClr name="CGI CLoud">
      <a:srgbClr val="A5ACB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Cherry - Dark 1">
      <a:srgbClr val="CC0033"/>
    </a:custClr>
    <a:custClr name="CGI Pumpkin - Dark 1">
      <a:srgbClr val="C15000"/>
    </a:custClr>
    <a:custClr name="CGI Honey - Dark 1">
      <a:srgbClr val="CC8800"/>
    </a:custClr>
    <a:custClr name="CGI Beet - Dark 1">
      <a:srgbClr val="660A21"/>
    </a:custClr>
    <a:custClr name="CGI Ice - Dark 1">
      <a:srgbClr val="6BA1B3"/>
    </a:custClr>
    <a:custClr name="CGI Cloud - Dark 1">
      <a:srgbClr val="737B8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Cherry - Dark 2">
      <a:srgbClr val="B3002D"/>
    </a:custClr>
    <a:custClr name="White">
      <a:srgbClr val="FFFFFF"/>
    </a:custClr>
    <a:custClr name="CGI Honey - Dark 2">
      <a:srgbClr val="8C5E00"/>
    </a:custClr>
    <a:custClr name="White">
      <a:srgbClr val="FFFFFF"/>
    </a:custClr>
    <a:custClr name="CGI Ice - Dark 2">
      <a:srgbClr val="407080"/>
    </a:custClr>
    <a:custClr name="CGI Cloud - Dark 3">
      <a:srgbClr val="505659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Ice - Dark 3">
      <a:srgbClr val="1F414D"/>
    </a:custClr>
    <a:custClr name="CGI Cloud - Dark 3">
      <a:srgbClr val="2B3033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résentation1" id="{5FD41B4C-1F61-DE43-AE59-E54A06F23988}" vid="{B66882DC-DCE7-DB46-B89A-1308B3E67DD2}"/>
    </a:ext>
  </a:extLst>
</a:theme>
</file>

<file path=ppt/theme/theme2.xml><?xml version="1.0" encoding="utf-8"?>
<a:theme xmlns:a="http://schemas.openxmlformats.org/drawingml/2006/main" name="Office Theme">
  <a:themeElements>
    <a:clrScheme name="CGI">
      <a:dk1>
        <a:srgbClr val="363534"/>
      </a:dk1>
      <a:lt1>
        <a:srgbClr val="FFFFFF"/>
      </a:lt1>
      <a:dk2>
        <a:srgbClr val="991F3D"/>
      </a:dk2>
      <a:lt2>
        <a:srgbClr val="FFFFFF"/>
      </a:lt2>
      <a:accent1>
        <a:srgbClr val="E31937"/>
      </a:accent1>
      <a:accent2>
        <a:srgbClr val="991F3D"/>
      </a:accent2>
      <a:accent3>
        <a:srgbClr val="FF6A00"/>
      </a:accent3>
      <a:accent4>
        <a:srgbClr val="A1C4D0"/>
      </a:accent4>
      <a:accent5>
        <a:srgbClr val="F2A200"/>
      </a:accent5>
      <a:accent6>
        <a:srgbClr val="A5ACB0"/>
      </a:accent6>
      <a:hlink>
        <a:srgbClr val="E67386"/>
      </a:hlink>
      <a:folHlink>
        <a:srgbClr val="FFAA9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GI">
      <a:dk1>
        <a:srgbClr val="363534"/>
      </a:dk1>
      <a:lt1>
        <a:srgbClr val="FFFFFF"/>
      </a:lt1>
      <a:dk2>
        <a:srgbClr val="991F3D"/>
      </a:dk2>
      <a:lt2>
        <a:srgbClr val="FFFFFF"/>
      </a:lt2>
      <a:accent1>
        <a:srgbClr val="E31937"/>
      </a:accent1>
      <a:accent2>
        <a:srgbClr val="991F3D"/>
      </a:accent2>
      <a:accent3>
        <a:srgbClr val="FF6A00"/>
      </a:accent3>
      <a:accent4>
        <a:srgbClr val="A1C4D0"/>
      </a:accent4>
      <a:accent5>
        <a:srgbClr val="F2A200"/>
      </a:accent5>
      <a:accent6>
        <a:srgbClr val="A5ACB0"/>
      </a:accent6>
      <a:hlink>
        <a:srgbClr val="E67386"/>
      </a:hlink>
      <a:folHlink>
        <a:srgbClr val="FFAA9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D7E8BFFAAAD24CAA59F32E92EECF32" ma:contentTypeVersion="7" ma:contentTypeDescription="Create a new document." ma:contentTypeScope="" ma:versionID="7ec94060e2bab43eb71d4a79ea200ff2">
  <xsd:schema xmlns:xsd="http://www.w3.org/2001/XMLSchema" xmlns:xs="http://www.w3.org/2001/XMLSchema" xmlns:p="http://schemas.microsoft.com/office/2006/metadata/properties" xmlns:ns3="13050f8e-2129-4f5a-a432-f67992e21384" xmlns:ns4="3fbf9096-8f33-42ca-acdb-bba7979fe4c5" targetNamespace="http://schemas.microsoft.com/office/2006/metadata/properties" ma:root="true" ma:fieldsID="d27b130684831d36c001bd67224fc89d" ns3:_="" ns4:_="">
    <xsd:import namespace="13050f8e-2129-4f5a-a432-f67992e21384"/>
    <xsd:import namespace="3fbf9096-8f33-42ca-acdb-bba7979fe4c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0f8e-2129-4f5a-a432-f67992e21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f9096-8f33-42ca-acdb-bba7979fe4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85E1A43-D133-4D32-9061-D9CC3F030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050f8e-2129-4f5a-a432-f67992e21384"/>
    <ds:schemaRef ds:uri="3fbf9096-8f33-42ca-acdb-bba7979fe4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A5D674-9920-4D2F-B065-BC24FD29F8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4C4F6A-F6A5-45C8-BAAA-52FB70E387C7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13050f8e-2129-4f5a-a432-f67992e21384"/>
    <ds:schemaRef ds:uri="http://schemas.microsoft.com/office/infopath/2007/PartnerControls"/>
    <ds:schemaRef ds:uri="http://schemas.openxmlformats.org/package/2006/metadata/core-properties"/>
    <ds:schemaRef ds:uri="3fbf9096-8f33-42ca-acdb-bba7979fe4c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2161</Words>
  <Application>Microsoft Office PowerPoint</Application>
  <PresentationFormat>Widescreen</PresentationFormat>
  <Paragraphs>319</Paragraphs>
  <Slides>50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Times New Roman</vt:lpstr>
      <vt:lpstr>Verdana</vt:lpstr>
      <vt:lpstr>CGI Widescreen Beet</vt:lpstr>
      <vt:lpstr>SAVOIR EDS Final Presentation</vt:lpstr>
      <vt:lpstr>Agenda</vt:lpstr>
      <vt:lpstr>Study Context</vt:lpstr>
      <vt:lpstr>What is an Electronic Data Sheet?</vt:lpstr>
      <vt:lpstr>What does an EDS cover?</vt:lpstr>
      <vt:lpstr>What can you do with an EDS?</vt:lpstr>
      <vt:lpstr>What is the structure of an EDS?</vt:lpstr>
      <vt:lpstr>What documentation is available from CCSDS?</vt:lpstr>
      <vt:lpstr>What has been done with EDS?</vt:lpstr>
      <vt:lpstr>Study Overview</vt:lpstr>
      <vt:lpstr>Who was involved?</vt:lpstr>
      <vt:lpstr>What was the overall approach?</vt:lpstr>
      <vt:lpstr>What was the work plan?</vt:lpstr>
      <vt:lpstr>Prototyping</vt:lpstr>
      <vt:lpstr>Prototyping Summary</vt:lpstr>
      <vt:lpstr>CGI PoC</vt:lpstr>
      <vt:lpstr>TAS Prototyping</vt:lpstr>
      <vt:lpstr>OHB Protoyping</vt:lpstr>
      <vt:lpstr>AIRBUS prototyping</vt:lpstr>
      <vt:lpstr>Achievements and Results</vt:lpstr>
      <vt:lpstr>Initial Process Model</vt:lpstr>
      <vt:lpstr>PowerPoint Presentation</vt:lpstr>
      <vt:lpstr>Extended Process Model</vt:lpstr>
      <vt:lpstr>Achievements and Results</vt:lpstr>
      <vt:lpstr>Initial Domain Model Context</vt:lpstr>
      <vt:lpstr>DM01: Domain Model Top Level  </vt:lpstr>
      <vt:lpstr>M01: Domain Model Electrical View Detail</vt:lpstr>
      <vt:lpstr>Extended Domain Model Context</vt:lpstr>
      <vt:lpstr>Achievements and Results</vt:lpstr>
      <vt:lpstr>Datasheets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iADCS Communications View Access Interface Extract </vt:lpstr>
      <vt:lpstr>iADCS Communications View Physical Interface Extract </vt:lpstr>
      <vt:lpstr>iADCS Electrical Model  Device Model Specification</vt:lpstr>
      <vt:lpstr>iADCS Electrical Model  Device Datasheet Extract</vt:lpstr>
      <vt:lpstr>Achievements and Results</vt:lpstr>
      <vt:lpstr>SAVOIR EDS Common Tooling Requirements</vt:lpstr>
      <vt:lpstr>SAVOIR EDS Common Tooling Design</vt:lpstr>
      <vt:lpstr>Conformance Checking As performed by SECT</vt:lpstr>
      <vt:lpstr>Availability</vt:lpstr>
      <vt:lpstr>Conclusions</vt:lpstr>
      <vt:lpstr>Positive conclusions</vt:lpstr>
      <vt:lpstr>Open Areas</vt:lpstr>
      <vt:lpstr>Potential Future Work General </vt:lpstr>
      <vt:lpstr>Potential Future Work Space Ontology Reference </vt:lpstr>
      <vt:lpstr>Potential Future Work Drop Use of GenericTypeMap for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SAVOIR EDS Final Presentation</dc:title>
  <dc:creator>Melvin, Richard A</dc:creator>
  <cp:lastModifiedBy>Wilson, Graeme</cp:lastModifiedBy>
  <cp:revision>2</cp:revision>
  <dcterms:created xsi:type="dcterms:W3CDTF">2020-10-20T18:56:59Z</dcterms:created>
  <dcterms:modified xsi:type="dcterms:W3CDTF">2020-10-22T16:41:08Z</dcterms:modified>
</cp:coreProperties>
</file>