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1" r:id="rId3"/>
    <p:sldId id="273" r:id="rId4"/>
    <p:sldId id="278" r:id="rId5"/>
    <p:sldId id="271" r:id="rId6"/>
    <p:sldId id="277" r:id="rId7"/>
    <p:sldId id="280" r:id="rId8"/>
    <p:sldId id="281" r:id="rId9"/>
    <p:sldId id="290" r:id="rId10"/>
    <p:sldId id="282" r:id="rId11"/>
    <p:sldId id="286" r:id="rId12"/>
    <p:sldId id="287" r:id="rId13"/>
    <p:sldId id="289" r:id="rId14"/>
    <p:sldId id="283" r:id="rId15"/>
    <p:sldId id="288" r:id="rId16"/>
    <p:sldId id="268" r:id="rId17"/>
    <p:sldId id="284" r:id="rId18"/>
    <p:sldId id="285" r:id="rId19"/>
    <p:sldId id="275" r:id="rId2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43E0AD-FD8E-C390-47E8-F7F5C7461F87}" name="Unai Martinez Lemos" initials="UM" userId="S::unai.martinez@csgroup.de::b6b25239-10f0-48e7-825b-9d09d7acca38" providerId="AD"/>
  <p188:author id="{850ABDF1-BE10-7D7B-1E8C-A3C7B4E874EB}" name="DI FAZIO Alessio" initials="DFA" userId="S::alessio.difazio@csgroup.eu::6cf12aae-3d23-49ed-a014-419ba593f5b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elle Chelly" initials="A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5D"/>
    <a:srgbClr val="595959"/>
    <a:srgbClr val="69B5BD"/>
    <a:srgbClr val="74C4BB"/>
    <a:srgbClr val="014D6D"/>
    <a:srgbClr val="4E8CA5"/>
    <a:srgbClr val="076889"/>
    <a:srgbClr val="C00000"/>
    <a:srgbClr val="B8D0D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17" autoAdjust="0"/>
    <p:restoredTop sz="96395" autoAdjust="0"/>
  </p:normalViewPr>
  <p:slideViewPr>
    <p:cSldViewPr snapToGrid="0">
      <p:cViewPr varScale="1">
        <p:scale>
          <a:sx n="145" d="100"/>
          <a:sy n="145" d="100"/>
        </p:scale>
        <p:origin x="11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B21C0-46D5-48C1-B557-BAB23E9F14A9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11B99-86F1-43A6-8FDF-615545A398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999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56956-E7CD-4DE6-A230-7F6B30C9A5F3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9B1DA-65FD-4F5E-B623-AD361DB4E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809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EA8FEC5C-9FA4-4302-8039-4A78E4E4BF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75738" y="2411808"/>
            <a:ext cx="1968263" cy="2731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7472FF-F747-4230-89BE-5864E21E7A55}"/>
              </a:ext>
            </a:extLst>
          </p:cNvPr>
          <p:cNvSpPr/>
          <p:nvPr/>
        </p:nvSpPr>
        <p:spPr>
          <a:xfrm>
            <a:off x="0" y="1"/>
            <a:ext cx="9144000" cy="262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C3EC25-89FD-4C1D-8A69-324B9A7A4396}"/>
              </a:ext>
            </a:extLst>
          </p:cNvPr>
          <p:cNvSpPr/>
          <p:nvPr/>
        </p:nvSpPr>
        <p:spPr>
          <a:xfrm>
            <a:off x="0" y="4487466"/>
            <a:ext cx="9144000" cy="538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space réservé pour une image  14">
            <a:extLst>
              <a:ext uri="{FF2B5EF4-FFF2-40B4-BE49-F238E27FC236}">
                <a16:creationId xmlns:a16="http://schemas.microsoft.com/office/drawing/2014/main" id="{524332B9-50DE-44B5-B6F7-3F6DB06F1E4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10095" y="3907588"/>
            <a:ext cx="1788519" cy="1235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48B618DC-18BA-4774-9CBF-95CA4852A1A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10095" y="2411808"/>
            <a:ext cx="3629644" cy="145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A9812868-D25E-4600-A970-0C1E81C374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10094" y="1"/>
            <a:ext cx="5633906" cy="2375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ACCAA6-677A-4C82-B562-945CB32BDC4B}"/>
              </a:ext>
            </a:extLst>
          </p:cNvPr>
          <p:cNvSpPr/>
          <p:nvPr/>
        </p:nvSpPr>
        <p:spPr>
          <a:xfrm>
            <a:off x="1" y="1"/>
            <a:ext cx="3474095" cy="2375807"/>
          </a:xfrm>
          <a:prstGeom prst="rect">
            <a:avLst/>
          </a:prstGeom>
          <a:solidFill>
            <a:srgbClr val="08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46FC22D6-1538-453E-AC42-4791AB9AB9C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1219" y="3907588"/>
            <a:ext cx="1788519" cy="1231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3" name="Titre 5">
            <a:extLst>
              <a:ext uri="{FF2B5EF4-FFF2-40B4-BE49-F238E27FC236}">
                <a16:creationId xmlns:a16="http://schemas.microsoft.com/office/drawing/2014/main" id="{F52B4466-3A04-418A-AFBB-C91EF6C61217}"/>
              </a:ext>
            </a:extLst>
          </p:cNvPr>
          <p:cNvSpPr txBox="1">
            <a:spLocks/>
          </p:cNvSpPr>
          <p:nvPr/>
        </p:nvSpPr>
        <p:spPr>
          <a:xfrm>
            <a:off x="268466" y="1429354"/>
            <a:ext cx="2937163" cy="785091"/>
          </a:xfrm>
          <a:prstGeom prst="rect">
            <a:avLst/>
          </a:prstGeom>
        </p:spPr>
        <p:txBody>
          <a:bodyPr anchor="ctr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b="1" dirty="0">
                <a:latin typeface="Century Gothic" panose="020B0502020202020204" pitchFamily="34" charset="0"/>
              </a:rPr>
              <a:t>LE SMART FUTUR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POUR UN MONDE PLUS SÛR, PLUS INTELLIGENT ET MIEUX PROTÉGÉ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D2B34C1-6701-441D-B3D8-2A651E47A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6" y="361357"/>
            <a:ext cx="1867436" cy="9134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28DBB3-705D-40BE-809A-7349314927F4}"/>
              </a:ext>
            </a:extLst>
          </p:cNvPr>
          <p:cNvSpPr/>
          <p:nvPr userDrawn="1"/>
        </p:nvSpPr>
        <p:spPr>
          <a:xfrm>
            <a:off x="0" y="1"/>
            <a:ext cx="9144000" cy="262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AD281B-6F9B-4206-B1AC-0B3DE3B52EC6}"/>
              </a:ext>
            </a:extLst>
          </p:cNvPr>
          <p:cNvSpPr/>
          <p:nvPr userDrawn="1"/>
        </p:nvSpPr>
        <p:spPr>
          <a:xfrm>
            <a:off x="0" y="4487466"/>
            <a:ext cx="9144000" cy="538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A4E660-76A9-47EC-AED5-72EE03F5C9DF}"/>
              </a:ext>
            </a:extLst>
          </p:cNvPr>
          <p:cNvSpPr/>
          <p:nvPr userDrawn="1"/>
        </p:nvSpPr>
        <p:spPr>
          <a:xfrm>
            <a:off x="1" y="1"/>
            <a:ext cx="3474095" cy="2375807"/>
          </a:xfrm>
          <a:prstGeom prst="rect">
            <a:avLst/>
          </a:prstGeom>
          <a:solidFill>
            <a:srgbClr val="08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51C8BCB5-BF7E-4307-88D9-E72E7D150B86}"/>
              </a:ext>
            </a:extLst>
          </p:cNvPr>
          <p:cNvSpPr txBox="1">
            <a:spLocks/>
          </p:cNvSpPr>
          <p:nvPr userDrawn="1"/>
        </p:nvSpPr>
        <p:spPr>
          <a:xfrm>
            <a:off x="268466" y="1429354"/>
            <a:ext cx="2937163" cy="785091"/>
          </a:xfrm>
          <a:prstGeom prst="rect">
            <a:avLst/>
          </a:prstGeom>
        </p:spPr>
        <p:txBody>
          <a:bodyPr anchor="ctr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b="1" dirty="0">
                <a:latin typeface="Century Gothic" panose="020B0502020202020204" pitchFamily="34" charset="0"/>
              </a:rPr>
              <a:t>THE</a:t>
            </a:r>
            <a:r>
              <a:rPr lang="fr-FR" b="1" baseline="0" dirty="0">
                <a:latin typeface="Century Gothic" panose="020B0502020202020204" pitchFamily="34" charset="0"/>
              </a:rPr>
              <a:t> SMART FUTURE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FOR A SAFER, MORE</a:t>
            </a:r>
            <a:r>
              <a:rPr lang="fr-FR" sz="1100" baseline="0" dirty="0">
                <a:latin typeface="Century Gothic" panose="020B0502020202020204" pitchFamily="34" charset="0"/>
              </a:rPr>
              <a:t> INTELLIGENT AND BETTER PROTECTED WORLD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0262E65-6EC6-483A-A421-ECC0CD9007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88" y="478103"/>
            <a:ext cx="1628764" cy="7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5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- Titre &amp; Sous-Titre_Hi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461CC8E6-0071-4250-B400-78D6AA592621}"/>
              </a:ext>
            </a:extLst>
          </p:cNvPr>
          <p:cNvSpPr/>
          <p:nvPr/>
        </p:nvSpPr>
        <p:spPr>
          <a:xfrm>
            <a:off x="5255588" y="0"/>
            <a:ext cx="3881272" cy="5143501"/>
          </a:xfrm>
          <a:custGeom>
            <a:avLst/>
            <a:gdLst>
              <a:gd name="connsiteX0" fmla="*/ 1062691 w 3881272"/>
              <a:gd name="connsiteY0" fmla="*/ 0 h 5143501"/>
              <a:gd name="connsiteX1" fmla="*/ 3881272 w 3881272"/>
              <a:gd name="connsiteY1" fmla="*/ 0 h 5143501"/>
              <a:gd name="connsiteX2" fmla="*/ 3881272 w 3881272"/>
              <a:gd name="connsiteY2" fmla="*/ 5143501 h 5143501"/>
              <a:gd name="connsiteX3" fmla="*/ 129571 w 3881272"/>
              <a:gd name="connsiteY3" fmla="*/ 5143501 h 5143501"/>
              <a:gd name="connsiteX4" fmla="*/ 83709 w 3881272"/>
              <a:gd name="connsiteY4" fmla="*/ 4873400 h 5143501"/>
              <a:gd name="connsiteX5" fmla="*/ 0 w 3881272"/>
              <a:gd name="connsiteY5" fmla="*/ 3744687 h 5143501"/>
              <a:gd name="connsiteX6" fmla="*/ 940867 w 3881272"/>
              <a:gd name="connsiteY6" fmla="*/ 182197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1272" h="5143501">
                <a:moveTo>
                  <a:pt x="1062691" y="0"/>
                </a:moveTo>
                <a:lnTo>
                  <a:pt x="3881272" y="0"/>
                </a:lnTo>
                <a:lnTo>
                  <a:pt x="3881272" y="5143501"/>
                </a:lnTo>
                <a:lnTo>
                  <a:pt x="129571" y="5143501"/>
                </a:lnTo>
                <a:lnTo>
                  <a:pt x="83709" y="4873400"/>
                </a:lnTo>
                <a:cubicBezTo>
                  <a:pt x="28824" y="4508815"/>
                  <a:pt x="0" y="4131327"/>
                  <a:pt x="0" y="3744687"/>
                </a:cubicBezTo>
                <a:cubicBezTo>
                  <a:pt x="0" y="2391449"/>
                  <a:pt x="353088" y="1150308"/>
                  <a:pt x="940867" y="1821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80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7EBF5D1C-06A7-45F3-893F-765D93AC439B}"/>
              </a:ext>
            </a:extLst>
          </p:cNvPr>
          <p:cNvCxnSpPr>
            <a:cxnSpLocks/>
          </p:cNvCxnSpPr>
          <p:nvPr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46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57250E6-736B-450A-845D-9A5D9B2B6041}"/>
              </a:ext>
            </a:extLst>
          </p:cNvPr>
          <p:cNvGrpSpPr/>
          <p:nvPr/>
        </p:nvGrpSpPr>
        <p:grpSpPr>
          <a:xfrm flipH="1">
            <a:off x="6677368" y="1"/>
            <a:ext cx="2466638" cy="55021"/>
            <a:chOff x="1" y="5053262"/>
            <a:chExt cx="2466638" cy="9023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346A3E-6202-4F88-BA39-8D061B3C9ECF}"/>
                </a:ext>
              </a:extLst>
            </p:cNvPr>
            <p:cNvSpPr/>
            <p:nvPr/>
          </p:nvSpPr>
          <p:spPr>
            <a:xfrm rot="16200000">
              <a:off x="366315" y="4686948"/>
              <a:ext cx="89584" cy="822211"/>
            </a:xfrm>
            <a:prstGeom prst="rect">
              <a:avLst/>
            </a:prstGeom>
            <a:solidFill>
              <a:srgbClr val="0768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70AEFC-2856-4623-B2DD-A44569825786}"/>
                </a:ext>
              </a:extLst>
            </p:cNvPr>
            <p:cNvSpPr/>
            <p:nvPr/>
          </p:nvSpPr>
          <p:spPr>
            <a:xfrm rot="16200000">
              <a:off x="2010414" y="4687275"/>
              <a:ext cx="90237" cy="8222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61EED4-23D9-4AC6-AB9C-0C2A2E24E75C}"/>
                </a:ext>
              </a:extLst>
            </p:cNvPr>
            <p:cNvSpPr/>
            <p:nvPr/>
          </p:nvSpPr>
          <p:spPr>
            <a:xfrm rot="16200000">
              <a:off x="1188201" y="4687275"/>
              <a:ext cx="90237" cy="822213"/>
            </a:xfrm>
            <a:prstGeom prst="rect">
              <a:avLst/>
            </a:prstGeom>
            <a:solidFill>
              <a:srgbClr val="B8D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2" name="Titre 15">
            <a:extLst>
              <a:ext uri="{FF2B5EF4-FFF2-40B4-BE49-F238E27FC236}">
                <a16:creationId xmlns:a16="http://schemas.microsoft.com/office/drawing/2014/main" id="{E7395C62-DB91-4989-8435-49793F6210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704" y="216185"/>
            <a:ext cx="7048266" cy="652896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>
              <a:defRPr lang="fr-FR" sz="1600" b="0" i="0" cap="all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marL="0" lvl="0" defTabSz="914355"/>
            <a:r>
              <a:rPr lang="fr-FR" dirty="0"/>
              <a:t>TITRE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92926E74-7F81-48A7-B956-4471E359EE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702" y="913806"/>
            <a:ext cx="7048267" cy="626236"/>
          </a:xfrm>
          <a:prstGeom prst="rect">
            <a:avLst/>
          </a:prstGeom>
          <a:noFill/>
        </p:spPr>
        <p:txBody>
          <a:bodyPr wrap="square" lIns="0" tIns="36000" bIns="360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200" dirty="0">
                <a:solidFill>
                  <a:srgbClr val="07688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fr-FR" dirty="0"/>
              <a:t>Sous-Titre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5987043" y="1837509"/>
            <a:ext cx="2863850" cy="2403566"/>
          </a:xfrm>
          <a:prstGeom prst="rect">
            <a:avLst/>
          </a:prstGeo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>
                <a:solidFill>
                  <a:srgbClr val="07688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sz="1050">
                <a:latin typeface="+mn-lt"/>
              </a:defRPr>
            </a:lvl2pPr>
            <a:lvl3pPr marL="685783" indent="0">
              <a:buNone/>
              <a:defRPr sz="800">
                <a:latin typeface="+mn-lt"/>
              </a:defRPr>
            </a:lvl3pPr>
            <a:lvl4pPr marL="1028675" indent="0">
              <a:buNone/>
              <a:defRPr sz="700">
                <a:latin typeface="+mn-lt"/>
              </a:defRPr>
            </a:lvl4pPr>
            <a:lvl5pPr marL="1371566" indent="0">
              <a:buNone/>
              <a:defRPr sz="700">
                <a:latin typeface="+mn-lt"/>
              </a:defRPr>
            </a:lvl5pPr>
          </a:lstStyle>
          <a:p>
            <a:pPr lvl="0"/>
            <a:r>
              <a:rPr lang="fr-FR" dirty="0"/>
              <a:t>MODIFIER LE TEXTE</a:t>
            </a:r>
          </a:p>
          <a:p>
            <a:pPr lvl="0"/>
            <a:endParaRPr lang="fr-FR" dirty="0"/>
          </a:p>
          <a:p>
            <a:pPr lvl="1"/>
            <a:endParaRPr lang="fr-FR" dirty="0"/>
          </a:p>
          <a:p>
            <a:pPr lvl="0"/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75A8D9-ADC4-483A-A60A-AF48292FAA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702" y="1701685"/>
            <a:ext cx="4280297" cy="2831306"/>
          </a:xfrm>
          <a:prstGeom prst="rect">
            <a:avLst/>
          </a:prstGeom>
        </p:spPr>
        <p:txBody>
          <a:bodyPr/>
          <a:lstStyle>
            <a:lvl1pPr>
              <a:defRPr lang="fr-FR" sz="1400" kern="1200" dirty="0" smtClean="0">
                <a:solidFill>
                  <a:srgbClr val="07688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lang="fr-FR" sz="1200" kern="1200" dirty="0" smtClean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2pPr>
            <a:lvl3pPr>
              <a:defRPr lang="fr-FR" sz="1100" kern="1200" dirty="0" smtClean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3pPr>
            <a:lvl4pPr>
              <a:defRPr lang="fr-FR" sz="1000" kern="1200" dirty="0" smtClean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4pPr>
            <a:lvl5pPr>
              <a:defRPr lang="en-GB" sz="800" kern="1200" dirty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EAE83E7-448D-423A-886E-99235D0FC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629600"/>
            <a:ext cx="645580" cy="315848"/>
          </a:xfrm>
          <a:prstGeom prst="rect">
            <a:avLst/>
          </a:prstGeom>
        </p:spPr>
      </p:pic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4A492DE3-04B3-4D60-B2AD-57F841A4E820}"/>
              </a:ext>
            </a:extLst>
          </p:cNvPr>
          <p:cNvSpPr/>
          <p:nvPr userDrawn="1"/>
        </p:nvSpPr>
        <p:spPr>
          <a:xfrm>
            <a:off x="5255588" y="0"/>
            <a:ext cx="3881272" cy="5143501"/>
          </a:xfrm>
          <a:custGeom>
            <a:avLst/>
            <a:gdLst>
              <a:gd name="connsiteX0" fmla="*/ 1062691 w 3881272"/>
              <a:gd name="connsiteY0" fmla="*/ 0 h 5143501"/>
              <a:gd name="connsiteX1" fmla="*/ 3881272 w 3881272"/>
              <a:gd name="connsiteY1" fmla="*/ 0 h 5143501"/>
              <a:gd name="connsiteX2" fmla="*/ 3881272 w 3881272"/>
              <a:gd name="connsiteY2" fmla="*/ 5143501 h 5143501"/>
              <a:gd name="connsiteX3" fmla="*/ 129571 w 3881272"/>
              <a:gd name="connsiteY3" fmla="*/ 5143501 h 5143501"/>
              <a:gd name="connsiteX4" fmla="*/ 83709 w 3881272"/>
              <a:gd name="connsiteY4" fmla="*/ 4873400 h 5143501"/>
              <a:gd name="connsiteX5" fmla="*/ 0 w 3881272"/>
              <a:gd name="connsiteY5" fmla="*/ 3744687 h 5143501"/>
              <a:gd name="connsiteX6" fmla="*/ 940867 w 3881272"/>
              <a:gd name="connsiteY6" fmla="*/ 182197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1272" h="5143501">
                <a:moveTo>
                  <a:pt x="1062691" y="0"/>
                </a:moveTo>
                <a:lnTo>
                  <a:pt x="3881272" y="0"/>
                </a:lnTo>
                <a:lnTo>
                  <a:pt x="3881272" y="5143501"/>
                </a:lnTo>
                <a:lnTo>
                  <a:pt x="129571" y="5143501"/>
                </a:lnTo>
                <a:lnTo>
                  <a:pt x="83709" y="4873400"/>
                </a:lnTo>
                <a:cubicBezTo>
                  <a:pt x="28824" y="4508815"/>
                  <a:pt x="0" y="4131327"/>
                  <a:pt x="0" y="3744687"/>
                </a:cubicBezTo>
                <a:cubicBezTo>
                  <a:pt x="0" y="2391449"/>
                  <a:pt x="353088" y="1150308"/>
                  <a:pt x="940867" y="1821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80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53">
            <a:extLst>
              <a:ext uri="{FF2B5EF4-FFF2-40B4-BE49-F238E27FC236}">
                <a16:creationId xmlns:a16="http://schemas.microsoft.com/office/drawing/2014/main" id="{9A1D560C-5785-438F-A843-5D15515D4FBB}"/>
              </a:ext>
            </a:extLst>
          </p:cNvPr>
          <p:cNvCxnSpPr>
            <a:cxnSpLocks/>
          </p:cNvCxnSpPr>
          <p:nvPr userDrawn="1"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46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153D5EF-3074-402E-A4A5-9D24A5BDDB3E}"/>
              </a:ext>
            </a:extLst>
          </p:cNvPr>
          <p:cNvGrpSpPr/>
          <p:nvPr userDrawn="1"/>
        </p:nvGrpSpPr>
        <p:grpSpPr>
          <a:xfrm flipH="1">
            <a:off x="6677368" y="1"/>
            <a:ext cx="2466638" cy="55021"/>
            <a:chOff x="1" y="5053262"/>
            <a:chExt cx="2466638" cy="9023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FDF12E-8E97-4669-AA2A-7047E0124894}"/>
                </a:ext>
              </a:extLst>
            </p:cNvPr>
            <p:cNvSpPr/>
            <p:nvPr/>
          </p:nvSpPr>
          <p:spPr>
            <a:xfrm rot="16200000">
              <a:off x="366315" y="4686948"/>
              <a:ext cx="89584" cy="822211"/>
            </a:xfrm>
            <a:prstGeom prst="rect">
              <a:avLst/>
            </a:prstGeom>
            <a:solidFill>
              <a:srgbClr val="0768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3A98BB-E874-4EE6-A617-37F3DA1B9DB6}"/>
                </a:ext>
              </a:extLst>
            </p:cNvPr>
            <p:cNvSpPr/>
            <p:nvPr/>
          </p:nvSpPr>
          <p:spPr>
            <a:xfrm rot="16200000">
              <a:off x="2010414" y="4687275"/>
              <a:ext cx="90237" cy="8222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55AAA9-AF67-42D9-BCEE-763D247E865F}"/>
                </a:ext>
              </a:extLst>
            </p:cNvPr>
            <p:cNvSpPr/>
            <p:nvPr userDrawn="1"/>
          </p:nvSpPr>
          <p:spPr>
            <a:xfrm rot="16200000">
              <a:off x="1188201" y="4687275"/>
              <a:ext cx="90237" cy="822213"/>
            </a:xfrm>
            <a:prstGeom prst="rect">
              <a:avLst/>
            </a:prstGeom>
            <a:solidFill>
              <a:srgbClr val="B8D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6CC2F308-9DDB-430E-93B7-D56C08BD5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629600"/>
            <a:ext cx="645580" cy="31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3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/>
          <a:stretch/>
        </p:blipFill>
        <p:spPr>
          <a:xfrm>
            <a:off x="0" y="-1472"/>
            <a:ext cx="9144000" cy="5144972"/>
          </a:xfrm>
          <a:prstGeom prst="rect">
            <a:avLst/>
          </a:prstGeom>
        </p:spPr>
      </p:pic>
      <p:sp>
        <p:nvSpPr>
          <p:cNvPr id="8" name="Oval 79">
            <a:extLst>
              <a:ext uri="{FF2B5EF4-FFF2-40B4-BE49-F238E27FC236}">
                <a16:creationId xmlns:a16="http://schemas.microsoft.com/office/drawing/2014/main" id="{04C0AA5E-1CD3-42F0-89C5-708BD25AF72C}"/>
              </a:ext>
            </a:extLst>
          </p:cNvPr>
          <p:cNvSpPr/>
          <p:nvPr/>
        </p:nvSpPr>
        <p:spPr>
          <a:xfrm>
            <a:off x="2295639" y="341832"/>
            <a:ext cx="4552722" cy="4552714"/>
          </a:xfrm>
          <a:prstGeom prst="ellipse">
            <a:avLst/>
          </a:prstGeom>
          <a:solidFill>
            <a:srgbClr val="04668A">
              <a:alpha val="20000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257175">
              <a:defRPr/>
            </a:pPr>
            <a:endParaRPr lang="en-US" sz="1013" dirty="0">
              <a:solidFill>
                <a:srgbClr val="FFFFFF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A463E156-8C9C-44CE-B062-356DA53DCF6E}"/>
              </a:ext>
            </a:extLst>
          </p:cNvPr>
          <p:cNvSpPr/>
          <p:nvPr/>
        </p:nvSpPr>
        <p:spPr>
          <a:xfrm>
            <a:off x="2934296" y="980486"/>
            <a:ext cx="3275410" cy="3275406"/>
          </a:xfrm>
          <a:prstGeom prst="ellipse">
            <a:avLst/>
          </a:prstGeom>
          <a:solidFill>
            <a:srgbClr val="04668A">
              <a:alpha val="95000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>
              <a:defRPr/>
            </a:pPr>
            <a:endParaRPr lang="en-US" sz="1013" dirty="0">
              <a:solidFill>
                <a:srgbClr val="FFFFFF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781181B-3AC0-475E-AEFA-EEBC4C220ABD}"/>
              </a:ext>
            </a:extLst>
          </p:cNvPr>
          <p:cNvSpPr txBox="1"/>
          <p:nvPr/>
        </p:nvSpPr>
        <p:spPr>
          <a:xfrm>
            <a:off x="3431862" y="3418990"/>
            <a:ext cx="228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www.csgroup.eu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2551C2-0204-4211-B1E0-C8C1EEAE077A}"/>
              </a:ext>
            </a:extLst>
          </p:cNvPr>
          <p:cNvSpPr/>
          <p:nvPr/>
        </p:nvSpPr>
        <p:spPr>
          <a:xfrm>
            <a:off x="0" y="4598362"/>
            <a:ext cx="9144000" cy="346249"/>
          </a:xfrm>
          <a:prstGeom prst="rect">
            <a:avLst/>
          </a:prstGeom>
          <a:solidFill>
            <a:srgbClr val="076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C9E1C6-DFA6-45AC-AEFF-EFE7A77F4877}"/>
              </a:ext>
            </a:extLst>
          </p:cNvPr>
          <p:cNvSpPr/>
          <p:nvPr/>
        </p:nvSpPr>
        <p:spPr>
          <a:xfrm>
            <a:off x="2226743" y="4592527"/>
            <a:ext cx="4690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i="1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Ce document est la propriété de</a:t>
            </a:r>
            <a:r>
              <a:rPr lang="fr-FR" sz="900" i="1" kern="1200" baseline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CS GROUP </a:t>
            </a:r>
            <a:r>
              <a:rPr lang="fr-FR" sz="900" i="1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et est confidentiel.</a:t>
            </a:r>
          </a:p>
          <a:p>
            <a:pPr algn="ctr"/>
            <a:r>
              <a:rPr lang="fr-FR" sz="900" i="1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Il ne peut être ni reproduit, ni communiqué à un tiers sans autorisation écrite. </a:t>
            </a:r>
            <a:endParaRPr lang="fr-FR" sz="900" i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3DFF27-57D6-4CB0-BCCC-5997DE1D0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46" y="1760037"/>
            <a:ext cx="2891306" cy="14142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0DA3C50-82B8-40B1-8258-3C32D4B1C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/>
          <a:stretch/>
        </p:blipFill>
        <p:spPr>
          <a:xfrm>
            <a:off x="0" y="-1472"/>
            <a:ext cx="9144000" cy="5144972"/>
          </a:xfrm>
          <a:prstGeom prst="rect">
            <a:avLst/>
          </a:prstGeom>
        </p:spPr>
      </p:pic>
      <p:sp>
        <p:nvSpPr>
          <p:cNvPr id="13" name="Oval 79">
            <a:extLst>
              <a:ext uri="{FF2B5EF4-FFF2-40B4-BE49-F238E27FC236}">
                <a16:creationId xmlns:a16="http://schemas.microsoft.com/office/drawing/2014/main" id="{73BE05EE-5750-4B34-9BB5-7144395DA3F3}"/>
              </a:ext>
            </a:extLst>
          </p:cNvPr>
          <p:cNvSpPr/>
          <p:nvPr userDrawn="1"/>
        </p:nvSpPr>
        <p:spPr>
          <a:xfrm>
            <a:off x="2295639" y="341832"/>
            <a:ext cx="4552722" cy="4552714"/>
          </a:xfrm>
          <a:prstGeom prst="ellipse">
            <a:avLst/>
          </a:prstGeom>
          <a:solidFill>
            <a:srgbClr val="04668A">
              <a:alpha val="20000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257175">
              <a:defRPr/>
            </a:pPr>
            <a:endParaRPr lang="en-US" sz="1013" dirty="0">
              <a:solidFill>
                <a:srgbClr val="FFFFFF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47">
            <a:extLst>
              <a:ext uri="{FF2B5EF4-FFF2-40B4-BE49-F238E27FC236}">
                <a16:creationId xmlns:a16="http://schemas.microsoft.com/office/drawing/2014/main" id="{E1B84FC0-A47D-4669-88A1-E9CC05EC889C}"/>
              </a:ext>
            </a:extLst>
          </p:cNvPr>
          <p:cNvSpPr/>
          <p:nvPr userDrawn="1"/>
        </p:nvSpPr>
        <p:spPr>
          <a:xfrm>
            <a:off x="2934296" y="980486"/>
            <a:ext cx="3275410" cy="3275406"/>
          </a:xfrm>
          <a:prstGeom prst="ellipse">
            <a:avLst/>
          </a:prstGeom>
          <a:solidFill>
            <a:srgbClr val="04668A">
              <a:alpha val="95000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>
              <a:defRPr/>
            </a:pPr>
            <a:endParaRPr lang="en-US" sz="1013" dirty="0">
              <a:solidFill>
                <a:srgbClr val="FFFFFF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3D083BE-AE4B-4DFF-84A9-35E7919D516B}"/>
              </a:ext>
            </a:extLst>
          </p:cNvPr>
          <p:cNvSpPr txBox="1"/>
          <p:nvPr userDrawn="1"/>
        </p:nvSpPr>
        <p:spPr>
          <a:xfrm>
            <a:off x="3431862" y="3418990"/>
            <a:ext cx="228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www.c-ssystems.de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F8CFFF-E7C3-4FE9-A830-F0BE8AE5A2FF}"/>
              </a:ext>
            </a:extLst>
          </p:cNvPr>
          <p:cNvSpPr/>
          <p:nvPr userDrawn="1"/>
        </p:nvSpPr>
        <p:spPr>
          <a:xfrm>
            <a:off x="0" y="4598362"/>
            <a:ext cx="9144000" cy="346249"/>
          </a:xfrm>
          <a:prstGeom prst="rect">
            <a:avLst/>
          </a:prstGeom>
          <a:solidFill>
            <a:srgbClr val="076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3694C4-E18F-4FFF-93F9-ADCAAE1B68ED}"/>
              </a:ext>
            </a:extLst>
          </p:cNvPr>
          <p:cNvSpPr/>
          <p:nvPr userDrawn="1"/>
        </p:nvSpPr>
        <p:spPr>
          <a:xfrm>
            <a:off x="1923190" y="4592527"/>
            <a:ext cx="5515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This document is the property of CS GROUP – Germany and is confidential.</a:t>
            </a:r>
          </a:p>
          <a:p>
            <a:pPr algn="ctr"/>
            <a:r>
              <a:rPr lang="en-US" sz="900" i="1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It may not be reproduced or communicated to a third party without written authorization</a:t>
            </a:r>
            <a:r>
              <a:rPr lang="fr-FR" sz="900" i="1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. </a:t>
            </a:r>
            <a:endParaRPr lang="fr-FR" sz="900" i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394AA11-C1F7-46DE-9957-4D0A104D72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46" y="1760037"/>
            <a:ext cx="2891306" cy="14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3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EA8FEC5C-9FA4-4302-8039-4A78E4E4BF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75738" y="2411808"/>
            <a:ext cx="1968263" cy="2731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7472FF-F747-4230-89BE-5864E21E7A55}"/>
              </a:ext>
            </a:extLst>
          </p:cNvPr>
          <p:cNvSpPr/>
          <p:nvPr userDrawn="1"/>
        </p:nvSpPr>
        <p:spPr>
          <a:xfrm>
            <a:off x="0" y="1"/>
            <a:ext cx="9144000" cy="262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C3EC25-89FD-4C1D-8A69-324B9A7A4396}"/>
              </a:ext>
            </a:extLst>
          </p:cNvPr>
          <p:cNvSpPr/>
          <p:nvPr userDrawn="1"/>
        </p:nvSpPr>
        <p:spPr>
          <a:xfrm>
            <a:off x="0" y="4487466"/>
            <a:ext cx="9144000" cy="538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space réservé pour une image  14">
            <a:extLst>
              <a:ext uri="{FF2B5EF4-FFF2-40B4-BE49-F238E27FC236}">
                <a16:creationId xmlns:a16="http://schemas.microsoft.com/office/drawing/2014/main" id="{524332B9-50DE-44B5-B6F7-3F6DB06F1E4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10095" y="3907588"/>
            <a:ext cx="1788519" cy="1235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48B618DC-18BA-4774-9CBF-95CA4852A1A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10095" y="2411808"/>
            <a:ext cx="3629644" cy="145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A9812868-D25E-4600-A970-0C1E81C374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10094" y="1"/>
            <a:ext cx="5633906" cy="2375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ACCAA6-677A-4C82-B562-945CB32BDC4B}"/>
              </a:ext>
            </a:extLst>
          </p:cNvPr>
          <p:cNvSpPr/>
          <p:nvPr userDrawn="1"/>
        </p:nvSpPr>
        <p:spPr>
          <a:xfrm>
            <a:off x="1" y="1"/>
            <a:ext cx="3474095" cy="2375807"/>
          </a:xfrm>
          <a:prstGeom prst="rect">
            <a:avLst/>
          </a:prstGeom>
          <a:solidFill>
            <a:srgbClr val="08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46FC22D6-1538-453E-AC42-4791AB9AB9C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1219" y="3907588"/>
            <a:ext cx="1788519" cy="1231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3" name="Titre 5">
            <a:extLst>
              <a:ext uri="{FF2B5EF4-FFF2-40B4-BE49-F238E27FC236}">
                <a16:creationId xmlns:a16="http://schemas.microsoft.com/office/drawing/2014/main" id="{F52B4466-3A04-418A-AFBB-C91EF6C61217}"/>
              </a:ext>
            </a:extLst>
          </p:cNvPr>
          <p:cNvSpPr txBox="1">
            <a:spLocks/>
          </p:cNvSpPr>
          <p:nvPr userDrawn="1"/>
        </p:nvSpPr>
        <p:spPr>
          <a:xfrm>
            <a:off x="268466" y="1429354"/>
            <a:ext cx="2937163" cy="785091"/>
          </a:xfrm>
          <a:prstGeom prst="rect">
            <a:avLst/>
          </a:prstGeom>
        </p:spPr>
        <p:txBody>
          <a:bodyPr anchor="ctr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b="1" dirty="0">
                <a:latin typeface="Century Gothic" panose="020B0502020202020204" pitchFamily="34" charset="0"/>
              </a:rPr>
              <a:t>THE</a:t>
            </a:r>
            <a:r>
              <a:rPr lang="fr-FR" b="1" baseline="0" dirty="0">
                <a:latin typeface="Century Gothic" panose="020B0502020202020204" pitchFamily="34" charset="0"/>
              </a:rPr>
              <a:t> SMART FUTURE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sz="1200" dirty="0">
                <a:latin typeface="Century Gothic" panose="020B0502020202020204" pitchFamily="34" charset="0"/>
              </a:rPr>
              <a:t>FOR A SAFER, MORE</a:t>
            </a:r>
            <a:r>
              <a:rPr lang="fr-FR" sz="1200" baseline="0" dirty="0">
                <a:latin typeface="Century Gothic" panose="020B0502020202020204" pitchFamily="34" charset="0"/>
              </a:rPr>
              <a:t> INTELLIGENT AND BETTER PROTECTED WORLD</a:t>
            </a:r>
            <a:endParaRPr lang="en-GB" sz="1200" dirty="0"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6D9408E-E4BA-4114-9B02-92F30BBC9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7" y="475625"/>
            <a:ext cx="1628764" cy="7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0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" y="327385"/>
            <a:ext cx="1813304" cy="8869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2DB2EC-7F7C-F548-9889-D5CF12730E3F}"/>
              </a:ext>
            </a:extLst>
          </p:cNvPr>
          <p:cNvSpPr/>
          <p:nvPr userDrawn="1"/>
        </p:nvSpPr>
        <p:spPr>
          <a:xfrm>
            <a:off x="419102" y="1070492"/>
            <a:ext cx="3985579" cy="2893763"/>
          </a:xfrm>
          <a:prstGeom prst="rect">
            <a:avLst/>
          </a:prstGeom>
          <a:solidFill>
            <a:srgbClr val="08698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fr-FR" sz="1500" dirty="0">
              <a:solidFill>
                <a:prstClr val="white"/>
              </a:solidFill>
              <a:latin typeface="Century Gothic" panose="020B050202020202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27">
            <a:extLst>
              <a:ext uri="{FF2B5EF4-FFF2-40B4-BE49-F238E27FC236}">
                <a16:creationId xmlns:a16="http://schemas.microsoft.com/office/drawing/2014/main" id="{40FD0860-7EAF-45D7-866E-CBB385FE81EC}"/>
              </a:ext>
            </a:extLst>
          </p:cNvPr>
          <p:cNvSpPr/>
          <p:nvPr userDrawn="1"/>
        </p:nvSpPr>
        <p:spPr>
          <a:xfrm flipH="1">
            <a:off x="3640190" y="2623057"/>
            <a:ext cx="2219327" cy="68808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reeform: Shape 33">
            <a:extLst>
              <a:ext uri="{FF2B5EF4-FFF2-40B4-BE49-F238E27FC236}">
                <a16:creationId xmlns:a16="http://schemas.microsoft.com/office/drawing/2014/main" id="{7F4F6D77-CC05-47E7-87A8-E4A8AA9B51ED}"/>
              </a:ext>
            </a:extLst>
          </p:cNvPr>
          <p:cNvSpPr/>
          <p:nvPr/>
        </p:nvSpPr>
        <p:spPr>
          <a:xfrm>
            <a:off x="3766849" y="2755037"/>
            <a:ext cx="431564" cy="431565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solidFill>
            <a:srgbClr val="046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1184658" y="2117086"/>
            <a:ext cx="2640012" cy="480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kern="1200" spc="0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5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4250671" y="2838059"/>
            <a:ext cx="1491506" cy="25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50" b="1" kern="1200" baseline="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6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3812677" y="2863594"/>
            <a:ext cx="339909" cy="25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5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9" name="Rectangle: Rounded Corners 27">
            <a:extLst>
              <a:ext uri="{FF2B5EF4-FFF2-40B4-BE49-F238E27FC236}">
                <a16:creationId xmlns:a16="http://schemas.microsoft.com/office/drawing/2014/main" id="{40FD0860-7EAF-45D7-866E-CBB385FE81EC}"/>
              </a:ext>
            </a:extLst>
          </p:cNvPr>
          <p:cNvSpPr/>
          <p:nvPr userDrawn="1"/>
        </p:nvSpPr>
        <p:spPr>
          <a:xfrm flipH="1">
            <a:off x="6075127" y="2623057"/>
            <a:ext cx="2219327" cy="68808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reeform: Shape 33">
            <a:extLst>
              <a:ext uri="{FF2B5EF4-FFF2-40B4-BE49-F238E27FC236}">
                <a16:creationId xmlns:a16="http://schemas.microsoft.com/office/drawing/2014/main" id="{7F4F6D77-CC05-47E7-87A8-E4A8AA9B51ED}"/>
              </a:ext>
            </a:extLst>
          </p:cNvPr>
          <p:cNvSpPr/>
          <p:nvPr userDrawn="1"/>
        </p:nvSpPr>
        <p:spPr>
          <a:xfrm>
            <a:off x="6201786" y="2755037"/>
            <a:ext cx="431564" cy="431565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solidFill>
            <a:srgbClr val="046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6685608" y="2838059"/>
            <a:ext cx="1491506" cy="25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50" b="1" kern="1200" baseline="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33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6247613" y="2863594"/>
            <a:ext cx="339909" cy="25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5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34" name="Rectangle: Rounded Corners 27">
            <a:extLst>
              <a:ext uri="{FF2B5EF4-FFF2-40B4-BE49-F238E27FC236}">
                <a16:creationId xmlns:a16="http://schemas.microsoft.com/office/drawing/2014/main" id="{40FD0860-7EAF-45D7-866E-CBB385FE81EC}"/>
              </a:ext>
            </a:extLst>
          </p:cNvPr>
          <p:cNvSpPr/>
          <p:nvPr userDrawn="1"/>
        </p:nvSpPr>
        <p:spPr>
          <a:xfrm flipH="1">
            <a:off x="3640190" y="3538337"/>
            <a:ext cx="2219327" cy="68808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: Shape 33">
            <a:extLst>
              <a:ext uri="{FF2B5EF4-FFF2-40B4-BE49-F238E27FC236}">
                <a16:creationId xmlns:a16="http://schemas.microsoft.com/office/drawing/2014/main" id="{7F4F6D77-CC05-47E7-87A8-E4A8AA9B51ED}"/>
              </a:ext>
            </a:extLst>
          </p:cNvPr>
          <p:cNvSpPr/>
          <p:nvPr userDrawn="1"/>
        </p:nvSpPr>
        <p:spPr>
          <a:xfrm>
            <a:off x="3766849" y="3670317"/>
            <a:ext cx="431564" cy="431565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solidFill>
            <a:srgbClr val="046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250671" y="3753340"/>
            <a:ext cx="1491506" cy="25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50" b="1" kern="1200" baseline="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37" name="Espace réservé du texte 9"/>
          <p:cNvSpPr>
            <a:spLocks noGrp="1"/>
          </p:cNvSpPr>
          <p:nvPr>
            <p:ph type="body" sz="quarter" idx="16"/>
          </p:nvPr>
        </p:nvSpPr>
        <p:spPr>
          <a:xfrm>
            <a:off x="3812677" y="3778875"/>
            <a:ext cx="339909" cy="25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5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38" name="Rectangle: Rounded Corners 27">
            <a:extLst>
              <a:ext uri="{FF2B5EF4-FFF2-40B4-BE49-F238E27FC236}">
                <a16:creationId xmlns:a16="http://schemas.microsoft.com/office/drawing/2014/main" id="{40FD0860-7EAF-45D7-866E-CBB385FE81EC}"/>
              </a:ext>
            </a:extLst>
          </p:cNvPr>
          <p:cNvSpPr/>
          <p:nvPr userDrawn="1"/>
        </p:nvSpPr>
        <p:spPr>
          <a:xfrm flipH="1">
            <a:off x="6075127" y="3538619"/>
            <a:ext cx="2219327" cy="68808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: Shape 33">
            <a:extLst>
              <a:ext uri="{FF2B5EF4-FFF2-40B4-BE49-F238E27FC236}">
                <a16:creationId xmlns:a16="http://schemas.microsoft.com/office/drawing/2014/main" id="{7F4F6D77-CC05-47E7-87A8-E4A8AA9B51ED}"/>
              </a:ext>
            </a:extLst>
          </p:cNvPr>
          <p:cNvSpPr/>
          <p:nvPr userDrawn="1"/>
        </p:nvSpPr>
        <p:spPr>
          <a:xfrm>
            <a:off x="6201786" y="3670598"/>
            <a:ext cx="431564" cy="431565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solidFill>
            <a:srgbClr val="046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Espace réservé du texte 9"/>
          <p:cNvSpPr>
            <a:spLocks noGrp="1"/>
          </p:cNvSpPr>
          <p:nvPr>
            <p:ph type="body" sz="quarter" idx="17"/>
          </p:nvPr>
        </p:nvSpPr>
        <p:spPr>
          <a:xfrm>
            <a:off x="6685608" y="3753621"/>
            <a:ext cx="1491506" cy="25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50" b="1" kern="1200" baseline="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1" name="Espace réservé du texte 9"/>
          <p:cNvSpPr>
            <a:spLocks noGrp="1"/>
          </p:cNvSpPr>
          <p:nvPr>
            <p:ph type="body" sz="quarter" idx="18"/>
          </p:nvPr>
        </p:nvSpPr>
        <p:spPr>
          <a:xfrm>
            <a:off x="6247613" y="3779156"/>
            <a:ext cx="339909" cy="25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5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090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CA824558-1E52-438F-9EC5-AEFCBE6A11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2691" y="573441"/>
            <a:ext cx="4282210" cy="3970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A8EFE1-4954-4188-B828-9F85FA8EAC04}"/>
              </a:ext>
            </a:extLst>
          </p:cNvPr>
          <p:cNvSpPr/>
          <p:nvPr userDrawn="1"/>
        </p:nvSpPr>
        <p:spPr>
          <a:xfrm>
            <a:off x="419102" y="1070492"/>
            <a:ext cx="3985579" cy="2893763"/>
          </a:xfrm>
          <a:prstGeom prst="rect">
            <a:avLst/>
          </a:prstGeom>
          <a:solidFill>
            <a:srgbClr val="08698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fr-FR" sz="1500" dirty="0">
              <a:solidFill>
                <a:prstClr val="white"/>
              </a:solidFill>
              <a:latin typeface="Century Gothic" panose="020B050202020202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7AB2061-4DB4-4976-B0C2-B5522F0539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2475" y="3025663"/>
            <a:ext cx="2862206" cy="1518697"/>
          </a:xfrm>
          <a:prstGeom prst="rect">
            <a:avLst/>
          </a:prstGeom>
        </p:spPr>
        <p:txBody>
          <a:bodyPr lIns="0" rIns="0"/>
          <a:lstStyle>
            <a:lvl1pPr marL="0" indent="0" algn="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3800" b="0" i="0" kern="1200" dirty="0" smtClean="0">
                <a:solidFill>
                  <a:srgbClr val="F7A71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ct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3800" b="0" i="0" kern="1200" dirty="0" smtClean="0">
                <a:solidFill>
                  <a:srgbClr val="F7A711"/>
                </a:solidFill>
                <a:latin typeface="Montserrat" pitchFamily="2" charset="77"/>
                <a:ea typeface="+mn-ea"/>
                <a:cs typeface="+mn-cs"/>
              </a:defRPr>
            </a:lvl2pPr>
            <a:lvl3pPr marL="0" indent="0" algn="ct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3800" b="0" i="0" kern="1200" dirty="0" smtClean="0">
                <a:solidFill>
                  <a:srgbClr val="F7A711"/>
                </a:solidFill>
                <a:latin typeface="Montserrat" pitchFamily="2" charset="77"/>
                <a:ea typeface="+mn-ea"/>
                <a:cs typeface="+mn-cs"/>
              </a:defRPr>
            </a:lvl3pPr>
            <a:lvl4pPr marL="0" indent="0" algn="ct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3800" b="0" i="0" kern="1200" dirty="0" smtClean="0">
                <a:solidFill>
                  <a:srgbClr val="F7A711"/>
                </a:solidFill>
                <a:latin typeface="Montserrat" pitchFamily="2" charset="77"/>
                <a:ea typeface="+mn-ea"/>
                <a:cs typeface="+mn-cs"/>
              </a:defRPr>
            </a:lvl4pPr>
            <a:lvl5pPr marL="0" indent="0" algn="ct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3800" b="0" i="0" kern="1200" dirty="0">
                <a:solidFill>
                  <a:srgbClr val="F7A71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229940-1AE2-47E4-8D1D-24628C40CEBF}"/>
              </a:ext>
            </a:extLst>
          </p:cNvPr>
          <p:cNvSpPr/>
          <p:nvPr userDrawn="1"/>
        </p:nvSpPr>
        <p:spPr>
          <a:xfrm>
            <a:off x="1" y="5015346"/>
            <a:ext cx="2521526" cy="1281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fr-FR" sz="1500" dirty="0">
              <a:solidFill>
                <a:prstClr val="white"/>
              </a:solidFill>
              <a:latin typeface="Century Gothic" panose="020B050202020202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ECDD52-D06C-4179-AB04-9D7A38EC59CC}"/>
              </a:ext>
            </a:extLst>
          </p:cNvPr>
          <p:cNvSpPr/>
          <p:nvPr userDrawn="1"/>
        </p:nvSpPr>
        <p:spPr>
          <a:xfrm>
            <a:off x="6622474" y="1"/>
            <a:ext cx="2521526" cy="1281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fr-FR" sz="1500" dirty="0">
              <a:solidFill>
                <a:prstClr val="white"/>
              </a:solidFill>
              <a:latin typeface="Century Gothic" panose="020B050202020202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D2A639C4-2416-4F8D-91DC-8EFB20A88B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84658" y="2117086"/>
            <a:ext cx="2640012" cy="480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kern="1200" spc="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450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583F3124-6864-414D-BAD1-855FCBD6F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704" y="216185"/>
            <a:ext cx="7942979" cy="652896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>
              <a:defRPr lang="fr-FR" sz="1600" b="0" i="0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0" defTabSz="914355"/>
            <a:r>
              <a:rPr lang="fr-FR" dirty="0"/>
              <a:t>TITRE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7EBF5D1C-06A7-45F3-893F-765D93AC439B}"/>
              </a:ext>
            </a:extLst>
          </p:cNvPr>
          <p:cNvCxnSpPr>
            <a:cxnSpLocks/>
          </p:cNvCxnSpPr>
          <p:nvPr userDrawn="1"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">
            <a:extLst>
              <a:ext uri="{FF2B5EF4-FFF2-40B4-BE49-F238E27FC236}">
                <a16:creationId xmlns:a16="http://schemas.microsoft.com/office/drawing/2014/main" id="{6792C63F-E768-45F0-B9D9-14F0A0265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42607" y="5024582"/>
            <a:ext cx="658789" cy="105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fld id="{E67A2A62-3761-4AC3-A6EA-C7BF128CE91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70703" y="1045666"/>
            <a:ext cx="7942263" cy="35004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7688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sz="12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2pPr>
            <a:lvl3pPr>
              <a:defRPr sz="11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3pPr>
            <a:lvl4pPr>
              <a:defRPr sz="10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4pPr>
            <a:lvl5pPr>
              <a:defRPr sz="8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729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- Titre_2 bloc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7EBF5D1C-06A7-45F3-893F-765D93AC439B}"/>
              </a:ext>
            </a:extLst>
          </p:cNvPr>
          <p:cNvCxnSpPr>
            <a:cxnSpLocks/>
          </p:cNvCxnSpPr>
          <p:nvPr userDrawn="1"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441780" y="1215969"/>
            <a:ext cx="3871903" cy="35004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7688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sz="12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2pPr>
            <a:lvl3pPr>
              <a:defRPr sz="11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3pPr>
            <a:lvl4pPr>
              <a:defRPr sz="10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4pPr>
            <a:lvl5pPr>
              <a:defRPr sz="8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370704" y="1215970"/>
            <a:ext cx="3871903" cy="35004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7688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sz="12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2pPr>
            <a:lvl3pPr>
              <a:defRPr sz="11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3pPr>
            <a:lvl4pPr>
              <a:defRPr sz="10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4pPr>
            <a:lvl5pPr>
              <a:defRPr sz="8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7" name="Titre 15">
            <a:extLst>
              <a:ext uri="{FF2B5EF4-FFF2-40B4-BE49-F238E27FC236}">
                <a16:creationId xmlns:a16="http://schemas.microsoft.com/office/drawing/2014/main" id="{CB234C69-4C3C-40EA-A434-F5090B7EF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704" y="216185"/>
            <a:ext cx="7942979" cy="652896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>
              <a:defRPr lang="fr-FR" sz="1600" b="0" i="0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0" defTabSz="914355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881762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- Titre &amp;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5BFD0539-DFEC-48A3-AEE1-E60DF380D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702" y="913806"/>
            <a:ext cx="7948235" cy="626236"/>
          </a:xfrm>
          <a:prstGeom prst="rect">
            <a:avLst/>
          </a:prstGeom>
          <a:noFill/>
        </p:spPr>
        <p:txBody>
          <a:bodyPr wrap="square" lIns="0" tIns="36000" bIns="360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200" dirty="0">
                <a:solidFill>
                  <a:srgbClr val="076889"/>
                </a:solidFill>
                <a:latin typeface="+mn-lt"/>
              </a:defRPr>
            </a:lvl1pPr>
          </a:lstStyle>
          <a:p>
            <a:pPr marL="0" lvl="0"/>
            <a:r>
              <a:rPr lang="fr-FR" dirty="0"/>
              <a:t>Sous-Titre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7EBF5D1C-06A7-45F3-893F-765D93AC439B}"/>
              </a:ext>
            </a:extLst>
          </p:cNvPr>
          <p:cNvCxnSpPr>
            <a:cxnSpLocks/>
          </p:cNvCxnSpPr>
          <p:nvPr userDrawn="1"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5">
            <a:extLst>
              <a:ext uri="{FF2B5EF4-FFF2-40B4-BE49-F238E27FC236}">
                <a16:creationId xmlns:a16="http://schemas.microsoft.com/office/drawing/2014/main" id="{F508D33C-3913-49A4-8523-2AC8D5B92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704" y="216185"/>
            <a:ext cx="7948234" cy="652896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>
              <a:defRPr lang="fr-FR" sz="1600" b="0" i="0" cap="all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ill Sans" panose="020B0502020104020203" pitchFamily="34" charset="-79"/>
              </a:defRPr>
            </a:lvl1pPr>
          </a:lstStyle>
          <a:p>
            <a:pPr marL="0" lvl="0" defTabSz="914355"/>
            <a:r>
              <a:rPr lang="fr-FR" dirty="0"/>
              <a:t>TITRE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70702" y="1669826"/>
            <a:ext cx="7942263" cy="279346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76889"/>
                </a:solidFill>
                <a:latin typeface="+mn-lt"/>
              </a:defRPr>
            </a:lvl1pPr>
            <a:lvl2pPr>
              <a:defRPr sz="1200">
                <a:solidFill>
                  <a:srgbClr val="595959"/>
                </a:solidFill>
                <a:latin typeface="+mn-lt"/>
              </a:defRPr>
            </a:lvl2pPr>
            <a:lvl3pPr>
              <a:defRPr sz="1100">
                <a:solidFill>
                  <a:srgbClr val="595959"/>
                </a:solidFill>
                <a:latin typeface="+mn-lt"/>
              </a:defRPr>
            </a:lvl3pPr>
            <a:lvl4pPr>
              <a:defRPr sz="1050">
                <a:solidFill>
                  <a:srgbClr val="595959"/>
                </a:solidFill>
                <a:latin typeface="+mn-lt"/>
              </a:defRPr>
            </a:lvl4pPr>
            <a:lvl5pPr>
              <a:defRPr sz="1050">
                <a:solidFill>
                  <a:srgbClr val="595959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966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- Titre _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583F3124-6864-414D-BAD1-855FCBD6F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704" y="216185"/>
            <a:ext cx="7942979" cy="652896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>
              <a:defRPr lang="fr-FR" sz="1600" b="0" i="0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Gill Sans" panose="020B0502020104020203" pitchFamily="34" charset="-79"/>
              </a:defRPr>
            </a:lvl1pPr>
          </a:lstStyle>
          <a:p>
            <a:pPr marL="0" lvl="0" defTabSz="914355"/>
            <a:r>
              <a:rPr lang="fr-FR" dirty="0"/>
              <a:t>TITRE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7EBF5D1C-06A7-45F3-893F-765D93AC439B}"/>
              </a:ext>
            </a:extLst>
          </p:cNvPr>
          <p:cNvCxnSpPr>
            <a:cxnSpLocks/>
          </p:cNvCxnSpPr>
          <p:nvPr userDrawn="1"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422632" y="1216591"/>
            <a:ext cx="3871913" cy="350043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4441770" y="1216591"/>
            <a:ext cx="3871913" cy="35004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90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- Titre_Tex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583F3124-6864-414D-BAD1-855FCBD6F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704" y="216185"/>
            <a:ext cx="7942979" cy="652896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>
              <a:defRPr lang="fr-FR" sz="1600" b="0" i="0" cap="all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ill Sans" panose="020B0502020104020203" pitchFamily="34" charset="-79"/>
              </a:defRPr>
            </a:lvl1pPr>
          </a:lstStyle>
          <a:p>
            <a:pPr marL="0" lvl="0" defTabSz="914355"/>
            <a:r>
              <a:rPr lang="fr-FR" dirty="0"/>
              <a:t>TITRE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7EBF5D1C-06A7-45F3-893F-765D93AC439B}"/>
              </a:ext>
            </a:extLst>
          </p:cNvPr>
          <p:cNvCxnSpPr>
            <a:cxnSpLocks/>
          </p:cNvCxnSpPr>
          <p:nvPr userDrawn="1"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pour une image  3"/>
          <p:cNvSpPr>
            <a:spLocks noGrp="1"/>
          </p:cNvSpPr>
          <p:nvPr>
            <p:ph type="pic" sz="quarter" idx="11"/>
          </p:nvPr>
        </p:nvSpPr>
        <p:spPr>
          <a:xfrm>
            <a:off x="4441780" y="1282625"/>
            <a:ext cx="3871902" cy="35004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70704" y="1282625"/>
            <a:ext cx="3871903" cy="35004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76889"/>
                </a:solidFill>
                <a:latin typeface="+mn-lt"/>
              </a:defRPr>
            </a:lvl1pPr>
            <a:lvl2pPr>
              <a:defRPr sz="1200">
                <a:solidFill>
                  <a:srgbClr val="595959"/>
                </a:solidFill>
                <a:latin typeface="+mn-lt"/>
              </a:defRPr>
            </a:lvl2pPr>
            <a:lvl3pPr>
              <a:defRPr sz="1100">
                <a:solidFill>
                  <a:srgbClr val="595959"/>
                </a:solidFill>
                <a:latin typeface="+mn-lt"/>
              </a:defRPr>
            </a:lvl3pPr>
            <a:lvl4pPr>
              <a:defRPr sz="1000">
                <a:solidFill>
                  <a:srgbClr val="595959"/>
                </a:solidFill>
                <a:latin typeface="+mn-lt"/>
              </a:defRPr>
            </a:lvl4pPr>
            <a:lvl5pPr>
              <a:defRPr sz="1000">
                <a:solidFill>
                  <a:srgbClr val="595959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23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" y="327385"/>
            <a:ext cx="1813304" cy="8869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2DB2EC-7F7C-F548-9889-D5CF12730E3F}"/>
              </a:ext>
            </a:extLst>
          </p:cNvPr>
          <p:cNvSpPr/>
          <p:nvPr/>
        </p:nvSpPr>
        <p:spPr>
          <a:xfrm>
            <a:off x="419102" y="1070492"/>
            <a:ext cx="3985579" cy="2893763"/>
          </a:xfrm>
          <a:prstGeom prst="rect">
            <a:avLst/>
          </a:prstGeom>
          <a:solidFill>
            <a:srgbClr val="08698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fr-FR" sz="1500" dirty="0">
              <a:solidFill>
                <a:prstClr val="white"/>
              </a:solidFill>
              <a:latin typeface="Century Gothic" panose="020B050202020202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27">
            <a:extLst>
              <a:ext uri="{FF2B5EF4-FFF2-40B4-BE49-F238E27FC236}">
                <a16:creationId xmlns:a16="http://schemas.microsoft.com/office/drawing/2014/main" id="{40FD0860-7EAF-45D7-866E-CBB385FE81EC}"/>
              </a:ext>
            </a:extLst>
          </p:cNvPr>
          <p:cNvSpPr/>
          <p:nvPr/>
        </p:nvSpPr>
        <p:spPr>
          <a:xfrm flipH="1">
            <a:off x="3640190" y="2623057"/>
            <a:ext cx="2219327" cy="68808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reeform: Shape 33">
            <a:extLst>
              <a:ext uri="{FF2B5EF4-FFF2-40B4-BE49-F238E27FC236}">
                <a16:creationId xmlns:a16="http://schemas.microsoft.com/office/drawing/2014/main" id="{7F4F6D77-CC05-47E7-87A8-E4A8AA9B51ED}"/>
              </a:ext>
            </a:extLst>
          </p:cNvPr>
          <p:cNvSpPr/>
          <p:nvPr/>
        </p:nvSpPr>
        <p:spPr>
          <a:xfrm>
            <a:off x="3766849" y="2755037"/>
            <a:ext cx="431564" cy="431565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solidFill>
            <a:srgbClr val="046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1184658" y="2117086"/>
            <a:ext cx="2640012" cy="480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kern="1200" spc="0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5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4250671" y="2838059"/>
            <a:ext cx="1491506" cy="25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50" b="1" kern="1200" baseline="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6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3812677" y="2863594"/>
            <a:ext cx="339909" cy="25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5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Rectangle: Rounded Corners 27">
            <a:extLst>
              <a:ext uri="{FF2B5EF4-FFF2-40B4-BE49-F238E27FC236}">
                <a16:creationId xmlns:a16="http://schemas.microsoft.com/office/drawing/2014/main" id="{40FD0860-7EAF-45D7-866E-CBB385FE81EC}"/>
              </a:ext>
            </a:extLst>
          </p:cNvPr>
          <p:cNvSpPr/>
          <p:nvPr/>
        </p:nvSpPr>
        <p:spPr>
          <a:xfrm flipH="1">
            <a:off x="6075127" y="2623057"/>
            <a:ext cx="2219327" cy="68808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reeform: Shape 33">
            <a:extLst>
              <a:ext uri="{FF2B5EF4-FFF2-40B4-BE49-F238E27FC236}">
                <a16:creationId xmlns:a16="http://schemas.microsoft.com/office/drawing/2014/main" id="{7F4F6D77-CC05-47E7-87A8-E4A8AA9B51ED}"/>
              </a:ext>
            </a:extLst>
          </p:cNvPr>
          <p:cNvSpPr/>
          <p:nvPr/>
        </p:nvSpPr>
        <p:spPr>
          <a:xfrm>
            <a:off x="6201786" y="2755037"/>
            <a:ext cx="431564" cy="431565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solidFill>
            <a:srgbClr val="046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6685608" y="2838059"/>
            <a:ext cx="1491506" cy="25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50" b="1" kern="1200" baseline="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6247613" y="2863594"/>
            <a:ext cx="339909" cy="25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5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Rectangle: Rounded Corners 27">
            <a:extLst>
              <a:ext uri="{FF2B5EF4-FFF2-40B4-BE49-F238E27FC236}">
                <a16:creationId xmlns:a16="http://schemas.microsoft.com/office/drawing/2014/main" id="{40FD0860-7EAF-45D7-866E-CBB385FE81EC}"/>
              </a:ext>
            </a:extLst>
          </p:cNvPr>
          <p:cNvSpPr/>
          <p:nvPr/>
        </p:nvSpPr>
        <p:spPr>
          <a:xfrm flipH="1">
            <a:off x="3640190" y="3538337"/>
            <a:ext cx="2219327" cy="68808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: Shape 33">
            <a:extLst>
              <a:ext uri="{FF2B5EF4-FFF2-40B4-BE49-F238E27FC236}">
                <a16:creationId xmlns:a16="http://schemas.microsoft.com/office/drawing/2014/main" id="{7F4F6D77-CC05-47E7-87A8-E4A8AA9B51ED}"/>
              </a:ext>
            </a:extLst>
          </p:cNvPr>
          <p:cNvSpPr/>
          <p:nvPr/>
        </p:nvSpPr>
        <p:spPr>
          <a:xfrm>
            <a:off x="3766849" y="3670317"/>
            <a:ext cx="431564" cy="431565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solidFill>
            <a:srgbClr val="046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250671" y="3753340"/>
            <a:ext cx="1491506" cy="25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50" b="1" kern="1200" baseline="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Espace réservé du texte 9"/>
          <p:cNvSpPr>
            <a:spLocks noGrp="1"/>
          </p:cNvSpPr>
          <p:nvPr>
            <p:ph type="body" sz="quarter" idx="16"/>
          </p:nvPr>
        </p:nvSpPr>
        <p:spPr>
          <a:xfrm>
            <a:off x="3812677" y="3778875"/>
            <a:ext cx="339909" cy="25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5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8" name="Rectangle: Rounded Corners 27">
            <a:extLst>
              <a:ext uri="{FF2B5EF4-FFF2-40B4-BE49-F238E27FC236}">
                <a16:creationId xmlns:a16="http://schemas.microsoft.com/office/drawing/2014/main" id="{40FD0860-7EAF-45D7-866E-CBB385FE81EC}"/>
              </a:ext>
            </a:extLst>
          </p:cNvPr>
          <p:cNvSpPr/>
          <p:nvPr/>
        </p:nvSpPr>
        <p:spPr>
          <a:xfrm flipH="1">
            <a:off x="6075127" y="3538619"/>
            <a:ext cx="2219327" cy="68808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: Shape 33">
            <a:extLst>
              <a:ext uri="{FF2B5EF4-FFF2-40B4-BE49-F238E27FC236}">
                <a16:creationId xmlns:a16="http://schemas.microsoft.com/office/drawing/2014/main" id="{7F4F6D77-CC05-47E7-87A8-E4A8AA9B51ED}"/>
              </a:ext>
            </a:extLst>
          </p:cNvPr>
          <p:cNvSpPr/>
          <p:nvPr/>
        </p:nvSpPr>
        <p:spPr>
          <a:xfrm>
            <a:off x="6201786" y="3670598"/>
            <a:ext cx="431564" cy="431565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solidFill>
            <a:srgbClr val="046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Espace réservé du texte 9"/>
          <p:cNvSpPr>
            <a:spLocks noGrp="1"/>
          </p:cNvSpPr>
          <p:nvPr>
            <p:ph type="body" sz="quarter" idx="17"/>
          </p:nvPr>
        </p:nvSpPr>
        <p:spPr>
          <a:xfrm>
            <a:off x="6685608" y="3753621"/>
            <a:ext cx="1491506" cy="25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50" b="1" kern="1200" baseline="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texte 9"/>
          <p:cNvSpPr>
            <a:spLocks noGrp="1"/>
          </p:cNvSpPr>
          <p:nvPr>
            <p:ph type="body" sz="quarter" idx="18"/>
          </p:nvPr>
        </p:nvSpPr>
        <p:spPr>
          <a:xfrm>
            <a:off x="6247613" y="3779156"/>
            <a:ext cx="339909" cy="25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5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5CFE43-6AC1-4669-B2F7-58D36D9508C2}"/>
              </a:ext>
            </a:extLst>
          </p:cNvPr>
          <p:cNvSpPr/>
          <p:nvPr userDrawn="1"/>
        </p:nvSpPr>
        <p:spPr>
          <a:xfrm>
            <a:off x="419102" y="1070492"/>
            <a:ext cx="3985579" cy="2893763"/>
          </a:xfrm>
          <a:prstGeom prst="rect">
            <a:avLst/>
          </a:prstGeom>
          <a:solidFill>
            <a:srgbClr val="08698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fr-FR" sz="1500" dirty="0">
              <a:solidFill>
                <a:prstClr val="white"/>
              </a:solidFill>
              <a:latin typeface="Century Gothic" panose="020B050202020202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7">
            <a:extLst>
              <a:ext uri="{FF2B5EF4-FFF2-40B4-BE49-F238E27FC236}">
                <a16:creationId xmlns:a16="http://schemas.microsoft.com/office/drawing/2014/main" id="{CD21E178-8848-400F-8DA2-DFD064641264}"/>
              </a:ext>
            </a:extLst>
          </p:cNvPr>
          <p:cNvSpPr/>
          <p:nvPr userDrawn="1"/>
        </p:nvSpPr>
        <p:spPr>
          <a:xfrm flipH="1">
            <a:off x="3640190" y="2623057"/>
            <a:ext cx="2219327" cy="68808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7">
            <a:extLst>
              <a:ext uri="{FF2B5EF4-FFF2-40B4-BE49-F238E27FC236}">
                <a16:creationId xmlns:a16="http://schemas.microsoft.com/office/drawing/2014/main" id="{06BD251E-1C34-46BC-9F68-F66FDF274D9D}"/>
              </a:ext>
            </a:extLst>
          </p:cNvPr>
          <p:cNvSpPr/>
          <p:nvPr userDrawn="1"/>
        </p:nvSpPr>
        <p:spPr>
          <a:xfrm flipH="1">
            <a:off x="6075127" y="2623057"/>
            <a:ext cx="2219327" cy="68808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: Shape 33">
            <a:extLst>
              <a:ext uri="{FF2B5EF4-FFF2-40B4-BE49-F238E27FC236}">
                <a16:creationId xmlns:a16="http://schemas.microsoft.com/office/drawing/2014/main" id="{5F0F0C24-8756-47D4-951A-912BF2460EC6}"/>
              </a:ext>
            </a:extLst>
          </p:cNvPr>
          <p:cNvSpPr/>
          <p:nvPr userDrawn="1"/>
        </p:nvSpPr>
        <p:spPr>
          <a:xfrm>
            <a:off x="6201786" y="2755037"/>
            <a:ext cx="431564" cy="431565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solidFill>
            <a:srgbClr val="046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7">
            <a:extLst>
              <a:ext uri="{FF2B5EF4-FFF2-40B4-BE49-F238E27FC236}">
                <a16:creationId xmlns:a16="http://schemas.microsoft.com/office/drawing/2014/main" id="{B9E29236-FDA5-4D4D-96D8-58FB22208640}"/>
              </a:ext>
            </a:extLst>
          </p:cNvPr>
          <p:cNvSpPr/>
          <p:nvPr userDrawn="1"/>
        </p:nvSpPr>
        <p:spPr>
          <a:xfrm flipH="1">
            <a:off x="3640190" y="3538337"/>
            <a:ext cx="2219327" cy="68808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Freeform: Shape 33">
            <a:extLst>
              <a:ext uri="{FF2B5EF4-FFF2-40B4-BE49-F238E27FC236}">
                <a16:creationId xmlns:a16="http://schemas.microsoft.com/office/drawing/2014/main" id="{8811CD8A-4F3C-461F-99F9-0A54075FED8A}"/>
              </a:ext>
            </a:extLst>
          </p:cNvPr>
          <p:cNvSpPr/>
          <p:nvPr userDrawn="1"/>
        </p:nvSpPr>
        <p:spPr>
          <a:xfrm>
            <a:off x="3766849" y="3670317"/>
            <a:ext cx="431564" cy="431565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solidFill>
            <a:srgbClr val="046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: Rounded Corners 27">
            <a:extLst>
              <a:ext uri="{FF2B5EF4-FFF2-40B4-BE49-F238E27FC236}">
                <a16:creationId xmlns:a16="http://schemas.microsoft.com/office/drawing/2014/main" id="{643C9933-D64C-4376-9427-3ABB0BFC5D3B}"/>
              </a:ext>
            </a:extLst>
          </p:cNvPr>
          <p:cNvSpPr/>
          <p:nvPr userDrawn="1"/>
        </p:nvSpPr>
        <p:spPr>
          <a:xfrm flipH="1">
            <a:off x="6075127" y="3538619"/>
            <a:ext cx="2219327" cy="68808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Freeform: Shape 33">
            <a:extLst>
              <a:ext uri="{FF2B5EF4-FFF2-40B4-BE49-F238E27FC236}">
                <a16:creationId xmlns:a16="http://schemas.microsoft.com/office/drawing/2014/main" id="{24DB3513-83B9-49C2-9C83-E946E9302988}"/>
              </a:ext>
            </a:extLst>
          </p:cNvPr>
          <p:cNvSpPr/>
          <p:nvPr userDrawn="1"/>
        </p:nvSpPr>
        <p:spPr>
          <a:xfrm>
            <a:off x="6201786" y="3670598"/>
            <a:ext cx="431564" cy="431565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solidFill>
            <a:srgbClr val="046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09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deau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664036" y="-14037"/>
            <a:ext cx="2479964" cy="82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4FBC62-D220-1843-A435-37737DE3F5FB}"/>
              </a:ext>
            </a:extLst>
          </p:cNvPr>
          <p:cNvSpPr/>
          <p:nvPr userDrawn="1"/>
        </p:nvSpPr>
        <p:spPr>
          <a:xfrm>
            <a:off x="0" y="-14039"/>
            <a:ext cx="9143999" cy="2164229"/>
          </a:xfrm>
          <a:prstGeom prst="rect">
            <a:avLst/>
          </a:prstGeom>
          <a:gradFill>
            <a:gsLst>
              <a:gs pos="0">
                <a:srgbClr val="CADAE4">
                  <a:alpha val="40000"/>
                </a:srgbClr>
              </a:gs>
              <a:gs pos="72000">
                <a:srgbClr val="04668A"/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892">
              <a:defRPr/>
            </a:pPr>
            <a:endParaRPr lang="en-US" sz="1200" kern="0" dirty="0">
              <a:solidFill>
                <a:srgbClr val="FFFFFF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74087701-C19A-BC40-A6DA-8ABE8AFEF8DC}"/>
              </a:ext>
            </a:extLst>
          </p:cNvPr>
          <p:cNvSpPr/>
          <p:nvPr userDrawn="1"/>
        </p:nvSpPr>
        <p:spPr>
          <a:xfrm>
            <a:off x="5008372" y="-14038"/>
            <a:ext cx="2954195" cy="2954195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342900" dist="38100" dir="8100000" algn="tr" rotWithShape="0">
              <a:srgbClr val="000000">
                <a:lumMod val="75000"/>
                <a:lumOff val="25000"/>
                <a:alpha val="40000"/>
              </a:srgbClr>
            </a:outerShdw>
          </a:effectLst>
        </p:spPr>
        <p:txBody>
          <a:bodyPr rtlCol="0" anchor="ctr"/>
          <a:lstStyle/>
          <a:p>
            <a:pPr algn="ctr" defTabSz="342892">
              <a:defRPr/>
            </a:pPr>
            <a:endParaRPr lang="en-US" sz="1350" kern="0">
              <a:solidFill>
                <a:srgbClr val="FFFFFF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C67425DD-8311-E54C-957F-2BECFA6AE485}"/>
              </a:ext>
            </a:extLst>
          </p:cNvPr>
          <p:cNvCxnSpPr>
            <a:cxnSpLocks/>
          </p:cNvCxnSpPr>
          <p:nvPr userDrawn="1"/>
        </p:nvCxnSpPr>
        <p:spPr>
          <a:xfrm flipH="1">
            <a:off x="611560" y="1635646"/>
            <a:ext cx="1405892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35" name="Espace réservé du texte 34"/>
          <p:cNvSpPr>
            <a:spLocks noGrp="1"/>
          </p:cNvSpPr>
          <p:nvPr>
            <p:ph type="body" sz="quarter" idx="10"/>
          </p:nvPr>
        </p:nvSpPr>
        <p:spPr>
          <a:xfrm>
            <a:off x="467545" y="969418"/>
            <a:ext cx="4286568" cy="3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400" kern="1200" cap="all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lang="fr-FR" sz="1600" kern="1200" cap="all" dirty="0" smtClean="0">
                <a:solidFill>
                  <a:prstClr val="white"/>
                </a:solidFill>
                <a:latin typeface="Montserrat Medium" pitchFamily="2" charset="77"/>
                <a:ea typeface="+mn-ea"/>
                <a:cs typeface="+mn-cs"/>
              </a:defRPr>
            </a:lvl2pPr>
            <a:lvl3pPr>
              <a:defRPr lang="fr-FR" sz="1600" kern="1200" cap="all" dirty="0" smtClean="0">
                <a:solidFill>
                  <a:prstClr val="white"/>
                </a:solidFill>
                <a:latin typeface="Montserrat Medium" pitchFamily="2" charset="77"/>
                <a:ea typeface="+mn-ea"/>
                <a:cs typeface="+mn-cs"/>
              </a:defRPr>
            </a:lvl3pPr>
            <a:lvl4pPr>
              <a:defRPr lang="fr-FR" sz="1600" kern="1200" cap="all" dirty="0" smtClean="0">
                <a:solidFill>
                  <a:prstClr val="white"/>
                </a:solidFill>
                <a:latin typeface="Montserrat Medium" pitchFamily="2" charset="77"/>
                <a:ea typeface="+mn-ea"/>
                <a:cs typeface="+mn-cs"/>
              </a:defRPr>
            </a:lvl4pPr>
            <a:lvl5pPr>
              <a:defRPr lang="en-GB" sz="1600" kern="1200" cap="all" dirty="0">
                <a:solidFill>
                  <a:prstClr val="white"/>
                </a:solidFill>
                <a:latin typeface="Montserrat Medium" pitchFamily="2" charset="77"/>
                <a:ea typeface="+mn-ea"/>
                <a:cs typeface="+mn-cs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11"/>
          </p:nvPr>
        </p:nvSpPr>
        <p:spPr>
          <a:xfrm>
            <a:off x="467544" y="548207"/>
            <a:ext cx="4286568" cy="351076"/>
          </a:xfrm>
          <a:prstGeom prst="rect">
            <a:avLst/>
          </a:prstGeom>
        </p:spPr>
        <p:txBody>
          <a:bodyPr/>
          <a:lstStyle>
            <a:lvl1pPr marL="0" indent="0" algn="l" defTabSz="914378" rtl="0" eaLnBrk="1" latinLnBrk="0" hangingPunct="1">
              <a:spcBef>
                <a:spcPct val="0"/>
              </a:spcBef>
              <a:buNone/>
              <a:defRPr lang="fr-FR" sz="1200" b="0" i="0" kern="1200" cap="all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378" rtl="0" eaLnBrk="1" latinLnBrk="0" hangingPunct="1">
              <a:spcBef>
                <a:spcPct val="0"/>
              </a:spcBef>
              <a:buNone/>
              <a:defRPr lang="fr-FR" sz="1200" b="0" i="0" kern="1200" cap="all" dirty="0" smtClean="0">
                <a:solidFill>
                  <a:schemeClr val="bg1"/>
                </a:solidFill>
                <a:latin typeface="Montserrat Medium" pitchFamily="2" charset="77"/>
                <a:ea typeface="+mj-ea"/>
                <a:cs typeface="Gill Sans" panose="020B0502020104020203" pitchFamily="34" charset="-79"/>
              </a:defRPr>
            </a:lvl2pPr>
            <a:lvl3pPr marL="0" indent="0" algn="l" defTabSz="914378" rtl="0" eaLnBrk="1" latinLnBrk="0" hangingPunct="1">
              <a:spcBef>
                <a:spcPct val="0"/>
              </a:spcBef>
              <a:buNone/>
              <a:defRPr lang="fr-FR" sz="1200" b="0" i="0" kern="1200" cap="all" dirty="0" smtClean="0">
                <a:solidFill>
                  <a:schemeClr val="bg1"/>
                </a:solidFill>
                <a:latin typeface="Montserrat Medium" pitchFamily="2" charset="77"/>
                <a:ea typeface="+mj-ea"/>
                <a:cs typeface="Gill Sans" panose="020B0502020104020203" pitchFamily="34" charset="-79"/>
              </a:defRPr>
            </a:lvl3pPr>
            <a:lvl4pPr marL="0" indent="0" algn="l" defTabSz="914378" rtl="0" eaLnBrk="1" latinLnBrk="0" hangingPunct="1">
              <a:spcBef>
                <a:spcPct val="0"/>
              </a:spcBef>
              <a:buNone/>
              <a:defRPr lang="fr-FR" sz="1200" b="0" i="0" kern="1200" cap="all" dirty="0" smtClean="0">
                <a:solidFill>
                  <a:schemeClr val="bg1"/>
                </a:solidFill>
                <a:latin typeface="Montserrat Medium" pitchFamily="2" charset="77"/>
                <a:ea typeface="+mj-ea"/>
                <a:cs typeface="Gill Sans" panose="020B0502020104020203" pitchFamily="34" charset="-79"/>
              </a:defRPr>
            </a:lvl4pPr>
            <a:lvl5pPr marL="0" indent="0" algn="l" defTabSz="914378" rtl="0" eaLnBrk="1" latinLnBrk="0" hangingPunct="1">
              <a:spcBef>
                <a:spcPct val="0"/>
              </a:spcBef>
              <a:buNone/>
              <a:defRPr lang="en-GB" sz="1200" b="0" i="0" kern="1200" cap="all" dirty="0">
                <a:solidFill>
                  <a:schemeClr val="bg1"/>
                </a:solidFill>
                <a:latin typeface="Montserrat Medium" pitchFamily="2" charset="77"/>
                <a:ea typeface="+mj-ea"/>
                <a:cs typeface="Gill Sans" panose="020B0502020104020203" pitchFamily="34" charset="-79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39" name="Espace réservé pour une image  38"/>
          <p:cNvSpPr>
            <a:spLocks noGrp="1"/>
          </p:cNvSpPr>
          <p:nvPr>
            <p:ph type="pic" sz="quarter" idx="12"/>
          </p:nvPr>
        </p:nvSpPr>
        <p:spPr>
          <a:xfrm>
            <a:off x="5090468" y="68058"/>
            <a:ext cx="2790001" cy="2790002"/>
          </a:xfrm>
          <a:prstGeom prst="ellipse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338992"/>
            <a:ext cx="4622800" cy="2359025"/>
          </a:xfrm>
          <a:prstGeom prst="rect">
            <a:avLst/>
          </a:prstGeom>
        </p:spPr>
        <p:txBody>
          <a:bodyPr/>
          <a:lstStyle>
            <a:lvl1pPr>
              <a:defRPr lang="fr-FR" sz="1400" kern="1200" dirty="0" smtClean="0">
                <a:solidFill>
                  <a:srgbClr val="07688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lang="fr-FR" sz="1400" kern="1200" dirty="0" smtClean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2pPr>
            <a:lvl3pPr>
              <a:defRPr lang="fr-FR" sz="1400" kern="1200" dirty="0" smtClean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3pPr>
            <a:lvl4pPr>
              <a:defRPr lang="fr-FR" sz="1400" kern="1200" dirty="0" smtClean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4pPr>
            <a:lvl5pPr>
              <a:defRPr lang="en-GB" sz="1400" kern="1200" dirty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524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- Titre &amp; Sous-Titre_Hi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461CC8E6-0071-4250-B400-78D6AA592621}"/>
              </a:ext>
            </a:extLst>
          </p:cNvPr>
          <p:cNvSpPr/>
          <p:nvPr userDrawn="1"/>
        </p:nvSpPr>
        <p:spPr>
          <a:xfrm>
            <a:off x="5255588" y="0"/>
            <a:ext cx="3881272" cy="5143501"/>
          </a:xfrm>
          <a:custGeom>
            <a:avLst/>
            <a:gdLst>
              <a:gd name="connsiteX0" fmla="*/ 1062691 w 3881272"/>
              <a:gd name="connsiteY0" fmla="*/ 0 h 5143501"/>
              <a:gd name="connsiteX1" fmla="*/ 3881272 w 3881272"/>
              <a:gd name="connsiteY1" fmla="*/ 0 h 5143501"/>
              <a:gd name="connsiteX2" fmla="*/ 3881272 w 3881272"/>
              <a:gd name="connsiteY2" fmla="*/ 5143501 h 5143501"/>
              <a:gd name="connsiteX3" fmla="*/ 129571 w 3881272"/>
              <a:gd name="connsiteY3" fmla="*/ 5143501 h 5143501"/>
              <a:gd name="connsiteX4" fmla="*/ 83709 w 3881272"/>
              <a:gd name="connsiteY4" fmla="*/ 4873400 h 5143501"/>
              <a:gd name="connsiteX5" fmla="*/ 0 w 3881272"/>
              <a:gd name="connsiteY5" fmla="*/ 3744687 h 5143501"/>
              <a:gd name="connsiteX6" fmla="*/ 940867 w 3881272"/>
              <a:gd name="connsiteY6" fmla="*/ 182197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1272" h="5143501">
                <a:moveTo>
                  <a:pt x="1062691" y="0"/>
                </a:moveTo>
                <a:lnTo>
                  <a:pt x="3881272" y="0"/>
                </a:lnTo>
                <a:lnTo>
                  <a:pt x="3881272" y="5143501"/>
                </a:lnTo>
                <a:lnTo>
                  <a:pt x="129571" y="5143501"/>
                </a:lnTo>
                <a:lnTo>
                  <a:pt x="83709" y="4873400"/>
                </a:lnTo>
                <a:cubicBezTo>
                  <a:pt x="28824" y="4508815"/>
                  <a:pt x="0" y="4131327"/>
                  <a:pt x="0" y="3744687"/>
                </a:cubicBezTo>
                <a:cubicBezTo>
                  <a:pt x="0" y="2391449"/>
                  <a:pt x="353088" y="1150308"/>
                  <a:pt x="940867" y="1821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80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7EBF5D1C-06A7-45F3-893F-765D93AC439B}"/>
              </a:ext>
            </a:extLst>
          </p:cNvPr>
          <p:cNvCxnSpPr>
            <a:cxnSpLocks/>
          </p:cNvCxnSpPr>
          <p:nvPr userDrawn="1"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46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57250E6-736B-450A-845D-9A5D9B2B6041}"/>
              </a:ext>
            </a:extLst>
          </p:cNvPr>
          <p:cNvGrpSpPr/>
          <p:nvPr userDrawn="1"/>
        </p:nvGrpSpPr>
        <p:grpSpPr>
          <a:xfrm flipH="1">
            <a:off x="6677368" y="1"/>
            <a:ext cx="2466638" cy="55021"/>
            <a:chOff x="1" y="5053262"/>
            <a:chExt cx="2466638" cy="9023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346A3E-6202-4F88-BA39-8D061B3C9ECF}"/>
                </a:ext>
              </a:extLst>
            </p:cNvPr>
            <p:cNvSpPr/>
            <p:nvPr/>
          </p:nvSpPr>
          <p:spPr>
            <a:xfrm rot="16200000">
              <a:off x="366315" y="4686948"/>
              <a:ext cx="89584" cy="822211"/>
            </a:xfrm>
            <a:prstGeom prst="rect">
              <a:avLst/>
            </a:prstGeom>
            <a:solidFill>
              <a:srgbClr val="0768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70AEFC-2856-4623-B2DD-A44569825786}"/>
                </a:ext>
              </a:extLst>
            </p:cNvPr>
            <p:cNvSpPr/>
            <p:nvPr/>
          </p:nvSpPr>
          <p:spPr>
            <a:xfrm rot="16200000">
              <a:off x="2010414" y="4687275"/>
              <a:ext cx="90237" cy="8222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61EED4-23D9-4AC6-AB9C-0C2A2E24E75C}"/>
                </a:ext>
              </a:extLst>
            </p:cNvPr>
            <p:cNvSpPr/>
            <p:nvPr userDrawn="1"/>
          </p:nvSpPr>
          <p:spPr>
            <a:xfrm rot="16200000">
              <a:off x="1188201" y="4687275"/>
              <a:ext cx="90237" cy="822213"/>
            </a:xfrm>
            <a:prstGeom prst="rect">
              <a:avLst/>
            </a:prstGeom>
            <a:solidFill>
              <a:srgbClr val="B8D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2" name="Titre 15">
            <a:extLst>
              <a:ext uri="{FF2B5EF4-FFF2-40B4-BE49-F238E27FC236}">
                <a16:creationId xmlns:a16="http://schemas.microsoft.com/office/drawing/2014/main" id="{E7395C62-DB91-4989-8435-49793F6210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704" y="216185"/>
            <a:ext cx="7048266" cy="652896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>
              <a:defRPr lang="fr-FR" sz="1600" b="0" i="0" cap="all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marL="0" lvl="0" defTabSz="914355"/>
            <a:r>
              <a:rPr lang="fr-FR" dirty="0"/>
              <a:t>TITRE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92926E74-7F81-48A7-B956-4471E359EE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702" y="913806"/>
            <a:ext cx="7048267" cy="626236"/>
          </a:xfrm>
          <a:prstGeom prst="rect">
            <a:avLst/>
          </a:prstGeom>
          <a:noFill/>
        </p:spPr>
        <p:txBody>
          <a:bodyPr wrap="square" lIns="0" tIns="36000" bIns="360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200" dirty="0">
                <a:solidFill>
                  <a:srgbClr val="07688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fr-FR" dirty="0"/>
              <a:t>Sous-Titre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5987043" y="1837509"/>
            <a:ext cx="2863850" cy="2403566"/>
          </a:xfrm>
          <a:prstGeom prst="rect">
            <a:avLst/>
          </a:prstGeo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>
                <a:solidFill>
                  <a:srgbClr val="07688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sz="1050">
                <a:latin typeface="+mn-lt"/>
              </a:defRPr>
            </a:lvl2pPr>
            <a:lvl3pPr marL="685783" indent="0">
              <a:buNone/>
              <a:defRPr sz="800">
                <a:latin typeface="+mn-lt"/>
              </a:defRPr>
            </a:lvl3pPr>
            <a:lvl4pPr marL="1028675" indent="0">
              <a:buNone/>
              <a:defRPr sz="700">
                <a:latin typeface="+mn-lt"/>
              </a:defRPr>
            </a:lvl4pPr>
            <a:lvl5pPr marL="1371566" indent="0">
              <a:buNone/>
              <a:defRPr sz="700">
                <a:latin typeface="+mn-lt"/>
              </a:defRPr>
            </a:lvl5pPr>
          </a:lstStyle>
          <a:p>
            <a:pPr lvl="0"/>
            <a:r>
              <a:rPr lang="fr-FR" dirty="0"/>
              <a:t>MODIFIER LE TEXTE</a:t>
            </a:r>
          </a:p>
          <a:p>
            <a:pPr lvl="0"/>
            <a:endParaRPr lang="fr-FR" dirty="0"/>
          </a:p>
          <a:p>
            <a:pPr lvl="1"/>
            <a:endParaRPr lang="fr-FR" dirty="0"/>
          </a:p>
          <a:p>
            <a:pPr lvl="0"/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75A8D9-ADC4-483A-A60A-AF48292FAA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702" y="1701685"/>
            <a:ext cx="4280297" cy="2831306"/>
          </a:xfrm>
          <a:prstGeom prst="rect">
            <a:avLst/>
          </a:prstGeom>
        </p:spPr>
        <p:txBody>
          <a:bodyPr/>
          <a:lstStyle>
            <a:lvl1pPr>
              <a:defRPr lang="fr-FR" sz="1400" kern="1200" dirty="0" smtClean="0">
                <a:solidFill>
                  <a:srgbClr val="07688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lang="fr-FR" sz="1200" kern="1200" dirty="0" smtClean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2pPr>
            <a:lvl3pPr>
              <a:defRPr lang="fr-FR" sz="1100" kern="1200" dirty="0" smtClean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3pPr>
            <a:lvl4pPr>
              <a:defRPr lang="fr-FR" sz="1000" kern="1200" dirty="0" smtClean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4pPr>
            <a:lvl5pPr>
              <a:defRPr lang="en-GB" sz="800" kern="1200" dirty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EAE83E7-448D-423A-886E-99235D0FCD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629600"/>
            <a:ext cx="645580" cy="31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20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- Titre_Tex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583F3124-6864-414D-BAD1-855FCBD6F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704" y="216185"/>
            <a:ext cx="7942979" cy="652896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>
              <a:defRPr lang="fr-FR" sz="1600" b="0" i="0" cap="all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ill Sans" panose="020B0502020104020203" pitchFamily="34" charset="-79"/>
              </a:defRPr>
            </a:lvl1pPr>
          </a:lstStyle>
          <a:p>
            <a:pPr marL="0" lvl="0" defTabSz="914355"/>
            <a:r>
              <a:rPr lang="fr-FR" dirty="0" err="1"/>
              <a:t>Graphic</a:t>
            </a:r>
            <a:r>
              <a:rPr lang="fr-FR" dirty="0"/>
              <a:t> chart </a:t>
            </a:r>
            <a:r>
              <a:rPr lang="fr-FR" dirty="0" err="1"/>
              <a:t>color</a:t>
            </a:r>
            <a:r>
              <a:rPr lang="fr-FR" dirty="0"/>
              <a:t> palette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7EBF5D1C-06A7-45F3-893F-765D93AC439B}"/>
              </a:ext>
            </a:extLst>
          </p:cNvPr>
          <p:cNvCxnSpPr>
            <a:cxnSpLocks/>
          </p:cNvCxnSpPr>
          <p:nvPr userDrawn="1"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FD490BC-9B10-4E84-B262-809577E5FA88}"/>
              </a:ext>
            </a:extLst>
          </p:cNvPr>
          <p:cNvSpPr/>
          <p:nvPr userDrawn="1"/>
        </p:nvSpPr>
        <p:spPr>
          <a:xfrm>
            <a:off x="2573216" y="1697237"/>
            <a:ext cx="216000" cy="216000"/>
          </a:xfrm>
          <a:prstGeom prst="rect">
            <a:avLst/>
          </a:prstGeom>
          <a:solidFill>
            <a:srgbClr val="003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3A0E74-E094-42BB-8B44-322CB194CD7D}"/>
              </a:ext>
            </a:extLst>
          </p:cNvPr>
          <p:cNvSpPr/>
          <p:nvPr userDrawn="1"/>
        </p:nvSpPr>
        <p:spPr>
          <a:xfrm>
            <a:off x="2573216" y="2423225"/>
            <a:ext cx="216000" cy="216000"/>
          </a:xfrm>
          <a:prstGeom prst="rect">
            <a:avLst/>
          </a:prstGeom>
          <a:solidFill>
            <a:srgbClr val="076889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237BA6-F7C0-44E0-A039-DC6A5E91A2B5}"/>
              </a:ext>
            </a:extLst>
          </p:cNvPr>
          <p:cNvSpPr/>
          <p:nvPr userDrawn="1"/>
        </p:nvSpPr>
        <p:spPr>
          <a:xfrm>
            <a:off x="2573216" y="2060231"/>
            <a:ext cx="216000" cy="216000"/>
          </a:xfrm>
          <a:prstGeom prst="rect">
            <a:avLst/>
          </a:prstGeom>
          <a:solidFill>
            <a:srgbClr val="01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C929FA-6579-41FB-8D9B-3DE34941683E}"/>
              </a:ext>
            </a:extLst>
          </p:cNvPr>
          <p:cNvSpPr/>
          <p:nvPr userDrawn="1"/>
        </p:nvSpPr>
        <p:spPr>
          <a:xfrm>
            <a:off x="4553090" y="2060231"/>
            <a:ext cx="216000" cy="216000"/>
          </a:xfrm>
          <a:prstGeom prst="rect">
            <a:avLst/>
          </a:prstGeom>
          <a:solidFill>
            <a:srgbClr val="52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2E6E93-7E25-4DC6-80CD-32AD7B6B4576}"/>
              </a:ext>
            </a:extLst>
          </p:cNvPr>
          <p:cNvSpPr/>
          <p:nvPr userDrawn="1"/>
        </p:nvSpPr>
        <p:spPr>
          <a:xfrm>
            <a:off x="2573216" y="2786219"/>
            <a:ext cx="216000" cy="216000"/>
          </a:xfrm>
          <a:prstGeom prst="rect">
            <a:avLst/>
          </a:prstGeom>
          <a:solidFill>
            <a:srgbClr val="4E8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44076F-C23B-4E02-BDE1-04D71CC4D18B}"/>
              </a:ext>
            </a:extLst>
          </p:cNvPr>
          <p:cNvSpPr/>
          <p:nvPr userDrawn="1"/>
        </p:nvSpPr>
        <p:spPr>
          <a:xfrm>
            <a:off x="4553090" y="2423225"/>
            <a:ext cx="216000" cy="216000"/>
          </a:xfrm>
          <a:prstGeom prst="rect">
            <a:avLst/>
          </a:prstGeom>
          <a:solidFill>
            <a:srgbClr val="B8D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123023-079E-4787-82DC-E352D86D3796}"/>
              </a:ext>
            </a:extLst>
          </p:cNvPr>
          <p:cNvSpPr/>
          <p:nvPr userDrawn="1"/>
        </p:nvSpPr>
        <p:spPr>
          <a:xfrm>
            <a:off x="4553090" y="1697237"/>
            <a:ext cx="216000" cy="216000"/>
          </a:xfrm>
          <a:prstGeom prst="rect">
            <a:avLst/>
          </a:prstGeom>
          <a:solidFill>
            <a:srgbClr val="74C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CCB65CA-C22F-4CAE-A69B-F76D920F5692}"/>
              </a:ext>
            </a:extLst>
          </p:cNvPr>
          <p:cNvSpPr txBox="1"/>
          <p:nvPr userDrawn="1"/>
        </p:nvSpPr>
        <p:spPr>
          <a:xfrm>
            <a:off x="2865503" y="1712904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0 / 62 / 93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C37AD9F-C957-43A1-916F-482A7343DF78}"/>
              </a:ext>
            </a:extLst>
          </p:cNvPr>
          <p:cNvSpPr txBox="1"/>
          <p:nvPr userDrawn="1"/>
        </p:nvSpPr>
        <p:spPr>
          <a:xfrm>
            <a:off x="2865503" y="2075898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1 / 77 / 109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2BE16DD-1D48-4B77-A201-25EA2C195A6F}"/>
              </a:ext>
            </a:extLst>
          </p:cNvPr>
          <p:cNvSpPr txBox="1"/>
          <p:nvPr userDrawn="1"/>
        </p:nvSpPr>
        <p:spPr>
          <a:xfrm>
            <a:off x="2865503" y="2438892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7 / 104 / 137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AEFD6D-7CBF-49F4-BE00-E60E9156411F}"/>
              </a:ext>
            </a:extLst>
          </p:cNvPr>
          <p:cNvSpPr txBox="1"/>
          <p:nvPr userDrawn="1"/>
        </p:nvSpPr>
        <p:spPr>
          <a:xfrm>
            <a:off x="2865503" y="2801886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78 / 140 / 165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A88570A-766F-4D1B-9B9D-F6E47DFE17AF}"/>
              </a:ext>
            </a:extLst>
          </p:cNvPr>
          <p:cNvSpPr txBox="1"/>
          <p:nvPr userDrawn="1"/>
        </p:nvSpPr>
        <p:spPr>
          <a:xfrm>
            <a:off x="4845377" y="2438892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184 / 208 / 220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93DFB9C-BF4F-448F-871A-5B0BAC58EE5E}"/>
              </a:ext>
            </a:extLst>
          </p:cNvPr>
          <p:cNvSpPr txBox="1"/>
          <p:nvPr userDrawn="1"/>
        </p:nvSpPr>
        <p:spPr>
          <a:xfrm>
            <a:off x="4845377" y="1349910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105 / 181 / 189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DBFC26B-B642-4A26-B44B-4CB52EBA6E3C}"/>
              </a:ext>
            </a:extLst>
          </p:cNvPr>
          <p:cNvSpPr txBox="1"/>
          <p:nvPr userDrawn="1"/>
        </p:nvSpPr>
        <p:spPr>
          <a:xfrm>
            <a:off x="4845377" y="1712904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116 / 196 / 187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284144A-F23D-4E0A-B58A-33F8879DC17B}"/>
              </a:ext>
            </a:extLst>
          </p:cNvPr>
          <p:cNvSpPr txBox="1"/>
          <p:nvPr userDrawn="1"/>
        </p:nvSpPr>
        <p:spPr>
          <a:xfrm>
            <a:off x="4845377" y="2075898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57 / 169 / 173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F7D0B8-0A86-4E88-B49B-122D3C9AA69A}"/>
              </a:ext>
            </a:extLst>
          </p:cNvPr>
          <p:cNvSpPr/>
          <p:nvPr userDrawn="1"/>
        </p:nvSpPr>
        <p:spPr>
          <a:xfrm>
            <a:off x="4553090" y="1334243"/>
            <a:ext cx="216000" cy="216000"/>
          </a:xfrm>
          <a:prstGeom prst="rect">
            <a:avLst/>
          </a:prstGeom>
          <a:solidFill>
            <a:srgbClr val="69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E708B2-ABFE-47AA-B70D-C4F7A6C02EA8}"/>
              </a:ext>
            </a:extLst>
          </p:cNvPr>
          <p:cNvSpPr/>
          <p:nvPr userDrawn="1"/>
        </p:nvSpPr>
        <p:spPr>
          <a:xfrm>
            <a:off x="2573216" y="3149213"/>
            <a:ext cx="216000" cy="216000"/>
          </a:xfrm>
          <a:prstGeom prst="rect">
            <a:avLst/>
          </a:prstGeom>
          <a:solidFill>
            <a:srgbClr val="0D7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C8F9695-EAE1-4E8C-9354-4A3E3D069611}"/>
              </a:ext>
            </a:extLst>
          </p:cNvPr>
          <p:cNvSpPr txBox="1"/>
          <p:nvPr userDrawn="1"/>
        </p:nvSpPr>
        <p:spPr>
          <a:xfrm>
            <a:off x="2865503" y="3164880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13 / 114 / 125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3C47A8-0281-4F8A-8B56-AE0EA9051963}"/>
              </a:ext>
            </a:extLst>
          </p:cNvPr>
          <p:cNvSpPr/>
          <p:nvPr userDrawn="1"/>
        </p:nvSpPr>
        <p:spPr>
          <a:xfrm>
            <a:off x="4553090" y="2786219"/>
            <a:ext cx="216000" cy="216000"/>
          </a:xfrm>
          <a:prstGeom prst="rect">
            <a:avLst/>
          </a:prstGeom>
          <a:solidFill>
            <a:srgbClr val="B8C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7750366-5ABC-40BA-9B3A-F9AD96FAC0B3}"/>
              </a:ext>
            </a:extLst>
          </p:cNvPr>
          <p:cNvSpPr txBox="1"/>
          <p:nvPr userDrawn="1"/>
        </p:nvSpPr>
        <p:spPr>
          <a:xfrm>
            <a:off x="4845377" y="2801886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184 / 202 / 57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0B50A1-0F8F-416C-B6C2-9C2147938790}"/>
              </a:ext>
            </a:extLst>
          </p:cNvPr>
          <p:cNvSpPr/>
          <p:nvPr userDrawn="1"/>
        </p:nvSpPr>
        <p:spPr>
          <a:xfrm>
            <a:off x="2573216" y="1334243"/>
            <a:ext cx="216000" cy="21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6A43B06-30BE-45FC-A3CA-47FD98C421C2}"/>
              </a:ext>
            </a:extLst>
          </p:cNvPr>
          <p:cNvSpPr txBox="1"/>
          <p:nvPr userDrawn="1"/>
        </p:nvSpPr>
        <p:spPr>
          <a:xfrm>
            <a:off x="2865503" y="1349910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89 / 89 / 89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1C409F-E14C-496C-9B77-36DEF229BAA5}"/>
              </a:ext>
            </a:extLst>
          </p:cNvPr>
          <p:cNvSpPr/>
          <p:nvPr userDrawn="1"/>
        </p:nvSpPr>
        <p:spPr>
          <a:xfrm>
            <a:off x="4553090" y="3149213"/>
            <a:ext cx="216000" cy="216000"/>
          </a:xfrm>
          <a:prstGeom prst="rect">
            <a:avLst/>
          </a:prstGeom>
          <a:solidFill>
            <a:srgbClr val="F7A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8D0B812-A30B-43CE-A67F-3CF006897174}"/>
              </a:ext>
            </a:extLst>
          </p:cNvPr>
          <p:cNvSpPr txBox="1"/>
          <p:nvPr userDrawn="1"/>
        </p:nvSpPr>
        <p:spPr>
          <a:xfrm>
            <a:off x="4845377" y="3164880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247 / 167 / 17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1AF84B-50D1-446D-8D1C-0564525C7962}"/>
              </a:ext>
            </a:extLst>
          </p:cNvPr>
          <p:cNvSpPr/>
          <p:nvPr userDrawn="1"/>
        </p:nvSpPr>
        <p:spPr>
          <a:xfrm>
            <a:off x="4560015" y="3514985"/>
            <a:ext cx="216000" cy="21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AF928E8-9159-4852-A757-AF6144597C4D}"/>
              </a:ext>
            </a:extLst>
          </p:cNvPr>
          <p:cNvSpPr txBox="1"/>
          <p:nvPr userDrawn="1"/>
        </p:nvSpPr>
        <p:spPr>
          <a:xfrm>
            <a:off x="4852302" y="3530652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192 / 0 / 0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31D5EB-1966-431A-AE20-FBBD46EFCD18}"/>
              </a:ext>
            </a:extLst>
          </p:cNvPr>
          <p:cNvSpPr/>
          <p:nvPr userDrawn="1"/>
        </p:nvSpPr>
        <p:spPr>
          <a:xfrm>
            <a:off x="2573216" y="1697237"/>
            <a:ext cx="216000" cy="216000"/>
          </a:xfrm>
          <a:prstGeom prst="rect">
            <a:avLst/>
          </a:prstGeom>
          <a:solidFill>
            <a:srgbClr val="003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E4171C-7D24-44DB-84E1-4A2016C4B719}"/>
              </a:ext>
            </a:extLst>
          </p:cNvPr>
          <p:cNvSpPr/>
          <p:nvPr userDrawn="1"/>
        </p:nvSpPr>
        <p:spPr>
          <a:xfrm>
            <a:off x="2573216" y="2423225"/>
            <a:ext cx="216000" cy="216000"/>
          </a:xfrm>
          <a:prstGeom prst="rect">
            <a:avLst/>
          </a:prstGeom>
          <a:solidFill>
            <a:srgbClr val="076889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1DFD71-7B4F-424A-BFF4-05E8ECB2E243}"/>
              </a:ext>
            </a:extLst>
          </p:cNvPr>
          <p:cNvSpPr/>
          <p:nvPr userDrawn="1"/>
        </p:nvSpPr>
        <p:spPr>
          <a:xfrm>
            <a:off x="2573216" y="2060231"/>
            <a:ext cx="216000" cy="216000"/>
          </a:xfrm>
          <a:prstGeom prst="rect">
            <a:avLst/>
          </a:prstGeom>
          <a:solidFill>
            <a:srgbClr val="01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91D45D1-C1C1-4FA8-83E7-B3670425E16E}"/>
              </a:ext>
            </a:extLst>
          </p:cNvPr>
          <p:cNvSpPr/>
          <p:nvPr userDrawn="1"/>
        </p:nvSpPr>
        <p:spPr>
          <a:xfrm>
            <a:off x="4553090" y="2060231"/>
            <a:ext cx="216000" cy="216000"/>
          </a:xfrm>
          <a:prstGeom prst="rect">
            <a:avLst/>
          </a:prstGeom>
          <a:solidFill>
            <a:srgbClr val="52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018614-9439-4205-965A-DA7526FEA4F2}"/>
              </a:ext>
            </a:extLst>
          </p:cNvPr>
          <p:cNvSpPr/>
          <p:nvPr userDrawn="1"/>
        </p:nvSpPr>
        <p:spPr>
          <a:xfrm>
            <a:off x="2573216" y="2786219"/>
            <a:ext cx="216000" cy="216000"/>
          </a:xfrm>
          <a:prstGeom prst="rect">
            <a:avLst/>
          </a:prstGeom>
          <a:solidFill>
            <a:srgbClr val="4E8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F0FCEF-71A1-4D45-9BDF-F114332AAB8A}"/>
              </a:ext>
            </a:extLst>
          </p:cNvPr>
          <p:cNvSpPr/>
          <p:nvPr userDrawn="1"/>
        </p:nvSpPr>
        <p:spPr>
          <a:xfrm>
            <a:off x="4553090" y="2423225"/>
            <a:ext cx="216000" cy="216000"/>
          </a:xfrm>
          <a:prstGeom prst="rect">
            <a:avLst/>
          </a:prstGeom>
          <a:solidFill>
            <a:srgbClr val="B8D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D6C140-8370-4D28-8B65-533A45345ACF}"/>
              </a:ext>
            </a:extLst>
          </p:cNvPr>
          <p:cNvSpPr/>
          <p:nvPr userDrawn="1"/>
        </p:nvSpPr>
        <p:spPr>
          <a:xfrm>
            <a:off x="4553090" y="1697237"/>
            <a:ext cx="216000" cy="216000"/>
          </a:xfrm>
          <a:prstGeom prst="rect">
            <a:avLst/>
          </a:prstGeom>
          <a:solidFill>
            <a:srgbClr val="74C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690BBB2-4402-4528-BC84-B518580103D4}"/>
              </a:ext>
            </a:extLst>
          </p:cNvPr>
          <p:cNvSpPr txBox="1"/>
          <p:nvPr userDrawn="1"/>
        </p:nvSpPr>
        <p:spPr>
          <a:xfrm>
            <a:off x="2865503" y="1712904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0 / 62 / 93 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C7527DD-C15D-4810-BA40-BB007A2D88AD}"/>
              </a:ext>
            </a:extLst>
          </p:cNvPr>
          <p:cNvSpPr txBox="1"/>
          <p:nvPr userDrawn="1"/>
        </p:nvSpPr>
        <p:spPr>
          <a:xfrm>
            <a:off x="2865503" y="2075898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1 / 77 / 109 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8D6B8B5-DDEF-411E-8E29-111D09153989}"/>
              </a:ext>
            </a:extLst>
          </p:cNvPr>
          <p:cNvSpPr txBox="1"/>
          <p:nvPr userDrawn="1"/>
        </p:nvSpPr>
        <p:spPr>
          <a:xfrm>
            <a:off x="2865503" y="2438892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7 / 104 / 137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1B9E4D4-A6DB-45BF-B47C-48D908582CEC}"/>
              </a:ext>
            </a:extLst>
          </p:cNvPr>
          <p:cNvSpPr txBox="1"/>
          <p:nvPr userDrawn="1"/>
        </p:nvSpPr>
        <p:spPr>
          <a:xfrm>
            <a:off x="2865503" y="2801886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78 / 140 / 165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7849ECD-570E-45EC-AE05-23C4F72C26C6}"/>
              </a:ext>
            </a:extLst>
          </p:cNvPr>
          <p:cNvSpPr txBox="1"/>
          <p:nvPr userDrawn="1"/>
        </p:nvSpPr>
        <p:spPr>
          <a:xfrm>
            <a:off x="4845377" y="2438892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184 / 208 / 220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43C6A84-DBE5-44EC-9979-D1B243A88436}"/>
              </a:ext>
            </a:extLst>
          </p:cNvPr>
          <p:cNvSpPr txBox="1"/>
          <p:nvPr userDrawn="1"/>
        </p:nvSpPr>
        <p:spPr>
          <a:xfrm>
            <a:off x="4845377" y="1349910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105 / 181 / 189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40EB1E2-1A4A-4385-AEA3-90C52FFBC02B}"/>
              </a:ext>
            </a:extLst>
          </p:cNvPr>
          <p:cNvSpPr txBox="1"/>
          <p:nvPr userDrawn="1"/>
        </p:nvSpPr>
        <p:spPr>
          <a:xfrm>
            <a:off x="4845377" y="1712904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116 / 196 / 187 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4B7C983C-F6D7-4A50-85EE-A8128FDCFC49}"/>
              </a:ext>
            </a:extLst>
          </p:cNvPr>
          <p:cNvSpPr txBox="1"/>
          <p:nvPr userDrawn="1"/>
        </p:nvSpPr>
        <p:spPr>
          <a:xfrm>
            <a:off x="4845377" y="2075898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57 / 169 / 173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A1444E-559D-4D58-AF09-9027FFD95373}"/>
              </a:ext>
            </a:extLst>
          </p:cNvPr>
          <p:cNvSpPr/>
          <p:nvPr userDrawn="1"/>
        </p:nvSpPr>
        <p:spPr>
          <a:xfrm>
            <a:off x="4553090" y="1334243"/>
            <a:ext cx="216000" cy="216000"/>
          </a:xfrm>
          <a:prstGeom prst="rect">
            <a:avLst/>
          </a:prstGeom>
          <a:solidFill>
            <a:srgbClr val="69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92F118C-380B-4BE4-AA1F-8A7567305567}"/>
              </a:ext>
            </a:extLst>
          </p:cNvPr>
          <p:cNvSpPr/>
          <p:nvPr userDrawn="1"/>
        </p:nvSpPr>
        <p:spPr>
          <a:xfrm>
            <a:off x="2573216" y="3149213"/>
            <a:ext cx="216000" cy="216000"/>
          </a:xfrm>
          <a:prstGeom prst="rect">
            <a:avLst/>
          </a:prstGeom>
          <a:solidFill>
            <a:srgbClr val="0D7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6982FDC-CE34-495C-B357-8851F57CE065}"/>
              </a:ext>
            </a:extLst>
          </p:cNvPr>
          <p:cNvSpPr txBox="1"/>
          <p:nvPr userDrawn="1"/>
        </p:nvSpPr>
        <p:spPr>
          <a:xfrm>
            <a:off x="2865503" y="3164880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13 / 114 / 125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7A8ACDB-415E-4EFC-89C9-AEEBD785B1F3}"/>
              </a:ext>
            </a:extLst>
          </p:cNvPr>
          <p:cNvSpPr/>
          <p:nvPr userDrawn="1"/>
        </p:nvSpPr>
        <p:spPr>
          <a:xfrm>
            <a:off x="4553090" y="2786219"/>
            <a:ext cx="216000" cy="216000"/>
          </a:xfrm>
          <a:prstGeom prst="rect">
            <a:avLst/>
          </a:prstGeom>
          <a:solidFill>
            <a:srgbClr val="B8C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317D59F-9563-4EA3-8B22-5F08252D82B1}"/>
              </a:ext>
            </a:extLst>
          </p:cNvPr>
          <p:cNvSpPr txBox="1"/>
          <p:nvPr userDrawn="1"/>
        </p:nvSpPr>
        <p:spPr>
          <a:xfrm>
            <a:off x="4845377" y="2801886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184 / 202 / 57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F169AD0-94FD-43F9-920F-459C68A950F1}"/>
              </a:ext>
            </a:extLst>
          </p:cNvPr>
          <p:cNvSpPr/>
          <p:nvPr userDrawn="1"/>
        </p:nvSpPr>
        <p:spPr>
          <a:xfrm>
            <a:off x="2573216" y="1334243"/>
            <a:ext cx="216000" cy="21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32EE570-80DD-448D-94A6-6EB2A2039AF4}"/>
              </a:ext>
            </a:extLst>
          </p:cNvPr>
          <p:cNvSpPr txBox="1"/>
          <p:nvPr userDrawn="1"/>
        </p:nvSpPr>
        <p:spPr>
          <a:xfrm>
            <a:off x="2865503" y="1349910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89 / 89 / 89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E64AA20-94C9-463D-9B65-85E71154A683}"/>
              </a:ext>
            </a:extLst>
          </p:cNvPr>
          <p:cNvSpPr/>
          <p:nvPr userDrawn="1"/>
        </p:nvSpPr>
        <p:spPr>
          <a:xfrm>
            <a:off x="4553090" y="3149213"/>
            <a:ext cx="216000" cy="216000"/>
          </a:xfrm>
          <a:prstGeom prst="rect">
            <a:avLst/>
          </a:prstGeom>
          <a:solidFill>
            <a:srgbClr val="F7A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D0F13A3-44FF-496F-8656-5757B1D27832}"/>
              </a:ext>
            </a:extLst>
          </p:cNvPr>
          <p:cNvSpPr txBox="1"/>
          <p:nvPr userDrawn="1"/>
        </p:nvSpPr>
        <p:spPr>
          <a:xfrm>
            <a:off x="4845377" y="3164880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247 / 167 / 17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8A06B52-5458-406E-B597-F4EA0094C4D3}"/>
              </a:ext>
            </a:extLst>
          </p:cNvPr>
          <p:cNvSpPr/>
          <p:nvPr userDrawn="1"/>
        </p:nvSpPr>
        <p:spPr>
          <a:xfrm>
            <a:off x="4560015" y="3514985"/>
            <a:ext cx="216000" cy="21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4C27C60-7CCC-4420-B435-E95FD9891D48}"/>
              </a:ext>
            </a:extLst>
          </p:cNvPr>
          <p:cNvSpPr txBox="1"/>
          <p:nvPr userDrawn="1"/>
        </p:nvSpPr>
        <p:spPr>
          <a:xfrm>
            <a:off x="4852302" y="3530652"/>
            <a:ext cx="108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RVB : 192 / 0 / 0 </a:t>
            </a:r>
          </a:p>
        </p:txBody>
      </p:sp>
    </p:spTree>
    <p:extLst>
      <p:ext uri="{BB962C8B-B14F-4D97-AF65-F5344CB8AC3E}">
        <p14:creationId xmlns:p14="http://schemas.microsoft.com/office/powerpoint/2010/main" val="2972824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/>
          <a:stretch/>
        </p:blipFill>
        <p:spPr>
          <a:xfrm>
            <a:off x="0" y="-1472"/>
            <a:ext cx="9144000" cy="5144972"/>
          </a:xfrm>
          <a:prstGeom prst="rect">
            <a:avLst/>
          </a:prstGeom>
        </p:spPr>
      </p:pic>
      <p:sp>
        <p:nvSpPr>
          <p:cNvPr id="8" name="Oval 79">
            <a:extLst>
              <a:ext uri="{FF2B5EF4-FFF2-40B4-BE49-F238E27FC236}">
                <a16:creationId xmlns:a16="http://schemas.microsoft.com/office/drawing/2014/main" id="{04C0AA5E-1CD3-42F0-89C5-708BD25AF72C}"/>
              </a:ext>
            </a:extLst>
          </p:cNvPr>
          <p:cNvSpPr/>
          <p:nvPr userDrawn="1"/>
        </p:nvSpPr>
        <p:spPr>
          <a:xfrm>
            <a:off x="2295639" y="341832"/>
            <a:ext cx="4552722" cy="4552714"/>
          </a:xfrm>
          <a:prstGeom prst="ellipse">
            <a:avLst/>
          </a:prstGeom>
          <a:solidFill>
            <a:srgbClr val="04668A">
              <a:alpha val="20000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257175">
              <a:defRPr/>
            </a:pPr>
            <a:endParaRPr lang="en-US" sz="1013" dirty="0">
              <a:solidFill>
                <a:srgbClr val="FFFFFF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A463E156-8C9C-44CE-B062-356DA53DCF6E}"/>
              </a:ext>
            </a:extLst>
          </p:cNvPr>
          <p:cNvSpPr/>
          <p:nvPr userDrawn="1"/>
        </p:nvSpPr>
        <p:spPr>
          <a:xfrm>
            <a:off x="2934296" y="980486"/>
            <a:ext cx="3275410" cy="3275406"/>
          </a:xfrm>
          <a:prstGeom prst="ellipse">
            <a:avLst/>
          </a:prstGeom>
          <a:solidFill>
            <a:srgbClr val="04668A">
              <a:alpha val="95000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>
              <a:defRPr/>
            </a:pPr>
            <a:endParaRPr lang="en-US" sz="1013" dirty="0">
              <a:solidFill>
                <a:srgbClr val="FFFFFF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781181B-3AC0-475E-AEFA-EEBC4C220ABD}"/>
              </a:ext>
            </a:extLst>
          </p:cNvPr>
          <p:cNvSpPr txBox="1"/>
          <p:nvPr userDrawn="1"/>
        </p:nvSpPr>
        <p:spPr>
          <a:xfrm>
            <a:off x="3431862" y="3418990"/>
            <a:ext cx="228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www.c-ssystems.de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2551C2-0204-4211-B1E0-C8C1EEAE077A}"/>
              </a:ext>
            </a:extLst>
          </p:cNvPr>
          <p:cNvSpPr/>
          <p:nvPr userDrawn="1"/>
        </p:nvSpPr>
        <p:spPr>
          <a:xfrm>
            <a:off x="0" y="4598362"/>
            <a:ext cx="9144000" cy="346249"/>
          </a:xfrm>
          <a:prstGeom prst="rect">
            <a:avLst/>
          </a:prstGeom>
          <a:solidFill>
            <a:srgbClr val="076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C9E1C6-DFA6-45AC-AEFF-EFE7A77F4877}"/>
              </a:ext>
            </a:extLst>
          </p:cNvPr>
          <p:cNvSpPr/>
          <p:nvPr userDrawn="1"/>
        </p:nvSpPr>
        <p:spPr>
          <a:xfrm>
            <a:off x="1805203" y="4592527"/>
            <a:ext cx="5869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This document is the property of CS GROUP – Germany and is confidential.</a:t>
            </a:r>
          </a:p>
          <a:p>
            <a:pPr algn="ctr"/>
            <a:r>
              <a:rPr lang="en-US" sz="900" i="1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It may not be reproduced or communicated to a third party without written authorization.</a:t>
            </a:r>
            <a:r>
              <a:rPr lang="fr-FR" sz="900" i="1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. </a:t>
            </a:r>
            <a:endParaRPr lang="fr-FR" sz="900" i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3DFF27-57D6-4CB0-BCCC-5997DE1D0D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46" y="1760037"/>
            <a:ext cx="2891306" cy="14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9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CA824558-1E52-438F-9EC5-AEFCBE6A11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2691" y="573441"/>
            <a:ext cx="4282210" cy="3970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A8EFE1-4954-4188-B828-9F85FA8EAC04}"/>
              </a:ext>
            </a:extLst>
          </p:cNvPr>
          <p:cNvSpPr/>
          <p:nvPr/>
        </p:nvSpPr>
        <p:spPr>
          <a:xfrm>
            <a:off x="419102" y="1070492"/>
            <a:ext cx="3985579" cy="2893763"/>
          </a:xfrm>
          <a:prstGeom prst="rect">
            <a:avLst/>
          </a:prstGeom>
          <a:solidFill>
            <a:srgbClr val="08698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fr-FR" sz="1500" dirty="0">
              <a:solidFill>
                <a:prstClr val="white"/>
              </a:solidFill>
              <a:latin typeface="Century Gothic" panose="020B050202020202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7AB2061-4DB4-4976-B0C2-B5522F0539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2475" y="3025663"/>
            <a:ext cx="2862206" cy="1518697"/>
          </a:xfrm>
          <a:prstGeom prst="rect">
            <a:avLst/>
          </a:prstGeom>
        </p:spPr>
        <p:txBody>
          <a:bodyPr lIns="0" rIns="0"/>
          <a:lstStyle>
            <a:lvl1pPr marL="0" indent="0" algn="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3800" b="0" i="0" kern="1200" dirty="0" smtClean="0">
                <a:solidFill>
                  <a:srgbClr val="F7A71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ct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3800" b="0" i="0" kern="1200" dirty="0" smtClean="0">
                <a:solidFill>
                  <a:srgbClr val="F7A711"/>
                </a:solidFill>
                <a:latin typeface="Montserrat" pitchFamily="2" charset="77"/>
                <a:ea typeface="+mn-ea"/>
                <a:cs typeface="+mn-cs"/>
              </a:defRPr>
            </a:lvl2pPr>
            <a:lvl3pPr marL="0" indent="0" algn="ct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3800" b="0" i="0" kern="1200" dirty="0" smtClean="0">
                <a:solidFill>
                  <a:srgbClr val="F7A711"/>
                </a:solidFill>
                <a:latin typeface="Montserrat" pitchFamily="2" charset="77"/>
                <a:ea typeface="+mn-ea"/>
                <a:cs typeface="+mn-cs"/>
              </a:defRPr>
            </a:lvl3pPr>
            <a:lvl4pPr marL="0" indent="0" algn="ct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3800" b="0" i="0" kern="1200" dirty="0" smtClean="0">
                <a:solidFill>
                  <a:srgbClr val="F7A711"/>
                </a:solidFill>
                <a:latin typeface="Montserrat" pitchFamily="2" charset="77"/>
                <a:ea typeface="+mn-ea"/>
                <a:cs typeface="+mn-cs"/>
              </a:defRPr>
            </a:lvl4pPr>
            <a:lvl5pPr marL="0" indent="0" algn="ct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3800" b="0" i="0" kern="1200" dirty="0">
                <a:solidFill>
                  <a:srgbClr val="F7A71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229940-1AE2-47E4-8D1D-24628C40CEBF}"/>
              </a:ext>
            </a:extLst>
          </p:cNvPr>
          <p:cNvSpPr/>
          <p:nvPr/>
        </p:nvSpPr>
        <p:spPr>
          <a:xfrm>
            <a:off x="1" y="5015346"/>
            <a:ext cx="2521526" cy="1281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fr-FR" sz="1500" dirty="0">
              <a:solidFill>
                <a:prstClr val="white"/>
              </a:solidFill>
              <a:latin typeface="Century Gothic" panose="020B050202020202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ECDD52-D06C-4179-AB04-9D7A38EC59CC}"/>
              </a:ext>
            </a:extLst>
          </p:cNvPr>
          <p:cNvSpPr/>
          <p:nvPr/>
        </p:nvSpPr>
        <p:spPr>
          <a:xfrm>
            <a:off x="6622474" y="1"/>
            <a:ext cx="2521526" cy="1281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fr-FR" sz="1500" dirty="0">
              <a:solidFill>
                <a:prstClr val="white"/>
              </a:solidFill>
              <a:latin typeface="Century Gothic" panose="020B050202020202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D2A639C4-2416-4F8D-91DC-8EFB20A88B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84658" y="2117086"/>
            <a:ext cx="2640012" cy="480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kern="1200" spc="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 marL="342892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685783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028675" indent="0">
              <a:buNone/>
              <a:defRPr lang="fr-FR" sz="2000" kern="1200" spc="0" dirty="0" smtClean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1371566" indent="0">
              <a:buNone/>
              <a:defRPr lang="en-GB" sz="2000" kern="1200" spc="0" dirty="0">
                <a:solidFill>
                  <a:prstClr val="white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9EF57C-7C52-4E07-B47B-46052F0F9B76}"/>
              </a:ext>
            </a:extLst>
          </p:cNvPr>
          <p:cNvSpPr/>
          <p:nvPr userDrawn="1"/>
        </p:nvSpPr>
        <p:spPr>
          <a:xfrm>
            <a:off x="419102" y="1070492"/>
            <a:ext cx="3985579" cy="2893763"/>
          </a:xfrm>
          <a:prstGeom prst="rect">
            <a:avLst/>
          </a:prstGeom>
          <a:solidFill>
            <a:srgbClr val="08698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fr-FR" sz="1500" dirty="0">
              <a:solidFill>
                <a:prstClr val="white"/>
              </a:solidFill>
              <a:latin typeface="Century Gothic" panose="020B050202020202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A25F5F-42B6-4EF1-8914-9F97D030140F}"/>
              </a:ext>
            </a:extLst>
          </p:cNvPr>
          <p:cNvSpPr/>
          <p:nvPr userDrawn="1"/>
        </p:nvSpPr>
        <p:spPr>
          <a:xfrm>
            <a:off x="1" y="5015346"/>
            <a:ext cx="2521526" cy="1281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fr-FR" sz="1500" dirty="0">
              <a:solidFill>
                <a:prstClr val="white"/>
              </a:solidFill>
              <a:latin typeface="Century Gothic" panose="020B050202020202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103680-3CD7-4348-981A-CCD1C3C35EA8}"/>
              </a:ext>
            </a:extLst>
          </p:cNvPr>
          <p:cNvSpPr/>
          <p:nvPr userDrawn="1"/>
        </p:nvSpPr>
        <p:spPr>
          <a:xfrm>
            <a:off x="6622474" y="1"/>
            <a:ext cx="2521526" cy="1281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fr-FR" sz="1500" dirty="0">
              <a:solidFill>
                <a:prstClr val="white"/>
              </a:solidFill>
              <a:latin typeface="Century Gothic" panose="020B050202020202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6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-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583F3124-6864-414D-BAD1-855FCBD6F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704" y="216185"/>
            <a:ext cx="7942979" cy="652896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>
              <a:defRPr lang="fr-FR" sz="1600" b="0" i="0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0" defTabSz="914355"/>
            <a:r>
              <a:rPr lang="fr-FR" dirty="0"/>
              <a:t>TITRE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7EBF5D1C-06A7-45F3-893F-765D93AC439B}"/>
              </a:ext>
            </a:extLst>
          </p:cNvPr>
          <p:cNvCxnSpPr>
            <a:cxnSpLocks/>
          </p:cNvCxnSpPr>
          <p:nvPr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">
            <a:extLst>
              <a:ext uri="{FF2B5EF4-FFF2-40B4-BE49-F238E27FC236}">
                <a16:creationId xmlns:a16="http://schemas.microsoft.com/office/drawing/2014/main" id="{6792C63F-E768-45F0-B9D9-14F0A0265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42607" y="5024582"/>
            <a:ext cx="658789" cy="105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fld id="{E67A2A62-3761-4AC3-A6EA-C7BF128CE91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70703" y="1045666"/>
            <a:ext cx="7942263" cy="35004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7688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sz="12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2pPr>
            <a:lvl3pPr>
              <a:defRPr sz="11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3pPr>
            <a:lvl4pPr>
              <a:defRPr sz="10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4pPr>
            <a:lvl5pPr>
              <a:defRPr sz="8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  <a:p>
            <a:pPr lvl="0"/>
            <a:endParaRPr lang="en-GB" dirty="0"/>
          </a:p>
        </p:txBody>
      </p:sp>
      <p:cxnSp>
        <p:nvCxnSpPr>
          <p:cNvPr id="6" name="Straight Connector 53">
            <a:extLst>
              <a:ext uri="{FF2B5EF4-FFF2-40B4-BE49-F238E27FC236}">
                <a16:creationId xmlns:a16="http://schemas.microsoft.com/office/drawing/2014/main" id="{C6DBE946-600A-4FE7-8132-5F065A5D8DF0}"/>
              </a:ext>
            </a:extLst>
          </p:cNvPr>
          <p:cNvCxnSpPr>
            <a:cxnSpLocks/>
          </p:cNvCxnSpPr>
          <p:nvPr userDrawn="1"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7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- Titre_2 bloc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7EBF5D1C-06A7-45F3-893F-765D93AC439B}"/>
              </a:ext>
            </a:extLst>
          </p:cNvPr>
          <p:cNvCxnSpPr>
            <a:cxnSpLocks/>
          </p:cNvCxnSpPr>
          <p:nvPr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441780" y="1215969"/>
            <a:ext cx="3871903" cy="35004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7688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sz="12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2pPr>
            <a:lvl3pPr>
              <a:defRPr sz="11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3pPr>
            <a:lvl4pPr>
              <a:defRPr sz="10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4pPr>
            <a:lvl5pPr>
              <a:defRPr sz="8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370704" y="1215970"/>
            <a:ext cx="3871903" cy="35004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7688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sz="12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2pPr>
            <a:lvl3pPr>
              <a:defRPr sz="11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3pPr>
            <a:lvl4pPr>
              <a:defRPr sz="10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4pPr>
            <a:lvl5pPr>
              <a:defRPr sz="80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7" name="Titre 15">
            <a:extLst>
              <a:ext uri="{FF2B5EF4-FFF2-40B4-BE49-F238E27FC236}">
                <a16:creationId xmlns:a16="http://schemas.microsoft.com/office/drawing/2014/main" id="{CB234C69-4C3C-40EA-A434-F5090B7EF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704" y="216185"/>
            <a:ext cx="7942979" cy="652896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>
              <a:defRPr lang="fr-FR" sz="1600" b="0" i="0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0" defTabSz="914355"/>
            <a:r>
              <a:rPr lang="fr-FR" dirty="0"/>
              <a:t>TITRE</a:t>
            </a:r>
          </a:p>
        </p:txBody>
      </p:sp>
      <p:cxnSp>
        <p:nvCxnSpPr>
          <p:cNvPr id="9" name="Straight Connector 53">
            <a:extLst>
              <a:ext uri="{FF2B5EF4-FFF2-40B4-BE49-F238E27FC236}">
                <a16:creationId xmlns:a16="http://schemas.microsoft.com/office/drawing/2014/main" id="{831712A6-C4FA-4539-BA19-90D3D4A7A771}"/>
              </a:ext>
            </a:extLst>
          </p:cNvPr>
          <p:cNvCxnSpPr>
            <a:cxnSpLocks/>
          </p:cNvCxnSpPr>
          <p:nvPr userDrawn="1"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22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- Titre &amp;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5BFD0539-DFEC-48A3-AEE1-E60DF380D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702" y="913806"/>
            <a:ext cx="7948235" cy="626236"/>
          </a:xfrm>
          <a:prstGeom prst="rect">
            <a:avLst/>
          </a:prstGeom>
          <a:noFill/>
        </p:spPr>
        <p:txBody>
          <a:bodyPr wrap="square" lIns="0" tIns="36000" bIns="360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200" dirty="0">
                <a:solidFill>
                  <a:srgbClr val="076889"/>
                </a:solidFill>
                <a:latin typeface="+mn-lt"/>
              </a:defRPr>
            </a:lvl1pPr>
          </a:lstStyle>
          <a:p>
            <a:pPr marL="0" lvl="0"/>
            <a:r>
              <a:rPr lang="fr-FR" dirty="0"/>
              <a:t>Sous-Titre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7EBF5D1C-06A7-45F3-893F-765D93AC439B}"/>
              </a:ext>
            </a:extLst>
          </p:cNvPr>
          <p:cNvCxnSpPr>
            <a:cxnSpLocks/>
          </p:cNvCxnSpPr>
          <p:nvPr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5">
            <a:extLst>
              <a:ext uri="{FF2B5EF4-FFF2-40B4-BE49-F238E27FC236}">
                <a16:creationId xmlns:a16="http://schemas.microsoft.com/office/drawing/2014/main" id="{F508D33C-3913-49A4-8523-2AC8D5B92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704" y="216185"/>
            <a:ext cx="7948234" cy="652896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>
              <a:defRPr lang="fr-FR" sz="1600" b="0" i="0" cap="all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ill Sans" panose="020B0502020104020203" pitchFamily="34" charset="-79"/>
              </a:defRPr>
            </a:lvl1pPr>
          </a:lstStyle>
          <a:p>
            <a:pPr marL="0" lvl="0" defTabSz="914355"/>
            <a:r>
              <a:rPr lang="fr-FR" dirty="0"/>
              <a:t>TITRE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70702" y="1669826"/>
            <a:ext cx="7942263" cy="279346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76889"/>
                </a:solidFill>
                <a:latin typeface="+mn-lt"/>
              </a:defRPr>
            </a:lvl1pPr>
            <a:lvl2pPr>
              <a:defRPr sz="1200">
                <a:solidFill>
                  <a:srgbClr val="595959"/>
                </a:solidFill>
                <a:latin typeface="+mn-lt"/>
              </a:defRPr>
            </a:lvl2pPr>
            <a:lvl3pPr>
              <a:defRPr sz="1100">
                <a:solidFill>
                  <a:srgbClr val="595959"/>
                </a:solidFill>
                <a:latin typeface="+mn-lt"/>
              </a:defRPr>
            </a:lvl3pPr>
            <a:lvl4pPr>
              <a:defRPr sz="1050">
                <a:solidFill>
                  <a:srgbClr val="595959"/>
                </a:solidFill>
                <a:latin typeface="+mn-lt"/>
              </a:defRPr>
            </a:lvl4pPr>
            <a:lvl5pPr>
              <a:defRPr sz="1050">
                <a:solidFill>
                  <a:srgbClr val="595959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cxnSp>
        <p:nvCxnSpPr>
          <p:cNvPr id="9" name="Straight Connector 53">
            <a:extLst>
              <a:ext uri="{FF2B5EF4-FFF2-40B4-BE49-F238E27FC236}">
                <a16:creationId xmlns:a16="http://schemas.microsoft.com/office/drawing/2014/main" id="{B7435A17-65C7-4672-9CA5-61604FEAD425}"/>
              </a:ext>
            </a:extLst>
          </p:cNvPr>
          <p:cNvCxnSpPr>
            <a:cxnSpLocks/>
          </p:cNvCxnSpPr>
          <p:nvPr userDrawn="1"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49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- Titre _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583F3124-6864-414D-BAD1-855FCBD6F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704" y="216185"/>
            <a:ext cx="7942979" cy="652896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>
              <a:defRPr lang="fr-FR" sz="1600" b="0" i="0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Gill Sans" panose="020B0502020104020203" pitchFamily="34" charset="-79"/>
              </a:defRPr>
            </a:lvl1pPr>
          </a:lstStyle>
          <a:p>
            <a:pPr marL="0" lvl="0" defTabSz="914355"/>
            <a:r>
              <a:rPr lang="fr-FR" dirty="0"/>
              <a:t>TITRE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7EBF5D1C-06A7-45F3-893F-765D93AC439B}"/>
              </a:ext>
            </a:extLst>
          </p:cNvPr>
          <p:cNvCxnSpPr>
            <a:cxnSpLocks/>
          </p:cNvCxnSpPr>
          <p:nvPr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422632" y="1216591"/>
            <a:ext cx="3871913" cy="35004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4441770" y="1216591"/>
            <a:ext cx="3871913" cy="35004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cxnSp>
        <p:nvCxnSpPr>
          <p:cNvPr id="6" name="Straight Connector 53">
            <a:extLst>
              <a:ext uri="{FF2B5EF4-FFF2-40B4-BE49-F238E27FC236}">
                <a16:creationId xmlns:a16="http://schemas.microsoft.com/office/drawing/2014/main" id="{25B6FE98-140E-49B4-8A3F-1E7F31EDE0B3}"/>
              </a:ext>
            </a:extLst>
          </p:cNvPr>
          <p:cNvCxnSpPr>
            <a:cxnSpLocks/>
          </p:cNvCxnSpPr>
          <p:nvPr userDrawn="1"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51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- Titre_Tex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583F3124-6864-414D-BAD1-855FCBD6F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704" y="216185"/>
            <a:ext cx="7942979" cy="652896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>
              <a:defRPr lang="fr-FR" sz="1600" b="0" i="0" cap="all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ill Sans" panose="020B0502020104020203" pitchFamily="34" charset="-79"/>
              </a:defRPr>
            </a:lvl1pPr>
          </a:lstStyle>
          <a:p>
            <a:pPr marL="0" lvl="0" defTabSz="914355"/>
            <a:r>
              <a:rPr lang="fr-FR" dirty="0"/>
              <a:t>TITRE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7EBF5D1C-06A7-45F3-893F-765D93AC439B}"/>
              </a:ext>
            </a:extLst>
          </p:cNvPr>
          <p:cNvCxnSpPr>
            <a:cxnSpLocks/>
          </p:cNvCxnSpPr>
          <p:nvPr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pour une image  3"/>
          <p:cNvSpPr>
            <a:spLocks noGrp="1"/>
          </p:cNvSpPr>
          <p:nvPr>
            <p:ph type="pic" sz="quarter" idx="11"/>
          </p:nvPr>
        </p:nvSpPr>
        <p:spPr>
          <a:xfrm>
            <a:off x="4441780" y="1282625"/>
            <a:ext cx="3871902" cy="35004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70704" y="1282625"/>
            <a:ext cx="3871903" cy="35004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76889"/>
                </a:solidFill>
                <a:latin typeface="+mn-lt"/>
              </a:defRPr>
            </a:lvl1pPr>
            <a:lvl2pPr>
              <a:defRPr sz="1200">
                <a:solidFill>
                  <a:srgbClr val="595959"/>
                </a:solidFill>
                <a:latin typeface="+mn-lt"/>
              </a:defRPr>
            </a:lvl2pPr>
            <a:lvl3pPr>
              <a:defRPr sz="1100">
                <a:solidFill>
                  <a:srgbClr val="595959"/>
                </a:solidFill>
                <a:latin typeface="+mn-lt"/>
              </a:defRPr>
            </a:lvl3pPr>
            <a:lvl4pPr>
              <a:defRPr sz="1000">
                <a:solidFill>
                  <a:srgbClr val="595959"/>
                </a:solidFill>
                <a:latin typeface="+mn-lt"/>
              </a:defRPr>
            </a:lvl4pPr>
            <a:lvl5pPr>
              <a:defRPr sz="1000">
                <a:solidFill>
                  <a:srgbClr val="595959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cxnSp>
        <p:nvCxnSpPr>
          <p:cNvPr id="6" name="Straight Connector 53">
            <a:extLst>
              <a:ext uri="{FF2B5EF4-FFF2-40B4-BE49-F238E27FC236}">
                <a16:creationId xmlns:a16="http://schemas.microsoft.com/office/drawing/2014/main" id="{BCB9F837-D8DC-47D3-8C96-2F3A94BB4631}"/>
              </a:ext>
            </a:extLst>
          </p:cNvPr>
          <p:cNvCxnSpPr>
            <a:cxnSpLocks/>
          </p:cNvCxnSpPr>
          <p:nvPr userDrawn="1"/>
        </p:nvCxnSpPr>
        <p:spPr>
          <a:xfrm flipH="1">
            <a:off x="370705" y="887577"/>
            <a:ext cx="529309" cy="0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08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ndeau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4036" y="-14037"/>
            <a:ext cx="2479964" cy="82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4FBC62-D220-1843-A435-37737DE3F5FB}"/>
              </a:ext>
            </a:extLst>
          </p:cNvPr>
          <p:cNvSpPr/>
          <p:nvPr/>
        </p:nvSpPr>
        <p:spPr>
          <a:xfrm>
            <a:off x="0" y="-14039"/>
            <a:ext cx="9143999" cy="2164229"/>
          </a:xfrm>
          <a:prstGeom prst="rect">
            <a:avLst/>
          </a:prstGeom>
          <a:gradFill>
            <a:gsLst>
              <a:gs pos="0">
                <a:srgbClr val="CADAE4">
                  <a:alpha val="40000"/>
                </a:srgbClr>
              </a:gs>
              <a:gs pos="72000">
                <a:srgbClr val="04668A"/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892">
              <a:defRPr/>
            </a:pPr>
            <a:endParaRPr lang="en-US" sz="1200" kern="0" dirty="0">
              <a:solidFill>
                <a:srgbClr val="FFFFFF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74087701-C19A-BC40-A6DA-8ABE8AFEF8DC}"/>
              </a:ext>
            </a:extLst>
          </p:cNvPr>
          <p:cNvSpPr/>
          <p:nvPr/>
        </p:nvSpPr>
        <p:spPr>
          <a:xfrm>
            <a:off x="5008372" y="-14038"/>
            <a:ext cx="2954195" cy="2954195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342900" dist="38100" dir="8100000" algn="tr" rotWithShape="0">
              <a:srgbClr val="000000">
                <a:lumMod val="75000"/>
                <a:lumOff val="25000"/>
                <a:alpha val="40000"/>
              </a:srgbClr>
            </a:outerShdw>
          </a:effectLst>
        </p:spPr>
        <p:txBody>
          <a:bodyPr rtlCol="0" anchor="ctr"/>
          <a:lstStyle/>
          <a:p>
            <a:pPr algn="ctr" defTabSz="342892">
              <a:defRPr/>
            </a:pPr>
            <a:endParaRPr lang="en-US" sz="1350" kern="0">
              <a:solidFill>
                <a:srgbClr val="FFFFFF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C67425DD-8311-E54C-957F-2BECFA6AE485}"/>
              </a:ext>
            </a:extLst>
          </p:cNvPr>
          <p:cNvCxnSpPr>
            <a:cxnSpLocks/>
          </p:cNvCxnSpPr>
          <p:nvPr/>
        </p:nvCxnSpPr>
        <p:spPr>
          <a:xfrm flipH="1">
            <a:off x="611560" y="1635646"/>
            <a:ext cx="1405892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35" name="Espace réservé du texte 34"/>
          <p:cNvSpPr>
            <a:spLocks noGrp="1"/>
          </p:cNvSpPr>
          <p:nvPr>
            <p:ph type="body" sz="quarter" idx="10"/>
          </p:nvPr>
        </p:nvSpPr>
        <p:spPr>
          <a:xfrm>
            <a:off x="467545" y="969418"/>
            <a:ext cx="4286568" cy="3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400" kern="1200" cap="all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lang="fr-FR" sz="1600" kern="1200" cap="all" dirty="0" smtClean="0">
                <a:solidFill>
                  <a:prstClr val="white"/>
                </a:solidFill>
                <a:latin typeface="Montserrat Medium" pitchFamily="2" charset="77"/>
                <a:ea typeface="+mn-ea"/>
                <a:cs typeface="+mn-cs"/>
              </a:defRPr>
            </a:lvl2pPr>
            <a:lvl3pPr>
              <a:defRPr lang="fr-FR" sz="1600" kern="1200" cap="all" dirty="0" smtClean="0">
                <a:solidFill>
                  <a:prstClr val="white"/>
                </a:solidFill>
                <a:latin typeface="Montserrat Medium" pitchFamily="2" charset="77"/>
                <a:ea typeface="+mn-ea"/>
                <a:cs typeface="+mn-cs"/>
              </a:defRPr>
            </a:lvl3pPr>
            <a:lvl4pPr>
              <a:defRPr lang="fr-FR" sz="1600" kern="1200" cap="all" dirty="0" smtClean="0">
                <a:solidFill>
                  <a:prstClr val="white"/>
                </a:solidFill>
                <a:latin typeface="Montserrat Medium" pitchFamily="2" charset="77"/>
                <a:ea typeface="+mn-ea"/>
                <a:cs typeface="+mn-cs"/>
              </a:defRPr>
            </a:lvl4pPr>
            <a:lvl5pPr>
              <a:defRPr lang="en-GB" sz="1600" kern="1200" cap="all" dirty="0">
                <a:solidFill>
                  <a:prstClr val="white"/>
                </a:solidFill>
                <a:latin typeface="Montserrat Medium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11"/>
          </p:nvPr>
        </p:nvSpPr>
        <p:spPr>
          <a:xfrm>
            <a:off x="467544" y="548207"/>
            <a:ext cx="4286568" cy="351076"/>
          </a:xfrm>
          <a:prstGeom prst="rect">
            <a:avLst/>
          </a:prstGeom>
        </p:spPr>
        <p:txBody>
          <a:bodyPr/>
          <a:lstStyle>
            <a:lvl1pPr marL="0" indent="0" algn="l" defTabSz="914378" rtl="0" eaLnBrk="1" latinLnBrk="0" hangingPunct="1">
              <a:spcBef>
                <a:spcPct val="0"/>
              </a:spcBef>
              <a:buNone/>
              <a:defRPr lang="fr-FR" sz="1200" b="0" i="0" kern="1200" cap="all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378" rtl="0" eaLnBrk="1" latinLnBrk="0" hangingPunct="1">
              <a:spcBef>
                <a:spcPct val="0"/>
              </a:spcBef>
              <a:buNone/>
              <a:defRPr lang="fr-FR" sz="1200" b="0" i="0" kern="1200" cap="all" dirty="0" smtClean="0">
                <a:solidFill>
                  <a:schemeClr val="bg1"/>
                </a:solidFill>
                <a:latin typeface="Montserrat Medium" pitchFamily="2" charset="77"/>
                <a:ea typeface="+mj-ea"/>
                <a:cs typeface="Gill Sans" panose="020B0502020104020203" pitchFamily="34" charset="-79"/>
              </a:defRPr>
            </a:lvl2pPr>
            <a:lvl3pPr marL="0" indent="0" algn="l" defTabSz="914378" rtl="0" eaLnBrk="1" latinLnBrk="0" hangingPunct="1">
              <a:spcBef>
                <a:spcPct val="0"/>
              </a:spcBef>
              <a:buNone/>
              <a:defRPr lang="fr-FR" sz="1200" b="0" i="0" kern="1200" cap="all" dirty="0" smtClean="0">
                <a:solidFill>
                  <a:schemeClr val="bg1"/>
                </a:solidFill>
                <a:latin typeface="Montserrat Medium" pitchFamily="2" charset="77"/>
                <a:ea typeface="+mj-ea"/>
                <a:cs typeface="Gill Sans" panose="020B0502020104020203" pitchFamily="34" charset="-79"/>
              </a:defRPr>
            </a:lvl3pPr>
            <a:lvl4pPr marL="0" indent="0" algn="l" defTabSz="914378" rtl="0" eaLnBrk="1" latinLnBrk="0" hangingPunct="1">
              <a:spcBef>
                <a:spcPct val="0"/>
              </a:spcBef>
              <a:buNone/>
              <a:defRPr lang="fr-FR" sz="1200" b="0" i="0" kern="1200" cap="all" dirty="0" smtClean="0">
                <a:solidFill>
                  <a:schemeClr val="bg1"/>
                </a:solidFill>
                <a:latin typeface="Montserrat Medium" pitchFamily="2" charset="77"/>
                <a:ea typeface="+mj-ea"/>
                <a:cs typeface="Gill Sans" panose="020B0502020104020203" pitchFamily="34" charset="-79"/>
              </a:defRPr>
            </a:lvl4pPr>
            <a:lvl5pPr marL="0" indent="0" algn="l" defTabSz="914378" rtl="0" eaLnBrk="1" latinLnBrk="0" hangingPunct="1">
              <a:spcBef>
                <a:spcPct val="0"/>
              </a:spcBef>
              <a:buNone/>
              <a:defRPr lang="en-GB" sz="1200" b="0" i="0" kern="1200" cap="all" dirty="0">
                <a:solidFill>
                  <a:schemeClr val="bg1"/>
                </a:solidFill>
                <a:latin typeface="Montserrat Medium" pitchFamily="2" charset="77"/>
                <a:ea typeface="+mj-ea"/>
                <a:cs typeface="Gill Sans" panose="020B0502020104020203" pitchFamily="34" charset="-79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Espace réservé pour une image  38"/>
          <p:cNvSpPr>
            <a:spLocks noGrp="1"/>
          </p:cNvSpPr>
          <p:nvPr>
            <p:ph type="pic" sz="quarter" idx="12"/>
          </p:nvPr>
        </p:nvSpPr>
        <p:spPr>
          <a:xfrm>
            <a:off x="5090468" y="68058"/>
            <a:ext cx="2790001" cy="2790002"/>
          </a:xfrm>
          <a:prstGeom prst="ellipse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338992"/>
            <a:ext cx="4622800" cy="2359025"/>
          </a:xfrm>
          <a:prstGeom prst="rect">
            <a:avLst/>
          </a:prstGeom>
        </p:spPr>
        <p:txBody>
          <a:bodyPr/>
          <a:lstStyle>
            <a:lvl1pPr>
              <a:defRPr lang="fr-FR" sz="1400" kern="1200" dirty="0" smtClean="0">
                <a:solidFill>
                  <a:srgbClr val="07688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lang="fr-FR" sz="1400" kern="1200" dirty="0" smtClean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2pPr>
            <a:lvl3pPr>
              <a:defRPr lang="fr-FR" sz="1400" kern="1200" dirty="0" smtClean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3pPr>
            <a:lvl4pPr>
              <a:defRPr lang="fr-FR" sz="1400" kern="1200" dirty="0" smtClean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4pPr>
            <a:lvl5pPr>
              <a:defRPr lang="en-GB" sz="1400" kern="1200" dirty="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C9B9DE-1267-46FE-933D-2D4925AF4BDE}"/>
              </a:ext>
            </a:extLst>
          </p:cNvPr>
          <p:cNvSpPr/>
          <p:nvPr userDrawn="1"/>
        </p:nvSpPr>
        <p:spPr>
          <a:xfrm>
            <a:off x="6664036" y="-14037"/>
            <a:ext cx="2479964" cy="82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3ACB92-7EE8-4DB2-AB15-6F705E54461E}"/>
              </a:ext>
            </a:extLst>
          </p:cNvPr>
          <p:cNvSpPr/>
          <p:nvPr userDrawn="1"/>
        </p:nvSpPr>
        <p:spPr>
          <a:xfrm>
            <a:off x="0" y="-14039"/>
            <a:ext cx="9143999" cy="2164229"/>
          </a:xfrm>
          <a:prstGeom prst="rect">
            <a:avLst/>
          </a:prstGeom>
          <a:gradFill>
            <a:gsLst>
              <a:gs pos="0">
                <a:srgbClr val="CADAE4">
                  <a:alpha val="40000"/>
                </a:srgbClr>
              </a:gs>
              <a:gs pos="72000">
                <a:srgbClr val="04668A"/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892">
              <a:defRPr/>
            </a:pPr>
            <a:endParaRPr lang="en-US" sz="1200" kern="0" dirty="0">
              <a:solidFill>
                <a:srgbClr val="FFFFFF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873166CB-CA92-4A26-AA90-7D0313D9FE5F}"/>
              </a:ext>
            </a:extLst>
          </p:cNvPr>
          <p:cNvSpPr/>
          <p:nvPr userDrawn="1"/>
        </p:nvSpPr>
        <p:spPr>
          <a:xfrm>
            <a:off x="5008372" y="-14038"/>
            <a:ext cx="2954195" cy="2954195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342900" dist="38100" dir="8100000" algn="tr" rotWithShape="0">
              <a:srgbClr val="000000">
                <a:lumMod val="75000"/>
                <a:lumOff val="25000"/>
                <a:alpha val="40000"/>
              </a:srgbClr>
            </a:outerShdw>
          </a:effectLst>
        </p:spPr>
        <p:txBody>
          <a:bodyPr rtlCol="0" anchor="ctr"/>
          <a:lstStyle/>
          <a:p>
            <a:pPr algn="ctr" defTabSz="342892">
              <a:defRPr/>
            </a:pPr>
            <a:endParaRPr lang="en-US" sz="1350" kern="0">
              <a:solidFill>
                <a:srgbClr val="FFFFFF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B87F5F-92BF-4B1C-B2D6-6F64DA897B2E}"/>
              </a:ext>
            </a:extLst>
          </p:cNvPr>
          <p:cNvCxnSpPr>
            <a:cxnSpLocks/>
          </p:cNvCxnSpPr>
          <p:nvPr userDrawn="1"/>
        </p:nvCxnSpPr>
        <p:spPr>
          <a:xfrm flipH="1">
            <a:off x="611560" y="1635646"/>
            <a:ext cx="1405892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99523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8AF23BB-55AD-48C2-AE4B-9C0BBEED5CD0}"/>
              </a:ext>
            </a:extLst>
          </p:cNvPr>
          <p:cNvGrpSpPr/>
          <p:nvPr/>
        </p:nvGrpSpPr>
        <p:grpSpPr>
          <a:xfrm rot="5400000">
            <a:off x="8188537" y="-885037"/>
            <a:ext cx="60952" cy="1849974"/>
            <a:chOff x="296674" y="2139931"/>
            <a:chExt cx="598639" cy="360720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B86541-B09D-48D7-BDB5-947801F92573}"/>
                </a:ext>
              </a:extLst>
            </p:cNvPr>
            <p:cNvSpPr/>
            <p:nvPr/>
          </p:nvSpPr>
          <p:spPr>
            <a:xfrm>
              <a:off x="296677" y="2139931"/>
              <a:ext cx="594307" cy="2522683"/>
            </a:xfrm>
            <a:prstGeom prst="rect">
              <a:avLst/>
            </a:prstGeom>
            <a:solidFill>
              <a:srgbClr val="04668A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6FABEA-4BDF-4EA4-975B-F538B9BEB5C2}"/>
                </a:ext>
              </a:extLst>
            </p:cNvPr>
            <p:cNvSpPr/>
            <p:nvPr/>
          </p:nvSpPr>
          <p:spPr>
            <a:xfrm>
              <a:off x="296674" y="3429001"/>
              <a:ext cx="598639" cy="2318133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0BF6EEBB-81F8-4742-B856-008088888989}"/>
              </a:ext>
            </a:extLst>
          </p:cNvPr>
          <p:cNvGrpSpPr/>
          <p:nvPr/>
        </p:nvGrpSpPr>
        <p:grpSpPr>
          <a:xfrm rot="16200000">
            <a:off x="891148" y="4184674"/>
            <a:ext cx="67678" cy="1849975"/>
            <a:chOff x="296674" y="2139930"/>
            <a:chExt cx="598639" cy="360720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6F8DA7-CF75-4BC0-AC73-45585EECABE4}"/>
                </a:ext>
              </a:extLst>
            </p:cNvPr>
            <p:cNvSpPr/>
            <p:nvPr/>
          </p:nvSpPr>
          <p:spPr>
            <a:xfrm>
              <a:off x="296675" y="2139930"/>
              <a:ext cx="594306" cy="2522683"/>
            </a:xfrm>
            <a:prstGeom prst="rect">
              <a:avLst/>
            </a:prstGeom>
            <a:solidFill>
              <a:srgbClr val="046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93D8B9-C627-461A-B131-BB54B743DBF2}"/>
                </a:ext>
              </a:extLst>
            </p:cNvPr>
            <p:cNvSpPr/>
            <p:nvPr/>
          </p:nvSpPr>
          <p:spPr>
            <a:xfrm>
              <a:off x="296674" y="3429001"/>
              <a:ext cx="598639" cy="2318133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Text Box 9">
            <a:extLst>
              <a:ext uri="{FF2B5EF4-FFF2-40B4-BE49-F238E27FC236}">
                <a16:creationId xmlns:a16="http://schemas.microsoft.com/office/drawing/2014/main" id="{A2210450-9486-41D2-8CF8-EEA6FF9EE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489" y="4851920"/>
            <a:ext cx="2080577" cy="2246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597" tIns="47995" rIns="81597" bIns="40799"/>
          <a:lstStyle/>
          <a:p>
            <a:pPr algn="r" defTabSz="40731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310" algn="l"/>
              </a:tabLst>
            </a:pPr>
            <a:r>
              <a:rPr lang="fr-FR" sz="800" dirty="0">
                <a:solidFill>
                  <a:srgbClr val="666666"/>
                </a:solidFill>
                <a:latin typeface="+mj-lt"/>
                <a:ea typeface="Microsoft YaHei" charset="-122"/>
              </a:rPr>
              <a:t>CS GROUP – GERMANY  PRESENTATION</a:t>
            </a: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1EEFBF01-9C34-4953-84CF-940EA7803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317" y="4818766"/>
            <a:ext cx="417736" cy="2537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597" tIns="52792" rIns="81597" bIns="40799"/>
          <a:lstStyle/>
          <a:p>
            <a:pPr defTabSz="40731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310" algn="l"/>
              </a:tabLst>
            </a:pPr>
            <a:r>
              <a:rPr lang="fr-FR" sz="1100" b="1" dirty="0">
                <a:solidFill>
                  <a:srgbClr val="076889"/>
                </a:solidFill>
                <a:latin typeface="Arial" charset="0"/>
                <a:ea typeface="Microsoft YaHei" charset="-122"/>
              </a:rPr>
              <a:t> </a:t>
            </a:r>
            <a:fld id="{359123D2-5A14-4801-BBEB-FCDAB9609846}" type="slidenum">
              <a:rPr lang="fr-FR" sz="10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315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310" algn="l"/>
                </a:tabLst>
              </a:pPr>
              <a:t>‹#›</a:t>
            </a:fld>
            <a:endParaRPr lang="fr-FR" sz="1100" b="1" dirty="0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13631F59-B0C0-49A7-AA81-2C3CF42C2A07}"/>
              </a:ext>
            </a:extLst>
          </p:cNvPr>
          <p:cNvCxnSpPr/>
          <p:nvPr/>
        </p:nvCxnSpPr>
        <p:spPr>
          <a:xfrm>
            <a:off x="4925212" y="4892144"/>
            <a:ext cx="0" cy="119443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12B5DA7F-EEA1-41DC-8C0A-40F53C6B958A}"/>
              </a:ext>
            </a:extLst>
          </p:cNvPr>
          <p:cNvGrpSpPr/>
          <p:nvPr userDrawn="1"/>
        </p:nvGrpSpPr>
        <p:grpSpPr>
          <a:xfrm rot="5400000">
            <a:off x="8188537" y="-885037"/>
            <a:ext cx="60952" cy="1849974"/>
            <a:chOff x="296674" y="2139931"/>
            <a:chExt cx="598639" cy="360720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0D4B5BD-F0C1-4625-A893-B682AEAED474}"/>
                </a:ext>
              </a:extLst>
            </p:cNvPr>
            <p:cNvSpPr/>
            <p:nvPr/>
          </p:nvSpPr>
          <p:spPr>
            <a:xfrm>
              <a:off x="296677" y="2139931"/>
              <a:ext cx="594307" cy="2522683"/>
            </a:xfrm>
            <a:prstGeom prst="rect">
              <a:avLst/>
            </a:prstGeom>
            <a:solidFill>
              <a:srgbClr val="04668A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720CEB2-2C52-40A4-AF30-FCB696A133E0}"/>
                </a:ext>
              </a:extLst>
            </p:cNvPr>
            <p:cNvSpPr/>
            <p:nvPr/>
          </p:nvSpPr>
          <p:spPr>
            <a:xfrm>
              <a:off x="296674" y="3429001"/>
              <a:ext cx="598639" cy="2318133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BD40D0DD-BB5A-4F2B-9F1D-5D28C98261A6}"/>
              </a:ext>
            </a:extLst>
          </p:cNvPr>
          <p:cNvGrpSpPr/>
          <p:nvPr userDrawn="1"/>
        </p:nvGrpSpPr>
        <p:grpSpPr>
          <a:xfrm rot="16200000">
            <a:off x="891148" y="4184674"/>
            <a:ext cx="67678" cy="1849975"/>
            <a:chOff x="296674" y="2139930"/>
            <a:chExt cx="598639" cy="360720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E6D27C4-921E-44DC-9EBA-59E2AFBB0090}"/>
                </a:ext>
              </a:extLst>
            </p:cNvPr>
            <p:cNvSpPr/>
            <p:nvPr/>
          </p:nvSpPr>
          <p:spPr>
            <a:xfrm>
              <a:off x="296675" y="2139930"/>
              <a:ext cx="594306" cy="2522683"/>
            </a:xfrm>
            <a:prstGeom prst="rect">
              <a:avLst/>
            </a:prstGeom>
            <a:solidFill>
              <a:srgbClr val="046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EACD2C7-BAEA-435F-A5BD-064F1638E9E9}"/>
                </a:ext>
              </a:extLst>
            </p:cNvPr>
            <p:cNvSpPr/>
            <p:nvPr/>
          </p:nvSpPr>
          <p:spPr>
            <a:xfrm>
              <a:off x="296674" y="3429001"/>
              <a:ext cx="598639" cy="2318133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Text Box 10">
            <a:extLst>
              <a:ext uri="{FF2B5EF4-FFF2-40B4-BE49-F238E27FC236}">
                <a16:creationId xmlns:a16="http://schemas.microsoft.com/office/drawing/2014/main" id="{C826BEC9-0A7B-4A5F-AB11-19CC554EBA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3317" y="4818766"/>
            <a:ext cx="417736" cy="2537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597" tIns="52792" rIns="81597" bIns="40799"/>
          <a:lstStyle/>
          <a:p>
            <a:pPr defTabSz="40731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310" algn="l"/>
              </a:tabLst>
            </a:pPr>
            <a:r>
              <a:rPr lang="fr-FR" sz="1100" b="1" dirty="0">
                <a:solidFill>
                  <a:srgbClr val="076889"/>
                </a:solidFill>
                <a:latin typeface="Arial" charset="0"/>
                <a:ea typeface="Microsoft YaHei" charset="-122"/>
              </a:rPr>
              <a:t> </a:t>
            </a:r>
            <a:fld id="{359123D2-5A14-4801-BBEB-FCDAB9609846}" type="slidenum">
              <a:rPr lang="fr-FR" sz="10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315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310" algn="l"/>
                </a:tabLst>
              </a:pPr>
              <a:t>‹#›</a:t>
            </a:fld>
            <a:endParaRPr lang="fr-FR" sz="1100" b="1" dirty="0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31C5814F-EB9F-4A60-95FD-5E21D461CBEE}"/>
              </a:ext>
            </a:extLst>
          </p:cNvPr>
          <p:cNvCxnSpPr/>
          <p:nvPr userDrawn="1"/>
        </p:nvCxnSpPr>
        <p:spPr>
          <a:xfrm>
            <a:off x="4925212" y="4892144"/>
            <a:ext cx="0" cy="119443"/>
          </a:xfrm>
          <a:prstGeom prst="line">
            <a:avLst/>
          </a:prstGeom>
          <a:ln w="19050">
            <a:solidFill>
              <a:srgbClr val="076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9"/>
          <p:cNvSpPr txBox="1">
            <a:spLocks noChangeArrowheads="1"/>
          </p:cNvSpPr>
          <p:nvPr userDrawn="1"/>
        </p:nvSpPr>
        <p:spPr bwMode="auto">
          <a:xfrm>
            <a:off x="7374194" y="5010629"/>
            <a:ext cx="1769806" cy="123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52938" rIns="90000" bIns="45000"/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fr-FR" sz="600" dirty="0">
                <a:solidFill>
                  <a:schemeClr val="bg1">
                    <a:lumMod val="65000"/>
                  </a:schemeClr>
                </a:solidFill>
              </a:rPr>
              <a:t>Version 3, 04/03/2022,</a:t>
            </a:r>
            <a:r>
              <a:rPr lang="fr-FR" sz="6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600" dirty="0" err="1">
                <a:solidFill>
                  <a:schemeClr val="bg1">
                    <a:lumMod val="65000"/>
                  </a:schemeClr>
                </a:solidFill>
              </a:rPr>
              <a:t>Ref</a:t>
            </a:r>
            <a:r>
              <a:rPr lang="fr-FR" sz="600" dirty="0">
                <a:solidFill>
                  <a:schemeClr val="bg1">
                    <a:lumMod val="65000"/>
                  </a:schemeClr>
                </a:solidFill>
              </a:rPr>
              <a:t> CSGMBH_TMP0004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fr-FR" sz="900" dirty="0">
                <a:solidFill>
                  <a:srgbClr val="666666"/>
                </a:solidFill>
              </a:rPr>
              <a:t> </a:t>
            </a:r>
            <a:endParaRPr lang="fr-FR" sz="9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83FE4-AAEA-0FDF-7F3C-9C2EB653B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3" name="Image 77">
            <a:extLst>
              <a:ext uri="{FF2B5EF4-FFF2-40B4-BE49-F238E27FC236}">
                <a16:creationId xmlns:a16="http://schemas.microsoft.com/office/drawing/2014/main" id="{F2CD5B23-9877-CA42-EDA2-7B5B8AB63EE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42" y="4700349"/>
            <a:ext cx="673585" cy="329485"/>
          </a:xfrm>
          <a:prstGeom prst="rect">
            <a:avLst/>
          </a:prstGeom>
        </p:spPr>
      </p:pic>
      <p:pic>
        <p:nvPicPr>
          <p:cNvPr id="10" name="Imagen 22">
            <a:extLst>
              <a:ext uri="{FF2B5EF4-FFF2-40B4-BE49-F238E27FC236}">
                <a16:creationId xmlns:a16="http://schemas.microsoft.com/office/drawing/2014/main" id="{51856B84-413E-E38B-ED65-CE698214DD38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452758" y="4696858"/>
            <a:ext cx="589811" cy="2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4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84" r:id="rId22"/>
    <p:sldLayoutId id="2147483649" r:id="rId2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AC6A1FCB-0E90-457A-BC5F-31303ACD71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9" name="Espace réservé pour une image  18" descr="Une image contenant stade&#10;&#10;Description générée automatiquement">
            <a:extLst>
              <a:ext uri="{FF2B5EF4-FFF2-40B4-BE49-F238E27FC236}">
                <a16:creationId xmlns:a16="http://schemas.microsoft.com/office/drawing/2014/main" id="{022F3969-50AA-4F23-B7BE-1C6A74F5BE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4" r="9464"/>
          <a:stretch>
            <a:fillRect/>
          </a:stretch>
        </p:blipFill>
        <p:spPr/>
      </p:pic>
      <p:pic>
        <p:nvPicPr>
          <p:cNvPr id="11" name="Espace réservé pour une image  10" descr="Une image contenant satellite&#10;&#10;Description générée automatiquement">
            <a:extLst>
              <a:ext uri="{FF2B5EF4-FFF2-40B4-BE49-F238E27FC236}">
                <a16:creationId xmlns:a16="http://schemas.microsoft.com/office/drawing/2014/main" id="{AF38C821-14F0-4DF4-B673-6BD97773F6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4" b="19764"/>
          <a:stretch>
            <a:fillRect/>
          </a:stretch>
        </p:blipFill>
        <p:spPr/>
      </p:pic>
      <p:pic>
        <p:nvPicPr>
          <p:cNvPr id="9" name="Espace réservé pour une image  8" descr="Une image contenant équipement électronique, circuit&#10;&#10;Description générée automatiquement">
            <a:extLst>
              <a:ext uri="{FF2B5EF4-FFF2-40B4-BE49-F238E27FC236}">
                <a16:creationId xmlns:a16="http://schemas.microsoft.com/office/drawing/2014/main" id="{2DD3083E-4B98-40D6-BEEF-ABEB2ADCC0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" b="1149"/>
          <a:stretch>
            <a:fillRect/>
          </a:stretch>
        </p:blipFill>
        <p:spPr/>
      </p:pic>
      <p:pic>
        <p:nvPicPr>
          <p:cNvPr id="15" name="Espace réservé pour une image  14" descr="Une image contenant extérieur, terre, jour&#10;&#10;Description générée automatiquement">
            <a:extLst>
              <a:ext uri="{FF2B5EF4-FFF2-40B4-BE49-F238E27FC236}">
                <a16:creationId xmlns:a16="http://schemas.microsoft.com/office/drawing/2014/main" id="{D4548095-3CAC-479E-9F3C-BD393BE5DEB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r="6963"/>
          <a:stretch>
            <a:fillRect/>
          </a:stretch>
        </p:blipFill>
        <p:spPr/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7B208C5-9437-4ECD-B45B-0A0D3AB3622D}"/>
              </a:ext>
            </a:extLst>
          </p:cNvPr>
          <p:cNvSpPr txBox="1"/>
          <p:nvPr/>
        </p:nvSpPr>
        <p:spPr>
          <a:xfrm>
            <a:off x="1" y="3315069"/>
            <a:ext cx="33495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b="1" dirty="0">
                <a:solidFill>
                  <a:srgbClr val="4E8CA5"/>
                </a:solidFill>
                <a:sym typeface="Wingdings" panose="05000000000000000000" pitchFamily="2" charset="2"/>
              </a:rPr>
              <a:t>Operational Migration to Multi-Mission Control System</a:t>
            </a:r>
          </a:p>
          <a:p>
            <a:pPr marL="0" indent="0" algn="ctr">
              <a:buNone/>
            </a:pPr>
            <a:r>
              <a:rPr lang="en-GB" sz="1800" b="0" dirty="0">
                <a:solidFill>
                  <a:srgbClr val="4E8CA5"/>
                </a:solidFill>
                <a:sym typeface="Wingdings" panose="05000000000000000000" pitchFamily="2" charset="2"/>
              </a:rPr>
              <a:t>Study overview</a:t>
            </a:r>
          </a:p>
          <a:p>
            <a:pPr marL="0" indent="0" algn="ctr">
              <a:buNone/>
            </a:pPr>
            <a:r>
              <a:rPr lang="en-GB" sz="1800" dirty="0">
                <a:solidFill>
                  <a:srgbClr val="4E8CA5"/>
                </a:solidFill>
                <a:sym typeface="Wingdings" panose="05000000000000000000" pitchFamily="2" charset="2"/>
              </a:rPr>
              <a:t>19</a:t>
            </a:r>
            <a:r>
              <a:rPr lang="en-GB" sz="1800" baseline="30000" dirty="0">
                <a:solidFill>
                  <a:srgbClr val="4E8CA5"/>
                </a:solidFill>
                <a:sym typeface="Wingdings" panose="05000000000000000000" pitchFamily="2" charset="2"/>
              </a:rPr>
              <a:t>th</a:t>
            </a:r>
            <a:r>
              <a:rPr lang="en-GB" sz="1800" dirty="0">
                <a:solidFill>
                  <a:srgbClr val="4E8CA5"/>
                </a:solidFill>
                <a:sym typeface="Wingdings" panose="05000000000000000000" pitchFamily="2" charset="2"/>
              </a:rPr>
              <a:t> October 2023</a:t>
            </a:r>
            <a:endParaRPr lang="en-GB" sz="1800" b="0" dirty="0">
              <a:solidFill>
                <a:srgbClr val="4E8CA5"/>
              </a:solidFill>
            </a:endParaRPr>
          </a:p>
        </p:txBody>
      </p:sp>
      <p:pic>
        <p:nvPicPr>
          <p:cNvPr id="24" name="Espace réservé pour une image  26">
            <a:extLst>
              <a:ext uri="{FF2B5EF4-FFF2-40B4-BE49-F238E27FC236}">
                <a16:creationId xmlns:a16="http://schemas.microsoft.com/office/drawing/2014/main" id="{4E2DF998-5D46-4C2B-B317-0385F2399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3528"/>
          <a:stretch>
            <a:fillRect/>
          </a:stretch>
        </p:blipFill>
        <p:spPr>
          <a:xfrm>
            <a:off x="7175737" y="2411808"/>
            <a:ext cx="1968263" cy="273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1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298AB5-5E54-A0C7-C162-AFF3ADAF5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139825"/>
            <a:ext cx="6292850" cy="286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52AA80-4EA6-A333-DC3B-42C4ACFA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Kafka solution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F6E63-30CF-FEDF-D223-9C2C1073C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5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9A522-2B1E-D3E0-B182-12EC7A62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metrics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F7B01-A11B-D847-15BA-1EBA6C4EB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Messages &amp; Operations</a:t>
            </a:r>
          </a:p>
          <a:p>
            <a:pPr lvl="1"/>
            <a:r>
              <a:rPr lang="en-GB" dirty="0"/>
              <a:t>One month’s worth of test data generation (293 &amp; 174 MB)*</a:t>
            </a:r>
          </a:p>
          <a:p>
            <a:r>
              <a:rPr lang="en-GB" dirty="0"/>
              <a:t>Opaque data</a:t>
            </a:r>
          </a:p>
          <a:p>
            <a:pPr lvl="1"/>
            <a:r>
              <a:rPr lang="en-GB" dirty="0"/>
              <a:t>15 days’ worth of test data generation (14,8 GB)*</a:t>
            </a:r>
          </a:p>
          <a:p>
            <a:r>
              <a:rPr lang="en-GB" dirty="0"/>
              <a:t>Processed data</a:t>
            </a:r>
          </a:p>
          <a:p>
            <a:pPr lvl="1"/>
            <a:r>
              <a:rPr lang="en-GB" dirty="0"/>
              <a:t>15 days’ worth of test data generation (1330 GB)*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1ADD9E-1F3F-7DFD-3531-C0A1F31A4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65374"/>
              </p:ext>
            </p:extLst>
          </p:nvPr>
        </p:nvGraphicFramePr>
        <p:xfrm>
          <a:off x="1009172" y="2951091"/>
          <a:ext cx="6665323" cy="1087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9945">
                  <a:extLst>
                    <a:ext uri="{9D8B030D-6E8A-4147-A177-3AD203B41FA5}">
                      <a16:colId xmlns:a16="http://schemas.microsoft.com/office/drawing/2014/main" val="1955641357"/>
                    </a:ext>
                  </a:extLst>
                </a:gridCol>
                <a:gridCol w="120624">
                  <a:extLst>
                    <a:ext uri="{9D8B030D-6E8A-4147-A177-3AD203B41FA5}">
                      <a16:colId xmlns:a16="http://schemas.microsoft.com/office/drawing/2014/main" val="2982813400"/>
                    </a:ext>
                  </a:extLst>
                </a:gridCol>
                <a:gridCol w="1541859">
                  <a:extLst>
                    <a:ext uri="{9D8B030D-6E8A-4147-A177-3AD203B41FA5}">
                      <a16:colId xmlns:a16="http://schemas.microsoft.com/office/drawing/2014/main" val="1571374464"/>
                    </a:ext>
                  </a:extLst>
                </a:gridCol>
                <a:gridCol w="1685664">
                  <a:extLst>
                    <a:ext uri="{9D8B030D-6E8A-4147-A177-3AD203B41FA5}">
                      <a16:colId xmlns:a16="http://schemas.microsoft.com/office/drawing/2014/main" val="1658016468"/>
                    </a:ext>
                  </a:extLst>
                </a:gridCol>
                <a:gridCol w="2127231">
                  <a:extLst>
                    <a:ext uri="{9D8B030D-6E8A-4147-A177-3AD203B41FA5}">
                      <a16:colId xmlns:a16="http://schemas.microsoft.com/office/drawing/2014/main" val="248953217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Data Type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Items stored to HBase w/o Kafka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Items saved to Kafka</a:t>
                      </a: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</a:t>
                      </a:r>
                      <a:endParaRPr lang="en-US" sz="1000" kern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Items stored to HBase with Microservice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7192272"/>
                  </a:ext>
                </a:extLst>
              </a:tr>
              <a:tr h="19812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Messages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10.322,38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53.413,56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27.283,947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6833742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Operation data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63.702,17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40.276,06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7.919,643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7267715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Opaque data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6.059,61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32.773,96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4.324,998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9148760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Processed data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8.456,12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74.859,78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</a:rPr>
                        <a:t>8.103,631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63210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09B0B73-2FF8-B284-0E0A-3B22A59F7A64}"/>
              </a:ext>
            </a:extLst>
          </p:cNvPr>
          <p:cNvSpPr txBox="1"/>
          <p:nvPr/>
        </p:nvSpPr>
        <p:spPr>
          <a:xfrm>
            <a:off x="429486" y="4546103"/>
            <a:ext cx="26965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* One node and replication factor of 1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6560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BDEC-5578-7B9F-8AF8-770AC931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Remaining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4CE3A-2841-93F7-B727-957C3932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dirty="0"/>
              <a:t>Kafka solution improvements</a:t>
            </a:r>
          </a:p>
          <a:p>
            <a:pPr lvl="1"/>
            <a:r>
              <a:rPr lang="en-GB" sz="1600" dirty="0"/>
              <a:t>Add additional services</a:t>
            </a:r>
          </a:p>
          <a:p>
            <a:pPr lvl="2"/>
            <a:r>
              <a:rPr lang="en-GB" sz="1500" dirty="0"/>
              <a:t>Increases fault tolerance</a:t>
            </a:r>
          </a:p>
          <a:p>
            <a:pPr lvl="2"/>
            <a:r>
              <a:rPr lang="en-GB" sz="1500" dirty="0"/>
              <a:t>Support multiple missions</a:t>
            </a:r>
          </a:p>
          <a:p>
            <a:pPr lvl="2"/>
            <a:r>
              <a:rPr lang="en-GB" sz="1500" dirty="0"/>
              <a:t>Increases the consumed data from the Kafka topics</a:t>
            </a:r>
          </a:p>
          <a:p>
            <a:pPr lvl="1"/>
            <a:r>
              <a:rPr lang="en-GB" sz="1600" dirty="0"/>
              <a:t>Further </a:t>
            </a:r>
            <a:r>
              <a:rPr lang="en-GB" sz="1600" dirty="0" err="1"/>
              <a:t>optimaise</a:t>
            </a:r>
            <a:r>
              <a:rPr lang="en-GB" sz="1600" dirty="0"/>
              <a:t> the Kafka and HBase storage</a:t>
            </a:r>
          </a:p>
          <a:p>
            <a:pPr lvl="1"/>
            <a:r>
              <a:rPr lang="en-GB" sz="1600" dirty="0"/>
              <a:t>Analyse how to keep </a:t>
            </a:r>
            <a:r>
              <a:rPr lang="en-GB" sz="1600" dirty="0" err="1"/>
              <a:t>Protobuf</a:t>
            </a:r>
            <a:r>
              <a:rPr lang="en-GB" sz="1600" dirty="0"/>
              <a:t> serialisation for Operation data</a:t>
            </a:r>
          </a:p>
          <a:p>
            <a:pPr lvl="1"/>
            <a:r>
              <a:rPr lang="en-GB" sz="1600" dirty="0"/>
              <a:t>Integrate microservice docker in MCS-CC installation script</a:t>
            </a:r>
          </a:p>
          <a:p>
            <a:pPr lvl="1"/>
            <a:endParaRPr lang="en-GB" sz="1600" dirty="0"/>
          </a:p>
          <a:p>
            <a:pPr lvl="1"/>
            <a:endParaRPr lang="en-GB" sz="1500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07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696DF-7595-E95D-93E1-B97E4157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 – Legacy Data export &amp; injection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366D0-2471-8D59-6CA8-30E21912A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76889"/>
                </a:solidFill>
                <a:effectLst/>
                <a:latin typeface="Century Gothic" panose="020B0502020202020204" pitchFamily="34" charset="0"/>
              </a:rPr>
              <a:t>Export Tool interprets Packet Raw Data and exports necessary fields</a:t>
            </a:r>
            <a:r>
              <a:rPr lang="en-US" b="0" i="0" dirty="0">
                <a:solidFill>
                  <a:srgbClr val="076889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76889"/>
                </a:solidFill>
                <a:effectLst/>
                <a:latin typeface="Century Gothic" panose="020B0502020202020204" pitchFamily="34" charset="0"/>
              </a:rPr>
              <a:t>OM2MMCS Injection tool matches these fields to the EGS-CC types and inserts them into Hadoop</a:t>
            </a:r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32" name="Picture 8" descr="A table with numbers and text&#10;&#10;Description automatically generated">
            <a:extLst>
              <a:ext uri="{FF2B5EF4-FFF2-40B4-BE49-F238E27FC236}">
                <a16:creationId xmlns:a16="http://schemas.microsoft.com/office/drawing/2014/main" id="{C001056A-7576-D2B1-8CB5-067DF8BD2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5" y="2776332"/>
            <a:ext cx="3135061" cy="186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2BCD662-E04E-0C30-AC6C-03FE1D02A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56" y="1689777"/>
            <a:ext cx="5846740" cy="29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5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D3F6631B-3665-2B27-BED2-7CC4C118F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55" y="875653"/>
            <a:ext cx="6672290" cy="38404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F5A8FD-1C12-21B9-59CC-56D81104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 infrastructure - Kafka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14B52-56F8-BBBC-2B23-FA98337CD8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85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rson raising hand">
            <a:extLst>
              <a:ext uri="{FF2B5EF4-FFF2-40B4-BE49-F238E27FC236}">
                <a16:creationId xmlns:a16="http://schemas.microsoft.com/office/drawing/2014/main" id="{0C8E461D-D69A-93FD-E64F-986A23483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28" y="611369"/>
            <a:ext cx="5881143" cy="3920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F5A8FD-1C12-21B9-59CC-56D81104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1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72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5A8FD-1C12-21B9-59CC-56D81104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14B52-56F8-BBBC-2B23-FA98337CD8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2AEC2-460D-A4F3-87BA-F68598F98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31" y="1550352"/>
            <a:ext cx="5731510" cy="204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6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5A8FD-1C12-21B9-59CC-56D81104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14B52-56F8-BBBC-2B23-FA98337CD8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50176-108C-9E90-E369-C3B88A5EF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6" y="1550352"/>
            <a:ext cx="5731510" cy="204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0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731CB2-D251-4C0A-BEC6-D3504434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EE768B-F470-464F-96F2-1FC52A967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following actions have been identified:</a:t>
            </a:r>
          </a:p>
          <a:p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7E5D5C-13BC-0CEA-0227-9271DCD12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32916"/>
              </p:ext>
            </p:extLst>
          </p:nvPr>
        </p:nvGraphicFramePr>
        <p:xfrm>
          <a:off x="494096" y="1567647"/>
          <a:ext cx="721573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393">
                  <a:extLst>
                    <a:ext uri="{9D8B030D-6E8A-4147-A177-3AD203B41FA5}">
                      <a16:colId xmlns:a16="http://schemas.microsoft.com/office/drawing/2014/main" val="1306794191"/>
                    </a:ext>
                  </a:extLst>
                </a:gridCol>
                <a:gridCol w="4311751">
                  <a:extLst>
                    <a:ext uri="{9D8B030D-6E8A-4147-A177-3AD203B41FA5}">
                      <a16:colId xmlns:a16="http://schemas.microsoft.com/office/drawing/2014/main" val="119914882"/>
                    </a:ext>
                  </a:extLst>
                </a:gridCol>
                <a:gridCol w="1220591">
                  <a:extLst>
                    <a:ext uri="{9D8B030D-6E8A-4147-A177-3AD203B41FA5}">
                      <a16:colId xmlns:a16="http://schemas.microsoft.com/office/drawing/2014/main" val="1272533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Action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Assignee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846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501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8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46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578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59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731CB2-D251-4C0A-BEC6-D3504434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EE768B-F470-464F-96F2-1FC52A967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/>
              <a:t>General information and context</a:t>
            </a:r>
          </a:p>
          <a:p>
            <a:r>
              <a:rPr lang="en-GB" sz="2000" dirty="0"/>
              <a:t>Schedule</a:t>
            </a:r>
          </a:p>
          <a:p>
            <a:r>
              <a:rPr lang="en-GB" sz="2000" dirty="0"/>
              <a:t>Performed activities</a:t>
            </a:r>
          </a:p>
          <a:p>
            <a:r>
              <a:rPr lang="en-GB" sz="2000" dirty="0"/>
              <a:t>Kafka solution</a:t>
            </a:r>
          </a:p>
          <a:p>
            <a:r>
              <a:rPr lang="en-GB" sz="2000" dirty="0"/>
              <a:t>Performance metrics</a:t>
            </a:r>
          </a:p>
          <a:p>
            <a:r>
              <a:rPr lang="en-GB" sz="2000" dirty="0"/>
              <a:t>Remaining work</a:t>
            </a:r>
          </a:p>
          <a:p>
            <a:r>
              <a:rPr lang="en-GB" sz="2000" dirty="0"/>
              <a:t>Demo</a:t>
            </a:r>
          </a:p>
          <a:p>
            <a:r>
              <a:rPr lang="en-GB" sz="2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8165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731CB2-D251-4C0A-BEC6-D3504434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information and context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EE768B-F470-464F-96F2-1FC52A967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objective of the study is to create, prototype and demonstrate a concept for a shared multi-mission data operational storage solution supporting a fleet of missions.</a:t>
            </a:r>
          </a:p>
          <a:p>
            <a:endParaRPr lang="en-GB" dirty="0"/>
          </a:p>
          <a:p>
            <a:r>
              <a:rPr lang="en-GB" dirty="0"/>
              <a:t>Three main tasks have been identified</a:t>
            </a:r>
          </a:p>
          <a:p>
            <a:pPr lvl="1"/>
            <a:r>
              <a:rPr lang="en-GB" dirty="0"/>
              <a:t>Support for migration of data for existing flying missions, based on S2K, to EGOS-CC and EGOS-MG.</a:t>
            </a:r>
          </a:p>
          <a:p>
            <a:pPr lvl="1"/>
            <a:r>
              <a:rPr lang="en-GB" dirty="0"/>
              <a:t>Identify an optimal data storage solution for EGOS-CC and future generations of Ground Segment systems.</a:t>
            </a:r>
          </a:p>
          <a:p>
            <a:pPr lvl="1"/>
            <a:r>
              <a:rPr lang="en-GB" dirty="0"/>
              <a:t>Analyse and propose an evolution of the current adopted solution. What comes after Hadoop/HBase?.</a:t>
            </a:r>
          </a:p>
          <a:p>
            <a:pPr lvl="1"/>
            <a:endParaRPr lang="en-GB" dirty="0"/>
          </a:p>
          <a:p>
            <a:r>
              <a:rPr lang="en-GB" dirty="0"/>
              <a:t>The scope of the project has changed from a PoC demonstration to a mission ready production product. Objective 3 of the project has been therefore shrunk.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55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731CB2-D251-4C0A-BEC6-D3504434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Schedule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EE768B-F470-464F-96F2-1FC52A967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Kick-Off - 30</a:t>
            </a:r>
            <a:r>
              <a:rPr lang="en-GB" baseline="30000" dirty="0"/>
              <a:t>th</a:t>
            </a:r>
            <a:r>
              <a:rPr lang="en-GB" dirty="0"/>
              <a:t> May 2022</a:t>
            </a:r>
          </a:p>
          <a:p>
            <a:pPr lvl="1"/>
            <a:r>
              <a:rPr lang="en-GB" dirty="0"/>
              <a:t>Planned for 1</a:t>
            </a:r>
            <a:r>
              <a:rPr lang="en-GB" baseline="30000" dirty="0"/>
              <a:t>st</a:t>
            </a:r>
            <a:r>
              <a:rPr lang="en-GB" dirty="0"/>
              <a:t> March 2022</a:t>
            </a:r>
            <a:r>
              <a:rPr lang="en-GB" baseline="30000" dirty="0"/>
              <a:t> </a:t>
            </a:r>
            <a:endParaRPr lang="en-GB" dirty="0"/>
          </a:p>
          <a:p>
            <a:r>
              <a:rPr lang="en-GB" dirty="0"/>
              <a:t>MS1 – 21</a:t>
            </a:r>
            <a:r>
              <a:rPr lang="en-GB" baseline="30000" dirty="0"/>
              <a:t>st</a:t>
            </a:r>
            <a:r>
              <a:rPr lang="en-GB" dirty="0"/>
              <a:t> November 2022</a:t>
            </a:r>
          </a:p>
          <a:p>
            <a:pPr lvl="1"/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October 2022</a:t>
            </a:r>
          </a:p>
          <a:p>
            <a:r>
              <a:rPr lang="en-GB" dirty="0"/>
              <a:t>MS2 – 15</a:t>
            </a:r>
            <a:r>
              <a:rPr lang="en-GB" baseline="30000" dirty="0"/>
              <a:t>th</a:t>
            </a:r>
            <a:r>
              <a:rPr lang="en-GB" dirty="0"/>
              <a:t> May 2023</a:t>
            </a:r>
          </a:p>
          <a:p>
            <a:pPr lvl="1"/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February 2023</a:t>
            </a:r>
          </a:p>
          <a:p>
            <a:r>
              <a:rPr lang="en-GB" dirty="0"/>
              <a:t>MS3 – 19</a:t>
            </a:r>
            <a:r>
              <a:rPr lang="en-GB" baseline="30000" dirty="0"/>
              <a:t>th</a:t>
            </a:r>
            <a:r>
              <a:rPr lang="en-GB" dirty="0"/>
              <a:t> October 2023</a:t>
            </a:r>
          </a:p>
          <a:p>
            <a:pPr lvl="1"/>
            <a:r>
              <a:rPr lang="en-GB" dirty="0"/>
              <a:t>28</a:t>
            </a:r>
            <a:r>
              <a:rPr lang="en-GB" baseline="30000" dirty="0"/>
              <a:t>th</a:t>
            </a:r>
            <a:r>
              <a:rPr lang="en-GB" dirty="0"/>
              <a:t> September 2023</a:t>
            </a:r>
          </a:p>
          <a:p>
            <a:pPr lvl="1"/>
            <a:endParaRPr lang="en-GB" dirty="0"/>
          </a:p>
          <a:p>
            <a:r>
              <a:rPr lang="en-GB" dirty="0"/>
              <a:t>15 total Sprints</a:t>
            </a:r>
          </a:p>
          <a:p>
            <a:pPr lvl="1"/>
            <a:r>
              <a:rPr lang="en-GB" dirty="0"/>
              <a:t>3 weeks deviation from the original plan</a:t>
            </a:r>
          </a:p>
        </p:txBody>
      </p:sp>
    </p:spTree>
    <p:extLst>
      <p:ext uri="{BB962C8B-B14F-4D97-AF65-F5344CB8AC3E}">
        <p14:creationId xmlns:p14="http://schemas.microsoft.com/office/powerpoint/2010/main" val="428873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731CB2-D251-4C0A-BEC6-D3504434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Performed activities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EE768B-F470-464F-96F2-1FC52A967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Data migration between SCOS based and EGOS-CC based MCS</a:t>
            </a:r>
          </a:p>
          <a:p>
            <a:pPr lvl="1"/>
            <a:r>
              <a:rPr lang="en-GB" dirty="0"/>
              <a:t>Extraction of Data from S2Ks MariaDB instances</a:t>
            </a:r>
          </a:p>
          <a:p>
            <a:pPr lvl="1"/>
            <a:r>
              <a:rPr lang="en-GB" dirty="0"/>
              <a:t>Conversion of legacy data into EGS-CC data types</a:t>
            </a:r>
          </a:p>
          <a:p>
            <a:pPr lvl="1"/>
            <a:r>
              <a:rPr lang="en-GB" dirty="0"/>
              <a:t>Injection of data</a:t>
            </a:r>
          </a:p>
          <a:p>
            <a:r>
              <a:rPr lang="en-GB" dirty="0"/>
              <a:t>Data types</a:t>
            </a:r>
          </a:p>
          <a:p>
            <a:pPr lvl="1"/>
            <a:r>
              <a:rPr lang="en-GB" dirty="0"/>
              <a:t>Telemetry Frames</a:t>
            </a:r>
          </a:p>
          <a:p>
            <a:pPr lvl="1"/>
            <a:r>
              <a:rPr lang="en-GB" dirty="0"/>
              <a:t>Telemetry Packets</a:t>
            </a:r>
          </a:p>
          <a:p>
            <a:pPr lvl="1"/>
            <a:r>
              <a:rPr lang="en-GB" dirty="0"/>
              <a:t>Telemetry Parameters</a:t>
            </a:r>
          </a:p>
          <a:p>
            <a:pPr lvl="1"/>
            <a:r>
              <a:rPr lang="en-GB" dirty="0"/>
              <a:t>Telecommands</a:t>
            </a:r>
          </a:p>
          <a:p>
            <a:pPr lvl="1"/>
            <a:r>
              <a:rPr lang="en-GB" dirty="0"/>
              <a:t>Out of Limits information</a:t>
            </a:r>
          </a:p>
          <a:p>
            <a:pPr lvl="1"/>
            <a:r>
              <a:rPr lang="en-GB" dirty="0"/>
              <a:t>Time Correlation information</a:t>
            </a:r>
          </a:p>
          <a:p>
            <a:pPr lvl="1"/>
            <a:r>
              <a:rPr lang="en-GB" dirty="0"/>
              <a:t>Files</a:t>
            </a:r>
          </a:p>
          <a:p>
            <a:r>
              <a:rPr lang="en-GB" dirty="0"/>
              <a:t>Reference missions</a:t>
            </a:r>
          </a:p>
          <a:p>
            <a:pPr lvl="1"/>
            <a:r>
              <a:rPr lang="en-GB" dirty="0"/>
              <a:t>BEPI</a:t>
            </a:r>
          </a:p>
          <a:p>
            <a:pPr lvl="1"/>
            <a:r>
              <a:rPr lang="en-GB" dirty="0"/>
              <a:t>Swarm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48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BDEC-5578-7B9F-8AF8-770AC931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Performed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4CE3A-2841-93F7-B727-957C3932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dirty="0"/>
              <a:t>Storage solution improvements</a:t>
            </a:r>
          </a:p>
          <a:p>
            <a:pPr lvl="1"/>
            <a:r>
              <a:rPr lang="en-GB" sz="1600" dirty="0"/>
              <a:t>EGOS-MG requirements analysis in terms of storage</a:t>
            </a:r>
          </a:p>
          <a:p>
            <a:pPr lvl="1"/>
            <a:r>
              <a:rPr lang="en-GB" sz="1600" dirty="0"/>
              <a:t>Multi-mission and multiple schema versions support</a:t>
            </a:r>
          </a:p>
          <a:p>
            <a:pPr lvl="1"/>
            <a:r>
              <a:rPr lang="en-GB" sz="1600" dirty="0"/>
              <a:t>Analysis on reprocessing opaque data</a:t>
            </a:r>
          </a:p>
          <a:p>
            <a:pPr lvl="1"/>
            <a:r>
              <a:rPr lang="en-GB" sz="1600" dirty="0"/>
              <a:t>Analysis on cloud solutions</a:t>
            </a:r>
          </a:p>
          <a:p>
            <a:pPr lvl="1"/>
            <a:r>
              <a:rPr lang="en-GB" sz="1600" dirty="0"/>
              <a:t>Data deletion implementation for Archive Hadoop backend</a:t>
            </a:r>
          </a:p>
          <a:p>
            <a:pPr lvl="1"/>
            <a:r>
              <a:rPr lang="en-GB" sz="1600" dirty="0"/>
              <a:t>Introduction of Kafka Consumers for storing data in HBase</a:t>
            </a:r>
          </a:p>
          <a:p>
            <a:pPr lvl="1"/>
            <a:endParaRPr lang="en-GB" sz="1600" dirty="0"/>
          </a:p>
          <a:p>
            <a:r>
              <a:rPr lang="en-GB" sz="1800" dirty="0"/>
              <a:t>Market analysis for HBase alternatives</a:t>
            </a:r>
          </a:p>
          <a:p>
            <a:pPr lvl="1"/>
            <a:endParaRPr lang="en-GB" sz="1500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AA80-4EA6-A333-DC3B-42C4ACFA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Kafka solution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F6E63-30CF-FEDF-D223-9C2C1073C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Current implementation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5E082-79C3-EA77-E0D8-0E888AE81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194" y="1645602"/>
            <a:ext cx="4907280" cy="18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843DB-9CF1-2292-974E-69BDB29F3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07" y="701228"/>
            <a:ext cx="5108853" cy="3741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52AA80-4EA6-A333-DC3B-42C4ACFA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Kafka solution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F6E63-30CF-FEDF-D223-9C2C1073C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2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907FC2-2A20-2DFF-762D-3F215C361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50" y="760757"/>
            <a:ext cx="5634899" cy="4071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52AA80-4EA6-A333-DC3B-42C4ACFA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Kafka solution (Topics)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F6E63-30CF-FEDF-D223-9C2C1073C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41877"/>
      </p:ext>
    </p:extLst>
  </p:cSld>
  <p:clrMapOvr>
    <a:masterClrMapping/>
  </p:clrMapOvr>
</p:sld>
</file>

<file path=ppt/theme/theme1.xml><?xml version="1.0" encoding="utf-8"?>
<a:theme xmlns:a="http://schemas.openxmlformats.org/drawingml/2006/main" name="Charte CS GROU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 CS GROUP" id="{1B61F3C6-B33B-4781-9167-1436D0A535C1}" vid="{9A21FDA0-9390-4A4A-80FA-448E842FC67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2714</TotalTime>
  <Words>493</Words>
  <Application>Microsoft Office PowerPoint</Application>
  <PresentationFormat>On-screen Show (16:9)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Montserrat</vt:lpstr>
      <vt:lpstr>Montserrat Medium</vt:lpstr>
      <vt:lpstr>Times New Roman</vt:lpstr>
      <vt:lpstr>Charte CS GROUP</vt:lpstr>
      <vt:lpstr>PowerPoint Presentation</vt:lpstr>
      <vt:lpstr>Agenda</vt:lpstr>
      <vt:lpstr>General information and context</vt:lpstr>
      <vt:lpstr>Schedule</vt:lpstr>
      <vt:lpstr>Performed activities</vt:lpstr>
      <vt:lpstr>Performed activities</vt:lpstr>
      <vt:lpstr>Kafka solution</vt:lpstr>
      <vt:lpstr>Kafka solution</vt:lpstr>
      <vt:lpstr>Kafka solution (Topics)</vt:lpstr>
      <vt:lpstr>Kafka solution</vt:lpstr>
      <vt:lpstr>Performance metrics</vt:lpstr>
      <vt:lpstr>Remaining work</vt:lpstr>
      <vt:lpstr>DEMO – Legacy Data export &amp; injection</vt:lpstr>
      <vt:lpstr>DEMO infrastructure - Kafka</vt:lpstr>
      <vt:lpstr>Questions</vt:lpstr>
      <vt:lpstr>PowerPoint Presentation</vt:lpstr>
      <vt:lpstr>Communication</vt:lpstr>
      <vt:lpstr>Communication</vt:lpstr>
      <vt:lpstr>Actions</vt:lpstr>
    </vt:vector>
  </TitlesOfParts>
  <Company>Diginext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Armelle Chelly</dc:creator>
  <cp:lastModifiedBy>Unai Martinez Lemos</cp:lastModifiedBy>
  <cp:revision>400</cp:revision>
  <dcterms:created xsi:type="dcterms:W3CDTF">2021-07-09T09:08:36Z</dcterms:created>
  <dcterms:modified xsi:type="dcterms:W3CDTF">2023-10-19T07:55:00Z</dcterms:modified>
</cp:coreProperties>
</file>