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2" r:id="rId2"/>
    <p:sldMasterId id="2147483681" r:id="rId3"/>
    <p:sldMasterId id="2147483660" r:id="rId4"/>
    <p:sldMasterId id="2147483699" r:id="rId5"/>
  </p:sldMasterIdLst>
  <p:notesMasterIdLst>
    <p:notesMasterId r:id="rId16"/>
  </p:notesMasterIdLst>
  <p:handoutMasterIdLst>
    <p:handoutMasterId r:id="rId17"/>
  </p:handoutMasterIdLst>
  <p:sldIdLst>
    <p:sldId id="1149" r:id="rId6"/>
    <p:sldId id="1178" r:id="rId7"/>
    <p:sldId id="1168" r:id="rId8"/>
    <p:sldId id="1179" r:id="rId9"/>
    <p:sldId id="1182" r:id="rId10"/>
    <p:sldId id="1180" r:id="rId11"/>
    <p:sldId id="1181" r:id="rId12"/>
    <p:sldId id="1183" r:id="rId13"/>
    <p:sldId id="1184" r:id="rId14"/>
    <p:sldId id="645" r:id="rId15"/>
  </p:sldIdLst>
  <p:sldSz cx="12192000" cy="6858000"/>
  <p:notesSz cx="6400800" cy="117316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A0E1"/>
    <a:srgbClr val="2864AA"/>
    <a:srgbClr val="FFFFFF"/>
    <a:srgbClr val="DCECF9"/>
    <a:srgbClr val="EEF6FC"/>
    <a:srgbClr val="C60C53"/>
    <a:srgbClr val="DCECFC"/>
    <a:srgbClr val="B67CA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6807" autoAdjust="0"/>
  </p:normalViewPr>
  <p:slideViewPr>
    <p:cSldViewPr snapToGrid="0">
      <p:cViewPr varScale="1">
        <p:scale>
          <a:sx n="150" d="100"/>
          <a:sy n="150" d="100"/>
        </p:scale>
        <p:origin x="876" y="1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3533"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NAS1\Company\Research\Projects\ESA-System%20Study%20(Towards%20high-performance%20space-grade%20frequency-combs)\Technical%20data\f-to-2f%20testing%20COSMO%201.0%20GHz\4436002_f-to-2f_V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NAS1\Company\Research\Projects\ESA-System%20Study%20(Towards%20high-performance%20space-grade%20frequency-combs)\Technical%20data\f-to-2f%20testing%20COSMO%201.0%20GHz\4436002_f-to-2f_V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NAS1\Company\Research\Projects\ESA-System%20Study%20(Towards%20high-performance%20space-grade%20frequency-combs)\Technical%20data\f-to-2f%20testing%20COSMO%201.0%20GHz\4436002_f-to-2f_V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NAS1\Company\Research\Projects\ESA-System%20Study%20(Towards%20high-performance%20space-grade%20frequency-combs)\Technical%20data\f-to-2f%20testing%20COSMO%201.0%20GHz%20SN4436002\Frequency%20counter\SN%7bNo%20Laser%20connected%7d_2023.08.25_09.50.05.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711534991553686"/>
          <c:y val="6.952538447144975E-2"/>
          <c:w val="0.75415747986728798"/>
          <c:h val="0.92045292026357972"/>
        </c:manualLayout>
      </c:layout>
      <c:barChart>
        <c:barDir val="bar"/>
        <c:grouping val="stacked"/>
        <c:varyColors val="0"/>
        <c:ser>
          <c:idx val="1"/>
          <c:order val="0"/>
          <c:tx>
            <c:strRef>
              <c:f>ProjectTimeline!$F$31</c:f>
              <c:strCache>
                <c:ptCount val="1"/>
                <c:pt idx="0">
                  <c:v>Start</c:v>
                </c:pt>
              </c:strCache>
            </c:strRef>
          </c:tx>
          <c:spPr>
            <a:noFill/>
            <a:ln>
              <a:noFill/>
            </a:ln>
            <a:effectLst/>
          </c:spPr>
          <c:invertIfNegative val="0"/>
          <c:cat>
            <c:multiLvlStrRef>
              <c:f>ProjectTimeline!$A$32:$B$47</c:f>
              <c:multiLvlStrCache>
                <c:ptCount val="15"/>
                <c:lvl>
                  <c:pt idx="1">
                    <c:v>Analyze previous laser design to find possible sources of noise</c:v>
                  </c:pt>
                  <c:pt idx="2">
                    <c:v>Design a new laser based on the first task</c:v>
                  </c:pt>
                  <c:pt idx="3">
                    <c:v>Formulate requirements and design the f-to-2f component compatible with the improved MENHIR-1550</c:v>
                  </c:pt>
                  <c:pt idx="4">
                    <c:v>Laser components production</c:v>
                  </c:pt>
                  <c:pt idx="5">
                    <c:v>Outsourcing and coordination of interferometer construction</c:v>
                  </c:pt>
                  <c:pt idx="6">
                    <c:v>Laser unit noise performance testing</c:v>
                  </c:pt>
                  <c:pt idx="7">
                    <c:v>Laser unit and f-to-2f assembly</c:v>
                  </c:pt>
                  <c:pt idx="8">
                    <c:v>Phase noise tests of the overall system</c:v>
                  </c:pt>
                  <c:pt idx="9">
                    <c:v>Analysis of results against the D2.1.</c:v>
                  </c:pt>
                  <c:pt idx="10">
                    <c:v>Kick-off meeting</c:v>
                  </c:pt>
                  <c:pt idx="11">
                    <c:v>Organize midterm review meeting after M2.1 is produced</c:v>
                  </c:pt>
                  <c:pt idx="12">
                    <c:v>Handle all closing documentation</c:v>
                  </c:pt>
                  <c:pt idx="13">
                    <c:v>Organize and coordinate the WPs</c:v>
                  </c:pt>
                  <c:pt idx="14">
                    <c:v>Produce dissemination materials (photo and video)</c:v>
                  </c:pt>
                </c:lvl>
                <c:lvl>
                  <c:pt idx="1">
                    <c:v>Development and  design</c:v>
                  </c:pt>
                  <c:pt idx="4">
                    <c:v>Production</c:v>
                  </c:pt>
                  <c:pt idx="7">
                    <c:v>Integration and testing</c:v>
                  </c:pt>
                  <c:pt idx="10">
                    <c:v>Management </c:v>
                  </c:pt>
                </c:lvl>
              </c:multiLvlStrCache>
            </c:multiLvlStrRef>
          </c:cat>
          <c:val>
            <c:numRef>
              <c:f>ProjectTimeline!$F$32:$F$47</c:f>
              <c:numCache>
                <c:formatCode>d/m/yy;@</c:formatCode>
                <c:ptCount val="16"/>
                <c:pt idx="1">
                  <c:v>44774</c:v>
                </c:pt>
                <c:pt idx="2">
                  <c:v>44849</c:v>
                </c:pt>
                <c:pt idx="3">
                  <c:v>44880</c:v>
                </c:pt>
                <c:pt idx="4">
                  <c:v>44910</c:v>
                </c:pt>
                <c:pt idx="5">
                  <c:v>44958</c:v>
                </c:pt>
                <c:pt idx="6">
                  <c:v>45017</c:v>
                </c:pt>
                <c:pt idx="7">
                  <c:v>45108</c:v>
                </c:pt>
                <c:pt idx="8">
                  <c:v>45170</c:v>
                </c:pt>
                <c:pt idx="9">
                  <c:v>45231</c:v>
                </c:pt>
                <c:pt idx="10">
                  <c:v>44774</c:v>
                </c:pt>
                <c:pt idx="11">
                  <c:v>44928</c:v>
                </c:pt>
                <c:pt idx="12">
                  <c:v>45245</c:v>
                </c:pt>
                <c:pt idx="13">
                  <c:v>44774</c:v>
                </c:pt>
                <c:pt idx="14">
                  <c:v>45200</c:v>
                </c:pt>
              </c:numCache>
            </c:numRef>
          </c:val>
          <c:extLst>
            <c:ext xmlns:c16="http://schemas.microsoft.com/office/drawing/2014/chart" uri="{C3380CC4-5D6E-409C-BE32-E72D297353CC}">
              <c16:uniqueId val="{00000000-3472-4DF5-80AC-C5B34E429BD8}"/>
            </c:ext>
          </c:extLst>
        </c:ser>
        <c:ser>
          <c:idx val="3"/>
          <c:order val="1"/>
          <c:tx>
            <c:strRef>
              <c:f>ProjectTimeline!$G$31</c:f>
              <c:strCache>
                <c:ptCount val="1"/>
                <c:pt idx="0">
                  <c:v>Blue</c:v>
                </c:pt>
              </c:strCache>
            </c:strRef>
          </c:tx>
          <c:spPr>
            <a:solidFill>
              <a:schemeClr val="accent1"/>
            </a:solidFill>
            <a:ln>
              <a:noFill/>
            </a:ln>
            <a:effectLst/>
          </c:spPr>
          <c:invertIfNegative val="0"/>
          <c:cat>
            <c:multiLvlStrRef>
              <c:f>ProjectTimeline!$A$32:$B$47</c:f>
              <c:multiLvlStrCache>
                <c:ptCount val="15"/>
                <c:lvl>
                  <c:pt idx="1">
                    <c:v>Analyze previous laser design to find possible sources of noise</c:v>
                  </c:pt>
                  <c:pt idx="2">
                    <c:v>Design a new laser based on the first task</c:v>
                  </c:pt>
                  <c:pt idx="3">
                    <c:v>Formulate requirements and design the f-to-2f component compatible with the improved MENHIR-1550</c:v>
                  </c:pt>
                  <c:pt idx="4">
                    <c:v>Laser components production</c:v>
                  </c:pt>
                  <c:pt idx="5">
                    <c:v>Outsourcing and coordination of interferometer construction</c:v>
                  </c:pt>
                  <c:pt idx="6">
                    <c:v>Laser unit noise performance testing</c:v>
                  </c:pt>
                  <c:pt idx="7">
                    <c:v>Laser unit and f-to-2f assembly</c:v>
                  </c:pt>
                  <c:pt idx="8">
                    <c:v>Phase noise tests of the overall system</c:v>
                  </c:pt>
                  <c:pt idx="9">
                    <c:v>Analysis of results against the D2.1.</c:v>
                  </c:pt>
                  <c:pt idx="10">
                    <c:v>Kick-off meeting</c:v>
                  </c:pt>
                  <c:pt idx="11">
                    <c:v>Organize midterm review meeting after M2.1 is produced</c:v>
                  </c:pt>
                  <c:pt idx="12">
                    <c:v>Handle all closing documentation</c:v>
                  </c:pt>
                  <c:pt idx="13">
                    <c:v>Organize and coordinate the WPs</c:v>
                  </c:pt>
                  <c:pt idx="14">
                    <c:v>Produce dissemination materials (photo and video)</c:v>
                  </c:pt>
                </c:lvl>
                <c:lvl>
                  <c:pt idx="1">
                    <c:v>Development and  design</c:v>
                  </c:pt>
                  <c:pt idx="4">
                    <c:v>Production</c:v>
                  </c:pt>
                  <c:pt idx="7">
                    <c:v>Integration and testing</c:v>
                  </c:pt>
                  <c:pt idx="10">
                    <c:v>Management </c:v>
                  </c:pt>
                </c:lvl>
              </c:multiLvlStrCache>
            </c:multiLvlStrRef>
          </c:cat>
          <c:val>
            <c:numRef>
              <c:f>ProjectTimeline!$G$32:$G$47</c:f>
              <c:numCache>
                <c:formatCode>General</c:formatCode>
                <c:ptCount val="16"/>
                <c:pt idx="1">
                  <c:v>93</c:v>
                </c:pt>
                <c:pt idx="2">
                  <c:v>48</c:v>
                </c:pt>
                <c:pt idx="3">
                  <c:v>78</c:v>
                </c:pt>
                <c:pt idx="4">
                  <c:v>0</c:v>
                </c:pt>
                <c:pt idx="5">
                  <c:v>0</c:v>
                </c:pt>
                <c:pt idx="6">
                  <c:v>0</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1-3472-4DF5-80AC-C5B34E429BD8}"/>
            </c:ext>
          </c:extLst>
        </c:ser>
        <c:ser>
          <c:idx val="2"/>
          <c:order val="2"/>
          <c:tx>
            <c:strRef>
              <c:f>ProjectTimeline!$H$31</c:f>
              <c:strCache>
                <c:ptCount val="1"/>
                <c:pt idx="0">
                  <c:v>Red</c:v>
                </c:pt>
              </c:strCache>
            </c:strRef>
          </c:tx>
          <c:spPr>
            <a:solidFill>
              <a:schemeClr val="accent2"/>
            </a:solidFill>
            <a:ln>
              <a:noFill/>
            </a:ln>
            <a:effectLst/>
          </c:spPr>
          <c:invertIfNegative val="0"/>
          <c:cat>
            <c:multiLvlStrRef>
              <c:f>ProjectTimeline!$A$32:$B$47</c:f>
              <c:multiLvlStrCache>
                <c:ptCount val="15"/>
                <c:lvl>
                  <c:pt idx="1">
                    <c:v>Analyze previous laser design to find possible sources of noise</c:v>
                  </c:pt>
                  <c:pt idx="2">
                    <c:v>Design a new laser based on the first task</c:v>
                  </c:pt>
                  <c:pt idx="3">
                    <c:v>Formulate requirements and design the f-to-2f component compatible with the improved MENHIR-1550</c:v>
                  </c:pt>
                  <c:pt idx="4">
                    <c:v>Laser components production</c:v>
                  </c:pt>
                  <c:pt idx="5">
                    <c:v>Outsourcing and coordination of interferometer construction</c:v>
                  </c:pt>
                  <c:pt idx="6">
                    <c:v>Laser unit noise performance testing</c:v>
                  </c:pt>
                  <c:pt idx="7">
                    <c:v>Laser unit and f-to-2f assembly</c:v>
                  </c:pt>
                  <c:pt idx="8">
                    <c:v>Phase noise tests of the overall system</c:v>
                  </c:pt>
                  <c:pt idx="9">
                    <c:v>Analysis of results against the D2.1.</c:v>
                  </c:pt>
                  <c:pt idx="10">
                    <c:v>Kick-off meeting</c:v>
                  </c:pt>
                  <c:pt idx="11">
                    <c:v>Organize midterm review meeting after M2.1 is produced</c:v>
                  </c:pt>
                  <c:pt idx="12">
                    <c:v>Handle all closing documentation</c:v>
                  </c:pt>
                  <c:pt idx="13">
                    <c:v>Organize and coordinate the WPs</c:v>
                  </c:pt>
                  <c:pt idx="14">
                    <c:v>Produce dissemination materials (photo and video)</c:v>
                  </c:pt>
                </c:lvl>
                <c:lvl>
                  <c:pt idx="1">
                    <c:v>Development and  design</c:v>
                  </c:pt>
                  <c:pt idx="4">
                    <c:v>Production</c:v>
                  </c:pt>
                  <c:pt idx="7">
                    <c:v>Integration and testing</c:v>
                  </c:pt>
                  <c:pt idx="10">
                    <c:v>Management </c:v>
                  </c:pt>
                </c:lvl>
              </c:multiLvlStrCache>
            </c:multiLvlStrRef>
          </c:cat>
          <c:val>
            <c:numRef>
              <c:f>ProjectTimeline!$H$32:$H$47</c:f>
              <c:numCache>
                <c:formatCode>General</c:formatCode>
                <c:ptCount val="16"/>
                <c:pt idx="1">
                  <c:v>0</c:v>
                </c:pt>
                <c:pt idx="2">
                  <c:v>0</c:v>
                </c:pt>
                <c:pt idx="3">
                  <c:v>0</c:v>
                </c:pt>
                <c:pt idx="4">
                  <c:v>108</c:v>
                </c:pt>
                <c:pt idx="5">
                  <c:v>135</c:v>
                </c:pt>
                <c:pt idx="6">
                  <c:v>92</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2-3472-4DF5-80AC-C5B34E429BD8}"/>
            </c:ext>
          </c:extLst>
        </c:ser>
        <c:ser>
          <c:idx val="4"/>
          <c:order val="3"/>
          <c:tx>
            <c:strRef>
              <c:f>ProjectTimeline!$I$31</c:f>
              <c:strCache>
                <c:ptCount val="1"/>
                <c:pt idx="0">
                  <c:v>Green</c:v>
                </c:pt>
              </c:strCache>
            </c:strRef>
          </c:tx>
          <c:spPr>
            <a:solidFill>
              <a:schemeClr val="accent3"/>
            </a:solidFill>
            <a:ln>
              <a:noFill/>
            </a:ln>
            <a:effectLst/>
          </c:spPr>
          <c:invertIfNegative val="0"/>
          <c:cat>
            <c:multiLvlStrRef>
              <c:f>ProjectTimeline!$A$32:$B$47</c:f>
              <c:multiLvlStrCache>
                <c:ptCount val="15"/>
                <c:lvl>
                  <c:pt idx="1">
                    <c:v>Analyze previous laser design to find possible sources of noise</c:v>
                  </c:pt>
                  <c:pt idx="2">
                    <c:v>Design a new laser based on the first task</c:v>
                  </c:pt>
                  <c:pt idx="3">
                    <c:v>Formulate requirements and design the f-to-2f component compatible with the improved MENHIR-1550</c:v>
                  </c:pt>
                  <c:pt idx="4">
                    <c:v>Laser components production</c:v>
                  </c:pt>
                  <c:pt idx="5">
                    <c:v>Outsourcing and coordination of interferometer construction</c:v>
                  </c:pt>
                  <c:pt idx="6">
                    <c:v>Laser unit noise performance testing</c:v>
                  </c:pt>
                  <c:pt idx="7">
                    <c:v>Laser unit and f-to-2f assembly</c:v>
                  </c:pt>
                  <c:pt idx="8">
                    <c:v>Phase noise tests of the overall system</c:v>
                  </c:pt>
                  <c:pt idx="9">
                    <c:v>Analysis of results against the D2.1.</c:v>
                  </c:pt>
                  <c:pt idx="10">
                    <c:v>Kick-off meeting</c:v>
                  </c:pt>
                  <c:pt idx="11">
                    <c:v>Organize midterm review meeting after M2.1 is produced</c:v>
                  </c:pt>
                  <c:pt idx="12">
                    <c:v>Handle all closing documentation</c:v>
                  </c:pt>
                  <c:pt idx="13">
                    <c:v>Organize and coordinate the WPs</c:v>
                  </c:pt>
                  <c:pt idx="14">
                    <c:v>Produce dissemination materials (photo and video)</c:v>
                  </c:pt>
                </c:lvl>
                <c:lvl>
                  <c:pt idx="1">
                    <c:v>Development and  design</c:v>
                  </c:pt>
                  <c:pt idx="4">
                    <c:v>Production</c:v>
                  </c:pt>
                  <c:pt idx="7">
                    <c:v>Integration and testing</c:v>
                  </c:pt>
                  <c:pt idx="10">
                    <c:v>Management </c:v>
                  </c:pt>
                </c:lvl>
              </c:multiLvlStrCache>
            </c:multiLvlStrRef>
          </c:cat>
          <c:val>
            <c:numRef>
              <c:f>ProjectTimeline!$I$32:$I$47</c:f>
              <c:numCache>
                <c:formatCode>General</c:formatCode>
                <c:ptCount val="16"/>
                <c:pt idx="1">
                  <c:v>0</c:v>
                </c:pt>
                <c:pt idx="2">
                  <c:v>0</c:v>
                </c:pt>
                <c:pt idx="3">
                  <c:v>0</c:v>
                </c:pt>
                <c:pt idx="4">
                  <c:v>0</c:v>
                </c:pt>
                <c:pt idx="5">
                  <c:v>0</c:v>
                </c:pt>
                <c:pt idx="6">
                  <c:v>0</c:v>
                </c:pt>
                <c:pt idx="7">
                  <c:v>63</c:v>
                </c:pt>
                <c:pt idx="8">
                  <c:v>62</c:v>
                </c:pt>
                <c:pt idx="9">
                  <c:v>55</c:v>
                </c:pt>
                <c:pt idx="10">
                  <c:v>0</c:v>
                </c:pt>
                <c:pt idx="11">
                  <c:v>0</c:v>
                </c:pt>
                <c:pt idx="12">
                  <c:v>0</c:v>
                </c:pt>
                <c:pt idx="13">
                  <c:v>0</c:v>
                </c:pt>
                <c:pt idx="14">
                  <c:v>0</c:v>
                </c:pt>
              </c:numCache>
            </c:numRef>
          </c:val>
          <c:extLst>
            <c:ext xmlns:c16="http://schemas.microsoft.com/office/drawing/2014/chart" uri="{C3380CC4-5D6E-409C-BE32-E72D297353CC}">
              <c16:uniqueId val="{00000003-3472-4DF5-80AC-C5B34E429BD8}"/>
            </c:ext>
          </c:extLst>
        </c:ser>
        <c:ser>
          <c:idx val="5"/>
          <c:order val="4"/>
          <c:tx>
            <c:strRef>
              <c:f>ProjectTimeline!$J$31</c:f>
              <c:strCache>
                <c:ptCount val="1"/>
                <c:pt idx="0">
                  <c:v>Brown</c:v>
                </c:pt>
              </c:strCache>
            </c:strRef>
          </c:tx>
          <c:spPr>
            <a:solidFill>
              <a:schemeClr val="accent4"/>
            </a:solidFill>
            <a:ln>
              <a:noFill/>
            </a:ln>
            <a:effectLst/>
          </c:spPr>
          <c:invertIfNegative val="0"/>
          <c:cat>
            <c:multiLvlStrRef>
              <c:f>ProjectTimeline!$A$32:$B$47</c:f>
              <c:multiLvlStrCache>
                <c:ptCount val="15"/>
                <c:lvl>
                  <c:pt idx="1">
                    <c:v>Analyze previous laser design to find possible sources of noise</c:v>
                  </c:pt>
                  <c:pt idx="2">
                    <c:v>Design a new laser based on the first task</c:v>
                  </c:pt>
                  <c:pt idx="3">
                    <c:v>Formulate requirements and design the f-to-2f component compatible with the improved MENHIR-1550</c:v>
                  </c:pt>
                  <c:pt idx="4">
                    <c:v>Laser components production</c:v>
                  </c:pt>
                  <c:pt idx="5">
                    <c:v>Outsourcing and coordination of interferometer construction</c:v>
                  </c:pt>
                  <c:pt idx="6">
                    <c:v>Laser unit noise performance testing</c:v>
                  </c:pt>
                  <c:pt idx="7">
                    <c:v>Laser unit and f-to-2f assembly</c:v>
                  </c:pt>
                  <c:pt idx="8">
                    <c:v>Phase noise tests of the overall system</c:v>
                  </c:pt>
                  <c:pt idx="9">
                    <c:v>Analysis of results against the D2.1.</c:v>
                  </c:pt>
                  <c:pt idx="10">
                    <c:v>Kick-off meeting</c:v>
                  </c:pt>
                  <c:pt idx="11">
                    <c:v>Organize midterm review meeting after M2.1 is produced</c:v>
                  </c:pt>
                  <c:pt idx="12">
                    <c:v>Handle all closing documentation</c:v>
                  </c:pt>
                  <c:pt idx="13">
                    <c:v>Organize and coordinate the WPs</c:v>
                  </c:pt>
                  <c:pt idx="14">
                    <c:v>Produce dissemination materials (photo and video)</c:v>
                  </c:pt>
                </c:lvl>
                <c:lvl>
                  <c:pt idx="1">
                    <c:v>Development and  design</c:v>
                  </c:pt>
                  <c:pt idx="4">
                    <c:v>Production</c:v>
                  </c:pt>
                  <c:pt idx="7">
                    <c:v>Integration and testing</c:v>
                  </c:pt>
                  <c:pt idx="10">
                    <c:v>Management </c:v>
                  </c:pt>
                </c:lvl>
              </c:multiLvlStrCache>
            </c:multiLvlStrRef>
          </c:cat>
          <c:val>
            <c:numRef>
              <c:f>ProjectTimeline!$J$32:$J$47</c:f>
              <c:numCache>
                <c:formatCode>General</c:formatCode>
                <c:ptCount val="16"/>
                <c:pt idx="1">
                  <c:v>0</c:v>
                </c:pt>
                <c:pt idx="2">
                  <c:v>0</c:v>
                </c:pt>
                <c:pt idx="3">
                  <c:v>0</c:v>
                </c:pt>
                <c:pt idx="4">
                  <c:v>0</c:v>
                </c:pt>
                <c:pt idx="5">
                  <c:v>0</c:v>
                </c:pt>
                <c:pt idx="6">
                  <c:v>0</c:v>
                </c:pt>
                <c:pt idx="7">
                  <c:v>0</c:v>
                </c:pt>
                <c:pt idx="8">
                  <c:v>0</c:v>
                </c:pt>
                <c:pt idx="9">
                  <c:v>0</c:v>
                </c:pt>
                <c:pt idx="10">
                  <c:v>15</c:v>
                </c:pt>
                <c:pt idx="11">
                  <c:v>30</c:v>
                </c:pt>
                <c:pt idx="12">
                  <c:v>47</c:v>
                </c:pt>
                <c:pt idx="13">
                  <c:v>518</c:v>
                </c:pt>
                <c:pt idx="14">
                  <c:v>92</c:v>
                </c:pt>
              </c:numCache>
            </c:numRef>
          </c:val>
          <c:extLst>
            <c:ext xmlns:c16="http://schemas.microsoft.com/office/drawing/2014/chart" uri="{C3380CC4-5D6E-409C-BE32-E72D297353CC}">
              <c16:uniqueId val="{00000004-3472-4DF5-80AC-C5B34E429BD8}"/>
            </c:ext>
          </c:extLst>
        </c:ser>
        <c:ser>
          <c:idx val="6"/>
          <c:order val="5"/>
          <c:tx>
            <c:strRef>
              <c:f>ProjectTimeline!$K$31</c:f>
              <c:strCache>
                <c:ptCount val="1"/>
                <c:pt idx="0">
                  <c:v>Orange</c:v>
                </c:pt>
              </c:strCache>
            </c:strRef>
          </c:tx>
          <c:spPr>
            <a:solidFill>
              <a:schemeClr val="accent5"/>
            </a:solidFill>
            <a:ln>
              <a:noFill/>
            </a:ln>
            <a:effectLst/>
          </c:spPr>
          <c:invertIfNegative val="0"/>
          <c:cat>
            <c:multiLvlStrRef>
              <c:f>ProjectTimeline!$A$32:$B$47</c:f>
              <c:multiLvlStrCache>
                <c:ptCount val="15"/>
                <c:lvl>
                  <c:pt idx="1">
                    <c:v>Analyze previous laser design to find possible sources of noise</c:v>
                  </c:pt>
                  <c:pt idx="2">
                    <c:v>Design a new laser based on the first task</c:v>
                  </c:pt>
                  <c:pt idx="3">
                    <c:v>Formulate requirements and design the f-to-2f component compatible with the improved MENHIR-1550</c:v>
                  </c:pt>
                  <c:pt idx="4">
                    <c:v>Laser components production</c:v>
                  </c:pt>
                  <c:pt idx="5">
                    <c:v>Outsourcing and coordination of interferometer construction</c:v>
                  </c:pt>
                  <c:pt idx="6">
                    <c:v>Laser unit noise performance testing</c:v>
                  </c:pt>
                  <c:pt idx="7">
                    <c:v>Laser unit and f-to-2f assembly</c:v>
                  </c:pt>
                  <c:pt idx="8">
                    <c:v>Phase noise tests of the overall system</c:v>
                  </c:pt>
                  <c:pt idx="9">
                    <c:v>Analysis of results against the D2.1.</c:v>
                  </c:pt>
                  <c:pt idx="10">
                    <c:v>Kick-off meeting</c:v>
                  </c:pt>
                  <c:pt idx="11">
                    <c:v>Organize midterm review meeting after M2.1 is produced</c:v>
                  </c:pt>
                  <c:pt idx="12">
                    <c:v>Handle all closing documentation</c:v>
                  </c:pt>
                  <c:pt idx="13">
                    <c:v>Organize and coordinate the WPs</c:v>
                  </c:pt>
                  <c:pt idx="14">
                    <c:v>Produce dissemination materials (photo and video)</c:v>
                  </c:pt>
                </c:lvl>
                <c:lvl>
                  <c:pt idx="1">
                    <c:v>Development and  design</c:v>
                  </c:pt>
                  <c:pt idx="4">
                    <c:v>Production</c:v>
                  </c:pt>
                  <c:pt idx="7">
                    <c:v>Integration and testing</c:v>
                  </c:pt>
                  <c:pt idx="10">
                    <c:v>Management </c:v>
                  </c:pt>
                </c:lvl>
              </c:multiLvlStrCache>
            </c:multiLvlStrRef>
          </c:cat>
          <c:val>
            <c:numRef>
              <c:f>ProjectTimeline!$K$32:$K$47</c:f>
              <c:numCache>
                <c:formatCode>General</c:formatCode>
                <c:ptCount val="16"/>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5-3472-4DF5-80AC-C5B34E429BD8}"/>
            </c:ext>
          </c:extLst>
        </c:ser>
        <c:ser>
          <c:idx val="7"/>
          <c:order val="6"/>
          <c:tx>
            <c:strRef>
              <c:f>ProjectTimeline!$L$31</c:f>
              <c:strCache>
                <c:ptCount val="1"/>
                <c:pt idx="0">
                  <c:v>Purple</c:v>
                </c:pt>
              </c:strCache>
            </c:strRef>
          </c:tx>
          <c:spPr>
            <a:solidFill>
              <a:schemeClr val="accent6"/>
            </a:solidFill>
            <a:ln>
              <a:noFill/>
            </a:ln>
            <a:effectLst/>
          </c:spPr>
          <c:invertIfNegative val="0"/>
          <c:cat>
            <c:multiLvlStrRef>
              <c:f>ProjectTimeline!$A$32:$B$47</c:f>
              <c:multiLvlStrCache>
                <c:ptCount val="15"/>
                <c:lvl>
                  <c:pt idx="1">
                    <c:v>Analyze previous laser design to find possible sources of noise</c:v>
                  </c:pt>
                  <c:pt idx="2">
                    <c:v>Design a new laser based on the first task</c:v>
                  </c:pt>
                  <c:pt idx="3">
                    <c:v>Formulate requirements and design the f-to-2f component compatible with the improved MENHIR-1550</c:v>
                  </c:pt>
                  <c:pt idx="4">
                    <c:v>Laser components production</c:v>
                  </c:pt>
                  <c:pt idx="5">
                    <c:v>Outsourcing and coordination of interferometer construction</c:v>
                  </c:pt>
                  <c:pt idx="6">
                    <c:v>Laser unit noise performance testing</c:v>
                  </c:pt>
                  <c:pt idx="7">
                    <c:v>Laser unit and f-to-2f assembly</c:v>
                  </c:pt>
                  <c:pt idx="8">
                    <c:v>Phase noise tests of the overall system</c:v>
                  </c:pt>
                  <c:pt idx="9">
                    <c:v>Analysis of results against the D2.1.</c:v>
                  </c:pt>
                  <c:pt idx="10">
                    <c:v>Kick-off meeting</c:v>
                  </c:pt>
                  <c:pt idx="11">
                    <c:v>Organize midterm review meeting after M2.1 is produced</c:v>
                  </c:pt>
                  <c:pt idx="12">
                    <c:v>Handle all closing documentation</c:v>
                  </c:pt>
                  <c:pt idx="13">
                    <c:v>Organize and coordinate the WPs</c:v>
                  </c:pt>
                  <c:pt idx="14">
                    <c:v>Produce dissemination materials (photo and video)</c:v>
                  </c:pt>
                </c:lvl>
                <c:lvl>
                  <c:pt idx="1">
                    <c:v>Development and  design</c:v>
                  </c:pt>
                  <c:pt idx="4">
                    <c:v>Production</c:v>
                  </c:pt>
                  <c:pt idx="7">
                    <c:v>Integration and testing</c:v>
                  </c:pt>
                  <c:pt idx="10">
                    <c:v>Management </c:v>
                  </c:pt>
                </c:lvl>
              </c:multiLvlStrCache>
            </c:multiLvlStrRef>
          </c:cat>
          <c:val>
            <c:numRef>
              <c:f>ProjectTimeline!$L$32:$L$47</c:f>
              <c:numCache>
                <c:formatCode>General</c:formatCode>
                <c:ptCount val="16"/>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6-3472-4DF5-80AC-C5B34E429BD8}"/>
            </c:ext>
          </c:extLst>
        </c:ser>
        <c:dLbls>
          <c:showLegendKey val="0"/>
          <c:showVal val="0"/>
          <c:showCatName val="0"/>
          <c:showSerName val="0"/>
          <c:showPercent val="0"/>
          <c:showBubbleSize val="0"/>
        </c:dLbls>
        <c:gapWidth val="20"/>
        <c:overlap val="100"/>
        <c:axId val="500243952"/>
        <c:axId val="500240344"/>
      </c:barChart>
      <c:scatterChart>
        <c:scatterStyle val="lineMarker"/>
        <c:varyColors val="0"/>
        <c:ser>
          <c:idx val="8"/>
          <c:order val="7"/>
          <c:tx>
            <c:strRef>
              <c:f>ProjectTimeline!$B$52</c:f>
              <c:strCache>
                <c:ptCount val="1"/>
                <c:pt idx="0">
                  <c:v>Milestone 1</c:v>
                </c:pt>
              </c:strCache>
            </c:strRef>
          </c:tx>
          <c:spPr>
            <a:ln w="50800" cap="rnd">
              <a:solidFill>
                <a:schemeClr val="bg1">
                  <a:lumMod val="50000"/>
                  <a:alpha val="75000"/>
                </a:schemeClr>
              </a:solidFill>
              <a:round/>
            </a:ln>
            <a:effectLst/>
          </c:spPr>
          <c:marker>
            <c:symbol val="none"/>
          </c:marker>
          <c:dLbls>
            <c:spPr>
              <a:solidFill>
                <a:schemeClr val="bg1">
                  <a:alpha val="45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LID4096"/>
              </a:p>
            </c:txPr>
            <c:dLblPos val="l"/>
            <c:showLegendKey val="0"/>
            <c:showVal val="0"/>
            <c:showCatName val="1"/>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(ProjectTimeline!$C$52,ProjectTimeline!$C$52)</c:f>
              <c:numCache>
                <c:formatCode>d/m/yy;@</c:formatCode>
                <c:ptCount val="2"/>
                <c:pt idx="0">
                  <c:v>44957</c:v>
                </c:pt>
                <c:pt idx="1">
                  <c:v>44957</c:v>
                </c:pt>
              </c:numCache>
            </c:numRef>
          </c:xVal>
          <c:yVal>
            <c:numRef>
              <c:f>ProjectTimeline!$D$52:$E$52</c:f>
              <c:numCache>
                <c:formatCode>0%</c:formatCode>
                <c:ptCount val="2"/>
                <c:pt idx="0">
                  <c:v>0.6</c:v>
                </c:pt>
                <c:pt idx="1">
                  <c:v>0.95</c:v>
                </c:pt>
              </c:numCache>
            </c:numRef>
          </c:yVal>
          <c:smooth val="0"/>
          <c:extLst>
            <c:ext xmlns:c16="http://schemas.microsoft.com/office/drawing/2014/chart" uri="{C3380CC4-5D6E-409C-BE32-E72D297353CC}">
              <c16:uniqueId val="{00000007-3472-4DF5-80AC-C5B34E429BD8}"/>
            </c:ext>
          </c:extLst>
        </c:ser>
        <c:ser>
          <c:idx val="9"/>
          <c:order val="8"/>
          <c:tx>
            <c:strRef>
              <c:f>ProjectTimeline!$B$53</c:f>
              <c:strCache>
                <c:ptCount val="1"/>
                <c:pt idx="0">
                  <c:v>Milestone 2</c:v>
                </c:pt>
              </c:strCache>
            </c:strRef>
          </c:tx>
          <c:spPr>
            <a:ln w="50800" cap="rnd">
              <a:solidFill>
                <a:schemeClr val="bg1">
                  <a:lumMod val="50000"/>
                  <a:alpha val="75000"/>
                </a:schemeClr>
              </a:solidFill>
              <a:round/>
            </a:ln>
            <a:effectLst/>
          </c:spPr>
          <c:marker>
            <c:symbol val="none"/>
          </c:marker>
          <c:dPt>
            <c:idx val="1"/>
            <c:marker>
              <c:symbol val="none"/>
            </c:marker>
            <c:bubble3D val="0"/>
            <c:spPr>
              <a:ln w="50800" cap="rnd">
                <a:solidFill>
                  <a:schemeClr val="bg1">
                    <a:lumMod val="50000"/>
                    <a:alpha val="75000"/>
                  </a:schemeClr>
                </a:solidFill>
                <a:round/>
              </a:ln>
              <a:effectLst/>
            </c:spPr>
            <c:extLst>
              <c:ext xmlns:c16="http://schemas.microsoft.com/office/drawing/2014/chart" uri="{C3380CC4-5D6E-409C-BE32-E72D297353CC}">
                <c16:uniqueId val="{00000009-3472-4DF5-80AC-C5B34E429BD8}"/>
              </c:ext>
            </c:extLst>
          </c:dPt>
          <c:dLbls>
            <c:spPr>
              <a:solidFill>
                <a:schemeClr val="bg1">
                  <a:alpha val="44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LID4096"/>
              </a:p>
            </c:txPr>
            <c:dLblPos val="l"/>
            <c:showLegendKey val="0"/>
            <c:showVal val="0"/>
            <c:showCatName val="1"/>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(ProjectTimeline!$C$53,ProjectTimeline!$C$53)</c:f>
              <c:numCache>
                <c:formatCode>d/m/yy;@</c:formatCode>
                <c:ptCount val="2"/>
                <c:pt idx="0">
                  <c:v>45107</c:v>
                </c:pt>
                <c:pt idx="1">
                  <c:v>45107</c:v>
                </c:pt>
              </c:numCache>
            </c:numRef>
          </c:xVal>
          <c:yVal>
            <c:numRef>
              <c:f>ProjectTimeline!$D$53:$E$53</c:f>
              <c:numCache>
                <c:formatCode>0%</c:formatCode>
                <c:ptCount val="2"/>
                <c:pt idx="0">
                  <c:v>0.4</c:v>
                </c:pt>
                <c:pt idx="1">
                  <c:v>0.95</c:v>
                </c:pt>
              </c:numCache>
            </c:numRef>
          </c:yVal>
          <c:smooth val="0"/>
          <c:extLst>
            <c:ext xmlns:c16="http://schemas.microsoft.com/office/drawing/2014/chart" uri="{C3380CC4-5D6E-409C-BE32-E72D297353CC}">
              <c16:uniqueId val="{0000000A-3472-4DF5-80AC-C5B34E429BD8}"/>
            </c:ext>
          </c:extLst>
        </c:ser>
        <c:ser>
          <c:idx val="10"/>
          <c:order val="9"/>
          <c:tx>
            <c:strRef>
              <c:f>ProjectTimeline!$B$54</c:f>
              <c:strCache>
                <c:ptCount val="1"/>
                <c:pt idx="0">
                  <c:v>Milestone 3</c:v>
                </c:pt>
              </c:strCache>
            </c:strRef>
          </c:tx>
          <c:spPr>
            <a:ln w="50800" cap="rnd">
              <a:solidFill>
                <a:schemeClr val="bg1">
                  <a:lumMod val="50000"/>
                  <a:alpha val="75000"/>
                </a:schemeClr>
              </a:solidFill>
              <a:round/>
            </a:ln>
            <a:effectLst/>
          </c:spPr>
          <c:marker>
            <c:symbol val="none"/>
          </c:marker>
          <c:dLbls>
            <c:spPr>
              <a:solidFill>
                <a:schemeClr val="bg1">
                  <a:alpha val="41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LID4096"/>
              </a:p>
            </c:txPr>
            <c:dLblPos val="l"/>
            <c:showLegendKey val="0"/>
            <c:showVal val="0"/>
            <c:showCatName val="1"/>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(ProjectTimeline!$C$54,ProjectTimeline!$C$54)</c:f>
              <c:numCache>
                <c:formatCode>d/m/yy;@</c:formatCode>
                <c:ptCount val="2"/>
                <c:pt idx="0">
                  <c:v>45291</c:v>
                </c:pt>
                <c:pt idx="1">
                  <c:v>45291</c:v>
                </c:pt>
              </c:numCache>
            </c:numRef>
          </c:xVal>
          <c:yVal>
            <c:numRef>
              <c:f>ProjectTimeline!$D$54:$E$54</c:f>
              <c:numCache>
                <c:formatCode>0%</c:formatCode>
                <c:ptCount val="2"/>
                <c:pt idx="0">
                  <c:v>0.3</c:v>
                </c:pt>
                <c:pt idx="1">
                  <c:v>0.95</c:v>
                </c:pt>
              </c:numCache>
            </c:numRef>
          </c:yVal>
          <c:smooth val="0"/>
          <c:extLst>
            <c:ext xmlns:c16="http://schemas.microsoft.com/office/drawing/2014/chart" uri="{C3380CC4-5D6E-409C-BE32-E72D297353CC}">
              <c16:uniqueId val="{0000000B-3472-4DF5-80AC-C5B34E429BD8}"/>
            </c:ext>
          </c:extLst>
        </c:ser>
        <c:ser>
          <c:idx val="11"/>
          <c:order val="10"/>
          <c:tx>
            <c:strRef>
              <c:f>ProjectTimeline!$B$55</c:f>
              <c:strCache>
                <c:ptCount val="1"/>
                <c:pt idx="0">
                  <c:v>Milestone 4</c:v>
                </c:pt>
              </c:strCache>
            </c:strRef>
          </c:tx>
          <c:spPr>
            <a:ln w="50800" cap="rnd">
              <a:solidFill>
                <a:schemeClr val="bg1">
                  <a:lumMod val="50000"/>
                  <a:alpha val="75000"/>
                </a:schemeClr>
              </a:solidFill>
              <a:round/>
            </a:ln>
            <a:effectLst/>
          </c:spPr>
          <c:marker>
            <c:symbol val="none"/>
          </c:marker>
          <c:dLbls>
            <c:spPr>
              <a:solidFill>
                <a:schemeClr val="bg1">
                  <a:alpha val="41000"/>
                </a:schemeClr>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LID4096"/>
              </a:p>
            </c:txPr>
            <c:dLblPos val="l"/>
            <c:showLegendKey val="0"/>
            <c:showVal val="0"/>
            <c:showCatName val="1"/>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(ProjectTimeline!$C$55,ProjectTimeline!$C$55)</c:f>
              <c:numCache>
                <c:formatCode>General</c:formatCode>
                <c:ptCount val="2"/>
              </c:numCache>
            </c:numRef>
          </c:xVal>
          <c:yVal>
            <c:numRef>
              <c:f>ProjectTimeline!$D$55:$E$55</c:f>
              <c:numCache>
                <c:formatCode>0%</c:formatCode>
                <c:ptCount val="2"/>
                <c:pt idx="0">
                  <c:v>0.3</c:v>
                </c:pt>
                <c:pt idx="1">
                  <c:v>0.95</c:v>
                </c:pt>
              </c:numCache>
            </c:numRef>
          </c:yVal>
          <c:smooth val="0"/>
          <c:extLst>
            <c:ext xmlns:c16="http://schemas.microsoft.com/office/drawing/2014/chart" uri="{C3380CC4-5D6E-409C-BE32-E72D297353CC}">
              <c16:uniqueId val="{0000000C-3472-4DF5-80AC-C5B34E429BD8}"/>
            </c:ext>
          </c:extLst>
        </c:ser>
        <c:dLbls>
          <c:showLegendKey val="0"/>
          <c:showVal val="0"/>
          <c:showCatName val="0"/>
          <c:showSerName val="0"/>
          <c:showPercent val="0"/>
          <c:showBubbleSize val="0"/>
        </c:dLbls>
        <c:axId val="520465680"/>
        <c:axId val="520463384"/>
      </c:scatterChart>
      <c:catAx>
        <c:axId val="500243952"/>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LID4096"/>
          </a:p>
        </c:txPr>
        <c:crossAx val="500240344"/>
        <c:crosses val="autoZero"/>
        <c:auto val="1"/>
        <c:lblAlgn val="ctr"/>
        <c:lblOffset val="100"/>
        <c:tickLblSkip val="1"/>
        <c:noMultiLvlLbl val="0"/>
      </c:catAx>
      <c:valAx>
        <c:axId val="500240344"/>
        <c:scaling>
          <c:orientation val="minMax"/>
          <c:max val="45300"/>
          <c:min val="44700"/>
        </c:scaling>
        <c:delete val="0"/>
        <c:axPos val="t"/>
        <c:majorGridlines>
          <c:spPr>
            <a:ln w="9525" cap="flat" cmpd="sng" algn="ctr">
              <a:solidFill>
                <a:schemeClr val="tx1">
                  <a:lumMod val="15000"/>
                  <a:lumOff val="85000"/>
                </a:schemeClr>
              </a:solidFill>
              <a:round/>
            </a:ln>
            <a:effectLst/>
          </c:spPr>
        </c:majorGridlines>
        <c:numFmt formatCode="[$]\ mm\,\ yyyy;@" c16r2:formatcode2="[$-en-UK]\ mm\,\ yyyy;@" sourceLinked="0"/>
        <c:majorTickMark val="none"/>
        <c:minorTickMark val="none"/>
        <c:tickLblPos val="nextTo"/>
        <c:spPr>
          <a:solidFill>
            <a:schemeClr val="bg1"/>
          </a:solidFill>
          <a:ln w="38100">
            <a:solidFill>
              <a:schemeClr val="bg1">
                <a:lumMod val="75000"/>
              </a:schemeClr>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LID4096"/>
          </a:p>
        </c:txPr>
        <c:crossAx val="500243952"/>
        <c:crosses val="autoZero"/>
        <c:crossBetween val="between"/>
        <c:majorUnit val="120"/>
      </c:valAx>
      <c:valAx>
        <c:axId val="520463384"/>
        <c:scaling>
          <c:orientation val="minMax"/>
          <c:max val="1"/>
        </c:scaling>
        <c:delete val="1"/>
        <c:axPos val="r"/>
        <c:numFmt formatCode="General" sourceLinked="0"/>
        <c:majorTickMark val="out"/>
        <c:minorTickMark val="none"/>
        <c:tickLblPos val="nextTo"/>
        <c:crossAx val="520465680"/>
        <c:crosses val="max"/>
        <c:crossBetween val="midCat"/>
        <c:majorUnit val="1"/>
      </c:valAx>
      <c:valAx>
        <c:axId val="520465680"/>
        <c:scaling>
          <c:orientation val="minMax"/>
        </c:scaling>
        <c:delete val="1"/>
        <c:axPos val="b"/>
        <c:numFmt formatCode="d/m/yy;@" sourceLinked="1"/>
        <c:majorTickMark val="out"/>
        <c:minorTickMark val="none"/>
        <c:tickLblPos val="nextTo"/>
        <c:crossAx val="520463384"/>
        <c:crosses val="autoZero"/>
        <c:crossBetween val="midCat"/>
      </c:valAx>
      <c:spPr>
        <a:noFill/>
        <a:ln>
          <a:noFill/>
        </a:ln>
        <a:effectLst/>
      </c:spPr>
    </c:plotArea>
    <c:plotVisOnly val="0"/>
    <c:dispBlanksAs val="gap"/>
    <c:showDLblsOverMax val="0"/>
  </c:chart>
  <c:spPr>
    <a:solidFill>
      <a:schemeClr val="bg1"/>
    </a:solidFill>
    <a:ln w="9525" cap="flat" cmpd="sng" algn="ctr">
      <a:noFill/>
      <a:round/>
    </a:ln>
    <a:effectLst/>
  </c:spPr>
  <c:txPr>
    <a:bodyPr/>
    <a:lstStyle/>
    <a:p>
      <a:pPr>
        <a:defRPr/>
      </a:pPr>
      <a:endParaRPr lang="LID4096"/>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SNR</c:v>
          </c:tx>
          <c:spPr>
            <a:ln w="19050" cap="rnd">
              <a:noFill/>
              <a:round/>
            </a:ln>
            <a:effectLst/>
          </c:spPr>
          <c:marker>
            <c:symbol val="circle"/>
            <c:size val="5"/>
            <c:spPr>
              <a:solidFill>
                <a:schemeClr val="accent1"/>
              </a:solidFill>
              <a:ln w="9525">
                <a:solidFill>
                  <a:schemeClr val="accent1"/>
                </a:solidFill>
              </a:ln>
              <a:effectLst/>
            </c:spPr>
          </c:marker>
          <c:xVal>
            <c:numRef>
              <c:f>'Fceo versus pump current'!$B$7:$B$19</c:f>
              <c:numCache>
                <c:formatCode>General</c:formatCode>
                <c:ptCount val="13"/>
                <c:pt idx="0">
                  <c:v>540</c:v>
                </c:pt>
                <c:pt idx="1">
                  <c:v>550</c:v>
                </c:pt>
                <c:pt idx="2">
                  <c:v>560</c:v>
                </c:pt>
                <c:pt idx="3">
                  <c:v>570</c:v>
                </c:pt>
                <c:pt idx="4">
                  <c:v>580</c:v>
                </c:pt>
                <c:pt idx="5">
                  <c:v>590</c:v>
                </c:pt>
                <c:pt idx="6">
                  <c:v>600</c:v>
                </c:pt>
                <c:pt idx="7">
                  <c:v>610</c:v>
                </c:pt>
                <c:pt idx="8">
                  <c:v>620</c:v>
                </c:pt>
                <c:pt idx="9">
                  <c:v>630</c:v>
                </c:pt>
                <c:pt idx="10">
                  <c:v>640</c:v>
                </c:pt>
                <c:pt idx="11">
                  <c:v>650</c:v>
                </c:pt>
                <c:pt idx="12">
                  <c:v>660</c:v>
                </c:pt>
              </c:numCache>
            </c:numRef>
          </c:xVal>
          <c:yVal>
            <c:numRef>
              <c:f>'Fceo versus pump current'!$E$7:$E$19</c:f>
              <c:numCache>
                <c:formatCode>0.00</c:formatCode>
                <c:ptCount val="13"/>
                <c:pt idx="0">
                  <c:v>32.97</c:v>
                </c:pt>
                <c:pt idx="1">
                  <c:v>35.36</c:v>
                </c:pt>
                <c:pt idx="2">
                  <c:v>37.74</c:v>
                </c:pt>
                <c:pt idx="3">
                  <c:v>38.19</c:v>
                </c:pt>
                <c:pt idx="4">
                  <c:v>39.53</c:v>
                </c:pt>
                <c:pt idx="5">
                  <c:v>40.94</c:v>
                </c:pt>
                <c:pt idx="6">
                  <c:v>41.61</c:v>
                </c:pt>
                <c:pt idx="7">
                  <c:v>40.97</c:v>
                </c:pt>
                <c:pt idx="8">
                  <c:v>42.13</c:v>
                </c:pt>
                <c:pt idx="9">
                  <c:v>41.37</c:v>
                </c:pt>
                <c:pt idx="10">
                  <c:v>42.64</c:v>
                </c:pt>
                <c:pt idx="11">
                  <c:v>41.92</c:v>
                </c:pt>
                <c:pt idx="12">
                  <c:v>41.96</c:v>
                </c:pt>
              </c:numCache>
            </c:numRef>
          </c:yVal>
          <c:smooth val="0"/>
          <c:extLst>
            <c:ext xmlns:c16="http://schemas.microsoft.com/office/drawing/2014/chart" uri="{C3380CC4-5D6E-409C-BE32-E72D297353CC}">
              <c16:uniqueId val="{00000000-B6C9-417B-99F7-5E1BA2813FC1}"/>
            </c:ext>
          </c:extLst>
        </c:ser>
        <c:dLbls>
          <c:showLegendKey val="0"/>
          <c:showVal val="0"/>
          <c:showCatName val="0"/>
          <c:showSerName val="0"/>
          <c:showPercent val="0"/>
          <c:showBubbleSize val="0"/>
        </c:dLbls>
        <c:axId val="644825744"/>
        <c:axId val="644825264"/>
      </c:scatterChart>
      <c:scatterChart>
        <c:scatterStyle val="lineMarker"/>
        <c:varyColors val="0"/>
        <c:ser>
          <c:idx val="1"/>
          <c:order val="1"/>
          <c:tx>
            <c:v>Fceo</c:v>
          </c:tx>
          <c:spPr>
            <a:ln w="25400" cap="rnd">
              <a:noFill/>
              <a:round/>
            </a:ln>
            <a:effectLst/>
          </c:spPr>
          <c:marker>
            <c:symbol val="circle"/>
            <c:size val="5"/>
            <c:spPr>
              <a:solidFill>
                <a:schemeClr val="accent2"/>
              </a:solidFill>
              <a:ln w="9525">
                <a:solidFill>
                  <a:schemeClr val="accent2"/>
                </a:solidFill>
              </a:ln>
              <a:effectLst/>
            </c:spPr>
          </c:marker>
          <c:xVal>
            <c:numRef>
              <c:f>'Fceo versus pump current'!$B$7:$B$19</c:f>
              <c:numCache>
                <c:formatCode>General</c:formatCode>
                <c:ptCount val="13"/>
                <c:pt idx="0">
                  <c:v>540</c:v>
                </c:pt>
                <c:pt idx="1">
                  <c:v>550</c:v>
                </c:pt>
                <c:pt idx="2">
                  <c:v>560</c:v>
                </c:pt>
                <c:pt idx="3">
                  <c:v>570</c:v>
                </c:pt>
                <c:pt idx="4">
                  <c:v>580</c:v>
                </c:pt>
                <c:pt idx="5">
                  <c:v>590</c:v>
                </c:pt>
                <c:pt idx="6">
                  <c:v>600</c:v>
                </c:pt>
                <c:pt idx="7">
                  <c:v>610</c:v>
                </c:pt>
                <c:pt idx="8">
                  <c:v>620</c:v>
                </c:pt>
                <c:pt idx="9">
                  <c:v>630</c:v>
                </c:pt>
                <c:pt idx="10">
                  <c:v>640</c:v>
                </c:pt>
                <c:pt idx="11">
                  <c:v>650</c:v>
                </c:pt>
                <c:pt idx="12">
                  <c:v>660</c:v>
                </c:pt>
              </c:numCache>
            </c:numRef>
          </c:xVal>
          <c:yVal>
            <c:numRef>
              <c:f>'Fceo versus pump current'!$C$7:$C$19</c:f>
              <c:numCache>
                <c:formatCode>0.00</c:formatCode>
                <c:ptCount val="13"/>
                <c:pt idx="0">
                  <c:v>367.5</c:v>
                </c:pt>
                <c:pt idx="1">
                  <c:v>345</c:v>
                </c:pt>
                <c:pt idx="2">
                  <c:v>325</c:v>
                </c:pt>
                <c:pt idx="3">
                  <c:v>304.17</c:v>
                </c:pt>
                <c:pt idx="4">
                  <c:v>280.83</c:v>
                </c:pt>
                <c:pt idx="5">
                  <c:v>264.17</c:v>
                </c:pt>
                <c:pt idx="6">
                  <c:v>268.33</c:v>
                </c:pt>
                <c:pt idx="7">
                  <c:v>315.83</c:v>
                </c:pt>
                <c:pt idx="8">
                  <c:v>188.33</c:v>
                </c:pt>
                <c:pt idx="9">
                  <c:v>157.5</c:v>
                </c:pt>
                <c:pt idx="10">
                  <c:v>136.66999999999999</c:v>
                </c:pt>
                <c:pt idx="11">
                  <c:v>118.33</c:v>
                </c:pt>
                <c:pt idx="12">
                  <c:v>102.5</c:v>
                </c:pt>
              </c:numCache>
            </c:numRef>
          </c:yVal>
          <c:smooth val="0"/>
          <c:extLst>
            <c:ext xmlns:c16="http://schemas.microsoft.com/office/drawing/2014/chart" uri="{C3380CC4-5D6E-409C-BE32-E72D297353CC}">
              <c16:uniqueId val="{00000001-B6C9-417B-99F7-5E1BA2813FC1}"/>
            </c:ext>
          </c:extLst>
        </c:ser>
        <c:dLbls>
          <c:showLegendKey val="0"/>
          <c:showVal val="0"/>
          <c:showCatName val="0"/>
          <c:showSerName val="0"/>
          <c:showPercent val="0"/>
          <c:showBubbleSize val="0"/>
        </c:dLbls>
        <c:axId val="722179360"/>
        <c:axId val="1912235824"/>
      </c:scatterChart>
      <c:valAx>
        <c:axId val="644825744"/>
        <c:scaling>
          <c:orientation val="minMax"/>
          <c:max val="660"/>
          <c:min val="5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Pump current, mA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ID4096"/>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644825264"/>
        <c:crosses val="autoZero"/>
        <c:crossBetween val="midCat"/>
      </c:valAx>
      <c:valAx>
        <c:axId val="64482526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SNR; dB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ID4096"/>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644825744"/>
        <c:crosses val="autoZero"/>
        <c:crossBetween val="midCat"/>
      </c:valAx>
      <c:valAx>
        <c:axId val="191223582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Fceo, MHz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ID4096"/>
            </a:p>
          </c:txPr>
        </c:title>
        <c:numFmt formatCode="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722179360"/>
        <c:crosses val="max"/>
        <c:crossBetween val="midCat"/>
      </c:valAx>
      <c:valAx>
        <c:axId val="722179360"/>
        <c:scaling>
          <c:orientation val="minMax"/>
        </c:scaling>
        <c:delete val="1"/>
        <c:axPos val="b"/>
        <c:numFmt formatCode="General" sourceLinked="1"/>
        <c:majorTickMark val="out"/>
        <c:minorTickMark val="none"/>
        <c:tickLblPos val="nextTo"/>
        <c:crossAx val="1912235824"/>
        <c:crosses val="autoZero"/>
        <c:crossBetween val="midCat"/>
      </c:valAx>
      <c:spPr>
        <a:noFill/>
        <a:ln>
          <a:noFill/>
        </a:ln>
        <a:effectLst/>
      </c:spPr>
    </c:plotArea>
    <c:legend>
      <c:legendPos val="r"/>
      <c:layout>
        <c:manualLayout>
          <c:xMode val="edge"/>
          <c:yMode val="edge"/>
          <c:x val="0.15418742878522473"/>
          <c:y val="0.51449840351850562"/>
          <c:w val="0.10345232223941768"/>
          <c:h val="0.1073993197151072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LID4096"/>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SNR, dB</c:v>
          </c:tx>
          <c:spPr>
            <a:ln w="19050" cap="rnd">
              <a:noFill/>
              <a:round/>
            </a:ln>
            <a:effectLst/>
          </c:spPr>
          <c:marker>
            <c:symbol val="circle"/>
            <c:size val="5"/>
            <c:spPr>
              <a:solidFill>
                <a:schemeClr val="accent1"/>
              </a:solidFill>
              <a:ln w="9525">
                <a:solidFill>
                  <a:schemeClr val="accent1"/>
                </a:solidFill>
              </a:ln>
              <a:effectLst/>
            </c:spPr>
          </c:marker>
          <c:xVal>
            <c:numRef>
              <c:f>'Fceo versus fast PZT (600mA)'!$B$7:$B$17</c:f>
              <c:numCache>
                <c:formatCode>General</c:formatCode>
                <c:ptCount val="11"/>
                <c:pt idx="0">
                  <c:v>0</c:v>
                </c:pt>
                <c:pt idx="1">
                  <c:v>10</c:v>
                </c:pt>
                <c:pt idx="2">
                  <c:v>20</c:v>
                </c:pt>
                <c:pt idx="3">
                  <c:v>30</c:v>
                </c:pt>
                <c:pt idx="4">
                  <c:v>40</c:v>
                </c:pt>
                <c:pt idx="5">
                  <c:v>50</c:v>
                </c:pt>
                <c:pt idx="6">
                  <c:v>60</c:v>
                </c:pt>
                <c:pt idx="7">
                  <c:v>70</c:v>
                </c:pt>
                <c:pt idx="8">
                  <c:v>80</c:v>
                </c:pt>
                <c:pt idx="9">
                  <c:v>90</c:v>
                </c:pt>
              </c:numCache>
            </c:numRef>
          </c:xVal>
          <c:yVal>
            <c:numRef>
              <c:f>'Fceo versus fast PZT (600mA)'!$E$7:$E$17</c:f>
              <c:numCache>
                <c:formatCode>General</c:formatCode>
                <c:ptCount val="11"/>
                <c:pt idx="0">
                  <c:v>39.619999999999997</c:v>
                </c:pt>
                <c:pt idx="1">
                  <c:v>40.049999999999997</c:v>
                </c:pt>
                <c:pt idx="2">
                  <c:v>40.07</c:v>
                </c:pt>
                <c:pt idx="3">
                  <c:v>41.69</c:v>
                </c:pt>
                <c:pt idx="4">
                  <c:v>40.1</c:v>
                </c:pt>
                <c:pt idx="5">
                  <c:v>39.82</c:v>
                </c:pt>
                <c:pt idx="6">
                  <c:v>37.840000000000003</c:v>
                </c:pt>
                <c:pt idx="7">
                  <c:v>35.46</c:v>
                </c:pt>
                <c:pt idx="8">
                  <c:v>39.76</c:v>
                </c:pt>
                <c:pt idx="9">
                  <c:v>39.369999999999997</c:v>
                </c:pt>
              </c:numCache>
            </c:numRef>
          </c:yVal>
          <c:smooth val="0"/>
          <c:extLst>
            <c:ext xmlns:c16="http://schemas.microsoft.com/office/drawing/2014/chart" uri="{C3380CC4-5D6E-409C-BE32-E72D297353CC}">
              <c16:uniqueId val="{00000000-CE5A-40DB-AA76-85DF83D80826}"/>
            </c:ext>
          </c:extLst>
        </c:ser>
        <c:dLbls>
          <c:showLegendKey val="0"/>
          <c:showVal val="0"/>
          <c:showCatName val="0"/>
          <c:showSerName val="0"/>
          <c:showPercent val="0"/>
          <c:showBubbleSize val="0"/>
        </c:dLbls>
        <c:axId val="644825744"/>
        <c:axId val="644825264"/>
      </c:scatterChart>
      <c:scatterChart>
        <c:scatterStyle val="lineMarker"/>
        <c:varyColors val="0"/>
        <c:ser>
          <c:idx val="1"/>
          <c:order val="1"/>
          <c:tx>
            <c:v>Fceo</c:v>
          </c:tx>
          <c:spPr>
            <a:ln w="25400" cap="rnd">
              <a:noFill/>
              <a:round/>
            </a:ln>
            <a:effectLst/>
          </c:spPr>
          <c:marker>
            <c:symbol val="circle"/>
            <c:size val="5"/>
            <c:spPr>
              <a:solidFill>
                <a:schemeClr val="accent2"/>
              </a:solidFill>
              <a:ln w="9525">
                <a:solidFill>
                  <a:schemeClr val="accent2"/>
                </a:solidFill>
              </a:ln>
              <a:effectLst/>
            </c:spPr>
          </c:marker>
          <c:xVal>
            <c:numRef>
              <c:f>'Fceo versus fast PZT (600mA)'!$B$7:$B$17</c:f>
              <c:numCache>
                <c:formatCode>General</c:formatCode>
                <c:ptCount val="11"/>
                <c:pt idx="0">
                  <c:v>0</c:v>
                </c:pt>
                <c:pt idx="1">
                  <c:v>10</c:v>
                </c:pt>
                <c:pt idx="2">
                  <c:v>20</c:v>
                </c:pt>
                <c:pt idx="3">
                  <c:v>30</c:v>
                </c:pt>
                <c:pt idx="4">
                  <c:v>40</c:v>
                </c:pt>
                <c:pt idx="5">
                  <c:v>50</c:v>
                </c:pt>
                <c:pt idx="6">
                  <c:v>60</c:v>
                </c:pt>
                <c:pt idx="7">
                  <c:v>70</c:v>
                </c:pt>
                <c:pt idx="8">
                  <c:v>80</c:v>
                </c:pt>
                <c:pt idx="9">
                  <c:v>90</c:v>
                </c:pt>
              </c:numCache>
            </c:numRef>
          </c:xVal>
          <c:yVal>
            <c:numRef>
              <c:f>'Fceo versus fast PZT (600mA)'!$C$7:$C$17</c:f>
              <c:numCache>
                <c:formatCode>General</c:formatCode>
                <c:ptCount val="11"/>
                <c:pt idx="0">
                  <c:v>281.69</c:v>
                </c:pt>
                <c:pt idx="1">
                  <c:v>279.14</c:v>
                </c:pt>
                <c:pt idx="2">
                  <c:v>276.33</c:v>
                </c:pt>
                <c:pt idx="3">
                  <c:v>273.60000000000002</c:v>
                </c:pt>
                <c:pt idx="4">
                  <c:v>271.06</c:v>
                </c:pt>
                <c:pt idx="5">
                  <c:v>268.42</c:v>
                </c:pt>
                <c:pt idx="6">
                  <c:v>265.97000000000003</c:v>
                </c:pt>
                <c:pt idx="7">
                  <c:v>263.61</c:v>
                </c:pt>
                <c:pt idx="8">
                  <c:v>261.43</c:v>
                </c:pt>
                <c:pt idx="9">
                  <c:v>259.61</c:v>
                </c:pt>
              </c:numCache>
            </c:numRef>
          </c:yVal>
          <c:smooth val="0"/>
          <c:extLst>
            <c:ext xmlns:c16="http://schemas.microsoft.com/office/drawing/2014/chart" uri="{C3380CC4-5D6E-409C-BE32-E72D297353CC}">
              <c16:uniqueId val="{00000001-CE5A-40DB-AA76-85DF83D80826}"/>
            </c:ext>
          </c:extLst>
        </c:ser>
        <c:dLbls>
          <c:showLegendKey val="0"/>
          <c:showVal val="0"/>
          <c:showCatName val="0"/>
          <c:showSerName val="0"/>
          <c:showPercent val="0"/>
          <c:showBubbleSize val="0"/>
        </c:dLbls>
        <c:axId val="722179360"/>
        <c:axId val="1912235824"/>
      </c:scatterChart>
      <c:valAx>
        <c:axId val="644825744"/>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Voltage on fast PZT, V</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ID4096"/>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644825264"/>
        <c:crosses val="autoZero"/>
        <c:crossBetween val="midCat"/>
      </c:valAx>
      <c:valAx>
        <c:axId val="64482526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SNR; dB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ID4096"/>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644825744"/>
        <c:crosses val="autoZero"/>
        <c:crossBetween val="midCat"/>
      </c:valAx>
      <c:valAx>
        <c:axId val="191223582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Fceo, MHz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ID4096"/>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722179360"/>
        <c:crosses val="max"/>
        <c:crossBetween val="midCat"/>
      </c:valAx>
      <c:valAx>
        <c:axId val="722179360"/>
        <c:scaling>
          <c:orientation val="minMax"/>
        </c:scaling>
        <c:delete val="1"/>
        <c:axPos val="b"/>
        <c:numFmt formatCode="General" sourceLinked="1"/>
        <c:majorTickMark val="out"/>
        <c:minorTickMark val="none"/>
        <c:tickLblPos val="nextTo"/>
        <c:crossAx val="1912235824"/>
        <c:crosses val="autoZero"/>
        <c:crossBetween val="midCat"/>
      </c:valAx>
      <c:spPr>
        <a:noFill/>
        <a:ln>
          <a:noFill/>
        </a:ln>
        <a:effectLst/>
      </c:spPr>
    </c:plotArea>
    <c:legend>
      <c:legendPos val="r"/>
      <c:layout>
        <c:manualLayout>
          <c:xMode val="edge"/>
          <c:yMode val="edge"/>
          <c:x val="0.12316558102778523"/>
          <c:y val="0.59730969595147887"/>
          <c:w val="0.12390791151106111"/>
          <c:h val="0.1073993197151072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LID4096"/>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SNR, dB</c:v>
          </c:tx>
          <c:spPr>
            <a:ln w="19050" cap="rnd">
              <a:noFill/>
              <a:round/>
            </a:ln>
            <a:effectLst/>
          </c:spPr>
          <c:marker>
            <c:symbol val="circle"/>
            <c:size val="5"/>
            <c:spPr>
              <a:solidFill>
                <a:schemeClr val="accent1"/>
              </a:solidFill>
              <a:ln w="9525">
                <a:solidFill>
                  <a:schemeClr val="accent1"/>
                </a:solidFill>
              </a:ln>
              <a:effectLst/>
            </c:spPr>
          </c:marker>
          <c:xVal>
            <c:numRef>
              <c:f>'Fceo versus slow PZT (600mA)'!$B$7:$B$17</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xVal>
          <c:yVal>
            <c:numRef>
              <c:f>'Fceo versus slow PZT (600mA)'!$E$7:$E$17</c:f>
              <c:numCache>
                <c:formatCode>General</c:formatCode>
                <c:ptCount val="11"/>
                <c:pt idx="0">
                  <c:v>39.81</c:v>
                </c:pt>
                <c:pt idx="1">
                  <c:v>39.950000000000003</c:v>
                </c:pt>
                <c:pt idx="2">
                  <c:v>39.26</c:v>
                </c:pt>
                <c:pt idx="3">
                  <c:v>37.71</c:v>
                </c:pt>
                <c:pt idx="4">
                  <c:v>39.89</c:v>
                </c:pt>
                <c:pt idx="5">
                  <c:v>40.020000000000003</c:v>
                </c:pt>
                <c:pt idx="6">
                  <c:v>39.340000000000003</c:v>
                </c:pt>
                <c:pt idx="7">
                  <c:v>38.380000000000003</c:v>
                </c:pt>
                <c:pt idx="8">
                  <c:v>39.82</c:v>
                </c:pt>
                <c:pt idx="9">
                  <c:v>38.64</c:v>
                </c:pt>
                <c:pt idx="10">
                  <c:v>39.86</c:v>
                </c:pt>
              </c:numCache>
            </c:numRef>
          </c:yVal>
          <c:smooth val="0"/>
          <c:extLst>
            <c:ext xmlns:c16="http://schemas.microsoft.com/office/drawing/2014/chart" uri="{C3380CC4-5D6E-409C-BE32-E72D297353CC}">
              <c16:uniqueId val="{00000000-EBBD-4A20-B923-8E3879CAE0BD}"/>
            </c:ext>
          </c:extLst>
        </c:ser>
        <c:dLbls>
          <c:showLegendKey val="0"/>
          <c:showVal val="0"/>
          <c:showCatName val="0"/>
          <c:showSerName val="0"/>
          <c:showPercent val="0"/>
          <c:showBubbleSize val="0"/>
        </c:dLbls>
        <c:axId val="644825744"/>
        <c:axId val="644825264"/>
      </c:scatterChart>
      <c:scatterChart>
        <c:scatterStyle val="lineMarker"/>
        <c:varyColors val="0"/>
        <c:ser>
          <c:idx val="1"/>
          <c:order val="1"/>
          <c:tx>
            <c:v>Fceo</c:v>
          </c:tx>
          <c:spPr>
            <a:ln w="25400" cap="rnd">
              <a:noFill/>
              <a:round/>
            </a:ln>
            <a:effectLst/>
          </c:spPr>
          <c:marker>
            <c:symbol val="circle"/>
            <c:size val="5"/>
            <c:spPr>
              <a:solidFill>
                <a:schemeClr val="accent2"/>
              </a:solidFill>
              <a:ln w="9525">
                <a:solidFill>
                  <a:schemeClr val="accent2"/>
                </a:solidFill>
              </a:ln>
              <a:effectLst/>
            </c:spPr>
          </c:marker>
          <c:xVal>
            <c:numRef>
              <c:f>'Fceo versus slow PZT (600mA)'!$B$7:$B$17</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xVal>
          <c:yVal>
            <c:numRef>
              <c:f>'Fceo versus slow PZT (600mA)'!$C$7:$C$17</c:f>
              <c:numCache>
                <c:formatCode>General</c:formatCode>
                <c:ptCount val="11"/>
                <c:pt idx="0">
                  <c:v>324.66000000000003</c:v>
                </c:pt>
                <c:pt idx="1">
                  <c:v>312.77</c:v>
                </c:pt>
                <c:pt idx="2">
                  <c:v>299.95</c:v>
                </c:pt>
                <c:pt idx="3">
                  <c:v>287.60000000000002</c:v>
                </c:pt>
                <c:pt idx="4">
                  <c:v>276.16000000000003</c:v>
                </c:pt>
                <c:pt idx="5">
                  <c:v>266.77999999999997</c:v>
                </c:pt>
                <c:pt idx="6">
                  <c:v>260.60000000000002</c:v>
                </c:pt>
                <c:pt idx="7">
                  <c:v>255.34</c:v>
                </c:pt>
                <c:pt idx="8">
                  <c:v>251.67</c:v>
                </c:pt>
                <c:pt idx="9">
                  <c:v>249.16</c:v>
                </c:pt>
                <c:pt idx="10">
                  <c:v>247.56</c:v>
                </c:pt>
              </c:numCache>
            </c:numRef>
          </c:yVal>
          <c:smooth val="0"/>
          <c:extLst>
            <c:ext xmlns:c16="http://schemas.microsoft.com/office/drawing/2014/chart" uri="{C3380CC4-5D6E-409C-BE32-E72D297353CC}">
              <c16:uniqueId val="{00000001-EBBD-4A20-B923-8E3879CAE0BD}"/>
            </c:ext>
          </c:extLst>
        </c:ser>
        <c:dLbls>
          <c:showLegendKey val="0"/>
          <c:showVal val="0"/>
          <c:showCatName val="0"/>
          <c:showSerName val="0"/>
          <c:showPercent val="0"/>
          <c:showBubbleSize val="0"/>
        </c:dLbls>
        <c:axId val="722179360"/>
        <c:axId val="1912235824"/>
      </c:scatterChart>
      <c:valAx>
        <c:axId val="644825744"/>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Voltage on fast PZT, V</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ID4096"/>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644825264"/>
        <c:crosses val="autoZero"/>
        <c:crossBetween val="midCat"/>
      </c:valAx>
      <c:valAx>
        <c:axId val="64482526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SNR; dB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ID4096"/>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644825744"/>
        <c:crosses val="autoZero"/>
        <c:crossBetween val="midCat"/>
      </c:valAx>
      <c:valAx>
        <c:axId val="1912235824"/>
        <c:scaling>
          <c:orientation val="minMax"/>
          <c:max val="340"/>
          <c:min val="24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Fceo, MHz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ID4096"/>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722179360"/>
        <c:crosses val="max"/>
        <c:crossBetween val="midCat"/>
      </c:valAx>
      <c:valAx>
        <c:axId val="722179360"/>
        <c:scaling>
          <c:orientation val="minMax"/>
        </c:scaling>
        <c:delete val="1"/>
        <c:axPos val="b"/>
        <c:numFmt formatCode="General" sourceLinked="1"/>
        <c:majorTickMark val="out"/>
        <c:minorTickMark val="none"/>
        <c:tickLblPos val="nextTo"/>
        <c:crossAx val="1912235824"/>
        <c:crosses val="autoZero"/>
        <c:crossBetween val="midCat"/>
      </c:valAx>
      <c:spPr>
        <a:noFill/>
        <a:ln>
          <a:noFill/>
        </a:ln>
        <a:effectLst/>
      </c:spPr>
    </c:plotArea>
    <c:legend>
      <c:legendPos val="r"/>
      <c:layout>
        <c:manualLayout>
          <c:xMode val="edge"/>
          <c:yMode val="edge"/>
          <c:x val="0.1200965363072677"/>
          <c:y val="0.6019836879894146"/>
          <c:w val="0.12390791151106111"/>
          <c:h val="0.1073993197151072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LID4096"/>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3175" cap="rnd">
              <a:solidFill>
                <a:schemeClr val="accent1"/>
              </a:solidFill>
              <a:round/>
            </a:ln>
            <a:effectLst/>
          </c:spPr>
          <c:marker>
            <c:symbol val="circle"/>
            <c:size val="5"/>
            <c:spPr>
              <a:noFill/>
              <a:ln w="3175">
                <a:noFill/>
              </a:ln>
              <a:effectLst/>
            </c:spPr>
          </c:marker>
          <c:xVal>
            <c:numRef>
              <c:f>Sheet1!$A$1:$A$20348</c:f>
              <c:numCache>
                <c:formatCode>General</c:formatCode>
                <c:ptCount val="20348"/>
                <c:pt idx="0">
                  <c:v>0</c:v>
                </c:pt>
                <c:pt idx="1">
                  <c:v>2.9799999999999998E-4</c:v>
                </c:pt>
                <c:pt idx="2">
                  <c:v>1.3079999999999999E-3</c:v>
                </c:pt>
                <c:pt idx="3">
                  <c:v>1.887E-3</c:v>
                </c:pt>
                <c:pt idx="4">
                  <c:v>2.196E-3</c:v>
                </c:pt>
                <c:pt idx="5">
                  <c:v>2.5070000000000001E-3</c:v>
                </c:pt>
                <c:pt idx="6">
                  <c:v>2.8189999999999999E-3</c:v>
                </c:pt>
                <c:pt idx="7">
                  <c:v>3.1289999999999998E-3</c:v>
                </c:pt>
                <c:pt idx="8">
                  <c:v>3.441E-3</c:v>
                </c:pt>
                <c:pt idx="9">
                  <c:v>3.7499999999999999E-3</c:v>
                </c:pt>
                <c:pt idx="10">
                  <c:v>4.0610000000000004E-3</c:v>
                </c:pt>
                <c:pt idx="11">
                  <c:v>4.372E-3</c:v>
                </c:pt>
                <c:pt idx="12">
                  <c:v>4.6810000000000003E-3</c:v>
                </c:pt>
                <c:pt idx="13">
                  <c:v>4.9909999999999998E-3</c:v>
                </c:pt>
                <c:pt idx="14">
                  <c:v>5.3010000000000002E-3</c:v>
                </c:pt>
                <c:pt idx="15">
                  <c:v>5.6109999999999997E-3</c:v>
                </c:pt>
                <c:pt idx="16">
                  <c:v>5.9239999999999996E-3</c:v>
                </c:pt>
                <c:pt idx="17">
                  <c:v>6.2319999999999997E-3</c:v>
                </c:pt>
                <c:pt idx="18">
                  <c:v>6.5430000000000002E-3</c:v>
                </c:pt>
                <c:pt idx="19">
                  <c:v>6.8529999999999997E-3</c:v>
                </c:pt>
                <c:pt idx="20">
                  <c:v>7.1650000000000004E-3</c:v>
                </c:pt>
                <c:pt idx="21">
                  <c:v>7.476E-3</c:v>
                </c:pt>
                <c:pt idx="22">
                  <c:v>7.7869999999999997E-3</c:v>
                </c:pt>
                <c:pt idx="23">
                  <c:v>8.097E-3</c:v>
                </c:pt>
                <c:pt idx="24">
                  <c:v>8.4080000000000005E-3</c:v>
                </c:pt>
                <c:pt idx="25">
                  <c:v>8.7189999999999993E-3</c:v>
                </c:pt>
                <c:pt idx="26">
                  <c:v>9.0299999999999998E-3</c:v>
                </c:pt>
                <c:pt idx="27">
                  <c:v>9.5149999999999992E-3</c:v>
                </c:pt>
                <c:pt idx="28">
                  <c:v>9.8259999999999997E-3</c:v>
                </c:pt>
                <c:pt idx="29">
                  <c:v>1.061E-2</c:v>
                </c:pt>
                <c:pt idx="30">
                  <c:v>1.0919999999999999E-2</c:v>
                </c:pt>
                <c:pt idx="31">
                  <c:v>1.1232000000000001E-2</c:v>
                </c:pt>
                <c:pt idx="32">
                  <c:v>1.1540999999999999E-2</c:v>
                </c:pt>
                <c:pt idx="33">
                  <c:v>1.1859E-2</c:v>
                </c:pt>
                <c:pt idx="34">
                  <c:v>1.2171E-2</c:v>
                </c:pt>
                <c:pt idx="35">
                  <c:v>1.2564000000000001E-2</c:v>
                </c:pt>
                <c:pt idx="36">
                  <c:v>1.2877E-2</c:v>
                </c:pt>
                <c:pt idx="37">
                  <c:v>1.3188E-2</c:v>
                </c:pt>
                <c:pt idx="38">
                  <c:v>1.3499000000000001E-2</c:v>
                </c:pt>
                <c:pt idx="39">
                  <c:v>1.3809999999999999E-2</c:v>
                </c:pt>
                <c:pt idx="40">
                  <c:v>1.4120000000000001E-2</c:v>
                </c:pt>
                <c:pt idx="41">
                  <c:v>1.4428E-2</c:v>
                </c:pt>
                <c:pt idx="42">
                  <c:v>1.4739E-2</c:v>
                </c:pt>
                <c:pt idx="43">
                  <c:v>1.5051E-2</c:v>
                </c:pt>
                <c:pt idx="44">
                  <c:v>1.536E-2</c:v>
                </c:pt>
                <c:pt idx="45">
                  <c:v>1.567E-2</c:v>
                </c:pt>
                <c:pt idx="46">
                  <c:v>1.5982E-2</c:v>
                </c:pt>
                <c:pt idx="47">
                  <c:v>1.6291E-2</c:v>
                </c:pt>
                <c:pt idx="48">
                  <c:v>1.6603E-2</c:v>
                </c:pt>
                <c:pt idx="49">
                  <c:v>1.6913000000000001E-2</c:v>
                </c:pt>
                <c:pt idx="50">
                  <c:v>1.7224E-2</c:v>
                </c:pt>
                <c:pt idx="51">
                  <c:v>1.7536E-2</c:v>
                </c:pt>
                <c:pt idx="52">
                  <c:v>1.7847999999999999E-2</c:v>
                </c:pt>
                <c:pt idx="53">
                  <c:v>1.8157E-2</c:v>
                </c:pt>
                <c:pt idx="54">
                  <c:v>1.8467999999999998E-2</c:v>
                </c:pt>
                <c:pt idx="55">
                  <c:v>1.9044999999999999E-2</c:v>
                </c:pt>
                <c:pt idx="56">
                  <c:v>1.9355000000000001E-2</c:v>
                </c:pt>
                <c:pt idx="57">
                  <c:v>1.9667E-2</c:v>
                </c:pt>
                <c:pt idx="58">
                  <c:v>1.9977000000000002E-2</c:v>
                </c:pt>
                <c:pt idx="59">
                  <c:v>2.0289000000000001E-2</c:v>
                </c:pt>
                <c:pt idx="60">
                  <c:v>2.0598999999999999E-2</c:v>
                </c:pt>
                <c:pt idx="61">
                  <c:v>2.0908E-2</c:v>
                </c:pt>
                <c:pt idx="62">
                  <c:v>2.1221E-2</c:v>
                </c:pt>
                <c:pt idx="63">
                  <c:v>2.1533E-2</c:v>
                </c:pt>
                <c:pt idx="64">
                  <c:v>2.1843000000000001E-2</c:v>
                </c:pt>
                <c:pt idx="65">
                  <c:v>2.2154E-2</c:v>
                </c:pt>
                <c:pt idx="66">
                  <c:v>2.2464999999999999E-2</c:v>
                </c:pt>
                <c:pt idx="67">
                  <c:v>2.2772000000000001E-2</c:v>
                </c:pt>
                <c:pt idx="68">
                  <c:v>2.3082999999999999E-2</c:v>
                </c:pt>
                <c:pt idx="69">
                  <c:v>2.3392E-2</c:v>
                </c:pt>
                <c:pt idx="70">
                  <c:v>2.3703999999999999E-2</c:v>
                </c:pt>
                <c:pt idx="71">
                  <c:v>2.4015999999999999E-2</c:v>
                </c:pt>
                <c:pt idx="72">
                  <c:v>2.4327000000000001E-2</c:v>
                </c:pt>
                <c:pt idx="73">
                  <c:v>2.4639000000000001E-2</c:v>
                </c:pt>
                <c:pt idx="74">
                  <c:v>2.4951000000000001E-2</c:v>
                </c:pt>
                <c:pt idx="75">
                  <c:v>2.5262E-2</c:v>
                </c:pt>
                <c:pt idx="76">
                  <c:v>2.5574E-2</c:v>
                </c:pt>
                <c:pt idx="77">
                  <c:v>2.5884000000000001E-2</c:v>
                </c:pt>
                <c:pt idx="78">
                  <c:v>2.6193999999999999E-2</c:v>
                </c:pt>
                <c:pt idx="79">
                  <c:v>2.6505999999999998E-2</c:v>
                </c:pt>
                <c:pt idx="80">
                  <c:v>2.6816E-2</c:v>
                </c:pt>
                <c:pt idx="81">
                  <c:v>2.7394999999999999E-2</c:v>
                </c:pt>
                <c:pt idx="82">
                  <c:v>2.7706999999999999E-2</c:v>
                </c:pt>
                <c:pt idx="83">
                  <c:v>2.8018000000000001E-2</c:v>
                </c:pt>
                <c:pt idx="84">
                  <c:v>2.8327999999999999E-2</c:v>
                </c:pt>
                <c:pt idx="85">
                  <c:v>2.8639000000000001E-2</c:v>
                </c:pt>
                <c:pt idx="86">
                  <c:v>2.8951000000000001E-2</c:v>
                </c:pt>
                <c:pt idx="87">
                  <c:v>2.9491E-2</c:v>
                </c:pt>
                <c:pt idx="88">
                  <c:v>2.9804000000000001E-2</c:v>
                </c:pt>
                <c:pt idx="89">
                  <c:v>3.0114999999999999E-2</c:v>
                </c:pt>
                <c:pt idx="90">
                  <c:v>3.0426000000000002E-2</c:v>
                </c:pt>
                <c:pt idx="91">
                  <c:v>3.0738999999999999E-2</c:v>
                </c:pt>
                <c:pt idx="92">
                  <c:v>3.1047000000000002E-2</c:v>
                </c:pt>
                <c:pt idx="93">
                  <c:v>3.1359999999999999E-2</c:v>
                </c:pt>
                <c:pt idx="94">
                  <c:v>3.1671999999999999E-2</c:v>
                </c:pt>
                <c:pt idx="95">
                  <c:v>3.1982999999999998E-2</c:v>
                </c:pt>
                <c:pt idx="96">
                  <c:v>3.2294999999999997E-2</c:v>
                </c:pt>
                <c:pt idx="97">
                  <c:v>3.2606000000000003E-2</c:v>
                </c:pt>
                <c:pt idx="98">
                  <c:v>3.2917000000000002E-2</c:v>
                </c:pt>
                <c:pt idx="99">
                  <c:v>3.3229000000000002E-2</c:v>
                </c:pt>
                <c:pt idx="100">
                  <c:v>3.3541000000000001E-2</c:v>
                </c:pt>
                <c:pt idx="101">
                  <c:v>3.3850999999999999E-2</c:v>
                </c:pt>
                <c:pt idx="102">
                  <c:v>3.4161999999999998E-2</c:v>
                </c:pt>
                <c:pt idx="103">
                  <c:v>3.4473999999999998E-2</c:v>
                </c:pt>
                <c:pt idx="104">
                  <c:v>3.4785999999999997E-2</c:v>
                </c:pt>
                <c:pt idx="105">
                  <c:v>3.5097000000000003E-2</c:v>
                </c:pt>
                <c:pt idx="106">
                  <c:v>3.5409000000000003E-2</c:v>
                </c:pt>
                <c:pt idx="107">
                  <c:v>3.5980999999999999E-2</c:v>
                </c:pt>
                <c:pt idx="108">
                  <c:v>3.6291999999999998E-2</c:v>
                </c:pt>
                <c:pt idx="109">
                  <c:v>3.6603999999999998E-2</c:v>
                </c:pt>
                <c:pt idx="110">
                  <c:v>3.6914000000000002E-2</c:v>
                </c:pt>
                <c:pt idx="111">
                  <c:v>3.7225000000000001E-2</c:v>
                </c:pt>
                <c:pt idx="112">
                  <c:v>3.7536E-2</c:v>
                </c:pt>
                <c:pt idx="113">
                  <c:v>3.7846999999999999E-2</c:v>
                </c:pt>
                <c:pt idx="114">
                  <c:v>3.8157999999999997E-2</c:v>
                </c:pt>
                <c:pt idx="115">
                  <c:v>3.8468000000000002E-2</c:v>
                </c:pt>
                <c:pt idx="116">
                  <c:v>3.8775999999999998E-2</c:v>
                </c:pt>
                <c:pt idx="117">
                  <c:v>3.9083E-2</c:v>
                </c:pt>
                <c:pt idx="118">
                  <c:v>3.9600999999999997E-2</c:v>
                </c:pt>
                <c:pt idx="119">
                  <c:v>3.9912999999999997E-2</c:v>
                </c:pt>
                <c:pt idx="120">
                  <c:v>4.0222000000000001E-2</c:v>
                </c:pt>
                <c:pt idx="121">
                  <c:v>4.0533E-2</c:v>
                </c:pt>
                <c:pt idx="122">
                  <c:v>4.0843999999999998E-2</c:v>
                </c:pt>
                <c:pt idx="123">
                  <c:v>4.1154999999999997E-2</c:v>
                </c:pt>
                <c:pt idx="124">
                  <c:v>4.1466000000000003E-2</c:v>
                </c:pt>
                <c:pt idx="125">
                  <c:v>4.1777000000000002E-2</c:v>
                </c:pt>
                <c:pt idx="126">
                  <c:v>4.2089000000000001E-2</c:v>
                </c:pt>
                <c:pt idx="127">
                  <c:v>4.2401000000000001E-2</c:v>
                </c:pt>
                <c:pt idx="128">
                  <c:v>4.2709999999999998E-2</c:v>
                </c:pt>
                <c:pt idx="129">
                  <c:v>4.3022999999999999E-2</c:v>
                </c:pt>
                <c:pt idx="130">
                  <c:v>4.3334999999999999E-2</c:v>
                </c:pt>
                <c:pt idx="131">
                  <c:v>4.3647999999999999E-2</c:v>
                </c:pt>
                <c:pt idx="132">
                  <c:v>4.3959999999999999E-2</c:v>
                </c:pt>
                <c:pt idx="133">
                  <c:v>4.4544E-2</c:v>
                </c:pt>
                <c:pt idx="134">
                  <c:v>4.4854999999999999E-2</c:v>
                </c:pt>
                <c:pt idx="135">
                  <c:v>4.5165999999999998E-2</c:v>
                </c:pt>
                <c:pt idx="136">
                  <c:v>4.5475000000000002E-2</c:v>
                </c:pt>
                <c:pt idx="137">
                  <c:v>4.5787000000000001E-2</c:v>
                </c:pt>
                <c:pt idx="138">
                  <c:v>4.6098E-2</c:v>
                </c:pt>
                <c:pt idx="139">
                  <c:v>4.6406999999999997E-2</c:v>
                </c:pt>
                <c:pt idx="140">
                  <c:v>4.6718000000000003E-2</c:v>
                </c:pt>
                <c:pt idx="141">
                  <c:v>4.7030000000000002E-2</c:v>
                </c:pt>
                <c:pt idx="142">
                  <c:v>4.7341000000000001E-2</c:v>
                </c:pt>
                <c:pt idx="143">
                  <c:v>4.7652E-2</c:v>
                </c:pt>
                <c:pt idx="144">
                  <c:v>4.7961999999999998E-2</c:v>
                </c:pt>
                <c:pt idx="145">
                  <c:v>4.8273000000000003E-2</c:v>
                </c:pt>
                <c:pt idx="146">
                  <c:v>4.8584000000000002E-2</c:v>
                </c:pt>
                <c:pt idx="147">
                  <c:v>4.8897000000000003E-2</c:v>
                </c:pt>
                <c:pt idx="148">
                  <c:v>4.9206E-2</c:v>
                </c:pt>
                <c:pt idx="149">
                  <c:v>4.9518E-2</c:v>
                </c:pt>
                <c:pt idx="150">
                  <c:v>4.9828999999999998E-2</c:v>
                </c:pt>
                <c:pt idx="151">
                  <c:v>5.0140999999999998E-2</c:v>
                </c:pt>
                <c:pt idx="152">
                  <c:v>5.0452999999999998E-2</c:v>
                </c:pt>
                <c:pt idx="153">
                  <c:v>5.0762000000000002E-2</c:v>
                </c:pt>
                <c:pt idx="154">
                  <c:v>5.1070999999999998E-2</c:v>
                </c:pt>
                <c:pt idx="155">
                  <c:v>5.1381999999999997E-2</c:v>
                </c:pt>
                <c:pt idx="156">
                  <c:v>5.169E-2</c:v>
                </c:pt>
                <c:pt idx="157">
                  <c:v>5.2002E-2</c:v>
                </c:pt>
                <c:pt idx="158">
                  <c:v>5.2312999999999998E-2</c:v>
                </c:pt>
                <c:pt idx="159">
                  <c:v>5.2886000000000002E-2</c:v>
                </c:pt>
                <c:pt idx="160">
                  <c:v>5.3197000000000001E-2</c:v>
                </c:pt>
                <c:pt idx="161">
                  <c:v>5.3509000000000001E-2</c:v>
                </c:pt>
                <c:pt idx="162">
                  <c:v>5.382E-2</c:v>
                </c:pt>
                <c:pt idx="163">
                  <c:v>5.4130999999999999E-2</c:v>
                </c:pt>
                <c:pt idx="164">
                  <c:v>5.4441000000000003E-2</c:v>
                </c:pt>
                <c:pt idx="165">
                  <c:v>5.475E-2</c:v>
                </c:pt>
                <c:pt idx="166">
                  <c:v>5.5062E-2</c:v>
                </c:pt>
                <c:pt idx="167">
                  <c:v>5.5375000000000001E-2</c:v>
                </c:pt>
                <c:pt idx="168">
                  <c:v>5.5685999999999999E-2</c:v>
                </c:pt>
                <c:pt idx="169">
                  <c:v>5.5997999999999999E-2</c:v>
                </c:pt>
                <c:pt idx="170">
                  <c:v>5.6512E-2</c:v>
                </c:pt>
                <c:pt idx="171">
                  <c:v>5.6820000000000002E-2</c:v>
                </c:pt>
                <c:pt idx="172">
                  <c:v>5.7128999999999999E-2</c:v>
                </c:pt>
                <c:pt idx="173">
                  <c:v>5.7439999999999998E-2</c:v>
                </c:pt>
                <c:pt idx="174">
                  <c:v>5.7751999999999998E-2</c:v>
                </c:pt>
                <c:pt idx="175">
                  <c:v>5.8062999999999997E-2</c:v>
                </c:pt>
                <c:pt idx="176">
                  <c:v>5.8370999999999999E-2</c:v>
                </c:pt>
                <c:pt idx="177">
                  <c:v>5.8682999999999999E-2</c:v>
                </c:pt>
                <c:pt idx="178">
                  <c:v>5.8994999999999999E-2</c:v>
                </c:pt>
                <c:pt idx="179">
                  <c:v>5.9306999999999999E-2</c:v>
                </c:pt>
                <c:pt idx="180">
                  <c:v>5.9617999999999997E-2</c:v>
                </c:pt>
                <c:pt idx="181">
                  <c:v>5.9929000000000003E-2</c:v>
                </c:pt>
                <c:pt idx="182">
                  <c:v>6.0238E-2</c:v>
                </c:pt>
                <c:pt idx="183">
                  <c:v>6.055E-2</c:v>
                </c:pt>
                <c:pt idx="184">
                  <c:v>6.0859999999999997E-2</c:v>
                </c:pt>
                <c:pt idx="185">
                  <c:v>6.1439000000000001E-2</c:v>
                </c:pt>
                <c:pt idx="186">
                  <c:v>6.1749999999999999E-2</c:v>
                </c:pt>
                <c:pt idx="187">
                  <c:v>6.2061999999999999E-2</c:v>
                </c:pt>
                <c:pt idx="188">
                  <c:v>6.2375E-2</c:v>
                </c:pt>
                <c:pt idx="189">
                  <c:v>6.2687000000000007E-2</c:v>
                </c:pt>
                <c:pt idx="190">
                  <c:v>6.2997999999999998E-2</c:v>
                </c:pt>
                <c:pt idx="191">
                  <c:v>6.3310000000000005E-2</c:v>
                </c:pt>
                <c:pt idx="192">
                  <c:v>6.3617999999999994E-2</c:v>
                </c:pt>
                <c:pt idx="193">
                  <c:v>6.3931000000000002E-2</c:v>
                </c:pt>
                <c:pt idx="194">
                  <c:v>6.4241999999999994E-2</c:v>
                </c:pt>
                <c:pt idx="195">
                  <c:v>6.4550999999999997E-2</c:v>
                </c:pt>
                <c:pt idx="196">
                  <c:v>6.4864000000000005E-2</c:v>
                </c:pt>
                <c:pt idx="197">
                  <c:v>6.5174999999999997E-2</c:v>
                </c:pt>
                <c:pt idx="198">
                  <c:v>6.5486000000000003E-2</c:v>
                </c:pt>
                <c:pt idx="199">
                  <c:v>6.5797999999999995E-2</c:v>
                </c:pt>
                <c:pt idx="200">
                  <c:v>6.6109000000000001E-2</c:v>
                </c:pt>
                <c:pt idx="201">
                  <c:v>6.6420000000000007E-2</c:v>
                </c:pt>
                <c:pt idx="202">
                  <c:v>6.6730999999999999E-2</c:v>
                </c:pt>
                <c:pt idx="203">
                  <c:v>6.7041000000000003E-2</c:v>
                </c:pt>
                <c:pt idx="204">
                  <c:v>6.7352999999999996E-2</c:v>
                </c:pt>
                <c:pt idx="205">
                  <c:v>6.7663000000000001E-2</c:v>
                </c:pt>
                <c:pt idx="206">
                  <c:v>6.7975999999999995E-2</c:v>
                </c:pt>
                <c:pt idx="207">
                  <c:v>6.8285999999999999E-2</c:v>
                </c:pt>
                <c:pt idx="208">
                  <c:v>6.8598000000000006E-2</c:v>
                </c:pt>
                <c:pt idx="209">
                  <c:v>6.8909999999999999E-2</c:v>
                </c:pt>
                <c:pt idx="210">
                  <c:v>6.9220000000000004E-2</c:v>
                </c:pt>
                <c:pt idx="211">
                  <c:v>6.9796999999999998E-2</c:v>
                </c:pt>
                <c:pt idx="212">
                  <c:v>7.0108000000000004E-2</c:v>
                </c:pt>
                <c:pt idx="213">
                  <c:v>7.0418999999999995E-2</c:v>
                </c:pt>
                <c:pt idx="214">
                  <c:v>7.0731000000000002E-2</c:v>
                </c:pt>
                <c:pt idx="215">
                  <c:v>7.1041999999999994E-2</c:v>
                </c:pt>
                <c:pt idx="216">
                  <c:v>7.1354000000000001E-2</c:v>
                </c:pt>
                <c:pt idx="217">
                  <c:v>7.1664000000000005E-2</c:v>
                </c:pt>
                <c:pt idx="218">
                  <c:v>7.1974999999999997E-2</c:v>
                </c:pt>
                <c:pt idx="219">
                  <c:v>7.2283E-2</c:v>
                </c:pt>
                <c:pt idx="220">
                  <c:v>7.2595000000000007E-2</c:v>
                </c:pt>
                <c:pt idx="221">
                  <c:v>7.2902999999999996E-2</c:v>
                </c:pt>
                <c:pt idx="222">
                  <c:v>7.3451000000000002E-2</c:v>
                </c:pt>
                <c:pt idx="223">
                  <c:v>7.3760999999999993E-2</c:v>
                </c:pt>
                <c:pt idx="224">
                  <c:v>7.4070999999999998E-2</c:v>
                </c:pt>
                <c:pt idx="225">
                  <c:v>7.4382000000000004E-2</c:v>
                </c:pt>
                <c:pt idx="226">
                  <c:v>7.4693999999999997E-2</c:v>
                </c:pt>
                <c:pt idx="227">
                  <c:v>7.5005000000000002E-2</c:v>
                </c:pt>
                <c:pt idx="228">
                  <c:v>7.5315999999999994E-2</c:v>
                </c:pt>
                <c:pt idx="229">
                  <c:v>7.5628000000000001E-2</c:v>
                </c:pt>
                <c:pt idx="230">
                  <c:v>7.5939000000000006E-2</c:v>
                </c:pt>
                <c:pt idx="231">
                  <c:v>7.6248999999999997E-2</c:v>
                </c:pt>
                <c:pt idx="232">
                  <c:v>7.6558000000000001E-2</c:v>
                </c:pt>
                <c:pt idx="233">
                  <c:v>7.6868000000000006E-2</c:v>
                </c:pt>
                <c:pt idx="234">
                  <c:v>7.7178999999999998E-2</c:v>
                </c:pt>
                <c:pt idx="235">
                  <c:v>7.7490000000000003E-2</c:v>
                </c:pt>
                <c:pt idx="236">
                  <c:v>7.7801999999999996E-2</c:v>
                </c:pt>
                <c:pt idx="237">
                  <c:v>7.8379000000000004E-2</c:v>
                </c:pt>
                <c:pt idx="238">
                  <c:v>7.8690999999999997E-2</c:v>
                </c:pt>
                <c:pt idx="239">
                  <c:v>7.9003000000000004E-2</c:v>
                </c:pt>
                <c:pt idx="240">
                  <c:v>7.9312999999999995E-2</c:v>
                </c:pt>
                <c:pt idx="241">
                  <c:v>7.9624E-2</c:v>
                </c:pt>
                <c:pt idx="242">
                  <c:v>7.9935999999999993E-2</c:v>
                </c:pt>
                <c:pt idx="243">
                  <c:v>8.0244999999999997E-2</c:v>
                </c:pt>
                <c:pt idx="244">
                  <c:v>8.0557000000000004E-2</c:v>
                </c:pt>
                <c:pt idx="245">
                  <c:v>8.0865999999999993E-2</c:v>
                </c:pt>
                <c:pt idx="246">
                  <c:v>8.1179000000000001E-2</c:v>
                </c:pt>
                <c:pt idx="247">
                  <c:v>8.1490000000000007E-2</c:v>
                </c:pt>
                <c:pt idx="248">
                  <c:v>8.1800999999999999E-2</c:v>
                </c:pt>
                <c:pt idx="249">
                  <c:v>8.2109000000000001E-2</c:v>
                </c:pt>
                <c:pt idx="250">
                  <c:v>8.2420999999999994E-2</c:v>
                </c:pt>
                <c:pt idx="251">
                  <c:v>8.2732E-2</c:v>
                </c:pt>
                <c:pt idx="252">
                  <c:v>8.3040000000000003E-2</c:v>
                </c:pt>
                <c:pt idx="253">
                  <c:v>8.3350999999999995E-2</c:v>
                </c:pt>
                <c:pt idx="254">
                  <c:v>8.3662E-2</c:v>
                </c:pt>
                <c:pt idx="255">
                  <c:v>8.3973000000000006E-2</c:v>
                </c:pt>
                <c:pt idx="256">
                  <c:v>8.4282999999999997E-2</c:v>
                </c:pt>
                <c:pt idx="257">
                  <c:v>8.4594000000000003E-2</c:v>
                </c:pt>
                <c:pt idx="258">
                  <c:v>8.4903999999999993E-2</c:v>
                </c:pt>
                <c:pt idx="259">
                  <c:v>8.5214999999999999E-2</c:v>
                </c:pt>
                <c:pt idx="260">
                  <c:v>8.5526000000000005E-2</c:v>
                </c:pt>
                <c:pt idx="261">
                  <c:v>8.5836999999999997E-2</c:v>
                </c:pt>
                <c:pt idx="262">
                  <c:v>8.6149000000000003E-2</c:v>
                </c:pt>
                <c:pt idx="263">
                  <c:v>8.6729000000000001E-2</c:v>
                </c:pt>
                <c:pt idx="264">
                  <c:v>8.7041999999999994E-2</c:v>
                </c:pt>
                <c:pt idx="265">
                  <c:v>8.7351999999999999E-2</c:v>
                </c:pt>
                <c:pt idx="266">
                  <c:v>8.7663000000000005E-2</c:v>
                </c:pt>
                <c:pt idx="267">
                  <c:v>8.7975999999999999E-2</c:v>
                </c:pt>
                <c:pt idx="268">
                  <c:v>8.8287000000000004E-2</c:v>
                </c:pt>
                <c:pt idx="269">
                  <c:v>8.8594999999999993E-2</c:v>
                </c:pt>
                <c:pt idx="270">
                  <c:v>8.8904999999999998E-2</c:v>
                </c:pt>
                <c:pt idx="271">
                  <c:v>8.9216000000000004E-2</c:v>
                </c:pt>
                <c:pt idx="272">
                  <c:v>8.9526999999999995E-2</c:v>
                </c:pt>
                <c:pt idx="273">
                  <c:v>8.9838000000000001E-2</c:v>
                </c:pt>
                <c:pt idx="274">
                  <c:v>9.0379000000000001E-2</c:v>
                </c:pt>
                <c:pt idx="275">
                  <c:v>9.0688000000000005E-2</c:v>
                </c:pt>
                <c:pt idx="276">
                  <c:v>9.0998999999999997E-2</c:v>
                </c:pt>
                <c:pt idx="277">
                  <c:v>9.1310000000000002E-2</c:v>
                </c:pt>
                <c:pt idx="278">
                  <c:v>9.1620999999999994E-2</c:v>
                </c:pt>
                <c:pt idx="279">
                  <c:v>9.1929999999999998E-2</c:v>
                </c:pt>
                <c:pt idx="280">
                  <c:v>9.2243000000000006E-2</c:v>
                </c:pt>
                <c:pt idx="281">
                  <c:v>9.2551999999999995E-2</c:v>
                </c:pt>
                <c:pt idx="282">
                  <c:v>9.2862E-2</c:v>
                </c:pt>
                <c:pt idx="283">
                  <c:v>9.3173000000000006E-2</c:v>
                </c:pt>
                <c:pt idx="284">
                  <c:v>9.3484999999999999E-2</c:v>
                </c:pt>
                <c:pt idx="285">
                  <c:v>9.3795000000000003E-2</c:v>
                </c:pt>
                <c:pt idx="286">
                  <c:v>9.4105999999999995E-2</c:v>
                </c:pt>
                <c:pt idx="287">
                  <c:v>9.4413999999999998E-2</c:v>
                </c:pt>
                <c:pt idx="288">
                  <c:v>9.4726000000000005E-2</c:v>
                </c:pt>
                <c:pt idx="289">
                  <c:v>9.5301999999999998E-2</c:v>
                </c:pt>
                <c:pt idx="290">
                  <c:v>9.5614000000000005E-2</c:v>
                </c:pt>
                <c:pt idx="291">
                  <c:v>9.5924999999999996E-2</c:v>
                </c:pt>
                <c:pt idx="292">
                  <c:v>9.6235000000000001E-2</c:v>
                </c:pt>
                <c:pt idx="293">
                  <c:v>9.6543000000000004E-2</c:v>
                </c:pt>
                <c:pt idx="294">
                  <c:v>9.6853999999999996E-2</c:v>
                </c:pt>
                <c:pt idx="295">
                  <c:v>9.7166000000000002E-2</c:v>
                </c:pt>
                <c:pt idx="296">
                  <c:v>9.7475000000000006E-2</c:v>
                </c:pt>
                <c:pt idx="297">
                  <c:v>9.7788E-2</c:v>
                </c:pt>
                <c:pt idx="298">
                  <c:v>9.8099000000000006E-2</c:v>
                </c:pt>
                <c:pt idx="299">
                  <c:v>9.8408999999999996E-2</c:v>
                </c:pt>
                <c:pt idx="300">
                  <c:v>9.8720000000000002E-2</c:v>
                </c:pt>
                <c:pt idx="301">
                  <c:v>9.9030000000000007E-2</c:v>
                </c:pt>
                <c:pt idx="302">
                  <c:v>9.9339999999999998E-2</c:v>
                </c:pt>
                <c:pt idx="303">
                  <c:v>9.9650000000000002E-2</c:v>
                </c:pt>
                <c:pt idx="304">
                  <c:v>9.9962999999999996E-2</c:v>
                </c:pt>
                <c:pt idx="305">
                  <c:v>0.100275</c:v>
                </c:pt>
                <c:pt idx="306">
                  <c:v>0.10058499999999999</c:v>
                </c:pt>
                <c:pt idx="307">
                  <c:v>0.100897</c:v>
                </c:pt>
                <c:pt idx="308">
                  <c:v>0.101206</c:v>
                </c:pt>
                <c:pt idx="309">
                  <c:v>0.101518</c:v>
                </c:pt>
                <c:pt idx="310">
                  <c:v>0.101831</c:v>
                </c:pt>
                <c:pt idx="311">
                  <c:v>0.102143</c:v>
                </c:pt>
                <c:pt idx="312">
                  <c:v>0.102454</c:v>
                </c:pt>
                <c:pt idx="313">
                  <c:v>0.102765</c:v>
                </c:pt>
                <c:pt idx="314">
                  <c:v>0.103073</c:v>
                </c:pt>
                <c:pt idx="315">
                  <c:v>0.10365099999999999</c:v>
                </c:pt>
                <c:pt idx="316">
                  <c:v>0.10396</c:v>
                </c:pt>
                <c:pt idx="317">
                  <c:v>0.10427</c:v>
                </c:pt>
                <c:pt idx="318">
                  <c:v>0.10458099999999999</c:v>
                </c:pt>
                <c:pt idx="319">
                  <c:v>0.104889</c:v>
                </c:pt>
                <c:pt idx="320">
                  <c:v>0.105201</c:v>
                </c:pt>
                <c:pt idx="321">
                  <c:v>0.105513</c:v>
                </c:pt>
                <c:pt idx="322">
                  <c:v>0.105823</c:v>
                </c:pt>
                <c:pt idx="323">
                  <c:v>0.10613400000000001</c:v>
                </c:pt>
                <c:pt idx="324">
                  <c:v>0.106443</c:v>
                </c:pt>
                <c:pt idx="325">
                  <c:v>0.106753</c:v>
                </c:pt>
                <c:pt idx="326">
                  <c:v>0.107336</c:v>
                </c:pt>
                <c:pt idx="327">
                  <c:v>0.10764600000000001</c:v>
                </c:pt>
                <c:pt idx="328">
                  <c:v>0.107958</c:v>
                </c:pt>
                <c:pt idx="329">
                  <c:v>0.10827000000000001</c:v>
                </c:pt>
                <c:pt idx="330">
                  <c:v>0.108583</c:v>
                </c:pt>
                <c:pt idx="331">
                  <c:v>0.10889500000000001</c:v>
                </c:pt>
                <c:pt idx="332">
                  <c:v>0.109205</c:v>
                </c:pt>
                <c:pt idx="333">
                  <c:v>0.109514</c:v>
                </c:pt>
                <c:pt idx="334">
                  <c:v>0.10982500000000001</c:v>
                </c:pt>
                <c:pt idx="335">
                  <c:v>0.110136</c:v>
                </c:pt>
                <c:pt idx="336">
                  <c:v>0.11044900000000001</c:v>
                </c:pt>
                <c:pt idx="337">
                  <c:v>0.11076</c:v>
                </c:pt>
                <c:pt idx="338">
                  <c:v>0.111072</c:v>
                </c:pt>
                <c:pt idx="339">
                  <c:v>0.111383</c:v>
                </c:pt>
                <c:pt idx="340">
                  <c:v>0.111696</c:v>
                </c:pt>
                <c:pt idx="341">
                  <c:v>0.112271</c:v>
                </c:pt>
                <c:pt idx="342">
                  <c:v>0.112582</c:v>
                </c:pt>
                <c:pt idx="343">
                  <c:v>0.11289299999999999</c:v>
                </c:pt>
                <c:pt idx="344">
                  <c:v>0.113204</c:v>
                </c:pt>
                <c:pt idx="345">
                  <c:v>0.11351700000000001</c:v>
                </c:pt>
                <c:pt idx="346">
                  <c:v>0.113827</c:v>
                </c:pt>
                <c:pt idx="347">
                  <c:v>0.114137</c:v>
                </c:pt>
                <c:pt idx="348">
                  <c:v>0.11444699999999999</c:v>
                </c:pt>
                <c:pt idx="349">
                  <c:v>0.11476</c:v>
                </c:pt>
                <c:pt idx="350">
                  <c:v>0.11507199999999999</c:v>
                </c:pt>
                <c:pt idx="351">
                  <c:v>0.115383</c:v>
                </c:pt>
                <c:pt idx="352">
                  <c:v>0.115692</c:v>
                </c:pt>
                <c:pt idx="353">
                  <c:v>0.116004</c:v>
                </c:pt>
                <c:pt idx="354">
                  <c:v>0.116316</c:v>
                </c:pt>
                <c:pt idx="355">
                  <c:v>0.11662699999999999</c:v>
                </c:pt>
                <c:pt idx="356">
                  <c:v>0.116939</c:v>
                </c:pt>
                <c:pt idx="357">
                  <c:v>0.11725099999999999</c:v>
                </c:pt>
                <c:pt idx="358">
                  <c:v>0.117564</c:v>
                </c:pt>
                <c:pt idx="359">
                  <c:v>0.11787599999999999</c:v>
                </c:pt>
                <c:pt idx="360">
                  <c:v>0.118188</c:v>
                </c:pt>
                <c:pt idx="361">
                  <c:v>0.11849700000000001</c:v>
                </c:pt>
                <c:pt idx="362">
                  <c:v>0.118808</c:v>
                </c:pt>
                <c:pt idx="363">
                  <c:v>0.119116</c:v>
                </c:pt>
                <c:pt idx="364">
                  <c:v>0.11942899999999999</c:v>
                </c:pt>
                <c:pt idx="365">
                  <c:v>0.11974</c:v>
                </c:pt>
                <c:pt idx="366">
                  <c:v>0.120051</c:v>
                </c:pt>
                <c:pt idx="367">
                  <c:v>0.120626</c:v>
                </c:pt>
                <c:pt idx="368">
                  <c:v>0.120939</c:v>
                </c:pt>
                <c:pt idx="369">
                  <c:v>0.12125</c:v>
                </c:pt>
                <c:pt idx="370">
                  <c:v>0.121562</c:v>
                </c:pt>
                <c:pt idx="371">
                  <c:v>0.121874</c:v>
                </c:pt>
                <c:pt idx="372">
                  <c:v>0.122185</c:v>
                </c:pt>
                <c:pt idx="373">
                  <c:v>0.12249699999999999</c:v>
                </c:pt>
                <c:pt idx="374">
                  <c:v>0.122808</c:v>
                </c:pt>
                <c:pt idx="375">
                  <c:v>0.123117</c:v>
                </c:pt>
                <c:pt idx="376">
                  <c:v>0.123428</c:v>
                </c:pt>
                <c:pt idx="377">
                  <c:v>0.123741</c:v>
                </c:pt>
                <c:pt idx="378">
                  <c:v>0.12427199999999999</c:v>
                </c:pt>
                <c:pt idx="379">
                  <c:v>0.124585</c:v>
                </c:pt>
                <c:pt idx="380">
                  <c:v>0.12489699999999999</c:v>
                </c:pt>
                <c:pt idx="381">
                  <c:v>0.12520800000000001</c:v>
                </c:pt>
                <c:pt idx="382">
                  <c:v>0.12551799999999999</c:v>
                </c:pt>
                <c:pt idx="383">
                  <c:v>0.125829</c:v>
                </c:pt>
                <c:pt idx="384">
                  <c:v>0.126138</c:v>
                </c:pt>
                <c:pt idx="385">
                  <c:v>0.12644900000000001</c:v>
                </c:pt>
                <c:pt idx="386">
                  <c:v>0.12676100000000001</c:v>
                </c:pt>
                <c:pt idx="387">
                  <c:v>0.12707299999999999</c:v>
                </c:pt>
                <c:pt idx="388">
                  <c:v>0.127383</c:v>
                </c:pt>
                <c:pt idx="389">
                  <c:v>0.127696</c:v>
                </c:pt>
                <c:pt idx="390">
                  <c:v>0.12800700000000001</c:v>
                </c:pt>
                <c:pt idx="391">
                  <c:v>0.12831799999999999</c:v>
                </c:pt>
                <c:pt idx="392">
                  <c:v>0.12862799999999999</c:v>
                </c:pt>
                <c:pt idx="393">
                  <c:v>0.12920999999999999</c:v>
                </c:pt>
                <c:pt idx="394">
                  <c:v>0.12952</c:v>
                </c:pt>
                <c:pt idx="395">
                  <c:v>0.129831</c:v>
                </c:pt>
                <c:pt idx="396">
                  <c:v>0.130139</c:v>
                </c:pt>
                <c:pt idx="397">
                  <c:v>0.13045000000000001</c:v>
                </c:pt>
                <c:pt idx="398">
                  <c:v>0.13076099999999999</c:v>
                </c:pt>
                <c:pt idx="399">
                  <c:v>0.13107199999999999</c:v>
                </c:pt>
                <c:pt idx="400">
                  <c:v>0.131385</c:v>
                </c:pt>
                <c:pt idx="401">
                  <c:v>0.13169500000000001</c:v>
                </c:pt>
                <c:pt idx="402">
                  <c:v>0.13200700000000001</c:v>
                </c:pt>
                <c:pt idx="403">
                  <c:v>0.13231799999999999</c:v>
                </c:pt>
                <c:pt idx="404">
                  <c:v>0.132628</c:v>
                </c:pt>
                <c:pt idx="405">
                  <c:v>0.132939</c:v>
                </c:pt>
                <c:pt idx="406">
                  <c:v>0.13325100000000001</c:v>
                </c:pt>
                <c:pt idx="407">
                  <c:v>0.13356100000000001</c:v>
                </c:pt>
                <c:pt idx="408">
                  <c:v>0.13387299999999999</c:v>
                </c:pt>
                <c:pt idx="409">
                  <c:v>0.134183</c:v>
                </c:pt>
                <c:pt idx="410">
                  <c:v>0.134495</c:v>
                </c:pt>
                <c:pt idx="411">
                  <c:v>0.13480500000000001</c:v>
                </c:pt>
                <c:pt idx="412">
                  <c:v>0.13511500000000001</c:v>
                </c:pt>
                <c:pt idx="413">
                  <c:v>0.13542599999999999</c:v>
                </c:pt>
                <c:pt idx="414">
                  <c:v>0.13573499999999999</c:v>
                </c:pt>
                <c:pt idx="415">
                  <c:v>0.136047</c:v>
                </c:pt>
                <c:pt idx="416">
                  <c:v>0.13635800000000001</c:v>
                </c:pt>
                <c:pt idx="417">
                  <c:v>0.13666800000000001</c:v>
                </c:pt>
                <c:pt idx="418">
                  <c:v>0.13697899999999999</c:v>
                </c:pt>
                <c:pt idx="419">
                  <c:v>0.13755500000000001</c:v>
                </c:pt>
                <c:pt idx="420">
                  <c:v>0.13786599999999999</c:v>
                </c:pt>
                <c:pt idx="421">
                  <c:v>0.13817599999999999</c:v>
                </c:pt>
                <c:pt idx="422">
                  <c:v>0.138488</c:v>
                </c:pt>
                <c:pt idx="423">
                  <c:v>0.138798</c:v>
                </c:pt>
                <c:pt idx="424">
                  <c:v>0.13910900000000001</c:v>
                </c:pt>
                <c:pt idx="425">
                  <c:v>0.13941999999999999</c:v>
                </c:pt>
                <c:pt idx="426">
                  <c:v>0.13972999999999999</c:v>
                </c:pt>
                <c:pt idx="427">
                  <c:v>0.140042</c:v>
                </c:pt>
                <c:pt idx="428">
                  <c:v>0.14035300000000001</c:v>
                </c:pt>
                <c:pt idx="429">
                  <c:v>0.14066300000000001</c:v>
                </c:pt>
                <c:pt idx="430">
                  <c:v>0.14119899999999999</c:v>
                </c:pt>
                <c:pt idx="431">
                  <c:v>0.141511</c:v>
                </c:pt>
                <c:pt idx="432">
                  <c:v>0.141822</c:v>
                </c:pt>
                <c:pt idx="433">
                  <c:v>0.14213300000000001</c:v>
                </c:pt>
                <c:pt idx="434">
                  <c:v>0.14244299999999999</c:v>
                </c:pt>
                <c:pt idx="435">
                  <c:v>0.14275399999999999</c:v>
                </c:pt>
                <c:pt idx="436">
                  <c:v>0.143066</c:v>
                </c:pt>
                <c:pt idx="437">
                  <c:v>0.143376</c:v>
                </c:pt>
                <c:pt idx="438">
                  <c:v>0.14368600000000001</c:v>
                </c:pt>
                <c:pt idx="439">
                  <c:v>0.14399400000000001</c:v>
                </c:pt>
                <c:pt idx="440">
                  <c:v>0.14430499999999999</c:v>
                </c:pt>
                <c:pt idx="441">
                  <c:v>0.14461499999999999</c:v>
                </c:pt>
                <c:pt idx="442">
                  <c:v>0.144926</c:v>
                </c:pt>
                <c:pt idx="443">
                  <c:v>0.145237</c:v>
                </c:pt>
                <c:pt idx="444">
                  <c:v>0.14554900000000001</c:v>
                </c:pt>
                <c:pt idx="445">
                  <c:v>0.14613100000000001</c:v>
                </c:pt>
                <c:pt idx="446">
                  <c:v>0.14644299999999999</c:v>
                </c:pt>
                <c:pt idx="447">
                  <c:v>0.146754</c:v>
                </c:pt>
                <c:pt idx="448">
                  <c:v>0.147065</c:v>
                </c:pt>
                <c:pt idx="449">
                  <c:v>0.147374</c:v>
                </c:pt>
                <c:pt idx="450">
                  <c:v>0.14768200000000001</c:v>
                </c:pt>
                <c:pt idx="451">
                  <c:v>0.14799300000000001</c:v>
                </c:pt>
                <c:pt idx="452">
                  <c:v>0.14830599999999999</c:v>
                </c:pt>
                <c:pt idx="453">
                  <c:v>0.148617</c:v>
                </c:pt>
                <c:pt idx="454">
                  <c:v>0.148928</c:v>
                </c:pt>
                <c:pt idx="455">
                  <c:v>0.14924000000000001</c:v>
                </c:pt>
                <c:pt idx="456">
                  <c:v>0.14955099999999999</c:v>
                </c:pt>
                <c:pt idx="457">
                  <c:v>0.149862</c:v>
                </c:pt>
                <c:pt idx="458">
                  <c:v>0.150173</c:v>
                </c:pt>
                <c:pt idx="459">
                  <c:v>0.15048400000000001</c:v>
                </c:pt>
                <c:pt idx="460">
                  <c:v>0.15079600000000001</c:v>
                </c:pt>
                <c:pt idx="461">
                  <c:v>0.15110399999999999</c:v>
                </c:pt>
                <c:pt idx="462">
                  <c:v>0.151416</c:v>
                </c:pt>
                <c:pt idx="463">
                  <c:v>0.151729</c:v>
                </c:pt>
                <c:pt idx="464">
                  <c:v>0.15204000000000001</c:v>
                </c:pt>
                <c:pt idx="465">
                  <c:v>0.15235199999999999</c:v>
                </c:pt>
                <c:pt idx="466">
                  <c:v>0.15266099999999999</c:v>
                </c:pt>
                <c:pt idx="467">
                  <c:v>0.152971</c:v>
                </c:pt>
                <c:pt idx="468">
                  <c:v>0.153282</c:v>
                </c:pt>
                <c:pt idx="469">
                  <c:v>0.15359300000000001</c:v>
                </c:pt>
                <c:pt idx="470">
                  <c:v>0.15390400000000001</c:v>
                </c:pt>
                <c:pt idx="471">
                  <c:v>0.15448300000000001</c:v>
                </c:pt>
                <c:pt idx="472">
                  <c:v>0.15479499999999999</c:v>
                </c:pt>
                <c:pt idx="473">
                  <c:v>0.15510599999999999</c:v>
                </c:pt>
                <c:pt idx="474">
                  <c:v>0.155418</c:v>
                </c:pt>
                <c:pt idx="475">
                  <c:v>0.15573000000000001</c:v>
                </c:pt>
                <c:pt idx="476">
                  <c:v>0.15603900000000001</c:v>
                </c:pt>
                <c:pt idx="477">
                  <c:v>0.15634799999999999</c:v>
                </c:pt>
                <c:pt idx="478">
                  <c:v>0.15665799999999999</c:v>
                </c:pt>
                <c:pt idx="479">
                  <c:v>0.156969</c:v>
                </c:pt>
                <c:pt idx="480">
                  <c:v>0.15728</c:v>
                </c:pt>
                <c:pt idx="481">
                  <c:v>0.15759100000000001</c:v>
                </c:pt>
                <c:pt idx="482">
                  <c:v>0.15812599999999999</c:v>
                </c:pt>
                <c:pt idx="483">
                  <c:v>0.158438</c:v>
                </c:pt>
                <c:pt idx="484">
                  <c:v>0.15875</c:v>
                </c:pt>
                <c:pt idx="485">
                  <c:v>0.159058</c:v>
                </c:pt>
                <c:pt idx="486">
                  <c:v>0.15936700000000001</c:v>
                </c:pt>
                <c:pt idx="487">
                  <c:v>0.15967799999999999</c:v>
                </c:pt>
                <c:pt idx="488">
                  <c:v>0.15998999999999999</c:v>
                </c:pt>
                <c:pt idx="489">
                  <c:v>0.160299</c:v>
                </c:pt>
                <c:pt idx="490">
                  <c:v>0.160611</c:v>
                </c:pt>
                <c:pt idx="491">
                  <c:v>0.16092300000000001</c:v>
                </c:pt>
                <c:pt idx="492">
                  <c:v>0.16123499999999999</c:v>
                </c:pt>
                <c:pt idx="493">
                  <c:v>0.161548</c:v>
                </c:pt>
                <c:pt idx="494">
                  <c:v>0.16186</c:v>
                </c:pt>
                <c:pt idx="495">
                  <c:v>0.16217100000000001</c:v>
                </c:pt>
                <c:pt idx="496">
                  <c:v>0.16248199999999999</c:v>
                </c:pt>
                <c:pt idx="497">
                  <c:v>0.16306599999999999</c:v>
                </c:pt>
                <c:pt idx="498">
                  <c:v>0.16337599999999999</c:v>
                </c:pt>
                <c:pt idx="499">
                  <c:v>0.163686</c:v>
                </c:pt>
                <c:pt idx="500">
                  <c:v>0.163995</c:v>
                </c:pt>
                <c:pt idx="501">
                  <c:v>0.16430700000000001</c:v>
                </c:pt>
                <c:pt idx="502">
                  <c:v>0.16461600000000001</c:v>
                </c:pt>
                <c:pt idx="503">
                  <c:v>0.16492699999999999</c:v>
                </c:pt>
                <c:pt idx="504">
                  <c:v>0.16523699999999999</c:v>
                </c:pt>
                <c:pt idx="505">
                  <c:v>0.165546</c:v>
                </c:pt>
                <c:pt idx="506">
                  <c:v>0.165854</c:v>
                </c:pt>
                <c:pt idx="507">
                  <c:v>0.16616500000000001</c:v>
                </c:pt>
                <c:pt idx="508">
                  <c:v>0.16647700000000001</c:v>
                </c:pt>
                <c:pt idx="509">
                  <c:v>0.166879</c:v>
                </c:pt>
                <c:pt idx="510">
                  <c:v>0.16719000000000001</c:v>
                </c:pt>
                <c:pt idx="511">
                  <c:v>0.16750200000000001</c:v>
                </c:pt>
                <c:pt idx="512">
                  <c:v>0.16781399999999999</c:v>
                </c:pt>
                <c:pt idx="513">
                  <c:v>0.168126</c:v>
                </c:pt>
                <c:pt idx="514">
                  <c:v>0.168436</c:v>
                </c:pt>
                <c:pt idx="515">
                  <c:v>0.16874700000000001</c:v>
                </c:pt>
                <c:pt idx="516">
                  <c:v>0.16905800000000001</c:v>
                </c:pt>
                <c:pt idx="517">
                  <c:v>0.16936899999999999</c:v>
                </c:pt>
                <c:pt idx="518">
                  <c:v>0.169679</c:v>
                </c:pt>
                <c:pt idx="519">
                  <c:v>0.16999</c:v>
                </c:pt>
                <c:pt idx="520">
                  <c:v>0.17030100000000001</c:v>
                </c:pt>
                <c:pt idx="521">
                  <c:v>0.17061299999999999</c:v>
                </c:pt>
                <c:pt idx="522">
                  <c:v>0.17092499999999999</c:v>
                </c:pt>
                <c:pt idx="523">
                  <c:v>0.17150499999999999</c:v>
                </c:pt>
                <c:pt idx="524">
                  <c:v>0.171816</c:v>
                </c:pt>
                <c:pt idx="525">
                  <c:v>0.172127</c:v>
                </c:pt>
                <c:pt idx="526">
                  <c:v>0.17243600000000001</c:v>
                </c:pt>
                <c:pt idx="527">
                  <c:v>0.17274600000000001</c:v>
                </c:pt>
                <c:pt idx="528">
                  <c:v>0.17305400000000001</c:v>
                </c:pt>
                <c:pt idx="529">
                  <c:v>0.17336499999999999</c:v>
                </c:pt>
                <c:pt idx="530">
                  <c:v>0.173677</c:v>
                </c:pt>
                <c:pt idx="531">
                  <c:v>0.173988</c:v>
                </c:pt>
                <c:pt idx="532">
                  <c:v>0.17430100000000001</c:v>
                </c:pt>
                <c:pt idx="533">
                  <c:v>0.17461199999999999</c:v>
                </c:pt>
                <c:pt idx="534">
                  <c:v>0.17505399999999999</c:v>
                </c:pt>
                <c:pt idx="535">
                  <c:v>0.17536399999999999</c:v>
                </c:pt>
                <c:pt idx="536">
                  <c:v>0.175673</c:v>
                </c:pt>
                <c:pt idx="537">
                  <c:v>0.175983</c:v>
                </c:pt>
                <c:pt idx="538">
                  <c:v>0.17629300000000001</c:v>
                </c:pt>
                <c:pt idx="539">
                  <c:v>0.17660699999999999</c:v>
                </c:pt>
                <c:pt idx="540">
                  <c:v>0.17691699999999999</c:v>
                </c:pt>
                <c:pt idx="541">
                  <c:v>0.177228</c:v>
                </c:pt>
                <c:pt idx="542">
                  <c:v>0.177539</c:v>
                </c:pt>
                <c:pt idx="543">
                  <c:v>0.17785100000000001</c:v>
                </c:pt>
                <c:pt idx="544">
                  <c:v>0.17815900000000001</c:v>
                </c:pt>
                <c:pt idx="545">
                  <c:v>0.17847099999999999</c:v>
                </c:pt>
                <c:pt idx="546">
                  <c:v>0.17877999999999999</c:v>
                </c:pt>
                <c:pt idx="547">
                  <c:v>0.179091</c:v>
                </c:pt>
                <c:pt idx="548">
                  <c:v>0.179401</c:v>
                </c:pt>
                <c:pt idx="549">
                  <c:v>0.17998400000000001</c:v>
                </c:pt>
                <c:pt idx="550">
                  <c:v>0.18029500000000001</c:v>
                </c:pt>
                <c:pt idx="551">
                  <c:v>0.18060599999999999</c:v>
                </c:pt>
                <c:pt idx="552">
                  <c:v>0.18091699999999999</c:v>
                </c:pt>
                <c:pt idx="553">
                  <c:v>0.181228</c:v>
                </c:pt>
                <c:pt idx="554">
                  <c:v>0.18153900000000001</c:v>
                </c:pt>
                <c:pt idx="555">
                  <c:v>0.18185000000000001</c:v>
                </c:pt>
                <c:pt idx="556">
                  <c:v>0.18216199999999999</c:v>
                </c:pt>
                <c:pt idx="557">
                  <c:v>0.182475</c:v>
                </c:pt>
                <c:pt idx="558">
                  <c:v>0.182786</c:v>
                </c:pt>
                <c:pt idx="559">
                  <c:v>0.18309800000000001</c:v>
                </c:pt>
                <c:pt idx="560">
                  <c:v>0.18340899999999999</c:v>
                </c:pt>
                <c:pt idx="561">
                  <c:v>0.18371999999999999</c:v>
                </c:pt>
                <c:pt idx="562">
                  <c:v>0.184031</c:v>
                </c:pt>
                <c:pt idx="563">
                  <c:v>0.18434300000000001</c:v>
                </c:pt>
                <c:pt idx="564">
                  <c:v>0.18465500000000001</c:v>
                </c:pt>
                <c:pt idx="565">
                  <c:v>0.18496699999999999</c:v>
                </c:pt>
                <c:pt idx="566">
                  <c:v>0.185278</c:v>
                </c:pt>
                <c:pt idx="567">
                  <c:v>0.185587</c:v>
                </c:pt>
                <c:pt idx="568">
                  <c:v>0.18590000000000001</c:v>
                </c:pt>
                <c:pt idx="569">
                  <c:v>0.18621099999999999</c:v>
                </c:pt>
                <c:pt idx="570">
                  <c:v>0.18651899999999999</c:v>
                </c:pt>
                <c:pt idx="571">
                  <c:v>0.186831</c:v>
                </c:pt>
                <c:pt idx="572">
                  <c:v>0.187141</c:v>
                </c:pt>
                <c:pt idx="573">
                  <c:v>0.18745300000000001</c:v>
                </c:pt>
                <c:pt idx="574">
                  <c:v>0.18776499999999999</c:v>
                </c:pt>
                <c:pt idx="575">
                  <c:v>0.18834300000000001</c:v>
                </c:pt>
                <c:pt idx="576">
                  <c:v>0.18865399999999999</c:v>
                </c:pt>
                <c:pt idx="577">
                  <c:v>0.18896399999999999</c:v>
                </c:pt>
                <c:pt idx="578">
                  <c:v>0.189276</c:v>
                </c:pt>
                <c:pt idx="579">
                  <c:v>0.189586</c:v>
                </c:pt>
                <c:pt idx="580">
                  <c:v>0.18989700000000001</c:v>
                </c:pt>
                <c:pt idx="581">
                  <c:v>0.19020699999999999</c:v>
                </c:pt>
                <c:pt idx="582">
                  <c:v>0.19051599999999999</c:v>
                </c:pt>
                <c:pt idx="583">
                  <c:v>0.190827</c:v>
                </c:pt>
                <c:pt idx="584">
                  <c:v>0.191139</c:v>
                </c:pt>
                <c:pt idx="585">
                  <c:v>0.19144900000000001</c:v>
                </c:pt>
                <c:pt idx="586">
                  <c:v>0.191972</c:v>
                </c:pt>
                <c:pt idx="587">
                  <c:v>0.19228100000000001</c:v>
                </c:pt>
                <c:pt idx="588">
                  <c:v>0.19259299999999999</c:v>
                </c:pt>
                <c:pt idx="589">
                  <c:v>0.19290399999999999</c:v>
                </c:pt>
                <c:pt idx="590">
                  <c:v>0.193216</c:v>
                </c:pt>
                <c:pt idx="591">
                  <c:v>0.193527</c:v>
                </c:pt>
                <c:pt idx="592">
                  <c:v>0.19383900000000001</c:v>
                </c:pt>
                <c:pt idx="593">
                  <c:v>0.19414699999999999</c:v>
                </c:pt>
                <c:pt idx="594">
                  <c:v>0.19445899999999999</c:v>
                </c:pt>
                <c:pt idx="595">
                  <c:v>0.194771</c:v>
                </c:pt>
                <c:pt idx="596">
                  <c:v>0.19508</c:v>
                </c:pt>
                <c:pt idx="597">
                  <c:v>0.19539100000000001</c:v>
                </c:pt>
                <c:pt idx="598">
                  <c:v>0.19570199999999999</c:v>
                </c:pt>
                <c:pt idx="599">
                  <c:v>0.19601199999999999</c:v>
                </c:pt>
                <c:pt idx="600">
                  <c:v>0.196323</c:v>
                </c:pt>
                <c:pt idx="601">
                  <c:v>0.196905</c:v>
                </c:pt>
                <c:pt idx="602">
                  <c:v>0.197216</c:v>
                </c:pt>
                <c:pt idx="603">
                  <c:v>0.19752900000000001</c:v>
                </c:pt>
                <c:pt idx="604">
                  <c:v>0.19783700000000001</c:v>
                </c:pt>
                <c:pt idx="605">
                  <c:v>0.19814899999999999</c:v>
                </c:pt>
                <c:pt idx="606">
                  <c:v>0.19846</c:v>
                </c:pt>
                <c:pt idx="607">
                  <c:v>0.198772</c:v>
                </c:pt>
                <c:pt idx="608">
                  <c:v>0.19908400000000001</c:v>
                </c:pt>
                <c:pt idx="609">
                  <c:v>0.19939599999999999</c:v>
                </c:pt>
                <c:pt idx="610">
                  <c:v>0.19970599999999999</c:v>
                </c:pt>
                <c:pt idx="611">
                  <c:v>0.200017</c:v>
                </c:pt>
                <c:pt idx="612">
                  <c:v>0.20032900000000001</c:v>
                </c:pt>
                <c:pt idx="613">
                  <c:v>0.20063900000000001</c:v>
                </c:pt>
                <c:pt idx="614">
                  <c:v>0.20094799999999999</c:v>
                </c:pt>
                <c:pt idx="615">
                  <c:v>0.20125999999999999</c:v>
                </c:pt>
                <c:pt idx="616">
                  <c:v>0.201572</c:v>
                </c:pt>
                <c:pt idx="617">
                  <c:v>0.20188300000000001</c:v>
                </c:pt>
                <c:pt idx="618">
                  <c:v>0.20219400000000001</c:v>
                </c:pt>
                <c:pt idx="619">
                  <c:v>0.20250299999999999</c:v>
                </c:pt>
                <c:pt idx="620">
                  <c:v>0.202815</c:v>
                </c:pt>
                <c:pt idx="621">
                  <c:v>0.203124</c:v>
                </c:pt>
                <c:pt idx="622">
                  <c:v>0.203435</c:v>
                </c:pt>
                <c:pt idx="623">
                  <c:v>0.20374600000000001</c:v>
                </c:pt>
                <c:pt idx="624">
                  <c:v>0.20405799999999999</c:v>
                </c:pt>
                <c:pt idx="625">
                  <c:v>0.204369</c:v>
                </c:pt>
                <c:pt idx="626">
                  <c:v>0.20468</c:v>
                </c:pt>
                <c:pt idx="627">
                  <c:v>0.205262</c:v>
                </c:pt>
                <c:pt idx="628">
                  <c:v>0.20557300000000001</c:v>
                </c:pt>
                <c:pt idx="629">
                  <c:v>0.20588400000000001</c:v>
                </c:pt>
                <c:pt idx="630">
                  <c:v>0.20619499999999999</c:v>
                </c:pt>
                <c:pt idx="631">
                  <c:v>0.206506</c:v>
                </c:pt>
                <c:pt idx="632">
                  <c:v>0.206815</c:v>
                </c:pt>
                <c:pt idx="633">
                  <c:v>0.207125</c:v>
                </c:pt>
                <c:pt idx="634">
                  <c:v>0.20743700000000001</c:v>
                </c:pt>
                <c:pt idx="635">
                  <c:v>0.20774799999999999</c:v>
                </c:pt>
                <c:pt idx="636">
                  <c:v>0.20805699999999999</c:v>
                </c:pt>
                <c:pt idx="637">
                  <c:v>0.208369</c:v>
                </c:pt>
                <c:pt idx="638">
                  <c:v>0.20888399999999999</c:v>
                </c:pt>
                <c:pt idx="639">
                  <c:v>0.20919299999999999</c:v>
                </c:pt>
                <c:pt idx="640">
                  <c:v>0.20950199999999999</c:v>
                </c:pt>
                <c:pt idx="641">
                  <c:v>0.209813</c:v>
                </c:pt>
                <c:pt idx="642">
                  <c:v>0.21012400000000001</c:v>
                </c:pt>
                <c:pt idx="643">
                  <c:v>0.21043500000000001</c:v>
                </c:pt>
                <c:pt idx="644">
                  <c:v>0.21074699999999999</c:v>
                </c:pt>
                <c:pt idx="645">
                  <c:v>0.211058</c:v>
                </c:pt>
                <c:pt idx="646">
                  <c:v>0.21137</c:v>
                </c:pt>
                <c:pt idx="647">
                  <c:v>0.21168200000000001</c:v>
                </c:pt>
                <c:pt idx="648">
                  <c:v>0.21199299999999999</c:v>
                </c:pt>
                <c:pt idx="649">
                  <c:v>0.21230299999999999</c:v>
                </c:pt>
                <c:pt idx="650">
                  <c:v>0.212614</c:v>
                </c:pt>
                <c:pt idx="651">
                  <c:v>0.21292700000000001</c:v>
                </c:pt>
                <c:pt idx="652">
                  <c:v>0.21323900000000001</c:v>
                </c:pt>
                <c:pt idx="653">
                  <c:v>0.21381700000000001</c:v>
                </c:pt>
                <c:pt idx="654">
                  <c:v>0.21412800000000001</c:v>
                </c:pt>
                <c:pt idx="655">
                  <c:v>0.21443899999999999</c:v>
                </c:pt>
                <c:pt idx="656">
                  <c:v>0.21474799999999999</c:v>
                </c:pt>
                <c:pt idx="657">
                  <c:v>0.215059</c:v>
                </c:pt>
                <c:pt idx="658">
                  <c:v>0.21537000000000001</c:v>
                </c:pt>
                <c:pt idx="659">
                  <c:v>0.21568100000000001</c:v>
                </c:pt>
                <c:pt idx="660">
                  <c:v>0.21598899999999999</c:v>
                </c:pt>
                <c:pt idx="661">
                  <c:v>0.21630099999999999</c:v>
                </c:pt>
                <c:pt idx="662">
                  <c:v>0.216613</c:v>
                </c:pt>
                <c:pt idx="663">
                  <c:v>0.21692500000000001</c:v>
                </c:pt>
                <c:pt idx="664">
                  <c:v>0.21723600000000001</c:v>
                </c:pt>
                <c:pt idx="665">
                  <c:v>0.21754699999999999</c:v>
                </c:pt>
                <c:pt idx="666">
                  <c:v>0.217858</c:v>
                </c:pt>
                <c:pt idx="667">
                  <c:v>0.218168</c:v>
                </c:pt>
                <c:pt idx="668">
                  <c:v>0.21848000000000001</c:v>
                </c:pt>
                <c:pt idx="669">
                  <c:v>0.21879100000000001</c:v>
                </c:pt>
                <c:pt idx="670">
                  <c:v>0.21910099999999999</c:v>
                </c:pt>
                <c:pt idx="671">
                  <c:v>0.219413</c:v>
                </c:pt>
                <c:pt idx="672">
                  <c:v>0.219725</c:v>
                </c:pt>
                <c:pt idx="673">
                  <c:v>0.22003700000000001</c:v>
                </c:pt>
                <c:pt idx="674">
                  <c:v>0.22034899999999999</c:v>
                </c:pt>
                <c:pt idx="675">
                  <c:v>0.22065799999999999</c:v>
                </c:pt>
                <c:pt idx="676">
                  <c:v>0.220972</c:v>
                </c:pt>
                <c:pt idx="677">
                  <c:v>0.22128400000000001</c:v>
                </c:pt>
                <c:pt idx="678">
                  <c:v>0.22159300000000001</c:v>
                </c:pt>
                <c:pt idx="679">
                  <c:v>0.22217200000000001</c:v>
                </c:pt>
                <c:pt idx="680">
                  <c:v>0.22248100000000001</c:v>
                </c:pt>
                <c:pt idx="681">
                  <c:v>0.22279099999999999</c:v>
                </c:pt>
                <c:pt idx="682">
                  <c:v>0.22310199999999999</c:v>
                </c:pt>
                <c:pt idx="683">
                  <c:v>0.223414</c:v>
                </c:pt>
                <c:pt idx="684">
                  <c:v>0.22372400000000001</c:v>
                </c:pt>
                <c:pt idx="685">
                  <c:v>0.22403699999999999</c:v>
                </c:pt>
                <c:pt idx="686">
                  <c:v>0.22434699999999999</c:v>
                </c:pt>
                <c:pt idx="687">
                  <c:v>0.22465599999999999</c:v>
                </c:pt>
                <c:pt idx="688">
                  <c:v>0.224967</c:v>
                </c:pt>
                <c:pt idx="689">
                  <c:v>0.22527800000000001</c:v>
                </c:pt>
                <c:pt idx="690">
                  <c:v>0.22583300000000001</c:v>
                </c:pt>
                <c:pt idx="691">
                  <c:v>0.22614500000000001</c:v>
                </c:pt>
                <c:pt idx="692">
                  <c:v>0.22645499999999999</c:v>
                </c:pt>
                <c:pt idx="693">
                  <c:v>0.22676299999999999</c:v>
                </c:pt>
                <c:pt idx="694">
                  <c:v>0.227075</c:v>
                </c:pt>
                <c:pt idx="695">
                  <c:v>0.227386</c:v>
                </c:pt>
                <c:pt idx="696">
                  <c:v>0.22769700000000001</c:v>
                </c:pt>
                <c:pt idx="697">
                  <c:v>0.22800899999999999</c:v>
                </c:pt>
                <c:pt idx="698">
                  <c:v>0.22832</c:v>
                </c:pt>
                <c:pt idx="699">
                  <c:v>0.22863</c:v>
                </c:pt>
                <c:pt idx="700">
                  <c:v>0.22894300000000001</c:v>
                </c:pt>
                <c:pt idx="701">
                  <c:v>0.22925499999999999</c:v>
                </c:pt>
                <c:pt idx="702">
                  <c:v>0.22956399999999999</c:v>
                </c:pt>
                <c:pt idx="703">
                  <c:v>0.229875</c:v>
                </c:pt>
                <c:pt idx="704">
                  <c:v>0.230187</c:v>
                </c:pt>
                <c:pt idx="705">
                  <c:v>0.230769</c:v>
                </c:pt>
                <c:pt idx="706">
                  <c:v>0.23108100000000001</c:v>
                </c:pt>
                <c:pt idx="707">
                  <c:v>0.23139100000000001</c:v>
                </c:pt>
                <c:pt idx="708">
                  <c:v>0.23170099999999999</c:v>
                </c:pt>
                <c:pt idx="709">
                  <c:v>0.232012</c:v>
                </c:pt>
                <c:pt idx="710">
                  <c:v>0.232324</c:v>
                </c:pt>
                <c:pt idx="711">
                  <c:v>0.23263400000000001</c:v>
                </c:pt>
                <c:pt idx="712">
                  <c:v>0.23294699999999999</c:v>
                </c:pt>
                <c:pt idx="713">
                  <c:v>0.23325799999999999</c:v>
                </c:pt>
                <c:pt idx="714">
                  <c:v>0.233568</c:v>
                </c:pt>
                <c:pt idx="715">
                  <c:v>0.233877</c:v>
                </c:pt>
                <c:pt idx="716">
                  <c:v>0.23418800000000001</c:v>
                </c:pt>
                <c:pt idx="717">
                  <c:v>0.23449900000000001</c:v>
                </c:pt>
                <c:pt idx="718">
                  <c:v>0.23481099999999999</c:v>
                </c:pt>
                <c:pt idx="719">
                  <c:v>0.235122</c:v>
                </c:pt>
                <c:pt idx="720">
                  <c:v>0.235432</c:v>
                </c:pt>
                <c:pt idx="721">
                  <c:v>0.23574100000000001</c:v>
                </c:pt>
                <c:pt idx="722">
                  <c:v>0.23605100000000001</c:v>
                </c:pt>
                <c:pt idx="723">
                  <c:v>0.23636099999999999</c:v>
                </c:pt>
                <c:pt idx="724">
                  <c:v>0.23666999999999999</c:v>
                </c:pt>
                <c:pt idx="725">
                  <c:v>0.236981</c:v>
                </c:pt>
                <c:pt idx="726">
                  <c:v>0.237292</c:v>
                </c:pt>
                <c:pt idx="727">
                  <c:v>0.23760200000000001</c:v>
                </c:pt>
                <c:pt idx="728">
                  <c:v>0.23791300000000001</c:v>
                </c:pt>
                <c:pt idx="729">
                  <c:v>0.23822399999999999</c:v>
                </c:pt>
                <c:pt idx="730">
                  <c:v>0.238535</c:v>
                </c:pt>
                <c:pt idx="731">
                  <c:v>0.239117</c:v>
                </c:pt>
                <c:pt idx="732">
                  <c:v>0.239428</c:v>
                </c:pt>
                <c:pt idx="733">
                  <c:v>0.23973800000000001</c:v>
                </c:pt>
                <c:pt idx="734">
                  <c:v>0.24004900000000001</c:v>
                </c:pt>
                <c:pt idx="735">
                  <c:v>0.24036099999999999</c:v>
                </c:pt>
                <c:pt idx="736">
                  <c:v>0.240672</c:v>
                </c:pt>
                <c:pt idx="737">
                  <c:v>0.24098</c:v>
                </c:pt>
                <c:pt idx="738">
                  <c:v>0.24129200000000001</c:v>
                </c:pt>
                <c:pt idx="739">
                  <c:v>0.24160300000000001</c:v>
                </c:pt>
                <c:pt idx="740">
                  <c:v>0.24191499999999999</c:v>
                </c:pt>
                <c:pt idx="741">
                  <c:v>0.242225</c:v>
                </c:pt>
                <c:pt idx="742">
                  <c:v>0.242753</c:v>
                </c:pt>
                <c:pt idx="743">
                  <c:v>0.243065</c:v>
                </c:pt>
                <c:pt idx="744">
                  <c:v>0.24337500000000001</c:v>
                </c:pt>
                <c:pt idx="745">
                  <c:v>0.24368600000000001</c:v>
                </c:pt>
                <c:pt idx="746">
                  <c:v>0.24399699999999999</c:v>
                </c:pt>
                <c:pt idx="747">
                  <c:v>0.244306</c:v>
                </c:pt>
                <c:pt idx="748">
                  <c:v>0.244618</c:v>
                </c:pt>
                <c:pt idx="749">
                  <c:v>0.24493000000000001</c:v>
                </c:pt>
                <c:pt idx="750">
                  <c:v>0.24524199999999999</c:v>
                </c:pt>
                <c:pt idx="751">
                  <c:v>0.24555299999999999</c:v>
                </c:pt>
                <c:pt idx="752">
                  <c:v>0.245861</c:v>
                </c:pt>
                <c:pt idx="753">
                  <c:v>0.246173</c:v>
                </c:pt>
                <c:pt idx="754">
                  <c:v>0.24648500000000001</c:v>
                </c:pt>
                <c:pt idx="755">
                  <c:v>0.24679400000000001</c:v>
                </c:pt>
                <c:pt idx="756">
                  <c:v>0.24710599999999999</c:v>
                </c:pt>
                <c:pt idx="757">
                  <c:v>0.24768999999999999</c:v>
                </c:pt>
                <c:pt idx="758">
                  <c:v>0.247999</c:v>
                </c:pt>
                <c:pt idx="759">
                  <c:v>0.248311</c:v>
                </c:pt>
                <c:pt idx="760">
                  <c:v>0.24862400000000001</c:v>
                </c:pt>
                <c:pt idx="761">
                  <c:v>0.24893299999999999</c:v>
                </c:pt>
                <c:pt idx="762">
                  <c:v>0.24924399999999999</c:v>
                </c:pt>
                <c:pt idx="763">
                  <c:v>0.249557</c:v>
                </c:pt>
                <c:pt idx="764">
                  <c:v>0.24986800000000001</c:v>
                </c:pt>
                <c:pt idx="765">
                  <c:v>0.25017800000000001</c:v>
                </c:pt>
                <c:pt idx="766">
                  <c:v>0.25048799999999999</c:v>
                </c:pt>
                <c:pt idx="767">
                  <c:v>0.25080000000000002</c:v>
                </c:pt>
                <c:pt idx="768">
                  <c:v>0.25111099999999997</c:v>
                </c:pt>
                <c:pt idx="769">
                  <c:v>0.25142199999999998</c:v>
                </c:pt>
                <c:pt idx="770">
                  <c:v>0.25173400000000001</c:v>
                </c:pt>
                <c:pt idx="771">
                  <c:v>0.25204500000000002</c:v>
                </c:pt>
                <c:pt idx="772">
                  <c:v>0.25235600000000002</c:v>
                </c:pt>
                <c:pt idx="773">
                  <c:v>0.25266699999999997</c:v>
                </c:pt>
                <c:pt idx="774">
                  <c:v>0.25297599999999998</c:v>
                </c:pt>
                <c:pt idx="775">
                  <c:v>0.25328699999999998</c:v>
                </c:pt>
                <c:pt idx="776">
                  <c:v>0.25359900000000002</c:v>
                </c:pt>
                <c:pt idx="777">
                  <c:v>0.253909</c:v>
                </c:pt>
                <c:pt idx="778">
                  <c:v>0.25422</c:v>
                </c:pt>
                <c:pt idx="779">
                  <c:v>0.25453199999999998</c:v>
                </c:pt>
                <c:pt idx="780">
                  <c:v>0.25484299999999999</c:v>
                </c:pt>
                <c:pt idx="781">
                  <c:v>0.25515399999999999</c:v>
                </c:pt>
                <c:pt idx="782">
                  <c:v>0.25546400000000002</c:v>
                </c:pt>
                <c:pt idx="783">
                  <c:v>0.256046</c:v>
                </c:pt>
                <c:pt idx="784">
                  <c:v>0.256357</c:v>
                </c:pt>
                <c:pt idx="785">
                  <c:v>0.25666699999999998</c:v>
                </c:pt>
                <c:pt idx="786">
                  <c:v>0.25697799999999998</c:v>
                </c:pt>
                <c:pt idx="787">
                  <c:v>0.25728699999999999</c:v>
                </c:pt>
                <c:pt idx="788">
                  <c:v>0.25759799999999999</c:v>
                </c:pt>
                <c:pt idx="789">
                  <c:v>0.25790800000000003</c:v>
                </c:pt>
                <c:pt idx="790">
                  <c:v>0.258218</c:v>
                </c:pt>
                <c:pt idx="791">
                  <c:v>0.25852700000000001</c:v>
                </c:pt>
                <c:pt idx="792">
                  <c:v>0.25883800000000001</c:v>
                </c:pt>
                <c:pt idx="793">
                  <c:v>0.25914999999999999</c:v>
                </c:pt>
                <c:pt idx="794">
                  <c:v>0.25968400000000003</c:v>
                </c:pt>
                <c:pt idx="795">
                  <c:v>0.25999699999999998</c:v>
                </c:pt>
                <c:pt idx="796">
                  <c:v>0.26030599999999998</c:v>
                </c:pt>
                <c:pt idx="797">
                  <c:v>0.26061600000000001</c:v>
                </c:pt>
                <c:pt idx="798">
                  <c:v>0.26092799999999999</c:v>
                </c:pt>
                <c:pt idx="799">
                  <c:v>0.26124000000000003</c:v>
                </c:pt>
                <c:pt idx="800">
                  <c:v>0.261548</c:v>
                </c:pt>
                <c:pt idx="801">
                  <c:v>0.26185900000000001</c:v>
                </c:pt>
                <c:pt idx="802">
                  <c:v>0.26217099999999999</c:v>
                </c:pt>
                <c:pt idx="803">
                  <c:v>0.26248199999999999</c:v>
                </c:pt>
                <c:pt idx="804">
                  <c:v>0.262795</c:v>
                </c:pt>
                <c:pt idx="805">
                  <c:v>0.26310600000000001</c:v>
                </c:pt>
                <c:pt idx="806">
                  <c:v>0.26341700000000001</c:v>
                </c:pt>
                <c:pt idx="807">
                  <c:v>0.26372899999999999</c:v>
                </c:pt>
                <c:pt idx="808">
                  <c:v>0.26403900000000002</c:v>
                </c:pt>
                <c:pt idx="809">
                  <c:v>0.26461600000000002</c:v>
                </c:pt>
                <c:pt idx="810">
                  <c:v>0.264928</c:v>
                </c:pt>
                <c:pt idx="811">
                  <c:v>0.26523799999999997</c:v>
                </c:pt>
                <c:pt idx="812">
                  <c:v>0.26554800000000001</c:v>
                </c:pt>
                <c:pt idx="813">
                  <c:v>0.26585900000000001</c:v>
                </c:pt>
                <c:pt idx="814">
                  <c:v>0.26616899999999999</c:v>
                </c:pt>
                <c:pt idx="815">
                  <c:v>0.26648100000000002</c:v>
                </c:pt>
                <c:pt idx="816">
                  <c:v>0.266793</c:v>
                </c:pt>
                <c:pt idx="817">
                  <c:v>0.26710400000000001</c:v>
                </c:pt>
                <c:pt idx="818">
                  <c:v>0.26741500000000001</c:v>
                </c:pt>
                <c:pt idx="819">
                  <c:v>0.26772600000000002</c:v>
                </c:pt>
                <c:pt idx="820">
                  <c:v>0.268038</c:v>
                </c:pt>
                <c:pt idx="821">
                  <c:v>0.26834999999999998</c:v>
                </c:pt>
                <c:pt idx="822">
                  <c:v>0.26866099999999998</c:v>
                </c:pt>
                <c:pt idx="823">
                  <c:v>0.26897300000000002</c:v>
                </c:pt>
                <c:pt idx="824">
                  <c:v>0.26928400000000002</c:v>
                </c:pt>
                <c:pt idx="825">
                  <c:v>0.26959499999999997</c:v>
                </c:pt>
                <c:pt idx="826">
                  <c:v>0.26990599999999998</c:v>
                </c:pt>
                <c:pt idx="827">
                  <c:v>0.27021899999999999</c:v>
                </c:pt>
                <c:pt idx="828">
                  <c:v>0.27052999999999999</c:v>
                </c:pt>
                <c:pt idx="829">
                  <c:v>0.270839</c:v>
                </c:pt>
                <c:pt idx="830">
                  <c:v>0.27114899999999997</c:v>
                </c:pt>
                <c:pt idx="831">
                  <c:v>0.27146100000000001</c:v>
                </c:pt>
                <c:pt idx="832">
                  <c:v>0.27177200000000001</c:v>
                </c:pt>
                <c:pt idx="833">
                  <c:v>0.27208199999999999</c:v>
                </c:pt>
                <c:pt idx="834">
                  <c:v>0.27239200000000002</c:v>
                </c:pt>
                <c:pt idx="835">
                  <c:v>0.27296900000000002</c:v>
                </c:pt>
                <c:pt idx="836">
                  <c:v>0.27328000000000002</c:v>
                </c:pt>
                <c:pt idx="837">
                  <c:v>0.27359299999999998</c:v>
                </c:pt>
                <c:pt idx="838">
                  <c:v>0.27390199999999998</c:v>
                </c:pt>
                <c:pt idx="839">
                  <c:v>0.27421200000000001</c:v>
                </c:pt>
                <c:pt idx="840">
                  <c:v>0.27452199999999999</c:v>
                </c:pt>
                <c:pt idx="841">
                  <c:v>0.27483400000000002</c:v>
                </c:pt>
                <c:pt idx="842">
                  <c:v>0.27514499999999997</c:v>
                </c:pt>
                <c:pt idx="843">
                  <c:v>0.27545599999999998</c:v>
                </c:pt>
                <c:pt idx="844">
                  <c:v>0.27576899999999999</c:v>
                </c:pt>
                <c:pt idx="845">
                  <c:v>0.27607900000000002</c:v>
                </c:pt>
                <c:pt idx="846">
                  <c:v>0.27662900000000001</c:v>
                </c:pt>
                <c:pt idx="847">
                  <c:v>0.27693800000000002</c:v>
                </c:pt>
                <c:pt idx="848">
                  <c:v>0.27724799999999999</c:v>
                </c:pt>
                <c:pt idx="849">
                  <c:v>0.27755999999999997</c:v>
                </c:pt>
                <c:pt idx="850">
                  <c:v>0.27787200000000001</c:v>
                </c:pt>
                <c:pt idx="851">
                  <c:v>0.27818199999999998</c:v>
                </c:pt>
                <c:pt idx="852">
                  <c:v>0.27849299999999999</c:v>
                </c:pt>
                <c:pt idx="853">
                  <c:v>0.278806</c:v>
                </c:pt>
                <c:pt idx="854">
                  <c:v>0.27911799999999998</c:v>
                </c:pt>
                <c:pt idx="855">
                  <c:v>0.27943000000000001</c:v>
                </c:pt>
                <c:pt idx="856">
                  <c:v>0.27974100000000002</c:v>
                </c:pt>
                <c:pt idx="857">
                  <c:v>0.28005200000000002</c:v>
                </c:pt>
                <c:pt idx="858">
                  <c:v>0.280362</c:v>
                </c:pt>
                <c:pt idx="859">
                  <c:v>0.28067199999999998</c:v>
                </c:pt>
                <c:pt idx="860">
                  <c:v>0.28098499999999998</c:v>
                </c:pt>
                <c:pt idx="861">
                  <c:v>0.28156500000000001</c:v>
                </c:pt>
                <c:pt idx="862">
                  <c:v>0.28187600000000002</c:v>
                </c:pt>
                <c:pt idx="863">
                  <c:v>0.28218500000000002</c:v>
                </c:pt>
                <c:pt idx="864">
                  <c:v>0.28249600000000002</c:v>
                </c:pt>
                <c:pt idx="865">
                  <c:v>0.282808</c:v>
                </c:pt>
                <c:pt idx="866">
                  <c:v>0.28311999999999998</c:v>
                </c:pt>
                <c:pt idx="867">
                  <c:v>0.28343200000000002</c:v>
                </c:pt>
                <c:pt idx="868">
                  <c:v>0.28374199999999999</c:v>
                </c:pt>
                <c:pt idx="869">
                  <c:v>0.28405399999999997</c:v>
                </c:pt>
                <c:pt idx="870">
                  <c:v>0.28436499999999998</c:v>
                </c:pt>
                <c:pt idx="871">
                  <c:v>0.28467599999999998</c:v>
                </c:pt>
                <c:pt idx="872">
                  <c:v>0.28498699999999999</c:v>
                </c:pt>
                <c:pt idx="873">
                  <c:v>0.285298</c:v>
                </c:pt>
                <c:pt idx="874">
                  <c:v>0.285609</c:v>
                </c:pt>
                <c:pt idx="875">
                  <c:v>0.28591899999999998</c:v>
                </c:pt>
                <c:pt idx="876">
                  <c:v>0.28623100000000001</c:v>
                </c:pt>
                <c:pt idx="877">
                  <c:v>0.28654200000000002</c:v>
                </c:pt>
                <c:pt idx="878">
                  <c:v>0.28685300000000002</c:v>
                </c:pt>
                <c:pt idx="879">
                  <c:v>0.28716399999999997</c:v>
                </c:pt>
                <c:pt idx="880">
                  <c:v>0.28747200000000001</c:v>
                </c:pt>
                <c:pt idx="881">
                  <c:v>0.28778500000000001</c:v>
                </c:pt>
                <c:pt idx="882">
                  <c:v>0.28809699999999999</c:v>
                </c:pt>
                <c:pt idx="883">
                  <c:v>0.28840700000000002</c:v>
                </c:pt>
                <c:pt idx="884">
                  <c:v>0.28871999999999998</c:v>
                </c:pt>
                <c:pt idx="885">
                  <c:v>0.28903099999999998</c:v>
                </c:pt>
                <c:pt idx="886">
                  <c:v>0.28934100000000001</c:v>
                </c:pt>
                <c:pt idx="887">
                  <c:v>0.28992400000000002</c:v>
                </c:pt>
                <c:pt idx="888">
                  <c:v>0.29023199999999999</c:v>
                </c:pt>
                <c:pt idx="889">
                  <c:v>0.290543</c:v>
                </c:pt>
                <c:pt idx="890">
                  <c:v>0.29085499999999997</c:v>
                </c:pt>
                <c:pt idx="891">
                  <c:v>0.29116599999999998</c:v>
                </c:pt>
                <c:pt idx="892">
                  <c:v>0.29147800000000001</c:v>
                </c:pt>
                <c:pt idx="893">
                  <c:v>0.29178700000000002</c:v>
                </c:pt>
                <c:pt idx="894">
                  <c:v>0.29209600000000002</c:v>
                </c:pt>
                <c:pt idx="895">
                  <c:v>0.29240500000000003</c:v>
                </c:pt>
                <c:pt idx="896">
                  <c:v>0.292717</c:v>
                </c:pt>
                <c:pt idx="897">
                  <c:v>0.29302800000000001</c:v>
                </c:pt>
                <c:pt idx="898">
                  <c:v>0.29355799999999999</c:v>
                </c:pt>
                <c:pt idx="899">
                  <c:v>0.29387099999999999</c:v>
                </c:pt>
                <c:pt idx="900">
                  <c:v>0.29418299999999997</c:v>
                </c:pt>
                <c:pt idx="901">
                  <c:v>0.29449399999999998</c:v>
                </c:pt>
                <c:pt idx="902">
                  <c:v>0.29480499999999998</c:v>
                </c:pt>
                <c:pt idx="903">
                  <c:v>0.29511700000000002</c:v>
                </c:pt>
                <c:pt idx="904">
                  <c:v>0.29542600000000002</c:v>
                </c:pt>
                <c:pt idx="905">
                  <c:v>0.295738</c:v>
                </c:pt>
                <c:pt idx="906">
                  <c:v>0.29604900000000001</c:v>
                </c:pt>
                <c:pt idx="907">
                  <c:v>0.29636200000000001</c:v>
                </c:pt>
                <c:pt idx="908">
                  <c:v>0.29667399999999999</c:v>
                </c:pt>
                <c:pt idx="909">
                  <c:v>0.29698400000000003</c:v>
                </c:pt>
                <c:pt idx="910">
                  <c:v>0.29729499999999998</c:v>
                </c:pt>
                <c:pt idx="911">
                  <c:v>0.29760799999999998</c:v>
                </c:pt>
                <c:pt idx="912">
                  <c:v>0.29792000000000002</c:v>
                </c:pt>
                <c:pt idx="913">
                  <c:v>0.29849999999999999</c:v>
                </c:pt>
                <c:pt idx="914">
                  <c:v>0.29881200000000002</c:v>
                </c:pt>
                <c:pt idx="915">
                  <c:v>0.299122</c:v>
                </c:pt>
                <c:pt idx="916">
                  <c:v>0.299433</c:v>
                </c:pt>
                <c:pt idx="917">
                  <c:v>0.29974499999999998</c:v>
                </c:pt>
                <c:pt idx="918">
                  <c:v>0.30005700000000002</c:v>
                </c:pt>
                <c:pt idx="919">
                  <c:v>0.300367</c:v>
                </c:pt>
                <c:pt idx="920">
                  <c:v>0.300678</c:v>
                </c:pt>
                <c:pt idx="921">
                  <c:v>0.30098900000000001</c:v>
                </c:pt>
                <c:pt idx="922">
                  <c:v>0.30129899999999998</c:v>
                </c:pt>
                <c:pt idx="923">
                  <c:v>0.30160999999999999</c:v>
                </c:pt>
                <c:pt idx="924">
                  <c:v>0.30192200000000002</c:v>
                </c:pt>
                <c:pt idx="925">
                  <c:v>0.30223299999999997</c:v>
                </c:pt>
                <c:pt idx="926">
                  <c:v>0.30254399999999998</c:v>
                </c:pt>
                <c:pt idx="927">
                  <c:v>0.30285499999999999</c:v>
                </c:pt>
                <c:pt idx="928">
                  <c:v>0.30316700000000002</c:v>
                </c:pt>
                <c:pt idx="929">
                  <c:v>0.303479</c:v>
                </c:pt>
                <c:pt idx="930">
                  <c:v>0.30379</c:v>
                </c:pt>
                <c:pt idx="931">
                  <c:v>0.30410100000000001</c:v>
                </c:pt>
                <c:pt idx="932">
                  <c:v>0.30441299999999999</c:v>
                </c:pt>
                <c:pt idx="933">
                  <c:v>0.30472500000000002</c:v>
                </c:pt>
                <c:pt idx="934">
                  <c:v>0.305037</c:v>
                </c:pt>
                <c:pt idx="935">
                  <c:v>0.30534800000000001</c:v>
                </c:pt>
                <c:pt idx="936">
                  <c:v>0.30565900000000001</c:v>
                </c:pt>
                <c:pt idx="937">
                  <c:v>0.30596899999999999</c:v>
                </c:pt>
                <c:pt idx="938">
                  <c:v>0.306282</c:v>
                </c:pt>
                <c:pt idx="939">
                  <c:v>0.30685800000000002</c:v>
                </c:pt>
                <c:pt idx="940">
                  <c:v>0.30716900000000003</c:v>
                </c:pt>
                <c:pt idx="941">
                  <c:v>0.307477</c:v>
                </c:pt>
                <c:pt idx="942">
                  <c:v>0.30778800000000001</c:v>
                </c:pt>
                <c:pt idx="943">
                  <c:v>0.30809799999999998</c:v>
                </c:pt>
                <c:pt idx="944">
                  <c:v>0.30840699999999999</c:v>
                </c:pt>
                <c:pt idx="945">
                  <c:v>0.30871700000000002</c:v>
                </c:pt>
                <c:pt idx="946">
                  <c:v>0.30902800000000002</c:v>
                </c:pt>
                <c:pt idx="947">
                  <c:v>0.30934</c:v>
                </c:pt>
                <c:pt idx="948">
                  <c:v>0.30964999999999998</c:v>
                </c:pt>
                <c:pt idx="949">
                  <c:v>0.30996200000000002</c:v>
                </c:pt>
                <c:pt idx="950">
                  <c:v>0.31048900000000001</c:v>
                </c:pt>
                <c:pt idx="951">
                  <c:v>0.310803</c:v>
                </c:pt>
                <c:pt idx="952">
                  <c:v>0.311114</c:v>
                </c:pt>
                <c:pt idx="953">
                  <c:v>0.31142399999999998</c:v>
                </c:pt>
                <c:pt idx="954">
                  <c:v>0.31173699999999999</c:v>
                </c:pt>
                <c:pt idx="955">
                  <c:v>0.31204900000000002</c:v>
                </c:pt>
                <c:pt idx="956">
                  <c:v>0.312359</c:v>
                </c:pt>
                <c:pt idx="957">
                  <c:v>0.31267200000000001</c:v>
                </c:pt>
                <c:pt idx="958">
                  <c:v>0.31298300000000001</c:v>
                </c:pt>
                <c:pt idx="959">
                  <c:v>0.31329099999999999</c:v>
                </c:pt>
                <c:pt idx="960">
                  <c:v>0.31360199999999999</c:v>
                </c:pt>
                <c:pt idx="961">
                  <c:v>0.313911</c:v>
                </c:pt>
                <c:pt idx="962">
                  <c:v>0.31422</c:v>
                </c:pt>
                <c:pt idx="963">
                  <c:v>0.314529</c:v>
                </c:pt>
                <c:pt idx="964">
                  <c:v>0.31484099999999998</c:v>
                </c:pt>
                <c:pt idx="965">
                  <c:v>0.31542700000000001</c:v>
                </c:pt>
                <c:pt idx="966">
                  <c:v>0.31573899999999999</c:v>
                </c:pt>
                <c:pt idx="967">
                  <c:v>0.31605</c:v>
                </c:pt>
                <c:pt idx="968">
                  <c:v>0.316361</c:v>
                </c:pt>
                <c:pt idx="969">
                  <c:v>0.31667099999999998</c:v>
                </c:pt>
                <c:pt idx="970">
                  <c:v>0.31698199999999999</c:v>
                </c:pt>
                <c:pt idx="971">
                  <c:v>0.31729200000000002</c:v>
                </c:pt>
                <c:pt idx="972">
                  <c:v>0.317604</c:v>
                </c:pt>
                <c:pt idx="973">
                  <c:v>0.317915</c:v>
                </c:pt>
                <c:pt idx="974">
                  <c:v>0.31822699999999998</c:v>
                </c:pt>
                <c:pt idx="975">
                  <c:v>0.31853999999999999</c:v>
                </c:pt>
                <c:pt idx="976">
                  <c:v>0.31884899999999999</c:v>
                </c:pt>
                <c:pt idx="977">
                  <c:v>0.31916</c:v>
                </c:pt>
                <c:pt idx="978">
                  <c:v>0.319471</c:v>
                </c:pt>
                <c:pt idx="979">
                  <c:v>0.31978000000000001</c:v>
                </c:pt>
                <c:pt idx="980">
                  <c:v>0.32009199999999999</c:v>
                </c:pt>
                <c:pt idx="981">
                  <c:v>0.32040200000000002</c:v>
                </c:pt>
                <c:pt idx="982">
                  <c:v>0.32071300000000003</c:v>
                </c:pt>
                <c:pt idx="983">
                  <c:v>0.321025</c:v>
                </c:pt>
                <c:pt idx="984">
                  <c:v>0.32133800000000001</c:v>
                </c:pt>
                <c:pt idx="985">
                  <c:v>0.32164999999999999</c:v>
                </c:pt>
                <c:pt idx="986">
                  <c:v>0.321961</c:v>
                </c:pt>
                <c:pt idx="987">
                  <c:v>0.32227</c:v>
                </c:pt>
                <c:pt idx="988">
                  <c:v>0.32258199999999998</c:v>
                </c:pt>
                <c:pt idx="989">
                  <c:v>0.32289200000000001</c:v>
                </c:pt>
                <c:pt idx="990">
                  <c:v>0.32320199999999999</c:v>
                </c:pt>
                <c:pt idx="991">
                  <c:v>0.32378400000000002</c:v>
                </c:pt>
                <c:pt idx="992">
                  <c:v>0.32409500000000002</c:v>
                </c:pt>
                <c:pt idx="993">
                  <c:v>0.324407</c:v>
                </c:pt>
                <c:pt idx="994">
                  <c:v>0.32471899999999998</c:v>
                </c:pt>
                <c:pt idx="995">
                  <c:v>0.32502799999999998</c:v>
                </c:pt>
                <c:pt idx="996">
                  <c:v>0.32533899999999999</c:v>
                </c:pt>
                <c:pt idx="997">
                  <c:v>0.32565</c:v>
                </c:pt>
                <c:pt idx="998">
                  <c:v>0.32596000000000003</c:v>
                </c:pt>
                <c:pt idx="999">
                  <c:v>0.32627099999999998</c:v>
                </c:pt>
                <c:pt idx="1000">
                  <c:v>0.32657900000000001</c:v>
                </c:pt>
                <c:pt idx="1001">
                  <c:v>0.32688899999999999</c:v>
                </c:pt>
                <c:pt idx="1002">
                  <c:v>0.32743699999999998</c:v>
                </c:pt>
                <c:pt idx="1003">
                  <c:v>0.32774900000000001</c:v>
                </c:pt>
                <c:pt idx="1004">
                  <c:v>0.32806099999999999</c:v>
                </c:pt>
                <c:pt idx="1005">
                  <c:v>0.32837100000000002</c:v>
                </c:pt>
                <c:pt idx="1006">
                  <c:v>0.328683</c:v>
                </c:pt>
                <c:pt idx="1007">
                  <c:v>0.32899499999999998</c:v>
                </c:pt>
                <c:pt idx="1008">
                  <c:v>0.32930399999999999</c:v>
                </c:pt>
                <c:pt idx="1009">
                  <c:v>0.32961600000000002</c:v>
                </c:pt>
                <c:pt idx="1010">
                  <c:v>0.329926</c:v>
                </c:pt>
                <c:pt idx="1011">
                  <c:v>0.330235</c:v>
                </c:pt>
                <c:pt idx="1012">
                  <c:v>0.33054499999999998</c:v>
                </c:pt>
                <c:pt idx="1013">
                  <c:v>0.33085599999999998</c:v>
                </c:pt>
                <c:pt idx="1014">
                  <c:v>0.33116400000000001</c:v>
                </c:pt>
                <c:pt idx="1015">
                  <c:v>0.33147700000000002</c:v>
                </c:pt>
                <c:pt idx="1016">
                  <c:v>0.33178600000000003</c:v>
                </c:pt>
                <c:pt idx="1017">
                  <c:v>0.33236500000000002</c:v>
                </c:pt>
                <c:pt idx="1018">
                  <c:v>0.332675</c:v>
                </c:pt>
                <c:pt idx="1019">
                  <c:v>0.33298499999999998</c:v>
                </c:pt>
                <c:pt idx="1020">
                  <c:v>0.33329399999999998</c:v>
                </c:pt>
                <c:pt idx="1021">
                  <c:v>0.33360400000000001</c:v>
                </c:pt>
                <c:pt idx="1022">
                  <c:v>0.33391500000000002</c:v>
                </c:pt>
                <c:pt idx="1023">
                  <c:v>0.33422600000000002</c:v>
                </c:pt>
                <c:pt idx="1024">
                  <c:v>0.33453899999999998</c:v>
                </c:pt>
                <c:pt idx="1025">
                  <c:v>0.33484900000000001</c:v>
                </c:pt>
                <c:pt idx="1026">
                  <c:v>0.33515899999999998</c:v>
                </c:pt>
                <c:pt idx="1027">
                  <c:v>0.33546999999999999</c:v>
                </c:pt>
                <c:pt idx="1028">
                  <c:v>0.33577899999999999</c:v>
                </c:pt>
                <c:pt idx="1029">
                  <c:v>0.33608900000000003</c:v>
                </c:pt>
                <c:pt idx="1030">
                  <c:v>0.336399</c:v>
                </c:pt>
                <c:pt idx="1031">
                  <c:v>0.33670800000000001</c:v>
                </c:pt>
                <c:pt idx="1032">
                  <c:v>0.33701900000000001</c:v>
                </c:pt>
                <c:pt idx="1033">
                  <c:v>0.33733000000000002</c:v>
                </c:pt>
                <c:pt idx="1034">
                  <c:v>0.33764300000000003</c:v>
                </c:pt>
                <c:pt idx="1035">
                  <c:v>0.33795199999999997</c:v>
                </c:pt>
                <c:pt idx="1036">
                  <c:v>0.33826299999999998</c:v>
                </c:pt>
                <c:pt idx="1037">
                  <c:v>0.33857300000000001</c:v>
                </c:pt>
                <c:pt idx="1038">
                  <c:v>0.33888400000000002</c:v>
                </c:pt>
                <c:pt idx="1039">
                  <c:v>0.339196</c:v>
                </c:pt>
                <c:pt idx="1040">
                  <c:v>0.339507</c:v>
                </c:pt>
                <c:pt idx="1041">
                  <c:v>0.33981600000000001</c:v>
                </c:pt>
                <c:pt idx="1042">
                  <c:v>0.34012599999999998</c:v>
                </c:pt>
                <c:pt idx="1043">
                  <c:v>0.34070800000000001</c:v>
                </c:pt>
                <c:pt idx="1044">
                  <c:v>0.34101900000000002</c:v>
                </c:pt>
                <c:pt idx="1045">
                  <c:v>0.34133200000000002</c:v>
                </c:pt>
                <c:pt idx="1046">
                  <c:v>0.34164299999999997</c:v>
                </c:pt>
                <c:pt idx="1047">
                  <c:v>0.34195500000000001</c:v>
                </c:pt>
                <c:pt idx="1048">
                  <c:v>0.34226600000000001</c:v>
                </c:pt>
                <c:pt idx="1049">
                  <c:v>0.34257599999999999</c:v>
                </c:pt>
                <c:pt idx="1050">
                  <c:v>0.34288800000000003</c:v>
                </c:pt>
                <c:pt idx="1051">
                  <c:v>0.34320000000000001</c:v>
                </c:pt>
                <c:pt idx="1052">
                  <c:v>0.34351100000000001</c:v>
                </c:pt>
                <c:pt idx="1053">
                  <c:v>0.34382200000000002</c:v>
                </c:pt>
                <c:pt idx="1054">
                  <c:v>0.34435300000000002</c:v>
                </c:pt>
                <c:pt idx="1055">
                  <c:v>0.34466400000000003</c:v>
                </c:pt>
                <c:pt idx="1056">
                  <c:v>0.34497699999999998</c:v>
                </c:pt>
                <c:pt idx="1057">
                  <c:v>0.34528799999999998</c:v>
                </c:pt>
                <c:pt idx="1058">
                  <c:v>0.34559899999999999</c:v>
                </c:pt>
                <c:pt idx="1059">
                  <c:v>0.34591100000000002</c:v>
                </c:pt>
                <c:pt idx="1060">
                  <c:v>0.346221</c:v>
                </c:pt>
                <c:pt idx="1061">
                  <c:v>0.34653</c:v>
                </c:pt>
                <c:pt idx="1062">
                  <c:v>0.34684100000000001</c:v>
                </c:pt>
                <c:pt idx="1063">
                  <c:v>0.34714899999999999</c:v>
                </c:pt>
                <c:pt idx="1064">
                  <c:v>0.34745999999999999</c:v>
                </c:pt>
                <c:pt idx="1065">
                  <c:v>0.34776800000000002</c:v>
                </c:pt>
                <c:pt idx="1066">
                  <c:v>0.34807700000000003</c:v>
                </c:pt>
                <c:pt idx="1067">
                  <c:v>0.34838799999999998</c:v>
                </c:pt>
                <c:pt idx="1068">
                  <c:v>0.34869600000000001</c:v>
                </c:pt>
                <c:pt idx="1069">
                  <c:v>0.34927900000000001</c:v>
                </c:pt>
                <c:pt idx="1070">
                  <c:v>0.34959000000000001</c:v>
                </c:pt>
                <c:pt idx="1071">
                  <c:v>0.34989900000000002</c:v>
                </c:pt>
                <c:pt idx="1072">
                  <c:v>0.35020899999999999</c:v>
                </c:pt>
                <c:pt idx="1073">
                  <c:v>0.35052100000000003</c:v>
                </c:pt>
                <c:pt idx="1074">
                  <c:v>0.350831</c:v>
                </c:pt>
                <c:pt idx="1075">
                  <c:v>0.35114200000000001</c:v>
                </c:pt>
                <c:pt idx="1076">
                  <c:v>0.35145300000000002</c:v>
                </c:pt>
                <c:pt idx="1077">
                  <c:v>0.35176400000000002</c:v>
                </c:pt>
                <c:pt idx="1078">
                  <c:v>0.35207500000000003</c:v>
                </c:pt>
                <c:pt idx="1079">
                  <c:v>0.35238599999999998</c:v>
                </c:pt>
                <c:pt idx="1080">
                  <c:v>0.35269600000000001</c:v>
                </c:pt>
                <c:pt idx="1081">
                  <c:v>0.35300799999999999</c:v>
                </c:pt>
                <c:pt idx="1082">
                  <c:v>0.35331600000000002</c:v>
                </c:pt>
                <c:pt idx="1083">
                  <c:v>0.35362700000000002</c:v>
                </c:pt>
                <c:pt idx="1084">
                  <c:v>0.35393799999999997</c:v>
                </c:pt>
                <c:pt idx="1085">
                  <c:v>0.35424600000000001</c:v>
                </c:pt>
                <c:pt idx="1086">
                  <c:v>0.35455599999999998</c:v>
                </c:pt>
                <c:pt idx="1087">
                  <c:v>0.35486600000000001</c:v>
                </c:pt>
                <c:pt idx="1088">
                  <c:v>0.35517399999999999</c:v>
                </c:pt>
                <c:pt idx="1089">
                  <c:v>0.355485</c:v>
                </c:pt>
                <c:pt idx="1090">
                  <c:v>0.35579300000000003</c:v>
                </c:pt>
                <c:pt idx="1091">
                  <c:v>0.356103</c:v>
                </c:pt>
                <c:pt idx="1092">
                  <c:v>0.35641400000000001</c:v>
                </c:pt>
                <c:pt idx="1093">
                  <c:v>0.35672500000000001</c:v>
                </c:pt>
                <c:pt idx="1094">
                  <c:v>0.35703600000000002</c:v>
                </c:pt>
                <c:pt idx="1095">
                  <c:v>0.35761100000000001</c:v>
                </c:pt>
                <c:pt idx="1096">
                  <c:v>0.35792200000000002</c:v>
                </c:pt>
                <c:pt idx="1097">
                  <c:v>0.358234</c:v>
                </c:pt>
                <c:pt idx="1098">
                  <c:v>0.358545</c:v>
                </c:pt>
                <c:pt idx="1099">
                  <c:v>0.35885699999999998</c:v>
                </c:pt>
                <c:pt idx="1100">
                  <c:v>0.35916799999999999</c:v>
                </c:pt>
                <c:pt idx="1101">
                  <c:v>0.35947899999999999</c:v>
                </c:pt>
                <c:pt idx="1102">
                  <c:v>0.35979</c:v>
                </c:pt>
                <c:pt idx="1103">
                  <c:v>0.36010199999999998</c:v>
                </c:pt>
                <c:pt idx="1104">
                  <c:v>0.36041200000000001</c:v>
                </c:pt>
                <c:pt idx="1105">
                  <c:v>0.36072399999999999</c:v>
                </c:pt>
                <c:pt idx="1106">
                  <c:v>0.36128100000000002</c:v>
                </c:pt>
                <c:pt idx="1107">
                  <c:v>0.361591</c:v>
                </c:pt>
                <c:pt idx="1108">
                  <c:v>0.36190299999999997</c:v>
                </c:pt>
                <c:pt idx="1109">
                  <c:v>0.36221300000000001</c:v>
                </c:pt>
                <c:pt idx="1110">
                  <c:v>0.36252499999999999</c:v>
                </c:pt>
                <c:pt idx="1111">
                  <c:v>0.36283399999999999</c:v>
                </c:pt>
                <c:pt idx="1112">
                  <c:v>0.363145</c:v>
                </c:pt>
                <c:pt idx="1113">
                  <c:v>0.36345499999999997</c:v>
                </c:pt>
                <c:pt idx="1114">
                  <c:v>0.36376700000000001</c:v>
                </c:pt>
                <c:pt idx="1115">
                  <c:v>0.36407800000000001</c:v>
                </c:pt>
                <c:pt idx="1116">
                  <c:v>0.36439100000000002</c:v>
                </c:pt>
                <c:pt idx="1117">
                  <c:v>0.364703</c:v>
                </c:pt>
                <c:pt idx="1118">
                  <c:v>0.36501499999999998</c:v>
                </c:pt>
                <c:pt idx="1119">
                  <c:v>0.36532500000000001</c:v>
                </c:pt>
                <c:pt idx="1120">
                  <c:v>0.36563600000000002</c:v>
                </c:pt>
                <c:pt idx="1121">
                  <c:v>0.36621599999999999</c:v>
                </c:pt>
                <c:pt idx="1122">
                  <c:v>0.36652800000000002</c:v>
                </c:pt>
                <c:pt idx="1123">
                  <c:v>0.36683700000000002</c:v>
                </c:pt>
                <c:pt idx="1124">
                  <c:v>0.36714799999999997</c:v>
                </c:pt>
                <c:pt idx="1125">
                  <c:v>0.36746000000000001</c:v>
                </c:pt>
                <c:pt idx="1126">
                  <c:v>0.36777199999999999</c:v>
                </c:pt>
                <c:pt idx="1127">
                  <c:v>0.36808000000000002</c:v>
                </c:pt>
                <c:pt idx="1128">
                  <c:v>0.368392</c:v>
                </c:pt>
                <c:pt idx="1129">
                  <c:v>0.36870399999999998</c:v>
                </c:pt>
                <c:pt idx="1130">
                  <c:v>0.36901499999999998</c:v>
                </c:pt>
                <c:pt idx="1131">
                  <c:v>0.36932500000000001</c:v>
                </c:pt>
                <c:pt idx="1132">
                  <c:v>0.36963499999999999</c:v>
                </c:pt>
                <c:pt idx="1133">
                  <c:v>0.36994500000000002</c:v>
                </c:pt>
                <c:pt idx="1134">
                  <c:v>0.37025599999999997</c:v>
                </c:pt>
                <c:pt idx="1135">
                  <c:v>0.370564</c:v>
                </c:pt>
                <c:pt idx="1136">
                  <c:v>0.37087300000000001</c:v>
                </c:pt>
                <c:pt idx="1137">
                  <c:v>0.37118299999999999</c:v>
                </c:pt>
                <c:pt idx="1138">
                  <c:v>0.37149500000000002</c:v>
                </c:pt>
                <c:pt idx="1139">
                  <c:v>0.37180600000000003</c:v>
                </c:pt>
                <c:pt idx="1140">
                  <c:v>0.37211499999999997</c:v>
                </c:pt>
                <c:pt idx="1141">
                  <c:v>0.37242399999999998</c:v>
                </c:pt>
                <c:pt idx="1142">
                  <c:v>0.37273499999999998</c:v>
                </c:pt>
                <c:pt idx="1143">
                  <c:v>0.37304599999999999</c:v>
                </c:pt>
                <c:pt idx="1144">
                  <c:v>0.37335600000000002</c:v>
                </c:pt>
                <c:pt idx="1145">
                  <c:v>0.373668</c:v>
                </c:pt>
                <c:pt idx="1146">
                  <c:v>0.37397799999999998</c:v>
                </c:pt>
                <c:pt idx="1147">
                  <c:v>0.374558</c:v>
                </c:pt>
                <c:pt idx="1148">
                  <c:v>0.37486999999999998</c:v>
                </c:pt>
                <c:pt idx="1149">
                  <c:v>0.37518099999999999</c:v>
                </c:pt>
                <c:pt idx="1150">
                  <c:v>0.37549199999999999</c:v>
                </c:pt>
                <c:pt idx="1151">
                  <c:v>0.375803</c:v>
                </c:pt>
                <c:pt idx="1152">
                  <c:v>0.376114</c:v>
                </c:pt>
                <c:pt idx="1153">
                  <c:v>0.37642500000000001</c:v>
                </c:pt>
                <c:pt idx="1154">
                  <c:v>0.37673699999999999</c:v>
                </c:pt>
                <c:pt idx="1155">
                  <c:v>0.37704799999999999</c:v>
                </c:pt>
                <c:pt idx="1156">
                  <c:v>0.377359</c:v>
                </c:pt>
                <c:pt idx="1157">
                  <c:v>0.37767099999999998</c:v>
                </c:pt>
                <c:pt idx="1158">
                  <c:v>0.37822499999999998</c:v>
                </c:pt>
                <c:pt idx="1159">
                  <c:v>0.37853799999999999</c:v>
                </c:pt>
                <c:pt idx="1160">
                  <c:v>0.37884899999999999</c:v>
                </c:pt>
                <c:pt idx="1161">
                  <c:v>0.379162</c:v>
                </c:pt>
                <c:pt idx="1162">
                  <c:v>0.37947399999999998</c:v>
                </c:pt>
                <c:pt idx="1163">
                  <c:v>0.37978400000000001</c:v>
                </c:pt>
                <c:pt idx="1164">
                  <c:v>0.38009399999999999</c:v>
                </c:pt>
                <c:pt idx="1165">
                  <c:v>0.38040400000000002</c:v>
                </c:pt>
                <c:pt idx="1166">
                  <c:v>0.38071500000000003</c:v>
                </c:pt>
                <c:pt idx="1167">
                  <c:v>0.381025</c:v>
                </c:pt>
                <c:pt idx="1168">
                  <c:v>0.38133800000000001</c:v>
                </c:pt>
                <c:pt idx="1169">
                  <c:v>0.38164900000000002</c:v>
                </c:pt>
                <c:pt idx="1170">
                  <c:v>0.38195899999999999</c:v>
                </c:pt>
                <c:pt idx="1171">
                  <c:v>0.38227100000000003</c:v>
                </c:pt>
                <c:pt idx="1172">
                  <c:v>0.38258199999999998</c:v>
                </c:pt>
                <c:pt idx="1173">
                  <c:v>0.38316499999999998</c:v>
                </c:pt>
                <c:pt idx="1174">
                  <c:v>0.38347599999999998</c:v>
                </c:pt>
                <c:pt idx="1175">
                  <c:v>0.38378800000000002</c:v>
                </c:pt>
                <c:pt idx="1176">
                  <c:v>0.38409900000000002</c:v>
                </c:pt>
                <c:pt idx="1177">
                  <c:v>0.38440999999999997</c:v>
                </c:pt>
                <c:pt idx="1178">
                  <c:v>0.38472099999999998</c:v>
                </c:pt>
                <c:pt idx="1179">
                  <c:v>0.38502999999999998</c:v>
                </c:pt>
                <c:pt idx="1180">
                  <c:v>0.38534099999999999</c:v>
                </c:pt>
                <c:pt idx="1181">
                  <c:v>0.38565300000000002</c:v>
                </c:pt>
                <c:pt idx="1182">
                  <c:v>0.385963</c:v>
                </c:pt>
                <c:pt idx="1183">
                  <c:v>0.38627299999999998</c:v>
                </c:pt>
                <c:pt idx="1184">
                  <c:v>0.38658399999999998</c:v>
                </c:pt>
                <c:pt idx="1185">
                  <c:v>0.38689299999999999</c:v>
                </c:pt>
                <c:pt idx="1186">
                  <c:v>0.38720300000000002</c:v>
                </c:pt>
                <c:pt idx="1187">
                  <c:v>0.38751600000000003</c:v>
                </c:pt>
                <c:pt idx="1188">
                  <c:v>0.387826</c:v>
                </c:pt>
                <c:pt idx="1189">
                  <c:v>0.38813700000000001</c:v>
                </c:pt>
                <c:pt idx="1190">
                  <c:v>0.38844800000000002</c:v>
                </c:pt>
                <c:pt idx="1191">
                  <c:v>0.38875799999999999</c:v>
                </c:pt>
                <c:pt idx="1192">
                  <c:v>0.389069</c:v>
                </c:pt>
                <c:pt idx="1193">
                  <c:v>0.38938</c:v>
                </c:pt>
                <c:pt idx="1194">
                  <c:v>0.38969100000000001</c:v>
                </c:pt>
                <c:pt idx="1195">
                  <c:v>0.39000299999999999</c:v>
                </c:pt>
                <c:pt idx="1196">
                  <c:v>0.39031199999999999</c:v>
                </c:pt>
                <c:pt idx="1197">
                  <c:v>0.390623</c:v>
                </c:pt>
                <c:pt idx="1198">
                  <c:v>0.390932</c:v>
                </c:pt>
                <c:pt idx="1199">
                  <c:v>0.391515</c:v>
                </c:pt>
                <c:pt idx="1200">
                  <c:v>0.39182600000000001</c:v>
                </c:pt>
                <c:pt idx="1201">
                  <c:v>0.39213799999999999</c:v>
                </c:pt>
                <c:pt idx="1202">
                  <c:v>0.39244899999999999</c:v>
                </c:pt>
                <c:pt idx="1203">
                  <c:v>0.39276</c:v>
                </c:pt>
                <c:pt idx="1204">
                  <c:v>0.39306999999999997</c:v>
                </c:pt>
                <c:pt idx="1205">
                  <c:v>0.39337899999999998</c:v>
                </c:pt>
                <c:pt idx="1206">
                  <c:v>0.39369300000000002</c:v>
                </c:pt>
                <c:pt idx="1207">
                  <c:v>0.39400200000000002</c:v>
                </c:pt>
                <c:pt idx="1208">
                  <c:v>0.39431300000000002</c:v>
                </c:pt>
                <c:pt idx="1209">
                  <c:v>0.39462199999999997</c:v>
                </c:pt>
                <c:pt idx="1210">
                  <c:v>0.39512900000000001</c:v>
                </c:pt>
                <c:pt idx="1211">
                  <c:v>0.39543699999999998</c:v>
                </c:pt>
                <c:pt idx="1212">
                  <c:v>0.39574900000000002</c:v>
                </c:pt>
                <c:pt idx="1213">
                  <c:v>0.39606000000000002</c:v>
                </c:pt>
                <c:pt idx="1214">
                  <c:v>0.39637099999999997</c:v>
                </c:pt>
                <c:pt idx="1215">
                  <c:v>0.39668399999999998</c:v>
                </c:pt>
                <c:pt idx="1216">
                  <c:v>0.39699299999999998</c:v>
                </c:pt>
                <c:pt idx="1217">
                  <c:v>0.39730399999999999</c:v>
                </c:pt>
                <c:pt idx="1218">
                  <c:v>0.39761299999999999</c:v>
                </c:pt>
                <c:pt idx="1219">
                  <c:v>0.397924</c:v>
                </c:pt>
                <c:pt idx="1220">
                  <c:v>0.39823500000000001</c:v>
                </c:pt>
                <c:pt idx="1221">
                  <c:v>0.39854699999999998</c:v>
                </c:pt>
                <c:pt idx="1222">
                  <c:v>0.39885999999999999</c:v>
                </c:pt>
                <c:pt idx="1223">
                  <c:v>0.39917000000000002</c:v>
                </c:pt>
                <c:pt idx="1224">
                  <c:v>0.399482</c:v>
                </c:pt>
                <c:pt idx="1225">
                  <c:v>0.400061</c:v>
                </c:pt>
                <c:pt idx="1226">
                  <c:v>0.40037200000000001</c:v>
                </c:pt>
                <c:pt idx="1227">
                  <c:v>0.40068199999999998</c:v>
                </c:pt>
                <c:pt idx="1228">
                  <c:v>0.40099000000000001</c:v>
                </c:pt>
                <c:pt idx="1229">
                  <c:v>0.40130300000000002</c:v>
                </c:pt>
                <c:pt idx="1230">
                  <c:v>0.401613</c:v>
                </c:pt>
                <c:pt idx="1231">
                  <c:v>0.40192499999999998</c:v>
                </c:pt>
                <c:pt idx="1232">
                  <c:v>0.40223599999999998</c:v>
                </c:pt>
                <c:pt idx="1233">
                  <c:v>0.40254600000000001</c:v>
                </c:pt>
                <c:pt idx="1234">
                  <c:v>0.40285599999999999</c:v>
                </c:pt>
                <c:pt idx="1235">
                  <c:v>0.40316800000000003</c:v>
                </c:pt>
                <c:pt idx="1236">
                  <c:v>0.403478</c:v>
                </c:pt>
                <c:pt idx="1237">
                  <c:v>0.40378799999999998</c:v>
                </c:pt>
                <c:pt idx="1238">
                  <c:v>0.40409699999999998</c:v>
                </c:pt>
                <c:pt idx="1239">
                  <c:v>0.40440799999999999</c:v>
                </c:pt>
                <c:pt idx="1240">
                  <c:v>0.40472000000000002</c:v>
                </c:pt>
                <c:pt idx="1241">
                  <c:v>0.40503</c:v>
                </c:pt>
                <c:pt idx="1242">
                  <c:v>0.40534100000000001</c:v>
                </c:pt>
                <c:pt idx="1243">
                  <c:v>0.40565200000000001</c:v>
                </c:pt>
                <c:pt idx="1244">
                  <c:v>0.40596300000000002</c:v>
                </c:pt>
                <c:pt idx="1245">
                  <c:v>0.406273</c:v>
                </c:pt>
                <c:pt idx="1246">
                  <c:v>0.40658499999999997</c:v>
                </c:pt>
                <c:pt idx="1247">
                  <c:v>0.40689500000000001</c:v>
                </c:pt>
                <c:pt idx="1248">
                  <c:v>0.40720800000000001</c:v>
                </c:pt>
                <c:pt idx="1249">
                  <c:v>0.40751599999999999</c:v>
                </c:pt>
                <c:pt idx="1250">
                  <c:v>0.407827</c:v>
                </c:pt>
                <c:pt idx="1251">
                  <c:v>0.40840500000000002</c:v>
                </c:pt>
                <c:pt idx="1252">
                  <c:v>0.40871600000000002</c:v>
                </c:pt>
                <c:pt idx="1253">
                  <c:v>0.40902699999999997</c:v>
                </c:pt>
                <c:pt idx="1254">
                  <c:v>0.40933799999999998</c:v>
                </c:pt>
                <c:pt idx="1255">
                  <c:v>0.40964899999999999</c:v>
                </c:pt>
                <c:pt idx="1256">
                  <c:v>0.40995900000000002</c:v>
                </c:pt>
                <c:pt idx="1257">
                  <c:v>0.410271</c:v>
                </c:pt>
                <c:pt idx="1258">
                  <c:v>0.41058299999999998</c:v>
                </c:pt>
                <c:pt idx="1259">
                  <c:v>0.41089500000000001</c:v>
                </c:pt>
                <c:pt idx="1260">
                  <c:v>0.41120600000000002</c:v>
                </c:pt>
                <c:pt idx="1261">
                  <c:v>0.41151700000000002</c:v>
                </c:pt>
                <c:pt idx="1262">
                  <c:v>0.41204000000000002</c:v>
                </c:pt>
                <c:pt idx="1263">
                  <c:v>0.41235100000000002</c:v>
                </c:pt>
                <c:pt idx="1264">
                  <c:v>0.41266199999999997</c:v>
                </c:pt>
                <c:pt idx="1265">
                  <c:v>0.41297400000000001</c:v>
                </c:pt>
                <c:pt idx="1266">
                  <c:v>0.41328500000000001</c:v>
                </c:pt>
                <c:pt idx="1267">
                  <c:v>0.41359499999999999</c:v>
                </c:pt>
                <c:pt idx="1268">
                  <c:v>0.41390399999999999</c:v>
                </c:pt>
                <c:pt idx="1269">
                  <c:v>0.41421400000000003</c:v>
                </c:pt>
                <c:pt idx="1270">
                  <c:v>0.41452299999999997</c:v>
                </c:pt>
                <c:pt idx="1271">
                  <c:v>0.41483300000000001</c:v>
                </c:pt>
                <c:pt idx="1272">
                  <c:v>0.41514499999999999</c:v>
                </c:pt>
                <c:pt idx="1273">
                  <c:v>0.41545700000000002</c:v>
                </c:pt>
                <c:pt idx="1274">
                  <c:v>0.41576999999999997</c:v>
                </c:pt>
                <c:pt idx="1275">
                  <c:v>0.41608000000000001</c:v>
                </c:pt>
                <c:pt idx="1276">
                  <c:v>0.41638900000000001</c:v>
                </c:pt>
                <c:pt idx="1277">
                  <c:v>0.41696899999999998</c:v>
                </c:pt>
                <c:pt idx="1278">
                  <c:v>0.41727799999999998</c:v>
                </c:pt>
                <c:pt idx="1279">
                  <c:v>0.41759000000000002</c:v>
                </c:pt>
                <c:pt idx="1280">
                  <c:v>0.41790100000000002</c:v>
                </c:pt>
                <c:pt idx="1281">
                  <c:v>0.41821199999999997</c:v>
                </c:pt>
                <c:pt idx="1282">
                  <c:v>0.41852200000000001</c:v>
                </c:pt>
                <c:pt idx="1283">
                  <c:v>0.41883199999999998</c:v>
                </c:pt>
                <c:pt idx="1284">
                  <c:v>0.41914299999999999</c:v>
                </c:pt>
                <c:pt idx="1285">
                  <c:v>0.41945500000000002</c:v>
                </c:pt>
                <c:pt idx="1286">
                  <c:v>0.419767</c:v>
                </c:pt>
                <c:pt idx="1287">
                  <c:v>0.42007699999999998</c:v>
                </c:pt>
                <c:pt idx="1288">
                  <c:v>0.42038799999999998</c:v>
                </c:pt>
                <c:pt idx="1289">
                  <c:v>0.42070099999999999</c:v>
                </c:pt>
                <c:pt idx="1290">
                  <c:v>0.42101300000000003</c:v>
                </c:pt>
                <c:pt idx="1291">
                  <c:v>0.42132399999999998</c:v>
                </c:pt>
                <c:pt idx="1292">
                  <c:v>0.42163299999999998</c:v>
                </c:pt>
                <c:pt idx="1293">
                  <c:v>0.42194300000000001</c:v>
                </c:pt>
                <c:pt idx="1294">
                  <c:v>0.42225400000000002</c:v>
                </c:pt>
                <c:pt idx="1295">
                  <c:v>0.42256300000000002</c:v>
                </c:pt>
                <c:pt idx="1296">
                  <c:v>0.422875</c:v>
                </c:pt>
                <c:pt idx="1297">
                  <c:v>0.42318699999999998</c:v>
                </c:pt>
                <c:pt idx="1298">
                  <c:v>0.42349799999999999</c:v>
                </c:pt>
                <c:pt idx="1299">
                  <c:v>0.42380600000000002</c:v>
                </c:pt>
                <c:pt idx="1300">
                  <c:v>0.42411700000000002</c:v>
                </c:pt>
                <c:pt idx="1301">
                  <c:v>0.424427</c:v>
                </c:pt>
                <c:pt idx="1302">
                  <c:v>0.42474000000000001</c:v>
                </c:pt>
                <c:pt idx="1303">
                  <c:v>0.425321</c:v>
                </c:pt>
                <c:pt idx="1304">
                  <c:v>0.42563400000000001</c:v>
                </c:pt>
                <c:pt idx="1305">
                  <c:v>0.42594599999999999</c:v>
                </c:pt>
                <c:pt idx="1306">
                  <c:v>0.42625800000000003</c:v>
                </c:pt>
                <c:pt idx="1307">
                  <c:v>0.42657099999999998</c:v>
                </c:pt>
                <c:pt idx="1308">
                  <c:v>0.42688199999999998</c:v>
                </c:pt>
                <c:pt idx="1309">
                  <c:v>0.42719400000000002</c:v>
                </c:pt>
                <c:pt idx="1310">
                  <c:v>0.427504</c:v>
                </c:pt>
                <c:pt idx="1311">
                  <c:v>0.427815</c:v>
                </c:pt>
                <c:pt idx="1312">
                  <c:v>0.42812299999999998</c:v>
                </c:pt>
                <c:pt idx="1313">
                  <c:v>0.42843500000000001</c:v>
                </c:pt>
                <c:pt idx="1314">
                  <c:v>0.42896400000000001</c:v>
                </c:pt>
                <c:pt idx="1315">
                  <c:v>0.42927700000000002</c:v>
                </c:pt>
                <c:pt idx="1316">
                  <c:v>0.429587</c:v>
                </c:pt>
                <c:pt idx="1317">
                  <c:v>0.42989899999999998</c:v>
                </c:pt>
                <c:pt idx="1318">
                  <c:v>0.43020900000000001</c:v>
                </c:pt>
                <c:pt idx="1319">
                  <c:v>0.43052099999999999</c:v>
                </c:pt>
                <c:pt idx="1320">
                  <c:v>0.43083100000000002</c:v>
                </c:pt>
                <c:pt idx="1321">
                  <c:v>0.431143</c:v>
                </c:pt>
                <c:pt idx="1322">
                  <c:v>0.43145299999999998</c:v>
                </c:pt>
                <c:pt idx="1323">
                  <c:v>0.43176100000000001</c:v>
                </c:pt>
                <c:pt idx="1324">
                  <c:v>0.43207099999999998</c:v>
                </c:pt>
                <c:pt idx="1325">
                  <c:v>0.43238300000000002</c:v>
                </c:pt>
                <c:pt idx="1326">
                  <c:v>0.43269099999999999</c:v>
                </c:pt>
                <c:pt idx="1327">
                  <c:v>0.433004</c:v>
                </c:pt>
                <c:pt idx="1328">
                  <c:v>0.43331399999999998</c:v>
                </c:pt>
                <c:pt idx="1329">
                  <c:v>0.43389499999999998</c:v>
                </c:pt>
                <c:pt idx="1330">
                  <c:v>0.43420599999999998</c:v>
                </c:pt>
                <c:pt idx="1331">
                  <c:v>0.43451800000000002</c:v>
                </c:pt>
                <c:pt idx="1332">
                  <c:v>0.43482900000000002</c:v>
                </c:pt>
                <c:pt idx="1333">
                  <c:v>0.43514000000000003</c:v>
                </c:pt>
                <c:pt idx="1334">
                  <c:v>0.43545099999999998</c:v>
                </c:pt>
                <c:pt idx="1335">
                  <c:v>0.43575999999999998</c:v>
                </c:pt>
                <c:pt idx="1336">
                  <c:v>0.43607099999999999</c:v>
                </c:pt>
                <c:pt idx="1337">
                  <c:v>0.43638300000000002</c:v>
                </c:pt>
                <c:pt idx="1338">
                  <c:v>0.436695</c:v>
                </c:pt>
                <c:pt idx="1339">
                  <c:v>0.43700800000000001</c:v>
                </c:pt>
                <c:pt idx="1340">
                  <c:v>0.43731999999999999</c:v>
                </c:pt>
                <c:pt idx="1341">
                  <c:v>0.43763200000000002</c:v>
                </c:pt>
                <c:pt idx="1342">
                  <c:v>0.437944</c:v>
                </c:pt>
                <c:pt idx="1343">
                  <c:v>0.43825599999999998</c:v>
                </c:pt>
                <c:pt idx="1344">
                  <c:v>0.43856600000000001</c:v>
                </c:pt>
                <c:pt idx="1345">
                  <c:v>0.43887700000000002</c:v>
                </c:pt>
                <c:pt idx="1346">
                  <c:v>0.439189</c:v>
                </c:pt>
                <c:pt idx="1347">
                  <c:v>0.43949899999999997</c:v>
                </c:pt>
                <c:pt idx="1348">
                  <c:v>0.43981100000000001</c:v>
                </c:pt>
                <c:pt idx="1349">
                  <c:v>0.44012000000000001</c:v>
                </c:pt>
                <c:pt idx="1350">
                  <c:v>0.44043100000000002</c:v>
                </c:pt>
                <c:pt idx="1351">
                  <c:v>0.44074099999999999</c:v>
                </c:pt>
                <c:pt idx="1352">
                  <c:v>0.44105299999999997</c:v>
                </c:pt>
                <c:pt idx="1353">
                  <c:v>0.44136300000000001</c:v>
                </c:pt>
                <c:pt idx="1354">
                  <c:v>0.44167400000000001</c:v>
                </c:pt>
                <c:pt idx="1355">
                  <c:v>0.44225100000000001</c:v>
                </c:pt>
                <c:pt idx="1356">
                  <c:v>0.44256299999999998</c:v>
                </c:pt>
                <c:pt idx="1357">
                  <c:v>0.44287399999999999</c:v>
                </c:pt>
                <c:pt idx="1358">
                  <c:v>0.443185</c:v>
                </c:pt>
                <c:pt idx="1359">
                  <c:v>0.44349499999999997</c:v>
                </c:pt>
                <c:pt idx="1360">
                  <c:v>0.44380599999999998</c:v>
                </c:pt>
                <c:pt idx="1361">
                  <c:v>0.44411499999999998</c:v>
                </c:pt>
                <c:pt idx="1362">
                  <c:v>0.44442700000000002</c:v>
                </c:pt>
                <c:pt idx="1363">
                  <c:v>0.44473800000000002</c:v>
                </c:pt>
                <c:pt idx="1364">
                  <c:v>0.44505</c:v>
                </c:pt>
                <c:pt idx="1365">
                  <c:v>0.44535999999999998</c:v>
                </c:pt>
                <c:pt idx="1366">
                  <c:v>0.44587700000000002</c:v>
                </c:pt>
                <c:pt idx="1367">
                  <c:v>0.44618799999999997</c:v>
                </c:pt>
                <c:pt idx="1368">
                  <c:v>0.44650099999999998</c:v>
                </c:pt>
                <c:pt idx="1369">
                  <c:v>0.44681300000000002</c:v>
                </c:pt>
                <c:pt idx="1370">
                  <c:v>0.44712400000000002</c:v>
                </c:pt>
                <c:pt idx="1371">
                  <c:v>0.44743500000000003</c:v>
                </c:pt>
                <c:pt idx="1372">
                  <c:v>0.44774799999999998</c:v>
                </c:pt>
                <c:pt idx="1373">
                  <c:v>0.44805899999999999</c:v>
                </c:pt>
                <c:pt idx="1374">
                  <c:v>0.44836999999999999</c:v>
                </c:pt>
                <c:pt idx="1375">
                  <c:v>0.44868200000000003</c:v>
                </c:pt>
                <c:pt idx="1376">
                  <c:v>0.44899299999999998</c:v>
                </c:pt>
                <c:pt idx="1377">
                  <c:v>0.44930300000000001</c:v>
                </c:pt>
                <c:pt idx="1378">
                  <c:v>0.44961200000000001</c:v>
                </c:pt>
                <c:pt idx="1379">
                  <c:v>0.44992100000000002</c:v>
                </c:pt>
                <c:pt idx="1380">
                  <c:v>0.45023000000000002</c:v>
                </c:pt>
                <c:pt idx="1381">
                  <c:v>0.45081300000000002</c:v>
                </c:pt>
                <c:pt idx="1382">
                  <c:v>0.45112400000000002</c:v>
                </c:pt>
                <c:pt idx="1383">
                  <c:v>0.45143499999999998</c:v>
                </c:pt>
                <c:pt idx="1384">
                  <c:v>0.45174599999999998</c:v>
                </c:pt>
                <c:pt idx="1385">
                  <c:v>0.45205499999999998</c:v>
                </c:pt>
                <c:pt idx="1386">
                  <c:v>0.45236700000000002</c:v>
                </c:pt>
                <c:pt idx="1387">
                  <c:v>0.452679</c:v>
                </c:pt>
                <c:pt idx="1388">
                  <c:v>0.452988</c:v>
                </c:pt>
                <c:pt idx="1389">
                  <c:v>0.45329599999999998</c:v>
                </c:pt>
                <c:pt idx="1390">
                  <c:v>0.45360899999999998</c:v>
                </c:pt>
                <c:pt idx="1391">
                  <c:v>0.45391999999999999</c:v>
                </c:pt>
                <c:pt idx="1392">
                  <c:v>0.45423200000000002</c:v>
                </c:pt>
                <c:pt idx="1393">
                  <c:v>0.454542</c:v>
                </c:pt>
                <c:pt idx="1394">
                  <c:v>0.45485300000000001</c:v>
                </c:pt>
                <c:pt idx="1395">
                  <c:v>0.45516499999999999</c:v>
                </c:pt>
                <c:pt idx="1396">
                  <c:v>0.45547500000000002</c:v>
                </c:pt>
                <c:pt idx="1397">
                  <c:v>0.45578600000000002</c:v>
                </c:pt>
                <c:pt idx="1398">
                  <c:v>0.456098</c:v>
                </c:pt>
                <c:pt idx="1399">
                  <c:v>0.45640700000000001</c:v>
                </c:pt>
                <c:pt idx="1400">
                  <c:v>0.45671899999999999</c:v>
                </c:pt>
                <c:pt idx="1401">
                  <c:v>0.45702999999999999</c:v>
                </c:pt>
                <c:pt idx="1402">
                  <c:v>0.457341</c:v>
                </c:pt>
                <c:pt idx="1403">
                  <c:v>0.45765299999999998</c:v>
                </c:pt>
                <c:pt idx="1404">
                  <c:v>0.45796300000000001</c:v>
                </c:pt>
                <c:pt idx="1405">
                  <c:v>0.45827400000000001</c:v>
                </c:pt>
                <c:pt idx="1406">
                  <c:v>0.45858700000000002</c:v>
                </c:pt>
                <c:pt idx="1407">
                  <c:v>0.45917000000000002</c:v>
                </c:pt>
                <c:pt idx="1408">
                  <c:v>0.45948099999999997</c:v>
                </c:pt>
                <c:pt idx="1409">
                  <c:v>0.459789</c:v>
                </c:pt>
                <c:pt idx="1410">
                  <c:v>0.46010099999999998</c:v>
                </c:pt>
                <c:pt idx="1411">
                  <c:v>0.46041199999999999</c:v>
                </c:pt>
                <c:pt idx="1412">
                  <c:v>0.46072299999999999</c:v>
                </c:pt>
                <c:pt idx="1413">
                  <c:v>0.46103300000000003</c:v>
                </c:pt>
                <c:pt idx="1414">
                  <c:v>0.46134500000000001</c:v>
                </c:pt>
                <c:pt idx="1415">
                  <c:v>0.46165600000000001</c:v>
                </c:pt>
                <c:pt idx="1416">
                  <c:v>0.46196700000000002</c:v>
                </c:pt>
                <c:pt idx="1417">
                  <c:v>0.46227800000000002</c:v>
                </c:pt>
                <c:pt idx="1418">
                  <c:v>0.46279100000000001</c:v>
                </c:pt>
                <c:pt idx="1419">
                  <c:v>0.46310000000000001</c:v>
                </c:pt>
                <c:pt idx="1420">
                  <c:v>0.46341199999999999</c:v>
                </c:pt>
                <c:pt idx="1421">
                  <c:v>0.46372200000000002</c:v>
                </c:pt>
                <c:pt idx="1422">
                  <c:v>0.46403299999999997</c:v>
                </c:pt>
                <c:pt idx="1423">
                  <c:v>0.46434399999999998</c:v>
                </c:pt>
                <c:pt idx="1424">
                  <c:v>0.46465499999999998</c:v>
                </c:pt>
                <c:pt idx="1425">
                  <c:v>0.46496599999999999</c:v>
                </c:pt>
                <c:pt idx="1426">
                  <c:v>0.46527499999999999</c:v>
                </c:pt>
                <c:pt idx="1427">
                  <c:v>0.46558500000000003</c:v>
                </c:pt>
                <c:pt idx="1428">
                  <c:v>0.46589700000000001</c:v>
                </c:pt>
                <c:pt idx="1429">
                  <c:v>0.46620800000000001</c:v>
                </c:pt>
                <c:pt idx="1430">
                  <c:v>0.46651799999999999</c:v>
                </c:pt>
                <c:pt idx="1431">
                  <c:v>0.46682899999999999</c:v>
                </c:pt>
                <c:pt idx="1432">
                  <c:v>0.46714</c:v>
                </c:pt>
                <c:pt idx="1433">
                  <c:v>0.46771400000000002</c:v>
                </c:pt>
                <c:pt idx="1434">
                  <c:v>0.46802500000000002</c:v>
                </c:pt>
                <c:pt idx="1435">
                  <c:v>0.46833399999999997</c:v>
                </c:pt>
                <c:pt idx="1436">
                  <c:v>0.46864400000000001</c:v>
                </c:pt>
                <c:pt idx="1437">
                  <c:v>0.46895599999999998</c:v>
                </c:pt>
                <c:pt idx="1438">
                  <c:v>0.46926800000000002</c:v>
                </c:pt>
                <c:pt idx="1439">
                  <c:v>0.46958</c:v>
                </c:pt>
                <c:pt idx="1440">
                  <c:v>0.469891</c:v>
                </c:pt>
                <c:pt idx="1441">
                  <c:v>0.47020299999999998</c:v>
                </c:pt>
                <c:pt idx="1442">
                  <c:v>0.47051500000000002</c:v>
                </c:pt>
                <c:pt idx="1443">
                  <c:v>0.47082400000000002</c:v>
                </c:pt>
                <c:pt idx="1444">
                  <c:v>0.471136</c:v>
                </c:pt>
                <c:pt idx="1445">
                  <c:v>0.471447</c:v>
                </c:pt>
                <c:pt idx="1446">
                  <c:v>0.47175600000000001</c:v>
                </c:pt>
                <c:pt idx="1447">
                  <c:v>0.47206799999999999</c:v>
                </c:pt>
                <c:pt idx="1448">
                  <c:v>0.47237800000000002</c:v>
                </c:pt>
                <c:pt idx="1449">
                  <c:v>0.47268900000000003</c:v>
                </c:pt>
                <c:pt idx="1450">
                  <c:v>0.47299999999999998</c:v>
                </c:pt>
                <c:pt idx="1451">
                  <c:v>0.47331200000000001</c:v>
                </c:pt>
                <c:pt idx="1452">
                  <c:v>0.47362500000000002</c:v>
                </c:pt>
                <c:pt idx="1453">
                  <c:v>0.473935</c:v>
                </c:pt>
                <c:pt idx="1454">
                  <c:v>0.47424699999999997</c:v>
                </c:pt>
                <c:pt idx="1455">
                  <c:v>0.47455599999999998</c:v>
                </c:pt>
                <c:pt idx="1456">
                  <c:v>0.47486899999999999</c:v>
                </c:pt>
                <c:pt idx="1457">
                  <c:v>0.47517900000000002</c:v>
                </c:pt>
                <c:pt idx="1458">
                  <c:v>0.475491</c:v>
                </c:pt>
                <c:pt idx="1459">
                  <c:v>0.476072</c:v>
                </c:pt>
                <c:pt idx="1460">
                  <c:v>0.47638399999999997</c:v>
                </c:pt>
                <c:pt idx="1461">
                  <c:v>0.47669600000000001</c:v>
                </c:pt>
                <c:pt idx="1462">
                  <c:v>0.47700700000000001</c:v>
                </c:pt>
                <c:pt idx="1463">
                  <c:v>0.47731800000000002</c:v>
                </c:pt>
                <c:pt idx="1464">
                  <c:v>0.47762700000000002</c:v>
                </c:pt>
                <c:pt idx="1465">
                  <c:v>0.47793600000000003</c:v>
                </c:pt>
                <c:pt idx="1466">
                  <c:v>0.47824699999999998</c:v>
                </c:pt>
                <c:pt idx="1467">
                  <c:v>0.47855799999999998</c:v>
                </c:pt>
                <c:pt idx="1468">
                  <c:v>0.47886899999999999</c:v>
                </c:pt>
                <c:pt idx="1469">
                  <c:v>0.47918100000000002</c:v>
                </c:pt>
                <c:pt idx="1470">
                  <c:v>0.47970400000000002</c:v>
                </c:pt>
                <c:pt idx="1471">
                  <c:v>0.480014</c:v>
                </c:pt>
                <c:pt idx="1472">
                  <c:v>0.480327</c:v>
                </c:pt>
                <c:pt idx="1473">
                  <c:v>0.48063899999999998</c:v>
                </c:pt>
                <c:pt idx="1474">
                  <c:v>0.48094900000000002</c:v>
                </c:pt>
                <c:pt idx="1475">
                  <c:v>0.48125800000000002</c:v>
                </c:pt>
                <c:pt idx="1476">
                  <c:v>0.48157</c:v>
                </c:pt>
                <c:pt idx="1477">
                  <c:v>0.481881</c:v>
                </c:pt>
                <c:pt idx="1478">
                  <c:v>0.48219299999999998</c:v>
                </c:pt>
                <c:pt idx="1479">
                  <c:v>0.48250500000000002</c:v>
                </c:pt>
                <c:pt idx="1480">
                  <c:v>0.48281600000000002</c:v>
                </c:pt>
                <c:pt idx="1481">
                  <c:v>0.483126</c:v>
                </c:pt>
                <c:pt idx="1482">
                  <c:v>0.48343799999999998</c:v>
                </c:pt>
                <c:pt idx="1483">
                  <c:v>0.48374600000000001</c:v>
                </c:pt>
                <c:pt idx="1484">
                  <c:v>0.48405700000000002</c:v>
                </c:pt>
                <c:pt idx="1485">
                  <c:v>0.48463800000000001</c:v>
                </c:pt>
                <c:pt idx="1486">
                  <c:v>0.48494799999999999</c:v>
                </c:pt>
                <c:pt idx="1487">
                  <c:v>0.48525800000000002</c:v>
                </c:pt>
                <c:pt idx="1488">
                  <c:v>0.48556899999999997</c:v>
                </c:pt>
                <c:pt idx="1489">
                  <c:v>0.48587799999999998</c:v>
                </c:pt>
                <c:pt idx="1490">
                  <c:v>0.48619000000000001</c:v>
                </c:pt>
                <c:pt idx="1491">
                  <c:v>0.48649999999999999</c:v>
                </c:pt>
                <c:pt idx="1492">
                  <c:v>0.48681200000000002</c:v>
                </c:pt>
                <c:pt idx="1493">
                  <c:v>0.487124</c:v>
                </c:pt>
                <c:pt idx="1494">
                  <c:v>0.48743300000000001</c:v>
                </c:pt>
                <c:pt idx="1495">
                  <c:v>0.48774600000000001</c:v>
                </c:pt>
                <c:pt idx="1496">
                  <c:v>0.48805399999999999</c:v>
                </c:pt>
                <c:pt idx="1497">
                  <c:v>0.48836499999999999</c:v>
                </c:pt>
                <c:pt idx="1498">
                  <c:v>0.488676</c:v>
                </c:pt>
                <c:pt idx="1499">
                  <c:v>0.488987</c:v>
                </c:pt>
                <c:pt idx="1500">
                  <c:v>0.48929899999999998</c:v>
                </c:pt>
                <c:pt idx="1501">
                  <c:v>0.48961100000000002</c:v>
                </c:pt>
                <c:pt idx="1502">
                  <c:v>0.48992200000000002</c:v>
                </c:pt>
                <c:pt idx="1503">
                  <c:v>0.49023299999999997</c:v>
                </c:pt>
                <c:pt idx="1504">
                  <c:v>0.49054399999999998</c:v>
                </c:pt>
                <c:pt idx="1505">
                  <c:v>0.49085499999999999</c:v>
                </c:pt>
                <c:pt idx="1506">
                  <c:v>0.49116700000000002</c:v>
                </c:pt>
                <c:pt idx="1507">
                  <c:v>0.491479</c:v>
                </c:pt>
                <c:pt idx="1508">
                  <c:v>0.49179099999999998</c:v>
                </c:pt>
                <c:pt idx="1509">
                  <c:v>0.49210100000000001</c:v>
                </c:pt>
                <c:pt idx="1510">
                  <c:v>0.49241400000000002</c:v>
                </c:pt>
                <c:pt idx="1511">
                  <c:v>0.49299300000000001</c:v>
                </c:pt>
                <c:pt idx="1512">
                  <c:v>0.49330499999999999</c:v>
                </c:pt>
                <c:pt idx="1513">
                  <c:v>0.49361699999999997</c:v>
                </c:pt>
                <c:pt idx="1514">
                  <c:v>0.49392799999999998</c:v>
                </c:pt>
                <c:pt idx="1515">
                  <c:v>0.49424099999999999</c:v>
                </c:pt>
                <c:pt idx="1516">
                  <c:v>0.49454999999999999</c:v>
                </c:pt>
                <c:pt idx="1517">
                  <c:v>0.494861</c:v>
                </c:pt>
                <c:pt idx="1518">
                  <c:v>0.49517099999999997</c:v>
                </c:pt>
                <c:pt idx="1519">
                  <c:v>0.495479</c:v>
                </c:pt>
                <c:pt idx="1520">
                  <c:v>0.49579099999999998</c:v>
                </c:pt>
                <c:pt idx="1521">
                  <c:v>0.49610100000000001</c:v>
                </c:pt>
                <c:pt idx="1522">
                  <c:v>0.49663499999999999</c:v>
                </c:pt>
                <c:pt idx="1523">
                  <c:v>0.496946</c:v>
                </c:pt>
                <c:pt idx="1524">
                  <c:v>0.497257</c:v>
                </c:pt>
                <c:pt idx="1525">
                  <c:v>0.49756899999999998</c:v>
                </c:pt>
                <c:pt idx="1526">
                  <c:v>0.49787900000000002</c:v>
                </c:pt>
                <c:pt idx="1527">
                  <c:v>0.49818899999999999</c:v>
                </c:pt>
                <c:pt idx="1528">
                  <c:v>0.49849900000000003</c:v>
                </c:pt>
                <c:pt idx="1529">
                  <c:v>0.498811</c:v>
                </c:pt>
                <c:pt idx="1530">
                  <c:v>0.49912299999999998</c:v>
                </c:pt>
                <c:pt idx="1531">
                  <c:v>0.49943500000000002</c:v>
                </c:pt>
                <c:pt idx="1532">
                  <c:v>0.49974600000000002</c:v>
                </c:pt>
                <c:pt idx="1533">
                  <c:v>0.50022900000000003</c:v>
                </c:pt>
                <c:pt idx="1534">
                  <c:v>0.50054100000000001</c:v>
                </c:pt>
                <c:pt idx="1535">
                  <c:v>0.50085199999999996</c:v>
                </c:pt>
                <c:pt idx="1536">
                  <c:v>0.50143199999999999</c:v>
                </c:pt>
                <c:pt idx="1537">
                  <c:v>0.50174200000000002</c:v>
                </c:pt>
                <c:pt idx="1538">
                  <c:v>0.50205100000000003</c:v>
                </c:pt>
                <c:pt idx="1539">
                  <c:v>0.50236199999999998</c:v>
                </c:pt>
                <c:pt idx="1540">
                  <c:v>0.50267399999999995</c:v>
                </c:pt>
                <c:pt idx="1541">
                  <c:v>0.50298500000000002</c:v>
                </c:pt>
                <c:pt idx="1542">
                  <c:v>0.50329599999999997</c:v>
                </c:pt>
                <c:pt idx="1543">
                  <c:v>0.50360799999999994</c:v>
                </c:pt>
                <c:pt idx="1544">
                  <c:v>0.50392000000000003</c:v>
                </c:pt>
                <c:pt idx="1545">
                  <c:v>0.50423200000000001</c:v>
                </c:pt>
                <c:pt idx="1546">
                  <c:v>0.50454399999999999</c:v>
                </c:pt>
                <c:pt idx="1547">
                  <c:v>0.50485199999999997</c:v>
                </c:pt>
                <c:pt idx="1548">
                  <c:v>0.505162</c:v>
                </c:pt>
                <c:pt idx="1549">
                  <c:v>0.50547500000000001</c:v>
                </c:pt>
                <c:pt idx="1550">
                  <c:v>0.50578699999999999</c:v>
                </c:pt>
                <c:pt idx="1551">
                  <c:v>0.50609800000000005</c:v>
                </c:pt>
                <c:pt idx="1552">
                  <c:v>0.50641000000000003</c:v>
                </c:pt>
                <c:pt idx="1553">
                  <c:v>0.50672099999999998</c:v>
                </c:pt>
                <c:pt idx="1554">
                  <c:v>0.50703200000000004</c:v>
                </c:pt>
                <c:pt idx="1555">
                  <c:v>0.50734400000000002</c:v>
                </c:pt>
                <c:pt idx="1556">
                  <c:v>0.507656</c:v>
                </c:pt>
                <c:pt idx="1557">
                  <c:v>0.50796699999999995</c:v>
                </c:pt>
                <c:pt idx="1558">
                  <c:v>0.50827800000000001</c:v>
                </c:pt>
                <c:pt idx="1559">
                  <c:v>0.50858899999999996</c:v>
                </c:pt>
                <c:pt idx="1560">
                  <c:v>0.50890100000000005</c:v>
                </c:pt>
                <c:pt idx="1561">
                  <c:v>0.50921099999999997</c:v>
                </c:pt>
                <c:pt idx="1562">
                  <c:v>0.50978800000000002</c:v>
                </c:pt>
                <c:pt idx="1563">
                  <c:v>0.51009800000000005</c:v>
                </c:pt>
                <c:pt idx="1564">
                  <c:v>0.51040700000000006</c:v>
                </c:pt>
                <c:pt idx="1565">
                  <c:v>0.51071800000000001</c:v>
                </c:pt>
                <c:pt idx="1566">
                  <c:v>0.51102800000000004</c:v>
                </c:pt>
                <c:pt idx="1567">
                  <c:v>0.51134000000000002</c:v>
                </c:pt>
                <c:pt idx="1568">
                  <c:v>0.51165099999999997</c:v>
                </c:pt>
                <c:pt idx="1569">
                  <c:v>0.51195900000000005</c:v>
                </c:pt>
                <c:pt idx="1570">
                  <c:v>0.51227199999999995</c:v>
                </c:pt>
                <c:pt idx="1571">
                  <c:v>0.51258300000000001</c:v>
                </c:pt>
                <c:pt idx="1572">
                  <c:v>0.51289399999999996</c:v>
                </c:pt>
                <c:pt idx="1573">
                  <c:v>0.51320500000000002</c:v>
                </c:pt>
                <c:pt idx="1574">
                  <c:v>0.51354200000000005</c:v>
                </c:pt>
                <c:pt idx="1575">
                  <c:v>0.51385499999999995</c:v>
                </c:pt>
                <c:pt idx="1576">
                  <c:v>0.51416499999999998</c:v>
                </c:pt>
                <c:pt idx="1577">
                  <c:v>0.51447699999999996</c:v>
                </c:pt>
                <c:pt idx="1578">
                  <c:v>0.51478800000000002</c:v>
                </c:pt>
                <c:pt idx="1579">
                  <c:v>0.5151</c:v>
                </c:pt>
                <c:pt idx="1580">
                  <c:v>0.51541199999999998</c:v>
                </c:pt>
                <c:pt idx="1581">
                  <c:v>0.51572300000000004</c:v>
                </c:pt>
                <c:pt idx="1582">
                  <c:v>0.51603299999999996</c:v>
                </c:pt>
                <c:pt idx="1583">
                  <c:v>0.51634400000000003</c:v>
                </c:pt>
                <c:pt idx="1584">
                  <c:v>0.51665399999999995</c:v>
                </c:pt>
                <c:pt idx="1585">
                  <c:v>0.51696699999999995</c:v>
                </c:pt>
                <c:pt idx="1586">
                  <c:v>0.51727599999999996</c:v>
                </c:pt>
                <c:pt idx="1587">
                  <c:v>0.51758599999999999</c:v>
                </c:pt>
                <c:pt idx="1588">
                  <c:v>0.51816600000000002</c:v>
                </c:pt>
                <c:pt idx="1589">
                  <c:v>0.51847799999999999</c:v>
                </c:pt>
                <c:pt idx="1590">
                  <c:v>0.51878899999999994</c:v>
                </c:pt>
                <c:pt idx="1591">
                  <c:v>0.51909700000000003</c:v>
                </c:pt>
                <c:pt idx="1592">
                  <c:v>0.51940600000000003</c:v>
                </c:pt>
                <c:pt idx="1593">
                  <c:v>0.51971599999999996</c:v>
                </c:pt>
                <c:pt idx="1594">
                  <c:v>0.52002700000000002</c:v>
                </c:pt>
                <c:pt idx="1595">
                  <c:v>0.520339</c:v>
                </c:pt>
                <c:pt idx="1596">
                  <c:v>0.520652</c:v>
                </c:pt>
                <c:pt idx="1597">
                  <c:v>0.52096299999999995</c:v>
                </c:pt>
                <c:pt idx="1598">
                  <c:v>0.52127299999999999</c:v>
                </c:pt>
                <c:pt idx="1599">
                  <c:v>0.52158199999999999</c:v>
                </c:pt>
                <c:pt idx="1600">
                  <c:v>0.52189200000000002</c:v>
                </c:pt>
                <c:pt idx="1601">
                  <c:v>0.52220299999999997</c:v>
                </c:pt>
                <c:pt idx="1602">
                  <c:v>0.52251400000000003</c:v>
                </c:pt>
                <c:pt idx="1603">
                  <c:v>0.52282600000000001</c:v>
                </c:pt>
                <c:pt idx="1604">
                  <c:v>0.52313699999999996</c:v>
                </c:pt>
                <c:pt idx="1605">
                  <c:v>0.52344800000000002</c:v>
                </c:pt>
                <c:pt idx="1606">
                  <c:v>0.52375899999999997</c:v>
                </c:pt>
                <c:pt idx="1607">
                  <c:v>0.52406900000000001</c:v>
                </c:pt>
                <c:pt idx="1608">
                  <c:v>0.52437999999999996</c:v>
                </c:pt>
                <c:pt idx="1609">
                  <c:v>0.52468999999999999</c:v>
                </c:pt>
                <c:pt idx="1610">
                  <c:v>0.52499899999999999</c:v>
                </c:pt>
                <c:pt idx="1611">
                  <c:v>0.52531000000000005</c:v>
                </c:pt>
                <c:pt idx="1612">
                  <c:v>0.525621</c:v>
                </c:pt>
                <c:pt idx="1613">
                  <c:v>0.52593000000000001</c:v>
                </c:pt>
                <c:pt idx="1614">
                  <c:v>0.52651099999999995</c:v>
                </c:pt>
                <c:pt idx="1615">
                  <c:v>0.52681999999999995</c:v>
                </c:pt>
                <c:pt idx="1616">
                  <c:v>0.52712800000000004</c:v>
                </c:pt>
                <c:pt idx="1617">
                  <c:v>0.52744000000000002</c:v>
                </c:pt>
                <c:pt idx="1618">
                  <c:v>0.52774900000000002</c:v>
                </c:pt>
                <c:pt idx="1619">
                  <c:v>0.528061</c:v>
                </c:pt>
                <c:pt idx="1620">
                  <c:v>0.52837100000000004</c:v>
                </c:pt>
                <c:pt idx="1621">
                  <c:v>0.52868300000000001</c:v>
                </c:pt>
                <c:pt idx="1622">
                  <c:v>0.52899499999999999</c:v>
                </c:pt>
                <c:pt idx="1623">
                  <c:v>0.52930699999999997</c:v>
                </c:pt>
                <c:pt idx="1624">
                  <c:v>0.52961800000000003</c:v>
                </c:pt>
                <c:pt idx="1625">
                  <c:v>0.52992899999999998</c:v>
                </c:pt>
                <c:pt idx="1626">
                  <c:v>0.53046400000000005</c:v>
                </c:pt>
                <c:pt idx="1627">
                  <c:v>0.53077300000000005</c:v>
                </c:pt>
                <c:pt idx="1628">
                  <c:v>0.53108299999999997</c:v>
                </c:pt>
                <c:pt idx="1629">
                  <c:v>0.53139199999999998</c:v>
                </c:pt>
                <c:pt idx="1630">
                  <c:v>0.53170300000000004</c:v>
                </c:pt>
                <c:pt idx="1631">
                  <c:v>0.53201500000000002</c:v>
                </c:pt>
                <c:pt idx="1632">
                  <c:v>0.53232599999999997</c:v>
                </c:pt>
                <c:pt idx="1633">
                  <c:v>0.53263400000000005</c:v>
                </c:pt>
                <c:pt idx="1634">
                  <c:v>0.53294600000000003</c:v>
                </c:pt>
                <c:pt idx="1635">
                  <c:v>0.53325500000000003</c:v>
                </c:pt>
                <c:pt idx="1636">
                  <c:v>0.53356499999999996</c:v>
                </c:pt>
                <c:pt idx="1637">
                  <c:v>0.53387499999999999</c:v>
                </c:pt>
                <c:pt idx="1638">
                  <c:v>0.53418600000000005</c:v>
                </c:pt>
                <c:pt idx="1639">
                  <c:v>0.53449599999999997</c:v>
                </c:pt>
                <c:pt idx="1640">
                  <c:v>0.535076</c:v>
                </c:pt>
                <c:pt idx="1641">
                  <c:v>0.53538699999999995</c:v>
                </c:pt>
                <c:pt idx="1642">
                  <c:v>0.53569599999999995</c:v>
                </c:pt>
                <c:pt idx="1643">
                  <c:v>0.53600800000000004</c:v>
                </c:pt>
                <c:pt idx="1644">
                  <c:v>0.53631899999999999</c:v>
                </c:pt>
                <c:pt idx="1645">
                  <c:v>0.53662900000000002</c:v>
                </c:pt>
                <c:pt idx="1646">
                  <c:v>0.53694200000000003</c:v>
                </c:pt>
                <c:pt idx="1647">
                  <c:v>0.53725400000000001</c:v>
                </c:pt>
                <c:pt idx="1648">
                  <c:v>0.53756499999999996</c:v>
                </c:pt>
                <c:pt idx="1649">
                  <c:v>0.53787300000000005</c:v>
                </c:pt>
                <c:pt idx="1650">
                  <c:v>0.538184</c:v>
                </c:pt>
                <c:pt idx="1651">
                  <c:v>0.53849499999999995</c:v>
                </c:pt>
                <c:pt idx="1652">
                  <c:v>0.53880700000000004</c:v>
                </c:pt>
                <c:pt idx="1653">
                  <c:v>0.53912000000000004</c:v>
                </c:pt>
                <c:pt idx="1654">
                  <c:v>0.53943200000000002</c:v>
                </c:pt>
                <c:pt idx="1655">
                  <c:v>0.53974299999999997</c:v>
                </c:pt>
                <c:pt idx="1656">
                  <c:v>0.54005400000000003</c:v>
                </c:pt>
                <c:pt idx="1657">
                  <c:v>0.54036499999999998</c:v>
                </c:pt>
                <c:pt idx="1658">
                  <c:v>0.54067500000000002</c:v>
                </c:pt>
                <c:pt idx="1659">
                  <c:v>0.54098500000000005</c:v>
                </c:pt>
                <c:pt idx="1660">
                  <c:v>0.54129700000000003</c:v>
                </c:pt>
                <c:pt idx="1661">
                  <c:v>0.54160600000000003</c:v>
                </c:pt>
                <c:pt idx="1662">
                  <c:v>0.54191699999999998</c:v>
                </c:pt>
                <c:pt idx="1663">
                  <c:v>0.54222999999999999</c:v>
                </c:pt>
                <c:pt idx="1664">
                  <c:v>0.54254100000000005</c:v>
                </c:pt>
                <c:pt idx="1665">
                  <c:v>0.542852</c:v>
                </c:pt>
                <c:pt idx="1666">
                  <c:v>0.54342699999999999</c:v>
                </c:pt>
                <c:pt idx="1667">
                  <c:v>0.54373800000000005</c:v>
                </c:pt>
                <c:pt idx="1668">
                  <c:v>0.54405000000000003</c:v>
                </c:pt>
                <c:pt idx="1669">
                  <c:v>0.54436200000000001</c:v>
                </c:pt>
                <c:pt idx="1670">
                  <c:v>0.54467200000000005</c:v>
                </c:pt>
                <c:pt idx="1671">
                  <c:v>0.544983</c:v>
                </c:pt>
                <c:pt idx="1672">
                  <c:v>0.545296</c:v>
                </c:pt>
                <c:pt idx="1673">
                  <c:v>0.54560699999999995</c:v>
                </c:pt>
                <c:pt idx="1674">
                  <c:v>0.54591599999999996</c:v>
                </c:pt>
                <c:pt idx="1675">
                  <c:v>0.54622700000000002</c:v>
                </c:pt>
                <c:pt idx="1676">
                  <c:v>0.54653799999999997</c:v>
                </c:pt>
                <c:pt idx="1677">
                  <c:v>0.54684999999999995</c:v>
                </c:pt>
                <c:pt idx="1678">
                  <c:v>0.54740699999999998</c:v>
                </c:pt>
                <c:pt idx="1679">
                  <c:v>0.54771800000000004</c:v>
                </c:pt>
                <c:pt idx="1680">
                  <c:v>0.54803000000000002</c:v>
                </c:pt>
                <c:pt idx="1681">
                  <c:v>0.54834099999999997</c:v>
                </c:pt>
                <c:pt idx="1682">
                  <c:v>0.54865200000000003</c:v>
                </c:pt>
                <c:pt idx="1683">
                  <c:v>0.54896500000000004</c:v>
                </c:pt>
                <c:pt idx="1684">
                  <c:v>0.54927499999999996</c:v>
                </c:pt>
                <c:pt idx="1685">
                  <c:v>0.54958700000000005</c:v>
                </c:pt>
                <c:pt idx="1686">
                  <c:v>0.54989500000000002</c:v>
                </c:pt>
                <c:pt idx="1687">
                  <c:v>0.55020800000000003</c:v>
                </c:pt>
                <c:pt idx="1688">
                  <c:v>0.55051799999999995</c:v>
                </c:pt>
                <c:pt idx="1689">
                  <c:v>0.55082799999999998</c:v>
                </c:pt>
                <c:pt idx="1690">
                  <c:v>0.55114099999999999</c:v>
                </c:pt>
                <c:pt idx="1691">
                  <c:v>0.55145299999999997</c:v>
                </c:pt>
                <c:pt idx="1692">
                  <c:v>0.55203199999999997</c:v>
                </c:pt>
                <c:pt idx="1693">
                  <c:v>0.55234399999999995</c:v>
                </c:pt>
                <c:pt idx="1694">
                  <c:v>0.55265699999999995</c:v>
                </c:pt>
                <c:pt idx="1695">
                  <c:v>0.55296900000000004</c:v>
                </c:pt>
                <c:pt idx="1696">
                  <c:v>0.55327999999999999</c:v>
                </c:pt>
                <c:pt idx="1697">
                  <c:v>0.55359100000000006</c:v>
                </c:pt>
                <c:pt idx="1698">
                  <c:v>0.55390200000000001</c:v>
                </c:pt>
                <c:pt idx="1699">
                  <c:v>0.55421200000000004</c:v>
                </c:pt>
                <c:pt idx="1700">
                  <c:v>0.55452299999999999</c:v>
                </c:pt>
                <c:pt idx="1701">
                  <c:v>0.55483300000000002</c:v>
                </c:pt>
                <c:pt idx="1702">
                  <c:v>0.55514399999999997</c:v>
                </c:pt>
                <c:pt idx="1703">
                  <c:v>0.55545500000000003</c:v>
                </c:pt>
                <c:pt idx="1704">
                  <c:v>0.55576499999999995</c:v>
                </c:pt>
                <c:pt idx="1705">
                  <c:v>0.55607600000000001</c:v>
                </c:pt>
                <c:pt idx="1706">
                  <c:v>0.55638399999999999</c:v>
                </c:pt>
                <c:pt idx="1707">
                  <c:v>0.55669500000000005</c:v>
                </c:pt>
                <c:pt idx="1708">
                  <c:v>0.55700700000000003</c:v>
                </c:pt>
                <c:pt idx="1709">
                  <c:v>0.55731900000000001</c:v>
                </c:pt>
                <c:pt idx="1710">
                  <c:v>0.55762699999999998</c:v>
                </c:pt>
                <c:pt idx="1711">
                  <c:v>0.55793899999999996</c:v>
                </c:pt>
                <c:pt idx="1712">
                  <c:v>0.55825000000000002</c:v>
                </c:pt>
                <c:pt idx="1713">
                  <c:v>0.55856099999999997</c:v>
                </c:pt>
                <c:pt idx="1714">
                  <c:v>0.55887200000000004</c:v>
                </c:pt>
                <c:pt idx="1715">
                  <c:v>0.55918299999999999</c:v>
                </c:pt>
                <c:pt idx="1716">
                  <c:v>0.55949400000000005</c:v>
                </c:pt>
                <c:pt idx="1717">
                  <c:v>0.55980300000000005</c:v>
                </c:pt>
                <c:pt idx="1718">
                  <c:v>0.56038500000000002</c:v>
                </c:pt>
                <c:pt idx="1719">
                  <c:v>0.56069599999999997</c:v>
                </c:pt>
                <c:pt idx="1720">
                  <c:v>0.56100399999999995</c:v>
                </c:pt>
                <c:pt idx="1721">
                  <c:v>0.56131299999999995</c:v>
                </c:pt>
                <c:pt idx="1722">
                  <c:v>0.56162500000000004</c:v>
                </c:pt>
                <c:pt idx="1723">
                  <c:v>0.56193300000000002</c:v>
                </c:pt>
                <c:pt idx="1724">
                  <c:v>0.56224499999999999</c:v>
                </c:pt>
                <c:pt idx="1725">
                  <c:v>0.56255699999999997</c:v>
                </c:pt>
                <c:pt idx="1726">
                  <c:v>0.56286899999999995</c:v>
                </c:pt>
                <c:pt idx="1727">
                  <c:v>0.56318000000000001</c:v>
                </c:pt>
                <c:pt idx="1728">
                  <c:v>0.56349000000000005</c:v>
                </c:pt>
                <c:pt idx="1729">
                  <c:v>0.563801</c:v>
                </c:pt>
                <c:pt idx="1730">
                  <c:v>0.56433199999999994</c:v>
                </c:pt>
                <c:pt idx="1731">
                  <c:v>0.56464700000000001</c:v>
                </c:pt>
                <c:pt idx="1732">
                  <c:v>0.56495600000000001</c:v>
                </c:pt>
                <c:pt idx="1733">
                  <c:v>0.56526799999999999</c:v>
                </c:pt>
                <c:pt idx="1734">
                  <c:v>0.56557800000000003</c:v>
                </c:pt>
                <c:pt idx="1735">
                  <c:v>0.56588899999999998</c:v>
                </c:pt>
                <c:pt idx="1736">
                  <c:v>0.56620000000000004</c:v>
                </c:pt>
                <c:pt idx="1737">
                  <c:v>0.56651099999999999</c:v>
                </c:pt>
                <c:pt idx="1738">
                  <c:v>0.56682299999999997</c:v>
                </c:pt>
                <c:pt idx="1739">
                  <c:v>0.56713400000000003</c:v>
                </c:pt>
                <c:pt idx="1740">
                  <c:v>0.567442</c:v>
                </c:pt>
                <c:pt idx="1741">
                  <c:v>0.56775399999999998</c:v>
                </c:pt>
                <c:pt idx="1742">
                  <c:v>0.56806599999999996</c:v>
                </c:pt>
                <c:pt idx="1743">
                  <c:v>0.56837499999999996</c:v>
                </c:pt>
                <c:pt idx="1744">
                  <c:v>0.56895300000000004</c:v>
                </c:pt>
                <c:pt idx="1745">
                  <c:v>0.56926299999999996</c:v>
                </c:pt>
                <c:pt idx="1746">
                  <c:v>0.56957500000000005</c:v>
                </c:pt>
                <c:pt idx="1747">
                  <c:v>0.56988700000000003</c:v>
                </c:pt>
                <c:pt idx="1748">
                  <c:v>0.57019799999999998</c:v>
                </c:pt>
                <c:pt idx="1749">
                  <c:v>0.57050800000000002</c:v>
                </c:pt>
                <c:pt idx="1750">
                  <c:v>0.57081999999999999</c:v>
                </c:pt>
                <c:pt idx="1751">
                  <c:v>0.57113000000000003</c:v>
                </c:pt>
                <c:pt idx="1752">
                  <c:v>0.57144200000000001</c:v>
                </c:pt>
                <c:pt idx="1753">
                  <c:v>0.57175299999999996</c:v>
                </c:pt>
                <c:pt idx="1754">
                  <c:v>0.57206400000000002</c:v>
                </c:pt>
                <c:pt idx="1755">
                  <c:v>0.57237499999999997</c:v>
                </c:pt>
                <c:pt idx="1756">
                  <c:v>0.57268799999999997</c:v>
                </c:pt>
                <c:pt idx="1757">
                  <c:v>0.57299900000000004</c:v>
                </c:pt>
                <c:pt idx="1758">
                  <c:v>0.57330899999999996</c:v>
                </c:pt>
                <c:pt idx="1759">
                  <c:v>0.57361899999999999</c:v>
                </c:pt>
                <c:pt idx="1760">
                  <c:v>0.573932</c:v>
                </c:pt>
                <c:pt idx="1761">
                  <c:v>0.57424200000000003</c:v>
                </c:pt>
                <c:pt idx="1762">
                  <c:v>0.57455400000000001</c:v>
                </c:pt>
                <c:pt idx="1763">
                  <c:v>0.57486499999999996</c:v>
                </c:pt>
                <c:pt idx="1764">
                  <c:v>0.57517700000000005</c:v>
                </c:pt>
                <c:pt idx="1765">
                  <c:v>0.57548900000000003</c:v>
                </c:pt>
                <c:pt idx="1766">
                  <c:v>0.57579800000000003</c:v>
                </c:pt>
                <c:pt idx="1767">
                  <c:v>0.57611100000000004</c:v>
                </c:pt>
                <c:pt idx="1768">
                  <c:v>0.57642000000000004</c:v>
                </c:pt>
                <c:pt idx="1769">
                  <c:v>0.57673300000000005</c:v>
                </c:pt>
                <c:pt idx="1770">
                  <c:v>0.57731600000000005</c:v>
                </c:pt>
                <c:pt idx="1771">
                  <c:v>0.57762500000000006</c:v>
                </c:pt>
                <c:pt idx="1772">
                  <c:v>0.57793600000000001</c:v>
                </c:pt>
                <c:pt idx="1773">
                  <c:v>0.57824500000000001</c:v>
                </c:pt>
                <c:pt idx="1774">
                  <c:v>0.57855599999999996</c:v>
                </c:pt>
                <c:pt idx="1775">
                  <c:v>0.57886800000000005</c:v>
                </c:pt>
                <c:pt idx="1776">
                  <c:v>0.57917600000000002</c:v>
                </c:pt>
                <c:pt idx="1777">
                  <c:v>0.57948699999999997</c:v>
                </c:pt>
                <c:pt idx="1778">
                  <c:v>0.57979899999999995</c:v>
                </c:pt>
                <c:pt idx="1779">
                  <c:v>0.58010799999999996</c:v>
                </c:pt>
                <c:pt idx="1780">
                  <c:v>0.58041699999999996</c:v>
                </c:pt>
                <c:pt idx="1781">
                  <c:v>0.58072800000000002</c:v>
                </c:pt>
                <c:pt idx="1782">
                  <c:v>0.58126199999999995</c:v>
                </c:pt>
                <c:pt idx="1783">
                  <c:v>0.58157000000000003</c:v>
                </c:pt>
                <c:pt idx="1784">
                  <c:v>0.58188200000000001</c:v>
                </c:pt>
                <c:pt idx="1785">
                  <c:v>0.58219200000000004</c:v>
                </c:pt>
                <c:pt idx="1786">
                  <c:v>0.58250199999999996</c:v>
                </c:pt>
                <c:pt idx="1787">
                  <c:v>0.58281400000000005</c:v>
                </c:pt>
                <c:pt idx="1788">
                  <c:v>0.58312600000000003</c:v>
                </c:pt>
                <c:pt idx="1789">
                  <c:v>0.58343599999999995</c:v>
                </c:pt>
                <c:pt idx="1790">
                  <c:v>0.58374700000000002</c:v>
                </c:pt>
                <c:pt idx="1791">
                  <c:v>0.58405899999999999</c:v>
                </c:pt>
                <c:pt idx="1792">
                  <c:v>0.58436900000000003</c:v>
                </c:pt>
                <c:pt idx="1793">
                  <c:v>0.58468100000000001</c:v>
                </c:pt>
                <c:pt idx="1794">
                  <c:v>0.58499500000000004</c:v>
                </c:pt>
                <c:pt idx="1795">
                  <c:v>0.58530300000000002</c:v>
                </c:pt>
                <c:pt idx="1796">
                  <c:v>0.58588300000000004</c:v>
                </c:pt>
                <c:pt idx="1797">
                  <c:v>0.58619399999999999</c:v>
                </c:pt>
                <c:pt idx="1798">
                  <c:v>0.58650599999999997</c:v>
                </c:pt>
                <c:pt idx="1799">
                  <c:v>0.58681499999999998</c:v>
                </c:pt>
                <c:pt idx="1800">
                  <c:v>0.58712500000000001</c:v>
                </c:pt>
                <c:pt idx="1801">
                  <c:v>0.58743599999999996</c:v>
                </c:pt>
                <c:pt idx="1802">
                  <c:v>0.58774599999999999</c:v>
                </c:pt>
                <c:pt idx="1803">
                  <c:v>0.58805799999999997</c:v>
                </c:pt>
                <c:pt idx="1804">
                  <c:v>0.58836900000000003</c:v>
                </c:pt>
                <c:pt idx="1805">
                  <c:v>0.58868200000000004</c:v>
                </c:pt>
                <c:pt idx="1806">
                  <c:v>0.58899400000000002</c:v>
                </c:pt>
                <c:pt idx="1807">
                  <c:v>0.58930400000000005</c:v>
                </c:pt>
                <c:pt idx="1808">
                  <c:v>0.589615</c:v>
                </c:pt>
                <c:pt idx="1809">
                  <c:v>0.58992699999999998</c:v>
                </c:pt>
                <c:pt idx="1810">
                  <c:v>0.59023599999999998</c:v>
                </c:pt>
                <c:pt idx="1811">
                  <c:v>0.59054799999999996</c:v>
                </c:pt>
                <c:pt idx="1812">
                  <c:v>0.59086099999999997</c:v>
                </c:pt>
                <c:pt idx="1813">
                  <c:v>0.59117200000000003</c:v>
                </c:pt>
                <c:pt idx="1814">
                  <c:v>0.59148199999999995</c:v>
                </c:pt>
                <c:pt idx="1815">
                  <c:v>0.59179400000000004</c:v>
                </c:pt>
                <c:pt idx="1816">
                  <c:v>0.59210399999999996</c:v>
                </c:pt>
                <c:pt idx="1817">
                  <c:v>0.59241600000000005</c:v>
                </c:pt>
                <c:pt idx="1818">
                  <c:v>0.59272800000000003</c:v>
                </c:pt>
                <c:pt idx="1819">
                  <c:v>0.59303899999999998</c:v>
                </c:pt>
                <c:pt idx="1820">
                  <c:v>0.59334799999999999</c:v>
                </c:pt>
                <c:pt idx="1821">
                  <c:v>0.59366099999999999</c:v>
                </c:pt>
                <c:pt idx="1822">
                  <c:v>0.59423700000000002</c:v>
                </c:pt>
                <c:pt idx="1823">
                  <c:v>0.59454499999999999</c:v>
                </c:pt>
                <c:pt idx="1824">
                  <c:v>0.59485600000000005</c:v>
                </c:pt>
                <c:pt idx="1825">
                  <c:v>0.595167</c:v>
                </c:pt>
                <c:pt idx="1826">
                  <c:v>0.59547700000000003</c:v>
                </c:pt>
                <c:pt idx="1827">
                  <c:v>0.59579099999999996</c:v>
                </c:pt>
                <c:pt idx="1828">
                  <c:v>0.59610099999999999</c:v>
                </c:pt>
                <c:pt idx="1829">
                  <c:v>0.596414</c:v>
                </c:pt>
                <c:pt idx="1830">
                  <c:v>0.59672199999999997</c:v>
                </c:pt>
                <c:pt idx="1831">
                  <c:v>0.59703300000000004</c:v>
                </c:pt>
                <c:pt idx="1832">
                  <c:v>0.59734299999999996</c:v>
                </c:pt>
                <c:pt idx="1833">
                  <c:v>0.59765199999999996</c:v>
                </c:pt>
                <c:pt idx="1834">
                  <c:v>0.59820200000000001</c:v>
                </c:pt>
                <c:pt idx="1835">
                  <c:v>0.59851500000000002</c:v>
                </c:pt>
                <c:pt idx="1836">
                  <c:v>0.59882599999999997</c:v>
                </c:pt>
                <c:pt idx="1837">
                  <c:v>0.59913799999999995</c:v>
                </c:pt>
                <c:pt idx="1838">
                  <c:v>0.59945000000000004</c:v>
                </c:pt>
                <c:pt idx="1839">
                  <c:v>0.59976099999999999</c:v>
                </c:pt>
                <c:pt idx="1840">
                  <c:v>0.60007200000000005</c:v>
                </c:pt>
                <c:pt idx="1841">
                  <c:v>0.600383</c:v>
                </c:pt>
                <c:pt idx="1842">
                  <c:v>0.60069399999999995</c:v>
                </c:pt>
                <c:pt idx="1843">
                  <c:v>0.60100699999999996</c:v>
                </c:pt>
                <c:pt idx="1844">
                  <c:v>0.60131800000000002</c:v>
                </c:pt>
                <c:pt idx="1845">
                  <c:v>0.60163100000000003</c:v>
                </c:pt>
                <c:pt idx="1846">
                  <c:v>0.60194099999999995</c:v>
                </c:pt>
                <c:pt idx="1847">
                  <c:v>0.60224900000000003</c:v>
                </c:pt>
                <c:pt idx="1848">
                  <c:v>0.60282400000000003</c:v>
                </c:pt>
                <c:pt idx="1849">
                  <c:v>0.60313399999999995</c:v>
                </c:pt>
                <c:pt idx="1850">
                  <c:v>0.60344500000000001</c:v>
                </c:pt>
                <c:pt idx="1851">
                  <c:v>0.60375500000000004</c:v>
                </c:pt>
                <c:pt idx="1852">
                  <c:v>0.60406700000000002</c:v>
                </c:pt>
                <c:pt idx="1853">
                  <c:v>0.60437799999999997</c:v>
                </c:pt>
                <c:pt idx="1854">
                  <c:v>0.60468900000000003</c:v>
                </c:pt>
                <c:pt idx="1855">
                  <c:v>0.60500100000000001</c:v>
                </c:pt>
                <c:pt idx="1856">
                  <c:v>0.60531199999999996</c:v>
                </c:pt>
                <c:pt idx="1857">
                  <c:v>0.60562499999999997</c:v>
                </c:pt>
                <c:pt idx="1858">
                  <c:v>0.60593600000000003</c:v>
                </c:pt>
                <c:pt idx="1859">
                  <c:v>0.60624599999999995</c:v>
                </c:pt>
                <c:pt idx="1860">
                  <c:v>0.60655800000000004</c:v>
                </c:pt>
                <c:pt idx="1861">
                  <c:v>0.60687000000000002</c:v>
                </c:pt>
                <c:pt idx="1862">
                  <c:v>0.60717900000000002</c:v>
                </c:pt>
                <c:pt idx="1863">
                  <c:v>0.607491</c:v>
                </c:pt>
                <c:pt idx="1864">
                  <c:v>0.60780100000000004</c:v>
                </c:pt>
                <c:pt idx="1865">
                  <c:v>0.60811300000000001</c:v>
                </c:pt>
                <c:pt idx="1866">
                  <c:v>0.60842600000000002</c:v>
                </c:pt>
                <c:pt idx="1867">
                  <c:v>0.60873600000000005</c:v>
                </c:pt>
                <c:pt idx="1868">
                  <c:v>0.60904700000000001</c:v>
                </c:pt>
                <c:pt idx="1869">
                  <c:v>0.60935799999999996</c:v>
                </c:pt>
                <c:pt idx="1870">
                  <c:v>0.60966900000000002</c:v>
                </c:pt>
                <c:pt idx="1871">
                  <c:v>0.609981</c:v>
                </c:pt>
                <c:pt idx="1872">
                  <c:v>0.61029100000000003</c:v>
                </c:pt>
                <c:pt idx="1873">
                  <c:v>0.61060099999999995</c:v>
                </c:pt>
                <c:pt idx="1874">
                  <c:v>0.611182</c:v>
                </c:pt>
                <c:pt idx="1875">
                  <c:v>0.61149299999999995</c:v>
                </c:pt>
                <c:pt idx="1876">
                  <c:v>0.61180500000000004</c:v>
                </c:pt>
                <c:pt idx="1877">
                  <c:v>0.61211599999999999</c:v>
                </c:pt>
                <c:pt idx="1878">
                  <c:v>0.61242700000000005</c:v>
                </c:pt>
                <c:pt idx="1879">
                  <c:v>0.612738</c:v>
                </c:pt>
                <c:pt idx="1880">
                  <c:v>0.61305100000000001</c:v>
                </c:pt>
                <c:pt idx="1881">
                  <c:v>0.61336100000000005</c:v>
                </c:pt>
                <c:pt idx="1882">
                  <c:v>0.61367300000000002</c:v>
                </c:pt>
                <c:pt idx="1883">
                  <c:v>0.61398299999999995</c:v>
                </c:pt>
                <c:pt idx="1884">
                  <c:v>0.61429400000000001</c:v>
                </c:pt>
                <c:pt idx="1885">
                  <c:v>0.61460300000000001</c:v>
                </c:pt>
                <c:pt idx="1886">
                  <c:v>0.61512999999999995</c:v>
                </c:pt>
                <c:pt idx="1887">
                  <c:v>0.61544200000000004</c:v>
                </c:pt>
                <c:pt idx="1888">
                  <c:v>0.61575299999999999</c:v>
                </c:pt>
                <c:pt idx="1889">
                  <c:v>0.61606399999999994</c:v>
                </c:pt>
                <c:pt idx="1890">
                  <c:v>0.61637299999999995</c:v>
                </c:pt>
                <c:pt idx="1891">
                  <c:v>0.61668199999999995</c:v>
                </c:pt>
                <c:pt idx="1892">
                  <c:v>0.61699300000000001</c:v>
                </c:pt>
                <c:pt idx="1893">
                  <c:v>0.61730600000000002</c:v>
                </c:pt>
                <c:pt idx="1894">
                  <c:v>0.61761699999999997</c:v>
                </c:pt>
                <c:pt idx="1895">
                  <c:v>0.61792800000000003</c:v>
                </c:pt>
                <c:pt idx="1896">
                  <c:v>0.61823799999999995</c:v>
                </c:pt>
                <c:pt idx="1897">
                  <c:v>0.61854900000000002</c:v>
                </c:pt>
                <c:pt idx="1898">
                  <c:v>0.61885800000000002</c:v>
                </c:pt>
                <c:pt idx="1899">
                  <c:v>0.61916899999999997</c:v>
                </c:pt>
                <c:pt idx="1900">
                  <c:v>0.619753</c:v>
                </c:pt>
                <c:pt idx="1901">
                  <c:v>0.62006300000000003</c:v>
                </c:pt>
                <c:pt idx="1902">
                  <c:v>0.62037500000000001</c:v>
                </c:pt>
                <c:pt idx="1903">
                  <c:v>0.62068299999999998</c:v>
                </c:pt>
                <c:pt idx="1904">
                  <c:v>0.62099599999999999</c:v>
                </c:pt>
                <c:pt idx="1905">
                  <c:v>0.621305</c:v>
                </c:pt>
                <c:pt idx="1906">
                  <c:v>0.62161699999999998</c:v>
                </c:pt>
                <c:pt idx="1907">
                  <c:v>0.62192800000000004</c:v>
                </c:pt>
                <c:pt idx="1908">
                  <c:v>0.62223899999999999</c:v>
                </c:pt>
                <c:pt idx="1909">
                  <c:v>0.62255199999999999</c:v>
                </c:pt>
                <c:pt idx="1910">
                  <c:v>0.62286200000000003</c:v>
                </c:pt>
                <c:pt idx="1911">
                  <c:v>0.62317400000000001</c:v>
                </c:pt>
                <c:pt idx="1912">
                  <c:v>0.62348499999999996</c:v>
                </c:pt>
                <c:pt idx="1913">
                  <c:v>0.62379600000000002</c:v>
                </c:pt>
                <c:pt idx="1914">
                  <c:v>0.624108</c:v>
                </c:pt>
                <c:pt idx="1915">
                  <c:v>0.62441999999999998</c:v>
                </c:pt>
                <c:pt idx="1916">
                  <c:v>0.62473100000000004</c:v>
                </c:pt>
                <c:pt idx="1917">
                  <c:v>0.62504300000000002</c:v>
                </c:pt>
                <c:pt idx="1918">
                  <c:v>0.62535300000000005</c:v>
                </c:pt>
                <c:pt idx="1919">
                  <c:v>0.62566299999999997</c:v>
                </c:pt>
                <c:pt idx="1920">
                  <c:v>0.62597400000000003</c:v>
                </c:pt>
                <c:pt idx="1921">
                  <c:v>0.62628499999999998</c:v>
                </c:pt>
                <c:pt idx="1922">
                  <c:v>0.62659600000000004</c:v>
                </c:pt>
                <c:pt idx="1923">
                  <c:v>0.62690800000000002</c:v>
                </c:pt>
                <c:pt idx="1924">
                  <c:v>0.62721899999999997</c:v>
                </c:pt>
                <c:pt idx="1925">
                  <c:v>0.62753000000000003</c:v>
                </c:pt>
                <c:pt idx="1926">
                  <c:v>0.62810999999999995</c:v>
                </c:pt>
                <c:pt idx="1927">
                  <c:v>0.62842200000000004</c:v>
                </c:pt>
                <c:pt idx="1928">
                  <c:v>0.62873199999999996</c:v>
                </c:pt>
                <c:pt idx="1929">
                  <c:v>0.62904300000000002</c:v>
                </c:pt>
                <c:pt idx="1930">
                  <c:v>0.62935200000000002</c:v>
                </c:pt>
                <c:pt idx="1931">
                  <c:v>0.62966299999999997</c:v>
                </c:pt>
                <c:pt idx="1932">
                  <c:v>0.62997400000000003</c:v>
                </c:pt>
                <c:pt idx="1933">
                  <c:v>0.63028300000000004</c:v>
                </c:pt>
                <c:pt idx="1934">
                  <c:v>0.63059399999999999</c:v>
                </c:pt>
                <c:pt idx="1935">
                  <c:v>0.63090599999999997</c:v>
                </c:pt>
                <c:pt idx="1936">
                  <c:v>0.631216</c:v>
                </c:pt>
                <c:pt idx="1937">
                  <c:v>0.63152699999999995</c:v>
                </c:pt>
                <c:pt idx="1938">
                  <c:v>0.632054</c:v>
                </c:pt>
                <c:pt idx="1939">
                  <c:v>0.63236800000000004</c:v>
                </c:pt>
                <c:pt idx="1940">
                  <c:v>0.63267899999999999</c:v>
                </c:pt>
                <c:pt idx="1941">
                  <c:v>0.63299099999999997</c:v>
                </c:pt>
                <c:pt idx="1942">
                  <c:v>0.63330299999999995</c:v>
                </c:pt>
                <c:pt idx="1943">
                  <c:v>0.63361400000000001</c:v>
                </c:pt>
                <c:pt idx="1944">
                  <c:v>0.63392499999999996</c:v>
                </c:pt>
                <c:pt idx="1945">
                  <c:v>0.63423600000000002</c:v>
                </c:pt>
                <c:pt idx="1946">
                  <c:v>0.634548</c:v>
                </c:pt>
                <c:pt idx="1947">
                  <c:v>0.63485899999999995</c:v>
                </c:pt>
                <c:pt idx="1948">
                  <c:v>0.63517000000000001</c:v>
                </c:pt>
                <c:pt idx="1949">
                  <c:v>0.63548199999999999</c:v>
                </c:pt>
                <c:pt idx="1950">
                  <c:v>0.635791</c:v>
                </c:pt>
                <c:pt idx="1951">
                  <c:v>0.63610199999999995</c:v>
                </c:pt>
                <c:pt idx="1952">
                  <c:v>0.63668100000000005</c:v>
                </c:pt>
                <c:pt idx="1953">
                  <c:v>0.63699300000000003</c:v>
                </c:pt>
                <c:pt idx="1954">
                  <c:v>0.63730399999999998</c:v>
                </c:pt>
                <c:pt idx="1955">
                  <c:v>0.63761400000000001</c:v>
                </c:pt>
                <c:pt idx="1956">
                  <c:v>0.63792400000000005</c:v>
                </c:pt>
                <c:pt idx="1957">
                  <c:v>0.63823600000000003</c:v>
                </c:pt>
                <c:pt idx="1958">
                  <c:v>0.63854599999999995</c:v>
                </c:pt>
                <c:pt idx="1959">
                  <c:v>0.63885700000000001</c:v>
                </c:pt>
                <c:pt idx="1960">
                  <c:v>0.63916499999999998</c:v>
                </c:pt>
                <c:pt idx="1961">
                  <c:v>0.63947699999999996</c:v>
                </c:pt>
                <c:pt idx="1962">
                  <c:v>0.63978900000000005</c:v>
                </c:pt>
                <c:pt idx="1963">
                  <c:v>0.64009899999999997</c:v>
                </c:pt>
                <c:pt idx="1964">
                  <c:v>0.64041099999999995</c:v>
                </c:pt>
                <c:pt idx="1965">
                  <c:v>0.64072200000000001</c:v>
                </c:pt>
                <c:pt idx="1966">
                  <c:v>0.64103299999999996</c:v>
                </c:pt>
                <c:pt idx="1967">
                  <c:v>0.64134599999999997</c:v>
                </c:pt>
                <c:pt idx="1968">
                  <c:v>0.641656</c:v>
                </c:pt>
                <c:pt idx="1969">
                  <c:v>0.64196799999999998</c:v>
                </c:pt>
                <c:pt idx="1970">
                  <c:v>0.64227900000000004</c:v>
                </c:pt>
                <c:pt idx="1971">
                  <c:v>0.64258899999999997</c:v>
                </c:pt>
                <c:pt idx="1972">
                  <c:v>0.642899</c:v>
                </c:pt>
                <c:pt idx="1973">
                  <c:v>0.64320999999999995</c:v>
                </c:pt>
                <c:pt idx="1974">
                  <c:v>0.64351800000000003</c:v>
                </c:pt>
                <c:pt idx="1975">
                  <c:v>0.64382799999999996</c:v>
                </c:pt>
                <c:pt idx="1976">
                  <c:v>0.64413900000000002</c:v>
                </c:pt>
                <c:pt idx="1977">
                  <c:v>0.644451</c:v>
                </c:pt>
                <c:pt idx="1978">
                  <c:v>0.64503100000000002</c:v>
                </c:pt>
                <c:pt idx="1979">
                  <c:v>0.64534100000000005</c:v>
                </c:pt>
                <c:pt idx="1980">
                  <c:v>0.64565300000000003</c:v>
                </c:pt>
                <c:pt idx="1981">
                  <c:v>0.64596399999999998</c:v>
                </c:pt>
                <c:pt idx="1982">
                  <c:v>0.64627299999999999</c:v>
                </c:pt>
                <c:pt idx="1983">
                  <c:v>0.64658400000000005</c:v>
                </c:pt>
                <c:pt idx="1984">
                  <c:v>0.64689600000000003</c:v>
                </c:pt>
                <c:pt idx="1985">
                  <c:v>0.64720599999999995</c:v>
                </c:pt>
                <c:pt idx="1986">
                  <c:v>0.64751700000000001</c:v>
                </c:pt>
                <c:pt idx="1987">
                  <c:v>0.64782899999999999</c:v>
                </c:pt>
                <c:pt idx="1988">
                  <c:v>0.64814000000000005</c:v>
                </c:pt>
                <c:pt idx="1989">
                  <c:v>0.648451</c:v>
                </c:pt>
                <c:pt idx="1990">
                  <c:v>0.64900000000000002</c:v>
                </c:pt>
                <c:pt idx="1991">
                  <c:v>0.64931399999999995</c:v>
                </c:pt>
                <c:pt idx="1992">
                  <c:v>0.64962500000000001</c:v>
                </c:pt>
                <c:pt idx="1993">
                  <c:v>0.64993599999999996</c:v>
                </c:pt>
                <c:pt idx="1994">
                  <c:v>0.65024999999999999</c:v>
                </c:pt>
                <c:pt idx="1995">
                  <c:v>0.65056000000000003</c:v>
                </c:pt>
                <c:pt idx="1996">
                  <c:v>0.65086900000000003</c:v>
                </c:pt>
                <c:pt idx="1997">
                  <c:v>0.65117899999999995</c:v>
                </c:pt>
                <c:pt idx="1998">
                  <c:v>0.65149199999999996</c:v>
                </c:pt>
                <c:pt idx="1999">
                  <c:v>0.65180400000000005</c:v>
                </c:pt>
                <c:pt idx="2000">
                  <c:v>0.65211200000000002</c:v>
                </c:pt>
                <c:pt idx="2001">
                  <c:v>0.65242299999999998</c:v>
                </c:pt>
                <c:pt idx="2002">
                  <c:v>0.65273400000000004</c:v>
                </c:pt>
                <c:pt idx="2003">
                  <c:v>0.65304499999999999</c:v>
                </c:pt>
                <c:pt idx="2004">
                  <c:v>0.65362500000000001</c:v>
                </c:pt>
                <c:pt idx="2005">
                  <c:v>0.65393699999999999</c:v>
                </c:pt>
                <c:pt idx="2006">
                  <c:v>0.65424700000000002</c:v>
                </c:pt>
                <c:pt idx="2007">
                  <c:v>0.65456000000000003</c:v>
                </c:pt>
                <c:pt idx="2008">
                  <c:v>0.65487099999999998</c:v>
                </c:pt>
                <c:pt idx="2009">
                  <c:v>0.65518200000000004</c:v>
                </c:pt>
                <c:pt idx="2010">
                  <c:v>0.65549400000000002</c:v>
                </c:pt>
                <c:pt idx="2011">
                  <c:v>0.65580300000000002</c:v>
                </c:pt>
                <c:pt idx="2012">
                  <c:v>0.65611399999999998</c:v>
                </c:pt>
                <c:pt idx="2013">
                  <c:v>0.65642400000000001</c:v>
                </c:pt>
                <c:pt idx="2014">
                  <c:v>0.65673599999999999</c:v>
                </c:pt>
                <c:pt idx="2015">
                  <c:v>0.65704499999999999</c:v>
                </c:pt>
                <c:pt idx="2016">
                  <c:v>0.65735600000000005</c:v>
                </c:pt>
                <c:pt idx="2017">
                  <c:v>0.65766500000000006</c:v>
                </c:pt>
                <c:pt idx="2018">
                  <c:v>0.65797600000000001</c:v>
                </c:pt>
                <c:pt idx="2019">
                  <c:v>0.65828399999999998</c:v>
                </c:pt>
                <c:pt idx="2020">
                  <c:v>0.65859500000000004</c:v>
                </c:pt>
                <c:pt idx="2021">
                  <c:v>0.65890400000000005</c:v>
                </c:pt>
                <c:pt idx="2022">
                  <c:v>0.65921399999999997</c:v>
                </c:pt>
                <c:pt idx="2023">
                  <c:v>0.65952299999999997</c:v>
                </c:pt>
                <c:pt idx="2024">
                  <c:v>0.65983099999999995</c:v>
                </c:pt>
                <c:pt idx="2025">
                  <c:v>0.66013999999999995</c:v>
                </c:pt>
                <c:pt idx="2026">
                  <c:v>0.66044899999999995</c:v>
                </c:pt>
                <c:pt idx="2027">
                  <c:v>0.66076000000000001</c:v>
                </c:pt>
                <c:pt idx="2028">
                  <c:v>0.66107099999999996</c:v>
                </c:pt>
                <c:pt idx="2029">
                  <c:v>0.661381</c:v>
                </c:pt>
                <c:pt idx="2030">
                  <c:v>0.66196100000000002</c:v>
                </c:pt>
                <c:pt idx="2031">
                  <c:v>0.66227100000000005</c:v>
                </c:pt>
                <c:pt idx="2032">
                  <c:v>0.66258399999999995</c:v>
                </c:pt>
                <c:pt idx="2033">
                  <c:v>0.66289399999999998</c:v>
                </c:pt>
                <c:pt idx="2034">
                  <c:v>0.66320299999999999</c:v>
                </c:pt>
                <c:pt idx="2035">
                  <c:v>0.66351199999999999</c:v>
                </c:pt>
                <c:pt idx="2036">
                  <c:v>0.66382200000000002</c:v>
                </c:pt>
                <c:pt idx="2037">
                  <c:v>0.66413100000000003</c:v>
                </c:pt>
                <c:pt idx="2038">
                  <c:v>0.66444199999999998</c:v>
                </c:pt>
                <c:pt idx="2039">
                  <c:v>0.66475300000000004</c:v>
                </c:pt>
                <c:pt idx="2040">
                  <c:v>0.66506399999999999</c:v>
                </c:pt>
                <c:pt idx="2041">
                  <c:v>0.66537500000000005</c:v>
                </c:pt>
                <c:pt idx="2042">
                  <c:v>0.66592899999999999</c:v>
                </c:pt>
                <c:pt idx="2043">
                  <c:v>0.66623900000000003</c:v>
                </c:pt>
                <c:pt idx="2044">
                  <c:v>0.666547</c:v>
                </c:pt>
                <c:pt idx="2045">
                  <c:v>0.66695599999999999</c:v>
                </c:pt>
                <c:pt idx="2046">
                  <c:v>0.667269</c:v>
                </c:pt>
                <c:pt idx="2047">
                  <c:v>0.667578</c:v>
                </c:pt>
                <c:pt idx="2048">
                  <c:v>0.66788899999999995</c:v>
                </c:pt>
                <c:pt idx="2049">
                  <c:v>0.66820000000000002</c:v>
                </c:pt>
                <c:pt idx="2050">
                  <c:v>0.66851099999999997</c:v>
                </c:pt>
                <c:pt idx="2051">
                  <c:v>0.66882200000000003</c:v>
                </c:pt>
                <c:pt idx="2052">
                  <c:v>0.66913400000000001</c:v>
                </c:pt>
                <c:pt idx="2053">
                  <c:v>0.66944499999999996</c:v>
                </c:pt>
                <c:pt idx="2054">
                  <c:v>0.66975799999999996</c:v>
                </c:pt>
                <c:pt idx="2055">
                  <c:v>0.67033600000000004</c:v>
                </c:pt>
                <c:pt idx="2056">
                  <c:v>0.67064699999999999</c:v>
                </c:pt>
                <c:pt idx="2057">
                  <c:v>0.67095899999999997</c:v>
                </c:pt>
                <c:pt idx="2058">
                  <c:v>0.67127000000000003</c:v>
                </c:pt>
                <c:pt idx="2059">
                  <c:v>0.67158200000000001</c:v>
                </c:pt>
                <c:pt idx="2060">
                  <c:v>0.67189299999999996</c:v>
                </c:pt>
                <c:pt idx="2061">
                  <c:v>0.67220400000000002</c:v>
                </c:pt>
                <c:pt idx="2062">
                  <c:v>0.672516</c:v>
                </c:pt>
                <c:pt idx="2063">
                  <c:v>0.67282600000000004</c:v>
                </c:pt>
                <c:pt idx="2064">
                  <c:v>0.67313699999999999</c:v>
                </c:pt>
                <c:pt idx="2065">
                  <c:v>0.67344700000000002</c:v>
                </c:pt>
                <c:pt idx="2066">
                  <c:v>0.67375799999999997</c:v>
                </c:pt>
                <c:pt idx="2067">
                  <c:v>0.67406699999999997</c:v>
                </c:pt>
                <c:pt idx="2068">
                  <c:v>0.67437800000000003</c:v>
                </c:pt>
                <c:pt idx="2069">
                  <c:v>0.67469000000000001</c:v>
                </c:pt>
                <c:pt idx="2070">
                  <c:v>0.67500199999999999</c:v>
                </c:pt>
                <c:pt idx="2071">
                  <c:v>0.67531399999999997</c:v>
                </c:pt>
                <c:pt idx="2072">
                  <c:v>0.67562500000000003</c:v>
                </c:pt>
                <c:pt idx="2073">
                  <c:v>0.67593599999999998</c:v>
                </c:pt>
                <c:pt idx="2074">
                  <c:v>0.67624600000000001</c:v>
                </c:pt>
                <c:pt idx="2075">
                  <c:v>0.67655799999999999</c:v>
                </c:pt>
                <c:pt idx="2076">
                  <c:v>0.67686900000000005</c:v>
                </c:pt>
                <c:pt idx="2077">
                  <c:v>0.67717700000000003</c:v>
                </c:pt>
                <c:pt idx="2078">
                  <c:v>0.67748900000000001</c:v>
                </c:pt>
                <c:pt idx="2079">
                  <c:v>0.67780099999999999</c:v>
                </c:pt>
                <c:pt idx="2080">
                  <c:v>0.67811200000000005</c:v>
                </c:pt>
                <c:pt idx="2081">
                  <c:v>0.67869100000000004</c:v>
                </c:pt>
                <c:pt idx="2082">
                  <c:v>0.67900000000000005</c:v>
                </c:pt>
                <c:pt idx="2083">
                  <c:v>0.67931200000000003</c:v>
                </c:pt>
                <c:pt idx="2084">
                  <c:v>0.67962299999999998</c:v>
                </c:pt>
                <c:pt idx="2085">
                  <c:v>0.67993199999999998</c:v>
                </c:pt>
                <c:pt idx="2086">
                  <c:v>0.68024399999999996</c:v>
                </c:pt>
                <c:pt idx="2087">
                  <c:v>0.68055299999999996</c:v>
                </c:pt>
                <c:pt idx="2088">
                  <c:v>0.680863</c:v>
                </c:pt>
                <c:pt idx="2089">
                  <c:v>0.681172</c:v>
                </c:pt>
                <c:pt idx="2090">
                  <c:v>0.68148399999999998</c:v>
                </c:pt>
                <c:pt idx="2091">
                  <c:v>0.68179299999999998</c:v>
                </c:pt>
                <c:pt idx="2092">
                  <c:v>0.68210400000000004</c:v>
                </c:pt>
                <c:pt idx="2093">
                  <c:v>0.68241600000000002</c:v>
                </c:pt>
                <c:pt idx="2094">
                  <c:v>0.68284900000000004</c:v>
                </c:pt>
                <c:pt idx="2095">
                  <c:v>0.68315700000000001</c:v>
                </c:pt>
                <c:pt idx="2096">
                  <c:v>0.68346700000000005</c:v>
                </c:pt>
                <c:pt idx="2097">
                  <c:v>0.68377900000000003</c:v>
                </c:pt>
                <c:pt idx="2098">
                  <c:v>0.68408899999999995</c:v>
                </c:pt>
                <c:pt idx="2099">
                  <c:v>0.68440100000000004</c:v>
                </c:pt>
                <c:pt idx="2100">
                  <c:v>0.68471099999999996</c:v>
                </c:pt>
                <c:pt idx="2101">
                  <c:v>0.68502399999999997</c:v>
                </c:pt>
                <c:pt idx="2102">
                  <c:v>0.68533699999999997</c:v>
                </c:pt>
                <c:pt idx="2103">
                  <c:v>0.68564800000000004</c:v>
                </c:pt>
                <c:pt idx="2104">
                  <c:v>0.68595799999999996</c:v>
                </c:pt>
                <c:pt idx="2105">
                  <c:v>0.68626900000000002</c:v>
                </c:pt>
                <c:pt idx="2106">
                  <c:v>0.68657900000000005</c:v>
                </c:pt>
                <c:pt idx="2107">
                  <c:v>0.68715899999999996</c:v>
                </c:pt>
                <c:pt idx="2108">
                  <c:v>0.68747100000000005</c:v>
                </c:pt>
                <c:pt idx="2109">
                  <c:v>0.687782</c:v>
                </c:pt>
                <c:pt idx="2110">
                  <c:v>0.68809299999999995</c:v>
                </c:pt>
                <c:pt idx="2111">
                  <c:v>0.68840400000000002</c:v>
                </c:pt>
                <c:pt idx="2112">
                  <c:v>0.68871499999999997</c:v>
                </c:pt>
                <c:pt idx="2113">
                  <c:v>0.68902600000000003</c:v>
                </c:pt>
                <c:pt idx="2114">
                  <c:v>0.68933599999999995</c:v>
                </c:pt>
                <c:pt idx="2115">
                  <c:v>0.68964700000000001</c:v>
                </c:pt>
                <c:pt idx="2116">
                  <c:v>0.68995700000000004</c:v>
                </c:pt>
                <c:pt idx="2117">
                  <c:v>0.69026799999999999</c:v>
                </c:pt>
                <c:pt idx="2118">
                  <c:v>0.69057900000000005</c:v>
                </c:pt>
                <c:pt idx="2119">
                  <c:v>0.69088899999999998</c:v>
                </c:pt>
                <c:pt idx="2120">
                  <c:v>0.69120099999999995</c:v>
                </c:pt>
                <c:pt idx="2121">
                  <c:v>0.69151300000000004</c:v>
                </c:pt>
                <c:pt idx="2122">
                  <c:v>0.69182399999999999</c:v>
                </c:pt>
                <c:pt idx="2123">
                  <c:v>0.69213499999999994</c:v>
                </c:pt>
                <c:pt idx="2124">
                  <c:v>0.69244300000000003</c:v>
                </c:pt>
                <c:pt idx="2125">
                  <c:v>0.69275200000000003</c:v>
                </c:pt>
                <c:pt idx="2126">
                  <c:v>0.69306199999999996</c:v>
                </c:pt>
                <c:pt idx="2127">
                  <c:v>0.69337300000000002</c:v>
                </c:pt>
                <c:pt idx="2128">
                  <c:v>0.693685</c:v>
                </c:pt>
                <c:pt idx="2129">
                  <c:v>0.693994</c:v>
                </c:pt>
                <c:pt idx="2130">
                  <c:v>0.69430400000000003</c:v>
                </c:pt>
                <c:pt idx="2131">
                  <c:v>0.69461300000000004</c:v>
                </c:pt>
                <c:pt idx="2132">
                  <c:v>0.69492500000000001</c:v>
                </c:pt>
                <c:pt idx="2133">
                  <c:v>0.69550800000000002</c:v>
                </c:pt>
                <c:pt idx="2134">
                  <c:v>0.69581999999999999</c:v>
                </c:pt>
                <c:pt idx="2135">
                  <c:v>0.69613100000000006</c:v>
                </c:pt>
                <c:pt idx="2136">
                  <c:v>0.69644300000000003</c:v>
                </c:pt>
                <c:pt idx="2137">
                  <c:v>0.69675399999999998</c:v>
                </c:pt>
                <c:pt idx="2138">
                  <c:v>0.69706400000000002</c:v>
                </c:pt>
                <c:pt idx="2139">
                  <c:v>0.697376</c:v>
                </c:pt>
                <c:pt idx="2140">
                  <c:v>0.69768699999999995</c:v>
                </c:pt>
                <c:pt idx="2141">
                  <c:v>0.69799699999999998</c:v>
                </c:pt>
                <c:pt idx="2142">
                  <c:v>0.69830899999999996</c:v>
                </c:pt>
                <c:pt idx="2143">
                  <c:v>0.69862000000000002</c:v>
                </c:pt>
                <c:pt idx="2144">
                  <c:v>0.69893099999999997</c:v>
                </c:pt>
                <c:pt idx="2145">
                  <c:v>0.69924299999999995</c:v>
                </c:pt>
                <c:pt idx="2146">
                  <c:v>0.69980200000000004</c:v>
                </c:pt>
                <c:pt idx="2147">
                  <c:v>0.70011000000000001</c:v>
                </c:pt>
                <c:pt idx="2148">
                  <c:v>0.70042000000000004</c:v>
                </c:pt>
                <c:pt idx="2149">
                  <c:v>0.70072999999999996</c:v>
                </c:pt>
                <c:pt idx="2150">
                  <c:v>0.70104200000000005</c:v>
                </c:pt>
                <c:pt idx="2151">
                  <c:v>0.70135400000000003</c:v>
                </c:pt>
                <c:pt idx="2152">
                  <c:v>0.70166399999999995</c:v>
                </c:pt>
                <c:pt idx="2153">
                  <c:v>0.70197500000000002</c:v>
                </c:pt>
                <c:pt idx="2154">
                  <c:v>0.70228400000000002</c:v>
                </c:pt>
                <c:pt idx="2155">
                  <c:v>0.70259400000000005</c:v>
                </c:pt>
                <c:pt idx="2156">
                  <c:v>0.702905</c:v>
                </c:pt>
                <c:pt idx="2157">
                  <c:v>0.70321500000000003</c:v>
                </c:pt>
                <c:pt idx="2158">
                  <c:v>0.70352700000000001</c:v>
                </c:pt>
                <c:pt idx="2159">
                  <c:v>0.70410600000000001</c:v>
                </c:pt>
                <c:pt idx="2160">
                  <c:v>0.70441500000000001</c:v>
                </c:pt>
                <c:pt idx="2161">
                  <c:v>0.70472699999999999</c:v>
                </c:pt>
                <c:pt idx="2162">
                  <c:v>0.70503800000000005</c:v>
                </c:pt>
                <c:pt idx="2163">
                  <c:v>0.70534699999999995</c:v>
                </c:pt>
                <c:pt idx="2164">
                  <c:v>0.70565800000000001</c:v>
                </c:pt>
                <c:pt idx="2165">
                  <c:v>0.70596899999999996</c:v>
                </c:pt>
                <c:pt idx="2166">
                  <c:v>0.70628000000000002</c:v>
                </c:pt>
                <c:pt idx="2167">
                  <c:v>0.706592</c:v>
                </c:pt>
                <c:pt idx="2168">
                  <c:v>0.70690399999999998</c:v>
                </c:pt>
                <c:pt idx="2169">
                  <c:v>0.70721500000000004</c:v>
                </c:pt>
                <c:pt idx="2170">
                  <c:v>0.70752499999999996</c:v>
                </c:pt>
                <c:pt idx="2171">
                  <c:v>0.70783600000000002</c:v>
                </c:pt>
                <c:pt idx="2172">
                  <c:v>0.70814699999999997</c:v>
                </c:pt>
                <c:pt idx="2173">
                  <c:v>0.70845899999999995</c:v>
                </c:pt>
                <c:pt idx="2174">
                  <c:v>0.70877100000000004</c:v>
                </c:pt>
                <c:pt idx="2175">
                  <c:v>0.70908000000000004</c:v>
                </c:pt>
                <c:pt idx="2176">
                  <c:v>0.70939200000000002</c:v>
                </c:pt>
                <c:pt idx="2177">
                  <c:v>0.709704</c:v>
                </c:pt>
                <c:pt idx="2178">
                  <c:v>0.71001599999999998</c:v>
                </c:pt>
                <c:pt idx="2179">
                  <c:v>0.71032700000000004</c:v>
                </c:pt>
                <c:pt idx="2180">
                  <c:v>0.71063699999999996</c:v>
                </c:pt>
                <c:pt idx="2181">
                  <c:v>0.71094500000000005</c:v>
                </c:pt>
                <c:pt idx="2182">
                  <c:v>0.71125700000000003</c:v>
                </c:pt>
                <c:pt idx="2183">
                  <c:v>0.71156699999999995</c:v>
                </c:pt>
                <c:pt idx="2184">
                  <c:v>0.71187800000000001</c:v>
                </c:pt>
                <c:pt idx="2185">
                  <c:v>0.71245999999999998</c:v>
                </c:pt>
                <c:pt idx="2186">
                  <c:v>0.71277100000000004</c:v>
                </c:pt>
                <c:pt idx="2187">
                  <c:v>0.71308300000000002</c:v>
                </c:pt>
                <c:pt idx="2188">
                  <c:v>0.71339300000000005</c:v>
                </c:pt>
                <c:pt idx="2189">
                  <c:v>0.71370100000000003</c:v>
                </c:pt>
                <c:pt idx="2190">
                  <c:v>0.71401400000000004</c:v>
                </c:pt>
                <c:pt idx="2191">
                  <c:v>0.71432700000000005</c:v>
                </c:pt>
                <c:pt idx="2192">
                  <c:v>0.71464000000000005</c:v>
                </c:pt>
                <c:pt idx="2193">
                  <c:v>0.714951</c:v>
                </c:pt>
                <c:pt idx="2194">
                  <c:v>0.71526299999999998</c:v>
                </c:pt>
                <c:pt idx="2195">
                  <c:v>0.71557400000000004</c:v>
                </c:pt>
                <c:pt idx="2196">
                  <c:v>0.71588399999999996</c:v>
                </c:pt>
                <c:pt idx="2197">
                  <c:v>0.71619500000000003</c:v>
                </c:pt>
                <c:pt idx="2198">
                  <c:v>0.71673799999999999</c:v>
                </c:pt>
                <c:pt idx="2199">
                  <c:v>0.71704900000000005</c:v>
                </c:pt>
                <c:pt idx="2200">
                  <c:v>0.71735899999999997</c:v>
                </c:pt>
                <c:pt idx="2201">
                  <c:v>0.71767099999999995</c:v>
                </c:pt>
                <c:pt idx="2202">
                  <c:v>0.71798300000000004</c:v>
                </c:pt>
                <c:pt idx="2203">
                  <c:v>0.71829500000000002</c:v>
                </c:pt>
                <c:pt idx="2204">
                  <c:v>0.718607</c:v>
                </c:pt>
                <c:pt idx="2205">
                  <c:v>0.71891799999999995</c:v>
                </c:pt>
                <c:pt idx="2206">
                  <c:v>0.71922799999999998</c:v>
                </c:pt>
                <c:pt idx="2207">
                  <c:v>0.71953900000000004</c:v>
                </c:pt>
                <c:pt idx="2208">
                  <c:v>0.71984999999999999</c:v>
                </c:pt>
                <c:pt idx="2209">
                  <c:v>0.72016199999999997</c:v>
                </c:pt>
                <c:pt idx="2210">
                  <c:v>0.720472</c:v>
                </c:pt>
                <c:pt idx="2211">
                  <c:v>0.72105300000000006</c:v>
                </c:pt>
                <c:pt idx="2212">
                  <c:v>0.72136400000000001</c:v>
                </c:pt>
                <c:pt idx="2213">
                  <c:v>0.72167599999999998</c:v>
                </c:pt>
                <c:pt idx="2214">
                  <c:v>0.72198700000000005</c:v>
                </c:pt>
                <c:pt idx="2215">
                  <c:v>0.722298</c:v>
                </c:pt>
                <c:pt idx="2216">
                  <c:v>0.72260800000000003</c:v>
                </c:pt>
                <c:pt idx="2217">
                  <c:v>0.72291700000000003</c:v>
                </c:pt>
                <c:pt idx="2218">
                  <c:v>0.72322799999999998</c:v>
                </c:pt>
                <c:pt idx="2219">
                  <c:v>0.72353800000000001</c:v>
                </c:pt>
                <c:pt idx="2220">
                  <c:v>0.72384899999999996</c:v>
                </c:pt>
                <c:pt idx="2221">
                  <c:v>0.724159</c:v>
                </c:pt>
                <c:pt idx="2222">
                  <c:v>0.72446900000000003</c:v>
                </c:pt>
                <c:pt idx="2223">
                  <c:v>0.72477999999999998</c:v>
                </c:pt>
                <c:pt idx="2224">
                  <c:v>0.72509100000000004</c:v>
                </c:pt>
                <c:pt idx="2225">
                  <c:v>0.72540300000000002</c:v>
                </c:pt>
                <c:pt idx="2226">
                  <c:v>0.72571399999999997</c:v>
                </c:pt>
                <c:pt idx="2227">
                  <c:v>0.72602699999999998</c:v>
                </c:pt>
                <c:pt idx="2228">
                  <c:v>0.72633800000000004</c:v>
                </c:pt>
                <c:pt idx="2229">
                  <c:v>0.72665000000000002</c:v>
                </c:pt>
                <c:pt idx="2230">
                  <c:v>0.72696099999999997</c:v>
                </c:pt>
                <c:pt idx="2231">
                  <c:v>0.727275</c:v>
                </c:pt>
                <c:pt idx="2232">
                  <c:v>0.72758500000000004</c:v>
                </c:pt>
                <c:pt idx="2233">
                  <c:v>0.72789499999999996</c:v>
                </c:pt>
                <c:pt idx="2234">
                  <c:v>0.72820399999999996</c:v>
                </c:pt>
                <c:pt idx="2235">
                  <c:v>0.72851600000000005</c:v>
                </c:pt>
                <c:pt idx="2236">
                  <c:v>0.728827</c:v>
                </c:pt>
                <c:pt idx="2237">
                  <c:v>0.72940400000000005</c:v>
                </c:pt>
                <c:pt idx="2238">
                  <c:v>0.729715</c:v>
                </c:pt>
                <c:pt idx="2239">
                  <c:v>0.73002500000000003</c:v>
                </c:pt>
                <c:pt idx="2240">
                  <c:v>0.73033599999999999</c:v>
                </c:pt>
                <c:pt idx="2241">
                  <c:v>0.73064799999999996</c:v>
                </c:pt>
                <c:pt idx="2242">
                  <c:v>0.730958</c:v>
                </c:pt>
                <c:pt idx="2243">
                  <c:v>0.731267</c:v>
                </c:pt>
                <c:pt idx="2244">
                  <c:v>0.73157899999999998</c:v>
                </c:pt>
                <c:pt idx="2245">
                  <c:v>0.73188900000000001</c:v>
                </c:pt>
                <c:pt idx="2246">
                  <c:v>0.73219999999999996</c:v>
                </c:pt>
                <c:pt idx="2247">
                  <c:v>0.73251100000000002</c:v>
                </c:pt>
                <c:pt idx="2248">
                  <c:v>0.73282400000000003</c:v>
                </c:pt>
                <c:pt idx="2249">
                  <c:v>0.73313499999999998</c:v>
                </c:pt>
                <c:pt idx="2250">
                  <c:v>0.73367400000000005</c:v>
                </c:pt>
                <c:pt idx="2251">
                  <c:v>0.73398799999999997</c:v>
                </c:pt>
                <c:pt idx="2252">
                  <c:v>0.73429999999999995</c:v>
                </c:pt>
                <c:pt idx="2253">
                  <c:v>0.73460999999999999</c:v>
                </c:pt>
                <c:pt idx="2254">
                  <c:v>0.73491899999999999</c:v>
                </c:pt>
                <c:pt idx="2255">
                  <c:v>0.73522900000000002</c:v>
                </c:pt>
                <c:pt idx="2256">
                  <c:v>0.73553999999999997</c:v>
                </c:pt>
                <c:pt idx="2257">
                  <c:v>0.73585</c:v>
                </c:pt>
                <c:pt idx="2258">
                  <c:v>0.73616099999999995</c:v>
                </c:pt>
                <c:pt idx="2259">
                  <c:v>0.73647300000000004</c:v>
                </c:pt>
                <c:pt idx="2260">
                  <c:v>0.73678399999999999</c:v>
                </c:pt>
                <c:pt idx="2261">
                  <c:v>0.737093</c:v>
                </c:pt>
                <c:pt idx="2262">
                  <c:v>0.73740300000000003</c:v>
                </c:pt>
                <c:pt idx="2263">
                  <c:v>0.73798200000000003</c:v>
                </c:pt>
                <c:pt idx="2264">
                  <c:v>0.73829299999999998</c:v>
                </c:pt>
                <c:pt idx="2265">
                  <c:v>0.73860300000000001</c:v>
                </c:pt>
                <c:pt idx="2266">
                  <c:v>0.73891200000000001</c:v>
                </c:pt>
                <c:pt idx="2267">
                  <c:v>0.73922500000000002</c:v>
                </c:pt>
                <c:pt idx="2268">
                  <c:v>0.73953400000000002</c:v>
                </c:pt>
                <c:pt idx="2269">
                  <c:v>0.73984499999999997</c:v>
                </c:pt>
                <c:pt idx="2270">
                  <c:v>0.74015500000000001</c:v>
                </c:pt>
                <c:pt idx="2271">
                  <c:v>0.74046599999999996</c:v>
                </c:pt>
                <c:pt idx="2272">
                  <c:v>0.74077599999999999</c:v>
                </c:pt>
                <c:pt idx="2273">
                  <c:v>0.74108700000000005</c:v>
                </c:pt>
                <c:pt idx="2274">
                  <c:v>0.74139699999999997</c:v>
                </c:pt>
                <c:pt idx="2275">
                  <c:v>0.74170800000000003</c:v>
                </c:pt>
                <c:pt idx="2276">
                  <c:v>0.74202000000000001</c:v>
                </c:pt>
                <c:pt idx="2277">
                  <c:v>0.74233099999999996</c:v>
                </c:pt>
                <c:pt idx="2278">
                  <c:v>0.742641</c:v>
                </c:pt>
                <c:pt idx="2279">
                  <c:v>0.74295199999999995</c:v>
                </c:pt>
                <c:pt idx="2280">
                  <c:v>0.74326199999999998</c:v>
                </c:pt>
                <c:pt idx="2281">
                  <c:v>0.74357200000000001</c:v>
                </c:pt>
                <c:pt idx="2282">
                  <c:v>0.74388299999999996</c:v>
                </c:pt>
                <c:pt idx="2283">
                  <c:v>0.74419299999999999</c:v>
                </c:pt>
                <c:pt idx="2284">
                  <c:v>0.74450300000000003</c:v>
                </c:pt>
                <c:pt idx="2285">
                  <c:v>0.74481299999999995</c:v>
                </c:pt>
                <c:pt idx="2286">
                  <c:v>0.74512400000000001</c:v>
                </c:pt>
                <c:pt idx="2287">
                  <c:v>0.74543499999999996</c:v>
                </c:pt>
                <c:pt idx="2288">
                  <c:v>0.74574700000000005</c:v>
                </c:pt>
                <c:pt idx="2289">
                  <c:v>0.746332</c:v>
                </c:pt>
                <c:pt idx="2290">
                  <c:v>0.74664399999999997</c:v>
                </c:pt>
                <c:pt idx="2291">
                  <c:v>0.74695500000000004</c:v>
                </c:pt>
                <c:pt idx="2292">
                  <c:v>0.74726700000000001</c:v>
                </c:pt>
                <c:pt idx="2293">
                  <c:v>0.74757799999999996</c:v>
                </c:pt>
                <c:pt idx="2294">
                  <c:v>0.74788600000000005</c:v>
                </c:pt>
                <c:pt idx="2295">
                  <c:v>0.74819800000000003</c:v>
                </c:pt>
                <c:pt idx="2296">
                  <c:v>0.74850899999999998</c:v>
                </c:pt>
                <c:pt idx="2297">
                  <c:v>0.74882099999999996</c:v>
                </c:pt>
                <c:pt idx="2298">
                  <c:v>0.74913200000000002</c:v>
                </c:pt>
                <c:pt idx="2299">
                  <c:v>0.749444</c:v>
                </c:pt>
                <c:pt idx="2300">
                  <c:v>0.749753</c:v>
                </c:pt>
                <c:pt idx="2301">
                  <c:v>0.75006499999999998</c:v>
                </c:pt>
                <c:pt idx="2302">
                  <c:v>0.75061699999999998</c:v>
                </c:pt>
                <c:pt idx="2303">
                  <c:v>0.75092999999999999</c:v>
                </c:pt>
                <c:pt idx="2304">
                  <c:v>0.75124199999999997</c:v>
                </c:pt>
                <c:pt idx="2305">
                  <c:v>0.75155300000000003</c:v>
                </c:pt>
                <c:pt idx="2306">
                  <c:v>0.75186299999999995</c:v>
                </c:pt>
                <c:pt idx="2307">
                  <c:v>0.75217299999999998</c:v>
                </c:pt>
                <c:pt idx="2308">
                  <c:v>0.75248499999999996</c:v>
                </c:pt>
                <c:pt idx="2309">
                  <c:v>0.75279300000000005</c:v>
                </c:pt>
                <c:pt idx="2310">
                  <c:v>0.75310500000000002</c:v>
                </c:pt>
                <c:pt idx="2311">
                  <c:v>0.75341599999999997</c:v>
                </c:pt>
                <c:pt idx="2312">
                  <c:v>0.75372700000000004</c:v>
                </c:pt>
                <c:pt idx="2313">
                  <c:v>0.75403799999999999</c:v>
                </c:pt>
                <c:pt idx="2314">
                  <c:v>0.75434900000000005</c:v>
                </c:pt>
                <c:pt idx="2315">
                  <c:v>0.75493299999999997</c:v>
                </c:pt>
                <c:pt idx="2316">
                  <c:v>0.75524400000000003</c:v>
                </c:pt>
                <c:pt idx="2317">
                  <c:v>0.75555300000000003</c:v>
                </c:pt>
                <c:pt idx="2318">
                  <c:v>0.75586299999999995</c:v>
                </c:pt>
                <c:pt idx="2319">
                  <c:v>0.75617299999999998</c:v>
                </c:pt>
                <c:pt idx="2320">
                  <c:v>0.75648400000000005</c:v>
                </c:pt>
                <c:pt idx="2321">
                  <c:v>0.75679200000000002</c:v>
                </c:pt>
                <c:pt idx="2322">
                  <c:v>0.75710200000000005</c:v>
                </c:pt>
                <c:pt idx="2323">
                  <c:v>0.757413</c:v>
                </c:pt>
                <c:pt idx="2324">
                  <c:v>0.75772399999999995</c:v>
                </c:pt>
                <c:pt idx="2325">
                  <c:v>0.75803600000000004</c:v>
                </c:pt>
                <c:pt idx="2326">
                  <c:v>0.75834699999999999</c:v>
                </c:pt>
                <c:pt idx="2327">
                  <c:v>0.75865800000000005</c:v>
                </c:pt>
                <c:pt idx="2328">
                  <c:v>0.75896799999999998</c:v>
                </c:pt>
                <c:pt idx="2329">
                  <c:v>0.75927999999999995</c:v>
                </c:pt>
                <c:pt idx="2330">
                  <c:v>0.75959299999999996</c:v>
                </c:pt>
                <c:pt idx="2331">
                  <c:v>0.759903</c:v>
                </c:pt>
                <c:pt idx="2332">
                  <c:v>0.76021399999999995</c:v>
                </c:pt>
                <c:pt idx="2333">
                  <c:v>0.76052600000000004</c:v>
                </c:pt>
                <c:pt idx="2334">
                  <c:v>0.76083699999999999</c:v>
                </c:pt>
                <c:pt idx="2335">
                  <c:v>0.76114899999999996</c:v>
                </c:pt>
                <c:pt idx="2336">
                  <c:v>0.761459</c:v>
                </c:pt>
                <c:pt idx="2337">
                  <c:v>0.76176999999999995</c:v>
                </c:pt>
                <c:pt idx="2338">
                  <c:v>0.76208200000000004</c:v>
                </c:pt>
                <c:pt idx="2339">
                  <c:v>0.76239299999999999</c:v>
                </c:pt>
                <c:pt idx="2340">
                  <c:v>0.76270499999999997</c:v>
                </c:pt>
                <c:pt idx="2341">
                  <c:v>0.76328300000000004</c:v>
                </c:pt>
                <c:pt idx="2342">
                  <c:v>0.76359399999999999</c:v>
                </c:pt>
                <c:pt idx="2343">
                  <c:v>0.76390199999999997</c:v>
                </c:pt>
                <c:pt idx="2344">
                  <c:v>0.76421499999999998</c:v>
                </c:pt>
                <c:pt idx="2345">
                  <c:v>0.76452600000000004</c:v>
                </c:pt>
                <c:pt idx="2346">
                  <c:v>0.76483699999999999</c:v>
                </c:pt>
                <c:pt idx="2347">
                  <c:v>0.76514899999999997</c:v>
                </c:pt>
                <c:pt idx="2348">
                  <c:v>0.76546000000000003</c:v>
                </c:pt>
                <c:pt idx="2349">
                  <c:v>0.76577099999999998</c:v>
                </c:pt>
                <c:pt idx="2350">
                  <c:v>0.76608100000000001</c:v>
                </c:pt>
                <c:pt idx="2351">
                  <c:v>0.76639000000000002</c:v>
                </c:pt>
                <c:pt idx="2352">
                  <c:v>0.76670099999999997</c:v>
                </c:pt>
                <c:pt idx="2353">
                  <c:v>0.76701299999999994</c:v>
                </c:pt>
                <c:pt idx="2354">
                  <c:v>0.76753300000000002</c:v>
                </c:pt>
                <c:pt idx="2355">
                  <c:v>0.76784300000000005</c:v>
                </c:pt>
                <c:pt idx="2356">
                  <c:v>0.76815199999999995</c:v>
                </c:pt>
                <c:pt idx="2357">
                  <c:v>0.76846400000000004</c:v>
                </c:pt>
                <c:pt idx="2358">
                  <c:v>0.76877200000000001</c:v>
                </c:pt>
                <c:pt idx="2359">
                  <c:v>0.76908299999999996</c:v>
                </c:pt>
                <c:pt idx="2360">
                  <c:v>0.76939299999999999</c:v>
                </c:pt>
                <c:pt idx="2361">
                  <c:v>0.76970499999999997</c:v>
                </c:pt>
                <c:pt idx="2362">
                  <c:v>0.77001699999999995</c:v>
                </c:pt>
                <c:pt idx="2363">
                  <c:v>0.77032699999999998</c:v>
                </c:pt>
                <c:pt idx="2364">
                  <c:v>0.77063899999999996</c:v>
                </c:pt>
                <c:pt idx="2365">
                  <c:v>0.770949</c:v>
                </c:pt>
                <c:pt idx="2366">
                  <c:v>0.77125900000000003</c:v>
                </c:pt>
                <c:pt idx="2367">
                  <c:v>0.77183900000000005</c:v>
                </c:pt>
                <c:pt idx="2368">
                  <c:v>0.77214899999999997</c:v>
                </c:pt>
                <c:pt idx="2369">
                  <c:v>0.77245900000000001</c:v>
                </c:pt>
                <c:pt idx="2370">
                  <c:v>0.77277099999999999</c:v>
                </c:pt>
                <c:pt idx="2371">
                  <c:v>0.77307899999999996</c:v>
                </c:pt>
                <c:pt idx="2372">
                  <c:v>0.77338899999999999</c:v>
                </c:pt>
                <c:pt idx="2373">
                  <c:v>0.77369900000000003</c:v>
                </c:pt>
                <c:pt idx="2374">
                  <c:v>0.77401200000000003</c:v>
                </c:pt>
                <c:pt idx="2375">
                  <c:v>0.77432299999999998</c:v>
                </c:pt>
                <c:pt idx="2376">
                  <c:v>0.77463400000000004</c:v>
                </c:pt>
                <c:pt idx="2377">
                  <c:v>0.77494499999999999</c:v>
                </c:pt>
                <c:pt idx="2378">
                  <c:v>0.77525299999999997</c:v>
                </c:pt>
                <c:pt idx="2379">
                  <c:v>0.77556499999999995</c:v>
                </c:pt>
                <c:pt idx="2380">
                  <c:v>0.77587499999999998</c:v>
                </c:pt>
                <c:pt idx="2381">
                  <c:v>0.77618699999999996</c:v>
                </c:pt>
                <c:pt idx="2382">
                  <c:v>0.77649900000000005</c:v>
                </c:pt>
                <c:pt idx="2383">
                  <c:v>0.77680899999999997</c:v>
                </c:pt>
                <c:pt idx="2384">
                  <c:v>0.77712099999999995</c:v>
                </c:pt>
                <c:pt idx="2385">
                  <c:v>0.77743300000000004</c:v>
                </c:pt>
                <c:pt idx="2386">
                  <c:v>0.77774399999999999</c:v>
                </c:pt>
                <c:pt idx="2387">
                  <c:v>0.778057</c:v>
                </c:pt>
                <c:pt idx="2388">
                  <c:v>0.77836499999999997</c:v>
                </c:pt>
                <c:pt idx="2389">
                  <c:v>0.77867399999999998</c:v>
                </c:pt>
                <c:pt idx="2390">
                  <c:v>0.77898400000000001</c:v>
                </c:pt>
                <c:pt idx="2391">
                  <c:v>0.77929599999999999</c:v>
                </c:pt>
                <c:pt idx="2392">
                  <c:v>0.77960799999999997</c:v>
                </c:pt>
                <c:pt idx="2393">
                  <c:v>0.78018699999999996</c:v>
                </c:pt>
                <c:pt idx="2394">
                  <c:v>0.780497</c:v>
                </c:pt>
                <c:pt idx="2395">
                  <c:v>0.78080899999999998</c:v>
                </c:pt>
                <c:pt idx="2396">
                  <c:v>0.78112000000000004</c:v>
                </c:pt>
                <c:pt idx="2397">
                  <c:v>0.78143099999999999</c:v>
                </c:pt>
                <c:pt idx="2398">
                  <c:v>0.78173999999999999</c:v>
                </c:pt>
                <c:pt idx="2399">
                  <c:v>0.78205100000000005</c:v>
                </c:pt>
                <c:pt idx="2400">
                  <c:v>0.782362</c:v>
                </c:pt>
                <c:pt idx="2401">
                  <c:v>0.78267299999999995</c:v>
                </c:pt>
                <c:pt idx="2402">
                  <c:v>0.78298400000000001</c:v>
                </c:pt>
                <c:pt idx="2403">
                  <c:v>0.78329599999999999</c:v>
                </c:pt>
                <c:pt idx="2404">
                  <c:v>0.783605</c:v>
                </c:pt>
                <c:pt idx="2405">
                  <c:v>0.78391699999999997</c:v>
                </c:pt>
                <c:pt idx="2406">
                  <c:v>0.78444999999999998</c:v>
                </c:pt>
                <c:pt idx="2407">
                  <c:v>0.78475899999999998</c:v>
                </c:pt>
                <c:pt idx="2408">
                  <c:v>0.78507099999999996</c:v>
                </c:pt>
                <c:pt idx="2409">
                  <c:v>0.78538200000000002</c:v>
                </c:pt>
                <c:pt idx="2410">
                  <c:v>0.78569299999999997</c:v>
                </c:pt>
                <c:pt idx="2411">
                  <c:v>0.78600400000000004</c:v>
                </c:pt>
                <c:pt idx="2412">
                  <c:v>0.78631499999999999</c:v>
                </c:pt>
                <c:pt idx="2413">
                  <c:v>0.78662600000000005</c:v>
                </c:pt>
                <c:pt idx="2414">
                  <c:v>0.78693599999999997</c:v>
                </c:pt>
                <c:pt idx="2415">
                  <c:v>0.78724700000000003</c:v>
                </c:pt>
                <c:pt idx="2416">
                  <c:v>0.78755600000000003</c:v>
                </c:pt>
                <c:pt idx="2417">
                  <c:v>0.78786699999999998</c:v>
                </c:pt>
                <c:pt idx="2418">
                  <c:v>0.78817899999999996</c:v>
                </c:pt>
                <c:pt idx="2419">
                  <c:v>0.78876199999999996</c:v>
                </c:pt>
                <c:pt idx="2420">
                  <c:v>0.789072</c:v>
                </c:pt>
                <c:pt idx="2421">
                  <c:v>0.789381</c:v>
                </c:pt>
                <c:pt idx="2422">
                  <c:v>0.78969199999999995</c:v>
                </c:pt>
                <c:pt idx="2423">
                  <c:v>0.79000300000000001</c:v>
                </c:pt>
                <c:pt idx="2424">
                  <c:v>0.79031399999999996</c:v>
                </c:pt>
                <c:pt idx="2425">
                  <c:v>0.79062500000000002</c:v>
                </c:pt>
                <c:pt idx="2426">
                  <c:v>0.79093599999999997</c:v>
                </c:pt>
                <c:pt idx="2427">
                  <c:v>0.79124499999999998</c:v>
                </c:pt>
                <c:pt idx="2428">
                  <c:v>0.79155399999999998</c:v>
                </c:pt>
                <c:pt idx="2429">
                  <c:v>0.79186500000000004</c:v>
                </c:pt>
                <c:pt idx="2430">
                  <c:v>0.79217599999999999</c:v>
                </c:pt>
                <c:pt idx="2431">
                  <c:v>0.79248700000000005</c:v>
                </c:pt>
                <c:pt idx="2432">
                  <c:v>0.79279900000000003</c:v>
                </c:pt>
                <c:pt idx="2433">
                  <c:v>0.79310899999999995</c:v>
                </c:pt>
                <c:pt idx="2434">
                  <c:v>0.79342000000000001</c:v>
                </c:pt>
                <c:pt idx="2435">
                  <c:v>0.79373199999999999</c:v>
                </c:pt>
                <c:pt idx="2436">
                  <c:v>0.79404399999999997</c:v>
                </c:pt>
                <c:pt idx="2437">
                  <c:v>0.794354</c:v>
                </c:pt>
                <c:pt idx="2438">
                  <c:v>0.79466400000000004</c:v>
                </c:pt>
                <c:pt idx="2439">
                  <c:v>0.79497600000000002</c:v>
                </c:pt>
                <c:pt idx="2440">
                  <c:v>0.79528600000000005</c:v>
                </c:pt>
                <c:pt idx="2441">
                  <c:v>0.79559800000000003</c:v>
                </c:pt>
                <c:pt idx="2442">
                  <c:v>0.79590700000000003</c:v>
                </c:pt>
                <c:pt idx="2443">
                  <c:v>0.79622000000000004</c:v>
                </c:pt>
                <c:pt idx="2444">
                  <c:v>0.79653099999999999</c:v>
                </c:pt>
                <c:pt idx="2445">
                  <c:v>0.79711299999999996</c:v>
                </c:pt>
                <c:pt idx="2446">
                  <c:v>0.79742500000000005</c:v>
                </c:pt>
                <c:pt idx="2447">
                  <c:v>0.797736</c:v>
                </c:pt>
                <c:pt idx="2448">
                  <c:v>0.79804699999999995</c:v>
                </c:pt>
                <c:pt idx="2449">
                  <c:v>0.79835800000000001</c:v>
                </c:pt>
                <c:pt idx="2450">
                  <c:v>0.79866899999999996</c:v>
                </c:pt>
                <c:pt idx="2451">
                  <c:v>0.79898000000000002</c:v>
                </c:pt>
                <c:pt idx="2452">
                  <c:v>0.79928900000000003</c:v>
                </c:pt>
                <c:pt idx="2453">
                  <c:v>0.79959899999999995</c:v>
                </c:pt>
                <c:pt idx="2454">
                  <c:v>0.79990899999999998</c:v>
                </c:pt>
                <c:pt idx="2455">
                  <c:v>0.80022199999999999</c:v>
                </c:pt>
                <c:pt idx="2456">
                  <c:v>0.80053300000000005</c:v>
                </c:pt>
                <c:pt idx="2457">
                  <c:v>0.800844</c:v>
                </c:pt>
                <c:pt idx="2458">
                  <c:v>0.80137999999999998</c:v>
                </c:pt>
                <c:pt idx="2459">
                  <c:v>0.80169299999999999</c:v>
                </c:pt>
                <c:pt idx="2460">
                  <c:v>0.80200400000000005</c:v>
                </c:pt>
                <c:pt idx="2461">
                  <c:v>0.802315</c:v>
                </c:pt>
                <c:pt idx="2462">
                  <c:v>0.80262500000000003</c:v>
                </c:pt>
                <c:pt idx="2463">
                  <c:v>0.80293899999999996</c:v>
                </c:pt>
                <c:pt idx="2464">
                  <c:v>0.80324899999999999</c:v>
                </c:pt>
                <c:pt idx="2465">
                  <c:v>0.80356099999999997</c:v>
                </c:pt>
                <c:pt idx="2466">
                  <c:v>0.80387299999999995</c:v>
                </c:pt>
                <c:pt idx="2467">
                  <c:v>0.80418199999999995</c:v>
                </c:pt>
                <c:pt idx="2468">
                  <c:v>0.80449400000000004</c:v>
                </c:pt>
                <c:pt idx="2469">
                  <c:v>0.80480600000000002</c:v>
                </c:pt>
                <c:pt idx="2470">
                  <c:v>0.80511699999999997</c:v>
                </c:pt>
                <c:pt idx="2471">
                  <c:v>0.805697</c:v>
                </c:pt>
                <c:pt idx="2472">
                  <c:v>0.80601</c:v>
                </c:pt>
                <c:pt idx="2473">
                  <c:v>0.80632099999999995</c:v>
                </c:pt>
                <c:pt idx="2474">
                  <c:v>0.80663200000000002</c:v>
                </c:pt>
                <c:pt idx="2475">
                  <c:v>0.80694100000000002</c:v>
                </c:pt>
                <c:pt idx="2476">
                  <c:v>0.80725199999999997</c:v>
                </c:pt>
                <c:pt idx="2477">
                  <c:v>0.80756099999999997</c:v>
                </c:pt>
                <c:pt idx="2478">
                  <c:v>0.80787299999999995</c:v>
                </c:pt>
                <c:pt idx="2479">
                  <c:v>0.80818299999999998</c:v>
                </c:pt>
                <c:pt idx="2480">
                  <c:v>0.80849499999999996</c:v>
                </c:pt>
                <c:pt idx="2481">
                  <c:v>0.80880700000000005</c:v>
                </c:pt>
                <c:pt idx="2482">
                  <c:v>0.809118</c:v>
                </c:pt>
                <c:pt idx="2483">
                  <c:v>0.80942800000000004</c:v>
                </c:pt>
                <c:pt idx="2484">
                  <c:v>0.80973899999999999</c:v>
                </c:pt>
                <c:pt idx="2485">
                  <c:v>0.81005099999999997</c:v>
                </c:pt>
                <c:pt idx="2486">
                  <c:v>0.810361</c:v>
                </c:pt>
                <c:pt idx="2487">
                  <c:v>0.81067199999999995</c:v>
                </c:pt>
                <c:pt idx="2488">
                  <c:v>0.81098300000000001</c:v>
                </c:pt>
                <c:pt idx="2489">
                  <c:v>0.81129600000000002</c:v>
                </c:pt>
                <c:pt idx="2490">
                  <c:v>0.81160600000000005</c:v>
                </c:pt>
                <c:pt idx="2491">
                  <c:v>0.81191800000000003</c:v>
                </c:pt>
                <c:pt idx="2492">
                  <c:v>0.81223000000000001</c:v>
                </c:pt>
                <c:pt idx="2493">
                  <c:v>0.81254199999999999</c:v>
                </c:pt>
                <c:pt idx="2494">
                  <c:v>0.81285200000000002</c:v>
                </c:pt>
                <c:pt idx="2495">
                  <c:v>0.81316500000000003</c:v>
                </c:pt>
                <c:pt idx="2496">
                  <c:v>0.81347499999999995</c:v>
                </c:pt>
                <c:pt idx="2497">
                  <c:v>0.814052</c:v>
                </c:pt>
                <c:pt idx="2498">
                  <c:v>0.81436399999999998</c:v>
                </c:pt>
                <c:pt idx="2499">
                  <c:v>0.81467400000000001</c:v>
                </c:pt>
                <c:pt idx="2500">
                  <c:v>0.81498300000000001</c:v>
                </c:pt>
                <c:pt idx="2501">
                  <c:v>0.81529399999999996</c:v>
                </c:pt>
                <c:pt idx="2502">
                  <c:v>0.81560699999999997</c:v>
                </c:pt>
                <c:pt idx="2503">
                  <c:v>0.81591800000000003</c:v>
                </c:pt>
                <c:pt idx="2504">
                  <c:v>0.81623000000000001</c:v>
                </c:pt>
                <c:pt idx="2505">
                  <c:v>0.81653900000000001</c:v>
                </c:pt>
                <c:pt idx="2506">
                  <c:v>0.81684999999999997</c:v>
                </c:pt>
                <c:pt idx="2507">
                  <c:v>0.81716100000000003</c:v>
                </c:pt>
                <c:pt idx="2508">
                  <c:v>0.81747300000000001</c:v>
                </c:pt>
                <c:pt idx="2509">
                  <c:v>0.81778499999999998</c:v>
                </c:pt>
                <c:pt idx="2510">
                  <c:v>0.81828500000000004</c:v>
                </c:pt>
                <c:pt idx="2511">
                  <c:v>0.81859499999999996</c:v>
                </c:pt>
                <c:pt idx="2512">
                  <c:v>0.81890399999999997</c:v>
                </c:pt>
                <c:pt idx="2513">
                  <c:v>0.81921600000000006</c:v>
                </c:pt>
                <c:pt idx="2514">
                  <c:v>0.81952800000000003</c:v>
                </c:pt>
                <c:pt idx="2515">
                  <c:v>0.81983799999999996</c:v>
                </c:pt>
                <c:pt idx="2516">
                  <c:v>0.82014900000000002</c:v>
                </c:pt>
                <c:pt idx="2517">
                  <c:v>0.82045999999999997</c:v>
                </c:pt>
                <c:pt idx="2518">
                  <c:v>0.82077100000000003</c:v>
                </c:pt>
                <c:pt idx="2519">
                  <c:v>0.82108300000000001</c:v>
                </c:pt>
                <c:pt idx="2520">
                  <c:v>0.82139399999999996</c:v>
                </c:pt>
                <c:pt idx="2521">
                  <c:v>0.82170500000000002</c:v>
                </c:pt>
                <c:pt idx="2522">
                  <c:v>0.82201500000000005</c:v>
                </c:pt>
                <c:pt idx="2523">
                  <c:v>0.82259300000000002</c:v>
                </c:pt>
                <c:pt idx="2524">
                  <c:v>0.822905</c:v>
                </c:pt>
                <c:pt idx="2525">
                  <c:v>0.82321299999999997</c:v>
                </c:pt>
                <c:pt idx="2526">
                  <c:v>0.82352300000000001</c:v>
                </c:pt>
                <c:pt idx="2527">
                  <c:v>0.82383600000000001</c:v>
                </c:pt>
                <c:pt idx="2528">
                  <c:v>0.82414500000000002</c:v>
                </c:pt>
                <c:pt idx="2529">
                  <c:v>0.82445500000000005</c:v>
                </c:pt>
                <c:pt idx="2530">
                  <c:v>0.82476499999999997</c:v>
                </c:pt>
                <c:pt idx="2531">
                  <c:v>0.82507399999999997</c:v>
                </c:pt>
                <c:pt idx="2532">
                  <c:v>0.82538500000000004</c:v>
                </c:pt>
                <c:pt idx="2533">
                  <c:v>0.82569499999999996</c:v>
                </c:pt>
                <c:pt idx="2534">
                  <c:v>0.82600600000000002</c:v>
                </c:pt>
                <c:pt idx="2535">
                  <c:v>0.82631900000000003</c:v>
                </c:pt>
                <c:pt idx="2536">
                  <c:v>0.82662999999999998</c:v>
                </c:pt>
                <c:pt idx="2537">
                  <c:v>0.82694000000000001</c:v>
                </c:pt>
                <c:pt idx="2538">
                  <c:v>0.82725099999999996</c:v>
                </c:pt>
                <c:pt idx="2539">
                  <c:v>0.82756200000000002</c:v>
                </c:pt>
                <c:pt idx="2540">
                  <c:v>0.82786999999999999</c:v>
                </c:pt>
                <c:pt idx="2541">
                  <c:v>0.82818199999999997</c:v>
                </c:pt>
                <c:pt idx="2542">
                  <c:v>0.82849399999999995</c:v>
                </c:pt>
                <c:pt idx="2543">
                  <c:v>0.82880500000000001</c:v>
                </c:pt>
                <c:pt idx="2544">
                  <c:v>0.82911500000000005</c:v>
                </c:pt>
                <c:pt idx="2545">
                  <c:v>0.829426</c:v>
                </c:pt>
                <c:pt idx="2546">
                  <c:v>0.82973799999999998</c:v>
                </c:pt>
                <c:pt idx="2547">
                  <c:v>0.83004900000000004</c:v>
                </c:pt>
                <c:pt idx="2548">
                  <c:v>0.83036200000000004</c:v>
                </c:pt>
                <c:pt idx="2549">
                  <c:v>0.83094000000000001</c:v>
                </c:pt>
                <c:pt idx="2550">
                  <c:v>0.83125300000000002</c:v>
                </c:pt>
                <c:pt idx="2551">
                  <c:v>0.83156399999999997</c:v>
                </c:pt>
                <c:pt idx="2552">
                  <c:v>0.83187500000000003</c:v>
                </c:pt>
                <c:pt idx="2553">
                  <c:v>0.83218400000000003</c:v>
                </c:pt>
                <c:pt idx="2554">
                  <c:v>0.83249499999999999</c:v>
                </c:pt>
                <c:pt idx="2555">
                  <c:v>0.83280799999999999</c:v>
                </c:pt>
                <c:pt idx="2556">
                  <c:v>0.833117</c:v>
                </c:pt>
                <c:pt idx="2557">
                  <c:v>0.83361600000000002</c:v>
                </c:pt>
                <c:pt idx="2558">
                  <c:v>0.83392599999999995</c:v>
                </c:pt>
                <c:pt idx="2559">
                  <c:v>0.83423800000000004</c:v>
                </c:pt>
                <c:pt idx="2560">
                  <c:v>0.83454899999999999</c:v>
                </c:pt>
                <c:pt idx="2561">
                  <c:v>0.83486099999999996</c:v>
                </c:pt>
                <c:pt idx="2562">
                  <c:v>0.83518499999999996</c:v>
                </c:pt>
                <c:pt idx="2563">
                  <c:v>0.83549499999999999</c:v>
                </c:pt>
                <c:pt idx="2564">
                  <c:v>0.83580500000000002</c:v>
                </c:pt>
                <c:pt idx="2565">
                  <c:v>0.836117</c:v>
                </c:pt>
                <c:pt idx="2566">
                  <c:v>0.83642700000000003</c:v>
                </c:pt>
                <c:pt idx="2567">
                  <c:v>0.83673900000000001</c:v>
                </c:pt>
                <c:pt idx="2568">
                  <c:v>0.83704999999999996</c:v>
                </c:pt>
                <c:pt idx="2569">
                  <c:v>0.83735800000000005</c:v>
                </c:pt>
                <c:pt idx="2570">
                  <c:v>0.83767000000000003</c:v>
                </c:pt>
                <c:pt idx="2571">
                  <c:v>0.83797900000000003</c:v>
                </c:pt>
                <c:pt idx="2572">
                  <c:v>0.838287</c:v>
                </c:pt>
                <c:pt idx="2573">
                  <c:v>0.83859799999999995</c:v>
                </c:pt>
                <c:pt idx="2574">
                  <c:v>0.83890900000000002</c:v>
                </c:pt>
                <c:pt idx="2575">
                  <c:v>0.83948800000000001</c:v>
                </c:pt>
                <c:pt idx="2576">
                  <c:v>0.83979800000000004</c:v>
                </c:pt>
                <c:pt idx="2577">
                  <c:v>0.84011000000000002</c:v>
                </c:pt>
                <c:pt idx="2578">
                  <c:v>0.840422</c:v>
                </c:pt>
                <c:pt idx="2579">
                  <c:v>0.84073399999999998</c:v>
                </c:pt>
                <c:pt idx="2580">
                  <c:v>0.84104500000000004</c:v>
                </c:pt>
                <c:pt idx="2581">
                  <c:v>0.84135599999999999</c:v>
                </c:pt>
                <c:pt idx="2582">
                  <c:v>0.841665</c:v>
                </c:pt>
                <c:pt idx="2583">
                  <c:v>0.84197599999999995</c:v>
                </c:pt>
                <c:pt idx="2584">
                  <c:v>0.84228599999999998</c:v>
                </c:pt>
                <c:pt idx="2585">
                  <c:v>0.84259700000000004</c:v>
                </c:pt>
                <c:pt idx="2586">
                  <c:v>0.84290799999999999</c:v>
                </c:pt>
                <c:pt idx="2587">
                  <c:v>0.84321999999999997</c:v>
                </c:pt>
                <c:pt idx="2588">
                  <c:v>0.84353100000000003</c:v>
                </c:pt>
                <c:pt idx="2589">
                  <c:v>0.84384199999999998</c:v>
                </c:pt>
                <c:pt idx="2590">
                  <c:v>0.84415300000000004</c:v>
                </c:pt>
                <c:pt idx="2591">
                  <c:v>0.84446399999999999</c:v>
                </c:pt>
                <c:pt idx="2592">
                  <c:v>0.84477500000000005</c:v>
                </c:pt>
                <c:pt idx="2593">
                  <c:v>0.84508499999999998</c:v>
                </c:pt>
                <c:pt idx="2594">
                  <c:v>0.84539699999999995</c:v>
                </c:pt>
                <c:pt idx="2595">
                  <c:v>0.84570800000000002</c:v>
                </c:pt>
                <c:pt idx="2596">
                  <c:v>0.84601700000000002</c:v>
                </c:pt>
                <c:pt idx="2597">
                  <c:v>0.846329</c:v>
                </c:pt>
                <c:pt idx="2598">
                  <c:v>0.84663999999999995</c:v>
                </c:pt>
                <c:pt idx="2599">
                  <c:v>0.84695100000000001</c:v>
                </c:pt>
                <c:pt idx="2600">
                  <c:v>0.84726100000000004</c:v>
                </c:pt>
                <c:pt idx="2601">
                  <c:v>0.84784099999999996</c:v>
                </c:pt>
                <c:pt idx="2602">
                  <c:v>0.84815200000000002</c:v>
                </c:pt>
                <c:pt idx="2603">
                  <c:v>0.848464</c:v>
                </c:pt>
                <c:pt idx="2604">
                  <c:v>0.84877499999999995</c:v>
                </c:pt>
                <c:pt idx="2605">
                  <c:v>0.84908799999999995</c:v>
                </c:pt>
                <c:pt idx="2606">
                  <c:v>0.84939900000000002</c:v>
                </c:pt>
                <c:pt idx="2607">
                  <c:v>0.84971099999999999</c:v>
                </c:pt>
                <c:pt idx="2608">
                  <c:v>0.85002</c:v>
                </c:pt>
                <c:pt idx="2609">
                  <c:v>0.85033199999999998</c:v>
                </c:pt>
                <c:pt idx="2610">
                  <c:v>0.85064300000000004</c:v>
                </c:pt>
                <c:pt idx="2611">
                  <c:v>0.85095299999999996</c:v>
                </c:pt>
                <c:pt idx="2612">
                  <c:v>0.85126199999999996</c:v>
                </c:pt>
                <c:pt idx="2613">
                  <c:v>0.851572</c:v>
                </c:pt>
                <c:pt idx="2614">
                  <c:v>0.85211800000000004</c:v>
                </c:pt>
                <c:pt idx="2615">
                  <c:v>0.852433</c:v>
                </c:pt>
                <c:pt idx="2616">
                  <c:v>0.852742</c:v>
                </c:pt>
                <c:pt idx="2617">
                  <c:v>0.85305299999999995</c:v>
                </c:pt>
                <c:pt idx="2618">
                  <c:v>0.85336400000000001</c:v>
                </c:pt>
                <c:pt idx="2619">
                  <c:v>0.85367599999999999</c:v>
                </c:pt>
                <c:pt idx="2620">
                  <c:v>0.85398700000000005</c:v>
                </c:pt>
                <c:pt idx="2621">
                  <c:v>0.85429699999999997</c:v>
                </c:pt>
                <c:pt idx="2622">
                  <c:v>0.85460800000000003</c:v>
                </c:pt>
                <c:pt idx="2623">
                  <c:v>0.85492000000000001</c:v>
                </c:pt>
                <c:pt idx="2624">
                  <c:v>0.85523099999999996</c:v>
                </c:pt>
                <c:pt idx="2625">
                  <c:v>0.85554300000000005</c:v>
                </c:pt>
                <c:pt idx="2626">
                  <c:v>0.85585299999999997</c:v>
                </c:pt>
                <c:pt idx="2627">
                  <c:v>0.85643499999999995</c:v>
                </c:pt>
                <c:pt idx="2628">
                  <c:v>0.85674700000000004</c:v>
                </c:pt>
                <c:pt idx="2629">
                  <c:v>0.85705900000000002</c:v>
                </c:pt>
                <c:pt idx="2630">
                  <c:v>0.85736900000000005</c:v>
                </c:pt>
                <c:pt idx="2631">
                  <c:v>0.85768</c:v>
                </c:pt>
                <c:pt idx="2632">
                  <c:v>0.85799099999999995</c:v>
                </c:pt>
                <c:pt idx="2633">
                  <c:v>0.85830300000000004</c:v>
                </c:pt>
                <c:pt idx="2634">
                  <c:v>0.85861399999999999</c:v>
                </c:pt>
                <c:pt idx="2635">
                  <c:v>0.85892599999999997</c:v>
                </c:pt>
                <c:pt idx="2636">
                  <c:v>0.859236</c:v>
                </c:pt>
                <c:pt idx="2637">
                  <c:v>0.85954699999999995</c:v>
                </c:pt>
                <c:pt idx="2638">
                  <c:v>0.85985800000000001</c:v>
                </c:pt>
                <c:pt idx="2639">
                  <c:v>0.86016800000000004</c:v>
                </c:pt>
                <c:pt idx="2640">
                  <c:v>0.86048000000000002</c:v>
                </c:pt>
                <c:pt idx="2641">
                  <c:v>0.86079099999999997</c:v>
                </c:pt>
                <c:pt idx="2642">
                  <c:v>0.86109999999999998</c:v>
                </c:pt>
                <c:pt idx="2643">
                  <c:v>0.86140799999999995</c:v>
                </c:pt>
                <c:pt idx="2644">
                  <c:v>0.86172000000000004</c:v>
                </c:pt>
                <c:pt idx="2645">
                  <c:v>0.86203300000000005</c:v>
                </c:pt>
                <c:pt idx="2646">
                  <c:v>0.86234100000000002</c:v>
                </c:pt>
                <c:pt idx="2647">
                  <c:v>0.86265199999999997</c:v>
                </c:pt>
                <c:pt idx="2648">
                  <c:v>0.86296099999999998</c:v>
                </c:pt>
                <c:pt idx="2649">
                  <c:v>0.86327100000000001</c:v>
                </c:pt>
                <c:pt idx="2650">
                  <c:v>0.86358100000000004</c:v>
                </c:pt>
                <c:pt idx="2651">
                  <c:v>0.86389099999999996</c:v>
                </c:pt>
                <c:pt idx="2652">
                  <c:v>0.864201</c:v>
                </c:pt>
                <c:pt idx="2653">
                  <c:v>0.86477700000000002</c:v>
                </c:pt>
                <c:pt idx="2654">
                  <c:v>0.86508799999999997</c:v>
                </c:pt>
                <c:pt idx="2655">
                  <c:v>0.86539999999999995</c:v>
                </c:pt>
                <c:pt idx="2656">
                  <c:v>0.86570999999999998</c:v>
                </c:pt>
                <c:pt idx="2657">
                  <c:v>0.86602100000000004</c:v>
                </c:pt>
                <c:pt idx="2658">
                  <c:v>0.86633099999999996</c:v>
                </c:pt>
                <c:pt idx="2659">
                  <c:v>0.86664300000000005</c:v>
                </c:pt>
                <c:pt idx="2660">
                  <c:v>0.86695199999999994</c:v>
                </c:pt>
                <c:pt idx="2661">
                  <c:v>0.86726199999999998</c:v>
                </c:pt>
                <c:pt idx="2662">
                  <c:v>0.86757399999999996</c:v>
                </c:pt>
                <c:pt idx="2663">
                  <c:v>0.86788500000000002</c:v>
                </c:pt>
                <c:pt idx="2664">
                  <c:v>0.86819800000000003</c:v>
                </c:pt>
                <c:pt idx="2665">
                  <c:v>0.86850799999999995</c:v>
                </c:pt>
                <c:pt idx="2666">
                  <c:v>0.86903300000000006</c:v>
                </c:pt>
                <c:pt idx="2667">
                  <c:v>0.86934400000000001</c:v>
                </c:pt>
                <c:pt idx="2668">
                  <c:v>0.86965499999999996</c:v>
                </c:pt>
                <c:pt idx="2669">
                  <c:v>0.86996700000000005</c:v>
                </c:pt>
                <c:pt idx="2670">
                  <c:v>0.87027900000000002</c:v>
                </c:pt>
                <c:pt idx="2671">
                  <c:v>0.87058999999999997</c:v>
                </c:pt>
                <c:pt idx="2672">
                  <c:v>0.87089899999999998</c:v>
                </c:pt>
                <c:pt idx="2673">
                  <c:v>0.87120900000000001</c:v>
                </c:pt>
                <c:pt idx="2674">
                  <c:v>0.87151999999999996</c:v>
                </c:pt>
                <c:pt idx="2675">
                  <c:v>0.87182999999999999</c:v>
                </c:pt>
                <c:pt idx="2676">
                  <c:v>0.87214000000000003</c:v>
                </c:pt>
                <c:pt idx="2677">
                  <c:v>0.87244999999999995</c:v>
                </c:pt>
                <c:pt idx="2678">
                  <c:v>0.87275800000000003</c:v>
                </c:pt>
                <c:pt idx="2679">
                  <c:v>0.87334100000000003</c:v>
                </c:pt>
                <c:pt idx="2680">
                  <c:v>0.87365300000000001</c:v>
                </c:pt>
                <c:pt idx="2681">
                  <c:v>0.87396399999999996</c:v>
                </c:pt>
                <c:pt idx="2682">
                  <c:v>0.87427600000000005</c:v>
                </c:pt>
                <c:pt idx="2683">
                  <c:v>0.87458800000000003</c:v>
                </c:pt>
                <c:pt idx="2684">
                  <c:v>0.87489899999999998</c:v>
                </c:pt>
                <c:pt idx="2685">
                  <c:v>0.87520799999999999</c:v>
                </c:pt>
                <c:pt idx="2686">
                  <c:v>0.87551900000000005</c:v>
                </c:pt>
                <c:pt idx="2687">
                  <c:v>0.87582800000000005</c:v>
                </c:pt>
                <c:pt idx="2688">
                  <c:v>0.87614099999999995</c:v>
                </c:pt>
                <c:pt idx="2689">
                  <c:v>0.87645200000000001</c:v>
                </c:pt>
                <c:pt idx="2690">
                  <c:v>0.87676299999999996</c:v>
                </c:pt>
                <c:pt idx="2691">
                  <c:v>0.87707100000000005</c:v>
                </c:pt>
                <c:pt idx="2692">
                  <c:v>0.877382</c:v>
                </c:pt>
                <c:pt idx="2693">
                  <c:v>0.87769299999999995</c:v>
                </c:pt>
                <c:pt idx="2694">
                  <c:v>0.87800299999999998</c:v>
                </c:pt>
                <c:pt idx="2695">
                  <c:v>0.87831300000000001</c:v>
                </c:pt>
                <c:pt idx="2696">
                  <c:v>0.87862200000000001</c:v>
                </c:pt>
                <c:pt idx="2697">
                  <c:v>0.87893299999999996</c:v>
                </c:pt>
                <c:pt idx="2698">
                  <c:v>0.879243</c:v>
                </c:pt>
                <c:pt idx="2699">
                  <c:v>0.87955499999999998</c:v>
                </c:pt>
                <c:pt idx="2700">
                  <c:v>0.87986600000000004</c:v>
                </c:pt>
                <c:pt idx="2701">
                  <c:v>0.88017599999999996</c:v>
                </c:pt>
                <c:pt idx="2702">
                  <c:v>0.88048700000000002</c:v>
                </c:pt>
                <c:pt idx="2703">
                  <c:v>0.880799</c:v>
                </c:pt>
                <c:pt idx="2704">
                  <c:v>0.88110999999999995</c:v>
                </c:pt>
                <c:pt idx="2705">
                  <c:v>0.88168800000000003</c:v>
                </c:pt>
                <c:pt idx="2706">
                  <c:v>0.88199899999999998</c:v>
                </c:pt>
                <c:pt idx="2707">
                  <c:v>0.88230900000000001</c:v>
                </c:pt>
                <c:pt idx="2708">
                  <c:v>0.88261900000000004</c:v>
                </c:pt>
                <c:pt idx="2709">
                  <c:v>0.88292700000000002</c:v>
                </c:pt>
                <c:pt idx="2710">
                  <c:v>0.883239</c:v>
                </c:pt>
                <c:pt idx="2711">
                  <c:v>0.88354999999999995</c:v>
                </c:pt>
                <c:pt idx="2712">
                  <c:v>0.88385999999999998</c:v>
                </c:pt>
                <c:pt idx="2713">
                  <c:v>0.88417100000000004</c:v>
                </c:pt>
                <c:pt idx="2714">
                  <c:v>0.88448199999999999</c:v>
                </c:pt>
                <c:pt idx="2715">
                  <c:v>0.88479399999999997</c:v>
                </c:pt>
                <c:pt idx="2716">
                  <c:v>0.88510500000000003</c:v>
                </c:pt>
                <c:pt idx="2717">
                  <c:v>0.88541499999999995</c:v>
                </c:pt>
                <c:pt idx="2718">
                  <c:v>0.88594700000000004</c:v>
                </c:pt>
                <c:pt idx="2719">
                  <c:v>0.88625900000000002</c:v>
                </c:pt>
                <c:pt idx="2720">
                  <c:v>0.88656999999999997</c:v>
                </c:pt>
                <c:pt idx="2721">
                  <c:v>0.88688100000000003</c:v>
                </c:pt>
                <c:pt idx="2722">
                  <c:v>0.88719300000000001</c:v>
                </c:pt>
                <c:pt idx="2723">
                  <c:v>0.88750399999999996</c:v>
                </c:pt>
                <c:pt idx="2724">
                  <c:v>0.88781299999999996</c:v>
                </c:pt>
                <c:pt idx="2725">
                  <c:v>0.88812500000000005</c:v>
                </c:pt>
                <c:pt idx="2726">
                  <c:v>0.88843499999999997</c:v>
                </c:pt>
                <c:pt idx="2727">
                  <c:v>0.88874699999999995</c:v>
                </c:pt>
                <c:pt idx="2728">
                  <c:v>0.88905800000000001</c:v>
                </c:pt>
                <c:pt idx="2729">
                  <c:v>0.88936899999999997</c:v>
                </c:pt>
                <c:pt idx="2730">
                  <c:v>0.88968000000000003</c:v>
                </c:pt>
                <c:pt idx="2731">
                  <c:v>0.89025699999999997</c:v>
                </c:pt>
                <c:pt idx="2732">
                  <c:v>0.890567</c:v>
                </c:pt>
                <c:pt idx="2733">
                  <c:v>0.89087799999999995</c:v>
                </c:pt>
                <c:pt idx="2734">
                  <c:v>0.89118699999999995</c:v>
                </c:pt>
                <c:pt idx="2735">
                  <c:v>0.89149699999999998</c:v>
                </c:pt>
                <c:pt idx="2736">
                  <c:v>0.89180700000000002</c:v>
                </c:pt>
                <c:pt idx="2737">
                  <c:v>0.89211799999999997</c:v>
                </c:pt>
                <c:pt idx="2738">
                  <c:v>0.89242900000000003</c:v>
                </c:pt>
                <c:pt idx="2739">
                  <c:v>0.89273999999999998</c:v>
                </c:pt>
                <c:pt idx="2740">
                  <c:v>0.89305199999999996</c:v>
                </c:pt>
                <c:pt idx="2741">
                  <c:v>0.89336300000000002</c:v>
                </c:pt>
                <c:pt idx="2742">
                  <c:v>0.893675</c:v>
                </c:pt>
                <c:pt idx="2743">
                  <c:v>0.893984</c:v>
                </c:pt>
                <c:pt idx="2744">
                  <c:v>0.89429599999999998</c:v>
                </c:pt>
                <c:pt idx="2745">
                  <c:v>0.89460700000000004</c:v>
                </c:pt>
                <c:pt idx="2746">
                  <c:v>0.89491900000000002</c:v>
                </c:pt>
                <c:pt idx="2747">
                  <c:v>0.89522999999999997</c:v>
                </c:pt>
                <c:pt idx="2748">
                  <c:v>0.89554</c:v>
                </c:pt>
                <c:pt idx="2749">
                  <c:v>0.89585099999999995</c:v>
                </c:pt>
                <c:pt idx="2750">
                  <c:v>0.89616200000000001</c:v>
                </c:pt>
                <c:pt idx="2751">
                  <c:v>0.89647399999999999</c:v>
                </c:pt>
                <c:pt idx="2752">
                  <c:v>0.89678500000000005</c:v>
                </c:pt>
                <c:pt idx="2753">
                  <c:v>0.89709700000000003</c:v>
                </c:pt>
                <c:pt idx="2754">
                  <c:v>0.89740799999999998</c:v>
                </c:pt>
                <c:pt idx="2755">
                  <c:v>0.89771999999999996</c:v>
                </c:pt>
                <c:pt idx="2756">
                  <c:v>0.89803200000000005</c:v>
                </c:pt>
                <c:pt idx="2757">
                  <c:v>0.898613</c:v>
                </c:pt>
                <c:pt idx="2758">
                  <c:v>0.898926</c:v>
                </c:pt>
                <c:pt idx="2759">
                  <c:v>0.89923799999999998</c:v>
                </c:pt>
                <c:pt idx="2760">
                  <c:v>0.89954800000000001</c:v>
                </c:pt>
                <c:pt idx="2761">
                  <c:v>0.89985800000000005</c:v>
                </c:pt>
                <c:pt idx="2762">
                  <c:v>0.90017000000000003</c:v>
                </c:pt>
                <c:pt idx="2763">
                  <c:v>0.90048300000000003</c:v>
                </c:pt>
                <c:pt idx="2764">
                  <c:v>0.90079500000000001</c:v>
                </c:pt>
                <c:pt idx="2765">
                  <c:v>0.90110500000000004</c:v>
                </c:pt>
                <c:pt idx="2766">
                  <c:v>0.90141300000000002</c:v>
                </c:pt>
                <c:pt idx="2767">
                  <c:v>0.90172200000000002</c:v>
                </c:pt>
                <c:pt idx="2768">
                  <c:v>0.90203100000000003</c:v>
                </c:pt>
                <c:pt idx="2769">
                  <c:v>0.90234300000000001</c:v>
                </c:pt>
                <c:pt idx="2770">
                  <c:v>0.90291299999999997</c:v>
                </c:pt>
                <c:pt idx="2771">
                  <c:v>0.90322499999999994</c:v>
                </c:pt>
                <c:pt idx="2772">
                  <c:v>0.90353600000000001</c:v>
                </c:pt>
                <c:pt idx="2773">
                  <c:v>0.90384799999999998</c:v>
                </c:pt>
                <c:pt idx="2774">
                  <c:v>0.90415800000000002</c:v>
                </c:pt>
                <c:pt idx="2775">
                  <c:v>0.90447</c:v>
                </c:pt>
                <c:pt idx="2776">
                  <c:v>0.90478099999999995</c:v>
                </c:pt>
                <c:pt idx="2777">
                  <c:v>0.90509200000000001</c:v>
                </c:pt>
                <c:pt idx="2778">
                  <c:v>0.90540200000000004</c:v>
                </c:pt>
                <c:pt idx="2779">
                  <c:v>0.90571400000000002</c:v>
                </c:pt>
                <c:pt idx="2780">
                  <c:v>0.90602499999999997</c:v>
                </c:pt>
                <c:pt idx="2781">
                  <c:v>0.90633600000000003</c:v>
                </c:pt>
                <c:pt idx="2782">
                  <c:v>0.90664800000000001</c:v>
                </c:pt>
                <c:pt idx="2783">
                  <c:v>0.90722700000000001</c:v>
                </c:pt>
                <c:pt idx="2784">
                  <c:v>0.90753799999999996</c:v>
                </c:pt>
                <c:pt idx="2785">
                  <c:v>0.90785000000000005</c:v>
                </c:pt>
                <c:pt idx="2786">
                  <c:v>0.90815999999999997</c:v>
                </c:pt>
                <c:pt idx="2787">
                  <c:v>0.90847100000000003</c:v>
                </c:pt>
                <c:pt idx="2788">
                  <c:v>0.90878300000000001</c:v>
                </c:pt>
                <c:pt idx="2789">
                  <c:v>0.90909200000000001</c:v>
                </c:pt>
                <c:pt idx="2790">
                  <c:v>0.90940399999999999</c:v>
                </c:pt>
                <c:pt idx="2791">
                  <c:v>0.90971500000000005</c:v>
                </c:pt>
                <c:pt idx="2792">
                  <c:v>0.91002799999999995</c:v>
                </c:pt>
                <c:pt idx="2793">
                  <c:v>0.91033900000000001</c:v>
                </c:pt>
                <c:pt idx="2794">
                  <c:v>0.91064800000000001</c:v>
                </c:pt>
                <c:pt idx="2795">
                  <c:v>0.91095899999999996</c:v>
                </c:pt>
                <c:pt idx="2796">
                  <c:v>0.91126799999999997</c:v>
                </c:pt>
                <c:pt idx="2797">
                  <c:v>0.911578</c:v>
                </c:pt>
                <c:pt idx="2798">
                  <c:v>0.91188899999999995</c:v>
                </c:pt>
                <c:pt idx="2799">
                  <c:v>0.91220100000000004</c:v>
                </c:pt>
                <c:pt idx="2800">
                  <c:v>0.91251199999999999</c:v>
                </c:pt>
                <c:pt idx="2801">
                  <c:v>0.91282200000000002</c:v>
                </c:pt>
                <c:pt idx="2802">
                  <c:v>0.91313100000000003</c:v>
                </c:pt>
                <c:pt idx="2803">
                  <c:v>0.91344400000000003</c:v>
                </c:pt>
                <c:pt idx="2804">
                  <c:v>0.91375499999999998</c:v>
                </c:pt>
                <c:pt idx="2805">
                  <c:v>0.91406600000000005</c:v>
                </c:pt>
                <c:pt idx="2806">
                  <c:v>0.91437599999999997</c:v>
                </c:pt>
                <c:pt idx="2807">
                  <c:v>0.91468899999999997</c:v>
                </c:pt>
                <c:pt idx="2808">
                  <c:v>0.91500000000000004</c:v>
                </c:pt>
                <c:pt idx="2809">
                  <c:v>0.91558499999999998</c:v>
                </c:pt>
                <c:pt idx="2810">
                  <c:v>0.91589500000000001</c:v>
                </c:pt>
                <c:pt idx="2811">
                  <c:v>0.91620400000000002</c:v>
                </c:pt>
                <c:pt idx="2812">
                  <c:v>0.91651499999999997</c:v>
                </c:pt>
                <c:pt idx="2813">
                  <c:v>0.91682600000000003</c:v>
                </c:pt>
                <c:pt idx="2814">
                  <c:v>0.91713699999999998</c:v>
                </c:pt>
                <c:pt idx="2815">
                  <c:v>0.91744899999999996</c:v>
                </c:pt>
                <c:pt idx="2816">
                  <c:v>0.91775700000000004</c:v>
                </c:pt>
                <c:pt idx="2817">
                  <c:v>0.918068</c:v>
                </c:pt>
                <c:pt idx="2818">
                  <c:v>0.91837899999999995</c:v>
                </c:pt>
                <c:pt idx="2819">
                  <c:v>0.91869000000000001</c:v>
                </c:pt>
                <c:pt idx="2820">
                  <c:v>0.91900000000000004</c:v>
                </c:pt>
                <c:pt idx="2821">
                  <c:v>0.91931099999999999</c:v>
                </c:pt>
                <c:pt idx="2822">
                  <c:v>0.91982299999999995</c:v>
                </c:pt>
                <c:pt idx="2823">
                  <c:v>0.92013299999999998</c:v>
                </c:pt>
                <c:pt idx="2824">
                  <c:v>0.92044400000000004</c:v>
                </c:pt>
                <c:pt idx="2825">
                  <c:v>0.92075600000000002</c:v>
                </c:pt>
                <c:pt idx="2826">
                  <c:v>0.92106600000000005</c:v>
                </c:pt>
                <c:pt idx="2827">
                  <c:v>0.921377</c:v>
                </c:pt>
                <c:pt idx="2828">
                  <c:v>0.92168799999999995</c:v>
                </c:pt>
                <c:pt idx="2829">
                  <c:v>0.92200000000000004</c:v>
                </c:pt>
                <c:pt idx="2830">
                  <c:v>0.92231099999999999</c:v>
                </c:pt>
                <c:pt idx="2831">
                  <c:v>0.92262100000000002</c:v>
                </c:pt>
                <c:pt idx="2832">
                  <c:v>0.92293099999999995</c:v>
                </c:pt>
                <c:pt idx="2833">
                  <c:v>0.92323999999999995</c:v>
                </c:pt>
                <c:pt idx="2834">
                  <c:v>0.92355299999999996</c:v>
                </c:pt>
                <c:pt idx="2835">
                  <c:v>0.92413500000000004</c:v>
                </c:pt>
                <c:pt idx="2836">
                  <c:v>0.92444599999999999</c:v>
                </c:pt>
                <c:pt idx="2837">
                  <c:v>0.92475700000000005</c:v>
                </c:pt>
                <c:pt idx="2838">
                  <c:v>0.92506600000000005</c:v>
                </c:pt>
                <c:pt idx="2839">
                  <c:v>0.92537700000000001</c:v>
                </c:pt>
                <c:pt idx="2840">
                  <c:v>0.92568799999999996</c:v>
                </c:pt>
                <c:pt idx="2841">
                  <c:v>0.92599900000000002</c:v>
                </c:pt>
                <c:pt idx="2842">
                  <c:v>0.92631200000000002</c:v>
                </c:pt>
                <c:pt idx="2843">
                  <c:v>0.92662199999999995</c:v>
                </c:pt>
                <c:pt idx="2844">
                  <c:v>0.92693300000000001</c:v>
                </c:pt>
                <c:pt idx="2845">
                  <c:v>0.92724499999999999</c:v>
                </c:pt>
                <c:pt idx="2846">
                  <c:v>0.92755299999999996</c:v>
                </c:pt>
                <c:pt idx="2847">
                  <c:v>0.92786500000000005</c:v>
                </c:pt>
                <c:pt idx="2848">
                  <c:v>0.92817700000000003</c:v>
                </c:pt>
                <c:pt idx="2849">
                  <c:v>0.92848799999999998</c:v>
                </c:pt>
                <c:pt idx="2850">
                  <c:v>0.92879999999999996</c:v>
                </c:pt>
                <c:pt idx="2851">
                  <c:v>0.92911100000000002</c:v>
                </c:pt>
                <c:pt idx="2852">
                  <c:v>0.92942199999999997</c:v>
                </c:pt>
                <c:pt idx="2853">
                  <c:v>0.92973300000000003</c:v>
                </c:pt>
                <c:pt idx="2854">
                  <c:v>0.93004600000000004</c:v>
                </c:pt>
                <c:pt idx="2855">
                  <c:v>0.93035500000000004</c:v>
                </c:pt>
                <c:pt idx="2856">
                  <c:v>0.93066599999999999</c:v>
                </c:pt>
                <c:pt idx="2857">
                  <c:v>0.930975</c:v>
                </c:pt>
                <c:pt idx="2858">
                  <c:v>0.931288</c:v>
                </c:pt>
                <c:pt idx="2859">
                  <c:v>0.93159999999999998</c:v>
                </c:pt>
                <c:pt idx="2860">
                  <c:v>0.93191199999999996</c:v>
                </c:pt>
                <c:pt idx="2861">
                  <c:v>0.93249099999999996</c:v>
                </c:pt>
                <c:pt idx="2862">
                  <c:v>0.93280399999999997</c:v>
                </c:pt>
                <c:pt idx="2863">
                  <c:v>0.93311599999999995</c:v>
                </c:pt>
                <c:pt idx="2864">
                  <c:v>0.93342700000000001</c:v>
                </c:pt>
                <c:pt idx="2865">
                  <c:v>0.93373799999999996</c:v>
                </c:pt>
                <c:pt idx="2866">
                  <c:v>0.93405099999999996</c:v>
                </c:pt>
                <c:pt idx="2867">
                  <c:v>0.93436300000000005</c:v>
                </c:pt>
                <c:pt idx="2868">
                  <c:v>0.934674</c:v>
                </c:pt>
                <c:pt idx="2869">
                  <c:v>0.93498400000000004</c:v>
                </c:pt>
                <c:pt idx="2870">
                  <c:v>0.93529499999999999</c:v>
                </c:pt>
                <c:pt idx="2871">
                  <c:v>0.93560600000000005</c:v>
                </c:pt>
                <c:pt idx="2872">
                  <c:v>0.935917</c:v>
                </c:pt>
                <c:pt idx="2873">
                  <c:v>0.936226</c:v>
                </c:pt>
                <c:pt idx="2874">
                  <c:v>0.93674999999999997</c:v>
                </c:pt>
                <c:pt idx="2875">
                  <c:v>0.93706100000000003</c:v>
                </c:pt>
                <c:pt idx="2876">
                  <c:v>0.93737099999999995</c:v>
                </c:pt>
                <c:pt idx="2877">
                  <c:v>0.93768300000000004</c:v>
                </c:pt>
                <c:pt idx="2878">
                  <c:v>0.93799299999999997</c:v>
                </c:pt>
                <c:pt idx="2879">
                  <c:v>0.93830400000000003</c:v>
                </c:pt>
                <c:pt idx="2880">
                  <c:v>0.93861300000000003</c:v>
                </c:pt>
                <c:pt idx="2881">
                  <c:v>0.93892600000000004</c:v>
                </c:pt>
                <c:pt idx="2882">
                  <c:v>0.93923699999999999</c:v>
                </c:pt>
                <c:pt idx="2883">
                  <c:v>0.93954899999999997</c:v>
                </c:pt>
                <c:pt idx="2884">
                  <c:v>0.939859</c:v>
                </c:pt>
                <c:pt idx="2885">
                  <c:v>0.94016999999999995</c:v>
                </c:pt>
                <c:pt idx="2886">
                  <c:v>0.94048100000000001</c:v>
                </c:pt>
                <c:pt idx="2887">
                  <c:v>0.94105899999999998</c:v>
                </c:pt>
                <c:pt idx="2888">
                  <c:v>0.94137099999999996</c:v>
                </c:pt>
                <c:pt idx="2889">
                  <c:v>0.94168300000000005</c:v>
                </c:pt>
                <c:pt idx="2890">
                  <c:v>0.94199299999999997</c:v>
                </c:pt>
                <c:pt idx="2891">
                  <c:v>0.94230199999999997</c:v>
                </c:pt>
                <c:pt idx="2892">
                  <c:v>0.94261200000000001</c:v>
                </c:pt>
                <c:pt idx="2893">
                  <c:v>0.94292399999999998</c:v>
                </c:pt>
                <c:pt idx="2894">
                  <c:v>0.94323699999999999</c:v>
                </c:pt>
                <c:pt idx="2895">
                  <c:v>0.94354700000000002</c:v>
                </c:pt>
                <c:pt idx="2896">
                  <c:v>0.943859</c:v>
                </c:pt>
                <c:pt idx="2897">
                  <c:v>0.94416999999999995</c:v>
                </c:pt>
                <c:pt idx="2898">
                  <c:v>0.94447999999999999</c:v>
                </c:pt>
                <c:pt idx="2899">
                  <c:v>0.94478899999999999</c:v>
                </c:pt>
                <c:pt idx="2900">
                  <c:v>0.94510000000000005</c:v>
                </c:pt>
                <c:pt idx="2901">
                  <c:v>0.945411</c:v>
                </c:pt>
                <c:pt idx="2902">
                  <c:v>0.94572199999999995</c:v>
                </c:pt>
                <c:pt idx="2903">
                  <c:v>0.94603000000000004</c:v>
                </c:pt>
                <c:pt idx="2904">
                  <c:v>0.94634099999999999</c:v>
                </c:pt>
                <c:pt idx="2905">
                  <c:v>0.94665100000000002</c:v>
                </c:pt>
                <c:pt idx="2906">
                  <c:v>0.94696100000000005</c:v>
                </c:pt>
                <c:pt idx="2907">
                  <c:v>0.94727300000000003</c:v>
                </c:pt>
                <c:pt idx="2908">
                  <c:v>0.94758399999999998</c:v>
                </c:pt>
                <c:pt idx="2909">
                  <c:v>0.94789199999999996</c:v>
                </c:pt>
                <c:pt idx="2910">
                  <c:v>0.94820300000000002</c:v>
                </c:pt>
                <c:pt idx="2911">
                  <c:v>0.94851200000000002</c:v>
                </c:pt>
                <c:pt idx="2912">
                  <c:v>0.94882299999999997</c:v>
                </c:pt>
                <c:pt idx="2913">
                  <c:v>0.94940199999999997</c:v>
                </c:pt>
                <c:pt idx="2914">
                  <c:v>0.94971399999999995</c:v>
                </c:pt>
                <c:pt idx="2915">
                  <c:v>0.95002299999999995</c:v>
                </c:pt>
                <c:pt idx="2916">
                  <c:v>0.95033500000000004</c:v>
                </c:pt>
                <c:pt idx="2917">
                  <c:v>0.95064599999999999</c:v>
                </c:pt>
                <c:pt idx="2918">
                  <c:v>0.95095799999999997</c:v>
                </c:pt>
                <c:pt idx="2919">
                  <c:v>0.95126999999999995</c:v>
                </c:pt>
                <c:pt idx="2920">
                  <c:v>0.95158200000000004</c:v>
                </c:pt>
                <c:pt idx="2921">
                  <c:v>0.95189400000000002</c:v>
                </c:pt>
                <c:pt idx="2922">
                  <c:v>0.95220400000000005</c:v>
                </c:pt>
                <c:pt idx="2923">
                  <c:v>0.95251399999999997</c:v>
                </c:pt>
                <c:pt idx="2924">
                  <c:v>0.952824</c:v>
                </c:pt>
                <c:pt idx="2925">
                  <c:v>0.95313499999999995</c:v>
                </c:pt>
                <c:pt idx="2926">
                  <c:v>0.95366799999999996</c:v>
                </c:pt>
                <c:pt idx="2927">
                  <c:v>0.95398000000000005</c:v>
                </c:pt>
                <c:pt idx="2928">
                  <c:v>0.95429200000000003</c:v>
                </c:pt>
                <c:pt idx="2929">
                  <c:v>0.95460100000000003</c:v>
                </c:pt>
                <c:pt idx="2930">
                  <c:v>0.95491300000000001</c:v>
                </c:pt>
                <c:pt idx="2931">
                  <c:v>0.95522200000000002</c:v>
                </c:pt>
                <c:pt idx="2932">
                  <c:v>0.95553399999999999</c:v>
                </c:pt>
                <c:pt idx="2933">
                  <c:v>0.955843</c:v>
                </c:pt>
                <c:pt idx="2934">
                  <c:v>0.95615399999999995</c:v>
                </c:pt>
                <c:pt idx="2935">
                  <c:v>0.95646500000000001</c:v>
                </c:pt>
                <c:pt idx="2936">
                  <c:v>0.95677599999999996</c:v>
                </c:pt>
                <c:pt idx="2937">
                  <c:v>0.95708599999999999</c:v>
                </c:pt>
                <c:pt idx="2938">
                  <c:v>0.95739700000000005</c:v>
                </c:pt>
                <c:pt idx="2939">
                  <c:v>0.957978</c:v>
                </c:pt>
                <c:pt idx="2940">
                  <c:v>0.95828999999999998</c:v>
                </c:pt>
                <c:pt idx="2941">
                  <c:v>0.95860199999999995</c:v>
                </c:pt>
                <c:pt idx="2942">
                  <c:v>0.95891400000000004</c:v>
                </c:pt>
                <c:pt idx="2943">
                  <c:v>0.95922300000000005</c:v>
                </c:pt>
                <c:pt idx="2944">
                  <c:v>0.959534</c:v>
                </c:pt>
                <c:pt idx="2945">
                  <c:v>0.95984499999999995</c:v>
                </c:pt>
                <c:pt idx="2946">
                  <c:v>0.96015399999999995</c:v>
                </c:pt>
                <c:pt idx="2947">
                  <c:v>0.96046600000000004</c:v>
                </c:pt>
                <c:pt idx="2948">
                  <c:v>0.96077599999999996</c:v>
                </c:pt>
                <c:pt idx="2949">
                  <c:v>0.96108899999999997</c:v>
                </c:pt>
                <c:pt idx="2950">
                  <c:v>0.96140000000000003</c:v>
                </c:pt>
                <c:pt idx="2951">
                  <c:v>0.96171099999999998</c:v>
                </c:pt>
                <c:pt idx="2952">
                  <c:v>0.96202100000000002</c:v>
                </c:pt>
                <c:pt idx="2953">
                  <c:v>0.96233299999999999</c:v>
                </c:pt>
                <c:pt idx="2954">
                  <c:v>0.962642</c:v>
                </c:pt>
                <c:pt idx="2955">
                  <c:v>0.96295399999999998</c:v>
                </c:pt>
                <c:pt idx="2956">
                  <c:v>0.96326599999999996</c:v>
                </c:pt>
                <c:pt idx="2957">
                  <c:v>0.96357800000000005</c:v>
                </c:pt>
                <c:pt idx="2958">
                  <c:v>0.96389000000000002</c:v>
                </c:pt>
                <c:pt idx="2959">
                  <c:v>0.96419999999999995</c:v>
                </c:pt>
                <c:pt idx="2960">
                  <c:v>0.96451200000000004</c:v>
                </c:pt>
                <c:pt idx="2961">
                  <c:v>0.96482400000000001</c:v>
                </c:pt>
                <c:pt idx="2962">
                  <c:v>0.96513300000000002</c:v>
                </c:pt>
                <c:pt idx="2963">
                  <c:v>0.96544300000000005</c:v>
                </c:pt>
                <c:pt idx="2964">
                  <c:v>0.96575500000000003</c:v>
                </c:pt>
                <c:pt idx="2965">
                  <c:v>0.96633599999999997</c:v>
                </c:pt>
                <c:pt idx="2966">
                  <c:v>0.96664499999999998</c:v>
                </c:pt>
                <c:pt idx="2967">
                  <c:v>0.96695399999999998</c:v>
                </c:pt>
                <c:pt idx="2968">
                  <c:v>0.96726299999999998</c:v>
                </c:pt>
                <c:pt idx="2969">
                  <c:v>0.96757400000000005</c:v>
                </c:pt>
                <c:pt idx="2970">
                  <c:v>0.96788600000000002</c:v>
                </c:pt>
                <c:pt idx="2971">
                  <c:v>0.96819699999999997</c:v>
                </c:pt>
                <c:pt idx="2972">
                  <c:v>0.96850800000000004</c:v>
                </c:pt>
                <c:pt idx="2973">
                  <c:v>0.96882000000000001</c:v>
                </c:pt>
                <c:pt idx="2974">
                  <c:v>0.96913000000000005</c:v>
                </c:pt>
                <c:pt idx="2975">
                  <c:v>0.969441</c:v>
                </c:pt>
                <c:pt idx="2976">
                  <c:v>0.96975299999999998</c:v>
                </c:pt>
                <c:pt idx="2977">
                  <c:v>0.97006400000000004</c:v>
                </c:pt>
                <c:pt idx="2978">
                  <c:v>0.97060100000000005</c:v>
                </c:pt>
                <c:pt idx="2979">
                  <c:v>0.970912</c:v>
                </c:pt>
                <c:pt idx="2980">
                  <c:v>0.97122299999999995</c:v>
                </c:pt>
                <c:pt idx="2981">
                  <c:v>0.97153199999999995</c:v>
                </c:pt>
                <c:pt idx="2982">
                  <c:v>0.97184400000000004</c:v>
                </c:pt>
                <c:pt idx="2983">
                  <c:v>0.97215600000000002</c:v>
                </c:pt>
                <c:pt idx="2984">
                  <c:v>0.972468</c:v>
                </c:pt>
                <c:pt idx="2985">
                  <c:v>0.97277899999999995</c:v>
                </c:pt>
                <c:pt idx="2986">
                  <c:v>0.97309000000000001</c:v>
                </c:pt>
                <c:pt idx="2987">
                  <c:v>0.97340099999999996</c:v>
                </c:pt>
                <c:pt idx="2988">
                  <c:v>0.97371200000000002</c:v>
                </c:pt>
                <c:pt idx="2989">
                  <c:v>0.974024</c:v>
                </c:pt>
                <c:pt idx="2990">
                  <c:v>0.97433599999999998</c:v>
                </c:pt>
                <c:pt idx="2991">
                  <c:v>0.97491799999999995</c:v>
                </c:pt>
                <c:pt idx="2992">
                  <c:v>0.97523000000000004</c:v>
                </c:pt>
                <c:pt idx="2993">
                  <c:v>0.97554099999999999</c:v>
                </c:pt>
                <c:pt idx="2994">
                  <c:v>0.97585200000000005</c:v>
                </c:pt>
                <c:pt idx="2995">
                  <c:v>0.97616199999999997</c:v>
                </c:pt>
                <c:pt idx="2996">
                  <c:v>0.97646999999999995</c:v>
                </c:pt>
                <c:pt idx="2997">
                  <c:v>0.97678100000000001</c:v>
                </c:pt>
                <c:pt idx="2998">
                  <c:v>0.97709100000000004</c:v>
                </c:pt>
                <c:pt idx="2999">
                  <c:v>0.97740099999999996</c:v>
                </c:pt>
                <c:pt idx="3000">
                  <c:v>0.977711</c:v>
                </c:pt>
                <c:pt idx="3001">
                  <c:v>0.97802100000000003</c:v>
                </c:pt>
                <c:pt idx="3002">
                  <c:v>0.97833199999999998</c:v>
                </c:pt>
                <c:pt idx="3003">
                  <c:v>0.97864399999999996</c:v>
                </c:pt>
                <c:pt idx="3004">
                  <c:v>0.97895500000000002</c:v>
                </c:pt>
                <c:pt idx="3005">
                  <c:v>0.979267</c:v>
                </c:pt>
                <c:pt idx="3006">
                  <c:v>0.97957899999999998</c:v>
                </c:pt>
                <c:pt idx="3007">
                  <c:v>0.97989199999999999</c:v>
                </c:pt>
                <c:pt idx="3008">
                  <c:v>0.98020200000000002</c:v>
                </c:pt>
                <c:pt idx="3009">
                  <c:v>0.980514</c:v>
                </c:pt>
                <c:pt idx="3010">
                  <c:v>0.98082599999999998</c:v>
                </c:pt>
                <c:pt idx="3011">
                  <c:v>0.98113799999999995</c:v>
                </c:pt>
                <c:pt idx="3012">
                  <c:v>0.98144900000000002</c:v>
                </c:pt>
                <c:pt idx="3013">
                  <c:v>0.98175999999999997</c:v>
                </c:pt>
                <c:pt idx="3014">
                  <c:v>0.98207</c:v>
                </c:pt>
                <c:pt idx="3015">
                  <c:v>0.98238099999999995</c:v>
                </c:pt>
                <c:pt idx="3016">
                  <c:v>0.98269200000000001</c:v>
                </c:pt>
                <c:pt idx="3017">
                  <c:v>0.983267</c:v>
                </c:pt>
                <c:pt idx="3018">
                  <c:v>0.98357899999999998</c:v>
                </c:pt>
                <c:pt idx="3019">
                  <c:v>0.98388900000000001</c:v>
                </c:pt>
                <c:pt idx="3020">
                  <c:v>0.98419999999999996</c:v>
                </c:pt>
                <c:pt idx="3021">
                  <c:v>0.98451200000000005</c:v>
                </c:pt>
                <c:pt idx="3022">
                  <c:v>0.98482400000000003</c:v>
                </c:pt>
                <c:pt idx="3023">
                  <c:v>0.98513600000000001</c:v>
                </c:pt>
                <c:pt idx="3024">
                  <c:v>0.98544699999999996</c:v>
                </c:pt>
                <c:pt idx="3025">
                  <c:v>0.98575699999999999</c:v>
                </c:pt>
                <c:pt idx="3026">
                  <c:v>0.98606899999999997</c:v>
                </c:pt>
                <c:pt idx="3027">
                  <c:v>0.98638000000000003</c:v>
                </c:pt>
                <c:pt idx="3028">
                  <c:v>0.98669099999999998</c:v>
                </c:pt>
                <c:pt idx="3029">
                  <c:v>0.98700200000000005</c:v>
                </c:pt>
                <c:pt idx="3030">
                  <c:v>0.98752099999999998</c:v>
                </c:pt>
                <c:pt idx="3031">
                  <c:v>0.98783100000000001</c:v>
                </c:pt>
                <c:pt idx="3032">
                  <c:v>0.98814100000000005</c:v>
                </c:pt>
                <c:pt idx="3033">
                  <c:v>0.98845300000000003</c:v>
                </c:pt>
                <c:pt idx="3034">
                  <c:v>0.98876399999999998</c:v>
                </c:pt>
                <c:pt idx="3035">
                  <c:v>0.98907699999999998</c:v>
                </c:pt>
                <c:pt idx="3036">
                  <c:v>0.98938700000000002</c:v>
                </c:pt>
                <c:pt idx="3037">
                  <c:v>0.98969799999999997</c:v>
                </c:pt>
                <c:pt idx="3038">
                  <c:v>0.99000900000000003</c:v>
                </c:pt>
                <c:pt idx="3039">
                  <c:v>0.99031999999999998</c:v>
                </c:pt>
                <c:pt idx="3040">
                  <c:v>0.99062899999999998</c:v>
                </c:pt>
                <c:pt idx="3041">
                  <c:v>0.99094099999999996</c:v>
                </c:pt>
                <c:pt idx="3042">
                  <c:v>0.99125200000000002</c:v>
                </c:pt>
                <c:pt idx="3043">
                  <c:v>0.99183100000000002</c:v>
                </c:pt>
                <c:pt idx="3044">
                  <c:v>0.99214400000000003</c:v>
                </c:pt>
                <c:pt idx="3045">
                  <c:v>0.99245300000000003</c:v>
                </c:pt>
                <c:pt idx="3046">
                  <c:v>0.99276200000000003</c:v>
                </c:pt>
                <c:pt idx="3047">
                  <c:v>0.99307400000000001</c:v>
                </c:pt>
                <c:pt idx="3048">
                  <c:v>0.99338499999999996</c:v>
                </c:pt>
                <c:pt idx="3049">
                  <c:v>0.99369700000000005</c:v>
                </c:pt>
                <c:pt idx="3050">
                  <c:v>0.99400599999999995</c:v>
                </c:pt>
                <c:pt idx="3051">
                  <c:v>0.99431800000000004</c:v>
                </c:pt>
                <c:pt idx="3052">
                  <c:v>0.99462799999999996</c:v>
                </c:pt>
                <c:pt idx="3053">
                  <c:v>0.99494000000000005</c:v>
                </c:pt>
                <c:pt idx="3054">
                  <c:v>0.99524999999999997</c:v>
                </c:pt>
                <c:pt idx="3055">
                  <c:v>0.99555899999999997</c:v>
                </c:pt>
                <c:pt idx="3056">
                  <c:v>0.99587099999999995</c:v>
                </c:pt>
                <c:pt idx="3057">
                  <c:v>0.99618300000000004</c:v>
                </c:pt>
                <c:pt idx="3058">
                  <c:v>0.99649500000000002</c:v>
                </c:pt>
                <c:pt idx="3059">
                  <c:v>0.99680500000000005</c:v>
                </c:pt>
                <c:pt idx="3060">
                  <c:v>0.997116</c:v>
                </c:pt>
                <c:pt idx="3061">
                  <c:v>0.99742699999999995</c:v>
                </c:pt>
                <c:pt idx="3062">
                  <c:v>0.99773900000000004</c:v>
                </c:pt>
                <c:pt idx="3063">
                  <c:v>0.99804999999999999</c:v>
                </c:pt>
                <c:pt idx="3064">
                  <c:v>0.99836100000000005</c:v>
                </c:pt>
                <c:pt idx="3065">
                  <c:v>0.998672</c:v>
                </c:pt>
                <c:pt idx="3066">
                  <c:v>0.99898399999999998</c:v>
                </c:pt>
                <c:pt idx="3067">
                  <c:v>0.99929500000000004</c:v>
                </c:pt>
                <c:pt idx="3068">
                  <c:v>0.99960499999999997</c:v>
                </c:pt>
                <c:pt idx="3069">
                  <c:v>1.000311</c:v>
                </c:pt>
                <c:pt idx="3070">
                  <c:v>1.0006200000000001</c:v>
                </c:pt>
                <c:pt idx="3071">
                  <c:v>1.000931</c:v>
                </c:pt>
                <c:pt idx="3072">
                  <c:v>1.001242</c:v>
                </c:pt>
                <c:pt idx="3073">
                  <c:v>1.0015529999999999</c:v>
                </c:pt>
                <c:pt idx="3074">
                  <c:v>1.0018640000000001</c:v>
                </c:pt>
                <c:pt idx="3075">
                  <c:v>1.002175</c:v>
                </c:pt>
                <c:pt idx="3076">
                  <c:v>1.0024850000000001</c:v>
                </c:pt>
                <c:pt idx="3077">
                  <c:v>1.002793</c:v>
                </c:pt>
                <c:pt idx="3078">
                  <c:v>1.0031019999999999</c:v>
                </c:pt>
                <c:pt idx="3079">
                  <c:v>1.003414</c:v>
                </c:pt>
                <c:pt idx="3080">
                  <c:v>1.0037229999999999</c:v>
                </c:pt>
                <c:pt idx="3081">
                  <c:v>1.0040340000000001</c:v>
                </c:pt>
                <c:pt idx="3082">
                  <c:v>1.0044299999999999</c:v>
                </c:pt>
                <c:pt idx="3083">
                  <c:v>1.004742</c:v>
                </c:pt>
                <c:pt idx="3084">
                  <c:v>1.0050520000000001</c:v>
                </c:pt>
                <c:pt idx="3085">
                  <c:v>1.0053620000000001</c:v>
                </c:pt>
                <c:pt idx="3086">
                  <c:v>1.005673</c:v>
                </c:pt>
                <c:pt idx="3087">
                  <c:v>1.0059849999999999</c:v>
                </c:pt>
                <c:pt idx="3088">
                  <c:v>1.0062949999999999</c:v>
                </c:pt>
                <c:pt idx="3089">
                  <c:v>1.006607</c:v>
                </c:pt>
                <c:pt idx="3090">
                  <c:v>1.0069170000000001</c:v>
                </c:pt>
                <c:pt idx="3091">
                  <c:v>1.0072289999999999</c:v>
                </c:pt>
                <c:pt idx="3092">
                  <c:v>1.0075400000000001</c:v>
                </c:pt>
                <c:pt idx="3093">
                  <c:v>1.0078499999999999</c:v>
                </c:pt>
                <c:pt idx="3094">
                  <c:v>1.0081629999999999</c:v>
                </c:pt>
                <c:pt idx="3095">
                  <c:v>1.0087470000000001</c:v>
                </c:pt>
                <c:pt idx="3096">
                  <c:v>1.009058</c:v>
                </c:pt>
                <c:pt idx="3097">
                  <c:v>1.009369</c:v>
                </c:pt>
                <c:pt idx="3098">
                  <c:v>1.009679</c:v>
                </c:pt>
                <c:pt idx="3099">
                  <c:v>1.0099899999999999</c:v>
                </c:pt>
                <c:pt idx="3100">
                  <c:v>1.0103</c:v>
                </c:pt>
                <c:pt idx="3101">
                  <c:v>1.0106109999999999</c:v>
                </c:pt>
                <c:pt idx="3102">
                  <c:v>1.010923</c:v>
                </c:pt>
                <c:pt idx="3103">
                  <c:v>1.011234</c:v>
                </c:pt>
                <c:pt idx="3104">
                  <c:v>1.0115449999999999</c:v>
                </c:pt>
                <c:pt idx="3105">
                  <c:v>1.0118560000000001</c:v>
                </c:pt>
                <c:pt idx="3106">
                  <c:v>1.012167</c:v>
                </c:pt>
                <c:pt idx="3107">
                  <c:v>1.0124789999999999</c:v>
                </c:pt>
                <c:pt idx="3108">
                  <c:v>1.0127889999999999</c:v>
                </c:pt>
                <c:pt idx="3109">
                  <c:v>1.0130999999999999</c:v>
                </c:pt>
                <c:pt idx="3110">
                  <c:v>1.0134110000000001</c:v>
                </c:pt>
                <c:pt idx="3111">
                  <c:v>1.0137210000000001</c:v>
                </c:pt>
                <c:pt idx="3112">
                  <c:v>1.01403</c:v>
                </c:pt>
                <c:pt idx="3113">
                  <c:v>1.0143420000000001</c:v>
                </c:pt>
                <c:pt idx="3114">
                  <c:v>1.0146500000000001</c:v>
                </c:pt>
                <c:pt idx="3115">
                  <c:v>1.0149619999999999</c:v>
                </c:pt>
                <c:pt idx="3116">
                  <c:v>1.015271</c:v>
                </c:pt>
                <c:pt idx="3117">
                  <c:v>1.0155829999999999</c:v>
                </c:pt>
                <c:pt idx="3118">
                  <c:v>1.0158940000000001</c:v>
                </c:pt>
                <c:pt idx="3119">
                  <c:v>1.0162059999999999</c:v>
                </c:pt>
                <c:pt idx="3120">
                  <c:v>1.016516</c:v>
                </c:pt>
                <c:pt idx="3121">
                  <c:v>1.0170920000000001</c:v>
                </c:pt>
                <c:pt idx="3122">
                  <c:v>1.0174019999999999</c:v>
                </c:pt>
                <c:pt idx="3123">
                  <c:v>1.0177130000000001</c:v>
                </c:pt>
                <c:pt idx="3124">
                  <c:v>1.018024</c:v>
                </c:pt>
                <c:pt idx="3125">
                  <c:v>1.0183340000000001</c:v>
                </c:pt>
                <c:pt idx="3126">
                  <c:v>1.018645</c:v>
                </c:pt>
                <c:pt idx="3127">
                  <c:v>1.0189569999999999</c:v>
                </c:pt>
                <c:pt idx="3128">
                  <c:v>1.0192669999999999</c:v>
                </c:pt>
                <c:pt idx="3129">
                  <c:v>1.019577</c:v>
                </c:pt>
                <c:pt idx="3130">
                  <c:v>1.019889</c:v>
                </c:pt>
                <c:pt idx="3131">
                  <c:v>1.0202009999999999</c:v>
                </c:pt>
                <c:pt idx="3132">
                  <c:v>1.020513</c:v>
                </c:pt>
                <c:pt idx="3133">
                  <c:v>1.020824</c:v>
                </c:pt>
                <c:pt idx="3134">
                  <c:v>1.0213669999999999</c:v>
                </c:pt>
                <c:pt idx="3135">
                  <c:v>1.0216780000000001</c:v>
                </c:pt>
                <c:pt idx="3136">
                  <c:v>1.02199</c:v>
                </c:pt>
                <c:pt idx="3137">
                  <c:v>1.0223009999999999</c:v>
                </c:pt>
                <c:pt idx="3138">
                  <c:v>1.0226120000000001</c:v>
                </c:pt>
                <c:pt idx="3139">
                  <c:v>1.022923</c:v>
                </c:pt>
                <c:pt idx="3140">
                  <c:v>1.023234</c:v>
                </c:pt>
                <c:pt idx="3141">
                  <c:v>1.023547</c:v>
                </c:pt>
                <c:pt idx="3142">
                  <c:v>1.023857</c:v>
                </c:pt>
                <c:pt idx="3143">
                  <c:v>1.024168</c:v>
                </c:pt>
                <c:pt idx="3144">
                  <c:v>1.0244789999999999</c:v>
                </c:pt>
                <c:pt idx="3145">
                  <c:v>1.024791</c:v>
                </c:pt>
                <c:pt idx="3146">
                  <c:v>1.025102</c:v>
                </c:pt>
                <c:pt idx="3147">
                  <c:v>1.0256780000000001</c:v>
                </c:pt>
                <c:pt idx="3148">
                  <c:v>1.0259879999999999</c:v>
                </c:pt>
                <c:pt idx="3149">
                  <c:v>1.0262990000000001</c:v>
                </c:pt>
                <c:pt idx="3150">
                  <c:v>1.0266090000000001</c:v>
                </c:pt>
                <c:pt idx="3151">
                  <c:v>1.026921</c:v>
                </c:pt>
                <c:pt idx="3152">
                  <c:v>1.0272319999999999</c:v>
                </c:pt>
                <c:pt idx="3153">
                  <c:v>1.0275449999999999</c:v>
                </c:pt>
                <c:pt idx="3154">
                  <c:v>1.027855</c:v>
                </c:pt>
                <c:pt idx="3155">
                  <c:v>1.0281659999999999</c:v>
                </c:pt>
                <c:pt idx="3156">
                  <c:v>1.0284759999999999</c:v>
                </c:pt>
                <c:pt idx="3157">
                  <c:v>1.028788</c:v>
                </c:pt>
                <c:pt idx="3158">
                  <c:v>1.029099</c:v>
                </c:pt>
                <c:pt idx="3159">
                  <c:v>1.0294110000000001</c:v>
                </c:pt>
                <c:pt idx="3160">
                  <c:v>1.0297210000000001</c:v>
                </c:pt>
                <c:pt idx="3161">
                  <c:v>1.0300320000000001</c:v>
                </c:pt>
                <c:pt idx="3162">
                  <c:v>1.030343</c:v>
                </c:pt>
                <c:pt idx="3163">
                  <c:v>1.030656</c:v>
                </c:pt>
                <c:pt idx="3164">
                  <c:v>1.030967</c:v>
                </c:pt>
                <c:pt idx="3165">
                  <c:v>1.03128</c:v>
                </c:pt>
                <c:pt idx="3166">
                  <c:v>1.0315909999999999</c:v>
                </c:pt>
                <c:pt idx="3167">
                  <c:v>1.0319020000000001</c:v>
                </c:pt>
                <c:pt idx="3168">
                  <c:v>1.0322119999999999</c:v>
                </c:pt>
                <c:pt idx="3169">
                  <c:v>1.0325230000000001</c:v>
                </c:pt>
                <c:pt idx="3170">
                  <c:v>1.0328329999999999</c:v>
                </c:pt>
                <c:pt idx="3171">
                  <c:v>1.0331440000000001</c:v>
                </c:pt>
                <c:pt idx="3172">
                  <c:v>1.033455</c:v>
                </c:pt>
                <c:pt idx="3173">
                  <c:v>1.034038</c:v>
                </c:pt>
                <c:pt idx="3174">
                  <c:v>1.0343500000000001</c:v>
                </c:pt>
                <c:pt idx="3175">
                  <c:v>1.0346610000000001</c:v>
                </c:pt>
                <c:pt idx="3176">
                  <c:v>1.034972</c:v>
                </c:pt>
                <c:pt idx="3177">
                  <c:v>1.0352840000000001</c:v>
                </c:pt>
                <c:pt idx="3178">
                  <c:v>1.035596</c:v>
                </c:pt>
                <c:pt idx="3179">
                  <c:v>1.0359069999999999</c:v>
                </c:pt>
                <c:pt idx="3180">
                  <c:v>1.036219</c:v>
                </c:pt>
                <c:pt idx="3181">
                  <c:v>1.03653</c:v>
                </c:pt>
                <c:pt idx="3182">
                  <c:v>1.0368409999999999</c:v>
                </c:pt>
                <c:pt idx="3183">
                  <c:v>1.0371509999999999</c:v>
                </c:pt>
                <c:pt idx="3184">
                  <c:v>1.037461</c:v>
                </c:pt>
                <c:pt idx="3185">
                  <c:v>1.0377730000000001</c:v>
                </c:pt>
                <c:pt idx="3186">
                  <c:v>1.038279</c:v>
                </c:pt>
                <c:pt idx="3187">
                  <c:v>1.038592</c:v>
                </c:pt>
                <c:pt idx="3188">
                  <c:v>1.0389029999999999</c:v>
                </c:pt>
                <c:pt idx="3189">
                  <c:v>1.039212</c:v>
                </c:pt>
                <c:pt idx="3190">
                  <c:v>1.0395220000000001</c:v>
                </c:pt>
                <c:pt idx="3191">
                  <c:v>1.0398339999999999</c:v>
                </c:pt>
                <c:pt idx="3192">
                  <c:v>1.040146</c:v>
                </c:pt>
                <c:pt idx="3193">
                  <c:v>1.040457</c:v>
                </c:pt>
                <c:pt idx="3194">
                  <c:v>1.040767</c:v>
                </c:pt>
                <c:pt idx="3195">
                  <c:v>1.041077</c:v>
                </c:pt>
                <c:pt idx="3196">
                  <c:v>1.041388</c:v>
                </c:pt>
                <c:pt idx="3197">
                  <c:v>1.041698</c:v>
                </c:pt>
                <c:pt idx="3198">
                  <c:v>1.0420100000000001</c:v>
                </c:pt>
                <c:pt idx="3199">
                  <c:v>1.042591</c:v>
                </c:pt>
                <c:pt idx="3200">
                  <c:v>1.0429029999999999</c:v>
                </c:pt>
                <c:pt idx="3201">
                  <c:v>1.0432140000000001</c:v>
                </c:pt>
                <c:pt idx="3202">
                  <c:v>1.043525</c:v>
                </c:pt>
                <c:pt idx="3203">
                  <c:v>1.0438369999999999</c:v>
                </c:pt>
                <c:pt idx="3204">
                  <c:v>1.0441480000000001</c:v>
                </c:pt>
                <c:pt idx="3205">
                  <c:v>1.044457</c:v>
                </c:pt>
                <c:pt idx="3206">
                  <c:v>1.0447679999999999</c:v>
                </c:pt>
                <c:pt idx="3207">
                  <c:v>1.04508</c:v>
                </c:pt>
                <c:pt idx="3208">
                  <c:v>1.0453920000000001</c:v>
                </c:pt>
                <c:pt idx="3209">
                  <c:v>1.0457000000000001</c:v>
                </c:pt>
                <c:pt idx="3210">
                  <c:v>1.0460100000000001</c:v>
                </c:pt>
                <c:pt idx="3211">
                  <c:v>1.046322</c:v>
                </c:pt>
                <c:pt idx="3212">
                  <c:v>1.0466340000000001</c:v>
                </c:pt>
                <c:pt idx="3213">
                  <c:v>1.046943</c:v>
                </c:pt>
                <c:pt idx="3214">
                  <c:v>1.0472570000000001</c:v>
                </c:pt>
                <c:pt idx="3215">
                  <c:v>1.0475680000000001</c:v>
                </c:pt>
                <c:pt idx="3216">
                  <c:v>1.047876</c:v>
                </c:pt>
                <c:pt idx="3217">
                  <c:v>1.0481879999999999</c:v>
                </c:pt>
                <c:pt idx="3218">
                  <c:v>1.0484990000000001</c:v>
                </c:pt>
                <c:pt idx="3219">
                  <c:v>1.04881</c:v>
                </c:pt>
                <c:pt idx="3220">
                  <c:v>1.0491200000000001</c:v>
                </c:pt>
                <c:pt idx="3221">
                  <c:v>1.049431</c:v>
                </c:pt>
                <c:pt idx="3222">
                  <c:v>1.049741</c:v>
                </c:pt>
                <c:pt idx="3223">
                  <c:v>1.050052</c:v>
                </c:pt>
                <c:pt idx="3224">
                  <c:v>1.0503640000000001</c:v>
                </c:pt>
                <c:pt idx="3225">
                  <c:v>1.0509459999999999</c:v>
                </c:pt>
                <c:pt idx="3226">
                  <c:v>1.0512589999999999</c:v>
                </c:pt>
                <c:pt idx="3227">
                  <c:v>1.0515680000000001</c:v>
                </c:pt>
                <c:pt idx="3228">
                  <c:v>1.051879</c:v>
                </c:pt>
                <c:pt idx="3229">
                  <c:v>1.052189</c:v>
                </c:pt>
                <c:pt idx="3230">
                  <c:v>1.0524979999999999</c:v>
                </c:pt>
                <c:pt idx="3231">
                  <c:v>1.05281</c:v>
                </c:pt>
                <c:pt idx="3232">
                  <c:v>1.0531189999999999</c:v>
                </c:pt>
                <c:pt idx="3233">
                  <c:v>1.0534300000000001</c:v>
                </c:pt>
                <c:pt idx="3234">
                  <c:v>1.053742</c:v>
                </c:pt>
                <c:pt idx="3235">
                  <c:v>1.054055</c:v>
                </c:pt>
                <c:pt idx="3236">
                  <c:v>1.0543629999999999</c:v>
                </c:pt>
                <c:pt idx="3237">
                  <c:v>1.0546739999999999</c:v>
                </c:pt>
                <c:pt idx="3238">
                  <c:v>1.055194</c:v>
                </c:pt>
                <c:pt idx="3239">
                  <c:v>1.055504</c:v>
                </c:pt>
                <c:pt idx="3240">
                  <c:v>1.0558149999999999</c:v>
                </c:pt>
                <c:pt idx="3241">
                  <c:v>1.056127</c:v>
                </c:pt>
                <c:pt idx="3242">
                  <c:v>1.0564359999999999</c:v>
                </c:pt>
                <c:pt idx="3243">
                  <c:v>1.0567470000000001</c:v>
                </c:pt>
                <c:pt idx="3244">
                  <c:v>1.0570580000000001</c:v>
                </c:pt>
                <c:pt idx="3245">
                  <c:v>1.057369</c:v>
                </c:pt>
                <c:pt idx="3246">
                  <c:v>1.057679</c:v>
                </c:pt>
                <c:pt idx="3247">
                  <c:v>1.0579909999999999</c:v>
                </c:pt>
                <c:pt idx="3248">
                  <c:v>1.0583009999999999</c:v>
                </c:pt>
                <c:pt idx="3249">
                  <c:v>1.0586120000000001</c:v>
                </c:pt>
                <c:pt idx="3250">
                  <c:v>1.0589219999999999</c:v>
                </c:pt>
                <c:pt idx="3251">
                  <c:v>1.059501</c:v>
                </c:pt>
                <c:pt idx="3252">
                  <c:v>1.0598129999999999</c:v>
                </c:pt>
                <c:pt idx="3253">
                  <c:v>1.060125</c:v>
                </c:pt>
                <c:pt idx="3254">
                  <c:v>1.060433</c:v>
                </c:pt>
                <c:pt idx="3255">
                  <c:v>1.0607439999999999</c:v>
                </c:pt>
                <c:pt idx="3256">
                  <c:v>1.0610550000000001</c:v>
                </c:pt>
                <c:pt idx="3257">
                  <c:v>1.061364</c:v>
                </c:pt>
                <c:pt idx="3258">
                  <c:v>1.0616749999999999</c:v>
                </c:pt>
                <c:pt idx="3259">
                  <c:v>1.061985</c:v>
                </c:pt>
                <c:pt idx="3260">
                  <c:v>1.062297</c:v>
                </c:pt>
                <c:pt idx="3261">
                  <c:v>1.0626089999999999</c:v>
                </c:pt>
                <c:pt idx="3262">
                  <c:v>1.0629189999999999</c:v>
                </c:pt>
                <c:pt idx="3263">
                  <c:v>1.063229</c:v>
                </c:pt>
                <c:pt idx="3264">
                  <c:v>1.0635380000000001</c:v>
                </c:pt>
                <c:pt idx="3265">
                  <c:v>1.0638510000000001</c:v>
                </c:pt>
                <c:pt idx="3266">
                  <c:v>1.0641609999999999</c:v>
                </c:pt>
                <c:pt idx="3267">
                  <c:v>1.0644739999999999</c:v>
                </c:pt>
                <c:pt idx="3268">
                  <c:v>1.064783</c:v>
                </c:pt>
                <c:pt idx="3269">
                  <c:v>1.065094</c:v>
                </c:pt>
                <c:pt idx="3270">
                  <c:v>1.0654049999999999</c:v>
                </c:pt>
                <c:pt idx="3271">
                  <c:v>1.065717</c:v>
                </c:pt>
                <c:pt idx="3272">
                  <c:v>1.0660270000000001</c:v>
                </c:pt>
                <c:pt idx="3273">
                  <c:v>1.066338</c:v>
                </c:pt>
                <c:pt idx="3274">
                  <c:v>1.066649</c:v>
                </c:pt>
                <c:pt idx="3275">
                  <c:v>1.066959</c:v>
                </c:pt>
                <c:pt idx="3276">
                  <c:v>1.0672699999999999</c:v>
                </c:pt>
                <c:pt idx="3277">
                  <c:v>1.0678540000000001</c:v>
                </c:pt>
                <c:pt idx="3278">
                  <c:v>1.068165</c:v>
                </c:pt>
                <c:pt idx="3279">
                  <c:v>1.0684769999999999</c:v>
                </c:pt>
                <c:pt idx="3280">
                  <c:v>1.068786</c:v>
                </c:pt>
                <c:pt idx="3281">
                  <c:v>1.069099</c:v>
                </c:pt>
                <c:pt idx="3282">
                  <c:v>1.0694090000000001</c:v>
                </c:pt>
                <c:pt idx="3283">
                  <c:v>1.06972</c:v>
                </c:pt>
                <c:pt idx="3284">
                  <c:v>1.0700270000000001</c:v>
                </c:pt>
                <c:pt idx="3285">
                  <c:v>1.070338</c:v>
                </c:pt>
                <c:pt idx="3286">
                  <c:v>1.070651</c:v>
                </c:pt>
                <c:pt idx="3287">
                  <c:v>1.0709630000000001</c:v>
                </c:pt>
                <c:pt idx="3288">
                  <c:v>1.0712759999999999</c:v>
                </c:pt>
                <c:pt idx="3289">
                  <c:v>1.0715859999999999</c:v>
                </c:pt>
                <c:pt idx="3290">
                  <c:v>1.072128</c:v>
                </c:pt>
                <c:pt idx="3291">
                  <c:v>1.072441</c:v>
                </c:pt>
                <c:pt idx="3292">
                  <c:v>1.072751</c:v>
                </c:pt>
                <c:pt idx="3293">
                  <c:v>1.073062</c:v>
                </c:pt>
                <c:pt idx="3294">
                  <c:v>1.0733740000000001</c:v>
                </c:pt>
                <c:pt idx="3295">
                  <c:v>1.073685</c:v>
                </c:pt>
                <c:pt idx="3296">
                  <c:v>1.073996</c:v>
                </c:pt>
                <c:pt idx="3297">
                  <c:v>1.074308</c:v>
                </c:pt>
                <c:pt idx="3298">
                  <c:v>1.0746180000000001</c:v>
                </c:pt>
                <c:pt idx="3299">
                  <c:v>1.074929</c:v>
                </c:pt>
                <c:pt idx="3300">
                  <c:v>1.07524</c:v>
                </c:pt>
                <c:pt idx="3301">
                  <c:v>1.0755490000000001</c:v>
                </c:pt>
                <c:pt idx="3302">
                  <c:v>1.075861</c:v>
                </c:pt>
                <c:pt idx="3303">
                  <c:v>1.076438</c:v>
                </c:pt>
                <c:pt idx="3304">
                  <c:v>1.076751</c:v>
                </c:pt>
                <c:pt idx="3305">
                  <c:v>1.077062</c:v>
                </c:pt>
                <c:pt idx="3306">
                  <c:v>1.077372</c:v>
                </c:pt>
                <c:pt idx="3307">
                  <c:v>1.0776829999999999</c:v>
                </c:pt>
                <c:pt idx="3308">
                  <c:v>1.0779939999999999</c:v>
                </c:pt>
                <c:pt idx="3309">
                  <c:v>1.0783039999999999</c:v>
                </c:pt>
                <c:pt idx="3310">
                  <c:v>1.0786150000000001</c:v>
                </c:pt>
                <c:pt idx="3311">
                  <c:v>1.0789260000000001</c:v>
                </c:pt>
                <c:pt idx="3312">
                  <c:v>1.0792379999999999</c:v>
                </c:pt>
                <c:pt idx="3313">
                  <c:v>1.079547</c:v>
                </c:pt>
                <c:pt idx="3314">
                  <c:v>1.0798559999999999</c:v>
                </c:pt>
                <c:pt idx="3315">
                  <c:v>1.0801670000000001</c:v>
                </c:pt>
                <c:pt idx="3316">
                  <c:v>1.080478</c:v>
                </c:pt>
                <c:pt idx="3317">
                  <c:v>1.0807899999999999</c:v>
                </c:pt>
                <c:pt idx="3318">
                  <c:v>1.0811010000000001</c:v>
                </c:pt>
                <c:pt idx="3319">
                  <c:v>1.081413</c:v>
                </c:pt>
                <c:pt idx="3320">
                  <c:v>1.0817239999999999</c:v>
                </c:pt>
                <c:pt idx="3321">
                  <c:v>1.082033</c:v>
                </c:pt>
                <c:pt idx="3322">
                  <c:v>1.0823430000000001</c:v>
                </c:pt>
                <c:pt idx="3323">
                  <c:v>1.0826519999999999</c:v>
                </c:pt>
                <c:pt idx="3324">
                  <c:v>1.082965</c:v>
                </c:pt>
                <c:pt idx="3325">
                  <c:v>1.083277</c:v>
                </c:pt>
                <c:pt idx="3326">
                  <c:v>1.083588</c:v>
                </c:pt>
                <c:pt idx="3327">
                  <c:v>1.0839000000000001</c:v>
                </c:pt>
                <c:pt idx="3328">
                  <c:v>1.084211</c:v>
                </c:pt>
                <c:pt idx="3329">
                  <c:v>1.0847869999999999</c:v>
                </c:pt>
                <c:pt idx="3330">
                  <c:v>1.0850979999999999</c:v>
                </c:pt>
                <c:pt idx="3331">
                  <c:v>1.0854090000000001</c:v>
                </c:pt>
                <c:pt idx="3332">
                  <c:v>1.08572</c:v>
                </c:pt>
                <c:pt idx="3333">
                  <c:v>1.0860289999999999</c:v>
                </c:pt>
                <c:pt idx="3334">
                  <c:v>1.0863389999999999</c:v>
                </c:pt>
                <c:pt idx="3335">
                  <c:v>1.086651</c:v>
                </c:pt>
                <c:pt idx="3336">
                  <c:v>1.086962</c:v>
                </c:pt>
                <c:pt idx="3337">
                  <c:v>1.087272</c:v>
                </c:pt>
                <c:pt idx="3338">
                  <c:v>1.087583</c:v>
                </c:pt>
                <c:pt idx="3339">
                  <c:v>1.087893</c:v>
                </c:pt>
                <c:pt idx="3340">
                  <c:v>1.0882039999999999</c:v>
                </c:pt>
                <c:pt idx="3341">
                  <c:v>1.088516</c:v>
                </c:pt>
                <c:pt idx="3342">
                  <c:v>1.0890489999999999</c:v>
                </c:pt>
                <c:pt idx="3343">
                  <c:v>1.0893600000000001</c:v>
                </c:pt>
                <c:pt idx="3344">
                  <c:v>1.0896710000000001</c:v>
                </c:pt>
                <c:pt idx="3345">
                  <c:v>1.0899810000000001</c:v>
                </c:pt>
                <c:pt idx="3346">
                  <c:v>1.090293</c:v>
                </c:pt>
                <c:pt idx="3347">
                  <c:v>1.0906039999999999</c:v>
                </c:pt>
                <c:pt idx="3348">
                  <c:v>1.0909150000000001</c:v>
                </c:pt>
                <c:pt idx="3349">
                  <c:v>1.0912249999999999</c:v>
                </c:pt>
                <c:pt idx="3350">
                  <c:v>1.0915360000000001</c:v>
                </c:pt>
                <c:pt idx="3351">
                  <c:v>1.091844</c:v>
                </c:pt>
                <c:pt idx="3352">
                  <c:v>1.0921540000000001</c:v>
                </c:pt>
                <c:pt idx="3353">
                  <c:v>1.0924640000000001</c:v>
                </c:pt>
                <c:pt idx="3354">
                  <c:v>1.0927739999999999</c:v>
                </c:pt>
                <c:pt idx="3355">
                  <c:v>1.093356</c:v>
                </c:pt>
                <c:pt idx="3356">
                  <c:v>1.093666</c:v>
                </c:pt>
                <c:pt idx="3357">
                  <c:v>1.093979</c:v>
                </c:pt>
                <c:pt idx="3358">
                  <c:v>1.0942879999999999</c:v>
                </c:pt>
                <c:pt idx="3359">
                  <c:v>1.094597</c:v>
                </c:pt>
                <c:pt idx="3360">
                  <c:v>1.0949089999999999</c:v>
                </c:pt>
                <c:pt idx="3361">
                  <c:v>1.095221</c:v>
                </c:pt>
                <c:pt idx="3362">
                  <c:v>1.095532</c:v>
                </c:pt>
                <c:pt idx="3363">
                  <c:v>1.0958429999999999</c:v>
                </c:pt>
                <c:pt idx="3364">
                  <c:v>1.096155</c:v>
                </c:pt>
                <c:pt idx="3365">
                  <c:v>1.0964640000000001</c:v>
                </c:pt>
                <c:pt idx="3366">
                  <c:v>1.096773</c:v>
                </c:pt>
                <c:pt idx="3367">
                  <c:v>1.097083</c:v>
                </c:pt>
                <c:pt idx="3368">
                  <c:v>1.0973919999999999</c:v>
                </c:pt>
                <c:pt idx="3369">
                  <c:v>1.0977030000000001</c:v>
                </c:pt>
                <c:pt idx="3370">
                  <c:v>1.098015</c:v>
                </c:pt>
                <c:pt idx="3371">
                  <c:v>1.0983270000000001</c:v>
                </c:pt>
                <c:pt idx="3372">
                  <c:v>1.0986359999999999</c:v>
                </c:pt>
                <c:pt idx="3373">
                  <c:v>1.098946</c:v>
                </c:pt>
                <c:pt idx="3374">
                  <c:v>1.0992580000000001</c:v>
                </c:pt>
                <c:pt idx="3375">
                  <c:v>1.0995699999999999</c:v>
                </c:pt>
                <c:pt idx="3376">
                  <c:v>1.0998810000000001</c:v>
                </c:pt>
                <c:pt idx="3377">
                  <c:v>1.100193</c:v>
                </c:pt>
                <c:pt idx="3378">
                  <c:v>1.1005020000000001</c:v>
                </c:pt>
                <c:pt idx="3379">
                  <c:v>1.1008119999999999</c:v>
                </c:pt>
                <c:pt idx="3380">
                  <c:v>1.1011230000000001</c:v>
                </c:pt>
                <c:pt idx="3381">
                  <c:v>1.1016999999999999</c:v>
                </c:pt>
                <c:pt idx="3382">
                  <c:v>1.1020110000000001</c:v>
                </c:pt>
                <c:pt idx="3383">
                  <c:v>1.1023229999999999</c:v>
                </c:pt>
                <c:pt idx="3384">
                  <c:v>1.1026339999999999</c:v>
                </c:pt>
                <c:pt idx="3385">
                  <c:v>1.1029439999999999</c:v>
                </c:pt>
                <c:pt idx="3386">
                  <c:v>1.103256</c:v>
                </c:pt>
                <c:pt idx="3387">
                  <c:v>1.1035680000000001</c:v>
                </c:pt>
                <c:pt idx="3388">
                  <c:v>1.103877</c:v>
                </c:pt>
                <c:pt idx="3389">
                  <c:v>1.1041879999999999</c:v>
                </c:pt>
                <c:pt idx="3390">
                  <c:v>1.104498</c:v>
                </c:pt>
                <c:pt idx="3391">
                  <c:v>1.104811</c:v>
                </c:pt>
                <c:pt idx="3392">
                  <c:v>1.105121</c:v>
                </c:pt>
                <c:pt idx="3393">
                  <c:v>1.105432</c:v>
                </c:pt>
                <c:pt idx="3394">
                  <c:v>1.105977</c:v>
                </c:pt>
                <c:pt idx="3395">
                  <c:v>1.1062890000000001</c:v>
                </c:pt>
                <c:pt idx="3396">
                  <c:v>1.1066</c:v>
                </c:pt>
                <c:pt idx="3397">
                  <c:v>1.1069089999999999</c:v>
                </c:pt>
                <c:pt idx="3398">
                  <c:v>1.1072200000000001</c:v>
                </c:pt>
                <c:pt idx="3399">
                  <c:v>1.107531</c:v>
                </c:pt>
                <c:pt idx="3400">
                  <c:v>1.1078399999999999</c:v>
                </c:pt>
                <c:pt idx="3401">
                  <c:v>1.1081490000000001</c:v>
                </c:pt>
                <c:pt idx="3402">
                  <c:v>1.1084609999999999</c:v>
                </c:pt>
                <c:pt idx="3403">
                  <c:v>1.1087720000000001</c:v>
                </c:pt>
                <c:pt idx="3404">
                  <c:v>1.109083</c:v>
                </c:pt>
                <c:pt idx="3405">
                  <c:v>1.1093949999999999</c:v>
                </c:pt>
                <c:pt idx="3406">
                  <c:v>1.1097060000000001</c:v>
                </c:pt>
                <c:pt idx="3407">
                  <c:v>1.1102860000000001</c:v>
                </c:pt>
                <c:pt idx="3408">
                  <c:v>1.110595</c:v>
                </c:pt>
                <c:pt idx="3409">
                  <c:v>1.110908</c:v>
                </c:pt>
                <c:pt idx="3410">
                  <c:v>1.111218</c:v>
                </c:pt>
                <c:pt idx="3411">
                  <c:v>1.111531</c:v>
                </c:pt>
                <c:pt idx="3412">
                  <c:v>1.1118429999999999</c:v>
                </c:pt>
                <c:pt idx="3413">
                  <c:v>1.1121540000000001</c:v>
                </c:pt>
                <c:pt idx="3414">
                  <c:v>1.112465</c:v>
                </c:pt>
                <c:pt idx="3415">
                  <c:v>1.1127769999999999</c:v>
                </c:pt>
                <c:pt idx="3416">
                  <c:v>1.1130869999999999</c:v>
                </c:pt>
                <c:pt idx="3417">
                  <c:v>1.1133980000000001</c:v>
                </c:pt>
                <c:pt idx="3418">
                  <c:v>1.11371</c:v>
                </c:pt>
                <c:pt idx="3419">
                  <c:v>1.1140209999999999</c:v>
                </c:pt>
                <c:pt idx="3420">
                  <c:v>1.1143289999999999</c:v>
                </c:pt>
                <c:pt idx="3421">
                  <c:v>1.1146419999999999</c:v>
                </c:pt>
                <c:pt idx="3422">
                  <c:v>1.1149530000000001</c:v>
                </c:pt>
                <c:pt idx="3423">
                  <c:v>1.1152629999999999</c:v>
                </c:pt>
                <c:pt idx="3424">
                  <c:v>1.1155759999999999</c:v>
                </c:pt>
                <c:pt idx="3425">
                  <c:v>1.115885</c:v>
                </c:pt>
                <c:pt idx="3426">
                  <c:v>1.1161970000000001</c:v>
                </c:pt>
                <c:pt idx="3427">
                  <c:v>1.116509</c:v>
                </c:pt>
                <c:pt idx="3428">
                  <c:v>1.1168199999999999</c:v>
                </c:pt>
                <c:pt idx="3429">
                  <c:v>1.1171329999999999</c:v>
                </c:pt>
                <c:pt idx="3430">
                  <c:v>1.117445</c:v>
                </c:pt>
                <c:pt idx="3431">
                  <c:v>1.117756</c:v>
                </c:pt>
                <c:pt idx="3432">
                  <c:v>1.1180650000000001</c:v>
                </c:pt>
                <c:pt idx="3433">
                  <c:v>1.118646</c:v>
                </c:pt>
                <c:pt idx="3434">
                  <c:v>1.118957</c:v>
                </c:pt>
                <c:pt idx="3435">
                  <c:v>1.119265</c:v>
                </c:pt>
                <c:pt idx="3436">
                  <c:v>1.1195759999999999</c:v>
                </c:pt>
                <c:pt idx="3437">
                  <c:v>1.1198870000000001</c:v>
                </c:pt>
                <c:pt idx="3438">
                  <c:v>1.1201989999999999</c:v>
                </c:pt>
                <c:pt idx="3439">
                  <c:v>1.1205099999999999</c:v>
                </c:pt>
                <c:pt idx="3440">
                  <c:v>1.1208199999999999</c:v>
                </c:pt>
                <c:pt idx="3441">
                  <c:v>1.121132</c:v>
                </c:pt>
                <c:pt idx="3442">
                  <c:v>1.1214440000000001</c:v>
                </c:pt>
                <c:pt idx="3443">
                  <c:v>1.1217550000000001</c:v>
                </c:pt>
                <c:pt idx="3444">
                  <c:v>1.1220669999999999</c:v>
                </c:pt>
                <c:pt idx="3445">
                  <c:v>1.1223799999999999</c:v>
                </c:pt>
                <c:pt idx="3446">
                  <c:v>1.122913</c:v>
                </c:pt>
                <c:pt idx="3447">
                  <c:v>1.1232260000000001</c:v>
                </c:pt>
                <c:pt idx="3448">
                  <c:v>1.1235390000000001</c:v>
                </c:pt>
                <c:pt idx="3449">
                  <c:v>1.1238490000000001</c:v>
                </c:pt>
                <c:pt idx="3450">
                  <c:v>1.1241589999999999</c:v>
                </c:pt>
                <c:pt idx="3451">
                  <c:v>1.1244670000000001</c:v>
                </c:pt>
                <c:pt idx="3452">
                  <c:v>1.1247780000000001</c:v>
                </c:pt>
                <c:pt idx="3453">
                  <c:v>1.1250869999999999</c:v>
                </c:pt>
                <c:pt idx="3454">
                  <c:v>1.1254</c:v>
                </c:pt>
                <c:pt idx="3455">
                  <c:v>1.1257109999999999</c:v>
                </c:pt>
                <c:pt idx="3456">
                  <c:v>1.1260239999999999</c:v>
                </c:pt>
                <c:pt idx="3457">
                  <c:v>1.1263339999999999</c:v>
                </c:pt>
                <c:pt idx="3458">
                  <c:v>1.1266449999999999</c:v>
                </c:pt>
                <c:pt idx="3459">
                  <c:v>1.127224</c:v>
                </c:pt>
                <c:pt idx="3460">
                  <c:v>1.127534</c:v>
                </c:pt>
                <c:pt idx="3461">
                  <c:v>1.1278459999999999</c:v>
                </c:pt>
                <c:pt idx="3462">
                  <c:v>1.1281559999999999</c:v>
                </c:pt>
                <c:pt idx="3463">
                  <c:v>1.128468</c:v>
                </c:pt>
                <c:pt idx="3464">
                  <c:v>1.128779</c:v>
                </c:pt>
                <c:pt idx="3465">
                  <c:v>1.1290899999999999</c:v>
                </c:pt>
                <c:pt idx="3466">
                  <c:v>1.129399</c:v>
                </c:pt>
                <c:pt idx="3467">
                  <c:v>1.12971</c:v>
                </c:pt>
                <c:pt idx="3468">
                  <c:v>1.130023</c:v>
                </c:pt>
                <c:pt idx="3469">
                  <c:v>1.1303339999999999</c:v>
                </c:pt>
                <c:pt idx="3470">
                  <c:v>1.130644</c:v>
                </c:pt>
                <c:pt idx="3471">
                  <c:v>1.1309560000000001</c:v>
                </c:pt>
                <c:pt idx="3472">
                  <c:v>1.131267</c:v>
                </c:pt>
                <c:pt idx="3473">
                  <c:v>1.1315789999999999</c:v>
                </c:pt>
                <c:pt idx="3474">
                  <c:v>1.131891</c:v>
                </c:pt>
                <c:pt idx="3475">
                  <c:v>1.132204</c:v>
                </c:pt>
                <c:pt idx="3476">
                  <c:v>1.132514</c:v>
                </c:pt>
                <c:pt idx="3477">
                  <c:v>1.1328240000000001</c:v>
                </c:pt>
                <c:pt idx="3478">
                  <c:v>1.1331370000000001</c:v>
                </c:pt>
                <c:pt idx="3479">
                  <c:v>1.1334470000000001</c:v>
                </c:pt>
                <c:pt idx="3480">
                  <c:v>1.133758</c:v>
                </c:pt>
                <c:pt idx="3481">
                  <c:v>1.1340680000000001</c:v>
                </c:pt>
                <c:pt idx="3482">
                  <c:v>1.134379</c:v>
                </c:pt>
                <c:pt idx="3483">
                  <c:v>1.13469</c:v>
                </c:pt>
                <c:pt idx="3484">
                  <c:v>1.1350009999999999</c:v>
                </c:pt>
                <c:pt idx="3485">
                  <c:v>1.1355789999999999</c:v>
                </c:pt>
                <c:pt idx="3486">
                  <c:v>1.1358900000000001</c:v>
                </c:pt>
                <c:pt idx="3487">
                  <c:v>1.136201</c:v>
                </c:pt>
                <c:pt idx="3488">
                  <c:v>1.136512</c:v>
                </c:pt>
                <c:pt idx="3489">
                  <c:v>1.1368240000000001</c:v>
                </c:pt>
                <c:pt idx="3490">
                  <c:v>1.1371340000000001</c:v>
                </c:pt>
                <c:pt idx="3491">
                  <c:v>1.137446</c:v>
                </c:pt>
                <c:pt idx="3492">
                  <c:v>1.137756</c:v>
                </c:pt>
                <c:pt idx="3493">
                  <c:v>1.1380669999999999</c:v>
                </c:pt>
                <c:pt idx="3494">
                  <c:v>1.138379</c:v>
                </c:pt>
                <c:pt idx="3495">
                  <c:v>1.13869</c:v>
                </c:pt>
                <c:pt idx="3496">
                  <c:v>1.139</c:v>
                </c:pt>
                <c:pt idx="3497">
                  <c:v>1.139311</c:v>
                </c:pt>
                <c:pt idx="3498">
                  <c:v>1.1398349999999999</c:v>
                </c:pt>
                <c:pt idx="3499">
                  <c:v>1.1401460000000001</c:v>
                </c:pt>
                <c:pt idx="3500">
                  <c:v>1.140458</c:v>
                </c:pt>
                <c:pt idx="3501">
                  <c:v>1.140771</c:v>
                </c:pt>
                <c:pt idx="3502">
                  <c:v>1.141081</c:v>
                </c:pt>
                <c:pt idx="3503">
                  <c:v>1.1413930000000001</c:v>
                </c:pt>
                <c:pt idx="3504">
                  <c:v>1.141705</c:v>
                </c:pt>
                <c:pt idx="3505">
                  <c:v>1.1420170000000001</c:v>
                </c:pt>
                <c:pt idx="3506">
                  <c:v>1.142328</c:v>
                </c:pt>
                <c:pt idx="3507">
                  <c:v>1.142638</c:v>
                </c:pt>
                <c:pt idx="3508">
                  <c:v>1.1429469999999999</c:v>
                </c:pt>
                <c:pt idx="3509">
                  <c:v>1.1432580000000001</c:v>
                </c:pt>
                <c:pt idx="3510">
                  <c:v>1.143567</c:v>
                </c:pt>
                <c:pt idx="3511">
                  <c:v>1.14415</c:v>
                </c:pt>
                <c:pt idx="3512">
                  <c:v>1.1444620000000001</c:v>
                </c:pt>
                <c:pt idx="3513">
                  <c:v>1.144773</c:v>
                </c:pt>
                <c:pt idx="3514">
                  <c:v>1.1450849999999999</c:v>
                </c:pt>
                <c:pt idx="3515">
                  <c:v>1.1453960000000001</c:v>
                </c:pt>
                <c:pt idx="3516">
                  <c:v>1.1457079999999999</c:v>
                </c:pt>
                <c:pt idx="3517">
                  <c:v>1.146018</c:v>
                </c:pt>
                <c:pt idx="3518">
                  <c:v>1.146331</c:v>
                </c:pt>
                <c:pt idx="3519">
                  <c:v>1.146641</c:v>
                </c:pt>
                <c:pt idx="3520">
                  <c:v>1.1469510000000001</c:v>
                </c:pt>
                <c:pt idx="3521">
                  <c:v>1.147262</c:v>
                </c:pt>
                <c:pt idx="3522">
                  <c:v>1.147573</c:v>
                </c:pt>
                <c:pt idx="3523">
                  <c:v>1.147883</c:v>
                </c:pt>
                <c:pt idx="3524">
                  <c:v>1.1481939999999999</c:v>
                </c:pt>
                <c:pt idx="3525">
                  <c:v>1.148506</c:v>
                </c:pt>
                <c:pt idx="3526">
                  <c:v>1.148817</c:v>
                </c:pt>
                <c:pt idx="3527">
                  <c:v>1.1491290000000001</c:v>
                </c:pt>
                <c:pt idx="3528">
                  <c:v>1.1494409999999999</c:v>
                </c:pt>
                <c:pt idx="3529">
                  <c:v>1.1497520000000001</c:v>
                </c:pt>
                <c:pt idx="3530">
                  <c:v>1.150064</c:v>
                </c:pt>
                <c:pt idx="3531">
                  <c:v>1.150374</c:v>
                </c:pt>
                <c:pt idx="3532">
                  <c:v>1.1506860000000001</c:v>
                </c:pt>
                <c:pt idx="3533">
                  <c:v>1.150997</c:v>
                </c:pt>
                <c:pt idx="3534">
                  <c:v>1.1513070000000001</c:v>
                </c:pt>
                <c:pt idx="3535">
                  <c:v>1.1516150000000001</c:v>
                </c:pt>
                <c:pt idx="3536">
                  <c:v>1.151926</c:v>
                </c:pt>
                <c:pt idx="3537">
                  <c:v>1.152504</c:v>
                </c:pt>
                <c:pt idx="3538">
                  <c:v>1.152814</c:v>
                </c:pt>
                <c:pt idx="3539">
                  <c:v>1.1531260000000001</c:v>
                </c:pt>
                <c:pt idx="3540">
                  <c:v>1.153438</c:v>
                </c:pt>
                <c:pt idx="3541">
                  <c:v>1.153748</c:v>
                </c:pt>
                <c:pt idx="3542">
                  <c:v>1.1540600000000001</c:v>
                </c:pt>
                <c:pt idx="3543">
                  <c:v>1.154372</c:v>
                </c:pt>
                <c:pt idx="3544">
                  <c:v>1.1546810000000001</c:v>
                </c:pt>
                <c:pt idx="3545">
                  <c:v>1.1549929999999999</c:v>
                </c:pt>
                <c:pt idx="3546">
                  <c:v>1.1553040000000001</c:v>
                </c:pt>
                <c:pt idx="3547">
                  <c:v>1.155616</c:v>
                </c:pt>
                <c:pt idx="3548">
                  <c:v>1.1559269999999999</c:v>
                </c:pt>
                <c:pt idx="3549">
                  <c:v>1.1562380000000001</c:v>
                </c:pt>
                <c:pt idx="3550">
                  <c:v>1.1567529999999999</c:v>
                </c:pt>
                <c:pt idx="3551">
                  <c:v>1.157062</c:v>
                </c:pt>
                <c:pt idx="3552">
                  <c:v>1.1573739999999999</c:v>
                </c:pt>
                <c:pt idx="3553">
                  <c:v>1.1576850000000001</c:v>
                </c:pt>
                <c:pt idx="3554">
                  <c:v>1.157996</c:v>
                </c:pt>
                <c:pt idx="3555">
                  <c:v>1.158307</c:v>
                </c:pt>
                <c:pt idx="3556">
                  <c:v>1.1586190000000001</c:v>
                </c:pt>
                <c:pt idx="3557">
                  <c:v>1.1589290000000001</c:v>
                </c:pt>
                <c:pt idx="3558">
                  <c:v>1.15924</c:v>
                </c:pt>
                <c:pt idx="3559">
                  <c:v>1.1595500000000001</c:v>
                </c:pt>
                <c:pt idx="3560">
                  <c:v>1.159861</c:v>
                </c:pt>
                <c:pt idx="3561">
                  <c:v>1.1601710000000001</c:v>
                </c:pt>
                <c:pt idx="3562">
                  <c:v>1.160482</c:v>
                </c:pt>
                <c:pt idx="3563">
                  <c:v>1.16106</c:v>
                </c:pt>
                <c:pt idx="3564">
                  <c:v>1.1613709999999999</c:v>
                </c:pt>
                <c:pt idx="3565">
                  <c:v>1.1616820000000001</c:v>
                </c:pt>
                <c:pt idx="3566">
                  <c:v>1.161994</c:v>
                </c:pt>
                <c:pt idx="3567">
                  <c:v>1.1623049999999999</c:v>
                </c:pt>
                <c:pt idx="3568">
                  <c:v>1.162617</c:v>
                </c:pt>
                <c:pt idx="3569">
                  <c:v>1.1629259999999999</c:v>
                </c:pt>
                <c:pt idx="3570">
                  <c:v>1.1632370000000001</c:v>
                </c:pt>
                <c:pt idx="3571">
                  <c:v>1.163548</c:v>
                </c:pt>
                <c:pt idx="3572">
                  <c:v>1.163862</c:v>
                </c:pt>
                <c:pt idx="3573">
                  <c:v>1.1641729999999999</c:v>
                </c:pt>
                <c:pt idx="3574">
                  <c:v>1.164485</c:v>
                </c:pt>
                <c:pt idx="3575">
                  <c:v>1.1647970000000001</c:v>
                </c:pt>
                <c:pt idx="3576">
                  <c:v>1.1651069999999999</c:v>
                </c:pt>
                <c:pt idx="3577">
                  <c:v>1.1654180000000001</c:v>
                </c:pt>
                <c:pt idx="3578">
                  <c:v>1.165729</c:v>
                </c:pt>
                <c:pt idx="3579">
                  <c:v>1.1660379999999999</c:v>
                </c:pt>
                <c:pt idx="3580">
                  <c:v>1.16635</c:v>
                </c:pt>
                <c:pt idx="3581">
                  <c:v>1.16666</c:v>
                </c:pt>
                <c:pt idx="3582">
                  <c:v>1.1669940000000001</c:v>
                </c:pt>
                <c:pt idx="3583">
                  <c:v>1.167306</c:v>
                </c:pt>
                <c:pt idx="3584">
                  <c:v>1.1676169999999999</c:v>
                </c:pt>
                <c:pt idx="3585">
                  <c:v>1.1679280000000001</c:v>
                </c:pt>
                <c:pt idx="3586">
                  <c:v>1.168239</c:v>
                </c:pt>
                <c:pt idx="3587">
                  <c:v>1.1685509999999999</c:v>
                </c:pt>
                <c:pt idx="3588">
                  <c:v>1.1688609999999999</c:v>
                </c:pt>
                <c:pt idx="3589">
                  <c:v>1.169443</c:v>
                </c:pt>
                <c:pt idx="3590">
                  <c:v>1.1697519999999999</c:v>
                </c:pt>
                <c:pt idx="3591">
                  <c:v>1.1700649999999999</c:v>
                </c:pt>
                <c:pt idx="3592">
                  <c:v>1.1703760000000001</c:v>
                </c:pt>
                <c:pt idx="3593">
                  <c:v>1.170685</c:v>
                </c:pt>
                <c:pt idx="3594">
                  <c:v>1.1709940000000001</c:v>
                </c:pt>
                <c:pt idx="3595">
                  <c:v>1.1713020000000001</c:v>
                </c:pt>
                <c:pt idx="3596">
                  <c:v>1.171613</c:v>
                </c:pt>
                <c:pt idx="3597">
                  <c:v>1.1719250000000001</c:v>
                </c:pt>
                <c:pt idx="3598">
                  <c:v>1.1722360000000001</c:v>
                </c:pt>
                <c:pt idx="3599">
                  <c:v>1.1725460000000001</c:v>
                </c:pt>
                <c:pt idx="3600">
                  <c:v>1.172857</c:v>
                </c:pt>
                <c:pt idx="3601">
                  <c:v>1.1731670000000001</c:v>
                </c:pt>
                <c:pt idx="3602">
                  <c:v>1.1736880000000001</c:v>
                </c:pt>
                <c:pt idx="3603">
                  <c:v>1.1739980000000001</c:v>
                </c:pt>
                <c:pt idx="3604">
                  <c:v>1.174309</c:v>
                </c:pt>
                <c:pt idx="3605">
                  <c:v>1.17462</c:v>
                </c:pt>
                <c:pt idx="3606">
                  <c:v>1.174933</c:v>
                </c:pt>
                <c:pt idx="3607">
                  <c:v>1.175243</c:v>
                </c:pt>
                <c:pt idx="3608">
                  <c:v>1.175556</c:v>
                </c:pt>
                <c:pt idx="3609">
                  <c:v>1.1758660000000001</c:v>
                </c:pt>
                <c:pt idx="3610">
                  <c:v>1.1761760000000001</c:v>
                </c:pt>
                <c:pt idx="3611">
                  <c:v>1.1764870000000001</c:v>
                </c:pt>
                <c:pt idx="3612">
                  <c:v>1.176798</c:v>
                </c:pt>
                <c:pt idx="3613">
                  <c:v>1.177108</c:v>
                </c:pt>
                <c:pt idx="3614">
                  <c:v>1.1774199999999999</c:v>
                </c:pt>
                <c:pt idx="3615">
                  <c:v>1.1779999999999999</c:v>
                </c:pt>
                <c:pt idx="3616">
                  <c:v>1.178312</c:v>
                </c:pt>
                <c:pt idx="3617">
                  <c:v>1.178623</c:v>
                </c:pt>
                <c:pt idx="3618">
                  <c:v>1.178931</c:v>
                </c:pt>
                <c:pt idx="3619">
                  <c:v>1.179243</c:v>
                </c:pt>
                <c:pt idx="3620">
                  <c:v>1.1795530000000001</c:v>
                </c:pt>
                <c:pt idx="3621">
                  <c:v>1.1798649999999999</c:v>
                </c:pt>
                <c:pt idx="3622">
                  <c:v>1.1801759999999999</c:v>
                </c:pt>
                <c:pt idx="3623">
                  <c:v>1.1804859999999999</c:v>
                </c:pt>
                <c:pt idx="3624">
                  <c:v>1.1807970000000001</c:v>
                </c:pt>
                <c:pt idx="3625">
                  <c:v>1.1811069999999999</c:v>
                </c:pt>
                <c:pt idx="3626">
                  <c:v>1.181419</c:v>
                </c:pt>
                <c:pt idx="3627">
                  <c:v>1.181729</c:v>
                </c:pt>
                <c:pt idx="3628">
                  <c:v>1.182037</c:v>
                </c:pt>
                <c:pt idx="3629">
                  <c:v>1.182348</c:v>
                </c:pt>
                <c:pt idx="3630">
                  <c:v>1.182658</c:v>
                </c:pt>
                <c:pt idx="3631">
                  <c:v>1.1829689999999999</c:v>
                </c:pt>
                <c:pt idx="3632">
                  <c:v>1.1832780000000001</c:v>
                </c:pt>
                <c:pt idx="3633">
                  <c:v>1.1835880000000001</c:v>
                </c:pt>
                <c:pt idx="3634">
                  <c:v>1.1838960000000001</c:v>
                </c:pt>
                <c:pt idx="3635">
                  <c:v>1.184207</c:v>
                </c:pt>
                <c:pt idx="3636">
                  <c:v>1.1845190000000001</c:v>
                </c:pt>
                <c:pt idx="3637">
                  <c:v>1.18483</c:v>
                </c:pt>
                <c:pt idx="3638">
                  <c:v>1.1851400000000001</c:v>
                </c:pt>
                <c:pt idx="3639">
                  <c:v>1.185451</c:v>
                </c:pt>
                <c:pt idx="3640">
                  <c:v>1.185762</c:v>
                </c:pt>
                <c:pt idx="3641">
                  <c:v>1.1863429999999999</c:v>
                </c:pt>
                <c:pt idx="3642">
                  <c:v>1.186653</c:v>
                </c:pt>
                <c:pt idx="3643">
                  <c:v>1.186966</c:v>
                </c:pt>
                <c:pt idx="3644">
                  <c:v>1.187276</c:v>
                </c:pt>
                <c:pt idx="3645">
                  <c:v>1.1875880000000001</c:v>
                </c:pt>
                <c:pt idx="3646">
                  <c:v>1.187899</c:v>
                </c:pt>
                <c:pt idx="3647">
                  <c:v>1.1882090000000001</c:v>
                </c:pt>
                <c:pt idx="3648">
                  <c:v>1.1885220000000001</c:v>
                </c:pt>
                <c:pt idx="3649">
                  <c:v>1.188833</c:v>
                </c:pt>
                <c:pt idx="3650">
                  <c:v>1.189146</c:v>
                </c:pt>
                <c:pt idx="3651">
                  <c:v>1.189457</c:v>
                </c:pt>
                <c:pt idx="3652">
                  <c:v>1.1897679999999999</c:v>
                </c:pt>
                <c:pt idx="3653">
                  <c:v>1.1900770000000001</c:v>
                </c:pt>
                <c:pt idx="3654">
                  <c:v>1.1906080000000001</c:v>
                </c:pt>
                <c:pt idx="3655">
                  <c:v>1.1909209999999999</c:v>
                </c:pt>
                <c:pt idx="3656">
                  <c:v>1.191233</c:v>
                </c:pt>
                <c:pt idx="3657">
                  <c:v>1.1915450000000001</c:v>
                </c:pt>
                <c:pt idx="3658">
                  <c:v>1.1918550000000001</c:v>
                </c:pt>
                <c:pt idx="3659">
                  <c:v>1.1921649999999999</c:v>
                </c:pt>
                <c:pt idx="3660">
                  <c:v>1.1924760000000001</c:v>
                </c:pt>
                <c:pt idx="3661">
                  <c:v>1.192788</c:v>
                </c:pt>
                <c:pt idx="3662">
                  <c:v>1.1930989999999999</c:v>
                </c:pt>
                <c:pt idx="3663">
                  <c:v>1.1934100000000001</c:v>
                </c:pt>
                <c:pt idx="3664">
                  <c:v>1.1937199999999999</c:v>
                </c:pt>
                <c:pt idx="3665">
                  <c:v>1.194032</c:v>
                </c:pt>
                <c:pt idx="3666">
                  <c:v>1.1943429999999999</c:v>
                </c:pt>
                <c:pt idx="3667">
                  <c:v>1.1949259999999999</c:v>
                </c:pt>
                <c:pt idx="3668">
                  <c:v>1.195235</c:v>
                </c:pt>
                <c:pt idx="3669">
                  <c:v>1.1955450000000001</c:v>
                </c:pt>
                <c:pt idx="3670">
                  <c:v>1.1958569999999999</c:v>
                </c:pt>
                <c:pt idx="3671">
                  <c:v>1.1961660000000001</c:v>
                </c:pt>
                <c:pt idx="3672">
                  <c:v>1.196477</c:v>
                </c:pt>
                <c:pt idx="3673">
                  <c:v>1.1967859999999999</c:v>
                </c:pt>
                <c:pt idx="3674">
                  <c:v>1.1970970000000001</c:v>
                </c:pt>
                <c:pt idx="3675">
                  <c:v>1.197406</c:v>
                </c:pt>
                <c:pt idx="3676">
                  <c:v>1.1977169999999999</c:v>
                </c:pt>
                <c:pt idx="3677">
                  <c:v>1.1980280000000001</c:v>
                </c:pt>
                <c:pt idx="3678">
                  <c:v>1.198339</c:v>
                </c:pt>
                <c:pt idx="3679">
                  <c:v>1.198647</c:v>
                </c:pt>
                <c:pt idx="3680">
                  <c:v>1.1989590000000001</c:v>
                </c:pt>
                <c:pt idx="3681">
                  <c:v>1.199271</c:v>
                </c:pt>
                <c:pt idx="3682">
                  <c:v>1.199579</c:v>
                </c:pt>
                <c:pt idx="3683">
                  <c:v>1.199892</c:v>
                </c:pt>
                <c:pt idx="3684">
                  <c:v>1.2002010000000001</c:v>
                </c:pt>
                <c:pt idx="3685">
                  <c:v>1.2005129999999999</c:v>
                </c:pt>
                <c:pt idx="3686">
                  <c:v>1.2008239999999999</c:v>
                </c:pt>
                <c:pt idx="3687">
                  <c:v>1.2011350000000001</c:v>
                </c:pt>
                <c:pt idx="3688">
                  <c:v>1.201446</c:v>
                </c:pt>
                <c:pt idx="3689">
                  <c:v>1.2017580000000001</c:v>
                </c:pt>
                <c:pt idx="3690">
                  <c:v>1.2020679999999999</c:v>
                </c:pt>
                <c:pt idx="3691">
                  <c:v>1.20238</c:v>
                </c:pt>
                <c:pt idx="3692">
                  <c:v>1.2026889999999999</c:v>
                </c:pt>
                <c:pt idx="3693">
                  <c:v>1.2032700000000001</c:v>
                </c:pt>
                <c:pt idx="3694">
                  <c:v>1.203581</c:v>
                </c:pt>
                <c:pt idx="3695">
                  <c:v>1.203892</c:v>
                </c:pt>
                <c:pt idx="3696">
                  <c:v>1.2042040000000001</c:v>
                </c:pt>
                <c:pt idx="3697">
                  <c:v>1.2045129999999999</c:v>
                </c:pt>
                <c:pt idx="3698">
                  <c:v>1.204823</c:v>
                </c:pt>
                <c:pt idx="3699">
                  <c:v>1.2051339999999999</c:v>
                </c:pt>
                <c:pt idx="3700">
                  <c:v>1.2054419999999999</c:v>
                </c:pt>
                <c:pt idx="3701">
                  <c:v>1.205751</c:v>
                </c:pt>
                <c:pt idx="3702">
                  <c:v>1.2060630000000001</c:v>
                </c:pt>
                <c:pt idx="3703">
                  <c:v>1.206372</c:v>
                </c:pt>
                <c:pt idx="3704">
                  <c:v>1.206682</c:v>
                </c:pt>
                <c:pt idx="3705">
                  <c:v>1.2069939999999999</c:v>
                </c:pt>
                <c:pt idx="3706">
                  <c:v>1.207525</c:v>
                </c:pt>
                <c:pt idx="3707">
                  <c:v>1.2078340000000001</c:v>
                </c:pt>
                <c:pt idx="3708">
                  <c:v>1.2081459999999999</c:v>
                </c:pt>
                <c:pt idx="3709">
                  <c:v>1.2084569999999999</c:v>
                </c:pt>
                <c:pt idx="3710">
                  <c:v>1.2087669999999999</c:v>
                </c:pt>
                <c:pt idx="3711">
                  <c:v>1.209077</c:v>
                </c:pt>
                <c:pt idx="3712">
                  <c:v>1.209389</c:v>
                </c:pt>
                <c:pt idx="3713">
                  <c:v>1.2097009999999999</c:v>
                </c:pt>
                <c:pt idx="3714">
                  <c:v>1.21001</c:v>
                </c:pt>
                <c:pt idx="3715">
                  <c:v>1.210323</c:v>
                </c:pt>
                <c:pt idx="3716">
                  <c:v>1.2106349999999999</c:v>
                </c:pt>
                <c:pt idx="3717">
                  <c:v>1.210944</c:v>
                </c:pt>
                <c:pt idx="3718">
                  <c:v>1.2112560000000001</c:v>
                </c:pt>
                <c:pt idx="3719">
                  <c:v>1.211832</c:v>
                </c:pt>
                <c:pt idx="3720">
                  <c:v>1.2121440000000001</c:v>
                </c:pt>
                <c:pt idx="3721">
                  <c:v>1.2124550000000001</c:v>
                </c:pt>
                <c:pt idx="3722">
                  <c:v>1.2127669999999999</c:v>
                </c:pt>
                <c:pt idx="3723">
                  <c:v>1.2130799999999999</c:v>
                </c:pt>
                <c:pt idx="3724">
                  <c:v>1.21339</c:v>
                </c:pt>
                <c:pt idx="3725">
                  <c:v>1.2136979999999999</c:v>
                </c:pt>
                <c:pt idx="3726">
                  <c:v>1.2140089999999999</c:v>
                </c:pt>
                <c:pt idx="3727">
                  <c:v>1.2143189999999999</c:v>
                </c:pt>
                <c:pt idx="3728">
                  <c:v>1.214629</c:v>
                </c:pt>
                <c:pt idx="3729">
                  <c:v>1.214941</c:v>
                </c:pt>
                <c:pt idx="3730">
                  <c:v>1.215252</c:v>
                </c:pt>
                <c:pt idx="3731">
                  <c:v>1.215562</c:v>
                </c:pt>
                <c:pt idx="3732">
                  <c:v>1.2158739999999999</c:v>
                </c:pt>
                <c:pt idx="3733">
                  <c:v>1.216186</c:v>
                </c:pt>
                <c:pt idx="3734">
                  <c:v>1.2164969999999999</c:v>
                </c:pt>
                <c:pt idx="3735">
                  <c:v>1.216807</c:v>
                </c:pt>
                <c:pt idx="3736">
                  <c:v>1.217117</c:v>
                </c:pt>
                <c:pt idx="3737">
                  <c:v>1.217427</c:v>
                </c:pt>
                <c:pt idx="3738">
                  <c:v>1.217738</c:v>
                </c:pt>
                <c:pt idx="3739">
                  <c:v>1.2180500000000001</c:v>
                </c:pt>
                <c:pt idx="3740">
                  <c:v>1.2183619999999999</c:v>
                </c:pt>
                <c:pt idx="3741">
                  <c:v>1.2186729999999999</c:v>
                </c:pt>
                <c:pt idx="3742">
                  <c:v>1.2189840000000001</c:v>
                </c:pt>
                <c:pt idx="3743">
                  <c:v>1.219293</c:v>
                </c:pt>
                <c:pt idx="3744">
                  <c:v>1.2196039999999999</c:v>
                </c:pt>
                <c:pt idx="3745">
                  <c:v>1.2201869999999999</c:v>
                </c:pt>
                <c:pt idx="3746">
                  <c:v>1.220496</c:v>
                </c:pt>
                <c:pt idx="3747">
                  <c:v>1.2208079999999999</c:v>
                </c:pt>
                <c:pt idx="3748">
                  <c:v>1.2211209999999999</c:v>
                </c:pt>
                <c:pt idx="3749">
                  <c:v>1.2214290000000001</c:v>
                </c:pt>
                <c:pt idx="3750">
                  <c:v>1.221738</c:v>
                </c:pt>
                <c:pt idx="3751">
                  <c:v>1.222048</c:v>
                </c:pt>
                <c:pt idx="3752">
                  <c:v>1.2223599999999999</c:v>
                </c:pt>
                <c:pt idx="3753">
                  <c:v>1.2226729999999999</c:v>
                </c:pt>
                <c:pt idx="3754">
                  <c:v>1.2229840000000001</c:v>
                </c:pt>
                <c:pt idx="3755">
                  <c:v>1.2232959999999999</c:v>
                </c:pt>
                <c:pt idx="3756">
                  <c:v>1.2236039999999999</c:v>
                </c:pt>
                <c:pt idx="3757">
                  <c:v>1.223916</c:v>
                </c:pt>
                <c:pt idx="3758">
                  <c:v>1.2244600000000001</c:v>
                </c:pt>
                <c:pt idx="3759">
                  <c:v>1.2247710000000001</c:v>
                </c:pt>
                <c:pt idx="3760">
                  <c:v>1.2250840000000001</c:v>
                </c:pt>
                <c:pt idx="3761">
                  <c:v>1.225393</c:v>
                </c:pt>
                <c:pt idx="3762">
                  <c:v>1.225705</c:v>
                </c:pt>
                <c:pt idx="3763">
                  <c:v>1.226016</c:v>
                </c:pt>
                <c:pt idx="3764">
                  <c:v>1.2263269999999999</c:v>
                </c:pt>
                <c:pt idx="3765">
                  <c:v>1.2266379999999999</c:v>
                </c:pt>
                <c:pt idx="3766">
                  <c:v>1.2269490000000001</c:v>
                </c:pt>
                <c:pt idx="3767">
                  <c:v>1.2272609999999999</c:v>
                </c:pt>
                <c:pt idx="3768">
                  <c:v>1.227573</c:v>
                </c:pt>
                <c:pt idx="3769">
                  <c:v>1.227884</c:v>
                </c:pt>
                <c:pt idx="3770">
                  <c:v>1.228194</c:v>
                </c:pt>
                <c:pt idx="3771">
                  <c:v>1.2287729999999999</c:v>
                </c:pt>
                <c:pt idx="3772">
                  <c:v>1.2290840000000001</c:v>
                </c:pt>
                <c:pt idx="3773">
                  <c:v>1.229395</c:v>
                </c:pt>
                <c:pt idx="3774">
                  <c:v>1.2297070000000001</c:v>
                </c:pt>
                <c:pt idx="3775">
                  <c:v>1.230019</c:v>
                </c:pt>
                <c:pt idx="3776">
                  <c:v>1.2303310000000001</c:v>
                </c:pt>
                <c:pt idx="3777">
                  <c:v>1.230642</c:v>
                </c:pt>
                <c:pt idx="3778">
                  <c:v>1.230952</c:v>
                </c:pt>
                <c:pt idx="3779">
                  <c:v>1.231263</c:v>
                </c:pt>
                <c:pt idx="3780">
                  <c:v>1.2315739999999999</c:v>
                </c:pt>
                <c:pt idx="3781">
                  <c:v>1.2318849999999999</c:v>
                </c:pt>
                <c:pt idx="3782">
                  <c:v>1.2321960000000001</c:v>
                </c:pt>
                <c:pt idx="3783">
                  <c:v>1.2325060000000001</c:v>
                </c:pt>
                <c:pt idx="3784">
                  <c:v>1.2328170000000001</c:v>
                </c:pt>
                <c:pt idx="3785">
                  <c:v>1.2331259999999999</c:v>
                </c:pt>
                <c:pt idx="3786">
                  <c:v>1.2334369999999999</c:v>
                </c:pt>
                <c:pt idx="3787">
                  <c:v>1.233746</c:v>
                </c:pt>
                <c:pt idx="3788">
                  <c:v>1.234056</c:v>
                </c:pt>
                <c:pt idx="3789">
                  <c:v>1.2343679999999999</c:v>
                </c:pt>
                <c:pt idx="3790">
                  <c:v>1.2346790000000001</c:v>
                </c:pt>
                <c:pt idx="3791">
                  <c:v>1.23499</c:v>
                </c:pt>
                <c:pt idx="3792">
                  <c:v>1.235301</c:v>
                </c:pt>
                <c:pt idx="3793">
                  <c:v>1.2356130000000001</c:v>
                </c:pt>
                <c:pt idx="3794">
                  <c:v>1.2359249999999999</c:v>
                </c:pt>
                <c:pt idx="3795">
                  <c:v>1.2362359999999999</c:v>
                </c:pt>
                <c:pt idx="3796">
                  <c:v>1.236548</c:v>
                </c:pt>
                <c:pt idx="3797">
                  <c:v>1.237125</c:v>
                </c:pt>
                <c:pt idx="3798">
                  <c:v>1.237436</c:v>
                </c:pt>
                <c:pt idx="3799">
                  <c:v>1.2377480000000001</c:v>
                </c:pt>
                <c:pt idx="3800">
                  <c:v>1.2380580000000001</c:v>
                </c:pt>
                <c:pt idx="3801">
                  <c:v>1.238367</c:v>
                </c:pt>
                <c:pt idx="3802">
                  <c:v>1.2386779999999999</c:v>
                </c:pt>
                <c:pt idx="3803">
                  <c:v>1.238988</c:v>
                </c:pt>
                <c:pt idx="3804">
                  <c:v>1.2393000000000001</c:v>
                </c:pt>
                <c:pt idx="3805">
                  <c:v>1.239611</c:v>
                </c:pt>
                <c:pt idx="3806">
                  <c:v>1.2399230000000001</c:v>
                </c:pt>
                <c:pt idx="3807">
                  <c:v>1.2402340000000001</c:v>
                </c:pt>
                <c:pt idx="3808">
                  <c:v>1.2405440000000001</c:v>
                </c:pt>
                <c:pt idx="3809">
                  <c:v>1.240856</c:v>
                </c:pt>
                <c:pt idx="3810">
                  <c:v>1.241385</c:v>
                </c:pt>
                <c:pt idx="3811">
                  <c:v>1.2416959999999999</c:v>
                </c:pt>
                <c:pt idx="3812">
                  <c:v>1.242008</c:v>
                </c:pt>
                <c:pt idx="3813">
                  <c:v>1.242319</c:v>
                </c:pt>
                <c:pt idx="3814">
                  <c:v>1.2426299999999999</c:v>
                </c:pt>
                <c:pt idx="3815">
                  <c:v>1.242942</c:v>
                </c:pt>
                <c:pt idx="3816">
                  <c:v>1.2432540000000001</c:v>
                </c:pt>
                <c:pt idx="3817">
                  <c:v>1.2435639999999999</c:v>
                </c:pt>
                <c:pt idx="3818">
                  <c:v>1.2438750000000001</c:v>
                </c:pt>
                <c:pt idx="3819">
                  <c:v>1.2441869999999999</c:v>
                </c:pt>
                <c:pt idx="3820">
                  <c:v>1.244496</c:v>
                </c:pt>
                <c:pt idx="3821">
                  <c:v>1.244807</c:v>
                </c:pt>
                <c:pt idx="3822">
                  <c:v>1.24512</c:v>
                </c:pt>
                <c:pt idx="3823">
                  <c:v>1.2456989999999999</c:v>
                </c:pt>
                <c:pt idx="3824">
                  <c:v>1.2460089999999999</c:v>
                </c:pt>
                <c:pt idx="3825">
                  <c:v>1.2463219999999999</c:v>
                </c:pt>
                <c:pt idx="3826">
                  <c:v>1.246632</c:v>
                </c:pt>
                <c:pt idx="3827">
                  <c:v>1.2469429999999999</c:v>
                </c:pt>
                <c:pt idx="3828">
                  <c:v>1.2472540000000001</c:v>
                </c:pt>
                <c:pt idx="3829">
                  <c:v>1.247563</c:v>
                </c:pt>
                <c:pt idx="3830">
                  <c:v>1.2478739999999999</c:v>
                </c:pt>
                <c:pt idx="3831">
                  <c:v>1.2481850000000001</c:v>
                </c:pt>
                <c:pt idx="3832">
                  <c:v>1.248494</c:v>
                </c:pt>
                <c:pt idx="3833">
                  <c:v>1.2488049999999999</c:v>
                </c:pt>
                <c:pt idx="3834">
                  <c:v>1.249118</c:v>
                </c:pt>
                <c:pt idx="3835">
                  <c:v>1.249431</c:v>
                </c:pt>
                <c:pt idx="3836">
                  <c:v>1.2497419999999999</c:v>
                </c:pt>
                <c:pt idx="3837">
                  <c:v>1.250054</c:v>
                </c:pt>
                <c:pt idx="3838">
                  <c:v>1.2503660000000001</c:v>
                </c:pt>
                <c:pt idx="3839">
                  <c:v>1.250677</c:v>
                </c:pt>
                <c:pt idx="3840">
                  <c:v>1.2509889999999999</c:v>
                </c:pt>
                <c:pt idx="3841">
                  <c:v>1.2513000000000001</c:v>
                </c:pt>
                <c:pt idx="3842">
                  <c:v>1.2516099999999999</c:v>
                </c:pt>
                <c:pt idx="3843">
                  <c:v>1.2519210000000001</c:v>
                </c:pt>
                <c:pt idx="3844">
                  <c:v>1.2522310000000001</c:v>
                </c:pt>
                <c:pt idx="3845">
                  <c:v>1.2525409999999999</c:v>
                </c:pt>
                <c:pt idx="3846">
                  <c:v>1.252848</c:v>
                </c:pt>
                <c:pt idx="3847">
                  <c:v>1.2531600000000001</c:v>
                </c:pt>
                <c:pt idx="3848">
                  <c:v>1.2534689999999999</c:v>
                </c:pt>
                <c:pt idx="3849">
                  <c:v>1.2540469999999999</c:v>
                </c:pt>
                <c:pt idx="3850">
                  <c:v>1.2543580000000001</c:v>
                </c:pt>
                <c:pt idx="3851">
                  <c:v>1.25467</c:v>
                </c:pt>
                <c:pt idx="3852">
                  <c:v>1.254982</c:v>
                </c:pt>
                <c:pt idx="3853">
                  <c:v>1.2552920000000001</c:v>
                </c:pt>
                <c:pt idx="3854">
                  <c:v>1.2556039999999999</c:v>
                </c:pt>
                <c:pt idx="3855">
                  <c:v>1.2559119999999999</c:v>
                </c:pt>
                <c:pt idx="3856">
                  <c:v>1.2562249999999999</c:v>
                </c:pt>
                <c:pt idx="3857">
                  <c:v>1.2565360000000001</c:v>
                </c:pt>
                <c:pt idx="3858">
                  <c:v>1.256847</c:v>
                </c:pt>
                <c:pt idx="3859">
                  <c:v>1.2571589999999999</c:v>
                </c:pt>
                <c:pt idx="3860">
                  <c:v>1.2574689999999999</c:v>
                </c:pt>
                <c:pt idx="3861">
                  <c:v>1.2577799999999999</c:v>
                </c:pt>
                <c:pt idx="3862">
                  <c:v>1.25831</c:v>
                </c:pt>
                <c:pt idx="3863">
                  <c:v>1.258623</c:v>
                </c:pt>
                <c:pt idx="3864">
                  <c:v>1.258934</c:v>
                </c:pt>
                <c:pt idx="3865">
                  <c:v>1.2592460000000001</c:v>
                </c:pt>
                <c:pt idx="3866">
                  <c:v>1.259557</c:v>
                </c:pt>
                <c:pt idx="3867">
                  <c:v>1.2598689999999999</c:v>
                </c:pt>
                <c:pt idx="3868">
                  <c:v>1.2601800000000001</c:v>
                </c:pt>
                <c:pt idx="3869">
                  <c:v>1.260489</c:v>
                </c:pt>
                <c:pt idx="3870">
                  <c:v>1.2607999999999999</c:v>
                </c:pt>
                <c:pt idx="3871">
                  <c:v>1.261112</c:v>
                </c:pt>
                <c:pt idx="3872">
                  <c:v>1.261422</c:v>
                </c:pt>
                <c:pt idx="3873">
                  <c:v>1.2617320000000001</c:v>
                </c:pt>
                <c:pt idx="3874">
                  <c:v>1.262041</c:v>
                </c:pt>
                <c:pt idx="3875">
                  <c:v>1.2626189999999999</c:v>
                </c:pt>
                <c:pt idx="3876">
                  <c:v>1.2629300000000001</c:v>
                </c:pt>
                <c:pt idx="3877">
                  <c:v>1.2632380000000001</c:v>
                </c:pt>
                <c:pt idx="3878">
                  <c:v>1.263549</c:v>
                </c:pt>
                <c:pt idx="3879">
                  <c:v>1.2638590000000001</c:v>
                </c:pt>
                <c:pt idx="3880">
                  <c:v>1.2641709999999999</c:v>
                </c:pt>
                <c:pt idx="3881">
                  <c:v>1.264483</c:v>
                </c:pt>
                <c:pt idx="3882">
                  <c:v>1.2647919999999999</c:v>
                </c:pt>
                <c:pt idx="3883">
                  <c:v>1.2651030000000001</c:v>
                </c:pt>
                <c:pt idx="3884">
                  <c:v>1.265414</c:v>
                </c:pt>
                <c:pt idx="3885">
                  <c:v>1.265727</c:v>
                </c:pt>
                <c:pt idx="3886">
                  <c:v>1.266035</c:v>
                </c:pt>
                <c:pt idx="3887">
                  <c:v>1.2663450000000001</c:v>
                </c:pt>
                <c:pt idx="3888">
                  <c:v>1.2666550000000001</c:v>
                </c:pt>
                <c:pt idx="3889">
                  <c:v>1.2669630000000001</c:v>
                </c:pt>
                <c:pt idx="3890">
                  <c:v>1.2672749999999999</c:v>
                </c:pt>
                <c:pt idx="3891">
                  <c:v>1.267585</c:v>
                </c:pt>
                <c:pt idx="3892">
                  <c:v>1.2678970000000001</c:v>
                </c:pt>
                <c:pt idx="3893">
                  <c:v>1.2682089999999999</c:v>
                </c:pt>
                <c:pt idx="3894">
                  <c:v>1.268516</c:v>
                </c:pt>
                <c:pt idx="3895">
                  <c:v>1.268829</c:v>
                </c:pt>
                <c:pt idx="3896">
                  <c:v>1.2691380000000001</c:v>
                </c:pt>
                <c:pt idx="3897">
                  <c:v>1.269449</c:v>
                </c:pt>
                <c:pt idx="3898">
                  <c:v>1.2697590000000001</c:v>
                </c:pt>
                <c:pt idx="3899">
                  <c:v>1.270068</c:v>
                </c:pt>
                <c:pt idx="3900">
                  <c:v>1.270381</c:v>
                </c:pt>
                <c:pt idx="3901">
                  <c:v>1.2709589999999999</c:v>
                </c:pt>
                <c:pt idx="3902">
                  <c:v>1.271269</c:v>
                </c:pt>
                <c:pt idx="3903">
                  <c:v>1.2715810000000001</c:v>
                </c:pt>
                <c:pt idx="3904">
                  <c:v>1.2718910000000001</c:v>
                </c:pt>
                <c:pt idx="3905">
                  <c:v>1.2722020000000001</c:v>
                </c:pt>
                <c:pt idx="3906">
                  <c:v>1.2725139999999999</c:v>
                </c:pt>
                <c:pt idx="3907">
                  <c:v>1.2728250000000001</c:v>
                </c:pt>
                <c:pt idx="3908">
                  <c:v>1.273136</c:v>
                </c:pt>
                <c:pt idx="3909">
                  <c:v>1.2734479999999999</c:v>
                </c:pt>
                <c:pt idx="3910">
                  <c:v>1.2737590000000001</c:v>
                </c:pt>
                <c:pt idx="3911">
                  <c:v>1.2740689999999999</c:v>
                </c:pt>
                <c:pt idx="3912">
                  <c:v>1.2743789999999999</c:v>
                </c:pt>
                <c:pt idx="3913">
                  <c:v>1.274691</c:v>
                </c:pt>
                <c:pt idx="3914">
                  <c:v>1.275258</c:v>
                </c:pt>
                <c:pt idx="3915">
                  <c:v>1.275566</c:v>
                </c:pt>
                <c:pt idx="3916">
                  <c:v>1.2758780000000001</c:v>
                </c:pt>
                <c:pt idx="3917">
                  <c:v>1.276189</c:v>
                </c:pt>
                <c:pt idx="3918">
                  <c:v>1.2765</c:v>
                </c:pt>
                <c:pt idx="3919">
                  <c:v>1.27681</c:v>
                </c:pt>
                <c:pt idx="3920">
                  <c:v>1.27712</c:v>
                </c:pt>
                <c:pt idx="3921">
                  <c:v>1.2774300000000001</c:v>
                </c:pt>
                <c:pt idx="3922">
                  <c:v>1.277741</c:v>
                </c:pt>
                <c:pt idx="3923">
                  <c:v>1.278052</c:v>
                </c:pt>
                <c:pt idx="3924">
                  <c:v>1.278365</c:v>
                </c:pt>
                <c:pt idx="3925">
                  <c:v>1.2786759999999999</c:v>
                </c:pt>
                <c:pt idx="3926">
                  <c:v>1.278985</c:v>
                </c:pt>
                <c:pt idx="3927">
                  <c:v>1.279568</c:v>
                </c:pt>
                <c:pt idx="3928">
                  <c:v>1.2798799999999999</c:v>
                </c:pt>
                <c:pt idx="3929">
                  <c:v>1.2801899999999999</c:v>
                </c:pt>
                <c:pt idx="3930">
                  <c:v>1.2805009999999999</c:v>
                </c:pt>
                <c:pt idx="3931">
                  <c:v>1.2808120000000001</c:v>
                </c:pt>
                <c:pt idx="3932">
                  <c:v>1.281121</c:v>
                </c:pt>
                <c:pt idx="3933">
                  <c:v>1.281433</c:v>
                </c:pt>
                <c:pt idx="3934">
                  <c:v>1.281741</c:v>
                </c:pt>
                <c:pt idx="3935">
                  <c:v>1.2820499999999999</c:v>
                </c:pt>
                <c:pt idx="3936">
                  <c:v>1.282362</c:v>
                </c:pt>
                <c:pt idx="3937">
                  <c:v>1.2826740000000001</c:v>
                </c:pt>
                <c:pt idx="3938">
                  <c:v>1.282985</c:v>
                </c:pt>
                <c:pt idx="3939">
                  <c:v>1.2832969999999999</c:v>
                </c:pt>
                <c:pt idx="3940">
                  <c:v>1.283606</c:v>
                </c:pt>
                <c:pt idx="3941">
                  <c:v>1.2839160000000001</c:v>
                </c:pt>
                <c:pt idx="3942">
                  <c:v>1.2842260000000001</c:v>
                </c:pt>
                <c:pt idx="3943">
                  <c:v>1.284538</c:v>
                </c:pt>
                <c:pt idx="3944">
                  <c:v>1.28485</c:v>
                </c:pt>
                <c:pt idx="3945">
                  <c:v>1.2851600000000001</c:v>
                </c:pt>
                <c:pt idx="3946">
                  <c:v>1.285471</c:v>
                </c:pt>
                <c:pt idx="3947">
                  <c:v>1.2857829999999999</c:v>
                </c:pt>
                <c:pt idx="3948">
                  <c:v>1.286095</c:v>
                </c:pt>
                <c:pt idx="3949">
                  <c:v>1.286405</c:v>
                </c:pt>
                <c:pt idx="3950">
                  <c:v>1.286716</c:v>
                </c:pt>
                <c:pt idx="3951">
                  <c:v>1.2870250000000001</c:v>
                </c:pt>
                <c:pt idx="3952">
                  <c:v>1.2873380000000001</c:v>
                </c:pt>
                <c:pt idx="3953">
                  <c:v>1.2879179999999999</c:v>
                </c:pt>
                <c:pt idx="3954">
                  <c:v>1.2882290000000001</c:v>
                </c:pt>
                <c:pt idx="3955">
                  <c:v>1.28854</c:v>
                </c:pt>
                <c:pt idx="3956">
                  <c:v>1.288853</c:v>
                </c:pt>
                <c:pt idx="3957">
                  <c:v>1.2891630000000001</c:v>
                </c:pt>
                <c:pt idx="3958">
                  <c:v>1.2894749999999999</c:v>
                </c:pt>
                <c:pt idx="3959">
                  <c:v>1.289784</c:v>
                </c:pt>
                <c:pt idx="3960">
                  <c:v>1.290095</c:v>
                </c:pt>
                <c:pt idx="3961">
                  <c:v>1.290405</c:v>
                </c:pt>
                <c:pt idx="3962">
                  <c:v>1.290716</c:v>
                </c:pt>
                <c:pt idx="3963">
                  <c:v>1.291026</c:v>
                </c:pt>
                <c:pt idx="3964">
                  <c:v>1.2913349999999999</c:v>
                </c:pt>
                <c:pt idx="3965">
                  <c:v>1.2916460000000001</c:v>
                </c:pt>
                <c:pt idx="3966">
                  <c:v>1.2921750000000001</c:v>
                </c:pt>
                <c:pt idx="3967">
                  <c:v>1.2924869999999999</c:v>
                </c:pt>
                <c:pt idx="3968">
                  <c:v>1.292797</c:v>
                </c:pt>
                <c:pt idx="3969">
                  <c:v>1.2931060000000001</c:v>
                </c:pt>
                <c:pt idx="3970">
                  <c:v>1.293417</c:v>
                </c:pt>
                <c:pt idx="3971">
                  <c:v>1.2937270000000001</c:v>
                </c:pt>
                <c:pt idx="3972">
                  <c:v>1.2940370000000001</c:v>
                </c:pt>
                <c:pt idx="3973">
                  <c:v>1.2943480000000001</c:v>
                </c:pt>
                <c:pt idx="3974">
                  <c:v>1.294659</c:v>
                </c:pt>
                <c:pt idx="3975">
                  <c:v>1.2949710000000001</c:v>
                </c:pt>
                <c:pt idx="3976">
                  <c:v>1.2952840000000001</c:v>
                </c:pt>
                <c:pt idx="3977">
                  <c:v>1.2955950000000001</c:v>
                </c:pt>
                <c:pt idx="3978">
                  <c:v>1.295906</c:v>
                </c:pt>
                <c:pt idx="3979">
                  <c:v>1.296481</c:v>
                </c:pt>
                <c:pt idx="3980">
                  <c:v>1.2967919999999999</c:v>
                </c:pt>
                <c:pt idx="3981">
                  <c:v>1.297102</c:v>
                </c:pt>
                <c:pt idx="3982">
                  <c:v>1.297412</c:v>
                </c:pt>
                <c:pt idx="3983">
                  <c:v>1.297723</c:v>
                </c:pt>
                <c:pt idx="3984">
                  <c:v>1.298036</c:v>
                </c:pt>
                <c:pt idx="3985">
                  <c:v>1.2983469999999999</c:v>
                </c:pt>
                <c:pt idx="3986">
                  <c:v>1.2986580000000001</c:v>
                </c:pt>
                <c:pt idx="3987">
                  <c:v>1.298969</c:v>
                </c:pt>
                <c:pt idx="3988">
                  <c:v>1.2992779999999999</c:v>
                </c:pt>
                <c:pt idx="3989">
                  <c:v>1.29959</c:v>
                </c:pt>
                <c:pt idx="3990">
                  <c:v>1.2999000000000001</c:v>
                </c:pt>
                <c:pt idx="3991">
                  <c:v>1.300211</c:v>
                </c:pt>
                <c:pt idx="3992">
                  <c:v>1.300521</c:v>
                </c:pt>
                <c:pt idx="3993">
                  <c:v>1.300832</c:v>
                </c:pt>
                <c:pt idx="3994">
                  <c:v>1.3011410000000001</c:v>
                </c:pt>
                <c:pt idx="3995">
                  <c:v>1.3014520000000001</c:v>
                </c:pt>
                <c:pt idx="3996">
                  <c:v>1.3017639999999999</c:v>
                </c:pt>
                <c:pt idx="3997">
                  <c:v>1.302076</c:v>
                </c:pt>
                <c:pt idx="3998">
                  <c:v>1.3023880000000001</c:v>
                </c:pt>
                <c:pt idx="3999">
                  <c:v>1.3026990000000001</c:v>
                </c:pt>
                <c:pt idx="4000">
                  <c:v>1.3030109999999999</c:v>
                </c:pt>
                <c:pt idx="4001">
                  <c:v>1.303321</c:v>
                </c:pt>
                <c:pt idx="4002">
                  <c:v>1.303631</c:v>
                </c:pt>
                <c:pt idx="4003">
                  <c:v>1.303944</c:v>
                </c:pt>
                <c:pt idx="4004">
                  <c:v>1.304254</c:v>
                </c:pt>
                <c:pt idx="4005">
                  <c:v>1.3048379999999999</c:v>
                </c:pt>
                <c:pt idx="4006">
                  <c:v>1.30515</c:v>
                </c:pt>
                <c:pt idx="4007">
                  <c:v>1.305461</c:v>
                </c:pt>
                <c:pt idx="4008">
                  <c:v>1.3057700000000001</c:v>
                </c:pt>
                <c:pt idx="4009">
                  <c:v>1.306081</c:v>
                </c:pt>
                <c:pt idx="4010">
                  <c:v>1.3063910000000001</c:v>
                </c:pt>
                <c:pt idx="4011">
                  <c:v>1.3067</c:v>
                </c:pt>
                <c:pt idx="4012">
                  <c:v>1.30701</c:v>
                </c:pt>
                <c:pt idx="4013">
                  <c:v>1.3073189999999999</c:v>
                </c:pt>
                <c:pt idx="4014">
                  <c:v>1.3076300000000001</c:v>
                </c:pt>
                <c:pt idx="4015">
                  <c:v>1.307941</c:v>
                </c:pt>
                <c:pt idx="4016">
                  <c:v>1.3082530000000001</c:v>
                </c:pt>
                <c:pt idx="4017">
                  <c:v>1.308565</c:v>
                </c:pt>
                <c:pt idx="4018">
                  <c:v>1.309097</c:v>
                </c:pt>
                <c:pt idx="4019">
                  <c:v>1.309404</c:v>
                </c:pt>
                <c:pt idx="4020">
                  <c:v>1.309714</c:v>
                </c:pt>
                <c:pt idx="4021">
                  <c:v>1.310025</c:v>
                </c:pt>
                <c:pt idx="4022">
                  <c:v>1.310335</c:v>
                </c:pt>
                <c:pt idx="4023">
                  <c:v>1.3106439999999999</c:v>
                </c:pt>
                <c:pt idx="4024">
                  <c:v>1.3109550000000001</c:v>
                </c:pt>
                <c:pt idx="4025">
                  <c:v>1.311266</c:v>
                </c:pt>
                <c:pt idx="4026">
                  <c:v>1.3115779999999999</c:v>
                </c:pt>
                <c:pt idx="4027">
                  <c:v>1.3118890000000001</c:v>
                </c:pt>
                <c:pt idx="4028">
                  <c:v>1.312201</c:v>
                </c:pt>
                <c:pt idx="4029">
                  <c:v>1.312513</c:v>
                </c:pt>
                <c:pt idx="4030">
                  <c:v>1.312824</c:v>
                </c:pt>
                <c:pt idx="4031">
                  <c:v>1.3134030000000001</c:v>
                </c:pt>
                <c:pt idx="4032">
                  <c:v>1.313714</c:v>
                </c:pt>
                <c:pt idx="4033">
                  <c:v>1.314025</c:v>
                </c:pt>
                <c:pt idx="4034">
                  <c:v>1.3143359999999999</c:v>
                </c:pt>
                <c:pt idx="4035">
                  <c:v>1.314649</c:v>
                </c:pt>
                <c:pt idx="4036">
                  <c:v>1.314962</c:v>
                </c:pt>
                <c:pt idx="4037">
                  <c:v>1.3152710000000001</c:v>
                </c:pt>
                <c:pt idx="4038">
                  <c:v>1.3155809999999999</c:v>
                </c:pt>
                <c:pt idx="4039">
                  <c:v>1.3158939999999999</c:v>
                </c:pt>
                <c:pt idx="4040">
                  <c:v>1.316206</c:v>
                </c:pt>
                <c:pt idx="4041">
                  <c:v>1.3165169999999999</c:v>
                </c:pt>
                <c:pt idx="4042">
                  <c:v>1.316827</c:v>
                </c:pt>
                <c:pt idx="4043">
                  <c:v>1.3171390000000001</c:v>
                </c:pt>
                <c:pt idx="4044">
                  <c:v>1.3174509999999999</c:v>
                </c:pt>
                <c:pt idx="4045">
                  <c:v>1.3177620000000001</c:v>
                </c:pt>
                <c:pt idx="4046">
                  <c:v>1.318074</c:v>
                </c:pt>
                <c:pt idx="4047">
                  <c:v>1.318384</c:v>
                </c:pt>
                <c:pt idx="4048">
                  <c:v>1.318695</c:v>
                </c:pt>
                <c:pt idx="4049">
                  <c:v>1.319005</c:v>
                </c:pt>
                <c:pt idx="4050">
                  <c:v>1.3193170000000001</c:v>
                </c:pt>
                <c:pt idx="4051">
                  <c:v>1.319628</c:v>
                </c:pt>
                <c:pt idx="4052">
                  <c:v>1.3199399999999999</c:v>
                </c:pt>
                <c:pt idx="4053">
                  <c:v>1.3202510000000001</c:v>
                </c:pt>
                <c:pt idx="4054">
                  <c:v>1.320562</c:v>
                </c:pt>
                <c:pt idx="4055">
                  <c:v>1.3208740000000001</c:v>
                </c:pt>
                <c:pt idx="4056">
                  <c:v>1.321186</c:v>
                </c:pt>
                <c:pt idx="4057">
                  <c:v>1.3217680000000001</c:v>
                </c:pt>
                <c:pt idx="4058">
                  <c:v>1.3220780000000001</c:v>
                </c:pt>
                <c:pt idx="4059">
                  <c:v>1.32239</c:v>
                </c:pt>
                <c:pt idx="4060">
                  <c:v>1.322702</c:v>
                </c:pt>
                <c:pt idx="4061">
                  <c:v>1.3230120000000001</c:v>
                </c:pt>
                <c:pt idx="4062">
                  <c:v>1.3233239999999999</c:v>
                </c:pt>
                <c:pt idx="4063">
                  <c:v>1.3236319999999999</c:v>
                </c:pt>
                <c:pt idx="4064">
                  <c:v>1.3239430000000001</c:v>
                </c:pt>
                <c:pt idx="4065">
                  <c:v>1.324255</c:v>
                </c:pt>
                <c:pt idx="4066">
                  <c:v>1.324567</c:v>
                </c:pt>
                <c:pt idx="4067">
                  <c:v>1.3248759999999999</c:v>
                </c:pt>
                <c:pt idx="4068">
                  <c:v>1.325188</c:v>
                </c:pt>
                <c:pt idx="4069">
                  <c:v>1.3254999999999999</c:v>
                </c:pt>
                <c:pt idx="4070">
                  <c:v>1.3260270000000001</c:v>
                </c:pt>
                <c:pt idx="4071">
                  <c:v>1.3263389999999999</c:v>
                </c:pt>
                <c:pt idx="4072">
                  <c:v>1.3266500000000001</c:v>
                </c:pt>
                <c:pt idx="4073">
                  <c:v>1.326959</c:v>
                </c:pt>
                <c:pt idx="4074">
                  <c:v>1.3272699999999999</c:v>
                </c:pt>
                <c:pt idx="4075">
                  <c:v>1.32758</c:v>
                </c:pt>
                <c:pt idx="4076">
                  <c:v>1.3278920000000001</c:v>
                </c:pt>
                <c:pt idx="4077">
                  <c:v>1.3282039999999999</c:v>
                </c:pt>
                <c:pt idx="4078">
                  <c:v>1.3285149999999999</c:v>
                </c:pt>
                <c:pt idx="4079">
                  <c:v>1.3288249999999999</c:v>
                </c:pt>
                <c:pt idx="4080">
                  <c:v>1.329135</c:v>
                </c:pt>
                <c:pt idx="4081">
                  <c:v>1.329445</c:v>
                </c:pt>
                <c:pt idx="4082">
                  <c:v>1.329755</c:v>
                </c:pt>
                <c:pt idx="4083">
                  <c:v>1.330336</c:v>
                </c:pt>
                <c:pt idx="4084">
                  <c:v>1.3306469999999999</c:v>
                </c:pt>
                <c:pt idx="4085">
                  <c:v>1.3309569999999999</c:v>
                </c:pt>
                <c:pt idx="4086">
                  <c:v>1.3312679999999999</c:v>
                </c:pt>
                <c:pt idx="4087">
                  <c:v>1.3315790000000001</c:v>
                </c:pt>
                <c:pt idx="4088">
                  <c:v>1.3318909999999999</c:v>
                </c:pt>
                <c:pt idx="4089">
                  <c:v>1.3322039999999999</c:v>
                </c:pt>
                <c:pt idx="4090">
                  <c:v>1.3325149999999999</c:v>
                </c:pt>
                <c:pt idx="4091">
                  <c:v>1.3328249999999999</c:v>
                </c:pt>
                <c:pt idx="4092">
                  <c:v>1.3331360000000001</c:v>
                </c:pt>
                <c:pt idx="4093">
                  <c:v>1.333447</c:v>
                </c:pt>
                <c:pt idx="4094">
                  <c:v>1.333974</c:v>
                </c:pt>
                <c:pt idx="4095">
                  <c:v>1.3342860000000001</c:v>
                </c:pt>
                <c:pt idx="4096">
                  <c:v>1.334597</c:v>
                </c:pt>
                <c:pt idx="4097">
                  <c:v>1.334908</c:v>
                </c:pt>
                <c:pt idx="4098">
                  <c:v>1.3352189999999999</c:v>
                </c:pt>
                <c:pt idx="4099">
                  <c:v>1.335528</c:v>
                </c:pt>
                <c:pt idx="4100">
                  <c:v>1.3358380000000001</c:v>
                </c:pt>
                <c:pt idx="4101">
                  <c:v>1.336149</c:v>
                </c:pt>
                <c:pt idx="4102">
                  <c:v>1.33646</c:v>
                </c:pt>
                <c:pt idx="4103">
                  <c:v>1.336773</c:v>
                </c:pt>
                <c:pt idx="4104">
                  <c:v>1.3370850000000001</c:v>
                </c:pt>
                <c:pt idx="4105">
                  <c:v>1.3373949999999999</c:v>
                </c:pt>
                <c:pt idx="4106">
                  <c:v>1.3377060000000001</c:v>
                </c:pt>
                <c:pt idx="4107">
                  <c:v>1.338017</c:v>
                </c:pt>
                <c:pt idx="4108">
                  <c:v>1.338328</c:v>
                </c:pt>
                <c:pt idx="4109">
                  <c:v>1.338908</c:v>
                </c:pt>
                <c:pt idx="4110">
                  <c:v>1.3392189999999999</c:v>
                </c:pt>
                <c:pt idx="4111">
                  <c:v>1.339531</c:v>
                </c:pt>
                <c:pt idx="4112">
                  <c:v>1.339839</c:v>
                </c:pt>
                <c:pt idx="4113">
                  <c:v>1.3401510000000001</c:v>
                </c:pt>
                <c:pt idx="4114">
                  <c:v>1.340462</c:v>
                </c:pt>
                <c:pt idx="4115">
                  <c:v>1.3407750000000001</c:v>
                </c:pt>
                <c:pt idx="4116">
                  <c:v>1.3410880000000001</c:v>
                </c:pt>
                <c:pt idx="4117">
                  <c:v>1.341399</c:v>
                </c:pt>
                <c:pt idx="4118">
                  <c:v>1.3417110000000001</c:v>
                </c:pt>
                <c:pt idx="4119">
                  <c:v>1.342023</c:v>
                </c:pt>
                <c:pt idx="4120">
                  <c:v>1.342333</c:v>
                </c:pt>
                <c:pt idx="4121">
                  <c:v>1.3426439999999999</c:v>
                </c:pt>
                <c:pt idx="4122">
                  <c:v>1.3429519999999999</c:v>
                </c:pt>
                <c:pt idx="4123">
                  <c:v>1.3432649999999999</c:v>
                </c:pt>
                <c:pt idx="4124">
                  <c:v>1.3435779999999999</c:v>
                </c:pt>
                <c:pt idx="4125">
                  <c:v>1.3438870000000001</c:v>
                </c:pt>
                <c:pt idx="4126">
                  <c:v>1.344198</c:v>
                </c:pt>
                <c:pt idx="4127">
                  <c:v>1.344511</c:v>
                </c:pt>
                <c:pt idx="4128">
                  <c:v>1.344822</c:v>
                </c:pt>
                <c:pt idx="4129">
                  <c:v>1.3451329999999999</c:v>
                </c:pt>
                <c:pt idx="4130">
                  <c:v>1.3454440000000001</c:v>
                </c:pt>
                <c:pt idx="4131">
                  <c:v>1.345756</c:v>
                </c:pt>
                <c:pt idx="4132">
                  <c:v>1.3460669999999999</c:v>
                </c:pt>
                <c:pt idx="4133">
                  <c:v>1.346376</c:v>
                </c:pt>
                <c:pt idx="4134">
                  <c:v>1.3466880000000001</c:v>
                </c:pt>
                <c:pt idx="4135">
                  <c:v>1.3472630000000001</c:v>
                </c:pt>
                <c:pt idx="4136">
                  <c:v>1.347575</c:v>
                </c:pt>
                <c:pt idx="4137">
                  <c:v>1.3478829999999999</c:v>
                </c:pt>
                <c:pt idx="4138">
                  <c:v>1.3481939999999999</c:v>
                </c:pt>
                <c:pt idx="4139">
                  <c:v>1.348506</c:v>
                </c:pt>
                <c:pt idx="4140">
                  <c:v>1.348816</c:v>
                </c:pt>
                <c:pt idx="4141">
                  <c:v>1.3491280000000001</c:v>
                </c:pt>
                <c:pt idx="4142">
                  <c:v>1.3494390000000001</c:v>
                </c:pt>
                <c:pt idx="4143">
                  <c:v>1.34975</c:v>
                </c:pt>
                <c:pt idx="4144">
                  <c:v>1.3500620000000001</c:v>
                </c:pt>
                <c:pt idx="4145">
                  <c:v>1.350374</c:v>
                </c:pt>
                <c:pt idx="4146">
                  <c:v>1.3506860000000001</c:v>
                </c:pt>
                <c:pt idx="4147">
                  <c:v>1.350997</c:v>
                </c:pt>
                <c:pt idx="4148">
                  <c:v>1.351308</c:v>
                </c:pt>
                <c:pt idx="4149">
                  <c:v>1.3516189999999999</c:v>
                </c:pt>
                <c:pt idx="4150">
                  <c:v>1.3519319999999999</c:v>
                </c:pt>
                <c:pt idx="4151">
                  <c:v>1.3522419999999999</c:v>
                </c:pt>
                <c:pt idx="4152">
                  <c:v>1.352554</c:v>
                </c:pt>
                <c:pt idx="4153">
                  <c:v>1.3528640000000001</c:v>
                </c:pt>
                <c:pt idx="4154">
                  <c:v>1.353175</c:v>
                </c:pt>
                <c:pt idx="4155">
                  <c:v>1.353486</c:v>
                </c:pt>
                <c:pt idx="4156">
                  <c:v>1.353796</c:v>
                </c:pt>
                <c:pt idx="4157">
                  <c:v>1.3541080000000001</c:v>
                </c:pt>
                <c:pt idx="4158">
                  <c:v>1.354419</c:v>
                </c:pt>
                <c:pt idx="4159">
                  <c:v>1.3547309999999999</c:v>
                </c:pt>
                <c:pt idx="4160">
                  <c:v>1.355043</c:v>
                </c:pt>
                <c:pt idx="4161">
                  <c:v>1.3556220000000001</c:v>
                </c:pt>
                <c:pt idx="4162">
                  <c:v>1.3559330000000001</c:v>
                </c:pt>
                <c:pt idx="4163">
                  <c:v>1.3562460000000001</c:v>
                </c:pt>
                <c:pt idx="4164">
                  <c:v>1.3565579999999999</c:v>
                </c:pt>
                <c:pt idx="4165">
                  <c:v>1.3568690000000001</c:v>
                </c:pt>
                <c:pt idx="4166">
                  <c:v>1.357181</c:v>
                </c:pt>
                <c:pt idx="4167">
                  <c:v>1.3574930000000001</c:v>
                </c:pt>
                <c:pt idx="4168">
                  <c:v>1.357804</c:v>
                </c:pt>
                <c:pt idx="4169">
                  <c:v>1.3581160000000001</c:v>
                </c:pt>
                <c:pt idx="4170">
                  <c:v>1.358425</c:v>
                </c:pt>
                <c:pt idx="4171">
                  <c:v>1.3587359999999999</c:v>
                </c:pt>
                <c:pt idx="4172">
                  <c:v>1.3590469999999999</c:v>
                </c:pt>
                <c:pt idx="4173">
                  <c:v>1.359359</c:v>
                </c:pt>
                <c:pt idx="4174">
                  <c:v>1.3598600000000001</c:v>
                </c:pt>
                <c:pt idx="4175">
                  <c:v>1.3601730000000001</c:v>
                </c:pt>
                <c:pt idx="4176">
                  <c:v>1.3604860000000001</c:v>
                </c:pt>
                <c:pt idx="4177">
                  <c:v>1.360798</c:v>
                </c:pt>
                <c:pt idx="4178">
                  <c:v>1.361108</c:v>
                </c:pt>
                <c:pt idx="4179">
                  <c:v>1.3614200000000001</c:v>
                </c:pt>
                <c:pt idx="4180">
                  <c:v>1.361729</c:v>
                </c:pt>
                <c:pt idx="4181">
                  <c:v>1.3620410000000001</c:v>
                </c:pt>
                <c:pt idx="4182">
                  <c:v>1.362352</c:v>
                </c:pt>
                <c:pt idx="4183">
                  <c:v>1.362662</c:v>
                </c:pt>
                <c:pt idx="4184">
                  <c:v>1.362973</c:v>
                </c:pt>
                <c:pt idx="4185">
                  <c:v>1.363281</c:v>
                </c:pt>
                <c:pt idx="4186">
                  <c:v>1.3635919999999999</c:v>
                </c:pt>
                <c:pt idx="4187">
                  <c:v>1.3641749999999999</c:v>
                </c:pt>
                <c:pt idx="4188">
                  <c:v>1.364484</c:v>
                </c:pt>
                <c:pt idx="4189">
                  <c:v>1.3647959999999999</c:v>
                </c:pt>
                <c:pt idx="4190">
                  <c:v>1.365108</c:v>
                </c:pt>
                <c:pt idx="4191">
                  <c:v>1.3654189999999999</c:v>
                </c:pt>
                <c:pt idx="4192">
                  <c:v>1.365729</c:v>
                </c:pt>
                <c:pt idx="4193">
                  <c:v>1.366042</c:v>
                </c:pt>
                <c:pt idx="4194">
                  <c:v>1.3663529999999999</c:v>
                </c:pt>
                <c:pt idx="4195">
                  <c:v>1.366663</c:v>
                </c:pt>
                <c:pt idx="4196">
                  <c:v>1.3669720000000001</c:v>
                </c:pt>
                <c:pt idx="4197">
                  <c:v>1.3672800000000001</c:v>
                </c:pt>
                <c:pt idx="4198">
                  <c:v>1.367591</c:v>
                </c:pt>
                <c:pt idx="4199">
                  <c:v>1.3679030000000001</c:v>
                </c:pt>
                <c:pt idx="4200">
                  <c:v>1.368214</c:v>
                </c:pt>
                <c:pt idx="4201">
                  <c:v>1.3685229999999999</c:v>
                </c:pt>
                <c:pt idx="4202">
                  <c:v>1.368835</c:v>
                </c:pt>
                <c:pt idx="4203">
                  <c:v>1.369146</c:v>
                </c:pt>
                <c:pt idx="4204">
                  <c:v>1.369456</c:v>
                </c:pt>
                <c:pt idx="4205">
                  <c:v>1.3697649999999999</c:v>
                </c:pt>
                <c:pt idx="4206">
                  <c:v>1.3700760000000001</c:v>
                </c:pt>
                <c:pt idx="4207">
                  <c:v>1.370387</c:v>
                </c:pt>
                <c:pt idx="4208">
                  <c:v>1.3706970000000001</c:v>
                </c:pt>
                <c:pt idx="4209">
                  <c:v>1.371008</c:v>
                </c:pt>
                <c:pt idx="4210">
                  <c:v>1.371316</c:v>
                </c:pt>
                <c:pt idx="4211">
                  <c:v>1.3716280000000001</c:v>
                </c:pt>
                <c:pt idx="4212">
                  <c:v>1.3719399999999999</c:v>
                </c:pt>
                <c:pt idx="4213">
                  <c:v>1.372522</c:v>
                </c:pt>
                <c:pt idx="4214">
                  <c:v>1.372835</c:v>
                </c:pt>
                <c:pt idx="4215">
                  <c:v>1.3731450000000001</c:v>
                </c:pt>
                <c:pt idx="4216">
                  <c:v>1.373456</c:v>
                </c:pt>
                <c:pt idx="4217">
                  <c:v>1.3737649999999999</c:v>
                </c:pt>
                <c:pt idx="4218">
                  <c:v>1.3740749999999999</c:v>
                </c:pt>
                <c:pt idx="4219">
                  <c:v>1.374385</c:v>
                </c:pt>
                <c:pt idx="4220">
                  <c:v>1.3746970000000001</c:v>
                </c:pt>
                <c:pt idx="4221">
                  <c:v>1.375006</c:v>
                </c:pt>
                <c:pt idx="4222">
                  <c:v>1.3753150000000001</c:v>
                </c:pt>
                <c:pt idx="4223">
                  <c:v>1.3756269999999999</c:v>
                </c:pt>
                <c:pt idx="4224">
                  <c:v>1.3759380000000001</c:v>
                </c:pt>
                <c:pt idx="4225">
                  <c:v>1.3762479999999999</c:v>
                </c:pt>
                <c:pt idx="4226">
                  <c:v>1.3767860000000001</c:v>
                </c:pt>
                <c:pt idx="4227">
                  <c:v>1.3770990000000001</c:v>
                </c:pt>
                <c:pt idx="4228">
                  <c:v>1.3774109999999999</c:v>
                </c:pt>
                <c:pt idx="4229">
                  <c:v>1.3777200000000001</c:v>
                </c:pt>
                <c:pt idx="4230">
                  <c:v>1.3780319999999999</c:v>
                </c:pt>
                <c:pt idx="4231">
                  <c:v>1.378344</c:v>
                </c:pt>
                <c:pt idx="4232">
                  <c:v>1.378654</c:v>
                </c:pt>
                <c:pt idx="4233">
                  <c:v>1.3789659999999999</c:v>
                </c:pt>
                <c:pt idx="4234">
                  <c:v>1.379278</c:v>
                </c:pt>
                <c:pt idx="4235">
                  <c:v>1.379589</c:v>
                </c:pt>
                <c:pt idx="4236">
                  <c:v>1.3798999999999999</c:v>
                </c:pt>
                <c:pt idx="4237">
                  <c:v>1.380212</c:v>
                </c:pt>
                <c:pt idx="4238">
                  <c:v>1.3805229999999999</c:v>
                </c:pt>
                <c:pt idx="4239">
                  <c:v>1.381103</c:v>
                </c:pt>
                <c:pt idx="4240">
                  <c:v>1.381416</c:v>
                </c:pt>
                <c:pt idx="4241">
                  <c:v>1.3817250000000001</c:v>
                </c:pt>
                <c:pt idx="4242">
                  <c:v>1.382037</c:v>
                </c:pt>
                <c:pt idx="4243">
                  <c:v>1.3823449999999999</c:v>
                </c:pt>
                <c:pt idx="4244">
                  <c:v>1.382657</c:v>
                </c:pt>
                <c:pt idx="4245">
                  <c:v>1.382968</c:v>
                </c:pt>
                <c:pt idx="4246">
                  <c:v>1.383278</c:v>
                </c:pt>
                <c:pt idx="4247">
                  <c:v>1.383588</c:v>
                </c:pt>
                <c:pt idx="4248">
                  <c:v>1.3838980000000001</c:v>
                </c:pt>
                <c:pt idx="4249">
                  <c:v>1.384209</c:v>
                </c:pt>
                <c:pt idx="4250">
                  <c:v>1.38452</c:v>
                </c:pt>
                <c:pt idx="4251">
                  <c:v>1.38483</c:v>
                </c:pt>
                <c:pt idx="4252">
                  <c:v>1.3851420000000001</c:v>
                </c:pt>
                <c:pt idx="4253">
                  <c:v>1.385453</c:v>
                </c:pt>
                <c:pt idx="4254">
                  <c:v>1.3857649999999999</c:v>
                </c:pt>
                <c:pt idx="4255">
                  <c:v>1.3860749999999999</c:v>
                </c:pt>
                <c:pt idx="4256">
                  <c:v>1.386388</c:v>
                </c:pt>
                <c:pt idx="4257">
                  <c:v>1.3867</c:v>
                </c:pt>
                <c:pt idx="4258">
                  <c:v>1.3870100000000001</c:v>
                </c:pt>
                <c:pt idx="4259">
                  <c:v>1.3873200000000001</c:v>
                </c:pt>
                <c:pt idx="4260">
                  <c:v>1.3876299999999999</c:v>
                </c:pt>
                <c:pt idx="4261">
                  <c:v>1.387942</c:v>
                </c:pt>
                <c:pt idx="4262">
                  <c:v>1.388252</c:v>
                </c:pt>
                <c:pt idx="4263">
                  <c:v>1.388563</c:v>
                </c:pt>
                <c:pt idx="4264">
                  <c:v>1.388876</c:v>
                </c:pt>
                <c:pt idx="4265">
                  <c:v>1.389459</c:v>
                </c:pt>
                <c:pt idx="4266">
                  <c:v>1.3897699999999999</c:v>
                </c:pt>
                <c:pt idx="4267">
                  <c:v>1.390082</c:v>
                </c:pt>
                <c:pt idx="4268">
                  <c:v>1.390393</c:v>
                </c:pt>
                <c:pt idx="4269">
                  <c:v>1.3907050000000001</c:v>
                </c:pt>
                <c:pt idx="4270">
                  <c:v>1.3910180000000001</c:v>
                </c:pt>
                <c:pt idx="4271">
                  <c:v>1.391329</c:v>
                </c:pt>
                <c:pt idx="4272">
                  <c:v>1.391637</c:v>
                </c:pt>
                <c:pt idx="4273">
                  <c:v>1.391948</c:v>
                </c:pt>
                <c:pt idx="4274">
                  <c:v>1.3922570000000001</c:v>
                </c:pt>
                <c:pt idx="4275">
                  <c:v>1.3925650000000001</c:v>
                </c:pt>
                <c:pt idx="4276">
                  <c:v>1.3928750000000001</c:v>
                </c:pt>
                <c:pt idx="4277">
                  <c:v>1.393187</c:v>
                </c:pt>
                <c:pt idx="4278">
                  <c:v>1.3937269999999999</c:v>
                </c:pt>
                <c:pt idx="4279">
                  <c:v>1.394034</c:v>
                </c:pt>
                <c:pt idx="4280">
                  <c:v>1.3943449999999999</c:v>
                </c:pt>
                <c:pt idx="4281">
                  <c:v>1.3946540000000001</c:v>
                </c:pt>
                <c:pt idx="4282">
                  <c:v>1.394962</c:v>
                </c:pt>
                <c:pt idx="4283">
                  <c:v>1.3952720000000001</c:v>
                </c:pt>
                <c:pt idx="4284">
                  <c:v>1.3955839999999999</c:v>
                </c:pt>
                <c:pt idx="4285">
                  <c:v>1.3958950000000001</c:v>
                </c:pt>
                <c:pt idx="4286">
                  <c:v>1.3962060000000001</c:v>
                </c:pt>
                <c:pt idx="4287">
                  <c:v>1.3965179999999999</c:v>
                </c:pt>
                <c:pt idx="4288">
                  <c:v>1.3968290000000001</c:v>
                </c:pt>
                <c:pt idx="4289">
                  <c:v>1.39714</c:v>
                </c:pt>
                <c:pt idx="4290">
                  <c:v>1.3974500000000001</c:v>
                </c:pt>
                <c:pt idx="4291">
                  <c:v>1.398031</c:v>
                </c:pt>
                <c:pt idx="4292">
                  <c:v>1.3983410000000001</c:v>
                </c:pt>
                <c:pt idx="4293">
                  <c:v>1.3986510000000001</c:v>
                </c:pt>
                <c:pt idx="4294">
                  <c:v>1.398962</c:v>
                </c:pt>
                <c:pt idx="4295">
                  <c:v>1.3992720000000001</c:v>
                </c:pt>
                <c:pt idx="4296">
                  <c:v>1.39958</c:v>
                </c:pt>
                <c:pt idx="4297">
                  <c:v>1.3998919999999999</c:v>
                </c:pt>
                <c:pt idx="4298">
                  <c:v>1.4002030000000001</c:v>
                </c:pt>
                <c:pt idx="4299">
                  <c:v>1.400514</c:v>
                </c:pt>
                <c:pt idx="4300">
                  <c:v>1.4008259999999999</c:v>
                </c:pt>
                <c:pt idx="4301">
                  <c:v>1.4011370000000001</c:v>
                </c:pt>
                <c:pt idx="4302">
                  <c:v>1.401448</c:v>
                </c:pt>
                <c:pt idx="4303">
                  <c:v>1.401761</c:v>
                </c:pt>
                <c:pt idx="4304">
                  <c:v>1.402069</c:v>
                </c:pt>
                <c:pt idx="4305">
                  <c:v>1.40238</c:v>
                </c:pt>
                <c:pt idx="4306">
                  <c:v>1.402692</c:v>
                </c:pt>
                <c:pt idx="4307">
                  <c:v>1.403</c:v>
                </c:pt>
                <c:pt idx="4308">
                  <c:v>1.4033119999999999</c:v>
                </c:pt>
                <c:pt idx="4309">
                  <c:v>1.403621</c:v>
                </c:pt>
                <c:pt idx="4310">
                  <c:v>1.403934</c:v>
                </c:pt>
                <c:pt idx="4311">
                  <c:v>1.404245</c:v>
                </c:pt>
                <c:pt idx="4312">
                  <c:v>1.4045570000000001</c:v>
                </c:pt>
                <c:pt idx="4313">
                  <c:v>1.404868</c:v>
                </c:pt>
                <c:pt idx="4314">
                  <c:v>1.405179</c:v>
                </c:pt>
                <c:pt idx="4315">
                  <c:v>1.405489</c:v>
                </c:pt>
                <c:pt idx="4316">
                  <c:v>1.405802</c:v>
                </c:pt>
                <c:pt idx="4317">
                  <c:v>1.406385</c:v>
                </c:pt>
                <c:pt idx="4318">
                  <c:v>1.406695</c:v>
                </c:pt>
                <c:pt idx="4319">
                  <c:v>1.407006</c:v>
                </c:pt>
                <c:pt idx="4320">
                  <c:v>1.4073180000000001</c:v>
                </c:pt>
                <c:pt idx="4321">
                  <c:v>1.4076299999999999</c:v>
                </c:pt>
                <c:pt idx="4322">
                  <c:v>1.4079410000000001</c:v>
                </c:pt>
                <c:pt idx="4323">
                  <c:v>1.4082520000000001</c:v>
                </c:pt>
                <c:pt idx="4324">
                  <c:v>1.408563</c:v>
                </c:pt>
                <c:pt idx="4325">
                  <c:v>1.4088750000000001</c:v>
                </c:pt>
                <c:pt idx="4326">
                  <c:v>1.409186</c:v>
                </c:pt>
                <c:pt idx="4327">
                  <c:v>1.4094979999999999</c:v>
                </c:pt>
                <c:pt idx="4328">
                  <c:v>1.4098090000000001</c:v>
                </c:pt>
                <c:pt idx="4329">
                  <c:v>1.410121</c:v>
                </c:pt>
                <c:pt idx="4330">
                  <c:v>1.4106510000000001</c:v>
                </c:pt>
                <c:pt idx="4331">
                  <c:v>1.4109640000000001</c:v>
                </c:pt>
                <c:pt idx="4332">
                  <c:v>1.4112750000000001</c:v>
                </c:pt>
                <c:pt idx="4333">
                  <c:v>1.4115850000000001</c:v>
                </c:pt>
                <c:pt idx="4334">
                  <c:v>1.411897</c:v>
                </c:pt>
                <c:pt idx="4335">
                  <c:v>1.4122079999999999</c:v>
                </c:pt>
                <c:pt idx="4336">
                  <c:v>1.41252</c:v>
                </c:pt>
                <c:pt idx="4337">
                  <c:v>1.4128289999999999</c:v>
                </c:pt>
                <c:pt idx="4338">
                  <c:v>1.4131400000000001</c:v>
                </c:pt>
                <c:pt idx="4339">
                  <c:v>1.4134500000000001</c:v>
                </c:pt>
                <c:pt idx="4340">
                  <c:v>1.4137630000000001</c:v>
                </c:pt>
                <c:pt idx="4341">
                  <c:v>1.4140729999999999</c:v>
                </c:pt>
                <c:pt idx="4342">
                  <c:v>1.4143829999999999</c:v>
                </c:pt>
                <c:pt idx="4343">
                  <c:v>1.414965</c:v>
                </c:pt>
                <c:pt idx="4344">
                  <c:v>1.4152750000000001</c:v>
                </c:pt>
                <c:pt idx="4345">
                  <c:v>1.4155869999999999</c:v>
                </c:pt>
                <c:pt idx="4346">
                  <c:v>1.415899</c:v>
                </c:pt>
                <c:pt idx="4347">
                  <c:v>1.4162110000000001</c:v>
                </c:pt>
                <c:pt idx="4348">
                  <c:v>1.4165209999999999</c:v>
                </c:pt>
                <c:pt idx="4349">
                  <c:v>1.4168320000000001</c:v>
                </c:pt>
                <c:pt idx="4350">
                  <c:v>1.417144</c:v>
                </c:pt>
                <c:pt idx="4351">
                  <c:v>1.417456</c:v>
                </c:pt>
                <c:pt idx="4352">
                  <c:v>1.4177649999999999</c:v>
                </c:pt>
                <c:pt idx="4353">
                  <c:v>1.418077</c:v>
                </c:pt>
                <c:pt idx="4354">
                  <c:v>1.418388</c:v>
                </c:pt>
                <c:pt idx="4355">
                  <c:v>1.4186989999999999</c:v>
                </c:pt>
                <c:pt idx="4356">
                  <c:v>1.4190100000000001</c:v>
                </c:pt>
                <c:pt idx="4357">
                  <c:v>1.419319</c:v>
                </c:pt>
                <c:pt idx="4358">
                  <c:v>1.4196299999999999</c:v>
                </c:pt>
                <c:pt idx="4359">
                  <c:v>1.419942</c:v>
                </c:pt>
                <c:pt idx="4360">
                  <c:v>1.4202539999999999</c:v>
                </c:pt>
                <c:pt idx="4361">
                  <c:v>1.420566</c:v>
                </c:pt>
                <c:pt idx="4362">
                  <c:v>1.4208780000000001</c:v>
                </c:pt>
                <c:pt idx="4363">
                  <c:v>1.4211879999999999</c:v>
                </c:pt>
                <c:pt idx="4364">
                  <c:v>1.4215</c:v>
                </c:pt>
                <c:pt idx="4365">
                  <c:v>1.4218109999999999</c:v>
                </c:pt>
                <c:pt idx="4366">
                  <c:v>1.4221239999999999</c:v>
                </c:pt>
                <c:pt idx="4367">
                  <c:v>1.422436</c:v>
                </c:pt>
                <c:pt idx="4368">
                  <c:v>1.422744</c:v>
                </c:pt>
                <c:pt idx="4369">
                  <c:v>1.4233260000000001</c:v>
                </c:pt>
                <c:pt idx="4370">
                  <c:v>1.423635</c:v>
                </c:pt>
                <c:pt idx="4371">
                  <c:v>1.423945</c:v>
                </c:pt>
                <c:pt idx="4372">
                  <c:v>1.424256</c:v>
                </c:pt>
                <c:pt idx="4373">
                  <c:v>1.4245669999999999</c:v>
                </c:pt>
                <c:pt idx="4374">
                  <c:v>1.4248780000000001</c:v>
                </c:pt>
                <c:pt idx="4375">
                  <c:v>1.42519</c:v>
                </c:pt>
                <c:pt idx="4376">
                  <c:v>1.425502</c:v>
                </c:pt>
                <c:pt idx="4377">
                  <c:v>1.4258150000000001</c:v>
                </c:pt>
                <c:pt idx="4378">
                  <c:v>1.426126</c:v>
                </c:pt>
                <c:pt idx="4379">
                  <c:v>1.426436</c:v>
                </c:pt>
                <c:pt idx="4380">
                  <c:v>1.4267460000000001</c:v>
                </c:pt>
                <c:pt idx="4381">
                  <c:v>1.427054</c:v>
                </c:pt>
                <c:pt idx="4382">
                  <c:v>1.427583</c:v>
                </c:pt>
                <c:pt idx="4383">
                  <c:v>1.4278949999999999</c:v>
                </c:pt>
                <c:pt idx="4384">
                  <c:v>1.428204</c:v>
                </c:pt>
                <c:pt idx="4385">
                  <c:v>1.4285159999999999</c:v>
                </c:pt>
                <c:pt idx="4386">
                  <c:v>1.4288270000000001</c:v>
                </c:pt>
                <c:pt idx="4387">
                  <c:v>1.429136</c:v>
                </c:pt>
                <c:pt idx="4388">
                  <c:v>1.4294450000000001</c:v>
                </c:pt>
                <c:pt idx="4389">
                  <c:v>1.429756</c:v>
                </c:pt>
                <c:pt idx="4390">
                  <c:v>1.4300679999999999</c:v>
                </c:pt>
                <c:pt idx="4391">
                  <c:v>1.4303809999999999</c:v>
                </c:pt>
                <c:pt idx="4392">
                  <c:v>1.4306939999999999</c:v>
                </c:pt>
                <c:pt idx="4393">
                  <c:v>1.431003</c:v>
                </c:pt>
                <c:pt idx="4394">
                  <c:v>1.4313130000000001</c:v>
                </c:pt>
                <c:pt idx="4395">
                  <c:v>1.4318949999999999</c:v>
                </c:pt>
                <c:pt idx="4396">
                  <c:v>1.432207</c:v>
                </c:pt>
                <c:pt idx="4397">
                  <c:v>1.432517</c:v>
                </c:pt>
                <c:pt idx="4398">
                  <c:v>1.432828</c:v>
                </c:pt>
                <c:pt idx="4399">
                  <c:v>1.4331389999999999</c:v>
                </c:pt>
                <c:pt idx="4400">
                  <c:v>1.433451</c:v>
                </c:pt>
                <c:pt idx="4401">
                  <c:v>1.433762</c:v>
                </c:pt>
                <c:pt idx="4402">
                  <c:v>1.4340740000000001</c:v>
                </c:pt>
                <c:pt idx="4403">
                  <c:v>1.434385</c:v>
                </c:pt>
                <c:pt idx="4404">
                  <c:v>1.434696</c:v>
                </c:pt>
                <c:pt idx="4405">
                  <c:v>1.4350069999999999</c:v>
                </c:pt>
                <c:pt idx="4406">
                  <c:v>1.4353180000000001</c:v>
                </c:pt>
                <c:pt idx="4407">
                  <c:v>1.4356310000000001</c:v>
                </c:pt>
                <c:pt idx="4408">
                  <c:v>1.4359420000000001</c:v>
                </c:pt>
                <c:pt idx="4409">
                  <c:v>1.4362520000000001</c:v>
                </c:pt>
                <c:pt idx="4410">
                  <c:v>1.436563</c:v>
                </c:pt>
                <c:pt idx="4411">
                  <c:v>1.4368749999999999</c:v>
                </c:pt>
                <c:pt idx="4412">
                  <c:v>1.437184</c:v>
                </c:pt>
                <c:pt idx="4413">
                  <c:v>1.437495</c:v>
                </c:pt>
                <c:pt idx="4414">
                  <c:v>1.4378059999999999</c:v>
                </c:pt>
                <c:pt idx="4415">
                  <c:v>1.4381170000000001</c:v>
                </c:pt>
                <c:pt idx="4416">
                  <c:v>1.438428</c:v>
                </c:pt>
                <c:pt idx="4417">
                  <c:v>1.438739</c:v>
                </c:pt>
                <c:pt idx="4418">
                  <c:v>1.4390510000000001</c:v>
                </c:pt>
                <c:pt idx="4419">
                  <c:v>1.4393609999999999</c:v>
                </c:pt>
                <c:pt idx="4420">
                  <c:v>1.4396720000000001</c:v>
                </c:pt>
                <c:pt idx="4421">
                  <c:v>1.4402489999999999</c:v>
                </c:pt>
                <c:pt idx="4422">
                  <c:v>1.4405600000000001</c:v>
                </c:pt>
                <c:pt idx="4423">
                  <c:v>1.4408719999999999</c:v>
                </c:pt>
                <c:pt idx="4424">
                  <c:v>1.4411830000000001</c:v>
                </c:pt>
                <c:pt idx="4425">
                  <c:v>1.4414940000000001</c:v>
                </c:pt>
                <c:pt idx="4426">
                  <c:v>1.441805</c:v>
                </c:pt>
                <c:pt idx="4427">
                  <c:v>1.442113</c:v>
                </c:pt>
                <c:pt idx="4428">
                  <c:v>1.442423</c:v>
                </c:pt>
                <c:pt idx="4429">
                  <c:v>1.4427350000000001</c:v>
                </c:pt>
                <c:pt idx="4430">
                  <c:v>1.4430460000000001</c:v>
                </c:pt>
                <c:pt idx="4431">
                  <c:v>1.4433590000000001</c:v>
                </c:pt>
                <c:pt idx="4432">
                  <c:v>1.4436690000000001</c:v>
                </c:pt>
                <c:pt idx="4433">
                  <c:v>1.443981</c:v>
                </c:pt>
                <c:pt idx="4434">
                  <c:v>1.4445330000000001</c:v>
                </c:pt>
                <c:pt idx="4435">
                  <c:v>1.4448430000000001</c:v>
                </c:pt>
                <c:pt idx="4436">
                  <c:v>1.445155</c:v>
                </c:pt>
                <c:pt idx="4437">
                  <c:v>1.4454629999999999</c:v>
                </c:pt>
                <c:pt idx="4438">
                  <c:v>1.4457739999999999</c:v>
                </c:pt>
                <c:pt idx="4439">
                  <c:v>1.4460850000000001</c:v>
                </c:pt>
                <c:pt idx="4440">
                  <c:v>1.446394</c:v>
                </c:pt>
                <c:pt idx="4441">
                  <c:v>1.4467049999999999</c:v>
                </c:pt>
                <c:pt idx="4442">
                  <c:v>1.4470160000000001</c:v>
                </c:pt>
                <c:pt idx="4443">
                  <c:v>1.4473290000000001</c:v>
                </c:pt>
                <c:pt idx="4444">
                  <c:v>1.44764</c:v>
                </c:pt>
                <c:pt idx="4445">
                  <c:v>1.4479500000000001</c:v>
                </c:pt>
                <c:pt idx="4446">
                  <c:v>1.448261</c:v>
                </c:pt>
                <c:pt idx="4447">
                  <c:v>1.448839</c:v>
                </c:pt>
                <c:pt idx="4448">
                  <c:v>1.4491499999999999</c:v>
                </c:pt>
                <c:pt idx="4449">
                  <c:v>1.4494610000000001</c:v>
                </c:pt>
                <c:pt idx="4450">
                  <c:v>1.4497739999999999</c:v>
                </c:pt>
                <c:pt idx="4451">
                  <c:v>1.4500839999999999</c:v>
                </c:pt>
                <c:pt idx="4452">
                  <c:v>1.4503950000000001</c:v>
                </c:pt>
                <c:pt idx="4453">
                  <c:v>1.450707</c:v>
                </c:pt>
                <c:pt idx="4454">
                  <c:v>1.451017</c:v>
                </c:pt>
                <c:pt idx="4455">
                  <c:v>1.451327</c:v>
                </c:pt>
                <c:pt idx="4456">
                  <c:v>1.451638</c:v>
                </c:pt>
                <c:pt idx="4457">
                  <c:v>1.4519470000000001</c:v>
                </c:pt>
                <c:pt idx="4458">
                  <c:v>1.452258</c:v>
                </c:pt>
                <c:pt idx="4459">
                  <c:v>1.452569</c:v>
                </c:pt>
                <c:pt idx="4460">
                  <c:v>1.4528799999999999</c:v>
                </c:pt>
                <c:pt idx="4461">
                  <c:v>1.4531909999999999</c:v>
                </c:pt>
                <c:pt idx="4462">
                  <c:v>1.4535009999999999</c:v>
                </c:pt>
                <c:pt idx="4463">
                  <c:v>1.453811</c:v>
                </c:pt>
                <c:pt idx="4464">
                  <c:v>1.4541230000000001</c:v>
                </c:pt>
                <c:pt idx="4465">
                  <c:v>1.4544319999999999</c:v>
                </c:pt>
                <c:pt idx="4466">
                  <c:v>1.4547429999999999</c:v>
                </c:pt>
                <c:pt idx="4467">
                  <c:v>1.455055</c:v>
                </c:pt>
                <c:pt idx="4468">
                  <c:v>1.455368</c:v>
                </c:pt>
                <c:pt idx="4469">
                  <c:v>1.4556789999999999</c:v>
                </c:pt>
                <c:pt idx="4470">
                  <c:v>1.455989</c:v>
                </c:pt>
                <c:pt idx="4471">
                  <c:v>1.4562999999999999</c:v>
                </c:pt>
                <c:pt idx="4472">
                  <c:v>1.4566129999999999</c:v>
                </c:pt>
                <c:pt idx="4473">
                  <c:v>1.4571890000000001</c:v>
                </c:pt>
                <c:pt idx="4474">
                  <c:v>1.457498</c:v>
                </c:pt>
                <c:pt idx="4475">
                  <c:v>1.457808</c:v>
                </c:pt>
                <c:pt idx="4476">
                  <c:v>1.458118</c:v>
                </c:pt>
                <c:pt idx="4477">
                  <c:v>1.4584299999999999</c:v>
                </c:pt>
                <c:pt idx="4478">
                  <c:v>1.458739</c:v>
                </c:pt>
                <c:pt idx="4479">
                  <c:v>1.459049</c:v>
                </c:pt>
                <c:pt idx="4480">
                  <c:v>1.4593579999999999</c:v>
                </c:pt>
                <c:pt idx="4481">
                  <c:v>1.45967</c:v>
                </c:pt>
                <c:pt idx="4482">
                  <c:v>1.4599819999999999</c:v>
                </c:pt>
                <c:pt idx="4483">
                  <c:v>1.4602930000000001</c:v>
                </c:pt>
                <c:pt idx="4484">
                  <c:v>1.460604</c:v>
                </c:pt>
                <c:pt idx="4485">
                  <c:v>1.460914</c:v>
                </c:pt>
                <c:pt idx="4486">
                  <c:v>1.4614670000000001</c:v>
                </c:pt>
                <c:pt idx="4487">
                  <c:v>1.461781</c:v>
                </c:pt>
                <c:pt idx="4488">
                  <c:v>1.4620919999999999</c:v>
                </c:pt>
                <c:pt idx="4489">
                  <c:v>1.462404</c:v>
                </c:pt>
                <c:pt idx="4490">
                  <c:v>1.462715</c:v>
                </c:pt>
                <c:pt idx="4491">
                  <c:v>1.463023</c:v>
                </c:pt>
                <c:pt idx="4492">
                  <c:v>1.4633339999999999</c:v>
                </c:pt>
                <c:pt idx="4493">
                  <c:v>1.4636450000000001</c:v>
                </c:pt>
                <c:pt idx="4494">
                  <c:v>1.4639580000000001</c:v>
                </c:pt>
                <c:pt idx="4495">
                  <c:v>1.464267</c:v>
                </c:pt>
                <c:pt idx="4496">
                  <c:v>1.46458</c:v>
                </c:pt>
                <c:pt idx="4497">
                  <c:v>1.4648920000000001</c:v>
                </c:pt>
                <c:pt idx="4498">
                  <c:v>1.465203</c:v>
                </c:pt>
                <c:pt idx="4499">
                  <c:v>1.465778</c:v>
                </c:pt>
                <c:pt idx="4500">
                  <c:v>1.466089</c:v>
                </c:pt>
                <c:pt idx="4501">
                  <c:v>1.4664010000000001</c:v>
                </c:pt>
                <c:pt idx="4502">
                  <c:v>1.466712</c:v>
                </c:pt>
                <c:pt idx="4503">
                  <c:v>1.4670240000000001</c:v>
                </c:pt>
                <c:pt idx="4504">
                  <c:v>1.467336</c:v>
                </c:pt>
                <c:pt idx="4505">
                  <c:v>1.4676450000000001</c:v>
                </c:pt>
                <c:pt idx="4506">
                  <c:v>1.467956</c:v>
                </c:pt>
                <c:pt idx="4507">
                  <c:v>1.4682649999999999</c:v>
                </c:pt>
                <c:pt idx="4508">
                  <c:v>1.4685779999999999</c:v>
                </c:pt>
                <c:pt idx="4509">
                  <c:v>1.468888</c:v>
                </c:pt>
                <c:pt idx="4510">
                  <c:v>1.469198</c:v>
                </c:pt>
                <c:pt idx="4511">
                  <c:v>1.469509</c:v>
                </c:pt>
                <c:pt idx="4512">
                  <c:v>1.469819</c:v>
                </c:pt>
                <c:pt idx="4513">
                  <c:v>1.4701299999999999</c:v>
                </c:pt>
                <c:pt idx="4514">
                  <c:v>1.4704410000000001</c:v>
                </c:pt>
                <c:pt idx="4515">
                  <c:v>1.470753</c:v>
                </c:pt>
                <c:pt idx="4516">
                  <c:v>1.4710650000000001</c:v>
                </c:pt>
                <c:pt idx="4517">
                  <c:v>1.471374</c:v>
                </c:pt>
                <c:pt idx="4518">
                  <c:v>1.4716849999999999</c:v>
                </c:pt>
                <c:pt idx="4519">
                  <c:v>1.4719960000000001</c:v>
                </c:pt>
                <c:pt idx="4520">
                  <c:v>1.4723059999999999</c:v>
                </c:pt>
                <c:pt idx="4521">
                  <c:v>1.472615</c:v>
                </c:pt>
                <c:pt idx="4522">
                  <c:v>1.4729239999999999</c:v>
                </c:pt>
                <c:pt idx="4523">
                  <c:v>1.4732350000000001</c:v>
                </c:pt>
                <c:pt idx="4524">
                  <c:v>1.473546</c:v>
                </c:pt>
                <c:pt idx="4525">
                  <c:v>1.474126</c:v>
                </c:pt>
                <c:pt idx="4526">
                  <c:v>1.474437</c:v>
                </c:pt>
                <c:pt idx="4527">
                  <c:v>1.4747490000000001</c:v>
                </c:pt>
                <c:pt idx="4528">
                  <c:v>1.47506</c:v>
                </c:pt>
                <c:pt idx="4529">
                  <c:v>1.475371</c:v>
                </c:pt>
                <c:pt idx="4530">
                  <c:v>1.4756819999999999</c:v>
                </c:pt>
                <c:pt idx="4531">
                  <c:v>1.4759910000000001</c:v>
                </c:pt>
                <c:pt idx="4532">
                  <c:v>1.476302</c:v>
                </c:pt>
                <c:pt idx="4533">
                  <c:v>1.476613</c:v>
                </c:pt>
                <c:pt idx="4534">
                  <c:v>1.476925</c:v>
                </c:pt>
                <c:pt idx="4535">
                  <c:v>1.4772339999999999</c:v>
                </c:pt>
                <c:pt idx="4536">
                  <c:v>1.477544</c:v>
                </c:pt>
                <c:pt idx="4537">
                  <c:v>1.4778549999999999</c:v>
                </c:pt>
                <c:pt idx="4538">
                  <c:v>1.478397</c:v>
                </c:pt>
                <c:pt idx="4539">
                  <c:v>1.4787079999999999</c:v>
                </c:pt>
                <c:pt idx="4540">
                  <c:v>1.47902</c:v>
                </c:pt>
                <c:pt idx="4541">
                  <c:v>1.4793320000000001</c:v>
                </c:pt>
                <c:pt idx="4542">
                  <c:v>1.479643</c:v>
                </c:pt>
                <c:pt idx="4543">
                  <c:v>1.479954</c:v>
                </c:pt>
                <c:pt idx="4544">
                  <c:v>1.4802660000000001</c:v>
                </c:pt>
                <c:pt idx="4545">
                  <c:v>1.4805779999999999</c:v>
                </c:pt>
                <c:pt idx="4546">
                  <c:v>1.4808889999999999</c:v>
                </c:pt>
                <c:pt idx="4547">
                  <c:v>1.481201</c:v>
                </c:pt>
                <c:pt idx="4548">
                  <c:v>1.4815130000000001</c:v>
                </c:pt>
                <c:pt idx="4549">
                  <c:v>1.4818229999999999</c:v>
                </c:pt>
                <c:pt idx="4550">
                  <c:v>1.4821329999999999</c:v>
                </c:pt>
                <c:pt idx="4551">
                  <c:v>1.482712</c:v>
                </c:pt>
                <c:pt idx="4552">
                  <c:v>1.4830239999999999</c:v>
                </c:pt>
                <c:pt idx="4553">
                  <c:v>1.4833350000000001</c:v>
                </c:pt>
                <c:pt idx="4554">
                  <c:v>1.483644</c:v>
                </c:pt>
                <c:pt idx="4555">
                  <c:v>1.483954</c:v>
                </c:pt>
                <c:pt idx="4556">
                  <c:v>1.484264</c:v>
                </c:pt>
                <c:pt idx="4557">
                  <c:v>1.484575</c:v>
                </c:pt>
                <c:pt idx="4558">
                  <c:v>1.484885</c:v>
                </c:pt>
                <c:pt idx="4559">
                  <c:v>1.4851970000000001</c:v>
                </c:pt>
                <c:pt idx="4560">
                  <c:v>1.485509</c:v>
                </c:pt>
                <c:pt idx="4561">
                  <c:v>1.4858210000000001</c:v>
                </c:pt>
                <c:pt idx="4562">
                  <c:v>1.4861310000000001</c:v>
                </c:pt>
                <c:pt idx="4563">
                  <c:v>1.486443</c:v>
                </c:pt>
                <c:pt idx="4564">
                  <c:v>1.486755</c:v>
                </c:pt>
                <c:pt idx="4565">
                  <c:v>1.4870680000000001</c:v>
                </c:pt>
                <c:pt idx="4566">
                  <c:v>1.4873780000000001</c:v>
                </c:pt>
                <c:pt idx="4567">
                  <c:v>1.48769</c:v>
                </c:pt>
                <c:pt idx="4568">
                  <c:v>1.488</c:v>
                </c:pt>
                <c:pt idx="4569">
                  <c:v>1.488313</c:v>
                </c:pt>
                <c:pt idx="4570">
                  <c:v>1.4886239999999999</c:v>
                </c:pt>
                <c:pt idx="4571">
                  <c:v>1.4889349999999999</c:v>
                </c:pt>
                <c:pt idx="4572">
                  <c:v>1.489244</c:v>
                </c:pt>
                <c:pt idx="4573">
                  <c:v>1.4895560000000001</c:v>
                </c:pt>
                <c:pt idx="4574">
                  <c:v>1.4898670000000001</c:v>
                </c:pt>
                <c:pt idx="4575">
                  <c:v>1.4901759999999999</c:v>
                </c:pt>
                <c:pt idx="4576">
                  <c:v>1.4904869999999999</c:v>
                </c:pt>
                <c:pt idx="4577">
                  <c:v>1.4910669999999999</c:v>
                </c:pt>
                <c:pt idx="4578">
                  <c:v>1.491379</c:v>
                </c:pt>
                <c:pt idx="4579">
                  <c:v>1.491689</c:v>
                </c:pt>
                <c:pt idx="4580">
                  <c:v>1.4920009999999999</c:v>
                </c:pt>
                <c:pt idx="4581">
                  <c:v>1.4923109999999999</c:v>
                </c:pt>
                <c:pt idx="4582">
                  <c:v>1.4926219999999999</c:v>
                </c:pt>
                <c:pt idx="4583">
                  <c:v>1.4929330000000001</c:v>
                </c:pt>
                <c:pt idx="4584">
                  <c:v>1.4932460000000001</c:v>
                </c:pt>
                <c:pt idx="4585">
                  <c:v>1.4935560000000001</c:v>
                </c:pt>
                <c:pt idx="4586">
                  <c:v>1.4938659999999999</c:v>
                </c:pt>
                <c:pt idx="4587">
                  <c:v>1.4941789999999999</c:v>
                </c:pt>
                <c:pt idx="4588">
                  <c:v>1.494491</c:v>
                </c:pt>
                <c:pt idx="4589">
                  <c:v>1.494802</c:v>
                </c:pt>
                <c:pt idx="4590">
                  <c:v>1.495349</c:v>
                </c:pt>
                <c:pt idx="4591">
                  <c:v>1.4956590000000001</c:v>
                </c:pt>
                <c:pt idx="4592">
                  <c:v>1.4959709999999999</c:v>
                </c:pt>
                <c:pt idx="4593">
                  <c:v>1.4962819999999999</c:v>
                </c:pt>
                <c:pt idx="4594">
                  <c:v>1.4965900000000001</c:v>
                </c:pt>
                <c:pt idx="4595">
                  <c:v>1.496901</c:v>
                </c:pt>
                <c:pt idx="4596">
                  <c:v>1.4972129999999999</c:v>
                </c:pt>
                <c:pt idx="4597">
                  <c:v>1.497525</c:v>
                </c:pt>
                <c:pt idx="4598">
                  <c:v>1.497835</c:v>
                </c:pt>
                <c:pt idx="4599">
                  <c:v>1.4981469999999999</c:v>
                </c:pt>
                <c:pt idx="4600">
                  <c:v>1.4984569999999999</c:v>
                </c:pt>
                <c:pt idx="4601">
                  <c:v>1.498769</c:v>
                </c:pt>
                <c:pt idx="4602">
                  <c:v>1.4990810000000001</c:v>
                </c:pt>
                <c:pt idx="4603">
                  <c:v>1.4996640000000001</c:v>
                </c:pt>
                <c:pt idx="4604">
                  <c:v>1.4999750000000001</c:v>
                </c:pt>
                <c:pt idx="4605">
                  <c:v>1.5003709999999999</c:v>
                </c:pt>
                <c:pt idx="4606">
                  <c:v>1.5006820000000001</c:v>
                </c:pt>
                <c:pt idx="4607">
                  <c:v>1.50099</c:v>
                </c:pt>
                <c:pt idx="4608">
                  <c:v>1.5013019999999999</c:v>
                </c:pt>
                <c:pt idx="4609">
                  <c:v>1.5016119999999999</c:v>
                </c:pt>
                <c:pt idx="4610">
                  <c:v>1.501925</c:v>
                </c:pt>
                <c:pt idx="4611">
                  <c:v>1.5022340000000001</c:v>
                </c:pt>
                <c:pt idx="4612">
                  <c:v>1.5025440000000001</c:v>
                </c:pt>
                <c:pt idx="4613">
                  <c:v>1.5028550000000001</c:v>
                </c:pt>
                <c:pt idx="4614">
                  <c:v>1.5031669999999999</c:v>
                </c:pt>
                <c:pt idx="4615">
                  <c:v>1.503476</c:v>
                </c:pt>
                <c:pt idx="4616">
                  <c:v>1.5037879999999999</c:v>
                </c:pt>
                <c:pt idx="4617">
                  <c:v>1.5041</c:v>
                </c:pt>
                <c:pt idx="4618">
                  <c:v>1.5044109999999999</c:v>
                </c:pt>
                <c:pt idx="4619">
                  <c:v>1.504723</c:v>
                </c:pt>
                <c:pt idx="4620">
                  <c:v>1.505034</c:v>
                </c:pt>
                <c:pt idx="4621">
                  <c:v>1.5053449999999999</c:v>
                </c:pt>
                <c:pt idx="4622">
                  <c:v>1.5056560000000001</c:v>
                </c:pt>
                <c:pt idx="4623">
                  <c:v>1.5059670000000001</c:v>
                </c:pt>
                <c:pt idx="4624">
                  <c:v>1.5062789999999999</c:v>
                </c:pt>
                <c:pt idx="4625">
                  <c:v>1.506589</c:v>
                </c:pt>
                <c:pt idx="4626">
                  <c:v>1.506901</c:v>
                </c:pt>
                <c:pt idx="4627">
                  <c:v>1.507212</c:v>
                </c:pt>
                <c:pt idx="4628">
                  <c:v>1.5075229999999999</c:v>
                </c:pt>
                <c:pt idx="4629">
                  <c:v>1.508105</c:v>
                </c:pt>
                <c:pt idx="4630">
                  <c:v>1.508416</c:v>
                </c:pt>
                <c:pt idx="4631">
                  <c:v>1.508724</c:v>
                </c:pt>
                <c:pt idx="4632">
                  <c:v>1.509036</c:v>
                </c:pt>
                <c:pt idx="4633">
                  <c:v>1.5093460000000001</c:v>
                </c:pt>
                <c:pt idx="4634">
                  <c:v>1.5096579999999999</c:v>
                </c:pt>
                <c:pt idx="4635">
                  <c:v>1.50997</c:v>
                </c:pt>
                <c:pt idx="4636">
                  <c:v>1.510281</c:v>
                </c:pt>
                <c:pt idx="4637">
                  <c:v>1.5105900000000001</c:v>
                </c:pt>
                <c:pt idx="4638">
                  <c:v>1.510901</c:v>
                </c:pt>
                <c:pt idx="4639">
                  <c:v>1.5112129999999999</c:v>
                </c:pt>
                <c:pt idx="4640">
                  <c:v>1.511525</c:v>
                </c:pt>
                <c:pt idx="4641">
                  <c:v>1.5118339999999999</c:v>
                </c:pt>
                <c:pt idx="4642">
                  <c:v>1.512276</c:v>
                </c:pt>
                <c:pt idx="4643">
                  <c:v>1.512588</c:v>
                </c:pt>
                <c:pt idx="4644">
                  <c:v>1.5128980000000001</c:v>
                </c:pt>
                <c:pt idx="4645">
                  <c:v>1.513209</c:v>
                </c:pt>
                <c:pt idx="4646">
                  <c:v>1.5135179999999999</c:v>
                </c:pt>
                <c:pt idx="4647">
                  <c:v>1.51383</c:v>
                </c:pt>
                <c:pt idx="4648">
                  <c:v>1.5141420000000001</c:v>
                </c:pt>
                <c:pt idx="4649">
                  <c:v>1.5144500000000001</c:v>
                </c:pt>
                <c:pt idx="4650">
                  <c:v>1.514761</c:v>
                </c:pt>
                <c:pt idx="4651">
                  <c:v>1.5150699999999999</c:v>
                </c:pt>
                <c:pt idx="4652">
                  <c:v>1.5153810000000001</c:v>
                </c:pt>
                <c:pt idx="4653">
                  <c:v>1.5156909999999999</c:v>
                </c:pt>
                <c:pt idx="4654">
                  <c:v>1.5160020000000001</c:v>
                </c:pt>
                <c:pt idx="4655">
                  <c:v>1.5165770000000001</c:v>
                </c:pt>
                <c:pt idx="4656">
                  <c:v>1.516886</c:v>
                </c:pt>
                <c:pt idx="4657">
                  <c:v>1.517198</c:v>
                </c:pt>
                <c:pt idx="4658">
                  <c:v>1.517509</c:v>
                </c:pt>
                <c:pt idx="4659">
                  <c:v>1.5178210000000001</c:v>
                </c:pt>
                <c:pt idx="4660">
                  <c:v>1.518132</c:v>
                </c:pt>
                <c:pt idx="4661">
                  <c:v>1.51844</c:v>
                </c:pt>
                <c:pt idx="4662">
                  <c:v>1.518751</c:v>
                </c:pt>
                <c:pt idx="4663">
                  <c:v>1.5190630000000001</c:v>
                </c:pt>
                <c:pt idx="4664">
                  <c:v>1.5193749999999999</c:v>
                </c:pt>
                <c:pt idx="4665">
                  <c:v>1.519687</c:v>
                </c:pt>
                <c:pt idx="4666">
                  <c:v>1.519997</c:v>
                </c:pt>
                <c:pt idx="4667">
                  <c:v>1.5203089999999999</c:v>
                </c:pt>
                <c:pt idx="4668">
                  <c:v>1.5206200000000001</c:v>
                </c:pt>
                <c:pt idx="4669">
                  <c:v>1.520931</c:v>
                </c:pt>
                <c:pt idx="4670">
                  <c:v>1.5212410000000001</c:v>
                </c:pt>
                <c:pt idx="4671">
                  <c:v>1.5215510000000001</c:v>
                </c:pt>
                <c:pt idx="4672">
                  <c:v>1.521862</c:v>
                </c:pt>
                <c:pt idx="4673">
                  <c:v>1.52217</c:v>
                </c:pt>
                <c:pt idx="4674">
                  <c:v>1.5224800000000001</c:v>
                </c:pt>
                <c:pt idx="4675">
                  <c:v>1.5227919999999999</c:v>
                </c:pt>
                <c:pt idx="4676">
                  <c:v>1.5231030000000001</c:v>
                </c:pt>
                <c:pt idx="4677">
                  <c:v>1.523414</c:v>
                </c:pt>
                <c:pt idx="4678">
                  <c:v>1.523722</c:v>
                </c:pt>
                <c:pt idx="4679">
                  <c:v>1.5240340000000001</c:v>
                </c:pt>
                <c:pt idx="4680">
                  <c:v>1.5243439999999999</c:v>
                </c:pt>
                <c:pt idx="4681">
                  <c:v>1.5249280000000001</c:v>
                </c:pt>
                <c:pt idx="4682">
                  <c:v>1.5252380000000001</c:v>
                </c:pt>
                <c:pt idx="4683">
                  <c:v>1.5255479999999999</c:v>
                </c:pt>
                <c:pt idx="4684">
                  <c:v>1.525857</c:v>
                </c:pt>
                <c:pt idx="4685">
                  <c:v>1.5261690000000001</c:v>
                </c:pt>
                <c:pt idx="4686">
                  <c:v>1.5264789999999999</c:v>
                </c:pt>
                <c:pt idx="4687">
                  <c:v>1.5267900000000001</c:v>
                </c:pt>
                <c:pt idx="4688">
                  <c:v>1.527101</c:v>
                </c:pt>
                <c:pt idx="4689">
                  <c:v>1.527414</c:v>
                </c:pt>
                <c:pt idx="4690">
                  <c:v>1.5277229999999999</c:v>
                </c:pt>
                <c:pt idx="4691">
                  <c:v>1.5280339999999999</c:v>
                </c:pt>
                <c:pt idx="4692">
                  <c:v>1.5283450000000001</c:v>
                </c:pt>
                <c:pt idx="4693">
                  <c:v>1.5286569999999999</c:v>
                </c:pt>
                <c:pt idx="4694">
                  <c:v>1.529204</c:v>
                </c:pt>
                <c:pt idx="4695">
                  <c:v>1.5295179999999999</c:v>
                </c:pt>
                <c:pt idx="4696">
                  <c:v>1.529827</c:v>
                </c:pt>
                <c:pt idx="4697">
                  <c:v>1.5301400000000001</c:v>
                </c:pt>
                <c:pt idx="4698">
                  <c:v>1.530451</c:v>
                </c:pt>
                <c:pt idx="4699">
                  <c:v>1.530762</c:v>
                </c:pt>
                <c:pt idx="4700">
                  <c:v>1.531072</c:v>
                </c:pt>
                <c:pt idx="4701">
                  <c:v>1.53138</c:v>
                </c:pt>
                <c:pt idx="4702">
                  <c:v>1.531693</c:v>
                </c:pt>
                <c:pt idx="4703">
                  <c:v>1.5320039999999999</c:v>
                </c:pt>
                <c:pt idx="4704">
                  <c:v>1.532314</c:v>
                </c:pt>
                <c:pt idx="4705">
                  <c:v>1.532626</c:v>
                </c:pt>
                <c:pt idx="4706">
                  <c:v>1.5329360000000001</c:v>
                </c:pt>
                <c:pt idx="4707">
                  <c:v>1.5335209999999999</c:v>
                </c:pt>
                <c:pt idx="4708">
                  <c:v>1.5338309999999999</c:v>
                </c:pt>
                <c:pt idx="4709">
                  <c:v>1.5341419999999999</c:v>
                </c:pt>
                <c:pt idx="4710">
                  <c:v>1.5344530000000001</c:v>
                </c:pt>
                <c:pt idx="4711">
                  <c:v>1.534762</c:v>
                </c:pt>
                <c:pt idx="4712">
                  <c:v>1.535075</c:v>
                </c:pt>
                <c:pt idx="4713">
                  <c:v>1.5353859999999999</c:v>
                </c:pt>
                <c:pt idx="4714">
                  <c:v>1.535698</c:v>
                </c:pt>
                <c:pt idx="4715">
                  <c:v>1.5360100000000001</c:v>
                </c:pt>
                <c:pt idx="4716">
                  <c:v>1.5363199999999999</c:v>
                </c:pt>
                <c:pt idx="4717">
                  <c:v>1.5366299999999999</c:v>
                </c:pt>
                <c:pt idx="4718">
                  <c:v>1.536942</c:v>
                </c:pt>
                <c:pt idx="4719">
                  <c:v>1.537253</c:v>
                </c:pt>
                <c:pt idx="4720">
                  <c:v>1.537563</c:v>
                </c:pt>
                <c:pt idx="4721">
                  <c:v>1.537874</c:v>
                </c:pt>
                <c:pt idx="4722">
                  <c:v>1.5381860000000001</c:v>
                </c:pt>
                <c:pt idx="4723">
                  <c:v>1.5384960000000001</c:v>
                </c:pt>
                <c:pt idx="4724">
                  <c:v>1.538808</c:v>
                </c:pt>
                <c:pt idx="4725">
                  <c:v>1.5391189999999999</c:v>
                </c:pt>
                <c:pt idx="4726">
                  <c:v>1.5394300000000001</c:v>
                </c:pt>
                <c:pt idx="4727">
                  <c:v>1.539741</c:v>
                </c:pt>
                <c:pt idx="4728">
                  <c:v>1.5400529999999999</c:v>
                </c:pt>
                <c:pt idx="4729">
                  <c:v>1.5403640000000001</c:v>
                </c:pt>
                <c:pt idx="4730">
                  <c:v>1.540675</c:v>
                </c:pt>
                <c:pt idx="4731">
                  <c:v>1.540985</c:v>
                </c:pt>
                <c:pt idx="4732">
                  <c:v>1.5412969999999999</c:v>
                </c:pt>
                <c:pt idx="4733">
                  <c:v>1.5418750000000001</c:v>
                </c:pt>
                <c:pt idx="4734">
                  <c:v>1.542187</c:v>
                </c:pt>
                <c:pt idx="4735">
                  <c:v>1.5424979999999999</c:v>
                </c:pt>
                <c:pt idx="4736">
                  <c:v>1.5428090000000001</c:v>
                </c:pt>
                <c:pt idx="4737">
                  <c:v>1.5431220000000001</c:v>
                </c:pt>
                <c:pt idx="4738">
                  <c:v>1.5434300000000001</c:v>
                </c:pt>
                <c:pt idx="4739">
                  <c:v>1.5437399999999999</c:v>
                </c:pt>
                <c:pt idx="4740">
                  <c:v>1.5440510000000001</c:v>
                </c:pt>
                <c:pt idx="4741">
                  <c:v>1.544362</c:v>
                </c:pt>
                <c:pt idx="4742">
                  <c:v>1.544675</c:v>
                </c:pt>
                <c:pt idx="4743">
                  <c:v>1.5449839999999999</c:v>
                </c:pt>
                <c:pt idx="4744">
                  <c:v>1.545293</c:v>
                </c:pt>
                <c:pt idx="4745">
                  <c:v>1.5456049999999999</c:v>
                </c:pt>
                <c:pt idx="4746">
                  <c:v>1.5461510000000001</c:v>
                </c:pt>
                <c:pt idx="4747">
                  <c:v>1.546462</c:v>
                </c:pt>
                <c:pt idx="4748">
                  <c:v>1.546773</c:v>
                </c:pt>
                <c:pt idx="4749">
                  <c:v>1.547085</c:v>
                </c:pt>
                <c:pt idx="4750">
                  <c:v>1.547396</c:v>
                </c:pt>
                <c:pt idx="4751">
                  <c:v>1.5477069999999999</c:v>
                </c:pt>
                <c:pt idx="4752">
                  <c:v>1.5480160000000001</c:v>
                </c:pt>
                <c:pt idx="4753">
                  <c:v>1.5483279999999999</c:v>
                </c:pt>
                <c:pt idx="4754">
                  <c:v>1.5486409999999999</c:v>
                </c:pt>
                <c:pt idx="4755">
                  <c:v>1.5489520000000001</c:v>
                </c:pt>
                <c:pt idx="4756">
                  <c:v>1.5492630000000001</c:v>
                </c:pt>
                <c:pt idx="4757">
                  <c:v>1.549574</c:v>
                </c:pt>
                <c:pt idx="4758">
                  <c:v>1.549885</c:v>
                </c:pt>
                <c:pt idx="4759">
                  <c:v>1.5504610000000001</c:v>
                </c:pt>
                <c:pt idx="4760">
                  <c:v>1.5507709999999999</c:v>
                </c:pt>
                <c:pt idx="4761">
                  <c:v>1.55108</c:v>
                </c:pt>
                <c:pt idx="4762">
                  <c:v>1.55139</c:v>
                </c:pt>
                <c:pt idx="4763">
                  <c:v>1.5517000000000001</c:v>
                </c:pt>
                <c:pt idx="4764">
                  <c:v>1.552011</c:v>
                </c:pt>
                <c:pt idx="4765">
                  <c:v>1.5523229999999999</c:v>
                </c:pt>
                <c:pt idx="4766">
                  <c:v>1.5526340000000001</c:v>
                </c:pt>
                <c:pt idx="4767">
                  <c:v>1.552945</c:v>
                </c:pt>
                <c:pt idx="4768">
                  <c:v>1.553256</c:v>
                </c:pt>
                <c:pt idx="4769">
                  <c:v>1.5535669999999999</c:v>
                </c:pt>
                <c:pt idx="4770">
                  <c:v>1.553876</c:v>
                </c:pt>
                <c:pt idx="4771">
                  <c:v>1.5541860000000001</c:v>
                </c:pt>
                <c:pt idx="4772">
                  <c:v>1.554497</c:v>
                </c:pt>
                <c:pt idx="4773">
                  <c:v>1.5548090000000001</c:v>
                </c:pt>
                <c:pt idx="4774">
                  <c:v>1.555118</c:v>
                </c:pt>
                <c:pt idx="4775">
                  <c:v>1.5554300000000001</c:v>
                </c:pt>
                <c:pt idx="4776">
                  <c:v>1.555741</c:v>
                </c:pt>
                <c:pt idx="4777">
                  <c:v>1.556052</c:v>
                </c:pt>
                <c:pt idx="4778">
                  <c:v>1.5563629999999999</c:v>
                </c:pt>
                <c:pt idx="4779">
                  <c:v>1.556673</c:v>
                </c:pt>
                <c:pt idx="4780">
                  <c:v>1.5569839999999999</c:v>
                </c:pt>
                <c:pt idx="4781">
                  <c:v>1.557296</c:v>
                </c:pt>
                <c:pt idx="4782">
                  <c:v>1.557607</c:v>
                </c:pt>
                <c:pt idx="4783">
                  <c:v>1.5579160000000001</c:v>
                </c:pt>
                <c:pt idx="4784">
                  <c:v>1.558227</c:v>
                </c:pt>
                <c:pt idx="4785">
                  <c:v>1.5588059999999999</c:v>
                </c:pt>
                <c:pt idx="4786">
                  <c:v>1.5591170000000001</c:v>
                </c:pt>
                <c:pt idx="4787">
                  <c:v>1.559428</c:v>
                </c:pt>
                <c:pt idx="4788">
                  <c:v>1.5597399999999999</c:v>
                </c:pt>
                <c:pt idx="4789">
                  <c:v>1.5600499999999999</c:v>
                </c:pt>
                <c:pt idx="4790">
                  <c:v>1.5603629999999999</c:v>
                </c:pt>
                <c:pt idx="4791">
                  <c:v>1.5606739999999999</c:v>
                </c:pt>
                <c:pt idx="4792">
                  <c:v>1.5609839999999999</c:v>
                </c:pt>
                <c:pt idx="4793">
                  <c:v>1.561296</c:v>
                </c:pt>
                <c:pt idx="4794">
                  <c:v>1.5616080000000001</c:v>
                </c:pt>
                <c:pt idx="4795">
                  <c:v>1.5619160000000001</c:v>
                </c:pt>
                <c:pt idx="4796">
                  <c:v>1.562227</c:v>
                </c:pt>
                <c:pt idx="4797">
                  <c:v>1.562538</c:v>
                </c:pt>
                <c:pt idx="4798">
                  <c:v>1.56308</c:v>
                </c:pt>
                <c:pt idx="4799">
                  <c:v>1.5633919999999999</c:v>
                </c:pt>
                <c:pt idx="4800">
                  <c:v>1.563704</c:v>
                </c:pt>
                <c:pt idx="4801">
                  <c:v>1.5640160000000001</c:v>
                </c:pt>
                <c:pt idx="4802">
                  <c:v>1.5643260000000001</c:v>
                </c:pt>
                <c:pt idx="4803">
                  <c:v>1.564638</c:v>
                </c:pt>
                <c:pt idx="4804">
                  <c:v>1.564948</c:v>
                </c:pt>
                <c:pt idx="4805">
                  <c:v>1.5652569999999999</c:v>
                </c:pt>
                <c:pt idx="4806">
                  <c:v>1.565566</c:v>
                </c:pt>
                <c:pt idx="4807">
                  <c:v>1.565876</c:v>
                </c:pt>
                <c:pt idx="4808">
                  <c:v>1.566187</c:v>
                </c:pt>
                <c:pt idx="4809">
                  <c:v>1.5664979999999999</c:v>
                </c:pt>
                <c:pt idx="4810">
                  <c:v>1.566808</c:v>
                </c:pt>
                <c:pt idx="4811">
                  <c:v>1.567385</c:v>
                </c:pt>
                <c:pt idx="4812">
                  <c:v>1.567696</c:v>
                </c:pt>
                <c:pt idx="4813">
                  <c:v>1.568006</c:v>
                </c:pt>
                <c:pt idx="4814">
                  <c:v>1.568319</c:v>
                </c:pt>
                <c:pt idx="4815">
                  <c:v>1.5686310000000001</c:v>
                </c:pt>
                <c:pt idx="4816">
                  <c:v>1.5689409999999999</c:v>
                </c:pt>
                <c:pt idx="4817">
                  <c:v>1.5692520000000001</c:v>
                </c:pt>
                <c:pt idx="4818">
                  <c:v>1.569564</c:v>
                </c:pt>
                <c:pt idx="4819">
                  <c:v>1.569874</c:v>
                </c:pt>
                <c:pt idx="4820">
                  <c:v>1.5701849999999999</c:v>
                </c:pt>
                <c:pt idx="4821">
                  <c:v>1.5704979999999999</c:v>
                </c:pt>
                <c:pt idx="4822">
                  <c:v>1.5708070000000001</c:v>
                </c:pt>
                <c:pt idx="4823">
                  <c:v>1.5711170000000001</c:v>
                </c:pt>
                <c:pt idx="4824">
                  <c:v>1.571429</c:v>
                </c:pt>
                <c:pt idx="4825">
                  <c:v>1.5717410000000001</c:v>
                </c:pt>
                <c:pt idx="4826">
                  <c:v>1.5720529999999999</c:v>
                </c:pt>
                <c:pt idx="4827">
                  <c:v>1.5723640000000001</c:v>
                </c:pt>
                <c:pt idx="4828">
                  <c:v>1.572676</c:v>
                </c:pt>
                <c:pt idx="4829">
                  <c:v>1.572989</c:v>
                </c:pt>
                <c:pt idx="4830">
                  <c:v>1.5732999999999999</c:v>
                </c:pt>
                <c:pt idx="4831">
                  <c:v>1.5736110000000001</c:v>
                </c:pt>
                <c:pt idx="4832">
                  <c:v>1.573922</c:v>
                </c:pt>
                <c:pt idx="4833">
                  <c:v>1.5742339999999999</c:v>
                </c:pt>
                <c:pt idx="4834">
                  <c:v>1.5745439999999999</c:v>
                </c:pt>
                <c:pt idx="4835">
                  <c:v>1.574857</c:v>
                </c:pt>
                <c:pt idx="4836">
                  <c:v>1.575167</c:v>
                </c:pt>
                <c:pt idx="4837">
                  <c:v>1.5757460000000001</c:v>
                </c:pt>
                <c:pt idx="4838">
                  <c:v>1.576058</c:v>
                </c:pt>
                <c:pt idx="4839">
                  <c:v>1.57637</c:v>
                </c:pt>
                <c:pt idx="4840">
                  <c:v>1.5766819999999999</c:v>
                </c:pt>
                <c:pt idx="4841">
                  <c:v>1.5769919999999999</c:v>
                </c:pt>
                <c:pt idx="4842">
                  <c:v>1.5772999999999999</c:v>
                </c:pt>
                <c:pt idx="4843">
                  <c:v>1.57761</c:v>
                </c:pt>
                <c:pt idx="4844">
                  <c:v>1.577922</c:v>
                </c:pt>
                <c:pt idx="4845">
                  <c:v>1.5782309999999999</c:v>
                </c:pt>
                <c:pt idx="4846">
                  <c:v>1.578543</c:v>
                </c:pt>
                <c:pt idx="4847">
                  <c:v>1.5788530000000001</c:v>
                </c:pt>
                <c:pt idx="4848">
                  <c:v>1.579164</c:v>
                </c:pt>
                <c:pt idx="4849">
                  <c:v>1.5794729999999999</c:v>
                </c:pt>
                <c:pt idx="4850">
                  <c:v>1.5800099999999999</c:v>
                </c:pt>
                <c:pt idx="4851">
                  <c:v>1.580322</c:v>
                </c:pt>
                <c:pt idx="4852">
                  <c:v>1.580632</c:v>
                </c:pt>
                <c:pt idx="4853">
                  <c:v>1.580943</c:v>
                </c:pt>
                <c:pt idx="4854">
                  <c:v>1.581256</c:v>
                </c:pt>
                <c:pt idx="4855">
                  <c:v>1.581569</c:v>
                </c:pt>
                <c:pt idx="4856">
                  <c:v>1.58188</c:v>
                </c:pt>
                <c:pt idx="4857">
                  <c:v>1.5821909999999999</c:v>
                </c:pt>
                <c:pt idx="4858">
                  <c:v>1.582503</c:v>
                </c:pt>
                <c:pt idx="4859">
                  <c:v>1.582813</c:v>
                </c:pt>
                <c:pt idx="4860">
                  <c:v>1.5831249999999999</c:v>
                </c:pt>
                <c:pt idx="4861">
                  <c:v>1.583437</c:v>
                </c:pt>
                <c:pt idx="4862">
                  <c:v>1.5837479999999999</c:v>
                </c:pt>
                <c:pt idx="4863">
                  <c:v>1.58433</c:v>
                </c:pt>
                <c:pt idx="4864">
                  <c:v>1.58464</c:v>
                </c:pt>
                <c:pt idx="4865">
                  <c:v>1.5849489999999999</c:v>
                </c:pt>
                <c:pt idx="4866">
                  <c:v>1.585261</c:v>
                </c:pt>
                <c:pt idx="4867">
                  <c:v>1.5855699999999999</c:v>
                </c:pt>
                <c:pt idx="4868">
                  <c:v>1.5858829999999999</c:v>
                </c:pt>
                <c:pt idx="4869">
                  <c:v>1.586192</c:v>
                </c:pt>
                <c:pt idx="4870">
                  <c:v>1.586503</c:v>
                </c:pt>
                <c:pt idx="4871">
                  <c:v>1.586811</c:v>
                </c:pt>
                <c:pt idx="4872">
                  <c:v>1.5871230000000001</c:v>
                </c:pt>
                <c:pt idx="4873">
                  <c:v>1.5874360000000001</c:v>
                </c:pt>
                <c:pt idx="4874">
                  <c:v>1.587745</c:v>
                </c:pt>
                <c:pt idx="4875">
                  <c:v>1.5880540000000001</c:v>
                </c:pt>
                <c:pt idx="4876">
                  <c:v>1.588365</c:v>
                </c:pt>
                <c:pt idx="4877">
                  <c:v>1.5886769999999999</c:v>
                </c:pt>
                <c:pt idx="4878">
                  <c:v>1.5889880000000001</c:v>
                </c:pt>
                <c:pt idx="4879">
                  <c:v>1.5892980000000001</c:v>
                </c:pt>
                <c:pt idx="4880">
                  <c:v>1.58961</c:v>
                </c:pt>
                <c:pt idx="4881">
                  <c:v>1.589923</c:v>
                </c:pt>
                <c:pt idx="4882">
                  <c:v>1.5902350000000001</c:v>
                </c:pt>
                <c:pt idx="4883">
                  <c:v>1.590546</c:v>
                </c:pt>
                <c:pt idx="4884">
                  <c:v>1.590857</c:v>
                </c:pt>
                <c:pt idx="4885">
                  <c:v>1.5911690000000001</c:v>
                </c:pt>
                <c:pt idx="4886">
                  <c:v>1.59148</c:v>
                </c:pt>
                <c:pt idx="4887">
                  <c:v>1.59179</c:v>
                </c:pt>
                <c:pt idx="4888">
                  <c:v>1.592103</c:v>
                </c:pt>
                <c:pt idx="4889">
                  <c:v>1.592686</c:v>
                </c:pt>
                <c:pt idx="4890">
                  <c:v>1.592997</c:v>
                </c:pt>
                <c:pt idx="4891">
                  <c:v>1.5933090000000001</c:v>
                </c:pt>
                <c:pt idx="4892">
                  <c:v>1.59362</c:v>
                </c:pt>
                <c:pt idx="4893">
                  <c:v>1.593931</c:v>
                </c:pt>
                <c:pt idx="4894">
                  <c:v>1.5942430000000001</c:v>
                </c:pt>
                <c:pt idx="4895">
                  <c:v>1.594552</c:v>
                </c:pt>
                <c:pt idx="4896">
                  <c:v>1.594862</c:v>
                </c:pt>
                <c:pt idx="4897">
                  <c:v>1.595173</c:v>
                </c:pt>
                <c:pt idx="4898">
                  <c:v>1.5954809999999999</c:v>
                </c:pt>
                <c:pt idx="4899">
                  <c:v>1.59579</c:v>
                </c:pt>
                <c:pt idx="4900">
                  <c:v>1.5961019999999999</c:v>
                </c:pt>
                <c:pt idx="4901">
                  <c:v>1.5964119999999999</c:v>
                </c:pt>
                <c:pt idx="4902">
                  <c:v>1.596959</c:v>
                </c:pt>
                <c:pt idx="4903">
                  <c:v>1.5972710000000001</c:v>
                </c:pt>
                <c:pt idx="4904">
                  <c:v>1.597583</c:v>
                </c:pt>
                <c:pt idx="4905">
                  <c:v>1.5978920000000001</c:v>
                </c:pt>
                <c:pt idx="4906">
                  <c:v>1.598201</c:v>
                </c:pt>
                <c:pt idx="4907">
                  <c:v>1.598511</c:v>
                </c:pt>
                <c:pt idx="4908">
                  <c:v>1.598821</c:v>
                </c:pt>
                <c:pt idx="4909">
                  <c:v>1.5991299999999999</c:v>
                </c:pt>
                <c:pt idx="4910">
                  <c:v>1.5994409999999999</c:v>
                </c:pt>
                <c:pt idx="4911">
                  <c:v>1.5997520000000001</c:v>
                </c:pt>
                <c:pt idx="4912">
                  <c:v>1.600061</c:v>
                </c:pt>
                <c:pt idx="4913">
                  <c:v>1.6003719999999999</c:v>
                </c:pt>
                <c:pt idx="4914">
                  <c:v>1.600684</c:v>
                </c:pt>
                <c:pt idx="4915">
                  <c:v>1.6012679999999999</c:v>
                </c:pt>
                <c:pt idx="4916">
                  <c:v>1.6015809999999999</c:v>
                </c:pt>
                <c:pt idx="4917">
                  <c:v>1.6018920000000001</c:v>
                </c:pt>
                <c:pt idx="4918">
                  <c:v>1.6022050000000001</c:v>
                </c:pt>
                <c:pt idx="4919">
                  <c:v>1.602517</c:v>
                </c:pt>
                <c:pt idx="4920">
                  <c:v>1.6028290000000001</c:v>
                </c:pt>
                <c:pt idx="4921">
                  <c:v>1.60314</c:v>
                </c:pt>
                <c:pt idx="4922">
                  <c:v>1.60345</c:v>
                </c:pt>
                <c:pt idx="4923">
                  <c:v>1.6037600000000001</c:v>
                </c:pt>
                <c:pt idx="4924">
                  <c:v>1.6040719999999999</c:v>
                </c:pt>
                <c:pt idx="4925">
                  <c:v>1.6043810000000001</c:v>
                </c:pt>
                <c:pt idx="4926">
                  <c:v>1.6046910000000001</c:v>
                </c:pt>
                <c:pt idx="4927">
                  <c:v>1.605002</c:v>
                </c:pt>
                <c:pt idx="4928">
                  <c:v>1.6053120000000001</c:v>
                </c:pt>
                <c:pt idx="4929">
                  <c:v>1.6056239999999999</c:v>
                </c:pt>
                <c:pt idx="4930">
                  <c:v>1.6059349999999999</c:v>
                </c:pt>
                <c:pt idx="4931">
                  <c:v>1.606247</c:v>
                </c:pt>
                <c:pt idx="4932">
                  <c:v>1.6065590000000001</c:v>
                </c:pt>
                <c:pt idx="4933">
                  <c:v>1.6068690000000001</c:v>
                </c:pt>
                <c:pt idx="4934">
                  <c:v>1.6071800000000001</c:v>
                </c:pt>
                <c:pt idx="4935">
                  <c:v>1.607491</c:v>
                </c:pt>
                <c:pt idx="4936">
                  <c:v>1.607802</c:v>
                </c:pt>
                <c:pt idx="4937">
                  <c:v>1.608112</c:v>
                </c:pt>
                <c:pt idx="4938">
                  <c:v>1.608422</c:v>
                </c:pt>
                <c:pt idx="4939">
                  <c:v>1.6087340000000001</c:v>
                </c:pt>
                <c:pt idx="4940">
                  <c:v>1.609043</c:v>
                </c:pt>
                <c:pt idx="4941">
                  <c:v>1.6096220000000001</c:v>
                </c:pt>
                <c:pt idx="4942">
                  <c:v>1.609934</c:v>
                </c:pt>
                <c:pt idx="4943">
                  <c:v>1.610244</c:v>
                </c:pt>
                <c:pt idx="4944">
                  <c:v>1.610555</c:v>
                </c:pt>
                <c:pt idx="4945">
                  <c:v>1.6108659999999999</c:v>
                </c:pt>
                <c:pt idx="4946">
                  <c:v>1.6111770000000001</c:v>
                </c:pt>
                <c:pt idx="4947">
                  <c:v>1.6114869999999999</c:v>
                </c:pt>
                <c:pt idx="4948">
                  <c:v>1.6117980000000001</c:v>
                </c:pt>
                <c:pt idx="4949">
                  <c:v>1.6121099999999999</c:v>
                </c:pt>
                <c:pt idx="4950">
                  <c:v>1.6124210000000001</c:v>
                </c:pt>
                <c:pt idx="4951">
                  <c:v>1.6127309999999999</c:v>
                </c:pt>
                <c:pt idx="4952">
                  <c:v>1.613043</c:v>
                </c:pt>
                <c:pt idx="4953">
                  <c:v>1.613354</c:v>
                </c:pt>
                <c:pt idx="4954">
                  <c:v>1.61388</c:v>
                </c:pt>
                <c:pt idx="4955">
                  <c:v>1.6141890000000001</c:v>
                </c:pt>
                <c:pt idx="4956">
                  <c:v>1.614501</c:v>
                </c:pt>
                <c:pt idx="4957">
                  <c:v>1.6148119999999999</c:v>
                </c:pt>
                <c:pt idx="4958">
                  <c:v>1.6151249999999999</c:v>
                </c:pt>
                <c:pt idx="4959">
                  <c:v>1.6154329999999999</c:v>
                </c:pt>
                <c:pt idx="4960">
                  <c:v>1.615745</c:v>
                </c:pt>
                <c:pt idx="4961">
                  <c:v>1.6160570000000001</c:v>
                </c:pt>
                <c:pt idx="4962">
                  <c:v>1.616368</c:v>
                </c:pt>
                <c:pt idx="4963">
                  <c:v>1.6166799999999999</c:v>
                </c:pt>
                <c:pt idx="4964">
                  <c:v>1.6169899999999999</c:v>
                </c:pt>
                <c:pt idx="4965">
                  <c:v>1.6173010000000001</c:v>
                </c:pt>
                <c:pt idx="4966">
                  <c:v>1.617612</c:v>
                </c:pt>
                <c:pt idx="4967">
                  <c:v>1.618196</c:v>
                </c:pt>
                <c:pt idx="4968">
                  <c:v>1.6185080000000001</c:v>
                </c:pt>
                <c:pt idx="4969">
                  <c:v>1.618819</c:v>
                </c:pt>
                <c:pt idx="4970">
                  <c:v>1.619129</c:v>
                </c:pt>
                <c:pt idx="4971">
                  <c:v>1.61944</c:v>
                </c:pt>
                <c:pt idx="4972">
                  <c:v>1.6197509999999999</c:v>
                </c:pt>
                <c:pt idx="4973">
                  <c:v>1.620061</c:v>
                </c:pt>
                <c:pt idx="4974">
                  <c:v>1.6203730000000001</c:v>
                </c:pt>
                <c:pt idx="4975">
                  <c:v>1.620682</c:v>
                </c:pt>
                <c:pt idx="4976">
                  <c:v>1.6209910000000001</c:v>
                </c:pt>
                <c:pt idx="4977">
                  <c:v>1.621302</c:v>
                </c:pt>
                <c:pt idx="4978">
                  <c:v>1.6216140000000001</c:v>
                </c:pt>
                <c:pt idx="4979">
                  <c:v>1.6219239999999999</c:v>
                </c:pt>
                <c:pt idx="4980">
                  <c:v>1.622236</c:v>
                </c:pt>
                <c:pt idx="4981">
                  <c:v>1.622546</c:v>
                </c:pt>
                <c:pt idx="4982">
                  <c:v>1.6228579999999999</c:v>
                </c:pt>
                <c:pt idx="4983">
                  <c:v>1.6231690000000001</c:v>
                </c:pt>
                <c:pt idx="4984">
                  <c:v>1.62348</c:v>
                </c:pt>
                <c:pt idx="4985">
                  <c:v>1.6237919999999999</c:v>
                </c:pt>
                <c:pt idx="4986">
                  <c:v>1.6241030000000001</c:v>
                </c:pt>
                <c:pt idx="4987">
                  <c:v>1.6244149999999999</c:v>
                </c:pt>
                <c:pt idx="4988">
                  <c:v>1.6247259999999999</c:v>
                </c:pt>
                <c:pt idx="4989">
                  <c:v>1.6250389999999999</c:v>
                </c:pt>
                <c:pt idx="4990">
                  <c:v>1.625348</c:v>
                </c:pt>
                <c:pt idx="4991">
                  <c:v>1.6256569999999999</c:v>
                </c:pt>
                <c:pt idx="4992">
                  <c:v>1.6259699999999999</c:v>
                </c:pt>
                <c:pt idx="4993">
                  <c:v>1.6265510000000001</c:v>
                </c:pt>
                <c:pt idx="4994">
                  <c:v>1.626862</c:v>
                </c:pt>
                <c:pt idx="4995">
                  <c:v>1.627173</c:v>
                </c:pt>
                <c:pt idx="4996">
                  <c:v>1.627486</c:v>
                </c:pt>
                <c:pt idx="4997">
                  <c:v>1.627796</c:v>
                </c:pt>
                <c:pt idx="4998">
                  <c:v>1.628107</c:v>
                </c:pt>
                <c:pt idx="4999">
                  <c:v>1.628417</c:v>
                </c:pt>
                <c:pt idx="5000">
                  <c:v>1.628727</c:v>
                </c:pt>
                <c:pt idx="5001">
                  <c:v>1.6290389999999999</c:v>
                </c:pt>
                <c:pt idx="5002">
                  <c:v>1.6293489999999999</c:v>
                </c:pt>
                <c:pt idx="5003">
                  <c:v>1.629661</c:v>
                </c:pt>
                <c:pt idx="5004">
                  <c:v>1.629972</c:v>
                </c:pt>
                <c:pt idx="5005">
                  <c:v>1.6302859999999999</c:v>
                </c:pt>
                <c:pt idx="5006">
                  <c:v>1.6308180000000001</c:v>
                </c:pt>
                <c:pt idx="5007">
                  <c:v>1.6311290000000001</c:v>
                </c:pt>
                <c:pt idx="5008">
                  <c:v>1.63144</c:v>
                </c:pt>
                <c:pt idx="5009">
                  <c:v>1.6317520000000001</c:v>
                </c:pt>
                <c:pt idx="5010">
                  <c:v>1.632063</c:v>
                </c:pt>
                <c:pt idx="5011">
                  <c:v>1.632374</c:v>
                </c:pt>
                <c:pt idx="5012">
                  <c:v>1.6326830000000001</c:v>
                </c:pt>
                <c:pt idx="5013">
                  <c:v>1.6329929999999999</c:v>
                </c:pt>
                <c:pt idx="5014">
                  <c:v>1.6333040000000001</c:v>
                </c:pt>
                <c:pt idx="5015">
                  <c:v>1.633616</c:v>
                </c:pt>
                <c:pt idx="5016">
                  <c:v>1.633926</c:v>
                </c:pt>
                <c:pt idx="5017">
                  <c:v>1.634236</c:v>
                </c:pt>
                <c:pt idx="5018">
                  <c:v>1.6345460000000001</c:v>
                </c:pt>
                <c:pt idx="5019">
                  <c:v>1.63513</c:v>
                </c:pt>
                <c:pt idx="5020">
                  <c:v>1.63544</c:v>
                </c:pt>
                <c:pt idx="5021">
                  <c:v>1.6357489999999999</c:v>
                </c:pt>
                <c:pt idx="5022">
                  <c:v>1.6360600000000001</c:v>
                </c:pt>
                <c:pt idx="5023">
                  <c:v>1.636371</c:v>
                </c:pt>
                <c:pt idx="5024">
                  <c:v>1.6366830000000001</c:v>
                </c:pt>
                <c:pt idx="5025">
                  <c:v>1.6369929999999999</c:v>
                </c:pt>
                <c:pt idx="5026">
                  <c:v>1.637303</c:v>
                </c:pt>
                <c:pt idx="5027">
                  <c:v>1.6376139999999999</c:v>
                </c:pt>
                <c:pt idx="5028">
                  <c:v>1.6379269999999999</c:v>
                </c:pt>
                <c:pt idx="5029">
                  <c:v>1.6382399999999999</c:v>
                </c:pt>
                <c:pt idx="5030">
                  <c:v>1.63855</c:v>
                </c:pt>
                <c:pt idx="5031">
                  <c:v>1.63886</c:v>
                </c:pt>
                <c:pt idx="5032">
                  <c:v>1.6391720000000001</c:v>
                </c:pt>
                <c:pt idx="5033">
                  <c:v>1.639483</c:v>
                </c:pt>
                <c:pt idx="5034">
                  <c:v>1.639794</c:v>
                </c:pt>
                <c:pt idx="5035">
                  <c:v>1.6401060000000001</c:v>
                </c:pt>
                <c:pt idx="5036">
                  <c:v>1.6404179999999999</c:v>
                </c:pt>
                <c:pt idx="5037">
                  <c:v>1.640727</c:v>
                </c:pt>
                <c:pt idx="5038">
                  <c:v>1.6410370000000001</c:v>
                </c:pt>
                <c:pt idx="5039">
                  <c:v>1.6413489999999999</c:v>
                </c:pt>
                <c:pt idx="5040">
                  <c:v>1.641662</c:v>
                </c:pt>
                <c:pt idx="5041">
                  <c:v>1.6419729999999999</c:v>
                </c:pt>
                <c:pt idx="5042">
                  <c:v>1.6422840000000001</c:v>
                </c:pt>
                <c:pt idx="5043">
                  <c:v>1.6425959999999999</c:v>
                </c:pt>
                <c:pt idx="5044">
                  <c:v>1.6429069999999999</c:v>
                </c:pt>
                <c:pt idx="5045">
                  <c:v>1.643486</c:v>
                </c:pt>
                <c:pt idx="5046">
                  <c:v>1.6437980000000001</c:v>
                </c:pt>
                <c:pt idx="5047">
                  <c:v>1.6441079999999999</c:v>
                </c:pt>
                <c:pt idx="5048">
                  <c:v>1.6444179999999999</c:v>
                </c:pt>
                <c:pt idx="5049">
                  <c:v>1.64473</c:v>
                </c:pt>
                <c:pt idx="5050">
                  <c:v>1.6450400000000001</c:v>
                </c:pt>
                <c:pt idx="5051">
                  <c:v>1.6453519999999999</c:v>
                </c:pt>
                <c:pt idx="5052">
                  <c:v>1.645661</c:v>
                </c:pt>
                <c:pt idx="5053">
                  <c:v>1.6459710000000001</c:v>
                </c:pt>
                <c:pt idx="5054">
                  <c:v>1.6462810000000001</c:v>
                </c:pt>
                <c:pt idx="5055">
                  <c:v>1.646593</c:v>
                </c:pt>
                <c:pt idx="5056">
                  <c:v>1.646903</c:v>
                </c:pt>
                <c:pt idx="5057">
                  <c:v>1.6472150000000001</c:v>
                </c:pt>
                <c:pt idx="5058">
                  <c:v>1.647775</c:v>
                </c:pt>
                <c:pt idx="5059">
                  <c:v>1.6480870000000001</c:v>
                </c:pt>
                <c:pt idx="5060">
                  <c:v>1.6483989999999999</c:v>
                </c:pt>
                <c:pt idx="5061">
                  <c:v>1.648709</c:v>
                </c:pt>
                <c:pt idx="5062">
                  <c:v>1.6490210000000001</c:v>
                </c:pt>
                <c:pt idx="5063">
                  <c:v>1.649332</c:v>
                </c:pt>
                <c:pt idx="5064">
                  <c:v>1.649643</c:v>
                </c:pt>
                <c:pt idx="5065">
                  <c:v>1.6499550000000001</c:v>
                </c:pt>
                <c:pt idx="5066">
                  <c:v>1.6502650000000001</c:v>
                </c:pt>
                <c:pt idx="5067">
                  <c:v>1.6505749999999999</c:v>
                </c:pt>
                <c:pt idx="5068">
                  <c:v>1.6508860000000001</c:v>
                </c:pt>
                <c:pt idx="5069">
                  <c:v>1.6511979999999999</c:v>
                </c:pt>
                <c:pt idx="5070">
                  <c:v>1.65151</c:v>
                </c:pt>
                <c:pt idx="5071">
                  <c:v>1.6520900000000001</c:v>
                </c:pt>
                <c:pt idx="5072">
                  <c:v>1.652401</c:v>
                </c:pt>
                <c:pt idx="5073">
                  <c:v>1.652711</c:v>
                </c:pt>
                <c:pt idx="5074">
                  <c:v>1.6530199999999999</c:v>
                </c:pt>
                <c:pt idx="5075">
                  <c:v>1.6533329999999999</c:v>
                </c:pt>
                <c:pt idx="5076">
                  <c:v>1.653645</c:v>
                </c:pt>
                <c:pt idx="5077">
                  <c:v>1.6539550000000001</c:v>
                </c:pt>
                <c:pt idx="5078">
                  <c:v>1.6542669999999999</c:v>
                </c:pt>
                <c:pt idx="5079">
                  <c:v>1.6545780000000001</c:v>
                </c:pt>
                <c:pt idx="5080">
                  <c:v>1.6548890000000001</c:v>
                </c:pt>
                <c:pt idx="5081">
                  <c:v>1.6552009999999999</c:v>
                </c:pt>
                <c:pt idx="5082">
                  <c:v>1.65551</c:v>
                </c:pt>
                <c:pt idx="5083">
                  <c:v>1.6558219999999999</c:v>
                </c:pt>
                <c:pt idx="5084">
                  <c:v>1.6561330000000001</c:v>
                </c:pt>
                <c:pt idx="5085">
                  <c:v>1.6564449999999999</c:v>
                </c:pt>
                <c:pt idx="5086">
                  <c:v>1.656755</c:v>
                </c:pt>
                <c:pt idx="5087">
                  <c:v>1.6570659999999999</c:v>
                </c:pt>
                <c:pt idx="5088">
                  <c:v>1.657375</c:v>
                </c:pt>
                <c:pt idx="5089">
                  <c:v>1.6576869999999999</c:v>
                </c:pt>
                <c:pt idx="5090">
                  <c:v>1.657999</c:v>
                </c:pt>
                <c:pt idx="5091">
                  <c:v>1.6583110000000001</c:v>
                </c:pt>
                <c:pt idx="5092">
                  <c:v>1.658623</c:v>
                </c:pt>
                <c:pt idx="5093">
                  <c:v>1.658933</c:v>
                </c:pt>
                <c:pt idx="5094">
                  <c:v>1.659243</c:v>
                </c:pt>
                <c:pt idx="5095">
                  <c:v>1.6595549999999999</c:v>
                </c:pt>
                <c:pt idx="5096">
                  <c:v>1.6598660000000001</c:v>
                </c:pt>
                <c:pt idx="5097">
                  <c:v>1.660447</c:v>
                </c:pt>
                <c:pt idx="5098">
                  <c:v>1.66076</c:v>
                </c:pt>
                <c:pt idx="5099">
                  <c:v>1.661071</c:v>
                </c:pt>
                <c:pt idx="5100">
                  <c:v>1.661381</c:v>
                </c:pt>
                <c:pt idx="5101">
                  <c:v>1.661694</c:v>
                </c:pt>
                <c:pt idx="5102">
                  <c:v>1.6620029999999999</c:v>
                </c:pt>
                <c:pt idx="5103">
                  <c:v>1.6623110000000001</c:v>
                </c:pt>
                <c:pt idx="5104">
                  <c:v>1.662622</c:v>
                </c:pt>
                <c:pt idx="5105">
                  <c:v>1.6629339999999999</c:v>
                </c:pt>
                <c:pt idx="5106">
                  <c:v>1.6632439999999999</c:v>
                </c:pt>
                <c:pt idx="5107">
                  <c:v>1.6635549999999999</c:v>
                </c:pt>
                <c:pt idx="5108">
                  <c:v>1.6638660000000001</c:v>
                </c:pt>
                <c:pt idx="5109">
                  <c:v>1.664174</c:v>
                </c:pt>
                <c:pt idx="5110">
                  <c:v>1.6647130000000001</c:v>
                </c:pt>
                <c:pt idx="5111">
                  <c:v>1.665027</c:v>
                </c:pt>
                <c:pt idx="5112">
                  <c:v>1.6653359999999999</c:v>
                </c:pt>
                <c:pt idx="5113">
                  <c:v>1.665646</c:v>
                </c:pt>
                <c:pt idx="5114">
                  <c:v>1.665958</c:v>
                </c:pt>
                <c:pt idx="5115">
                  <c:v>1.6662699999999999</c:v>
                </c:pt>
                <c:pt idx="5116">
                  <c:v>1.66658</c:v>
                </c:pt>
                <c:pt idx="5117">
                  <c:v>1.6670689999999999</c:v>
                </c:pt>
                <c:pt idx="5118">
                  <c:v>1.6673800000000001</c:v>
                </c:pt>
                <c:pt idx="5119">
                  <c:v>1.667691</c:v>
                </c:pt>
                <c:pt idx="5120">
                  <c:v>1.668002</c:v>
                </c:pt>
                <c:pt idx="5121">
                  <c:v>1.6683129999999999</c:v>
                </c:pt>
                <c:pt idx="5122">
                  <c:v>1.6688890000000001</c:v>
                </c:pt>
                <c:pt idx="5123">
                  <c:v>1.6691990000000001</c:v>
                </c:pt>
                <c:pt idx="5124">
                  <c:v>1.6695120000000001</c:v>
                </c:pt>
                <c:pt idx="5125">
                  <c:v>1.6698230000000001</c:v>
                </c:pt>
                <c:pt idx="5126">
                  <c:v>1.670131</c:v>
                </c:pt>
                <c:pt idx="5127">
                  <c:v>1.670442</c:v>
                </c:pt>
                <c:pt idx="5128">
                  <c:v>1.6707510000000001</c:v>
                </c:pt>
                <c:pt idx="5129">
                  <c:v>1.6710590000000001</c:v>
                </c:pt>
                <c:pt idx="5130">
                  <c:v>1.6713709999999999</c:v>
                </c:pt>
                <c:pt idx="5131">
                  <c:v>1.6716839999999999</c:v>
                </c:pt>
                <c:pt idx="5132">
                  <c:v>1.671994</c:v>
                </c:pt>
                <c:pt idx="5133">
                  <c:v>1.6723049999999999</c:v>
                </c:pt>
                <c:pt idx="5134">
                  <c:v>1.672617</c:v>
                </c:pt>
                <c:pt idx="5135">
                  <c:v>1.6729270000000001</c:v>
                </c:pt>
                <c:pt idx="5136">
                  <c:v>1.673238</c:v>
                </c:pt>
                <c:pt idx="5137">
                  <c:v>1.6735500000000001</c:v>
                </c:pt>
                <c:pt idx="5138">
                  <c:v>1.6738580000000001</c:v>
                </c:pt>
                <c:pt idx="5139">
                  <c:v>1.6741680000000001</c:v>
                </c:pt>
                <c:pt idx="5140">
                  <c:v>1.6744790000000001</c:v>
                </c:pt>
                <c:pt idx="5141">
                  <c:v>1.67479</c:v>
                </c:pt>
                <c:pt idx="5142">
                  <c:v>1.675103</c:v>
                </c:pt>
                <c:pt idx="5143">
                  <c:v>1.6754119999999999</c:v>
                </c:pt>
                <c:pt idx="5144">
                  <c:v>1.6757230000000001</c:v>
                </c:pt>
                <c:pt idx="5145">
                  <c:v>1.676034</c:v>
                </c:pt>
                <c:pt idx="5146">
                  <c:v>1.6763459999999999</c:v>
                </c:pt>
                <c:pt idx="5147">
                  <c:v>1.6766589999999999</c:v>
                </c:pt>
                <c:pt idx="5148">
                  <c:v>1.6772389999999999</c:v>
                </c:pt>
                <c:pt idx="5149">
                  <c:v>1.677548</c:v>
                </c:pt>
                <c:pt idx="5150">
                  <c:v>1.6778569999999999</c:v>
                </c:pt>
                <c:pt idx="5151">
                  <c:v>1.678166</c:v>
                </c:pt>
                <c:pt idx="5152">
                  <c:v>1.6784779999999999</c:v>
                </c:pt>
                <c:pt idx="5153">
                  <c:v>1.6787890000000001</c:v>
                </c:pt>
                <c:pt idx="5154">
                  <c:v>1.6790989999999999</c:v>
                </c:pt>
                <c:pt idx="5155">
                  <c:v>1.6794100000000001</c:v>
                </c:pt>
                <c:pt idx="5156">
                  <c:v>1.6797200000000001</c:v>
                </c:pt>
                <c:pt idx="5157">
                  <c:v>1.6800299999999999</c:v>
                </c:pt>
                <c:pt idx="5158">
                  <c:v>1.680342</c:v>
                </c:pt>
                <c:pt idx="5159">
                  <c:v>1.6806509999999999</c:v>
                </c:pt>
                <c:pt idx="5160">
                  <c:v>1.6809590000000001</c:v>
                </c:pt>
                <c:pt idx="5161">
                  <c:v>1.6812689999999999</c:v>
                </c:pt>
                <c:pt idx="5162">
                  <c:v>1.681635</c:v>
                </c:pt>
                <c:pt idx="5163">
                  <c:v>1.6819459999999999</c:v>
                </c:pt>
                <c:pt idx="5164">
                  <c:v>1.682256</c:v>
                </c:pt>
                <c:pt idx="5165">
                  <c:v>1.6825680000000001</c:v>
                </c:pt>
                <c:pt idx="5166">
                  <c:v>1.6828799999999999</c:v>
                </c:pt>
                <c:pt idx="5167">
                  <c:v>1.6831910000000001</c:v>
                </c:pt>
                <c:pt idx="5168">
                  <c:v>1.6835020000000001</c:v>
                </c:pt>
                <c:pt idx="5169">
                  <c:v>1.683813</c:v>
                </c:pt>
                <c:pt idx="5170">
                  <c:v>1.684124</c:v>
                </c:pt>
                <c:pt idx="5171">
                  <c:v>1.684437</c:v>
                </c:pt>
                <c:pt idx="5172">
                  <c:v>1.6847490000000001</c:v>
                </c:pt>
                <c:pt idx="5173">
                  <c:v>1.68506</c:v>
                </c:pt>
                <c:pt idx="5174">
                  <c:v>1.6856390000000001</c:v>
                </c:pt>
                <c:pt idx="5175">
                  <c:v>1.685948</c:v>
                </c:pt>
                <c:pt idx="5176">
                  <c:v>1.686259</c:v>
                </c:pt>
                <c:pt idx="5177">
                  <c:v>1.6865680000000001</c:v>
                </c:pt>
                <c:pt idx="5178">
                  <c:v>1.6868799999999999</c:v>
                </c:pt>
                <c:pt idx="5179">
                  <c:v>1.68719</c:v>
                </c:pt>
                <c:pt idx="5180">
                  <c:v>1.6875009999999999</c:v>
                </c:pt>
                <c:pt idx="5181">
                  <c:v>1.6878139999999999</c:v>
                </c:pt>
                <c:pt idx="5182">
                  <c:v>1.688124</c:v>
                </c:pt>
                <c:pt idx="5183">
                  <c:v>1.6884330000000001</c:v>
                </c:pt>
                <c:pt idx="5184">
                  <c:v>1.688744</c:v>
                </c:pt>
                <c:pt idx="5185">
                  <c:v>1.689055</c:v>
                </c:pt>
                <c:pt idx="5186">
                  <c:v>1.6893670000000001</c:v>
                </c:pt>
                <c:pt idx="5187">
                  <c:v>1.6896770000000001</c:v>
                </c:pt>
                <c:pt idx="5188">
                  <c:v>1.689988</c:v>
                </c:pt>
                <c:pt idx="5189">
                  <c:v>1.6902969999999999</c:v>
                </c:pt>
                <c:pt idx="5190">
                  <c:v>1.6906080000000001</c:v>
                </c:pt>
                <c:pt idx="5191">
                  <c:v>1.6909190000000001</c:v>
                </c:pt>
                <c:pt idx="5192">
                  <c:v>1.6912320000000001</c:v>
                </c:pt>
                <c:pt idx="5193">
                  <c:v>1.691543</c:v>
                </c:pt>
                <c:pt idx="5194">
                  <c:v>1.691854</c:v>
                </c:pt>
                <c:pt idx="5195">
                  <c:v>1.6921660000000001</c:v>
                </c:pt>
                <c:pt idx="5196">
                  <c:v>1.692477</c:v>
                </c:pt>
                <c:pt idx="5197">
                  <c:v>1.692788</c:v>
                </c:pt>
                <c:pt idx="5198">
                  <c:v>1.6930989999999999</c:v>
                </c:pt>
                <c:pt idx="5199">
                  <c:v>1.693411</c:v>
                </c:pt>
                <c:pt idx="5200">
                  <c:v>1.6939900000000001</c:v>
                </c:pt>
                <c:pt idx="5201">
                  <c:v>1.6942999999999999</c:v>
                </c:pt>
                <c:pt idx="5202">
                  <c:v>1.694612</c:v>
                </c:pt>
                <c:pt idx="5203">
                  <c:v>1.694923</c:v>
                </c:pt>
                <c:pt idx="5204">
                  <c:v>1.695235</c:v>
                </c:pt>
                <c:pt idx="5205">
                  <c:v>1.6955450000000001</c:v>
                </c:pt>
                <c:pt idx="5206">
                  <c:v>1.695854</c:v>
                </c:pt>
                <c:pt idx="5207">
                  <c:v>1.6961649999999999</c:v>
                </c:pt>
                <c:pt idx="5208">
                  <c:v>1.6964760000000001</c:v>
                </c:pt>
                <c:pt idx="5209">
                  <c:v>1.6967890000000001</c:v>
                </c:pt>
                <c:pt idx="5210">
                  <c:v>1.6971000000000001</c:v>
                </c:pt>
                <c:pt idx="5211">
                  <c:v>1.6974100000000001</c:v>
                </c:pt>
                <c:pt idx="5212">
                  <c:v>1.697721</c:v>
                </c:pt>
                <c:pt idx="5213">
                  <c:v>1.6980310000000001</c:v>
                </c:pt>
                <c:pt idx="5214">
                  <c:v>1.698583</c:v>
                </c:pt>
                <c:pt idx="5215">
                  <c:v>1.698895</c:v>
                </c:pt>
                <c:pt idx="5216">
                  <c:v>1.699206</c:v>
                </c:pt>
                <c:pt idx="5217">
                  <c:v>1.6995169999999999</c:v>
                </c:pt>
                <c:pt idx="5218">
                  <c:v>1.699827</c:v>
                </c:pt>
                <c:pt idx="5219">
                  <c:v>1.7001390000000001</c:v>
                </c:pt>
                <c:pt idx="5220">
                  <c:v>1.70045</c:v>
                </c:pt>
                <c:pt idx="5221">
                  <c:v>1.700763</c:v>
                </c:pt>
                <c:pt idx="5222">
                  <c:v>1.701074</c:v>
                </c:pt>
                <c:pt idx="5223">
                  <c:v>1.7013860000000001</c:v>
                </c:pt>
                <c:pt idx="5224">
                  <c:v>1.7016960000000001</c:v>
                </c:pt>
                <c:pt idx="5225">
                  <c:v>1.7020059999999999</c:v>
                </c:pt>
                <c:pt idx="5226">
                  <c:v>1.7025840000000001</c:v>
                </c:pt>
                <c:pt idx="5227">
                  <c:v>1.702893</c:v>
                </c:pt>
                <c:pt idx="5228">
                  <c:v>1.7032039999999999</c:v>
                </c:pt>
                <c:pt idx="5229">
                  <c:v>1.703514</c:v>
                </c:pt>
                <c:pt idx="5230">
                  <c:v>1.7038260000000001</c:v>
                </c:pt>
                <c:pt idx="5231">
                  <c:v>1.704137</c:v>
                </c:pt>
                <c:pt idx="5232">
                  <c:v>1.70445</c:v>
                </c:pt>
                <c:pt idx="5233">
                  <c:v>1.704761</c:v>
                </c:pt>
                <c:pt idx="5234">
                  <c:v>1.7050730000000001</c:v>
                </c:pt>
                <c:pt idx="5235">
                  <c:v>1.7053860000000001</c:v>
                </c:pt>
                <c:pt idx="5236">
                  <c:v>1.7056960000000001</c:v>
                </c:pt>
                <c:pt idx="5237">
                  <c:v>1.7060040000000001</c:v>
                </c:pt>
                <c:pt idx="5238">
                  <c:v>1.7063140000000001</c:v>
                </c:pt>
                <c:pt idx="5239">
                  <c:v>1.7066269999999999</c:v>
                </c:pt>
                <c:pt idx="5240">
                  <c:v>1.7069380000000001</c:v>
                </c:pt>
                <c:pt idx="5241">
                  <c:v>1.707247</c:v>
                </c:pt>
                <c:pt idx="5242">
                  <c:v>1.70756</c:v>
                </c:pt>
                <c:pt idx="5243">
                  <c:v>1.70787</c:v>
                </c:pt>
                <c:pt idx="5244">
                  <c:v>1.7081809999999999</c:v>
                </c:pt>
                <c:pt idx="5245">
                  <c:v>1.7084919999999999</c:v>
                </c:pt>
                <c:pt idx="5246">
                  <c:v>1.7088000000000001</c:v>
                </c:pt>
                <c:pt idx="5247">
                  <c:v>1.709111</c:v>
                </c:pt>
                <c:pt idx="5248">
                  <c:v>1.7094210000000001</c:v>
                </c:pt>
                <c:pt idx="5249">
                  <c:v>1.709732</c:v>
                </c:pt>
                <c:pt idx="5250">
                  <c:v>1.7100409999999999</c:v>
                </c:pt>
                <c:pt idx="5251">
                  <c:v>1.71035</c:v>
                </c:pt>
                <c:pt idx="5252">
                  <c:v>1.7109259999999999</c:v>
                </c:pt>
                <c:pt idx="5253">
                  <c:v>1.711239</c:v>
                </c:pt>
                <c:pt idx="5254">
                  <c:v>1.711549</c:v>
                </c:pt>
                <c:pt idx="5255">
                  <c:v>1.7118580000000001</c:v>
                </c:pt>
                <c:pt idx="5256">
                  <c:v>1.7121710000000001</c:v>
                </c:pt>
                <c:pt idx="5257">
                  <c:v>1.7124809999999999</c:v>
                </c:pt>
                <c:pt idx="5258">
                  <c:v>1.712791</c:v>
                </c:pt>
                <c:pt idx="5259">
                  <c:v>1.7131019999999999</c:v>
                </c:pt>
                <c:pt idx="5260">
                  <c:v>1.7134130000000001</c:v>
                </c:pt>
                <c:pt idx="5261">
                  <c:v>1.7137249999999999</c:v>
                </c:pt>
                <c:pt idx="5262">
                  <c:v>1.714037</c:v>
                </c:pt>
                <c:pt idx="5263">
                  <c:v>1.7143489999999999</c:v>
                </c:pt>
                <c:pt idx="5264">
                  <c:v>1.714661</c:v>
                </c:pt>
                <c:pt idx="5265">
                  <c:v>1.7149719999999999</c:v>
                </c:pt>
                <c:pt idx="5266">
                  <c:v>1.7155119999999999</c:v>
                </c:pt>
                <c:pt idx="5267">
                  <c:v>1.715822</c:v>
                </c:pt>
                <c:pt idx="5268">
                  <c:v>1.716134</c:v>
                </c:pt>
                <c:pt idx="5269">
                  <c:v>1.716445</c:v>
                </c:pt>
                <c:pt idx="5270">
                  <c:v>1.7167559999999999</c:v>
                </c:pt>
                <c:pt idx="5271">
                  <c:v>1.717068</c:v>
                </c:pt>
                <c:pt idx="5272">
                  <c:v>1.717379</c:v>
                </c:pt>
                <c:pt idx="5273">
                  <c:v>1.7176899999999999</c:v>
                </c:pt>
                <c:pt idx="5274">
                  <c:v>1.7180009999999999</c:v>
                </c:pt>
                <c:pt idx="5275">
                  <c:v>1.718313</c:v>
                </c:pt>
                <c:pt idx="5276">
                  <c:v>1.7186250000000001</c:v>
                </c:pt>
                <c:pt idx="5277">
                  <c:v>1.7189369999999999</c:v>
                </c:pt>
                <c:pt idx="5278">
                  <c:v>1.719511</c:v>
                </c:pt>
                <c:pt idx="5279">
                  <c:v>1.7198230000000001</c:v>
                </c:pt>
                <c:pt idx="5280">
                  <c:v>1.720135</c:v>
                </c:pt>
                <c:pt idx="5281">
                  <c:v>1.7204459999999999</c:v>
                </c:pt>
                <c:pt idx="5282">
                  <c:v>1.720755</c:v>
                </c:pt>
                <c:pt idx="5283">
                  <c:v>1.7210639999999999</c:v>
                </c:pt>
                <c:pt idx="5284">
                  <c:v>1.7213750000000001</c:v>
                </c:pt>
                <c:pt idx="5285">
                  <c:v>1.721687</c:v>
                </c:pt>
                <c:pt idx="5286">
                  <c:v>1.7219979999999999</c:v>
                </c:pt>
                <c:pt idx="5287">
                  <c:v>1.722308</c:v>
                </c:pt>
                <c:pt idx="5288">
                  <c:v>1.72262</c:v>
                </c:pt>
                <c:pt idx="5289">
                  <c:v>1.7229319999999999</c:v>
                </c:pt>
                <c:pt idx="5290">
                  <c:v>1.7232430000000001</c:v>
                </c:pt>
                <c:pt idx="5291">
                  <c:v>1.7235549999999999</c:v>
                </c:pt>
                <c:pt idx="5292">
                  <c:v>1.7238659999999999</c:v>
                </c:pt>
                <c:pt idx="5293">
                  <c:v>1.724175</c:v>
                </c:pt>
                <c:pt idx="5294">
                  <c:v>1.724486</c:v>
                </c:pt>
                <c:pt idx="5295">
                  <c:v>1.7247969999999999</c:v>
                </c:pt>
                <c:pt idx="5296">
                  <c:v>1.725109</c:v>
                </c:pt>
                <c:pt idx="5297">
                  <c:v>1.72542</c:v>
                </c:pt>
                <c:pt idx="5298">
                  <c:v>1.7257309999999999</c:v>
                </c:pt>
                <c:pt idx="5299">
                  <c:v>1.726043</c:v>
                </c:pt>
                <c:pt idx="5300">
                  <c:v>1.7263550000000001</c:v>
                </c:pt>
                <c:pt idx="5301">
                  <c:v>1.726664</c:v>
                </c:pt>
                <c:pt idx="5302">
                  <c:v>1.7269730000000001</c:v>
                </c:pt>
                <c:pt idx="5303">
                  <c:v>1.7272860000000001</c:v>
                </c:pt>
                <c:pt idx="5304">
                  <c:v>1.727862</c:v>
                </c:pt>
                <c:pt idx="5305">
                  <c:v>1.7281740000000001</c:v>
                </c:pt>
                <c:pt idx="5306">
                  <c:v>1.7284839999999999</c:v>
                </c:pt>
                <c:pt idx="5307">
                  <c:v>1.728796</c:v>
                </c:pt>
                <c:pt idx="5308">
                  <c:v>1.7291069999999999</c:v>
                </c:pt>
                <c:pt idx="5309">
                  <c:v>1.729419</c:v>
                </c:pt>
                <c:pt idx="5310">
                  <c:v>1.7297279999999999</c:v>
                </c:pt>
                <c:pt idx="5311">
                  <c:v>1.7300390000000001</c:v>
                </c:pt>
                <c:pt idx="5312">
                  <c:v>1.7303500000000001</c:v>
                </c:pt>
                <c:pt idx="5313">
                  <c:v>1.7306619999999999</c:v>
                </c:pt>
                <c:pt idx="5314">
                  <c:v>1.7309730000000001</c:v>
                </c:pt>
                <c:pt idx="5315">
                  <c:v>1.731284</c:v>
                </c:pt>
                <c:pt idx="5316">
                  <c:v>1.7315959999999999</c:v>
                </c:pt>
                <c:pt idx="5317">
                  <c:v>1.7319070000000001</c:v>
                </c:pt>
                <c:pt idx="5318">
                  <c:v>1.732451</c:v>
                </c:pt>
                <c:pt idx="5319">
                  <c:v>1.7327650000000001</c:v>
                </c:pt>
                <c:pt idx="5320">
                  <c:v>1.7330760000000001</c:v>
                </c:pt>
                <c:pt idx="5321">
                  <c:v>1.7333860000000001</c:v>
                </c:pt>
                <c:pt idx="5322">
                  <c:v>1.7336959999999999</c:v>
                </c:pt>
                <c:pt idx="5323">
                  <c:v>1.7340089999999999</c:v>
                </c:pt>
                <c:pt idx="5324">
                  <c:v>1.7343189999999999</c:v>
                </c:pt>
                <c:pt idx="5325">
                  <c:v>1.734632</c:v>
                </c:pt>
                <c:pt idx="5326">
                  <c:v>1.7349399999999999</c:v>
                </c:pt>
                <c:pt idx="5327">
                  <c:v>1.735252</c:v>
                </c:pt>
                <c:pt idx="5328">
                  <c:v>1.735562</c:v>
                </c:pt>
                <c:pt idx="5329">
                  <c:v>1.735873</c:v>
                </c:pt>
                <c:pt idx="5330">
                  <c:v>1.7364539999999999</c:v>
                </c:pt>
                <c:pt idx="5331">
                  <c:v>1.7367649999999999</c:v>
                </c:pt>
                <c:pt idx="5332">
                  <c:v>1.7370779999999999</c:v>
                </c:pt>
                <c:pt idx="5333">
                  <c:v>1.73739</c:v>
                </c:pt>
                <c:pt idx="5334">
                  <c:v>1.7377</c:v>
                </c:pt>
                <c:pt idx="5335">
                  <c:v>1.7380100000000001</c:v>
                </c:pt>
                <c:pt idx="5336">
                  <c:v>1.738321</c:v>
                </c:pt>
                <c:pt idx="5337">
                  <c:v>1.7386330000000001</c:v>
                </c:pt>
                <c:pt idx="5338">
                  <c:v>1.738945</c:v>
                </c:pt>
                <c:pt idx="5339">
                  <c:v>1.739258</c:v>
                </c:pt>
                <c:pt idx="5340">
                  <c:v>1.7395659999999999</c:v>
                </c:pt>
                <c:pt idx="5341">
                  <c:v>1.739879</c:v>
                </c:pt>
                <c:pt idx="5342">
                  <c:v>1.7401899999999999</c:v>
                </c:pt>
                <c:pt idx="5343">
                  <c:v>1.7405010000000001</c:v>
                </c:pt>
                <c:pt idx="5344">
                  <c:v>1.740812</c:v>
                </c:pt>
                <c:pt idx="5345">
                  <c:v>1.7411220000000001</c:v>
                </c:pt>
                <c:pt idx="5346">
                  <c:v>1.7414339999999999</c:v>
                </c:pt>
                <c:pt idx="5347">
                  <c:v>1.741744</c:v>
                </c:pt>
                <c:pt idx="5348">
                  <c:v>1.7420530000000001</c:v>
                </c:pt>
                <c:pt idx="5349">
                  <c:v>1.742364</c:v>
                </c:pt>
                <c:pt idx="5350">
                  <c:v>1.742675</c:v>
                </c:pt>
                <c:pt idx="5351">
                  <c:v>1.7429829999999999</c:v>
                </c:pt>
                <c:pt idx="5352">
                  <c:v>1.743295</c:v>
                </c:pt>
                <c:pt idx="5353">
                  <c:v>1.7436039999999999</c:v>
                </c:pt>
                <c:pt idx="5354">
                  <c:v>1.7439119999999999</c:v>
                </c:pt>
                <c:pt idx="5355">
                  <c:v>1.744224</c:v>
                </c:pt>
                <c:pt idx="5356">
                  <c:v>1.7448060000000001</c:v>
                </c:pt>
                <c:pt idx="5357">
                  <c:v>1.745117</c:v>
                </c:pt>
                <c:pt idx="5358">
                  <c:v>1.7454270000000001</c:v>
                </c:pt>
                <c:pt idx="5359">
                  <c:v>1.7457389999999999</c:v>
                </c:pt>
                <c:pt idx="5360">
                  <c:v>1.746048</c:v>
                </c:pt>
                <c:pt idx="5361">
                  <c:v>1.746359</c:v>
                </c:pt>
                <c:pt idx="5362">
                  <c:v>1.7466710000000001</c:v>
                </c:pt>
                <c:pt idx="5363">
                  <c:v>1.746982</c:v>
                </c:pt>
                <c:pt idx="5364">
                  <c:v>1.747293</c:v>
                </c:pt>
                <c:pt idx="5365">
                  <c:v>1.7476039999999999</c:v>
                </c:pt>
                <c:pt idx="5366">
                  <c:v>1.747916</c:v>
                </c:pt>
                <c:pt idx="5367">
                  <c:v>1.748227</c:v>
                </c:pt>
                <c:pt idx="5368">
                  <c:v>1.7485379999999999</c:v>
                </c:pt>
                <c:pt idx="5369">
                  <c:v>1.748848</c:v>
                </c:pt>
                <c:pt idx="5370">
                  <c:v>1.749404</c:v>
                </c:pt>
                <c:pt idx="5371">
                  <c:v>1.749716</c:v>
                </c:pt>
                <c:pt idx="5372">
                  <c:v>1.7500279999999999</c:v>
                </c:pt>
                <c:pt idx="5373">
                  <c:v>1.7503379999999999</c:v>
                </c:pt>
                <c:pt idx="5374">
                  <c:v>1.75065</c:v>
                </c:pt>
                <c:pt idx="5375">
                  <c:v>1.7509600000000001</c:v>
                </c:pt>
                <c:pt idx="5376">
                  <c:v>1.7512719999999999</c:v>
                </c:pt>
                <c:pt idx="5377">
                  <c:v>1.751584</c:v>
                </c:pt>
                <c:pt idx="5378">
                  <c:v>1.751895</c:v>
                </c:pt>
                <c:pt idx="5379">
                  <c:v>1.7522070000000001</c:v>
                </c:pt>
                <c:pt idx="5380">
                  <c:v>1.7525189999999999</c:v>
                </c:pt>
                <c:pt idx="5381">
                  <c:v>1.7528300000000001</c:v>
                </c:pt>
                <c:pt idx="5382">
                  <c:v>1.7534099999999999</c:v>
                </c:pt>
                <c:pt idx="5383">
                  <c:v>1.7537210000000001</c:v>
                </c:pt>
                <c:pt idx="5384">
                  <c:v>1.754033</c:v>
                </c:pt>
                <c:pt idx="5385">
                  <c:v>1.754345</c:v>
                </c:pt>
                <c:pt idx="5386">
                  <c:v>1.754656</c:v>
                </c:pt>
                <c:pt idx="5387">
                  <c:v>1.754969</c:v>
                </c:pt>
                <c:pt idx="5388">
                  <c:v>1.755279</c:v>
                </c:pt>
                <c:pt idx="5389">
                  <c:v>1.75559</c:v>
                </c:pt>
                <c:pt idx="5390">
                  <c:v>1.7559</c:v>
                </c:pt>
                <c:pt idx="5391">
                  <c:v>1.7562120000000001</c:v>
                </c:pt>
                <c:pt idx="5392">
                  <c:v>1.7565230000000001</c:v>
                </c:pt>
                <c:pt idx="5393">
                  <c:v>1.7568319999999999</c:v>
                </c:pt>
                <c:pt idx="5394">
                  <c:v>1.757142</c:v>
                </c:pt>
                <c:pt idx="5395">
                  <c:v>1.7574529999999999</c:v>
                </c:pt>
                <c:pt idx="5396">
                  <c:v>1.7577640000000001</c:v>
                </c:pt>
                <c:pt idx="5397">
                  <c:v>1.7580739999999999</c:v>
                </c:pt>
                <c:pt idx="5398">
                  <c:v>1.7583850000000001</c:v>
                </c:pt>
                <c:pt idx="5399">
                  <c:v>1.7586949999999999</c:v>
                </c:pt>
                <c:pt idx="5400">
                  <c:v>1.7590049999999999</c:v>
                </c:pt>
                <c:pt idx="5401">
                  <c:v>1.7593160000000001</c:v>
                </c:pt>
                <c:pt idx="5402">
                  <c:v>1.759628</c:v>
                </c:pt>
                <c:pt idx="5403">
                  <c:v>1.7599400000000001</c:v>
                </c:pt>
                <c:pt idx="5404">
                  <c:v>1.760251</c:v>
                </c:pt>
                <c:pt idx="5405">
                  <c:v>1.760562</c:v>
                </c:pt>
                <c:pt idx="5406">
                  <c:v>1.7608710000000001</c:v>
                </c:pt>
                <c:pt idx="5407">
                  <c:v>1.761182</c:v>
                </c:pt>
                <c:pt idx="5408">
                  <c:v>1.761763</c:v>
                </c:pt>
                <c:pt idx="5409">
                  <c:v>1.7620720000000001</c:v>
                </c:pt>
                <c:pt idx="5410">
                  <c:v>1.762384</c:v>
                </c:pt>
                <c:pt idx="5411">
                  <c:v>1.7626949999999999</c:v>
                </c:pt>
                <c:pt idx="5412">
                  <c:v>1.763004</c:v>
                </c:pt>
                <c:pt idx="5413">
                  <c:v>1.7633160000000001</c:v>
                </c:pt>
                <c:pt idx="5414">
                  <c:v>1.7636259999999999</c:v>
                </c:pt>
                <c:pt idx="5415">
                  <c:v>1.7639370000000001</c:v>
                </c:pt>
                <c:pt idx="5416">
                  <c:v>1.764249</c:v>
                </c:pt>
                <c:pt idx="5417">
                  <c:v>1.7645580000000001</c:v>
                </c:pt>
                <c:pt idx="5418">
                  <c:v>1.7648710000000001</c:v>
                </c:pt>
                <c:pt idx="5419">
                  <c:v>1.765182</c:v>
                </c:pt>
                <c:pt idx="5420">
                  <c:v>1.765493</c:v>
                </c:pt>
                <c:pt idx="5421">
                  <c:v>1.7658039999999999</c:v>
                </c:pt>
                <c:pt idx="5422">
                  <c:v>1.766329</c:v>
                </c:pt>
                <c:pt idx="5423">
                  <c:v>1.76664</c:v>
                </c:pt>
                <c:pt idx="5424">
                  <c:v>1.7669520000000001</c:v>
                </c:pt>
                <c:pt idx="5425">
                  <c:v>1.7672620000000001</c:v>
                </c:pt>
                <c:pt idx="5426">
                  <c:v>1.7675730000000001</c:v>
                </c:pt>
                <c:pt idx="5427">
                  <c:v>1.7678830000000001</c:v>
                </c:pt>
                <c:pt idx="5428">
                  <c:v>1.7681960000000001</c:v>
                </c:pt>
                <c:pt idx="5429">
                  <c:v>1.768505</c:v>
                </c:pt>
                <c:pt idx="5430">
                  <c:v>1.7688170000000001</c:v>
                </c:pt>
                <c:pt idx="5431">
                  <c:v>1.7691269999999999</c:v>
                </c:pt>
                <c:pt idx="5432">
                  <c:v>1.7694380000000001</c:v>
                </c:pt>
                <c:pt idx="5433">
                  <c:v>1.769747</c:v>
                </c:pt>
                <c:pt idx="5434">
                  <c:v>1.770324</c:v>
                </c:pt>
                <c:pt idx="5435">
                  <c:v>1.7706379999999999</c:v>
                </c:pt>
                <c:pt idx="5436">
                  <c:v>1.770948</c:v>
                </c:pt>
                <c:pt idx="5437">
                  <c:v>1.771258</c:v>
                </c:pt>
                <c:pt idx="5438">
                  <c:v>1.7715689999999999</c:v>
                </c:pt>
                <c:pt idx="5439">
                  <c:v>1.7718799999999999</c:v>
                </c:pt>
                <c:pt idx="5440">
                  <c:v>1.7721910000000001</c:v>
                </c:pt>
                <c:pt idx="5441">
                  <c:v>1.7725010000000001</c:v>
                </c:pt>
                <c:pt idx="5442">
                  <c:v>1.772815</c:v>
                </c:pt>
                <c:pt idx="5443">
                  <c:v>1.7731269999999999</c:v>
                </c:pt>
                <c:pt idx="5444">
                  <c:v>1.773439</c:v>
                </c:pt>
                <c:pt idx="5445">
                  <c:v>1.7737510000000001</c:v>
                </c:pt>
                <c:pt idx="5446">
                  <c:v>1.7740590000000001</c:v>
                </c:pt>
                <c:pt idx="5447">
                  <c:v>1.77437</c:v>
                </c:pt>
                <c:pt idx="5448">
                  <c:v>1.774681</c:v>
                </c:pt>
                <c:pt idx="5449">
                  <c:v>1.7749919999999999</c:v>
                </c:pt>
                <c:pt idx="5450">
                  <c:v>1.775304</c:v>
                </c:pt>
                <c:pt idx="5451">
                  <c:v>1.7756130000000001</c:v>
                </c:pt>
                <c:pt idx="5452">
                  <c:v>1.775925</c:v>
                </c:pt>
                <c:pt idx="5453">
                  <c:v>1.7762359999999999</c:v>
                </c:pt>
                <c:pt idx="5454">
                  <c:v>1.776548</c:v>
                </c:pt>
                <c:pt idx="5455">
                  <c:v>1.776861</c:v>
                </c:pt>
                <c:pt idx="5456">
                  <c:v>1.7771710000000001</c:v>
                </c:pt>
                <c:pt idx="5457">
                  <c:v>1.777482</c:v>
                </c:pt>
                <c:pt idx="5458">
                  <c:v>1.7777909999999999</c:v>
                </c:pt>
                <c:pt idx="5459">
                  <c:v>1.7781020000000001</c:v>
                </c:pt>
                <c:pt idx="5460">
                  <c:v>1.7786839999999999</c:v>
                </c:pt>
                <c:pt idx="5461">
                  <c:v>1.778994</c:v>
                </c:pt>
                <c:pt idx="5462">
                  <c:v>1.779304</c:v>
                </c:pt>
                <c:pt idx="5463">
                  <c:v>1.7796160000000001</c:v>
                </c:pt>
                <c:pt idx="5464">
                  <c:v>1.779928</c:v>
                </c:pt>
                <c:pt idx="5465">
                  <c:v>1.780238</c:v>
                </c:pt>
                <c:pt idx="5466">
                  <c:v>1.7805470000000001</c:v>
                </c:pt>
                <c:pt idx="5467">
                  <c:v>1.7808569999999999</c:v>
                </c:pt>
                <c:pt idx="5468">
                  <c:v>1.781169</c:v>
                </c:pt>
                <c:pt idx="5469">
                  <c:v>1.781477</c:v>
                </c:pt>
                <c:pt idx="5470">
                  <c:v>1.78179</c:v>
                </c:pt>
                <c:pt idx="5471">
                  <c:v>1.7821</c:v>
                </c:pt>
                <c:pt idx="5472">
                  <c:v>1.782411</c:v>
                </c:pt>
                <c:pt idx="5473">
                  <c:v>1.7827230000000001</c:v>
                </c:pt>
                <c:pt idx="5474">
                  <c:v>1.7832669999999999</c:v>
                </c:pt>
                <c:pt idx="5475">
                  <c:v>1.7835749999999999</c:v>
                </c:pt>
                <c:pt idx="5476">
                  <c:v>1.7838849999999999</c:v>
                </c:pt>
                <c:pt idx="5477">
                  <c:v>1.784197</c:v>
                </c:pt>
                <c:pt idx="5478">
                  <c:v>1.784508</c:v>
                </c:pt>
                <c:pt idx="5479">
                  <c:v>1.7848200000000001</c:v>
                </c:pt>
                <c:pt idx="5480">
                  <c:v>1.785131</c:v>
                </c:pt>
                <c:pt idx="5481">
                  <c:v>1.7854429999999999</c:v>
                </c:pt>
                <c:pt idx="5482">
                  <c:v>1.785755</c:v>
                </c:pt>
                <c:pt idx="5483">
                  <c:v>1.7860659999999999</c:v>
                </c:pt>
                <c:pt idx="5484">
                  <c:v>1.786376</c:v>
                </c:pt>
                <c:pt idx="5485">
                  <c:v>1.786686</c:v>
                </c:pt>
                <c:pt idx="5486">
                  <c:v>1.7872680000000001</c:v>
                </c:pt>
                <c:pt idx="5487">
                  <c:v>1.787579</c:v>
                </c:pt>
                <c:pt idx="5488">
                  <c:v>1.78789</c:v>
                </c:pt>
                <c:pt idx="5489">
                  <c:v>1.7882</c:v>
                </c:pt>
                <c:pt idx="5490">
                  <c:v>1.7885120000000001</c:v>
                </c:pt>
                <c:pt idx="5491">
                  <c:v>1.7888219999999999</c:v>
                </c:pt>
                <c:pt idx="5492">
                  <c:v>1.7891349999999999</c:v>
                </c:pt>
                <c:pt idx="5493">
                  <c:v>1.789447</c:v>
                </c:pt>
                <c:pt idx="5494">
                  <c:v>1.789758</c:v>
                </c:pt>
                <c:pt idx="5495">
                  <c:v>1.7900689999999999</c:v>
                </c:pt>
                <c:pt idx="5496">
                  <c:v>1.7903800000000001</c:v>
                </c:pt>
                <c:pt idx="5497">
                  <c:v>1.790692</c:v>
                </c:pt>
                <c:pt idx="5498">
                  <c:v>1.7910029999999999</c:v>
                </c:pt>
                <c:pt idx="5499">
                  <c:v>1.7913129999999999</c:v>
                </c:pt>
                <c:pt idx="5500">
                  <c:v>1.791625</c:v>
                </c:pt>
                <c:pt idx="5501">
                  <c:v>1.791936</c:v>
                </c:pt>
                <c:pt idx="5502">
                  <c:v>1.7922469999999999</c:v>
                </c:pt>
                <c:pt idx="5503">
                  <c:v>1.792559</c:v>
                </c:pt>
                <c:pt idx="5504">
                  <c:v>1.7928679999999999</c:v>
                </c:pt>
                <c:pt idx="5505">
                  <c:v>1.7931779999999999</c:v>
                </c:pt>
                <c:pt idx="5506">
                  <c:v>1.7934890000000001</c:v>
                </c:pt>
                <c:pt idx="5507">
                  <c:v>1.7938000000000001</c:v>
                </c:pt>
                <c:pt idx="5508">
                  <c:v>1.7941119999999999</c:v>
                </c:pt>
                <c:pt idx="5509">
                  <c:v>1.7944230000000001</c:v>
                </c:pt>
                <c:pt idx="5510">
                  <c:v>1.7947340000000001</c:v>
                </c:pt>
                <c:pt idx="5511">
                  <c:v>1.7950429999999999</c:v>
                </c:pt>
                <c:pt idx="5512">
                  <c:v>1.7956240000000001</c:v>
                </c:pt>
                <c:pt idx="5513">
                  <c:v>1.7959320000000001</c:v>
                </c:pt>
                <c:pt idx="5514">
                  <c:v>1.796241</c:v>
                </c:pt>
                <c:pt idx="5515">
                  <c:v>1.7965519999999999</c:v>
                </c:pt>
                <c:pt idx="5516">
                  <c:v>1.7968630000000001</c:v>
                </c:pt>
                <c:pt idx="5517">
                  <c:v>1.797174</c:v>
                </c:pt>
                <c:pt idx="5518">
                  <c:v>1.7974859999999999</c:v>
                </c:pt>
                <c:pt idx="5519">
                  <c:v>1.797795</c:v>
                </c:pt>
                <c:pt idx="5520">
                  <c:v>1.798106</c:v>
                </c:pt>
                <c:pt idx="5521">
                  <c:v>1.7984169999999999</c:v>
                </c:pt>
                <c:pt idx="5522">
                  <c:v>1.798729</c:v>
                </c:pt>
                <c:pt idx="5523">
                  <c:v>1.7990379999999999</c:v>
                </c:pt>
                <c:pt idx="5524">
                  <c:v>1.79935</c:v>
                </c:pt>
                <c:pt idx="5525">
                  <c:v>1.7996620000000001</c:v>
                </c:pt>
                <c:pt idx="5526">
                  <c:v>1.800219</c:v>
                </c:pt>
                <c:pt idx="5527">
                  <c:v>1.80053</c:v>
                </c:pt>
                <c:pt idx="5528">
                  <c:v>1.80084</c:v>
                </c:pt>
                <c:pt idx="5529">
                  <c:v>1.8011520000000001</c:v>
                </c:pt>
                <c:pt idx="5530">
                  <c:v>1.8014619999999999</c:v>
                </c:pt>
                <c:pt idx="5531">
                  <c:v>1.8017730000000001</c:v>
                </c:pt>
                <c:pt idx="5532">
                  <c:v>1.8020830000000001</c:v>
                </c:pt>
                <c:pt idx="5533">
                  <c:v>1.802395</c:v>
                </c:pt>
                <c:pt idx="5534">
                  <c:v>1.8027070000000001</c:v>
                </c:pt>
                <c:pt idx="5535">
                  <c:v>1.803016</c:v>
                </c:pt>
                <c:pt idx="5536">
                  <c:v>1.8033250000000001</c:v>
                </c:pt>
                <c:pt idx="5537">
                  <c:v>1.803636</c:v>
                </c:pt>
                <c:pt idx="5538">
                  <c:v>1.804216</c:v>
                </c:pt>
                <c:pt idx="5539">
                  <c:v>1.804527</c:v>
                </c:pt>
                <c:pt idx="5540">
                  <c:v>1.8048379999999999</c:v>
                </c:pt>
                <c:pt idx="5541">
                  <c:v>1.8051470000000001</c:v>
                </c:pt>
                <c:pt idx="5542">
                  <c:v>1.805458</c:v>
                </c:pt>
                <c:pt idx="5543">
                  <c:v>1.8057669999999999</c:v>
                </c:pt>
                <c:pt idx="5544">
                  <c:v>1.806079</c:v>
                </c:pt>
                <c:pt idx="5545">
                  <c:v>1.806389</c:v>
                </c:pt>
                <c:pt idx="5546">
                  <c:v>1.8067</c:v>
                </c:pt>
                <c:pt idx="5547">
                  <c:v>1.8070090000000001</c:v>
                </c:pt>
                <c:pt idx="5548">
                  <c:v>1.80732</c:v>
                </c:pt>
                <c:pt idx="5549">
                  <c:v>1.807631</c:v>
                </c:pt>
                <c:pt idx="5550">
                  <c:v>1.807941</c:v>
                </c:pt>
                <c:pt idx="5551">
                  <c:v>1.808252</c:v>
                </c:pt>
                <c:pt idx="5552">
                  <c:v>1.8085640000000001</c:v>
                </c:pt>
                <c:pt idx="5553">
                  <c:v>1.8088770000000001</c:v>
                </c:pt>
                <c:pt idx="5554">
                  <c:v>1.809188</c:v>
                </c:pt>
                <c:pt idx="5555">
                  <c:v>1.809499</c:v>
                </c:pt>
                <c:pt idx="5556">
                  <c:v>1.809812</c:v>
                </c:pt>
                <c:pt idx="5557">
                  <c:v>1.8101229999999999</c:v>
                </c:pt>
                <c:pt idx="5558">
                  <c:v>1.8104340000000001</c:v>
                </c:pt>
                <c:pt idx="5559">
                  <c:v>1.810745</c:v>
                </c:pt>
                <c:pt idx="5560">
                  <c:v>1.8110550000000001</c:v>
                </c:pt>
                <c:pt idx="5561">
                  <c:v>1.8113669999999999</c:v>
                </c:pt>
                <c:pt idx="5562">
                  <c:v>1.81168</c:v>
                </c:pt>
                <c:pt idx="5563">
                  <c:v>1.8119909999999999</c:v>
                </c:pt>
                <c:pt idx="5564">
                  <c:v>1.812573</c:v>
                </c:pt>
                <c:pt idx="5565">
                  <c:v>1.812883</c:v>
                </c:pt>
                <c:pt idx="5566">
                  <c:v>1.813196</c:v>
                </c:pt>
                <c:pt idx="5567">
                  <c:v>1.8135079999999999</c:v>
                </c:pt>
                <c:pt idx="5568">
                  <c:v>1.81382</c:v>
                </c:pt>
                <c:pt idx="5569">
                  <c:v>1.8141309999999999</c:v>
                </c:pt>
                <c:pt idx="5570">
                  <c:v>1.8144439999999999</c:v>
                </c:pt>
                <c:pt idx="5571">
                  <c:v>1.814754</c:v>
                </c:pt>
                <c:pt idx="5572">
                  <c:v>1.8150660000000001</c:v>
                </c:pt>
                <c:pt idx="5573">
                  <c:v>1.815377</c:v>
                </c:pt>
                <c:pt idx="5574">
                  <c:v>1.8156890000000001</c:v>
                </c:pt>
                <c:pt idx="5575">
                  <c:v>1.816001</c:v>
                </c:pt>
                <c:pt idx="5576">
                  <c:v>1.8163100000000001</c:v>
                </c:pt>
                <c:pt idx="5577">
                  <c:v>1.816622</c:v>
                </c:pt>
                <c:pt idx="5578">
                  <c:v>1.8171520000000001</c:v>
                </c:pt>
                <c:pt idx="5579">
                  <c:v>1.8174630000000001</c:v>
                </c:pt>
                <c:pt idx="5580">
                  <c:v>1.817774</c:v>
                </c:pt>
                <c:pt idx="5581">
                  <c:v>1.818084</c:v>
                </c:pt>
                <c:pt idx="5582">
                  <c:v>1.818395</c:v>
                </c:pt>
                <c:pt idx="5583">
                  <c:v>1.8187040000000001</c:v>
                </c:pt>
                <c:pt idx="5584">
                  <c:v>1.819016</c:v>
                </c:pt>
                <c:pt idx="5585">
                  <c:v>1.8193269999999999</c:v>
                </c:pt>
                <c:pt idx="5586">
                  <c:v>1.8196380000000001</c:v>
                </c:pt>
                <c:pt idx="5587">
                  <c:v>1.81995</c:v>
                </c:pt>
                <c:pt idx="5588">
                  <c:v>1.82026</c:v>
                </c:pt>
                <c:pt idx="5589">
                  <c:v>1.82057</c:v>
                </c:pt>
                <c:pt idx="5590">
                  <c:v>1.82115</c:v>
                </c:pt>
                <c:pt idx="5591">
                  <c:v>1.8214600000000001</c:v>
                </c:pt>
                <c:pt idx="5592">
                  <c:v>1.821771</c:v>
                </c:pt>
                <c:pt idx="5593">
                  <c:v>1.8220829999999999</c:v>
                </c:pt>
                <c:pt idx="5594">
                  <c:v>1.8223940000000001</c:v>
                </c:pt>
                <c:pt idx="5595">
                  <c:v>1.822705</c:v>
                </c:pt>
                <c:pt idx="5596">
                  <c:v>1.823016</c:v>
                </c:pt>
                <c:pt idx="5597">
                  <c:v>1.8233269999999999</c:v>
                </c:pt>
                <c:pt idx="5598">
                  <c:v>1.8236380000000001</c:v>
                </c:pt>
                <c:pt idx="5599">
                  <c:v>1.823949</c:v>
                </c:pt>
                <c:pt idx="5600">
                  <c:v>1.82426</c:v>
                </c:pt>
                <c:pt idx="5601">
                  <c:v>1.82457</c:v>
                </c:pt>
                <c:pt idx="5602">
                  <c:v>1.8248819999999999</c:v>
                </c:pt>
                <c:pt idx="5603">
                  <c:v>1.825194</c:v>
                </c:pt>
                <c:pt idx="5604">
                  <c:v>1.825504</c:v>
                </c:pt>
                <c:pt idx="5605">
                  <c:v>1.825814</c:v>
                </c:pt>
                <c:pt idx="5606">
                  <c:v>1.8261259999999999</c:v>
                </c:pt>
                <c:pt idx="5607">
                  <c:v>1.8264370000000001</c:v>
                </c:pt>
                <c:pt idx="5608">
                  <c:v>1.8267469999999999</c:v>
                </c:pt>
                <c:pt idx="5609">
                  <c:v>1.8270580000000001</c:v>
                </c:pt>
                <c:pt idx="5610">
                  <c:v>1.827367</c:v>
                </c:pt>
                <c:pt idx="5611">
                  <c:v>1.8276790000000001</c:v>
                </c:pt>
                <c:pt idx="5612">
                  <c:v>1.8279879999999999</c:v>
                </c:pt>
                <c:pt idx="5613">
                  <c:v>1.8282989999999999</c:v>
                </c:pt>
                <c:pt idx="5614">
                  <c:v>1.8286089999999999</c:v>
                </c:pt>
                <c:pt idx="5615">
                  <c:v>1.828919</c:v>
                </c:pt>
                <c:pt idx="5616">
                  <c:v>1.829496</c:v>
                </c:pt>
                <c:pt idx="5617">
                  <c:v>1.8298080000000001</c:v>
                </c:pt>
                <c:pt idx="5618">
                  <c:v>1.8301179999999999</c:v>
                </c:pt>
                <c:pt idx="5619">
                  <c:v>1.8304290000000001</c:v>
                </c:pt>
                <c:pt idx="5620">
                  <c:v>1.830741</c:v>
                </c:pt>
                <c:pt idx="5621">
                  <c:v>1.831054</c:v>
                </c:pt>
                <c:pt idx="5622">
                  <c:v>1.831364</c:v>
                </c:pt>
                <c:pt idx="5623">
                  <c:v>1.8316760000000001</c:v>
                </c:pt>
                <c:pt idx="5624">
                  <c:v>1.831987</c:v>
                </c:pt>
                <c:pt idx="5625">
                  <c:v>1.8322959999999999</c:v>
                </c:pt>
                <c:pt idx="5626">
                  <c:v>1.832608</c:v>
                </c:pt>
                <c:pt idx="5627">
                  <c:v>1.832916</c:v>
                </c:pt>
                <c:pt idx="5628">
                  <c:v>1.8332280000000001</c:v>
                </c:pt>
                <c:pt idx="5629">
                  <c:v>1.83375</c:v>
                </c:pt>
                <c:pt idx="5630">
                  <c:v>1.8340829999999999</c:v>
                </c:pt>
                <c:pt idx="5631">
                  <c:v>1.834395</c:v>
                </c:pt>
                <c:pt idx="5632">
                  <c:v>1.8347070000000001</c:v>
                </c:pt>
                <c:pt idx="5633">
                  <c:v>1.835019</c:v>
                </c:pt>
                <c:pt idx="5634">
                  <c:v>1.835329</c:v>
                </c:pt>
                <c:pt idx="5635">
                  <c:v>1.8356410000000001</c:v>
                </c:pt>
                <c:pt idx="5636">
                  <c:v>1.8359510000000001</c:v>
                </c:pt>
                <c:pt idx="5637">
                  <c:v>1.8362609999999999</c:v>
                </c:pt>
                <c:pt idx="5638">
                  <c:v>1.8365689999999999</c:v>
                </c:pt>
                <c:pt idx="5639">
                  <c:v>1.836878</c:v>
                </c:pt>
                <c:pt idx="5640">
                  <c:v>1.837186</c:v>
                </c:pt>
                <c:pt idx="5641">
                  <c:v>1.8374969999999999</c:v>
                </c:pt>
                <c:pt idx="5642">
                  <c:v>1.8380780000000001</c:v>
                </c:pt>
                <c:pt idx="5643">
                  <c:v>1.8383890000000001</c:v>
                </c:pt>
                <c:pt idx="5644">
                  <c:v>1.8386990000000001</c:v>
                </c:pt>
                <c:pt idx="5645">
                  <c:v>1.839008</c:v>
                </c:pt>
                <c:pt idx="5646">
                  <c:v>1.8393170000000001</c:v>
                </c:pt>
                <c:pt idx="5647">
                  <c:v>1.8396269999999999</c:v>
                </c:pt>
                <c:pt idx="5648">
                  <c:v>1.8399350000000001</c:v>
                </c:pt>
                <c:pt idx="5649">
                  <c:v>1.840247</c:v>
                </c:pt>
                <c:pt idx="5650">
                  <c:v>1.840557</c:v>
                </c:pt>
                <c:pt idx="5651">
                  <c:v>1.840867</c:v>
                </c:pt>
                <c:pt idx="5652">
                  <c:v>1.8411789999999999</c:v>
                </c:pt>
                <c:pt idx="5653">
                  <c:v>1.841491</c:v>
                </c:pt>
                <c:pt idx="5654">
                  <c:v>1.8418030000000001</c:v>
                </c:pt>
                <c:pt idx="5655">
                  <c:v>1.8421149999999999</c:v>
                </c:pt>
                <c:pt idx="5656">
                  <c:v>1.8424259999999999</c:v>
                </c:pt>
                <c:pt idx="5657">
                  <c:v>1.842738</c:v>
                </c:pt>
                <c:pt idx="5658">
                  <c:v>1.843048</c:v>
                </c:pt>
                <c:pt idx="5659">
                  <c:v>1.843359</c:v>
                </c:pt>
                <c:pt idx="5660">
                  <c:v>1.8436699999999999</c:v>
                </c:pt>
                <c:pt idx="5661">
                  <c:v>1.8439810000000001</c:v>
                </c:pt>
                <c:pt idx="5662">
                  <c:v>1.844292</c:v>
                </c:pt>
                <c:pt idx="5663">
                  <c:v>1.844603</c:v>
                </c:pt>
                <c:pt idx="5664">
                  <c:v>1.8449150000000001</c:v>
                </c:pt>
                <c:pt idx="5665">
                  <c:v>1.8452249999999999</c:v>
                </c:pt>
                <c:pt idx="5666">
                  <c:v>1.845537</c:v>
                </c:pt>
                <c:pt idx="5667">
                  <c:v>1.8458479999999999</c:v>
                </c:pt>
                <c:pt idx="5668">
                  <c:v>1.8464320000000001</c:v>
                </c:pt>
                <c:pt idx="5669">
                  <c:v>1.846743</c:v>
                </c:pt>
                <c:pt idx="5670">
                  <c:v>1.847054</c:v>
                </c:pt>
                <c:pt idx="5671">
                  <c:v>1.8473660000000001</c:v>
                </c:pt>
                <c:pt idx="5672">
                  <c:v>1.847675</c:v>
                </c:pt>
                <c:pt idx="5673">
                  <c:v>1.847988</c:v>
                </c:pt>
                <c:pt idx="5674">
                  <c:v>1.8483000000000001</c:v>
                </c:pt>
                <c:pt idx="5675">
                  <c:v>1.848611</c:v>
                </c:pt>
                <c:pt idx="5676">
                  <c:v>1.848922</c:v>
                </c:pt>
                <c:pt idx="5677">
                  <c:v>1.849232</c:v>
                </c:pt>
                <c:pt idx="5678">
                  <c:v>1.8495429999999999</c:v>
                </c:pt>
                <c:pt idx="5679">
                  <c:v>1.8498540000000001</c:v>
                </c:pt>
                <c:pt idx="5680">
                  <c:v>1.850166</c:v>
                </c:pt>
                <c:pt idx="5681">
                  <c:v>1.850479</c:v>
                </c:pt>
                <c:pt idx="5682">
                  <c:v>1.8510260000000001</c:v>
                </c:pt>
                <c:pt idx="5683">
                  <c:v>1.851337</c:v>
                </c:pt>
                <c:pt idx="5684">
                  <c:v>1.8516490000000001</c:v>
                </c:pt>
                <c:pt idx="5685">
                  <c:v>1.8519600000000001</c:v>
                </c:pt>
                <c:pt idx="5686">
                  <c:v>1.8522700000000001</c:v>
                </c:pt>
                <c:pt idx="5687">
                  <c:v>1.8525799999999999</c:v>
                </c:pt>
                <c:pt idx="5688">
                  <c:v>1.8528899999999999</c:v>
                </c:pt>
                <c:pt idx="5689">
                  <c:v>1.853199</c:v>
                </c:pt>
                <c:pt idx="5690">
                  <c:v>1.853512</c:v>
                </c:pt>
                <c:pt idx="5691">
                  <c:v>1.853823</c:v>
                </c:pt>
                <c:pt idx="5692">
                  <c:v>1.854133</c:v>
                </c:pt>
                <c:pt idx="5693">
                  <c:v>1.854444</c:v>
                </c:pt>
                <c:pt idx="5694">
                  <c:v>1.855029</c:v>
                </c:pt>
                <c:pt idx="5695">
                  <c:v>1.8553409999999999</c:v>
                </c:pt>
                <c:pt idx="5696">
                  <c:v>1.855653</c:v>
                </c:pt>
                <c:pt idx="5697">
                  <c:v>1.8559650000000001</c:v>
                </c:pt>
                <c:pt idx="5698">
                  <c:v>1.856277</c:v>
                </c:pt>
                <c:pt idx="5699">
                  <c:v>1.85659</c:v>
                </c:pt>
                <c:pt idx="5700">
                  <c:v>1.8568990000000001</c:v>
                </c:pt>
                <c:pt idx="5701">
                  <c:v>1.85721</c:v>
                </c:pt>
                <c:pt idx="5702">
                  <c:v>1.857518</c:v>
                </c:pt>
                <c:pt idx="5703">
                  <c:v>1.857831</c:v>
                </c:pt>
                <c:pt idx="5704">
                  <c:v>1.8581399999999999</c:v>
                </c:pt>
                <c:pt idx="5705">
                  <c:v>1.8584510000000001</c:v>
                </c:pt>
                <c:pt idx="5706">
                  <c:v>1.8587610000000001</c:v>
                </c:pt>
                <c:pt idx="5707">
                  <c:v>1.8590720000000001</c:v>
                </c:pt>
                <c:pt idx="5708">
                  <c:v>1.859383</c:v>
                </c:pt>
                <c:pt idx="5709">
                  <c:v>1.859694</c:v>
                </c:pt>
                <c:pt idx="5710">
                  <c:v>1.8600049999999999</c:v>
                </c:pt>
                <c:pt idx="5711">
                  <c:v>1.8603160000000001</c:v>
                </c:pt>
                <c:pt idx="5712">
                  <c:v>1.860627</c:v>
                </c:pt>
                <c:pt idx="5713">
                  <c:v>1.8609389999999999</c:v>
                </c:pt>
                <c:pt idx="5714">
                  <c:v>1.8612500000000001</c:v>
                </c:pt>
                <c:pt idx="5715">
                  <c:v>1.861561</c:v>
                </c:pt>
                <c:pt idx="5716">
                  <c:v>1.861872</c:v>
                </c:pt>
                <c:pt idx="5717">
                  <c:v>1.8621840000000001</c:v>
                </c:pt>
                <c:pt idx="5718">
                  <c:v>1.8624959999999999</c:v>
                </c:pt>
                <c:pt idx="5719">
                  <c:v>1.8628070000000001</c:v>
                </c:pt>
                <c:pt idx="5720">
                  <c:v>1.863386</c:v>
                </c:pt>
                <c:pt idx="5721">
                  <c:v>1.863696</c:v>
                </c:pt>
                <c:pt idx="5722">
                  <c:v>1.8640060000000001</c:v>
                </c:pt>
                <c:pt idx="5723">
                  <c:v>1.8643179999999999</c:v>
                </c:pt>
                <c:pt idx="5724">
                  <c:v>1.86463</c:v>
                </c:pt>
                <c:pt idx="5725">
                  <c:v>1.8649420000000001</c:v>
                </c:pt>
                <c:pt idx="5726">
                  <c:v>1.865253</c:v>
                </c:pt>
                <c:pt idx="5727">
                  <c:v>1.8655649999999999</c:v>
                </c:pt>
                <c:pt idx="5728">
                  <c:v>1.8658760000000001</c:v>
                </c:pt>
                <c:pt idx="5729">
                  <c:v>1.8661859999999999</c:v>
                </c:pt>
                <c:pt idx="5730">
                  <c:v>1.8664970000000001</c:v>
                </c:pt>
                <c:pt idx="5731">
                  <c:v>1.866808</c:v>
                </c:pt>
                <c:pt idx="5732">
                  <c:v>1.8671199999999999</c:v>
                </c:pt>
                <c:pt idx="5733">
                  <c:v>1.867432</c:v>
                </c:pt>
                <c:pt idx="5734">
                  <c:v>1.867953</c:v>
                </c:pt>
                <c:pt idx="5735">
                  <c:v>1.8682639999999999</c:v>
                </c:pt>
                <c:pt idx="5736">
                  <c:v>1.868574</c:v>
                </c:pt>
                <c:pt idx="5737">
                  <c:v>1.8688849999999999</c:v>
                </c:pt>
                <c:pt idx="5738">
                  <c:v>1.8691960000000001</c:v>
                </c:pt>
                <c:pt idx="5739">
                  <c:v>1.8695079999999999</c:v>
                </c:pt>
                <c:pt idx="5740">
                  <c:v>1.869818</c:v>
                </c:pt>
                <c:pt idx="5741">
                  <c:v>1.8701289999999999</c:v>
                </c:pt>
                <c:pt idx="5742">
                  <c:v>1.8704400000000001</c:v>
                </c:pt>
                <c:pt idx="5743">
                  <c:v>1.870752</c:v>
                </c:pt>
                <c:pt idx="5744">
                  <c:v>1.8710599999999999</c:v>
                </c:pt>
                <c:pt idx="5745">
                  <c:v>1.8713709999999999</c:v>
                </c:pt>
                <c:pt idx="5746">
                  <c:v>1.87195</c:v>
                </c:pt>
                <c:pt idx="5747">
                  <c:v>1.87226</c:v>
                </c:pt>
                <c:pt idx="5748">
                  <c:v>1.872571</c:v>
                </c:pt>
                <c:pt idx="5749">
                  <c:v>1.872881</c:v>
                </c:pt>
                <c:pt idx="5750">
                  <c:v>1.8731930000000001</c:v>
                </c:pt>
                <c:pt idx="5751">
                  <c:v>1.8735029999999999</c:v>
                </c:pt>
                <c:pt idx="5752">
                  <c:v>1.873813</c:v>
                </c:pt>
                <c:pt idx="5753">
                  <c:v>1.874125</c:v>
                </c:pt>
                <c:pt idx="5754">
                  <c:v>1.8744369999999999</c:v>
                </c:pt>
                <c:pt idx="5755">
                  <c:v>1.874746</c:v>
                </c:pt>
                <c:pt idx="5756">
                  <c:v>1.875057</c:v>
                </c:pt>
                <c:pt idx="5757">
                  <c:v>1.8753649999999999</c:v>
                </c:pt>
                <c:pt idx="5758">
                  <c:v>1.875677</c:v>
                </c:pt>
                <c:pt idx="5759">
                  <c:v>1.8759870000000001</c:v>
                </c:pt>
                <c:pt idx="5760">
                  <c:v>1.8762989999999999</c:v>
                </c:pt>
                <c:pt idx="5761">
                  <c:v>1.876611</c:v>
                </c:pt>
                <c:pt idx="5762">
                  <c:v>1.8769229999999999</c:v>
                </c:pt>
                <c:pt idx="5763">
                  <c:v>1.8772340000000001</c:v>
                </c:pt>
                <c:pt idx="5764">
                  <c:v>1.8775459999999999</c:v>
                </c:pt>
                <c:pt idx="5765">
                  <c:v>1.8778570000000001</c:v>
                </c:pt>
                <c:pt idx="5766">
                  <c:v>1.8781699999999999</c:v>
                </c:pt>
                <c:pt idx="5767">
                  <c:v>1.878482</c:v>
                </c:pt>
                <c:pt idx="5768">
                  <c:v>1.8787940000000001</c:v>
                </c:pt>
                <c:pt idx="5769">
                  <c:v>1.8791040000000001</c:v>
                </c:pt>
                <c:pt idx="5770">
                  <c:v>1.8794150000000001</c:v>
                </c:pt>
                <c:pt idx="5771">
                  <c:v>1.879726</c:v>
                </c:pt>
                <c:pt idx="5772">
                  <c:v>1.8803049999999999</c:v>
                </c:pt>
                <c:pt idx="5773">
                  <c:v>1.8806149999999999</c:v>
                </c:pt>
                <c:pt idx="5774">
                  <c:v>1.8809260000000001</c:v>
                </c:pt>
                <c:pt idx="5775">
                  <c:v>1.881235</c:v>
                </c:pt>
                <c:pt idx="5776">
                  <c:v>1.881545</c:v>
                </c:pt>
                <c:pt idx="5777">
                  <c:v>1.8818539999999999</c:v>
                </c:pt>
                <c:pt idx="5778">
                  <c:v>1.8821650000000001</c:v>
                </c:pt>
                <c:pt idx="5779">
                  <c:v>1.8824749999999999</c:v>
                </c:pt>
                <c:pt idx="5780">
                  <c:v>1.882784</c:v>
                </c:pt>
                <c:pt idx="5781">
                  <c:v>1.883095</c:v>
                </c:pt>
                <c:pt idx="5782">
                  <c:v>1.883408</c:v>
                </c:pt>
                <c:pt idx="5783">
                  <c:v>1.8837189999999999</c:v>
                </c:pt>
                <c:pt idx="5784">
                  <c:v>1.884031</c:v>
                </c:pt>
                <c:pt idx="5785">
                  <c:v>1.884342</c:v>
                </c:pt>
                <c:pt idx="5786">
                  <c:v>1.8848750000000001</c:v>
                </c:pt>
                <c:pt idx="5787">
                  <c:v>1.8851850000000001</c:v>
                </c:pt>
                <c:pt idx="5788">
                  <c:v>1.8854949999999999</c:v>
                </c:pt>
                <c:pt idx="5789">
                  <c:v>1.885805</c:v>
                </c:pt>
                <c:pt idx="5790">
                  <c:v>1.8861159999999999</c:v>
                </c:pt>
                <c:pt idx="5791">
                  <c:v>1.8864270000000001</c:v>
                </c:pt>
                <c:pt idx="5792">
                  <c:v>1.886738</c:v>
                </c:pt>
                <c:pt idx="5793">
                  <c:v>1.887049</c:v>
                </c:pt>
                <c:pt idx="5794">
                  <c:v>1.8873599999999999</c:v>
                </c:pt>
                <c:pt idx="5795">
                  <c:v>1.8876710000000001</c:v>
                </c:pt>
                <c:pt idx="5796">
                  <c:v>1.887982</c:v>
                </c:pt>
                <c:pt idx="5797">
                  <c:v>1.8882939999999999</c:v>
                </c:pt>
                <c:pt idx="5798">
                  <c:v>1.8888799999999999</c:v>
                </c:pt>
                <c:pt idx="5799">
                  <c:v>1.889192</c:v>
                </c:pt>
                <c:pt idx="5800">
                  <c:v>1.8895029999999999</c:v>
                </c:pt>
                <c:pt idx="5801">
                  <c:v>1.889815</c:v>
                </c:pt>
                <c:pt idx="5802">
                  <c:v>1.890126</c:v>
                </c:pt>
                <c:pt idx="5803">
                  <c:v>1.8904350000000001</c:v>
                </c:pt>
                <c:pt idx="5804">
                  <c:v>1.890744</c:v>
                </c:pt>
                <c:pt idx="5805">
                  <c:v>1.891054</c:v>
                </c:pt>
                <c:pt idx="5806">
                  <c:v>1.891364</c:v>
                </c:pt>
                <c:pt idx="5807">
                  <c:v>1.8916729999999999</c:v>
                </c:pt>
                <c:pt idx="5808">
                  <c:v>1.891983</c:v>
                </c:pt>
                <c:pt idx="5809">
                  <c:v>1.892293</c:v>
                </c:pt>
                <c:pt idx="5810">
                  <c:v>1.892606</c:v>
                </c:pt>
                <c:pt idx="5811">
                  <c:v>1.8929180000000001</c:v>
                </c:pt>
                <c:pt idx="5812">
                  <c:v>1.8932290000000001</c:v>
                </c:pt>
                <c:pt idx="5813">
                  <c:v>1.89354</c:v>
                </c:pt>
                <c:pt idx="5814">
                  <c:v>1.893851</c:v>
                </c:pt>
                <c:pt idx="5815">
                  <c:v>1.8941619999999999</c:v>
                </c:pt>
                <c:pt idx="5816">
                  <c:v>1.8944719999999999</c:v>
                </c:pt>
                <c:pt idx="5817">
                  <c:v>1.8947830000000001</c:v>
                </c:pt>
                <c:pt idx="5818">
                  <c:v>1.8950940000000001</c:v>
                </c:pt>
                <c:pt idx="5819">
                  <c:v>1.895405</c:v>
                </c:pt>
                <c:pt idx="5820">
                  <c:v>1.895716</c:v>
                </c:pt>
                <c:pt idx="5821">
                  <c:v>1.8960269999999999</c:v>
                </c:pt>
                <c:pt idx="5822">
                  <c:v>1.8963380000000001</c:v>
                </c:pt>
                <c:pt idx="5823">
                  <c:v>1.896649</c:v>
                </c:pt>
                <c:pt idx="5824">
                  <c:v>1.897221</c:v>
                </c:pt>
                <c:pt idx="5825">
                  <c:v>1.8975310000000001</c:v>
                </c:pt>
                <c:pt idx="5826">
                  <c:v>1.8978440000000001</c:v>
                </c:pt>
                <c:pt idx="5827">
                  <c:v>1.8981539999999999</c:v>
                </c:pt>
                <c:pt idx="5828">
                  <c:v>1.898466</c:v>
                </c:pt>
                <c:pt idx="5829">
                  <c:v>1.8987769999999999</c:v>
                </c:pt>
                <c:pt idx="5830">
                  <c:v>1.899089</c:v>
                </c:pt>
                <c:pt idx="5831">
                  <c:v>1.8994</c:v>
                </c:pt>
                <c:pt idx="5832">
                  <c:v>1.89971</c:v>
                </c:pt>
                <c:pt idx="5833">
                  <c:v>1.90002</c:v>
                </c:pt>
                <c:pt idx="5834">
                  <c:v>1.900331</c:v>
                </c:pt>
                <c:pt idx="5835">
                  <c:v>1.900641</c:v>
                </c:pt>
                <c:pt idx="5836">
                  <c:v>1.9009510000000001</c:v>
                </c:pt>
                <c:pt idx="5837">
                  <c:v>1.9012629999999999</c:v>
                </c:pt>
                <c:pt idx="5838">
                  <c:v>1.9018200000000001</c:v>
                </c:pt>
                <c:pt idx="5839">
                  <c:v>1.902128</c:v>
                </c:pt>
                <c:pt idx="5840">
                  <c:v>1.9024399999999999</c:v>
                </c:pt>
                <c:pt idx="5841">
                  <c:v>1.902749</c:v>
                </c:pt>
                <c:pt idx="5842">
                  <c:v>1.9030590000000001</c:v>
                </c:pt>
                <c:pt idx="5843">
                  <c:v>1.903367</c:v>
                </c:pt>
                <c:pt idx="5844">
                  <c:v>1.903678</c:v>
                </c:pt>
                <c:pt idx="5845">
                  <c:v>1.9039889999999999</c:v>
                </c:pt>
                <c:pt idx="5846">
                  <c:v>1.9043019999999999</c:v>
                </c:pt>
                <c:pt idx="5847">
                  <c:v>1.9046149999999999</c:v>
                </c:pt>
                <c:pt idx="5848">
                  <c:v>1.9049229999999999</c:v>
                </c:pt>
                <c:pt idx="5849">
                  <c:v>1.9052340000000001</c:v>
                </c:pt>
                <c:pt idx="5850">
                  <c:v>1.905813</c:v>
                </c:pt>
                <c:pt idx="5851">
                  <c:v>1.9061250000000001</c:v>
                </c:pt>
                <c:pt idx="5852">
                  <c:v>1.906436</c:v>
                </c:pt>
                <c:pt idx="5853">
                  <c:v>1.9067460000000001</c:v>
                </c:pt>
                <c:pt idx="5854">
                  <c:v>1.907057</c:v>
                </c:pt>
                <c:pt idx="5855">
                  <c:v>1.9073659999999999</c:v>
                </c:pt>
                <c:pt idx="5856">
                  <c:v>1.9076770000000001</c:v>
                </c:pt>
                <c:pt idx="5857">
                  <c:v>1.9079870000000001</c:v>
                </c:pt>
                <c:pt idx="5858">
                  <c:v>1.908298</c:v>
                </c:pt>
                <c:pt idx="5859">
                  <c:v>1.9086069999999999</c:v>
                </c:pt>
                <c:pt idx="5860">
                  <c:v>1.908917</c:v>
                </c:pt>
                <c:pt idx="5861">
                  <c:v>1.9092290000000001</c:v>
                </c:pt>
                <c:pt idx="5862">
                  <c:v>1.90954</c:v>
                </c:pt>
                <c:pt idx="5863">
                  <c:v>1.909851</c:v>
                </c:pt>
                <c:pt idx="5864">
                  <c:v>1.9101630000000001</c:v>
                </c:pt>
                <c:pt idx="5865">
                  <c:v>1.9104760000000001</c:v>
                </c:pt>
                <c:pt idx="5866">
                  <c:v>1.910787</c:v>
                </c:pt>
                <c:pt idx="5867">
                  <c:v>1.9110990000000001</c:v>
                </c:pt>
                <c:pt idx="5868">
                  <c:v>1.9114089999999999</c:v>
                </c:pt>
                <c:pt idx="5869">
                  <c:v>1.911721</c:v>
                </c:pt>
                <c:pt idx="5870">
                  <c:v>1.912032</c:v>
                </c:pt>
                <c:pt idx="5871">
                  <c:v>1.912344</c:v>
                </c:pt>
                <c:pt idx="5872">
                  <c:v>1.9126540000000001</c:v>
                </c:pt>
                <c:pt idx="5873">
                  <c:v>1.912965</c:v>
                </c:pt>
                <c:pt idx="5874">
                  <c:v>1.9132739999999999</c:v>
                </c:pt>
                <c:pt idx="5875">
                  <c:v>1.9135850000000001</c:v>
                </c:pt>
                <c:pt idx="5876">
                  <c:v>1.914167</c:v>
                </c:pt>
                <c:pt idx="5877">
                  <c:v>1.9144749999999999</c:v>
                </c:pt>
                <c:pt idx="5878">
                  <c:v>1.914787</c:v>
                </c:pt>
                <c:pt idx="5879">
                  <c:v>1.915097</c:v>
                </c:pt>
                <c:pt idx="5880">
                  <c:v>1.9154059999999999</c:v>
                </c:pt>
                <c:pt idx="5881">
                  <c:v>1.9157169999999999</c:v>
                </c:pt>
                <c:pt idx="5882">
                  <c:v>1.9160280000000001</c:v>
                </c:pt>
                <c:pt idx="5883">
                  <c:v>1.9163399999999999</c:v>
                </c:pt>
                <c:pt idx="5884">
                  <c:v>1.916652</c:v>
                </c:pt>
                <c:pt idx="5885">
                  <c:v>1.9169639999999999</c:v>
                </c:pt>
                <c:pt idx="5886">
                  <c:v>1.9172739999999999</c:v>
                </c:pt>
                <c:pt idx="5887">
                  <c:v>1.917586</c:v>
                </c:pt>
                <c:pt idx="5888">
                  <c:v>1.917897</c:v>
                </c:pt>
                <c:pt idx="5889">
                  <c:v>1.9182090000000001</c:v>
                </c:pt>
                <c:pt idx="5890">
                  <c:v>1.9187460000000001</c:v>
                </c:pt>
                <c:pt idx="5891">
                  <c:v>1.9190560000000001</c:v>
                </c:pt>
                <c:pt idx="5892">
                  <c:v>1.919367</c:v>
                </c:pt>
                <c:pt idx="5893">
                  <c:v>1.919678</c:v>
                </c:pt>
                <c:pt idx="5894">
                  <c:v>1.9199889999999999</c:v>
                </c:pt>
                <c:pt idx="5895">
                  <c:v>1.920301</c:v>
                </c:pt>
                <c:pt idx="5896">
                  <c:v>1.9206110000000001</c:v>
                </c:pt>
                <c:pt idx="5897">
                  <c:v>1.92092</c:v>
                </c:pt>
                <c:pt idx="5898">
                  <c:v>1.92123</c:v>
                </c:pt>
                <c:pt idx="5899">
                  <c:v>1.9215390000000001</c:v>
                </c:pt>
                <c:pt idx="5900">
                  <c:v>1.9218519999999999</c:v>
                </c:pt>
                <c:pt idx="5901">
                  <c:v>1.9221619999999999</c:v>
                </c:pt>
                <c:pt idx="5902">
                  <c:v>1.922742</c:v>
                </c:pt>
                <c:pt idx="5903">
                  <c:v>1.923054</c:v>
                </c:pt>
                <c:pt idx="5904">
                  <c:v>1.9233659999999999</c:v>
                </c:pt>
                <c:pt idx="5905">
                  <c:v>1.923675</c:v>
                </c:pt>
                <c:pt idx="5906">
                  <c:v>1.9239850000000001</c:v>
                </c:pt>
                <c:pt idx="5907">
                  <c:v>1.9242950000000001</c:v>
                </c:pt>
                <c:pt idx="5908">
                  <c:v>1.924607</c:v>
                </c:pt>
                <c:pt idx="5909">
                  <c:v>1.924919</c:v>
                </c:pt>
                <c:pt idx="5910">
                  <c:v>1.9252309999999999</c:v>
                </c:pt>
                <c:pt idx="5911">
                  <c:v>1.9255420000000001</c:v>
                </c:pt>
                <c:pt idx="5912">
                  <c:v>1.9258519999999999</c:v>
                </c:pt>
                <c:pt idx="5913">
                  <c:v>1.9261600000000001</c:v>
                </c:pt>
                <c:pt idx="5914">
                  <c:v>1.9264730000000001</c:v>
                </c:pt>
                <c:pt idx="5915">
                  <c:v>1.9267810000000001</c:v>
                </c:pt>
                <c:pt idx="5916">
                  <c:v>1.927092</c:v>
                </c:pt>
                <c:pt idx="5917">
                  <c:v>1.9274039999999999</c:v>
                </c:pt>
                <c:pt idx="5918">
                  <c:v>1.9277150000000001</c:v>
                </c:pt>
                <c:pt idx="5919">
                  <c:v>1.928026</c:v>
                </c:pt>
                <c:pt idx="5920">
                  <c:v>1.928337</c:v>
                </c:pt>
                <c:pt idx="5921">
                  <c:v>1.9286479999999999</c:v>
                </c:pt>
                <c:pt idx="5922">
                  <c:v>1.928957</c:v>
                </c:pt>
                <c:pt idx="5923">
                  <c:v>1.9292689999999999</c:v>
                </c:pt>
                <c:pt idx="5924">
                  <c:v>1.929581</c:v>
                </c:pt>
                <c:pt idx="5925">
                  <c:v>1.9298930000000001</c:v>
                </c:pt>
                <c:pt idx="5926">
                  <c:v>1.9302049999999999</c:v>
                </c:pt>
                <c:pt idx="5927">
                  <c:v>1.930515</c:v>
                </c:pt>
                <c:pt idx="5928">
                  <c:v>1.9310959999999999</c:v>
                </c:pt>
                <c:pt idx="5929">
                  <c:v>1.931406</c:v>
                </c:pt>
                <c:pt idx="5930">
                  <c:v>1.931716</c:v>
                </c:pt>
                <c:pt idx="5931">
                  <c:v>1.932026</c:v>
                </c:pt>
                <c:pt idx="5932">
                  <c:v>1.932337</c:v>
                </c:pt>
                <c:pt idx="5933">
                  <c:v>1.9326490000000001</c:v>
                </c:pt>
                <c:pt idx="5934">
                  <c:v>1.932957</c:v>
                </c:pt>
                <c:pt idx="5935">
                  <c:v>1.9332689999999999</c:v>
                </c:pt>
                <c:pt idx="5936">
                  <c:v>1.933581</c:v>
                </c:pt>
                <c:pt idx="5937">
                  <c:v>1.9338930000000001</c:v>
                </c:pt>
                <c:pt idx="5938">
                  <c:v>1.9342029999999999</c:v>
                </c:pt>
                <c:pt idx="5939">
                  <c:v>1.9345140000000001</c:v>
                </c:pt>
                <c:pt idx="5940">
                  <c:v>1.934825</c:v>
                </c:pt>
                <c:pt idx="5941">
                  <c:v>1.935133</c:v>
                </c:pt>
                <c:pt idx="5942">
                  <c:v>1.935678</c:v>
                </c:pt>
                <c:pt idx="5943">
                  <c:v>1.9359900000000001</c:v>
                </c:pt>
                <c:pt idx="5944">
                  <c:v>1.936301</c:v>
                </c:pt>
                <c:pt idx="5945">
                  <c:v>1.9366110000000001</c:v>
                </c:pt>
                <c:pt idx="5946">
                  <c:v>1.936922</c:v>
                </c:pt>
                <c:pt idx="5947">
                  <c:v>1.9372339999999999</c:v>
                </c:pt>
                <c:pt idx="5948">
                  <c:v>1.9375450000000001</c:v>
                </c:pt>
                <c:pt idx="5949">
                  <c:v>1.937856</c:v>
                </c:pt>
                <c:pt idx="5950">
                  <c:v>1.9381649999999999</c:v>
                </c:pt>
                <c:pt idx="5951">
                  <c:v>1.9384749999999999</c:v>
                </c:pt>
                <c:pt idx="5952">
                  <c:v>1.9387859999999999</c:v>
                </c:pt>
                <c:pt idx="5953">
                  <c:v>1.9390970000000001</c:v>
                </c:pt>
                <c:pt idx="5954">
                  <c:v>1.9396709999999999</c:v>
                </c:pt>
                <c:pt idx="5955">
                  <c:v>1.939981</c:v>
                </c:pt>
                <c:pt idx="5956">
                  <c:v>1.940293</c:v>
                </c:pt>
                <c:pt idx="5957">
                  <c:v>1.940604</c:v>
                </c:pt>
                <c:pt idx="5958">
                  <c:v>1.9409149999999999</c:v>
                </c:pt>
                <c:pt idx="5959">
                  <c:v>1.941225</c:v>
                </c:pt>
                <c:pt idx="5960">
                  <c:v>1.941535</c:v>
                </c:pt>
                <c:pt idx="5961">
                  <c:v>1.9418439999999999</c:v>
                </c:pt>
                <c:pt idx="5962">
                  <c:v>1.9421550000000001</c:v>
                </c:pt>
                <c:pt idx="5963">
                  <c:v>1.9424630000000001</c:v>
                </c:pt>
                <c:pt idx="5964">
                  <c:v>1.9427749999999999</c:v>
                </c:pt>
                <c:pt idx="5965">
                  <c:v>1.943085</c:v>
                </c:pt>
                <c:pt idx="5966">
                  <c:v>1.943395</c:v>
                </c:pt>
                <c:pt idx="5967">
                  <c:v>1.9437070000000001</c:v>
                </c:pt>
                <c:pt idx="5968">
                  <c:v>1.944016</c:v>
                </c:pt>
                <c:pt idx="5969">
                  <c:v>1.944326</c:v>
                </c:pt>
                <c:pt idx="5970">
                  <c:v>1.9446369999999999</c:v>
                </c:pt>
                <c:pt idx="5971">
                  <c:v>1.9449449999999999</c:v>
                </c:pt>
                <c:pt idx="5972">
                  <c:v>1.945255</c:v>
                </c:pt>
                <c:pt idx="5973">
                  <c:v>1.945565</c:v>
                </c:pt>
                <c:pt idx="5974">
                  <c:v>1.9458770000000001</c:v>
                </c:pt>
                <c:pt idx="5975">
                  <c:v>1.9461869999999999</c:v>
                </c:pt>
                <c:pt idx="5976">
                  <c:v>1.9464980000000001</c:v>
                </c:pt>
                <c:pt idx="5977">
                  <c:v>1.946809</c:v>
                </c:pt>
                <c:pt idx="5978">
                  <c:v>1.9471179999999999</c:v>
                </c:pt>
                <c:pt idx="5979">
                  <c:v>1.9474279999999999</c:v>
                </c:pt>
                <c:pt idx="5980">
                  <c:v>1.9477409999999999</c:v>
                </c:pt>
                <c:pt idx="5981">
                  <c:v>1.948323</c:v>
                </c:pt>
                <c:pt idx="5982">
                  <c:v>1.948634</c:v>
                </c:pt>
                <c:pt idx="5983">
                  <c:v>1.9489430000000001</c:v>
                </c:pt>
                <c:pt idx="5984">
                  <c:v>1.949254</c:v>
                </c:pt>
                <c:pt idx="5985">
                  <c:v>1.9495659999999999</c:v>
                </c:pt>
                <c:pt idx="5986">
                  <c:v>1.9498789999999999</c:v>
                </c:pt>
                <c:pt idx="5987">
                  <c:v>1.9501900000000001</c:v>
                </c:pt>
                <c:pt idx="5988">
                  <c:v>1.950501</c:v>
                </c:pt>
                <c:pt idx="5989">
                  <c:v>1.950814</c:v>
                </c:pt>
                <c:pt idx="5990">
                  <c:v>1.951125</c:v>
                </c:pt>
                <c:pt idx="5991">
                  <c:v>1.951433</c:v>
                </c:pt>
                <c:pt idx="5992">
                  <c:v>1.9517450000000001</c:v>
                </c:pt>
                <c:pt idx="5993">
                  <c:v>1.9520569999999999</c:v>
                </c:pt>
                <c:pt idx="5994">
                  <c:v>1.9526220000000001</c:v>
                </c:pt>
                <c:pt idx="5995">
                  <c:v>1.952936</c:v>
                </c:pt>
                <c:pt idx="5996">
                  <c:v>1.953247</c:v>
                </c:pt>
                <c:pt idx="5997">
                  <c:v>1.95356</c:v>
                </c:pt>
                <c:pt idx="5998">
                  <c:v>1.95387</c:v>
                </c:pt>
                <c:pt idx="5999">
                  <c:v>1.95418</c:v>
                </c:pt>
                <c:pt idx="6000">
                  <c:v>1.954493</c:v>
                </c:pt>
                <c:pt idx="6001">
                  <c:v>1.954804</c:v>
                </c:pt>
                <c:pt idx="6002">
                  <c:v>1.955114</c:v>
                </c:pt>
                <c:pt idx="6003">
                  <c:v>1.9554260000000001</c:v>
                </c:pt>
                <c:pt idx="6004">
                  <c:v>1.955735</c:v>
                </c:pt>
                <c:pt idx="6005">
                  <c:v>1.956046</c:v>
                </c:pt>
                <c:pt idx="6006">
                  <c:v>1.956356</c:v>
                </c:pt>
                <c:pt idx="6007">
                  <c:v>1.9569369999999999</c:v>
                </c:pt>
                <c:pt idx="6008">
                  <c:v>1.957247</c:v>
                </c:pt>
                <c:pt idx="6009">
                  <c:v>1.9575579999999999</c:v>
                </c:pt>
                <c:pt idx="6010">
                  <c:v>1.95787</c:v>
                </c:pt>
                <c:pt idx="6011">
                  <c:v>1.95818</c:v>
                </c:pt>
                <c:pt idx="6012">
                  <c:v>1.9584900000000001</c:v>
                </c:pt>
                <c:pt idx="6013">
                  <c:v>1.958801</c:v>
                </c:pt>
                <c:pt idx="6014">
                  <c:v>1.9591130000000001</c:v>
                </c:pt>
                <c:pt idx="6015">
                  <c:v>1.9594240000000001</c:v>
                </c:pt>
                <c:pt idx="6016">
                  <c:v>1.959732</c:v>
                </c:pt>
                <c:pt idx="6017">
                  <c:v>1.9600409999999999</c:v>
                </c:pt>
                <c:pt idx="6018">
                  <c:v>1.9603520000000001</c:v>
                </c:pt>
                <c:pt idx="6019">
                  <c:v>1.960664</c:v>
                </c:pt>
                <c:pt idx="6020">
                  <c:v>1.9609749999999999</c:v>
                </c:pt>
                <c:pt idx="6021">
                  <c:v>1.961287</c:v>
                </c:pt>
                <c:pt idx="6022">
                  <c:v>1.961598</c:v>
                </c:pt>
                <c:pt idx="6023">
                  <c:v>1.9619089999999999</c:v>
                </c:pt>
                <c:pt idx="6024">
                  <c:v>1.9622200000000001</c:v>
                </c:pt>
                <c:pt idx="6025">
                  <c:v>1.962531</c:v>
                </c:pt>
                <c:pt idx="6026">
                  <c:v>1.962842</c:v>
                </c:pt>
                <c:pt idx="6027">
                  <c:v>1.9631540000000001</c:v>
                </c:pt>
                <c:pt idx="6028">
                  <c:v>1.9634659999999999</c:v>
                </c:pt>
                <c:pt idx="6029">
                  <c:v>1.9637770000000001</c:v>
                </c:pt>
                <c:pt idx="6030">
                  <c:v>1.9640869999999999</c:v>
                </c:pt>
                <c:pt idx="6031">
                  <c:v>1.9643949999999999</c:v>
                </c:pt>
                <c:pt idx="6032">
                  <c:v>1.964707</c:v>
                </c:pt>
                <c:pt idx="6033">
                  <c:v>1.9652879999999999</c:v>
                </c:pt>
                <c:pt idx="6034">
                  <c:v>1.9655959999999999</c:v>
                </c:pt>
                <c:pt idx="6035">
                  <c:v>1.9659070000000001</c:v>
                </c:pt>
                <c:pt idx="6036">
                  <c:v>1.966216</c:v>
                </c:pt>
                <c:pt idx="6037">
                  <c:v>1.9665269999999999</c:v>
                </c:pt>
                <c:pt idx="6038">
                  <c:v>1.9668380000000001</c:v>
                </c:pt>
                <c:pt idx="6039">
                  <c:v>1.9671479999999999</c:v>
                </c:pt>
                <c:pt idx="6040">
                  <c:v>1.9674590000000001</c:v>
                </c:pt>
                <c:pt idx="6041">
                  <c:v>1.967767</c:v>
                </c:pt>
                <c:pt idx="6042">
                  <c:v>1.968078</c:v>
                </c:pt>
                <c:pt idx="6043">
                  <c:v>1.9683870000000001</c:v>
                </c:pt>
                <c:pt idx="6044">
                  <c:v>1.968699</c:v>
                </c:pt>
                <c:pt idx="6045">
                  <c:v>1.9690099999999999</c:v>
                </c:pt>
                <c:pt idx="6046">
                  <c:v>1.969549</c:v>
                </c:pt>
                <c:pt idx="6047">
                  <c:v>1.969859</c:v>
                </c:pt>
                <c:pt idx="6048">
                  <c:v>1.9701690000000001</c:v>
                </c:pt>
                <c:pt idx="6049">
                  <c:v>1.9704809999999999</c:v>
                </c:pt>
                <c:pt idx="6050">
                  <c:v>1.970791</c:v>
                </c:pt>
                <c:pt idx="6051">
                  <c:v>1.9711019999999999</c:v>
                </c:pt>
                <c:pt idx="6052">
                  <c:v>1.9714130000000001</c:v>
                </c:pt>
                <c:pt idx="6053">
                  <c:v>1.9717249999999999</c:v>
                </c:pt>
                <c:pt idx="6054">
                  <c:v>1.972037</c:v>
                </c:pt>
                <c:pt idx="6055">
                  <c:v>1.9723470000000001</c:v>
                </c:pt>
                <c:pt idx="6056">
                  <c:v>1.972658</c:v>
                </c:pt>
                <c:pt idx="6057">
                  <c:v>1.972969</c:v>
                </c:pt>
                <c:pt idx="6058">
                  <c:v>1.973279</c:v>
                </c:pt>
                <c:pt idx="6059">
                  <c:v>1.9738579999999999</c:v>
                </c:pt>
                <c:pt idx="6060">
                  <c:v>1.9741709999999999</c:v>
                </c:pt>
                <c:pt idx="6061">
                  <c:v>1.974483</c:v>
                </c:pt>
                <c:pt idx="6062">
                  <c:v>1.974793</c:v>
                </c:pt>
                <c:pt idx="6063">
                  <c:v>1.975104</c:v>
                </c:pt>
                <c:pt idx="6064">
                  <c:v>1.9754130000000001</c:v>
                </c:pt>
                <c:pt idx="6065">
                  <c:v>1.975724</c:v>
                </c:pt>
                <c:pt idx="6066">
                  <c:v>1.9760329999999999</c:v>
                </c:pt>
                <c:pt idx="6067">
                  <c:v>1.9763440000000001</c:v>
                </c:pt>
                <c:pt idx="6068">
                  <c:v>1.9766550000000001</c:v>
                </c:pt>
                <c:pt idx="6069">
                  <c:v>1.9769639999999999</c:v>
                </c:pt>
                <c:pt idx="6070">
                  <c:v>1.9772730000000001</c:v>
                </c:pt>
                <c:pt idx="6071">
                  <c:v>1.977584</c:v>
                </c:pt>
                <c:pt idx="6072">
                  <c:v>1.9778929999999999</c:v>
                </c:pt>
                <c:pt idx="6073">
                  <c:v>1.978202</c:v>
                </c:pt>
                <c:pt idx="6074">
                  <c:v>1.9785159999999999</c:v>
                </c:pt>
                <c:pt idx="6075">
                  <c:v>1.9788269999999999</c:v>
                </c:pt>
                <c:pt idx="6076">
                  <c:v>1.9791380000000001</c:v>
                </c:pt>
                <c:pt idx="6077">
                  <c:v>1.979449</c:v>
                </c:pt>
                <c:pt idx="6078">
                  <c:v>1.9797610000000001</c:v>
                </c:pt>
                <c:pt idx="6079">
                  <c:v>1.980073</c:v>
                </c:pt>
                <c:pt idx="6080">
                  <c:v>1.9803839999999999</c:v>
                </c:pt>
                <c:pt idx="6081">
                  <c:v>1.980696</c:v>
                </c:pt>
                <c:pt idx="6082">
                  <c:v>1.981007</c:v>
                </c:pt>
                <c:pt idx="6083">
                  <c:v>1.9813179999999999</c:v>
                </c:pt>
                <c:pt idx="6084">
                  <c:v>1.9816279999999999</c:v>
                </c:pt>
                <c:pt idx="6085">
                  <c:v>1.9822109999999999</c:v>
                </c:pt>
                <c:pt idx="6086">
                  <c:v>1.982523</c:v>
                </c:pt>
                <c:pt idx="6087">
                  <c:v>1.982834</c:v>
                </c:pt>
                <c:pt idx="6088">
                  <c:v>1.9831430000000001</c:v>
                </c:pt>
                <c:pt idx="6089">
                  <c:v>1.9834560000000001</c:v>
                </c:pt>
                <c:pt idx="6090">
                  <c:v>1.983768</c:v>
                </c:pt>
                <c:pt idx="6091">
                  <c:v>1.9840800000000001</c:v>
                </c:pt>
                <c:pt idx="6092">
                  <c:v>1.9843900000000001</c:v>
                </c:pt>
                <c:pt idx="6093">
                  <c:v>1.9846999999999999</c:v>
                </c:pt>
                <c:pt idx="6094">
                  <c:v>1.985009</c:v>
                </c:pt>
                <c:pt idx="6095">
                  <c:v>1.9853190000000001</c:v>
                </c:pt>
                <c:pt idx="6096">
                  <c:v>1.98563</c:v>
                </c:pt>
                <c:pt idx="6097">
                  <c:v>1.98594</c:v>
                </c:pt>
                <c:pt idx="6098">
                  <c:v>1.98648</c:v>
                </c:pt>
                <c:pt idx="6099">
                  <c:v>1.986791</c:v>
                </c:pt>
                <c:pt idx="6100">
                  <c:v>1.9871030000000001</c:v>
                </c:pt>
                <c:pt idx="6101">
                  <c:v>1.987414</c:v>
                </c:pt>
                <c:pt idx="6102">
                  <c:v>1.9877260000000001</c:v>
                </c:pt>
                <c:pt idx="6103">
                  <c:v>1.9880359999999999</c:v>
                </c:pt>
                <c:pt idx="6104">
                  <c:v>1.9883459999999999</c:v>
                </c:pt>
                <c:pt idx="6105">
                  <c:v>1.9886569999999999</c:v>
                </c:pt>
                <c:pt idx="6106">
                  <c:v>1.9889680000000001</c:v>
                </c:pt>
                <c:pt idx="6107">
                  <c:v>1.9892799999999999</c:v>
                </c:pt>
                <c:pt idx="6108">
                  <c:v>1.98959</c:v>
                </c:pt>
                <c:pt idx="6109">
                  <c:v>1.9899009999999999</c:v>
                </c:pt>
                <c:pt idx="6110">
                  <c:v>1.990211</c:v>
                </c:pt>
                <c:pt idx="6111">
                  <c:v>1.9907889999999999</c:v>
                </c:pt>
                <c:pt idx="6112">
                  <c:v>1.991098</c:v>
                </c:pt>
                <c:pt idx="6113">
                  <c:v>1.9914099999999999</c:v>
                </c:pt>
                <c:pt idx="6114">
                  <c:v>1.9917199999999999</c:v>
                </c:pt>
                <c:pt idx="6115">
                  <c:v>1.992032</c:v>
                </c:pt>
                <c:pt idx="6116">
                  <c:v>1.992343</c:v>
                </c:pt>
                <c:pt idx="6117">
                  <c:v>1.9926550000000001</c:v>
                </c:pt>
                <c:pt idx="6118">
                  <c:v>1.9929650000000001</c:v>
                </c:pt>
                <c:pt idx="6119">
                  <c:v>1.993277</c:v>
                </c:pt>
                <c:pt idx="6120">
                  <c:v>1.993587</c:v>
                </c:pt>
                <c:pt idx="6121">
                  <c:v>1.9939</c:v>
                </c:pt>
                <c:pt idx="6122">
                  <c:v>1.99421</c:v>
                </c:pt>
                <c:pt idx="6123">
                  <c:v>1.9945200000000001</c:v>
                </c:pt>
                <c:pt idx="6124">
                  <c:v>1.9948319999999999</c:v>
                </c:pt>
                <c:pt idx="6125">
                  <c:v>1.9951410000000001</c:v>
                </c:pt>
                <c:pt idx="6126">
                  <c:v>1.9954529999999999</c:v>
                </c:pt>
                <c:pt idx="6127">
                  <c:v>1.995765</c:v>
                </c:pt>
                <c:pt idx="6128">
                  <c:v>1.9960739999999999</c:v>
                </c:pt>
                <c:pt idx="6129">
                  <c:v>1.9963869999999999</c:v>
                </c:pt>
                <c:pt idx="6130">
                  <c:v>1.9966980000000001</c:v>
                </c:pt>
                <c:pt idx="6131">
                  <c:v>1.997007</c:v>
                </c:pt>
                <c:pt idx="6132">
                  <c:v>1.997317</c:v>
                </c:pt>
                <c:pt idx="6133">
                  <c:v>1.9976290000000001</c:v>
                </c:pt>
                <c:pt idx="6134">
                  <c:v>1.997941</c:v>
                </c:pt>
                <c:pt idx="6135">
                  <c:v>1.9982500000000001</c:v>
                </c:pt>
                <c:pt idx="6136">
                  <c:v>1.9985599999999999</c:v>
                </c:pt>
                <c:pt idx="6137">
                  <c:v>1.9991369999999999</c:v>
                </c:pt>
                <c:pt idx="6138">
                  <c:v>1.9994499999999999</c:v>
                </c:pt>
                <c:pt idx="6139">
                  <c:v>1.9997609999999999</c:v>
                </c:pt>
                <c:pt idx="6140">
                  <c:v>2.000073</c:v>
                </c:pt>
                <c:pt idx="6141">
                  <c:v>2.0004339999999998</c:v>
                </c:pt>
                <c:pt idx="6142">
                  <c:v>2.0007440000000001</c:v>
                </c:pt>
                <c:pt idx="6143">
                  <c:v>2.001055</c:v>
                </c:pt>
                <c:pt idx="6144">
                  <c:v>2.001366</c:v>
                </c:pt>
                <c:pt idx="6145">
                  <c:v>2.0016769999999999</c:v>
                </c:pt>
                <c:pt idx="6146">
                  <c:v>2.0019879999999999</c:v>
                </c:pt>
                <c:pt idx="6147">
                  <c:v>2.0022989999999998</c:v>
                </c:pt>
                <c:pt idx="6148">
                  <c:v>2.0026079999999999</c:v>
                </c:pt>
                <c:pt idx="6149">
                  <c:v>2.0029189999999999</c:v>
                </c:pt>
                <c:pt idx="6150">
                  <c:v>2.0034169999999998</c:v>
                </c:pt>
                <c:pt idx="6151">
                  <c:v>2.00373</c:v>
                </c:pt>
                <c:pt idx="6152">
                  <c:v>2.004041</c:v>
                </c:pt>
                <c:pt idx="6153">
                  <c:v>2.0043540000000002</c:v>
                </c:pt>
                <c:pt idx="6154">
                  <c:v>2.0046659999999998</c:v>
                </c:pt>
                <c:pt idx="6155">
                  <c:v>2.0049769999999998</c:v>
                </c:pt>
                <c:pt idx="6156">
                  <c:v>2.0052859999999999</c:v>
                </c:pt>
                <c:pt idx="6157">
                  <c:v>2.0055960000000002</c:v>
                </c:pt>
                <c:pt idx="6158">
                  <c:v>2.0059070000000001</c:v>
                </c:pt>
                <c:pt idx="6159">
                  <c:v>2.0062190000000002</c:v>
                </c:pt>
                <c:pt idx="6160">
                  <c:v>2.0065300000000001</c:v>
                </c:pt>
                <c:pt idx="6161">
                  <c:v>2.0068410000000001</c:v>
                </c:pt>
                <c:pt idx="6162">
                  <c:v>2.007152</c:v>
                </c:pt>
                <c:pt idx="6163">
                  <c:v>2.0077310000000002</c:v>
                </c:pt>
                <c:pt idx="6164">
                  <c:v>2.0080439999999999</c:v>
                </c:pt>
                <c:pt idx="6165">
                  <c:v>2.0083530000000001</c:v>
                </c:pt>
                <c:pt idx="6166">
                  <c:v>2.008664</c:v>
                </c:pt>
                <c:pt idx="6167">
                  <c:v>2.0089760000000001</c:v>
                </c:pt>
                <c:pt idx="6168">
                  <c:v>2.0092859999999999</c:v>
                </c:pt>
                <c:pt idx="6169">
                  <c:v>2.0095990000000001</c:v>
                </c:pt>
                <c:pt idx="6170">
                  <c:v>2.0099100000000001</c:v>
                </c:pt>
                <c:pt idx="6171">
                  <c:v>2.0102190000000002</c:v>
                </c:pt>
                <c:pt idx="6172">
                  <c:v>2.0105309999999998</c:v>
                </c:pt>
                <c:pt idx="6173">
                  <c:v>2.0108410000000001</c:v>
                </c:pt>
                <c:pt idx="6174">
                  <c:v>2.0111539999999999</c:v>
                </c:pt>
                <c:pt idx="6175">
                  <c:v>2.0114649999999998</c:v>
                </c:pt>
                <c:pt idx="6176">
                  <c:v>2.011774</c:v>
                </c:pt>
                <c:pt idx="6177">
                  <c:v>2.012086</c:v>
                </c:pt>
                <c:pt idx="6178">
                  <c:v>2.012397</c:v>
                </c:pt>
                <c:pt idx="6179">
                  <c:v>2.0127090000000001</c:v>
                </c:pt>
                <c:pt idx="6180">
                  <c:v>2.0130189999999999</c:v>
                </c:pt>
                <c:pt idx="6181">
                  <c:v>2.0133299999999998</c:v>
                </c:pt>
                <c:pt idx="6182">
                  <c:v>2.0136400000000001</c:v>
                </c:pt>
                <c:pt idx="6183">
                  <c:v>2.0139529999999999</c:v>
                </c:pt>
                <c:pt idx="6184">
                  <c:v>2.0142639999999998</c:v>
                </c:pt>
                <c:pt idx="6185">
                  <c:v>2.0145749999999998</c:v>
                </c:pt>
                <c:pt idx="6186">
                  <c:v>2.0148839999999999</c:v>
                </c:pt>
                <c:pt idx="6187">
                  <c:v>2.0151940000000002</c:v>
                </c:pt>
                <c:pt idx="6188">
                  <c:v>2.0155059999999998</c:v>
                </c:pt>
                <c:pt idx="6189">
                  <c:v>2.0160809999999998</c:v>
                </c:pt>
                <c:pt idx="6190">
                  <c:v>2.0163920000000002</c:v>
                </c:pt>
                <c:pt idx="6191">
                  <c:v>2.0167009999999999</c:v>
                </c:pt>
                <c:pt idx="6192">
                  <c:v>2.0170129999999999</c:v>
                </c:pt>
                <c:pt idx="6193">
                  <c:v>2.017325</c:v>
                </c:pt>
                <c:pt idx="6194">
                  <c:v>2.017636</c:v>
                </c:pt>
                <c:pt idx="6195">
                  <c:v>2.0179490000000002</c:v>
                </c:pt>
                <c:pt idx="6196">
                  <c:v>2.018262</c:v>
                </c:pt>
                <c:pt idx="6197">
                  <c:v>2.018573</c:v>
                </c:pt>
                <c:pt idx="6198">
                  <c:v>2.0188839999999999</c:v>
                </c:pt>
                <c:pt idx="6199">
                  <c:v>2.0191949999999999</c:v>
                </c:pt>
                <c:pt idx="6200">
                  <c:v>2.0195069999999999</c:v>
                </c:pt>
                <c:pt idx="6201">
                  <c:v>2.0198179999999999</c:v>
                </c:pt>
                <c:pt idx="6202">
                  <c:v>2.0203500000000001</c:v>
                </c:pt>
                <c:pt idx="6203">
                  <c:v>2.020661</c:v>
                </c:pt>
                <c:pt idx="6204">
                  <c:v>2.0209730000000001</c:v>
                </c:pt>
                <c:pt idx="6205">
                  <c:v>2.0212829999999999</c:v>
                </c:pt>
                <c:pt idx="6206">
                  <c:v>2.0215939999999999</c:v>
                </c:pt>
                <c:pt idx="6207">
                  <c:v>2.0219049999999998</c:v>
                </c:pt>
                <c:pt idx="6208">
                  <c:v>2.0222159999999998</c:v>
                </c:pt>
                <c:pt idx="6209">
                  <c:v>2.0225270000000002</c:v>
                </c:pt>
                <c:pt idx="6210">
                  <c:v>2.0228380000000001</c:v>
                </c:pt>
                <c:pt idx="6211">
                  <c:v>2.0231509999999999</c:v>
                </c:pt>
                <c:pt idx="6212">
                  <c:v>2.0234610000000002</c:v>
                </c:pt>
                <c:pt idx="6213">
                  <c:v>2.0237720000000001</c:v>
                </c:pt>
                <c:pt idx="6214">
                  <c:v>2.0240819999999999</c:v>
                </c:pt>
                <c:pt idx="6215">
                  <c:v>2.0246659999999999</c:v>
                </c:pt>
                <c:pt idx="6216">
                  <c:v>2.0249769999999998</c:v>
                </c:pt>
                <c:pt idx="6217">
                  <c:v>2.0252849999999998</c:v>
                </c:pt>
                <c:pt idx="6218">
                  <c:v>2.0255960000000002</c:v>
                </c:pt>
                <c:pt idx="6219">
                  <c:v>2.025906</c:v>
                </c:pt>
                <c:pt idx="6220">
                  <c:v>2.0262159999999998</c:v>
                </c:pt>
                <c:pt idx="6221">
                  <c:v>2.0265249999999999</c:v>
                </c:pt>
                <c:pt idx="6222">
                  <c:v>2.0268359999999999</c:v>
                </c:pt>
                <c:pt idx="6223">
                  <c:v>2.0271460000000001</c:v>
                </c:pt>
                <c:pt idx="6224">
                  <c:v>2.0274570000000001</c:v>
                </c:pt>
                <c:pt idx="6225">
                  <c:v>2.0277690000000002</c:v>
                </c:pt>
                <c:pt idx="6226">
                  <c:v>2.0280809999999998</c:v>
                </c:pt>
                <c:pt idx="6227">
                  <c:v>2.0283910000000001</c:v>
                </c:pt>
                <c:pt idx="6228">
                  <c:v>2.0287030000000001</c:v>
                </c:pt>
                <c:pt idx="6229">
                  <c:v>2.029013</c:v>
                </c:pt>
                <c:pt idx="6230">
                  <c:v>2.0293239999999999</c:v>
                </c:pt>
                <c:pt idx="6231">
                  <c:v>2.0296340000000002</c:v>
                </c:pt>
                <c:pt idx="6232">
                  <c:v>2.0299450000000001</c:v>
                </c:pt>
                <c:pt idx="6233">
                  <c:v>2.0302560000000001</c:v>
                </c:pt>
                <c:pt idx="6234">
                  <c:v>2.0305680000000002</c:v>
                </c:pt>
                <c:pt idx="6235">
                  <c:v>2.0308769999999998</c:v>
                </c:pt>
                <c:pt idx="6236">
                  <c:v>2.0311900000000001</c:v>
                </c:pt>
                <c:pt idx="6237">
                  <c:v>2.031501</c:v>
                </c:pt>
                <c:pt idx="6238">
                  <c:v>2.0318130000000001</c:v>
                </c:pt>
                <c:pt idx="6239">
                  <c:v>2.0321250000000002</c:v>
                </c:pt>
                <c:pt idx="6240">
                  <c:v>2.0324339999999999</c:v>
                </c:pt>
                <c:pt idx="6241">
                  <c:v>2.0330110000000001</c:v>
                </c:pt>
                <c:pt idx="6242">
                  <c:v>2.0333220000000001</c:v>
                </c:pt>
                <c:pt idx="6243">
                  <c:v>2.0336319999999999</c:v>
                </c:pt>
                <c:pt idx="6244">
                  <c:v>2.0339429999999998</c:v>
                </c:pt>
                <c:pt idx="6245">
                  <c:v>2.0342539999999998</c:v>
                </c:pt>
                <c:pt idx="6246">
                  <c:v>2.0345650000000002</c:v>
                </c:pt>
                <c:pt idx="6247">
                  <c:v>2.034875</c:v>
                </c:pt>
                <c:pt idx="6248">
                  <c:v>2.0351870000000001</c:v>
                </c:pt>
                <c:pt idx="6249">
                  <c:v>2.0354990000000002</c:v>
                </c:pt>
                <c:pt idx="6250">
                  <c:v>2.0358100000000001</c:v>
                </c:pt>
                <c:pt idx="6251">
                  <c:v>2.0361199999999999</c:v>
                </c:pt>
                <c:pt idx="6252">
                  <c:v>2.0364309999999999</c:v>
                </c:pt>
                <c:pt idx="6253">
                  <c:v>2.0367410000000001</c:v>
                </c:pt>
                <c:pt idx="6254">
                  <c:v>2.0372840000000001</c:v>
                </c:pt>
                <c:pt idx="6255">
                  <c:v>2.037595</c:v>
                </c:pt>
                <c:pt idx="6256">
                  <c:v>2.0379049999999999</c:v>
                </c:pt>
                <c:pt idx="6257">
                  <c:v>2.038214</c:v>
                </c:pt>
                <c:pt idx="6258">
                  <c:v>2.0385230000000001</c:v>
                </c:pt>
                <c:pt idx="6259">
                  <c:v>2.038834</c:v>
                </c:pt>
                <c:pt idx="6260">
                  <c:v>2.0391469999999998</c:v>
                </c:pt>
                <c:pt idx="6261">
                  <c:v>2.0394580000000002</c:v>
                </c:pt>
                <c:pt idx="6262">
                  <c:v>2.0397690000000002</c:v>
                </c:pt>
                <c:pt idx="6263">
                  <c:v>2.040079</c:v>
                </c:pt>
                <c:pt idx="6264">
                  <c:v>2.0403889999999998</c:v>
                </c:pt>
                <c:pt idx="6265">
                  <c:v>2.0406979999999999</c:v>
                </c:pt>
                <c:pt idx="6266">
                  <c:v>2.0410089999999999</c:v>
                </c:pt>
                <c:pt idx="6267">
                  <c:v>2.0415860000000001</c:v>
                </c:pt>
                <c:pt idx="6268">
                  <c:v>2.0418989999999999</c:v>
                </c:pt>
                <c:pt idx="6269">
                  <c:v>2.042208</c:v>
                </c:pt>
                <c:pt idx="6270">
                  <c:v>2.0425179999999998</c:v>
                </c:pt>
                <c:pt idx="6271">
                  <c:v>2.0428269999999999</c:v>
                </c:pt>
                <c:pt idx="6272">
                  <c:v>2.043139</c:v>
                </c:pt>
                <c:pt idx="6273">
                  <c:v>2.0434510000000001</c:v>
                </c:pt>
                <c:pt idx="6274">
                  <c:v>2.0437620000000001</c:v>
                </c:pt>
                <c:pt idx="6275">
                  <c:v>2.044073</c:v>
                </c:pt>
                <c:pt idx="6276">
                  <c:v>2.0443850000000001</c:v>
                </c:pt>
                <c:pt idx="6277">
                  <c:v>2.0446939999999998</c:v>
                </c:pt>
                <c:pt idx="6278">
                  <c:v>2.0450059999999999</c:v>
                </c:pt>
                <c:pt idx="6279">
                  <c:v>2.0453169999999998</c:v>
                </c:pt>
                <c:pt idx="6280">
                  <c:v>2.0456270000000001</c:v>
                </c:pt>
                <c:pt idx="6281">
                  <c:v>2.0459390000000002</c:v>
                </c:pt>
                <c:pt idx="6282">
                  <c:v>2.046249</c:v>
                </c:pt>
                <c:pt idx="6283">
                  <c:v>2.0465599999999999</c:v>
                </c:pt>
                <c:pt idx="6284">
                  <c:v>2.046869</c:v>
                </c:pt>
                <c:pt idx="6285">
                  <c:v>2.04718</c:v>
                </c:pt>
                <c:pt idx="6286">
                  <c:v>2.0474909999999999</c:v>
                </c:pt>
                <c:pt idx="6287">
                  <c:v>2.0478010000000002</c:v>
                </c:pt>
                <c:pt idx="6288">
                  <c:v>2.0481090000000002</c:v>
                </c:pt>
                <c:pt idx="6289">
                  <c:v>2.0484200000000001</c:v>
                </c:pt>
                <c:pt idx="6290">
                  <c:v>2.0487310000000001</c:v>
                </c:pt>
                <c:pt idx="6291">
                  <c:v>2.049042</c:v>
                </c:pt>
                <c:pt idx="6292">
                  <c:v>2.0493519999999998</c:v>
                </c:pt>
                <c:pt idx="6293">
                  <c:v>2.0499350000000001</c:v>
                </c:pt>
                <c:pt idx="6294">
                  <c:v>2.0502440000000002</c:v>
                </c:pt>
                <c:pt idx="6295">
                  <c:v>2.050557</c:v>
                </c:pt>
                <c:pt idx="6296">
                  <c:v>2.0508679999999999</c:v>
                </c:pt>
                <c:pt idx="6297">
                  <c:v>2.0511780000000002</c:v>
                </c:pt>
                <c:pt idx="6298">
                  <c:v>2.0514899999999998</c:v>
                </c:pt>
                <c:pt idx="6299">
                  <c:v>2.0518019999999999</c:v>
                </c:pt>
                <c:pt idx="6300">
                  <c:v>2.052114</c:v>
                </c:pt>
                <c:pt idx="6301">
                  <c:v>2.0524269999999998</c:v>
                </c:pt>
                <c:pt idx="6302">
                  <c:v>2.0527359999999999</c:v>
                </c:pt>
                <c:pt idx="6303">
                  <c:v>2.0530469999999998</c:v>
                </c:pt>
                <c:pt idx="6304">
                  <c:v>2.0533579999999998</c:v>
                </c:pt>
                <c:pt idx="6305">
                  <c:v>2.053668</c:v>
                </c:pt>
                <c:pt idx="6306">
                  <c:v>2.0542319999999998</c:v>
                </c:pt>
                <c:pt idx="6307">
                  <c:v>2.0545420000000001</c:v>
                </c:pt>
                <c:pt idx="6308">
                  <c:v>2.0548549999999999</c:v>
                </c:pt>
                <c:pt idx="6309">
                  <c:v>2.0551659999999998</c:v>
                </c:pt>
                <c:pt idx="6310">
                  <c:v>2.0554770000000002</c:v>
                </c:pt>
                <c:pt idx="6311">
                  <c:v>2.0557859999999999</c:v>
                </c:pt>
                <c:pt idx="6312">
                  <c:v>2.0560969999999998</c:v>
                </c:pt>
                <c:pt idx="6313">
                  <c:v>2.056406</c:v>
                </c:pt>
                <c:pt idx="6314">
                  <c:v>2.0567169999999999</c:v>
                </c:pt>
                <c:pt idx="6315">
                  <c:v>2.057029</c:v>
                </c:pt>
                <c:pt idx="6316">
                  <c:v>2.0573410000000001</c:v>
                </c:pt>
                <c:pt idx="6317">
                  <c:v>2.0576530000000002</c:v>
                </c:pt>
                <c:pt idx="6318">
                  <c:v>2.057963</c:v>
                </c:pt>
                <c:pt idx="6319">
                  <c:v>2.058541</c:v>
                </c:pt>
                <c:pt idx="6320">
                  <c:v>2.0588519999999999</c:v>
                </c:pt>
                <c:pt idx="6321">
                  <c:v>2.059164</c:v>
                </c:pt>
                <c:pt idx="6322">
                  <c:v>2.0594749999999999</c:v>
                </c:pt>
                <c:pt idx="6323">
                  <c:v>2.0597850000000002</c:v>
                </c:pt>
                <c:pt idx="6324">
                  <c:v>2.060098</c:v>
                </c:pt>
                <c:pt idx="6325">
                  <c:v>2.0604100000000001</c:v>
                </c:pt>
                <c:pt idx="6326">
                  <c:v>2.0607199999999999</c:v>
                </c:pt>
                <c:pt idx="6327">
                  <c:v>2.0610309999999998</c:v>
                </c:pt>
                <c:pt idx="6328">
                  <c:v>2.0613389999999998</c:v>
                </c:pt>
                <c:pt idx="6329">
                  <c:v>2.0616509999999999</c:v>
                </c:pt>
                <c:pt idx="6330">
                  <c:v>2.0619619999999999</c:v>
                </c:pt>
                <c:pt idx="6331">
                  <c:v>2.0622750000000001</c:v>
                </c:pt>
                <c:pt idx="6332">
                  <c:v>2.0625849999999999</c:v>
                </c:pt>
                <c:pt idx="6333">
                  <c:v>2.062897</c:v>
                </c:pt>
                <c:pt idx="6334">
                  <c:v>2.0632079999999999</c:v>
                </c:pt>
                <c:pt idx="6335">
                  <c:v>2.06352</c:v>
                </c:pt>
                <c:pt idx="6336">
                  <c:v>2.063831</c:v>
                </c:pt>
                <c:pt idx="6337">
                  <c:v>2.0641409999999998</c:v>
                </c:pt>
                <c:pt idx="6338">
                  <c:v>2.0644499999999999</c:v>
                </c:pt>
                <c:pt idx="6339">
                  <c:v>2.0647609999999998</c:v>
                </c:pt>
                <c:pt idx="6340">
                  <c:v>2.0650719999999998</c:v>
                </c:pt>
                <c:pt idx="6341">
                  <c:v>2.0653830000000002</c:v>
                </c:pt>
                <c:pt idx="6342">
                  <c:v>2.065696</c:v>
                </c:pt>
                <c:pt idx="6343">
                  <c:v>2.0660059999999998</c:v>
                </c:pt>
                <c:pt idx="6344">
                  <c:v>2.0663170000000002</c:v>
                </c:pt>
                <c:pt idx="6345">
                  <c:v>2.0668929999999999</c:v>
                </c:pt>
                <c:pt idx="6346">
                  <c:v>2.067202</c:v>
                </c:pt>
                <c:pt idx="6347">
                  <c:v>2.0675119999999998</c:v>
                </c:pt>
                <c:pt idx="6348">
                  <c:v>2.0678239999999999</c:v>
                </c:pt>
                <c:pt idx="6349">
                  <c:v>2.0681349999999998</c:v>
                </c:pt>
                <c:pt idx="6350">
                  <c:v>2.0684450000000001</c:v>
                </c:pt>
                <c:pt idx="6351">
                  <c:v>2.0687570000000002</c:v>
                </c:pt>
                <c:pt idx="6352">
                  <c:v>2.0690680000000001</c:v>
                </c:pt>
                <c:pt idx="6353">
                  <c:v>2.0693790000000001</c:v>
                </c:pt>
                <c:pt idx="6354">
                  <c:v>2.06969</c:v>
                </c:pt>
                <c:pt idx="6355">
                  <c:v>2.0699990000000001</c:v>
                </c:pt>
                <c:pt idx="6356">
                  <c:v>2.0703100000000001</c:v>
                </c:pt>
                <c:pt idx="6357">
                  <c:v>2.070621</c:v>
                </c:pt>
                <c:pt idx="6358">
                  <c:v>2.0711629999999999</c:v>
                </c:pt>
                <c:pt idx="6359">
                  <c:v>2.071475</c:v>
                </c:pt>
                <c:pt idx="6360">
                  <c:v>2.0717859999999999</c:v>
                </c:pt>
                <c:pt idx="6361">
                  <c:v>2.072095</c:v>
                </c:pt>
                <c:pt idx="6362">
                  <c:v>2.0724070000000001</c:v>
                </c:pt>
                <c:pt idx="6363">
                  <c:v>2.0727180000000001</c:v>
                </c:pt>
                <c:pt idx="6364">
                  <c:v>2.0730300000000002</c:v>
                </c:pt>
                <c:pt idx="6365">
                  <c:v>2.0733419999999998</c:v>
                </c:pt>
                <c:pt idx="6366">
                  <c:v>2.0736509999999999</c:v>
                </c:pt>
                <c:pt idx="6367">
                  <c:v>2.0739619999999999</c:v>
                </c:pt>
                <c:pt idx="6368">
                  <c:v>2.0742750000000001</c:v>
                </c:pt>
                <c:pt idx="6369">
                  <c:v>2.074586</c:v>
                </c:pt>
                <c:pt idx="6370">
                  <c:v>2.0748980000000001</c:v>
                </c:pt>
                <c:pt idx="6371">
                  <c:v>2.0754809999999999</c:v>
                </c:pt>
                <c:pt idx="6372">
                  <c:v>2.0757910000000002</c:v>
                </c:pt>
                <c:pt idx="6373">
                  <c:v>2.0761020000000001</c:v>
                </c:pt>
                <c:pt idx="6374">
                  <c:v>2.0764130000000001</c:v>
                </c:pt>
                <c:pt idx="6375">
                  <c:v>2.0767229999999999</c:v>
                </c:pt>
                <c:pt idx="6376">
                  <c:v>2.0770339999999998</c:v>
                </c:pt>
                <c:pt idx="6377">
                  <c:v>2.0773459999999999</c:v>
                </c:pt>
                <c:pt idx="6378">
                  <c:v>2.077658</c:v>
                </c:pt>
                <c:pt idx="6379">
                  <c:v>2.077969</c:v>
                </c:pt>
                <c:pt idx="6380">
                  <c:v>2.0782820000000002</c:v>
                </c:pt>
                <c:pt idx="6381">
                  <c:v>2.0785939999999998</c:v>
                </c:pt>
                <c:pt idx="6382">
                  <c:v>2.0789049999999998</c:v>
                </c:pt>
                <c:pt idx="6383">
                  <c:v>2.0792160000000002</c:v>
                </c:pt>
                <c:pt idx="6384">
                  <c:v>2.0795279999999998</c:v>
                </c:pt>
                <c:pt idx="6385">
                  <c:v>2.0798369999999999</c:v>
                </c:pt>
                <c:pt idx="6386">
                  <c:v>2.080149</c:v>
                </c:pt>
                <c:pt idx="6387">
                  <c:v>2.0804589999999998</c:v>
                </c:pt>
                <c:pt idx="6388">
                  <c:v>2.0807709999999999</c:v>
                </c:pt>
                <c:pt idx="6389">
                  <c:v>2.081083</c:v>
                </c:pt>
                <c:pt idx="6390">
                  <c:v>2.0813920000000001</c:v>
                </c:pt>
                <c:pt idx="6391">
                  <c:v>2.0817049999999999</c:v>
                </c:pt>
                <c:pt idx="6392">
                  <c:v>2.0820159999999999</c:v>
                </c:pt>
                <c:pt idx="6393">
                  <c:v>2.0823269999999998</c:v>
                </c:pt>
                <c:pt idx="6394">
                  <c:v>2.0826380000000002</c:v>
                </c:pt>
                <c:pt idx="6395">
                  <c:v>2.0829499999999999</c:v>
                </c:pt>
                <c:pt idx="6396">
                  <c:v>2.083259</c:v>
                </c:pt>
                <c:pt idx="6397">
                  <c:v>2.0838390000000002</c:v>
                </c:pt>
                <c:pt idx="6398">
                  <c:v>2.0841509999999999</c:v>
                </c:pt>
                <c:pt idx="6399">
                  <c:v>2.0844589999999998</c:v>
                </c:pt>
                <c:pt idx="6400">
                  <c:v>2.0847709999999999</c:v>
                </c:pt>
                <c:pt idx="6401">
                  <c:v>2.0850810000000002</c:v>
                </c:pt>
                <c:pt idx="6402">
                  <c:v>2.0853929999999998</c:v>
                </c:pt>
                <c:pt idx="6403">
                  <c:v>2.0857039999999998</c:v>
                </c:pt>
                <c:pt idx="6404">
                  <c:v>2.086014</c:v>
                </c:pt>
                <c:pt idx="6405">
                  <c:v>2.0863230000000001</c:v>
                </c:pt>
                <c:pt idx="6406">
                  <c:v>2.086633</c:v>
                </c:pt>
                <c:pt idx="6407">
                  <c:v>2.0869450000000001</c:v>
                </c:pt>
                <c:pt idx="6408">
                  <c:v>2.0872579999999998</c:v>
                </c:pt>
                <c:pt idx="6409">
                  <c:v>2.0875689999999998</c:v>
                </c:pt>
                <c:pt idx="6410">
                  <c:v>2.088101</c:v>
                </c:pt>
                <c:pt idx="6411">
                  <c:v>2.0884130000000001</c:v>
                </c:pt>
                <c:pt idx="6412">
                  <c:v>2.0887229999999999</c:v>
                </c:pt>
                <c:pt idx="6413">
                  <c:v>2.0890339999999998</c:v>
                </c:pt>
                <c:pt idx="6414">
                  <c:v>2.0893449999999998</c:v>
                </c:pt>
                <c:pt idx="6415">
                  <c:v>2.0896539999999999</c:v>
                </c:pt>
                <c:pt idx="6416">
                  <c:v>2.0899649999999999</c:v>
                </c:pt>
                <c:pt idx="6417">
                  <c:v>2.0902750000000001</c:v>
                </c:pt>
                <c:pt idx="6418">
                  <c:v>2.0905870000000002</c:v>
                </c:pt>
                <c:pt idx="6419">
                  <c:v>2.0908959999999999</c:v>
                </c:pt>
                <c:pt idx="6420">
                  <c:v>2.0912069999999998</c:v>
                </c:pt>
                <c:pt idx="6421">
                  <c:v>2.0915189999999999</c:v>
                </c:pt>
                <c:pt idx="6422">
                  <c:v>2.0918269999999999</c:v>
                </c:pt>
                <c:pt idx="6423">
                  <c:v>2.0924019999999999</c:v>
                </c:pt>
                <c:pt idx="6424">
                  <c:v>2.092714</c:v>
                </c:pt>
                <c:pt idx="6425">
                  <c:v>2.0930260000000001</c:v>
                </c:pt>
                <c:pt idx="6426">
                  <c:v>2.0933380000000001</c:v>
                </c:pt>
                <c:pt idx="6427">
                  <c:v>2.0936469999999998</c:v>
                </c:pt>
                <c:pt idx="6428">
                  <c:v>2.0939559999999999</c:v>
                </c:pt>
                <c:pt idx="6429">
                  <c:v>2.0942660000000002</c:v>
                </c:pt>
                <c:pt idx="6430">
                  <c:v>2.0945770000000001</c:v>
                </c:pt>
                <c:pt idx="6431">
                  <c:v>2.0948889999999998</c:v>
                </c:pt>
                <c:pt idx="6432">
                  <c:v>2.0952000000000002</c:v>
                </c:pt>
                <c:pt idx="6433">
                  <c:v>2.0955119999999998</c:v>
                </c:pt>
                <c:pt idx="6434">
                  <c:v>2.0958220000000001</c:v>
                </c:pt>
                <c:pt idx="6435">
                  <c:v>2.0961349999999999</c:v>
                </c:pt>
                <c:pt idx="6436">
                  <c:v>2.0964469999999999</c:v>
                </c:pt>
                <c:pt idx="6437">
                  <c:v>2.0967560000000001</c:v>
                </c:pt>
                <c:pt idx="6438">
                  <c:v>2.0970680000000002</c:v>
                </c:pt>
                <c:pt idx="6439">
                  <c:v>2.0973799999999998</c:v>
                </c:pt>
                <c:pt idx="6440">
                  <c:v>2.0976880000000002</c:v>
                </c:pt>
                <c:pt idx="6441">
                  <c:v>2.098001</c:v>
                </c:pt>
                <c:pt idx="6442">
                  <c:v>2.0983130000000001</c:v>
                </c:pt>
                <c:pt idx="6443">
                  <c:v>2.0986250000000002</c:v>
                </c:pt>
                <c:pt idx="6444">
                  <c:v>2.098935</c:v>
                </c:pt>
                <c:pt idx="6445">
                  <c:v>2.0992449999999998</c:v>
                </c:pt>
                <c:pt idx="6446">
                  <c:v>2.0995569999999999</c:v>
                </c:pt>
                <c:pt idx="6447">
                  <c:v>2.0998679999999998</c:v>
                </c:pt>
                <c:pt idx="6448">
                  <c:v>2.100177</c:v>
                </c:pt>
                <c:pt idx="6449">
                  <c:v>2.1007609999999999</c:v>
                </c:pt>
                <c:pt idx="6450">
                  <c:v>2.1010710000000001</c:v>
                </c:pt>
                <c:pt idx="6451">
                  <c:v>2.1013809999999999</c:v>
                </c:pt>
                <c:pt idx="6452">
                  <c:v>2.1016919999999999</c:v>
                </c:pt>
                <c:pt idx="6453">
                  <c:v>2.102001</c:v>
                </c:pt>
                <c:pt idx="6454">
                  <c:v>2.102312</c:v>
                </c:pt>
                <c:pt idx="6455">
                  <c:v>2.1026210000000001</c:v>
                </c:pt>
                <c:pt idx="6456">
                  <c:v>2.1029330000000002</c:v>
                </c:pt>
                <c:pt idx="6457">
                  <c:v>2.1032449999999998</c:v>
                </c:pt>
                <c:pt idx="6458">
                  <c:v>2.1035560000000002</c:v>
                </c:pt>
                <c:pt idx="6459">
                  <c:v>2.1038670000000002</c:v>
                </c:pt>
                <c:pt idx="6460">
                  <c:v>2.1041780000000001</c:v>
                </c:pt>
                <c:pt idx="6461">
                  <c:v>2.1044879999999999</c:v>
                </c:pt>
                <c:pt idx="6462">
                  <c:v>2.1050550000000001</c:v>
                </c:pt>
                <c:pt idx="6463">
                  <c:v>2.1053660000000001</c:v>
                </c:pt>
                <c:pt idx="6464">
                  <c:v>2.1056780000000002</c:v>
                </c:pt>
                <c:pt idx="6465">
                  <c:v>2.1059860000000001</c:v>
                </c:pt>
                <c:pt idx="6466">
                  <c:v>2.1062970000000001</c:v>
                </c:pt>
                <c:pt idx="6467">
                  <c:v>2.106608</c:v>
                </c:pt>
                <c:pt idx="6468">
                  <c:v>2.1069209999999998</c:v>
                </c:pt>
                <c:pt idx="6469">
                  <c:v>2.1072320000000002</c:v>
                </c:pt>
                <c:pt idx="6470">
                  <c:v>2.1075439999999999</c:v>
                </c:pt>
                <c:pt idx="6471">
                  <c:v>2.1078540000000001</c:v>
                </c:pt>
                <c:pt idx="6472">
                  <c:v>2.1081660000000002</c:v>
                </c:pt>
                <c:pt idx="6473">
                  <c:v>2.1084779999999999</c:v>
                </c:pt>
                <c:pt idx="6474">
                  <c:v>2.1087910000000001</c:v>
                </c:pt>
                <c:pt idx="6475">
                  <c:v>2.1093700000000002</c:v>
                </c:pt>
                <c:pt idx="6476">
                  <c:v>2.1096810000000001</c:v>
                </c:pt>
                <c:pt idx="6477">
                  <c:v>2.1099920000000001</c:v>
                </c:pt>
                <c:pt idx="6478">
                  <c:v>2.110303</c:v>
                </c:pt>
                <c:pt idx="6479">
                  <c:v>2.1106129999999999</c:v>
                </c:pt>
                <c:pt idx="6480">
                  <c:v>2.1109230000000001</c:v>
                </c:pt>
                <c:pt idx="6481">
                  <c:v>2.1112340000000001</c:v>
                </c:pt>
                <c:pt idx="6482">
                  <c:v>2.1115439999999999</c:v>
                </c:pt>
                <c:pt idx="6483">
                  <c:v>2.1118519999999998</c:v>
                </c:pt>
                <c:pt idx="6484">
                  <c:v>2.1121620000000001</c:v>
                </c:pt>
                <c:pt idx="6485">
                  <c:v>2.1124710000000002</c:v>
                </c:pt>
                <c:pt idx="6486">
                  <c:v>2.1127790000000002</c:v>
                </c:pt>
                <c:pt idx="6487">
                  <c:v>2.1130879999999999</c:v>
                </c:pt>
                <c:pt idx="6488">
                  <c:v>2.1133989999999998</c:v>
                </c:pt>
                <c:pt idx="6489">
                  <c:v>2.1137100000000002</c:v>
                </c:pt>
                <c:pt idx="6490">
                  <c:v>2.1140210000000002</c:v>
                </c:pt>
                <c:pt idx="6491">
                  <c:v>2.1143320000000001</c:v>
                </c:pt>
                <c:pt idx="6492">
                  <c:v>2.1146440000000002</c:v>
                </c:pt>
                <c:pt idx="6493">
                  <c:v>2.1149550000000001</c:v>
                </c:pt>
                <c:pt idx="6494">
                  <c:v>2.1152639999999998</c:v>
                </c:pt>
                <c:pt idx="6495">
                  <c:v>2.115577</c:v>
                </c:pt>
                <c:pt idx="6496">
                  <c:v>2.1158869999999999</c:v>
                </c:pt>
                <c:pt idx="6497">
                  <c:v>2.1161970000000001</c:v>
                </c:pt>
                <c:pt idx="6498">
                  <c:v>2.1165069999999999</c:v>
                </c:pt>
                <c:pt idx="6499">
                  <c:v>2.116819</c:v>
                </c:pt>
                <c:pt idx="6500">
                  <c:v>2.1171289999999998</c:v>
                </c:pt>
                <c:pt idx="6501">
                  <c:v>2.1177069999999998</c:v>
                </c:pt>
                <c:pt idx="6502">
                  <c:v>2.1180189999999999</c:v>
                </c:pt>
                <c:pt idx="6503">
                  <c:v>2.1183299999999998</c:v>
                </c:pt>
                <c:pt idx="6504">
                  <c:v>2.1186410000000002</c:v>
                </c:pt>
                <c:pt idx="6505">
                  <c:v>2.118951</c:v>
                </c:pt>
                <c:pt idx="6506">
                  <c:v>2.119262</c:v>
                </c:pt>
                <c:pt idx="6507">
                  <c:v>2.1195740000000001</c:v>
                </c:pt>
                <c:pt idx="6508">
                  <c:v>2.119885</c:v>
                </c:pt>
                <c:pt idx="6509">
                  <c:v>2.1201970000000001</c:v>
                </c:pt>
                <c:pt idx="6510">
                  <c:v>2.1205080000000001</c:v>
                </c:pt>
                <c:pt idx="6511">
                  <c:v>2.120819</c:v>
                </c:pt>
                <c:pt idx="6512">
                  <c:v>2.1211319999999998</c:v>
                </c:pt>
                <c:pt idx="6513">
                  <c:v>2.1214430000000002</c:v>
                </c:pt>
                <c:pt idx="6514">
                  <c:v>2.1219869999999998</c:v>
                </c:pt>
                <c:pt idx="6515">
                  <c:v>2.1222989999999999</c:v>
                </c:pt>
                <c:pt idx="6516">
                  <c:v>2.122611</c:v>
                </c:pt>
                <c:pt idx="6517">
                  <c:v>2.1229209999999998</c:v>
                </c:pt>
                <c:pt idx="6518">
                  <c:v>2.1232310000000001</c:v>
                </c:pt>
                <c:pt idx="6519">
                  <c:v>2.1235400000000002</c:v>
                </c:pt>
                <c:pt idx="6520">
                  <c:v>2.1238519999999999</c:v>
                </c:pt>
                <c:pt idx="6521">
                  <c:v>2.1241629999999998</c:v>
                </c:pt>
                <c:pt idx="6522">
                  <c:v>2.1244749999999999</c:v>
                </c:pt>
                <c:pt idx="6523">
                  <c:v>2.1247859999999998</c:v>
                </c:pt>
                <c:pt idx="6524">
                  <c:v>2.1250979999999999</c:v>
                </c:pt>
                <c:pt idx="6525">
                  <c:v>2.1254089999999999</c:v>
                </c:pt>
                <c:pt idx="6526">
                  <c:v>2.1257190000000001</c:v>
                </c:pt>
                <c:pt idx="6527">
                  <c:v>2.1263030000000001</c:v>
                </c:pt>
                <c:pt idx="6528">
                  <c:v>2.126614</c:v>
                </c:pt>
                <c:pt idx="6529">
                  <c:v>2.1269230000000001</c:v>
                </c:pt>
                <c:pt idx="6530">
                  <c:v>2.1272350000000002</c:v>
                </c:pt>
                <c:pt idx="6531">
                  <c:v>2.1275439999999999</c:v>
                </c:pt>
                <c:pt idx="6532">
                  <c:v>2.1278540000000001</c:v>
                </c:pt>
                <c:pt idx="6533">
                  <c:v>2.1281669999999999</c:v>
                </c:pt>
                <c:pt idx="6534">
                  <c:v>2.1284770000000002</c:v>
                </c:pt>
                <c:pt idx="6535">
                  <c:v>2.1287889999999998</c:v>
                </c:pt>
                <c:pt idx="6536">
                  <c:v>2.1291009999999999</c:v>
                </c:pt>
                <c:pt idx="6537">
                  <c:v>2.1294140000000001</c:v>
                </c:pt>
                <c:pt idx="6538">
                  <c:v>2.1297229999999998</c:v>
                </c:pt>
                <c:pt idx="6539">
                  <c:v>2.1300340000000002</c:v>
                </c:pt>
                <c:pt idx="6540">
                  <c:v>2.130344</c:v>
                </c:pt>
                <c:pt idx="6541">
                  <c:v>2.130652</c:v>
                </c:pt>
                <c:pt idx="6542">
                  <c:v>2.1309640000000001</c:v>
                </c:pt>
                <c:pt idx="6543">
                  <c:v>2.1312769999999999</c:v>
                </c:pt>
                <c:pt idx="6544">
                  <c:v>2.131589</c:v>
                </c:pt>
                <c:pt idx="6545">
                  <c:v>2.1318999999999999</c:v>
                </c:pt>
                <c:pt idx="6546">
                  <c:v>2.1322130000000001</c:v>
                </c:pt>
                <c:pt idx="6547">
                  <c:v>2.1325219999999998</c:v>
                </c:pt>
                <c:pt idx="6548">
                  <c:v>2.1328339999999999</c:v>
                </c:pt>
                <c:pt idx="6549">
                  <c:v>2.133146</c:v>
                </c:pt>
                <c:pt idx="6550">
                  <c:v>2.1334569999999999</c:v>
                </c:pt>
                <c:pt idx="6551">
                  <c:v>2.1337640000000002</c:v>
                </c:pt>
                <c:pt idx="6552">
                  <c:v>2.1340759999999999</c:v>
                </c:pt>
                <c:pt idx="6553">
                  <c:v>2.134655</c:v>
                </c:pt>
                <c:pt idx="6554">
                  <c:v>2.1349649999999998</c:v>
                </c:pt>
                <c:pt idx="6555">
                  <c:v>2.1352769999999999</c:v>
                </c:pt>
                <c:pt idx="6556">
                  <c:v>2.1355870000000001</c:v>
                </c:pt>
                <c:pt idx="6557">
                  <c:v>2.1358990000000002</c:v>
                </c:pt>
                <c:pt idx="6558">
                  <c:v>2.1362079999999999</c:v>
                </c:pt>
                <c:pt idx="6559">
                  <c:v>2.13652</c:v>
                </c:pt>
                <c:pt idx="6560">
                  <c:v>2.1368330000000002</c:v>
                </c:pt>
                <c:pt idx="6561">
                  <c:v>2.137143</c:v>
                </c:pt>
                <c:pt idx="6562">
                  <c:v>2.1374559999999998</c:v>
                </c:pt>
                <c:pt idx="6563">
                  <c:v>2.1377660000000001</c:v>
                </c:pt>
                <c:pt idx="6564">
                  <c:v>2.138077</c:v>
                </c:pt>
                <c:pt idx="6565">
                  <c:v>2.138388</c:v>
                </c:pt>
                <c:pt idx="6566">
                  <c:v>2.1389269999999998</c:v>
                </c:pt>
                <c:pt idx="6567">
                  <c:v>2.1392370000000001</c:v>
                </c:pt>
                <c:pt idx="6568">
                  <c:v>2.1395490000000001</c:v>
                </c:pt>
                <c:pt idx="6569">
                  <c:v>2.1398600000000001</c:v>
                </c:pt>
                <c:pt idx="6570">
                  <c:v>2.140171</c:v>
                </c:pt>
                <c:pt idx="6571">
                  <c:v>2.140482</c:v>
                </c:pt>
                <c:pt idx="6572">
                  <c:v>2.1407940000000001</c:v>
                </c:pt>
                <c:pt idx="6573">
                  <c:v>2.1411060000000002</c:v>
                </c:pt>
                <c:pt idx="6574">
                  <c:v>2.141416</c:v>
                </c:pt>
                <c:pt idx="6575">
                  <c:v>2.1417269999999999</c:v>
                </c:pt>
                <c:pt idx="6576">
                  <c:v>2.142039</c:v>
                </c:pt>
                <c:pt idx="6577">
                  <c:v>2.1423480000000001</c:v>
                </c:pt>
                <c:pt idx="6578">
                  <c:v>2.1426590000000001</c:v>
                </c:pt>
                <c:pt idx="6579">
                  <c:v>2.1432340000000001</c:v>
                </c:pt>
                <c:pt idx="6580">
                  <c:v>2.1435469999999999</c:v>
                </c:pt>
                <c:pt idx="6581">
                  <c:v>2.143859</c:v>
                </c:pt>
                <c:pt idx="6582">
                  <c:v>2.1441699999999999</c:v>
                </c:pt>
                <c:pt idx="6583">
                  <c:v>2.1444809999999999</c:v>
                </c:pt>
                <c:pt idx="6584">
                  <c:v>2.1447919999999998</c:v>
                </c:pt>
                <c:pt idx="6585">
                  <c:v>2.1451030000000002</c:v>
                </c:pt>
                <c:pt idx="6586">
                  <c:v>2.145416</c:v>
                </c:pt>
                <c:pt idx="6587">
                  <c:v>2.1457259999999998</c:v>
                </c:pt>
                <c:pt idx="6588">
                  <c:v>2.1460379999999999</c:v>
                </c:pt>
                <c:pt idx="6589">
                  <c:v>2.14635</c:v>
                </c:pt>
                <c:pt idx="6590">
                  <c:v>2.1466599999999998</c:v>
                </c:pt>
                <c:pt idx="6591">
                  <c:v>2.1469719999999999</c:v>
                </c:pt>
                <c:pt idx="6592">
                  <c:v>2.147281</c:v>
                </c:pt>
                <c:pt idx="6593">
                  <c:v>2.1475949999999999</c:v>
                </c:pt>
                <c:pt idx="6594">
                  <c:v>2.147907</c:v>
                </c:pt>
                <c:pt idx="6595">
                  <c:v>2.148218</c:v>
                </c:pt>
                <c:pt idx="6596">
                  <c:v>2.1485300000000001</c:v>
                </c:pt>
                <c:pt idx="6597">
                  <c:v>2.148841</c:v>
                </c:pt>
                <c:pt idx="6598">
                  <c:v>2.1491509999999998</c:v>
                </c:pt>
                <c:pt idx="6599">
                  <c:v>2.1494610000000001</c:v>
                </c:pt>
                <c:pt idx="6600">
                  <c:v>2.149772</c:v>
                </c:pt>
                <c:pt idx="6601">
                  <c:v>2.150083</c:v>
                </c:pt>
                <c:pt idx="6602">
                  <c:v>2.1503960000000002</c:v>
                </c:pt>
                <c:pt idx="6603">
                  <c:v>2.1507070000000001</c:v>
                </c:pt>
                <c:pt idx="6604">
                  <c:v>2.1510189999999998</c:v>
                </c:pt>
                <c:pt idx="6605">
                  <c:v>2.151599</c:v>
                </c:pt>
                <c:pt idx="6606">
                  <c:v>2.1519080000000002</c:v>
                </c:pt>
                <c:pt idx="6607">
                  <c:v>2.1522199999999998</c:v>
                </c:pt>
                <c:pt idx="6608">
                  <c:v>2.1525319999999999</c:v>
                </c:pt>
                <c:pt idx="6609">
                  <c:v>2.1528399999999999</c:v>
                </c:pt>
                <c:pt idx="6610">
                  <c:v>2.153152</c:v>
                </c:pt>
                <c:pt idx="6611">
                  <c:v>2.153464</c:v>
                </c:pt>
                <c:pt idx="6612">
                  <c:v>2.1537760000000001</c:v>
                </c:pt>
                <c:pt idx="6613">
                  <c:v>2.1540870000000001</c:v>
                </c:pt>
                <c:pt idx="6614">
                  <c:v>2.154398</c:v>
                </c:pt>
                <c:pt idx="6615">
                  <c:v>2.1547070000000001</c:v>
                </c:pt>
                <c:pt idx="6616">
                  <c:v>2.1550189999999998</c:v>
                </c:pt>
                <c:pt idx="6617">
                  <c:v>2.1553300000000002</c:v>
                </c:pt>
                <c:pt idx="6618">
                  <c:v>2.1558869999999999</c:v>
                </c:pt>
                <c:pt idx="6619">
                  <c:v>2.156196</c:v>
                </c:pt>
                <c:pt idx="6620">
                  <c:v>2.1565080000000001</c:v>
                </c:pt>
                <c:pt idx="6621">
                  <c:v>2.1568200000000002</c:v>
                </c:pt>
                <c:pt idx="6622">
                  <c:v>2.1571319999999998</c:v>
                </c:pt>
                <c:pt idx="6623">
                  <c:v>2.1574430000000002</c:v>
                </c:pt>
                <c:pt idx="6624">
                  <c:v>2.1577540000000002</c:v>
                </c:pt>
                <c:pt idx="6625">
                  <c:v>2.1580650000000001</c:v>
                </c:pt>
                <c:pt idx="6626">
                  <c:v>2.1583739999999998</c:v>
                </c:pt>
                <c:pt idx="6627">
                  <c:v>2.1586850000000002</c:v>
                </c:pt>
                <c:pt idx="6628">
                  <c:v>2.1589969999999998</c:v>
                </c:pt>
                <c:pt idx="6629">
                  <c:v>2.1593079999999998</c:v>
                </c:pt>
                <c:pt idx="6630">
                  <c:v>2.1596199999999999</c:v>
                </c:pt>
                <c:pt idx="6631">
                  <c:v>2.1602000000000001</c:v>
                </c:pt>
                <c:pt idx="6632">
                  <c:v>2.1605110000000001</c:v>
                </c:pt>
                <c:pt idx="6633">
                  <c:v>2.1608209999999999</c:v>
                </c:pt>
                <c:pt idx="6634">
                  <c:v>2.1611310000000001</c:v>
                </c:pt>
                <c:pt idx="6635">
                  <c:v>2.1614439999999999</c:v>
                </c:pt>
                <c:pt idx="6636">
                  <c:v>2.1617549999999999</c:v>
                </c:pt>
                <c:pt idx="6637">
                  <c:v>2.1620659999999998</c:v>
                </c:pt>
                <c:pt idx="6638">
                  <c:v>2.1623779999999999</c:v>
                </c:pt>
                <c:pt idx="6639">
                  <c:v>2.16269</c:v>
                </c:pt>
                <c:pt idx="6640">
                  <c:v>2.163001</c:v>
                </c:pt>
                <c:pt idx="6641">
                  <c:v>2.1633110000000002</c:v>
                </c:pt>
                <c:pt idx="6642">
                  <c:v>2.1636220000000002</c:v>
                </c:pt>
                <c:pt idx="6643">
                  <c:v>2.1639330000000001</c:v>
                </c:pt>
                <c:pt idx="6644">
                  <c:v>2.1642440000000001</c:v>
                </c:pt>
                <c:pt idx="6645">
                  <c:v>2.164552</c:v>
                </c:pt>
                <c:pt idx="6646">
                  <c:v>2.164863</c:v>
                </c:pt>
                <c:pt idx="6647">
                  <c:v>2.1651720000000001</c:v>
                </c:pt>
                <c:pt idx="6648">
                  <c:v>2.165483</c:v>
                </c:pt>
                <c:pt idx="6649">
                  <c:v>2.1657959999999998</c:v>
                </c:pt>
                <c:pt idx="6650">
                  <c:v>2.1661079999999999</c:v>
                </c:pt>
                <c:pt idx="6651">
                  <c:v>2.1664180000000002</c:v>
                </c:pt>
                <c:pt idx="6652">
                  <c:v>2.1667290000000001</c:v>
                </c:pt>
                <c:pt idx="6653">
                  <c:v>2.1671200000000002</c:v>
                </c:pt>
                <c:pt idx="6654">
                  <c:v>2.1674340000000001</c:v>
                </c:pt>
                <c:pt idx="6655">
                  <c:v>2.1677439999999999</c:v>
                </c:pt>
                <c:pt idx="6656">
                  <c:v>2.1680549999999998</c:v>
                </c:pt>
                <c:pt idx="6657">
                  <c:v>2.1686290000000001</c:v>
                </c:pt>
                <c:pt idx="6658">
                  <c:v>2.1689400000000001</c:v>
                </c:pt>
                <c:pt idx="6659">
                  <c:v>2.1692520000000002</c:v>
                </c:pt>
                <c:pt idx="6660">
                  <c:v>2.1695630000000001</c:v>
                </c:pt>
                <c:pt idx="6661">
                  <c:v>2.1698750000000002</c:v>
                </c:pt>
                <c:pt idx="6662">
                  <c:v>2.1701869999999999</c:v>
                </c:pt>
                <c:pt idx="6663">
                  <c:v>2.1704970000000001</c:v>
                </c:pt>
                <c:pt idx="6664">
                  <c:v>2.1708069999999999</c:v>
                </c:pt>
                <c:pt idx="6665">
                  <c:v>2.171119</c:v>
                </c:pt>
                <c:pt idx="6666">
                  <c:v>2.17143</c:v>
                </c:pt>
                <c:pt idx="6667">
                  <c:v>2.1717399999999998</c:v>
                </c:pt>
                <c:pt idx="6668">
                  <c:v>2.17205</c:v>
                </c:pt>
                <c:pt idx="6669">
                  <c:v>2.1723590000000002</c:v>
                </c:pt>
                <c:pt idx="6670">
                  <c:v>2.172812</c:v>
                </c:pt>
                <c:pt idx="6671">
                  <c:v>2.1731210000000001</c:v>
                </c:pt>
                <c:pt idx="6672">
                  <c:v>2.1734330000000002</c:v>
                </c:pt>
                <c:pt idx="6673">
                  <c:v>2.1737440000000001</c:v>
                </c:pt>
                <c:pt idx="6674">
                  <c:v>2.1740539999999999</c:v>
                </c:pt>
                <c:pt idx="6675">
                  <c:v>2.174363</c:v>
                </c:pt>
                <c:pt idx="6676">
                  <c:v>2.1746720000000002</c:v>
                </c:pt>
                <c:pt idx="6677">
                  <c:v>2.1749830000000001</c:v>
                </c:pt>
                <c:pt idx="6678">
                  <c:v>2.1752959999999999</c:v>
                </c:pt>
                <c:pt idx="6679">
                  <c:v>2.175608</c:v>
                </c:pt>
                <c:pt idx="6680">
                  <c:v>2.1759179999999998</c:v>
                </c:pt>
                <c:pt idx="6681">
                  <c:v>2.1762280000000001</c:v>
                </c:pt>
                <c:pt idx="6682">
                  <c:v>2.1765400000000001</c:v>
                </c:pt>
                <c:pt idx="6683">
                  <c:v>2.1771129999999999</c:v>
                </c:pt>
                <c:pt idx="6684">
                  <c:v>2.1774239999999998</c:v>
                </c:pt>
                <c:pt idx="6685">
                  <c:v>2.177737</c:v>
                </c:pt>
                <c:pt idx="6686">
                  <c:v>2.1780490000000001</c:v>
                </c:pt>
                <c:pt idx="6687">
                  <c:v>2.1783579999999998</c:v>
                </c:pt>
                <c:pt idx="6688">
                  <c:v>2.1786699999999999</c:v>
                </c:pt>
                <c:pt idx="6689">
                  <c:v>2.1789809999999998</c:v>
                </c:pt>
                <c:pt idx="6690">
                  <c:v>2.1792929999999999</c:v>
                </c:pt>
                <c:pt idx="6691">
                  <c:v>2.1796039999999999</c:v>
                </c:pt>
                <c:pt idx="6692">
                  <c:v>2.179916</c:v>
                </c:pt>
                <c:pt idx="6693">
                  <c:v>2.1802269999999999</c:v>
                </c:pt>
                <c:pt idx="6694">
                  <c:v>2.180536</c:v>
                </c:pt>
                <c:pt idx="6695">
                  <c:v>2.180847</c:v>
                </c:pt>
                <c:pt idx="6696">
                  <c:v>2.1811590000000001</c:v>
                </c:pt>
                <c:pt idx="6697">
                  <c:v>2.1814710000000002</c:v>
                </c:pt>
                <c:pt idx="6698">
                  <c:v>2.1817829999999998</c:v>
                </c:pt>
                <c:pt idx="6699">
                  <c:v>2.1820930000000001</c:v>
                </c:pt>
                <c:pt idx="6700">
                  <c:v>2.1824029999999999</c:v>
                </c:pt>
                <c:pt idx="6701">
                  <c:v>2.1827139999999998</c:v>
                </c:pt>
                <c:pt idx="6702">
                  <c:v>2.1830259999999999</c:v>
                </c:pt>
                <c:pt idx="6703">
                  <c:v>2.1833339999999999</c:v>
                </c:pt>
                <c:pt idx="6704">
                  <c:v>2.183646</c:v>
                </c:pt>
                <c:pt idx="6705">
                  <c:v>2.183954</c:v>
                </c:pt>
                <c:pt idx="6706">
                  <c:v>2.1842640000000002</c:v>
                </c:pt>
                <c:pt idx="6707">
                  <c:v>2.1845750000000002</c:v>
                </c:pt>
                <c:pt idx="6708">
                  <c:v>2.1848860000000001</c:v>
                </c:pt>
                <c:pt idx="6709">
                  <c:v>2.1854610000000001</c:v>
                </c:pt>
                <c:pt idx="6710">
                  <c:v>2.185772</c:v>
                </c:pt>
                <c:pt idx="6711">
                  <c:v>2.1860819999999999</c:v>
                </c:pt>
                <c:pt idx="6712">
                  <c:v>2.1863950000000001</c:v>
                </c:pt>
                <c:pt idx="6713">
                  <c:v>2.1867030000000001</c:v>
                </c:pt>
                <c:pt idx="6714">
                  <c:v>2.1870150000000002</c:v>
                </c:pt>
                <c:pt idx="6715">
                  <c:v>2.1873269999999998</c:v>
                </c:pt>
                <c:pt idx="6716">
                  <c:v>2.1876380000000002</c:v>
                </c:pt>
                <c:pt idx="6717">
                  <c:v>2.1879469999999999</c:v>
                </c:pt>
                <c:pt idx="6718">
                  <c:v>2.188259</c:v>
                </c:pt>
                <c:pt idx="6719">
                  <c:v>2.1885669999999999</c:v>
                </c:pt>
                <c:pt idx="6720">
                  <c:v>2.188879</c:v>
                </c:pt>
                <c:pt idx="6721">
                  <c:v>2.18919</c:v>
                </c:pt>
                <c:pt idx="6722">
                  <c:v>2.1897470000000001</c:v>
                </c:pt>
                <c:pt idx="6723">
                  <c:v>2.1900599999999999</c:v>
                </c:pt>
                <c:pt idx="6724">
                  <c:v>2.1903709999999998</c:v>
                </c:pt>
                <c:pt idx="6725">
                  <c:v>2.1906829999999999</c:v>
                </c:pt>
                <c:pt idx="6726">
                  <c:v>2.1909920000000001</c:v>
                </c:pt>
                <c:pt idx="6727">
                  <c:v>2.1913010000000002</c:v>
                </c:pt>
                <c:pt idx="6728">
                  <c:v>2.1916120000000001</c:v>
                </c:pt>
                <c:pt idx="6729">
                  <c:v>2.1919209999999998</c:v>
                </c:pt>
                <c:pt idx="6730">
                  <c:v>2.1922320000000002</c:v>
                </c:pt>
                <c:pt idx="6731">
                  <c:v>2.1925439999999998</c:v>
                </c:pt>
                <c:pt idx="6732">
                  <c:v>2.1928559999999999</c:v>
                </c:pt>
                <c:pt idx="6733">
                  <c:v>2.193165</c:v>
                </c:pt>
                <c:pt idx="6734">
                  <c:v>2.1934749999999998</c:v>
                </c:pt>
                <c:pt idx="6735">
                  <c:v>2.1940569999999999</c:v>
                </c:pt>
                <c:pt idx="6736">
                  <c:v>2.1943679999999999</c:v>
                </c:pt>
                <c:pt idx="6737">
                  <c:v>2.1946789999999998</c:v>
                </c:pt>
                <c:pt idx="6738">
                  <c:v>2.1949900000000002</c:v>
                </c:pt>
                <c:pt idx="6739">
                  <c:v>2.1952989999999999</c:v>
                </c:pt>
                <c:pt idx="6740">
                  <c:v>2.1956099999999998</c:v>
                </c:pt>
                <c:pt idx="6741">
                  <c:v>2.1959200000000001</c:v>
                </c:pt>
                <c:pt idx="6742">
                  <c:v>2.1962290000000002</c:v>
                </c:pt>
                <c:pt idx="6743">
                  <c:v>2.196542</c:v>
                </c:pt>
                <c:pt idx="6744">
                  <c:v>2.1968529999999999</c:v>
                </c:pt>
                <c:pt idx="6745">
                  <c:v>2.1971639999999999</c:v>
                </c:pt>
                <c:pt idx="6746">
                  <c:v>2.1974740000000001</c:v>
                </c:pt>
                <c:pt idx="6747">
                  <c:v>2.1977850000000001</c:v>
                </c:pt>
                <c:pt idx="6748">
                  <c:v>2.1980970000000002</c:v>
                </c:pt>
                <c:pt idx="6749">
                  <c:v>2.1984089999999998</c:v>
                </c:pt>
                <c:pt idx="6750">
                  <c:v>2.1987190000000001</c:v>
                </c:pt>
                <c:pt idx="6751">
                  <c:v>2.1990289999999999</c:v>
                </c:pt>
                <c:pt idx="6752">
                  <c:v>2.1993390000000002</c:v>
                </c:pt>
                <c:pt idx="6753">
                  <c:v>2.1996509999999998</c:v>
                </c:pt>
                <c:pt idx="6754">
                  <c:v>2.1999620000000002</c:v>
                </c:pt>
                <c:pt idx="6755">
                  <c:v>2.200275</c:v>
                </c:pt>
                <c:pt idx="6756">
                  <c:v>2.2005870000000001</c:v>
                </c:pt>
                <c:pt idx="6757">
                  <c:v>2.2008960000000002</c:v>
                </c:pt>
                <c:pt idx="6758">
                  <c:v>2.2012070000000001</c:v>
                </c:pt>
                <c:pt idx="6759">
                  <c:v>2.2015189999999998</c:v>
                </c:pt>
                <c:pt idx="6760">
                  <c:v>2.2018300000000002</c:v>
                </c:pt>
                <c:pt idx="6761">
                  <c:v>2.2024110000000001</c:v>
                </c:pt>
                <c:pt idx="6762">
                  <c:v>2.2027230000000002</c:v>
                </c:pt>
                <c:pt idx="6763">
                  <c:v>2.2030349999999999</c:v>
                </c:pt>
                <c:pt idx="6764">
                  <c:v>2.203344</c:v>
                </c:pt>
                <c:pt idx="6765">
                  <c:v>2.2036560000000001</c:v>
                </c:pt>
                <c:pt idx="6766">
                  <c:v>2.2039659999999999</c:v>
                </c:pt>
                <c:pt idx="6767">
                  <c:v>2.2042760000000001</c:v>
                </c:pt>
                <c:pt idx="6768">
                  <c:v>2.2045870000000001</c:v>
                </c:pt>
                <c:pt idx="6769">
                  <c:v>2.2048960000000002</c:v>
                </c:pt>
                <c:pt idx="6770">
                  <c:v>2.205206</c:v>
                </c:pt>
                <c:pt idx="6771">
                  <c:v>2.2055169999999999</c:v>
                </c:pt>
                <c:pt idx="6772">
                  <c:v>2.2058270000000002</c:v>
                </c:pt>
                <c:pt idx="6773">
                  <c:v>2.2061389999999999</c:v>
                </c:pt>
                <c:pt idx="6774">
                  <c:v>2.206699</c:v>
                </c:pt>
                <c:pt idx="6775">
                  <c:v>2.2070110000000001</c:v>
                </c:pt>
                <c:pt idx="6776">
                  <c:v>2.2073209999999999</c:v>
                </c:pt>
                <c:pt idx="6777">
                  <c:v>2.2076319999999998</c:v>
                </c:pt>
                <c:pt idx="6778">
                  <c:v>2.2079430000000002</c:v>
                </c:pt>
                <c:pt idx="6779">
                  <c:v>2.2082519999999999</c:v>
                </c:pt>
                <c:pt idx="6780">
                  <c:v>2.208564</c:v>
                </c:pt>
                <c:pt idx="6781">
                  <c:v>2.2088749999999999</c:v>
                </c:pt>
                <c:pt idx="6782">
                  <c:v>2.2091880000000002</c:v>
                </c:pt>
                <c:pt idx="6783">
                  <c:v>2.209498</c:v>
                </c:pt>
                <c:pt idx="6784">
                  <c:v>2.2098110000000002</c:v>
                </c:pt>
                <c:pt idx="6785">
                  <c:v>2.2101229999999998</c:v>
                </c:pt>
                <c:pt idx="6786">
                  <c:v>2.2104330000000001</c:v>
                </c:pt>
                <c:pt idx="6787">
                  <c:v>2.211014</c:v>
                </c:pt>
                <c:pt idx="6788">
                  <c:v>2.2113269999999998</c:v>
                </c:pt>
                <c:pt idx="6789">
                  <c:v>2.2116370000000001</c:v>
                </c:pt>
                <c:pt idx="6790">
                  <c:v>2.2119460000000002</c:v>
                </c:pt>
                <c:pt idx="6791">
                  <c:v>2.2122579999999998</c:v>
                </c:pt>
                <c:pt idx="6792">
                  <c:v>2.2125699999999999</c:v>
                </c:pt>
                <c:pt idx="6793">
                  <c:v>2.2128800000000002</c:v>
                </c:pt>
                <c:pt idx="6794">
                  <c:v>2.2131910000000001</c:v>
                </c:pt>
                <c:pt idx="6795">
                  <c:v>2.2135039999999999</c:v>
                </c:pt>
                <c:pt idx="6796">
                  <c:v>2.213816</c:v>
                </c:pt>
                <c:pt idx="6797">
                  <c:v>2.2141259999999998</c:v>
                </c:pt>
                <c:pt idx="6798">
                  <c:v>2.2144349999999999</c:v>
                </c:pt>
                <c:pt idx="6799">
                  <c:v>2.2147450000000002</c:v>
                </c:pt>
                <c:pt idx="6800">
                  <c:v>2.2150560000000001</c:v>
                </c:pt>
                <c:pt idx="6801">
                  <c:v>2.2153679999999998</c:v>
                </c:pt>
                <c:pt idx="6802">
                  <c:v>2.2156790000000002</c:v>
                </c:pt>
                <c:pt idx="6803">
                  <c:v>2.2159879999999998</c:v>
                </c:pt>
                <c:pt idx="6804">
                  <c:v>2.2162989999999998</c:v>
                </c:pt>
                <c:pt idx="6805">
                  <c:v>2.216612</c:v>
                </c:pt>
                <c:pt idx="6806">
                  <c:v>2.2169210000000001</c:v>
                </c:pt>
                <c:pt idx="6807">
                  <c:v>2.2172320000000001</c:v>
                </c:pt>
                <c:pt idx="6808">
                  <c:v>2.2175440000000002</c:v>
                </c:pt>
                <c:pt idx="6809">
                  <c:v>2.2178559999999998</c:v>
                </c:pt>
                <c:pt idx="6810">
                  <c:v>2.2181660000000001</c:v>
                </c:pt>
                <c:pt idx="6811">
                  <c:v>2.2184759999999999</c:v>
                </c:pt>
                <c:pt idx="6812">
                  <c:v>2.2187869999999998</c:v>
                </c:pt>
                <c:pt idx="6813">
                  <c:v>2.2193659999999999</c:v>
                </c:pt>
                <c:pt idx="6814">
                  <c:v>2.2196760000000002</c:v>
                </c:pt>
                <c:pt idx="6815">
                  <c:v>2.219989</c:v>
                </c:pt>
                <c:pt idx="6816">
                  <c:v>2.2202989999999998</c:v>
                </c:pt>
                <c:pt idx="6817">
                  <c:v>2.2206109999999999</c:v>
                </c:pt>
                <c:pt idx="6818">
                  <c:v>2.2209210000000001</c:v>
                </c:pt>
                <c:pt idx="6819">
                  <c:v>2.2212329999999998</c:v>
                </c:pt>
                <c:pt idx="6820">
                  <c:v>2.221543</c:v>
                </c:pt>
                <c:pt idx="6821">
                  <c:v>2.221854</c:v>
                </c:pt>
                <c:pt idx="6822">
                  <c:v>2.2221669999999998</c:v>
                </c:pt>
                <c:pt idx="6823">
                  <c:v>2.2224750000000002</c:v>
                </c:pt>
                <c:pt idx="6824">
                  <c:v>2.2227860000000002</c:v>
                </c:pt>
                <c:pt idx="6825">
                  <c:v>2.2230979999999998</c:v>
                </c:pt>
                <c:pt idx="6826">
                  <c:v>2.2236280000000002</c:v>
                </c:pt>
                <c:pt idx="6827">
                  <c:v>2.2239420000000001</c:v>
                </c:pt>
                <c:pt idx="6828">
                  <c:v>2.2242519999999999</c:v>
                </c:pt>
                <c:pt idx="6829">
                  <c:v>2.2245629999999998</c:v>
                </c:pt>
                <c:pt idx="6830">
                  <c:v>2.2248749999999999</c:v>
                </c:pt>
                <c:pt idx="6831">
                  <c:v>2.225187</c:v>
                </c:pt>
                <c:pt idx="6832">
                  <c:v>2.2254969999999998</c:v>
                </c:pt>
                <c:pt idx="6833">
                  <c:v>2.2258079999999998</c:v>
                </c:pt>
                <c:pt idx="6834">
                  <c:v>2.2261190000000002</c:v>
                </c:pt>
                <c:pt idx="6835">
                  <c:v>2.2264300000000001</c:v>
                </c:pt>
                <c:pt idx="6836">
                  <c:v>2.2267399999999999</c:v>
                </c:pt>
                <c:pt idx="6837">
                  <c:v>2.2270479999999999</c:v>
                </c:pt>
                <c:pt idx="6838">
                  <c:v>2.2273589999999999</c:v>
                </c:pt>
                <c:pt idx="6839">
                  <c:v>2.2279369999999998</c:v>
                </c:pt>
                <c:pt idx="6840">
                  <c:v>2.2282479999999998</c:v>
                </c:pt>
                <c:pt idx="6841">
                  <c:v>2.2285590000000002</c:v>
                </c:pt>
                <c:pt idx="6842">
                  <c:v>2.228869</c:v>
                </c:pt>
                <c:pt idx="6843">
                  <c:v>2.2291820000000002</c:v>
                </c:pt>
                <c:pt idx="6844">
                  <c:v>2.2294930000000002</c:v>
                </c:pt>
                <c:pt idx="6845">
                  <c:v>2.2298019999999998</c:v>
                </c:pt>
                <c:pt idx="6846">
                  <c:v>2.2301139999999999</c:v>
                </c:pt>
                <c:pt idx="6847">
                  <c:v>2.2304240000000002</c:v>
                </c:pt>
                <c:pt idx="6848">
                  <c:v>2.2307359999999998</c:v>
                </c:pt>
                <c:pt idx="6849">
                  <c:v>2.2310460000000001</c:v>
                </c:pt>
                <c:pt idx="6850">
                  <c:v>2.231357</c:v>
                </c:pt>
                <c:pt idx="6851">
                  <c:v>2.231668</c:v>
                </c:pt>
                <c:pt idx="6852">
                  <c:v>2.2319779999999998</c:v>
                </c:pt>
                <c:pt idx="6853">
                  <c:v>2.232291</c:v>
                </c:pt>
                <c:pt idx="6854">
                  <c:v>2.232602</c:v>
                </c:pt>
                <c:pt idx="6855">
                  <c:v>2.23291</c:v>
                </c:pt>
                <c:pt idx="6856">
                  <c:v>2.233222</c:v>
                </c:pt>
                <c:pt idx="6857">
                  <c:v>2.2335340000000001</c:v>
                </c:pt>
                <c:pt idx="6858">
                  <c:v>2.2338460000000002</c:v>
                </c:pt>
                <c:pt idx="6859">
                  <c:v>2.234156</c:v>
                </c:pt>
                <c:pt idx="6860">
                  <c:v>2.2344680000000001</c:v>
                </c:pt>
                <c:pt idx="6861">
                  <c:v>2.2347779999999999</c:v>
                </c:pt>
                <c:pt idx="6862">
                  <c:v>2.23509</c:v>
                </c:pt>
                <c:pt idx="6863">
                  <c:v>2.2353990000000001</c:v>
                </c:pt>
                <c:pt idx="6864">
                  <c:v>2.2357079999999998</c:v>
                </c:pt>
                <c:pt idx="6865">
                  <c:v>2.2362880000000001</c:v>
                </c:pt>
                <c:pt idx="6866">
                  <c:v>2.2366000000000001</c:v>
                </c:pt>
                <c:pt idx="6867">
                  <c:v>2.23691</c:v>
                </c:pt>
                <c:pt idx="6868">
                  <c:v>2.2372209999999999</c:v>
                </c:pt>
                <c:pt idx="6869">
                  <c:v>2.237533</c:v>
                </c:pt>
                <c:pt idx="6870">
                  <c:v>2.2378439999999999</c:v>
                </c:pt>
                <c:pt idx="6871">
                  <c:v>2.2381540000000002</c:v>
                </c:pt>
                <c:pt idx="6872">
                  <c:v>2.2384650000000001</c:v>
                </c:pt>
                <c:pt idx="6873">
                  <c:v>2.2387730000000001</c:v>
                </c:pt>
                <c:pt idx="6874">
                  <c:v>2.2390840000000001</c:v>
                </c:pt>
                <c:pt idx="6875">
                  <c:v>2.239395</c:v>
                </c:pt>
                <c:pt idx="6876">
                  <c:v>2.2397040000000001</c:v>
                </c:pt>
                <c:pt idx="6877">
                  <c:v>2.2400139999999999</c:v>
                </c:pt>
                <c:pt idx="6878">
                  <c:v>2.2405620000000002</c:v>
                </c:pt>
                <c:pt idx="6879">
                  <c:v>2.2408709999999998</c:v>
                </c:pt>
                <c:pt idx="6880">
                  <c:v>2.2411810000000001</c:v>
                </c:pt>
                <c:pt idx="6881">
                  <c:v>2.2414930000000002</c:v>
                </c:pt>
                <c:pt idx="6882">
                  <c:v>2.2418040000000001</c:v>
                </c:pt>
                <c:pt idx="6883">
                  <c:v>2.2421150000000001</c:v>
                </c:pt>
                <c:pt idx="6884">
                  <c:v>2.2424270000000002</c:v>
                </c:pt>
                <c:pt idx="6885">
                  <c:v>2.2427389999999998</c:v>
                </c:pt>
                <c:pt idx="6886">
                  <c:v>2.2430479999999999</c:v>
                </c:pt>
                <c:pt idx="6887">
                  <c:v>2.24336</c:v>
                </c:pt>
                <c:pt idx="6888">
                  <c:v>2.243671</c:v>
                </c:pt>
                <c:pt idx="6889">
                  <c:v>2.2439819999999999</c:v>
                </c:pt>
                <c:pt idx="6890">
                  <c:v>2.2442950000000002</c:v>
                </c:pt>
                <c:pt idx="6891">
                  <c:v>2.244872</c:v>
                </c:pt>
                <c:pt idx="6892">
                  <c:v>2.2451840000000001</c:v>
                </c:pt>
                <c:pt idx="6893">
                  <c:v>2.2454960000000002</c:v>
                </c:pt>
                <c:pt idx="6894">
                  <c:v>2.2458079999999998</c:v>
                </c:pt>
                <c:pt idx="6895">
                  <c:v>2.246121</c:v>
                </c:pt>
                <c:pt idx="6896">
                  <c:v>2.2464309999999998</c:v>
                </c:pt>
                <c:pt idx="6897">
                  <c:v>2.2467429999999999</c:v>
                </c:pt>
                <c:pt idx="6898">
                  <c:v>2.2470539999999999</c:v>
                </c:pt>
                <c:pt idx="6899">
                  <c:v>2.247366</c:v>
                </c:pt>
                <c:pt idx="6900">
                  <c:v>2.2476759999999998</c:v>
                </c:pt>
                <c:pt idx="6901">
                  <c:v>2.2479849999999999</c:v>
                </c:pt>
                <c:pt idx="6902">
                  <c:v>2.2482980000000001</c:v>
                </c:pt>
                <c:pt idx="6903">
                  <c:v>2.2486090000000001</c:v>
                </c:pt>
                <c:pt idx="6904">
                  <c:v>2.24892</c:v>
                </c:pt>
                <c:pt idx="6905">
                  <c:v>2.249231</c:v>
                </c:pt>
                <c:pt idx="6906">
                  <c:v>2.2495419999999999</c:v>
                </c:pt>
                <c:pt idx="6907">
                  <c:v>2.2498520000000002</c:v>
                </c:pt>
                <c:pt idx="6908">
                  <c:v>2.250165</c:v>
                </c:pt>
                <c:pt idx="6909">
                  <c:v>2.2504740000000001</c:v>
                </c:pt>
                <c:pt idx="6910">
                  <c:v>2.2507839999999999</c:v>
                </c:pt>
                <c:pt idx="6911">
                  <c:v>2.2510949999999998</c:v>
                </c:pt>
                <c:pt idx="6912">
                  <c:v>2.2514069999999999</c:v>
                </c:pt>
                <c:pt idx="6913">
                  <c:v>2.2517200000000002</c:v>
                </c:pt>
                <c:pt idx="6914">
                  <c:v>2.2520310000000001</c:v>
                </c:pt>
                <c:pt idx="6915">
                  <c:v>2.2523409999999999</c:v>
                </c:pt>
                <c:pt idx="6916">
                  <c:v>2.2526510000000002</c:v>
                </c:pt>
                <c:pt idx="6917">
                  <c:v>2.2532260000000002</c:v>
                </c:pt>
                <c:pt idx="6918">
                  <c:v>2.2535370000000001</c:v>
                </c:pt>
                <c:pt idx="6919">
                  <c:v>2.2538459999999998</c:v>
                </c:pt>
                <c:pt idx="6920">
                  <c:v>2.2541579999999999</c:v>
                </c:pt>
                <c:pt idx="6921">
                  <c:v>2.2544680000000001</c:v>
                </c:pt>
                <c:pt idx="6922">
                  <c:v>2.2547799999999998</c:v>
                </c:pt>
                <c:pt idx="6923">
                  <c:v>2.2550919999999999</c:v>
                </c:pt>
                <c:pt idx="6924">
                  <c:v>2.2554029999999998</c:v>
                </c:pt>
                <c:pt idx="6925">
                  <c:v>2.2557140000000002</c:v>
                </c:pt>
                <c:pt idx="6926">
                  <c:v>2.2560220000000002</c:v>
                </c:pt>
                <c:pt idx="6927">
                  <c:v>2.2563330000000001</c:v>
                </c:pt>
                <c:pt idx="6928">
                  <c:v>2.2566470000000001</c:v>
                </c:pt>
                <c:pt idx="6929">
                  <c:v>2.2569569999999999</c:v>
                </c:pt>
                <c:pt idx="6930">
                  <c:v>2.2575159999999999</c:v>
                </c:pt>
                <c:pt idx="6931">
                  <c:v>2.2578290000000001</c:v>
                </c:pt>
                <c:pt idx="6932">
                  <c:v>2.25814</c:v>
                </c:pt>
                <c:pt idx="6933">
                  <c:v>2.258451</c:v>
                </c:pt>
                <c:pt idx="6934">
                  <c:v>2.2587619999999999</c:v>
                </c:pt>
                <c:pt idx="6935">
                  <c:v>2.2590720000000002</c:v>
                </c:pt>
                <c:pt idx="6936">
                  <c:v>2.259385</c:v>
                </c:pt>
                <c:pt idx="6937">
                  <c:v>2.2596959999999999</c:v>
                </c:pt>
                <c:pt idx="6938">
                  <c:v>2.260008</c:v>
                </c:pt>
                <c:pt idx="6939">
                  <c:v>2.260319</c:v>
                </c:pt>
                <c:pt idx="6940">
                  <c:v>2.2606290000000002</c:v>
                </c:pt>
                <c:pt idx="6941">
                  <c:v>2.260939</c:v>
                </c:pt>
                <c:pt idx="6942">
                  <c:v>2.2612489999999998</c:v>
                </c:pt>
                <c:pt idx="6943">
                  <c:v>2.2618279999999999</c:v>
                </c:pt>
                <c:pt idx="6944">
                  <c:v>2.2621389999999999</c:v>
                </c:pt>
                <c:pt idx="6945">
                  <c:v>2.2624490000000002</c:v>
                </c:pt>
                <c:pt idx="6946">
                  <c:v>2.2627609999999998</c:v>
                </c:pt>
                <c:pt idx="6947">
                  <c:v>2.2630710000000001</c:v>
                </c:pt>
                <c:pt idx="6948">
                  <c:v>2.2633830000000001</c:v>
                </c:pt>
                <c:pt idx="6949">
                  <c:v>2.2636949999999998</c:v>
                </c:pt>
                <c:pt idx="6950">
                  <c:v>2.2640069999999999</c:v>
                </c:pt>
                <c:pt idx="6951">
                  <c:v>2.2643149999999999</c:v>
                </c:pt>
                <c:pt idx="6952">
                  <c:v>2.2646250000000001</c:v>
                </c:pt>
                <c:pt idx="6953">
                  <c:v>2.2649370000000002</c:v>
                </c:pt>
                <c:pt idx="6954">
                  <c:v>2.2652480000000002</c:v>
                </c:pt>
                <c:pt idx="6955">
                  <c:v>2.265558</c:v>
                </c:pt>
                <c:pt idx="6956">
                  <c:v>2.2658659999999999</c:v>
                </c:pt>
                <c:pt idx="6957">
                  <c:v>2.266178</c:v>
                </c:pt>
                <c:pt idx="6958">
                  <c:v>2.2664879999999998</c:v>
                </c:pt>
                <c:pt idx="6959">
                  <c:v>2.2667989999999998</c:v>
                </c:pt>
                <c:pt idx="6960">
                  <c:v>2.267109</c:v>
                </c:pt>
                <c:pt idx="6961">
                  <c:v>2.26742</c:v>
                </c:pt>
                <c:pt idx="6962">
                  <c:v>2.2677309999999999</c:v>
                </c:pt>
                <c:pt idx="6963">
                  <c:v>2.2680400000000001</c:v>
                </c:pt>
                <c:pt idx="6964">
                  <c:v>2.268351</c:v>
                </c:pt>
                <c:pt idx="6965">
                  <c:v>2.2686630000000001</c:v>
                </c:pt>
                <c:pt idx="6966">
                  <c:v>2.2689750000000002</c:v>
                </c:pt>
                <c:pt idx="6967">
                  <c:v>2.2692860000000001</c:v>
                </c:pt>
                <c:pt idx="6968">
                  <c:v>2.2695959999999999</c:v>
                </c:pt>
                <c:pt idx="6969">
                  <c:v>2.2701730000000002</c:v>
                </c:pt>
                <c:pt idx="6970">
                  <c:v>2.2704819999999999</c:v>
                </c:pt>
                <c:pt idx="6971">
                  <c:v>2.270791</c:v>
                </c:pt>
                <c:pt idx="6972">
                  <c:v>2.271102</c:v>
                </c:pt>
                <c:pt idx="6973">
                  <c:v>2.2714120000000002</c:v>
                </c:pt>
                <c:pt idx="6974">
                  <c:v>2.2717230000000002</c:v>
                </c:pt>
                <c:pt idx="6975">
                  <c:v>2.2720340000000001</c:v>
                </c:pt>
                <c:pt idx="6976">
                  <c:v>2.2723429999999998</c:v>
                </c:pt>
                <c:pt idx="6977">
                  <c:v>2.2726540000000002</c:v>
                </c:pt>
                <c:pt idx="6978">
                  <c:v>2.2729650000000001</c:v>
                </c:pt>
                <c:pt idx="6979">
                  <c:v>2.2732760000000001</c:v>
                </c:pt>
                <c:pt idx="6980">
                  <c:v>2.2735880000000002</c:v>
                </c:pt>
                <c:pt idx="6981">
                  <c:v>2.273898</c:v>
                </c:pt>
                <c:pt idx="6982">
                  <c:v>2.2744279999999999</c:v>
                </c:pt>
                <c:pt idx="6983">
                  <c:v>2.2747350000000002</c:v>
                </c:pt>
                <c:pt idx="6984">
                  <c:v>2.2750469999999998</c:v>
                </c:pt>
                <c:pt idx="6985">
                  <c:v>2.2753580000000002</c:v>
                </c:pt>
                <c:pt idx="6986">
                  <c:v>2.275671</c:v>
                </c:pt>
                <c:pt idx="6987">
                  <c:v>2.2759819999999999</c:v>
                </c:pt>
                <c:pt idx="6988">
                  <c:v>2.2762910000000001</c:v>
                </c:pt>
                <c:pt idx="6989">
                  <c:v>2.2766030000000002</c:v>
                </c:pt>
                <c:pt idx="6990">
                  <c:v>2.2769149999999998</c:v>
                </c:pt>
                <c:pt idx="6991">
                  <c:v>2.2772260000000002</c:v>
                </c:pt>
                <c:pt idx="6992">
                  <c:v>2.2775379999999998</c:v>
                </c:pt>
                <c:pt idx="6993">
                  <c:v>2.277847</c:v>
                </c:pt>
                <c:pt idx="6994">
                  <c:v>2.2781579999999999</c:v>
                </c:pt>
                <c:pt idx="6995">
                  <c:v>2.2787419999999998</c:v>
                </c:pt>
                <c:pt idx="6996">
                  <c:v>2.2790560000000002</c:v>
                </c:pt>
                <c:pt idx="6997">
                  <c:v>2.2793670000000001</c:v>
                </c:pt>
                <c:pt idx="6998">
                  <c:v>2.2796780000000001</c:v>
                </c:pt>
                <c:pt idx="6999">
                  <c:v>2.2799909999999999</c:v>
                </c:pt>
                <c:pt idx="7000">
                  <c:v>2.2803019999999998</c:v>
                </c:pt>
                <c:pt idx="7001">
                  <c:v>2.2806129999999998</c:v>
                </c:pt>
                <c:pt idx="7002">
                  <c:v>2.280923</c:v>
                </c:pt>
                <c:pt idx="7003">
                  <c:v>2.2812329999999998</c:v>
                </c:pt>
                <c:pt idx="7004">
                  <c:v>2.2815439999999998</c:v>
                </c:pt>
                <c:pt idx="7005">
                  <c:v>2.2818550000000002</c:v>
                </c:pt>
                <c:pt idx="7006">
                  <c:v>2.2821669999999998</c:v>
                </c:pt>
                <c:pt idx="7007">
                  <c:v>2.2824779999999998</c:v>
                </c:pt>
                <c:pt idx="7008">
                  <c:v>2.282788</c:v>
                </c:pt>
                <c:pt idx="7009">
                  <c:v>2.2831000000000001</c:v>
                </c:pt>
                <c:pt idx="7010">
                  <c:v>2.2834099999999999</c:v>
                </c:pt>
                <c:pt idx="7011">
                  <c:v>2.2837190000000001</c:v>
                </c:pt>
                <c:pt idx="7012">
                  <c:v>2.2840310000000001</c:v>
                </c:pt>
                <c:pt idx="7013">
                  <c:v>2.2843390000000001</c:v>
                </c:pt>
                <c:pt idx="7014">
                  <c:v>2.2846510000000002</c:v>
                </c:pt>
                <c:pt idx="7015">
                  <c:v>2.284961</c:v>
                </c:pt>
                <c:pt idx="7016">
                  <c:v>2.285272</c:v>
                </c:pt>
                <c:pt idx="7017">
                  <c:v>2.2855829999999999</c:v>
                </c:pt>
                <c:pt idx="7018">
                  <c:v>2.285895</c:v>
                </c:pt>
                <c:pt idx="7019">
                  <c:v>2.2862070000000001</c:v>
                </c:pt>
                <c:pt idx="7020">
                  <c:v>2.2865190000000002</c:v>
                </c:pt>
                <c:pt idx="7021">
                  <c:v>2.2870970000000002</c:v>
                </c:pt>
                <c:pt idx="7022">
                  <c:v>2.2874080000000001</c:v>
                </c:pt>
                <c:pt idx="7023">
                  <c:v>2.2877200000000002</c:v>
                </c:pt>
                <c:pt idx="7024">
                  <c:v>2.2880310000000001</c:v>
                </c:pt>
                <c:pt idx="7025">
                  <c:v>2.288341</c:v>
                </c:pt>
                <c:pt idx="7026">
                  <c:v>2.2886519999999999</c:v>
                </c:pt>
                <c:pt idx="7027">
                  <c:v>2.2889629999999999</c:v>
                </c:pt>
                <c:pt idx="7028">
                  <c:v>2.2892739999999998</c:v>
                </c:pt>
                <c:pt idx="7029">
                  <c:v>2.2895850000000002</c:v>
                </c:pt>
                <c:pt idx="7030">
                  <c:v>2.2898960000000002</c:v>
                </c:pt>
                <c:pt idx="7031">
                  <c:v>2.2902070000000001</c:v>
                </c:pt>
                <c:pt idx="7032">
                  <c:v>2.2905180000000001</c:v>
                </c:pt>
                <c:pt idx="7033">
                  <c:v>2.2908270000000002</c:v>
                </c:pt>
                <c:pt idx="7034">
                  <c:v>2.291347</c:v>
                </c:pt>
                <c:pt idx="7035">
                  <c:v>2.2916569999999998</c:v>
                </c:pt>
                <c:pt idx="7036">
                  <c:v>2.2919670000000001</c:v>
                </c:pt>
                <c:pt idx="7037">
                  <c:v>2.2922790000000002</c:v>
                </c:pt>
                <c:pt idx="7038">
                  <c:v>2.2925909999999998</c:v>
                </c:pt>
                <c:pt idx="7039">
                  <c:v>2.2929029999999999</c:v>
                </c:pt>
                <c:pt idx="7040">
                  <c:v>2.293212</c:v>
                </c:pt>
                <c:pt idx="7041">
                  <c:v>2.293523</c:v>
                </c:pt>
                <c:pt idx="7042">
                  <c:v>2.2938339999999999</c:v>
                </c:pt>
                <c:pt idx="7043">
                  <c:v>2.2941449999999999</c:v>
                </c:pt>
                <c:pt idx="7044">
                  <c:v>2.2944589999999998</c:v>
                </c:pt>
                <c:pt idx="7045">
                  <c:v>2.2947690000000001</c:v>
                </c:pt>
                <c:pt idx="7046">
                  <c:v>2.2950780000000002</c:v>
                </c:pt>
                <c:pt idx="7047">
                  <c:v>2.295661</c:v>
                </c:pt>
                <c:pt idx="7048">
                  <c:v>2.2959700000000001</c:v>
                </c:pt>
                <c:pt idx="7049">
                  <c:v>2.296278</c:v>
                </c:pt>
                <c:pt idx="7050">
                  <c:v>2.2965900000000001</c:v>
                </c:pt>
                <c:pt idx="7051">
                  <c:v>2.2969010000000001</c:v>
                </c:pt>
                <c:pt idx="7052">
                  <c:v>2.297212</c:v>
                </c:pt>
                <c:pt idx="7053">
                  <c:v>2.2975240000000001</c:v>
                </c:pt>
                <c:pt idx="7054">
                  <c:v>2.2978360000000002</c:v>
                </c:pt>
                <c:pt idx="7055">
                  <c:v>2.2981470000000002</c:v>
                </c:pt>
                <c:pt idx="7056">
                  <c:v>2.2984599999999999</c:v>
                </c:pt>
                <c:pt idx="7057">
                  <c:v>2.2987709999999999</c:v>
                </c:pt>
                <c:pt idx="7058">
                  <c:v>2.299083</c:v>
                </c:pt>
                <c:pt idx="7059">
                  <c:v>2.2993929999999998</c:v>
                </c:pt>
                <c:pt idx="7060">
                  <c:v>2.2997019999999999</c:v>
                </c:pt>
                <c:pt idx="7061">
                  <c:v>2.3000129999999999</c:v>
                </c:pt>
                <c:pt idx="7062">
                  <c:v>2.3003239999999998</c:v>
                </c:pt>
                <c:pt idx="7063">
                  <c:v>2.3006340000000001</c:v>
                </c:pt>
                <c:pt idx="7064">
                  <c:v>2.300945</c:v>
                </c:pt>
                <c:pt idx="7065">
                  <c:v>2.3012570000000001</c:v>
                </c:pt>
                <c:pt idx="7066">
                  <c:v>2.3015680000000001</c:v>
                </c:pt>
                <c:pt idx="7067">
                  <c:v>2.301876</c:v>
                </c:pt>
                <c:pt idx="7068">
                  <c:v>2.3021859999999998</c:v>
                </c:pt>
                <c:pt idx="7069">
                  <c:v>2.3024960000000001</c:v>
                </c:pt>
                <c:pt idx="7070">
                  <c:v>2.302807</c:v>
                </c:pt>
                <c:pt idx="7071">
                  <c:v>2.303118</c:v>
                </c:pt>
                <c:pt idx="7072">
                  <c:v>2.3034289999999999</c:v>
                </c:pt>
                <c:pt idx="7073">
                  <c:v>2.3040129999999999</c:v>
                </c:pt>
                <c:pt idx="7074">
                  <c:v>2.3043239999999998</c:v>
                </c:pt>
                <c:pt idx="7075">
                  <c:v>2.3046340000000001</c:v>
                </c:pt>
                <c:pt idx="7076">
                  <c:v>2.304945</c:v>
                </c:pt>
                <c:pt idx="7077">
                  <c:v>2.3052570000000001</c:v>
                </c:pt>
                <c:pt idx="7078">
                  <c:v>2.3055659999999998</c:v>
                </c:pt>
                <c:pt idx="7079">
                  <c:v>2.305876</c:v>
                </c:pt>
                <c:pt idx="7080">
                  <c:v>2.3061850000000002</c:v>
                </c:pt>
                <c:pt idx="7081">
                  <c:v>2.3064939999999998</c:v>
                </c:pt>
                <c:pt idx="7082">
                  <c:v>2.3068070000000001</c:v>
                </c:pt>
                <c:pt idx="7083">
                  <c:v>2.307115</c:v>
                </c:pt>
                <c:pt idx="7084">
                  <c:v>2.3074270000000001</c:v>
                </c:pt>
                <c:pt idx="7085">
                  <c:v>2.3077380000000001</c:v>
                </c:pt>
                <c:pt idx="7086">
                  <c:v>2.3082669999999998</c:v>
                </c:pt>
                <c:pt idx="7087">
                  <c:v>2.3085779999999998</c:v>
                </c:pt>
                <c:pt idx="7088">
                  <c:v>2.3088880000000001</c:v>
                </c:pt>
                <c:pt idx="7089">
                  <c:v>2.309199</c:v>
                </c:pt>
                <c:pt idx="7090">
                  <c:v>2.3095110000000001</c:v>
                </c:pt>
                <c:pt idx="7091">
                  <c:v>2.3098209999999999</c:v>
                </c:pt>
                <c:pt idx="7092">
                  <c:v>2.3101319999999999</c:v>
                </c:pt>
                <c:pt idx="7093">
                  <c:v>2.3104399999999998</c:v>
                </c:pt>
                <c:pt idx="7094">
                  <c:v>2.3107510000000002</c:v>
                </c:pt>
                <c:pt idx="7095">
                  <c:v>2.3110620000000002</c:v>
                </c:pt>
                <c:pt idx="7096">
                  <c:v>2.311372</c:v>
                </c:pt>
                <c:pt idx="7097">
                  <c:v>2.3116840000000001</c:v>
                </c:pt>
                <c:pt idx="7098">
                  <c:v>2.311995</c:v>
                </c:pt>
                <c:pt idx="7099">
                  <c:v>2.3125789999999999</c:v>
                </c:pt>
                <c:pt idx="7100">
                  <c:v>2.3128880000000001</c:v>
                </c:pt>
                <c:pt idx="7101">
                  <c:v>2.3132000000000001</c:v>
                </c:pt>
                <c:pt idx="7102">
                  <c:v>2.31351</c:v>
                </c:pt>
                <c:pt idx="7103">
                  <c:v>2.3138200000000002</c:v>
                </c:pt>
                <c:pt idx="7104">
                  <c:v>2.314133</c:v>
                </c:pt>
                <c:pt idx="7105">
                  <c:v>2.314441</c:v>
                </c:pt>
                <c:pt idx="7106">
                  <c:v>2.3147500000000001</c:v>
                </c:pt>
                <c:pt idx="7107">
                  <c:v>2.315061</c:v>
                </c:pt>
                <c:pt idx="7108">
                  <c:v>2.3153709999999998</c:v>
                </c:pt>
                <c:pt idx="7109">
                  <c:v>2.3156819999999998</c:v>
                </c:pt>
                <c:pt idx="7110">
                  <c:v>2.3159900000000002</c:v>
                </c:pt>
                <c:pt idx="7111">
                  <c:v>2.3163019999999999</c:v>
                </c:pt>
                <c:pt idx="7112">
                  <c:v>2.316614</c:v>
                </c:pt>
                <c:pt idx="7113">
                  <c:v>2.3169249999999999</c:v>
                </c:pt>
                <c:pt idx="7114">
                  <c:v>2.3172359999999999</c:v>
                </c:pt>
                <c:pt idx="7115">
                  <c:v>2.3175439999999998</c:v>
                </c:pt>
                <c:pt idx="7116">
                  <c:v>2.3178550000000002</c:v>
                </c:pt>
                <c:pt idx="7117">
                  <c:v>2.318165</c:v>
                </c:pt>
                <c:pt idx="7118">
                  <c:v>2.3184749999999998</c:v>
                </c:pt>
                <c:pt idx="7119">
                  <c:v>2.3187859999999998</c:v>
                </c:pt>
                <c:pt idx="7120">
                  <c:v>2.3190979999999999</c:v>
                </c:pt>
                <c:pt idx="7121">
                  <c:v>2.31941</c:v>
                </c:pt>
                <c:pt idx="7122">
                  <c:v>2.3197209999999999</c:v>
                </c:pt>
                <c:pt idx="7123">
                  <c:v>2.3200310000000002</c:v>
                </c:pt>
                <c:pt idx="7124">
                  <c:v>2.3203390000000002</c:v>
                </c:pt>
                <c:pt idx="7125">
                  <c:v>2.3209230000000001</c:v>
                </c:pt>
                <c:pt idx="7126">
                  <c:v>2.321234</c:v>
                </c:pt>
                <c:pt idx="7127">
                  <c:v>2.321545</c:v>
                </c:pt>
                <c:pt idx="7128">
                  <c:v>2.3218559999999999</c:v>
                </c:pt>
                <c:pt idx="7129">
                  <c:v>2.322168</c:v>
                </c:pt>
                <c:pt idx="7130">
                  <c:v>2.3224809999999998</c:v>
                </c:pt>
                <c:pt idx="7131">
                  <c:v>2.3227899999999999</c:v>
                </c:pt>
                <c:pt idx="7132">
                  <c:v>2.3231000000000002</c:v>
                </c:pt>
                <c:pt idx="7133">
                  <c:v>2.3234110000000001</c:v>
                </c:pt>
                <c:pt idx="7134">
                  <c:v>2.3237239999999999</c:v>
                </c:pt>
                <c:pt idx="7135">
                  <c:v>2.324036</c:v>
                </c:pt>
                <c:pt idx="7136">
                  <c:v>2.3243459999999998</c:v>
                </c:pt>
                <c:pt idx="7137">
                  <c:v>2.3246579999999999</c:v>
                </c:pt>
                <c:pt idx="7138">
                  <c:v>2.325196</c:v>
                </c:pt>
                <c:pt idx="7139">
                  <c:v>2.325507</c:v>
                </c:pt>
                <c:pt idx="7140">
                  <c:v>2.3258160000000001</c:v>
                </c:pt>
                <c:pt idx="7141">
                  <c:v>2.3261270000000001</c:v>
                </c:pt>
                <c:pt idx="7142">
                  <c:v>2.3264399999999998</c:v>
                </c:pt>
                <c:pt idx="7143">
                  <c:v>2.3267519999999999</c:v>
                </c:pt>
                <c:pt idx="7144">
                  <c:v>2.327061</c:v>
                </c:pt>
                <c:pt idx="7145">
                  <c:v>2.327372</c:v>
                </c:pt>
                <c:pt idx="7146">
                  <c:v>2.3276829999999999</c:v>
                </c:pt>
                <c:pt idx="7147">
                  <c:v>2.327995</c:v>
                </c:pt>
                <c:pt idx="7148">
                  <c:v>2.328306</c:v>
                </c:pt>
                <c:pt idx="7149">
                  <c:v>2.3286169999999999</c:v>
                </c:pt>
                <c:pt idx="7150">
                  <c:v>2.3289249999999999</c:v>
                </c:pt>
                <c:pt idx="7151">
                  <c:v>2.3295059999999999</c:v>
                </c:pt>
                <c:pt idx="7152">
                  <c:v>2.3298179999999999</c:v>
                </c:pt>
                <c:pt idx="7153">
                  <c:v>2.33013</c:v>
                </c:pt>
                <c:pt idx="7154">
                  <c:v>2.3304390000000001</c:v>
                </c:pt>
                <c:pt idx="7155">
                  <c:v>2.3307519999999999</c:v>
                </c:pt>
                <c:pt idx="7156">
                  <c:v>2.331061</c:v>
                </c:pt>
                <c:pt idx="7157">
                  <c:v>2.3313739999999998</c:v>
                </c:pt>
                <c:pt idx="7158">
                  <c:v>2.3316849999999998</c:v>
                </c:pt>
                <c:pt idx="7159">
                  <c:v>2.331995</c:v>
                </c:pt>
                <c:pt idx="7160">
                  <c:v>2.3323040000000002</c:v>
                </c:pt>
                <c:pt idx="7161">
                  <c:v>2.3326129999999998</c:v>
                </c:pt>
                <c:pt idx="7162">
                  <c:v>2.3329230000000001</c:v>
                </c:pt>
                <c:pt idx="7163">
                  <c:v>2.3332359999999999</c:v>
                </c:pt>
                <c:pt idx="7164">
                  <c:v>2.3335469999999998</c:v>
                </c:pt>
                <c:pt idx="7165">
                  <c:v>2.3338559999999999</c:v>
                </c:pt>
                <c:pt idx="7166">
                  <c:v>2.334168</c:v>
                </c:pt>
                <c:pt idx="7167">
                  <c:v>2.334479</c:v>
                </c:pt>
                <c:pt idx="7168">
                  <c:v>2.3347899999999999</c:v>
                </c:pt>
                <c:pt idx="7169">
                  <c:v>2.3351000000000002</c:v>
                </c:pt>
                <c:pt idx="7170">
                  <c:v>2.3354119999999998</c:v>
                </c:pt>
                <c:pt idx="7171">
                  <c:v>2.3357220000000001</c:v>
                </c:pt>
                <c:pt idx="7172">
                  <c:v>2.336033</c:v>
                </c:pt>
                <c:pt idx="7173">
                  <c:v>2.3363429999999998</c:v>
                </c:pt>
                <c:pt idx="7174">
                  <c:v>2.3366549999999999</c:v>
                </c:pt>
                <c:pt idx="7175">
                  <c:v>2.3369659999999999</c:v>
                </c:pt>
                <c:pt idx="7176">
                  <c:v>2.3372769999999998</c:v>
                </c:pt>
                <c:pt idx="7177">
                  <c:v>2.3378519999999998</c:v>
                </c:pt>
                <c:pt idx="7178">
                  <c:v>2.338165</c:v>
                </c:pt>
                <c:pt idx="7179">
                  <c:v>2.338476</c:v>
                </c:pt>
                <c:pt idx="7180">
                  <c:v>2.3387889999999998</c:v>
                </c:pt>
                <c:pt idx="7181">
                  <c:v>2.339099</c:v>
                </c:pt>
                <c:pt idx="7182">
                  <c:v>2.3394089999999998</c:v>
                </c:pt>
                <c:pt idx="7183">
                  <c:v>2.3397190000000001</c:v>
                </c:pt>
                <c:pt idx="7184">
                  <c:v>2.3400300000000001</c:v>
                </c:pt>
                <c:pt idx="7185">
                  <c:v>2.3403420000000001</c:v>
                </c:pt>
                <c:pt idx="7186">
                  <c:v>2.340652</c:v>
                </c:pt>
                <c:pt idx="7187">
                  <c:v>2.340964</c:v>
                </c:pt>
                <c:pt idx="7188">
                  <c:v>2.3412760000000001</c:v>
                </c:pt>
                <c:pt idx="7189">
                  <c:v>2.3415859999999999</c:v>
                </c:pt>
                <c:pt idx="7190">
                  <c:v>2.3421029999999998</c:v>
                </c:pt>
                <c:pt idx="7191">
                  <c:v>2.3424130000000001</c:v>
                </c:pt>
                <c:pt idx="7192">
                  <c:v>2.3427259999999999</c:v>
                </c:pt>
                <c:pt idx="7193">
                  <c:v>2.343038</c:v>
                </c:pt>
                <c:pt idx="7194">
                  <c:v>2.3433459999999999</c:v>
                </c:pt>
                <c:pt idx="7195">
                  <c:v>2.343658</c:v>
                </c:pt>
                <c:pt idx="7196">
                  <c:v>2.343969</c:v>
                </c:pt>
                <c:pt idx="7197">
                  <c:v>2.3442799999999999</c:v>
                </c:pt>
                <c:pt idx="7198">
                  <c:v>2.3445900000000002</c:v>
                </c:pt>
                <c:pt idx="7199">
                  <c:v>2.3449010000000001</c:v>
                </c:pt>
                <c:pt idx="7200">
                  <c:v>2.3452120000000001</c:v>
                </c:pt>
                <c:pt idx="7201">
                  <c:v>2.3455210000000002</c:v>
                </c:pt>
                <c:pt idx="7202">
                  <c:v>2.345831</c:v>
                </c:pt>
                <c:pt idx="7203">
                  <c:v>2.3464119999999999</c:v>
                </c:pt>
                <c:pt idx="7204">
                  <c:v>2.3467229999999999</c:v>
                </c:pt>
                <c:pt idx="7205">
                  <c:v>2.3470339999999998</c:v>
                </c:pt>
                <c:pt idx="7206">
                  <c:v>2.3473440000000001</c:v>
                </c:pt>
                <c:pt idx="7207">
                  <c:v>2.3476569999999999</c:v>
                </c:pt>
                <c:pt idx="7208">
                  <c:v>2.347966</c:v>
                </c:pt>
                <c:pt idx="7209">
                  <c:v>2.3482759999999998</c:v>
                </c:pt>
                <c:pt idx="7210">
                  <c:v>2.3485879999999999</c:v>
                </c:pt>
                <c:pt idx="7211">
                  <c:v>2.3488989999999998</c:v>
                </c:pt>
                <c:pt idx="7212">
                  <c:v>2.3492090000000001</c:v>
                </c:pt>
                <c:pt idx="7213">
                  <c:v>2.3495200000000001</c:v>
                </c:pt>
                <c:pt idx="7214">
                  <c:v>2.349831</c:v>
                </c:pt>
                <c:pt idx="7215">
                  <c:v>2.350142</c:v>
                </c:pt>
                <c:pt idx="7216">
                  <c:v>2.3504529999999999</c:v>
                </c:pt>
                <c:pt idx="7217">
                  <c:v>2.350765</c:v>
                </c:pt>
                <c:pt idx="7218">
                  <c:v>2.3510759999999999</c:v>
                </c:pt>
                <c:pt idx="7219">
                  <c:v>2.351388</c:v>
                </c:pt>
                <c:pt idx="7220">
                  <c:v>2.351699</c:v>
                </c:pt>
                <c:pt idx="7221">
                  <c:v>2.3520110000000001</c:v>
                </c:pt>
                <c:pt idx="7222">
                  <c:v>2.3523239999999999</c:v>
                </c:pt>
                <c:pt idx="7223">
                  <c:v>2.3526340000000001</c:v>
                </c:pt>
                <c:pt idx="7224">
                  <c:v>2.3529450000000001</c:v>
                </c:pt>
                <c:pt idx="7225">
                  <c:v>2.3532579999999998</c:v>
                </c:pt>
                <c:pt idx="7226">
                  <c:v>2.3535680000000001</c:v>
                </c:pt>
                <c:pt idx="7227">
                  <c:v>2.3538790000000001</c:v>
                </c:pt>
                <c:pt idx="7228">
                  <c:v>2.3541910000000001</c:v>
                </c:pt>
                <c:pt idx="7229">
                  <c:v>2.3547669999999998</c:v>
                </c:pt>
                <c:pt idx="7230">
                  <c:v>2.3550789999999999</c:v>
                </c:pt>
                <c:pt idx="7231">
                  <c:v>2.3553899999999999</c:v>
                </c:pt>
                <c:pt idx="7232">
                  <c:v>2.3557009999999998</c:v>
                </c:pt>
                <c:pt idx="7233">
                  <c:v>2.3560120000000002</c:v>
                </c:pt>
                <c:pt idx="7234">
                  <c:v>2.3563230000000002</c:v>
                </c:pt>
                <c:pt idx="7235">
                  <c:v>2.3566319999999998</c:v>
                </c:pt>
                <c:pt idx="7236">
                  <c:v>2.3569420000000001</c:v>
                </c:pt>
                <c:pt idx="7237">
                  <c:v>2.3572500000000001</c:v>
                </c:pt>
                <c:pt idx="7238">
                  <c:v>2.3575620000000002</c:v>
                </c:pt>
                <c:pt idx="7239">
                  <c:v>2.3578739999999998</c:v>
                </c:pt>
                <c:pt idx="7240">
                  <c:v>2.3581850000000002</c:v>
                </c:pt>
                <c:pt idx="7241">
                  <c:v>2.3584939999999999</c:v>
                </c:pt>
                <c:pt idx="7242">
                  <c:v>2.3590170000000001</c:v>
                </c:pt>
                <c:pt idx="7243">
                  <c:v>2.3593310000000001</c:v>
                </c:pt>
                <c:pt idx="7244">
                  <c:v>2.3596430000000002</c:v>
                </c:pt>
                <c:pt idx="7245">
                  <c:v>2.3599540000000001</c:v>
                </c:pt>
                <c:pt idx="7246">
                  <c:v>2.3602660000000002</c:v>
                </c:pt>
                <c:pt idx="7247">
                  <c:v>2.3605779999999998</c:v>
                </c:pt>
                <c:pt idx="7248">
                  <c:v>2.3608899999999999</c:v>
                </c:pt>
                <c:pt idx="7249">
                  <c:v>2.3612030000000002</c:v>
                </c:pt>
                <c:pt idx="7250">
                  <c:v>2.3615140000000001</c:v>
                </c:pt>
                <c:pt idx="7251">
                  <c:v>2.3618250000000001</c:v>
                </c:pt>
                <c:pt idx="7252">
                  <c:v>2.362136</c:v>
                </c:pt>
                <c:pt idx="7253">
                  <c:v>2.3624480000000001</c:v>
                </c:pt>
                <c:pt idx="7254">
                  <c:v>2.3627600000000002</c:v>
                </c:pt>
                <c:pt idx="7255">
                  <c:v>2.3633380000000002</c:v>
                </c:pt>
                <c:pt idx="7256">
                  <c:v>2.3636490000000001</c:v>
                </c:pt>
                <c:pt idx="7257">
                  <c:v>2.3639589999999999</c:v>
                </c:pt>
                <c:pt idx="7258">
                  <c:v>2.3642699999999999</c:v>
                </c:pt>
                <c:pt idx="7259">
                  <c:v>2.3645830000000001</c:v>
                </c:pt>
                <c:pt idx="7260">
                  <c:v>2.3648950000000002</c:v>
                </c:pt>
                <c:pt idx="7261">
                  <c:v>2.3652069999999998</c:v>
                </c:pt>
                <c:pt idx="7262">
                  <c:v>2.3655170000000001</c:v>
                </c:pt>
                <c:pt idx="7263">
                  <c:v>2.3658269999999999</c:v>
                </c:pt>
                <c:pt idx="7264">
                  <c:v>2.3661370000000002</c:v>
                </c:pt>
                <c:pt idx="7265">
                  <c:v>2.3664489999999998</c:v>
                </c:pt>
                <c:pt idx="7266">
                  <c:v>2.3667590000000001</c:v>
                </c:pt>
                <c:pt idx="7267">
                  <c:v>2.367067</c:v>
                </c:pt>
                <c:pt idx="7268">
                  <c:v>2.3673790000000001</c:v>
                </c:pt>
                <c:pt idx="7269">
                  <c:v>2.3676889999999999</c:v>
                </c:pt>
                <c:pt idx="7270">
                  <c:v>2.3679999999999999</c:v>
                </c:pt>
                <c:pt idx="7271">
                  <c:v>2.3683079999999999</c:v>
                </c:pt>
                <c:pt idx="7272">
                  <c:v>2.3686189999999998</c:v>
                </c:pt>
                <c:pt idx="7273">
                  <c:v>2.3689290000000001</c:v>
                </c:pt>
                <c:pt idx="7274">
                  <c:v>2.3692389999999999</c:v>
                </c:pt>
                <c:pt idx="7275">
                  <c:v>2.3695499999999998</c:v>
                </c:pt>
                <c:pt idx="7276">
                  <c:v>2.3698619999999999</c:v>
                </c:pt>
                <c:pt idx="7277">
                  <c:v>2.3701729999999999</c:v>
                </c:pt>
                <c:pt idx="7278">
                  <c:v>2.370485</c:v>
                </c:pt>
                <c:pt idx="7279">
                  <c:v>2.3707959999999999</c:v>
                </c:pt>
                <c:pt idx="7280">
                  <c:v>2.3711069999999999</c:v>
                </c:pt>
                <c:pt idx="7281">
                  <c:v>2.3716870000000001</c:v>
                </c:pt>
                <c:pt idx="7282">
                  <c:v>2.3719980000000001</c:v>
                </c:pt>
                <c:pt idx="7283">
                  <c:v>2.3723109999999998</c:v>
                </c:pt>
                <c:pt idx="7284">
                  <c:v>2.3726229999999999</c:v>
                </c:pt>
                <c:pt idx="7285">
                  <c:v>2.3729330000000002</c:v>
                </c:pt>
                <c:pt idx="7286">
                  <c:v>2.373243</c:v>
                </c:pt>
                <c:pt idx="7287">
                  <c:v>2.3735550000000001</c:v>
                </c:pt>
                <c:pt idx="7288">
                  <c:v>2.373866</c:v>
                </c:pt>
                <c:pt idx="7289">
                  <c:v>2.374177</c:v>
                </c:pt>
                <c:pt idx="7290">
                  <c:v>2.3744890000000001</c:v>
                </c:pt>
                <c:pt idx="7291">
                  <c:v>2.3748019999999999</c:v>
                </c:pt>
                <c:pt idx="7292">
                  <c:v>2.3751129999999998</c:v>
                </c:pt>
                <c:pt idx="7293">
                  <c:v>2.3754230000000001</c:v>
                </c:pt>
                <c:pt idx="7294">
                  <c:v>2.3759480000000002</c:v>
                </c:pt>
                <c:pt idx="7295">
                  <c:v>2.3762590000000001</c:v>
                </c:pt>
                <c:pt idx="7296">
                  <c:v>2.3765700000000001</c:v>
                </c:pt>
                <c:pt idx="7297">
                  <c:v>2.376881</c:v>
                </c:pt>
                <c:pt idx="7298">
                  <c:v>2.3771930000000001</c:v>
                </c:pt>
                <c:pt idx="7299">
                  <c:v>2.3775029999999999</c:v>
                </c:pt>
                <c:pt idx="7300">
                  <c:v>2.3778139999999999</c:v>
                </c:pt>
                <c:pt idx="7301">
                  <c:v>2.3781240000000001</c:v>
                </c:pt>
                <c:pt idx="7302">
                  <c:v>2.3784339999999999</c:v>
                </c:pt>
                <c:pt idx="7303">
                  <c:v>2.3787440000000002</c:v>
                </c:pt>
                <c:pt idx="7304">
                  <c:v>2.379057</c:v>
                </c:pt>
                <c:pt idx="7305">
                  <c:v>2.3793679999999999</c:v>
                </c:pt>
                <c:pt idx="7306">
                  <c:v>2.37968</c:v>
                </c:pt>
                <c:pt idx="7307">
                  <c:v>2.3802539999999999</c:v>
                </c:pt>
                <c:pt idx="7308">
                  <c:v>2.3805649999999998</c:v>
                </c:pt>
                <c:pt idx="7309">
                  <c:v>2.3808769999999999</c:v>
                </c:pt>
                <c:pt idx="7310">
                  <c:v>2.3811849999999999</c:v>
                </c:pt>
                <c:pt idx="7311">
                  <c:v>2.3814959999999998</c:v>
                </c:pt>
                <c:pt idx="7312">
                  <c:v>2.3818060000000001</c:v>
                </c:pt>
                <c:pt idx="7313">
                  <c:v>2.3821180000000002</c:v>
                </c:pt>
                <c:pt idx="7314">
                  <c:v>2.3824290000000001</c:v>
                </c:pt>
                <c:pt idx="7315">
                  <c:v>2.3827400000000001</c:v>
                </c:pt>
                <c:pt idx="7316">
                  <c:v>2.383051</c:v>
                </c:pt>
                <c:pt idx="7317">
                  <c:v>2.3833630000000001</c:v>
                </c:pt>
                <c:pt idx="7318">
                  <c:v>2.3836740000000001</c:v>
                </c:pt>
                <c:pt idx="7319">
                  <c:v>2.383985</c:v>
                </c:pt>
                <c:pt idx="7320">
                  <c:v>2.384296</c:v>
                </c:pt>
                <c:pt idx="7321">
                  <c:v>2.3846059999999998</c:v>
                </c:pt>
                <c:pt idx="7322">
                  <c:v>2.3849179999999999</c:v>
                </c:pt>
                <c:pt idx="7323">
                  <c:v>2.3852280000000001</c:v>
                </c:pt>
                <c:pt idx="7324">
                  <c:v>2.3855379999999999</c:v>
                </c:pt>
                <c:pt idx="7325">
                  <c:v>2.3858470000000001</c:v>
                </c:pt>
                <c:pt idx="7326">
                  <c:v>2.3861599999999998</c:v>
                </c:pt>
                <c:pt idx="7327">
                  <c:v>2.3864719999999999</c:v>
                </c:pt>
                <c:pt idx="7328">
                  <c:v>2.386784</c:v>
                </c:pt>
                <c:pt idx="7329">
                  <c:v>2.3870939999999998</c:v>
                </c:pt>
                <c:pt idx="7330">
                  <c:v>2.3874050000000002</c:v>
                </c:pt>
                <c:pt idx="7331">
                  <c:v>2.3877130000000002</c:v>
                </c:pt>
                <c:pt idx="7332">
                  <c:v>2.3880249999999998</c:v>
                </c:pt>
                <c:pt idx="7333">
                  <c:v>2.3886080000000001</c:v>
                </c:pt>
                <c:pt idx="7334">
                  <c:v>2.3889200000000002</c:v>
                </c:pt>
                <c:pt idx="7335">
                  <c:v>2.3892310000000001</c:v>
                </c:pt>
                <c:pt idx="7336">
                  <c:v>2.3895430000000002</c:v>
                </c:pt>
                <c:pt idx="7337">
                  <c:v>2.389856</c:v>
                </c:pt>
                <c:pt idx="7338">
                  <c:v>2.3901659999999998</c:v>
                </c:pt>
                <c:pt idx="7339">
                  <c:v>2.3904779999999999</c:v>
                </c:pt>
                <c:pt idx="7340">
                  <c:v>2.3907880000000001</c:v>
                </c:pt>
                <c:pt idx="7341">
                  <c:v>2.3910969999999998</c:v>
                </c:pt>
                <c:pt idx="7342">
                  <c:v>2.3914070000000001</c:v>
                </c:pt>
                <c:pt idx="7343">
                  <c:v>2.391718</c:v>
                </c:pt>
                <c:pt idx="7344">
                  <c:v>2.3920300000000001</c:v>
                </c:pt>
                <c:pt idx="7345">
                  <c:v>2.3923399999999999</c:v>
                </c:pt>
                <c:pt idx="7346">
                  <c:v>2.392862</c:v>
                </c:pt>
                <c:pt idx="7347">
                  <c:v>2.3931740000000001</c:v>
                </c:pt>
                <c:pt idx="7348">
                  <c:v>2.3934839999999999</c:v>
                </c:pt>
                <c:pt idx="7349">
                  <c:v>2.3937949999999999</c:v>
                </c:pt>
                <c:pt idx="7350">
                  <c:v>2.3941029999999999</c:v>
                </c:pt>
                <c:pt idx="7351">
                  <c:v>2.3944139999999998</c:v>
                </c:pt>
                <c:pt idx="7352">
                  <c:v>2.3947259999999999</c:v>
                </c:pt>
                <c:pt idx="7353">
                  <c:v>2.395035</c:v>
                </c:pt>
                <c:pt idx="7354">
                  <c:v>2.3953470000000001</c:v>
                </c:pt>
                <c:pt idx="7355">
                  <c:v>2.3956569999999999</c:v>
                </c:pt>
                <c:pt idx="7356">
                  <c:v>2.3959679999999999</c:v>
                </c:pt>
                <c:pt idx="7357">
                  <c:v>2.3962810000000001</c:v>
                </c:pt>
                <c:pt idx="7358">
                  <c:v>2.3965909999999999</c:v>
                </c:pt>
                <c:pt idx="7359">
                  <c:v>2.397176</c:v>
                </c:pt>
                <c:pt idx="7360">
                  <c:v>2.3974880000000001</c:v>
                </c:pt>
                <c:pt idx="7361">
                  <c:v>2.3978000000000002</c:v>
                </c:pt>
                <c:pt idx="7362">
                  <c:v>2.3981089999999998</c:v>
                </c:pt>
                <c:pt idx="7363">
                  <c:v>2.3984209999999999</c:v>
                </c:pt>
                <c:pt idx="7364">
                  <c:v>2.398733</c:v>
                </c:pt>
                <c:pt idx="7365">
                  <c:v>2.3990429999999998</c:v>
                </c:pt>
                <c:pt idx="7366">
                  <c:v>2.3993530000000001</c:v>
                </c:pt>
                <c:pt idx="7367">
                  <c:v>2.3996650000000002</c:v>
                </c:pt>
                <c:pt idx="7368">
                  <c:v>2.399975</c:v>
                </c:pt>
                <c:pt idx="7369">
                  <c:v>2.4002870000000001</c:v>
                </c:pt>
                <c:pt idx="7370">
                  <c:v>2.4005960000000002</c:v>
                </c:pt>
                <c:pt idx="7371">
                  <c:v>2.4009070000000001</c:v>
                </c:pt>
                <c:pt idx="7372">
                  <c:v>2.4012180000000001</c:v>
                </c:pt>
                <c:pt idx="7373">
                  <c:v>2.401529</c:v>
                </c:pt>
                <c:pt idx="7374">
                  <c:v>2.4018410000000001</c:v>
                </c:pt>
                <c:pt idx="7375">
                  <c:v>2.4021520000000001</c:v>
                </c:pt>
                <c:pt idx="7376">
                  <c:v>2.4024640000000002</c:v>
                </c:pt>
                <c:pt idx="7377">
                  <c:v>2.4027750000000001</c:v>
                </c:pt>
                <c:pt idx="7378">
                  <c:v>2.4030849999999999</c:v>
                </c:pt>
                <c:pt idx="7379">
                  <c:v>2.4033950000000002</c:v>
                </c:pt>
                <c:pt idx="7380">
                  <c:v>2.403705</c:v>
                </c:pt>
                <c:pt idx="7381">
                  <c:v>2.4040180000000002</c:v>
                </c:pt>
                <c:pt idx="7382">
                  <c:v>2.4043299999999999</c:v>
                </c:pt>
                <c:pt idx="7383">
                  <c:v>2.4046409999999998</c:v>
                </c:pt>
                <c:pt idx="7384">
                  <c:v>2.4049520000000002</c:v>
                </c:pt>
                <c:pt idx="7385">
                  <c:v>2.4055330000000001</c:v>
                </c:pt>
                <c:pt idx="7386">
                  <c:v>2.4058449999999998</c:v>
                </c:pt>
                <c:pt idx="7387">
                  <c:v>2.4061569999999999</c:v>
                </c:pt>
                <c:pt idx="7388">
                  <c:v>2.4064670000000001</c:v>
                </c:pt>
                <c:pt idx="7389">
                  <c:v>2.4067769999999999</c:v>
                </c:pt>
                <c:pt idx="7390">
                  <c:v>2.4070870000000002</c:v>
                </c:pt>
                <c:pt idx="7391">
                  <c:v>2.4073980000000001</c:v>
                </c:pt>
                <c:pt idx="7392">
                  <c:v>2.4077069999999998</c:v>
                </c:pt>
                <c:pt idx="7393">
                  <c:v>2.4080180000000002</c:v>
                </c:pt>
                <c:pt idx="7394">
                  <c:v>2.408328</c:v>
                </c:pt>
                <c:pt idx="7395">
                  <c:v>2.408639</c:v>
                </c:pt>
                <c:pt idx="7396">
                  <c:v>2.4089499999999999</c:v>
                </c:pt>
                <c:pt idx="7397">
                  <c:v>2.4092609999999999</c:v>
                </c:pt>
                <c:pt idx="7398">
                  <c:v>2.4097740000000001</c:v>
                </c:pt>
                <c:pt idx="7399">
                  <c:v>2.410088</c:v>
                </c:pt>
                <c:pt idx="7400">
                  <c:v>2.4104000000000001</c:v>
                </c:pt>
                <c:pt idx="7401">
                  <c:v>2.410711</c:v>
                </c:pt>
                <c:pt idx="7402">
                  <c:v>2.411022</c:v>
                </c:pt>
                <c:pt idx="7403">
                  <c:v>2.4113340000000001</c:v>
                </c:pt>
                <c:pt idx="7404">
                  <c:v>2.4116430000000002</c:v>
                </c:pt>
                <c:pt idx="7405">
                  <c:v>2.411953</c:v>
                </c:pt>
                <c:pt idx="7406">
                  <c:v>2.4122659999999998</c:v>
                </c:pt>
                <c:pt idx="7407">
                  <c:v>2.4125760000000001</c:v>
                </c:pt>
                <c:pt idx="7408">
                  <c:v>2.4128880000000001</c:v>
                </c:pt>
                <c:pt idx="7409">
                  <c:v>2.413198</c:v>
                </c:pt>
                <c:pt idx="7410">
                  <c:v>2.4135080000000002</c:v>
                </c:pt>
                <c:pt idx="7411">
                  <c:v>2.4140890000000002</c:v>
                </c:pt>
                <c:pt idx="7412">
                  <c:v>2.4144000000000001</c:v>
                </c:pt>
                <c:pt idx="7413">
                  <c:v>2.4147090000000002</c:v>
                </c:pt>
                <c:pt idx="7414">
                  <c:v>2.415022</c:v>
                </c:pt>
                <c:pt idx="7415">
                  <c:v>2.4153340000000001</c:v>
                </c:pt>
                <c:pt idx="7416">
                  <c:v>2.4156439999999999</c:v>
                </c:pt>
                <c:pt idx="7417">
                  <c:v>2.415953</c:v>
                </c:pt>
                <c:pt idx="7418">
                  <c:v>2.4162650000000001</c:v>
                </c:pt>
                <c:pt idx="7419">
                  <c:v>2.4165770000000002</c:v>
                </c:pt>
                <c:pt idx="7420">
                  <c:v>2.4168880000000001</c:v>
                </c:pt>
                <c:pt idx="7421">
                  <c:v>2.4171969999999998</c:v>
                </c:pt>
                <c:pt idx="7422">
                  <c:v>2.4175089999999999</c:v>
                </c:pt>
                <c:pt idx="7423">
                  <c:v>2.4178190000000002</c:v>
                </c:pt>
                <c:pt idx="7424">
                  <c:v>2.4181309999999998</c:v>
                </c:pt>
                <c:pt idx="7425">
                  <c:v>2.4184410000000001</c:v>
                </c:pt>
                <c:pt idx="7426">
                  <c:v>2.4187530000000002</c:v>
                </c:pt>
                <c:pt idx="7427">
                  <c:v>2.4190640000000001</c:v>
                </c:pt>
                <c:pt idx="7428">
                  <c:v>2.4193769999999999</c:v>
                </c:pt>
                <c:pt idx="7429">
                  <c:v>2.4196870000000001</c:v>
                </c:pt>
                <c:pt idx="7430">
                  <c:v>2.419997</c:v>
                </c:pt>
                <c:pt idx="7431">
                  <c:v>2.4203070000000002</c:v>
                </c:pt>
                <c:pt idx="7432">
                  <c:v>2.420617</c:v>
                </c:pt>
                <c:pt idx="7433">
                  <c:v>2.4209299999999998</c:v>
                </c:pt>
                <c:pt idx="7434">
                  <c:v>2.421243</c:v>
                </c:pt>
                <c:pt idx="7435">
                  <c:v>2.4215550000000001</c:v>
                </c:pt>
                <c:pt idx="7436">
                  <c:v>2.4218660000000001</c:v>
                </c:pt>
                <c:pt idx="7437">
                  <c:v>2.42245</c:v>
                </c:pt>
                <c:pt idx="7438">
                  <c:v>2.4227590000000001</c:v>
                </c:pt>
                <c:pt idx="7439">
                  <c:v>2.4230700000000001</c:v>
                </c:pt>
                <c:pt idx="7440">
                  <c:v>2.423381</c:v>
                </c:pt>
                <c:pt idx="7441">
                  <c:v>2.4236930000000001</c:v>
                </c:pt>
                <c:pt idx="7442">
                  <c:v>2.4240059999999999</c:v>
                </c:pt>
                <c:pt idx="7443">
                  <c:v>2.424318</c:v>
                </c:pt>
                <c:pt idx="7444">
                  <c:v>2.4246289999999999</c:v>
                </c:pt>
                <c:pt idx="7445">
                  <c:v>2.4249399999999999</c:v>
                </c:pt>
                <c:pt idx="7446">
                  <c:v>2.4252500000000001</c:v>
                </c:pt>
                <c:pt idx="7447">
                  <c:v>2.4255620000000002</c:v>
                </c:pt>
                <c:pt idx="7448">
                  <c:v>2.4258739999999999</c:v>
                </c:pt>
                <c:pt idx="7449">
                  <c:v>2.4261849999999998</c:v>
                </c:pt>
                <c:pt idx="7450">
                  <c:v>2.4267050000000001</c:v>
                </c:pt>
                <c:pt idx="7451">
                  <c:v>2.4270139999999998</c:v>
                </c:pt>
                <c:pt idx="7452">
                  <c:v>2.427324</c:v>
                </c:pt>
                <c:pt idx="7453">
                  <c:v>2.4276360000000001</c:v>
                </c:pt>
                <c:pt idx="7454">
                  <c:v>2.4279470000000001</c:v>
                </c:pt>
                <c:pt idx="7455">
                  <c:v>2.428258</c:v>
                </c:pt>
                <c:pt idx="7456">
                  <c:v>2.428569</c:v>
                </c:pt>
                <c:pt idx="7457">
                  <c:v>2.4288799999999999</c:v>
                </c:pt>
                <c:pt idx="7458">
                  <c:v>2.429192</c:v>
                </c:pt>
                <c:pt idx="7459">
                  <c:v>2.4295019999999998</c:v>
                </c:pt>
                <c:pt idx="7460">
                  <c:v>2.4298129999999998</c:v>
                </c:pt>
                <c:pt idx="7461">
                  <c:v>2.4301219999999999</c:v>
                </c:pt>
                <c:pt idx="7462">
                  <c:v>2.4304329999999998</c:v>
                </c:pt>
                <c:pt idx="7463">
                  <c:v>2.4310130000000001</c:v>
                </c:pt>
                <c:pt idx="7464">
                  <c:v>2.4313259999999999</c:v>
                </c:pt>
                <c:pt idx="7465">
                  <c:v>2.4316390000000001</c:v>
                </c:pt>
                <c:pt idx="7466">
                  <c:v>2.4319489999999999</c:v>
                </c:pt>
                <c:pt idx="7467">
                  <c:v>2.4322599999999999</c:v>
                </c:pt>
                <c:pt idx="7468">
                  <c:v>2.4325730000000001</c:v>
                </c:pt>
                <c:pt idx="7469">
                  <c:v>2.432884</c:v>
                </c:pt>
                <c:pt idx="7470">
                  <c:v>2.4331960000000001</c:v>
                </c:pt>
                <c:pt idx="7471">
                  <c:v>2.4335040000000001</c:v>
                </c:pt>
                <c:pt idx="7472">
                  <c:v>2.4338169999999999</c:v>
                </c:pt>
                <c:pt idx="7473">
                  <c:v>2.4341279999999998</c:v>
                </c:pt>
                <c:pt idx="7474">
                  <c:v>2.434437</c:v>
                </c:pt>
                <c:pt idx="7475">
                  <c:v>2.4347479999999999</c:v>
                </c:pt>
                <c:pt idx="7476">
                  <c:v>2.43506</c:v>
                </c:pt>
                <c:pt idx="7477">
                  <c:v>2.4353720000000001</c:v>
                </c:pt>
                <c:pt idx="7478">
                  <c:v>2.4356840000000002</c:v>
                </c:pt>
                <c:pt idx="7479">
                  <c:v>2.4359959999999998</c:v>
                </c:pt>
                <c:pt idx="7480">
                  <c:v>2.4363069999999998</c:v>
                </c:pt>
                <c:pt idx="7481">
                  <c:v>2.4366180000000002</c:v>
                </c:pt>
                <c:pt idx="7482">
                  <c:v>2.436928</c:v>
                </c:pt>
                <c:pt idx="7483">
                  <c:v>2.4372389999999999</c:v>
                </c:pt>
                <c:pt idx="7484">
                  <c:v>2.4375499999999999</c:v>
                </c:pt>
                <c:pt idx="7485">
                  <c:v>2.4378600000000001</c:v>
                </c:pt>
                <c:pt idx="7486">
                  <c:v>2.4381710000000001</c:v>
                </c:pt>
                <c:pt idx="7487">
                  <c:v>2.4384830000000002</c:v>
                </c:pt>
                <c:pt idx="7488">
                  <c:v>2.4387949999999998</c:v>
                </c:pt>
                <c:pt idx="7489">
                  <c:v>2.439378</c:v>
                </c:pt>
                <c:pt idx="7490">
                  <c:v>2.439689</c:v>
                </c:pt>
                <c:pt idx="7491">
                  <c:v>2.44</c:v>
                </c:pt>
                <c:pt idx="7492">
                  <c:v>2.4403109999999999</c:v>
                </c:pt>
                <c:pt idx="7493">
                  <c:v>2.4406219999999998</c:v>
                </c:pt>
                <c:pt idx="7494">
                  <c:v>2.4409329999999998</c:v>
                </c:pt>
                <c:pt idx="7495">
                  <c:v>2.4412430000000001</c:v>
                </c:pt>
                <c:pt idx="7496">
                  <c:v>2.4415550000000001</c:v>
                </c:pt>
                <c:pt idx="7497">
                  <c:v>2.4418660000000001</c:v>
                </c:pt>
                <c:pt idx="7498">
                  <c:v>2.4421750000000002</c:v>
                </c:pt>
                <c:pt idx="7499">
                  <c:v>2.4424860000000002</c:v>
                </c:pt>
                <c:pt idx="7500">
                  <c:v>2.4427949999999998</c:v>
                </c:pt>
                <c:pt idx="7501">
                  <c:v>2.4431050000000001</c:v>
                </c:pt>
                <c:pt idx="7502">
                  <c:v>2.4436239999999998</c:v>
                </c:pt>
                <c:pt idx="7503">
                  <c:v>2.4439359999999999</c:v>
                </c:pt>
                <c:pt idx="7504">
                  <c:v>2.4442460000000001</c:v>
                </c:pt>
                <c:pt idx="7505">
                  <c:v>2.4445570000000001</c:v>
                </c:pt>
                <c:pt idx="7506">
                  <c:v>2.4448669999999999</c:v>
                </c:pt>
                <c:pt idx="7507">
                  <c:v>2.445179</c:v>
                </c:pt>
                <c:pt idx="7508">
                  <c:v>2.4454880000000001</c:v>
                </c:pt>
                <c:pt idx="7509">
                  <c:v>2.4457990000000001</c:v>
                </c:pt>
                <c:pt idx="7510">
                  <c:v>2.446107</c:v>
                </c:pt>
                <c:pt idx="7511">
                  <c:v>2.4464190000000001</c:v>
                </c:pt>
                <c:pt idx="7512">
                  <c:v>2.4467300000000001</c:v>
                </c:pt>
                <c:pt idx="7513">
                  <c:v>2.447041</c:v>
                </c:pt>
                <c:pt idx="7514">
                  <c:v>2.4473509999999998</c:v>
                </c:pt>
                <c:pt idx="7515">
                  <c:v>2.447927</c:v>
                </c:pt>
                <c:pt idx="7516">
                  <c:v>2.4482370000000002</c:v>
                </c:pt>
                <c:pt idx="7517">
                  <c:v>2.4485480000000002</c:v>
                </c:pt>
                <c:pt idx="7518">
                  <c:v>2.4488599999999998</c:v>
                </c:pt>
                <c:pt idx="7519">
                  <c:v>2.4491719999999999</c:v>
                </c:pt>
                <c:pt idx="7520">
                  <c:v>2.4494820000000002</c:v>
                </c:pt>
                <c:pt idx="7521">
                  <c:v>2.4497939999999998</c:v>
                </c:pt>
                <c:pt idx="7522">
                  <c:v>2.4501050000000002</c:v>
                </c:pt>
                <c:pt idx="7523">
                  <c:v>2.450415</c:v>
                </c:pt>
                <c:pt idx="7524">
                  <c:v>2.4507249999999998</c:v>
                </c:pt>
                <c:pt idx="7525">
                  <c:v>2.4510329999999998</c:v>
                </c:pt>
                <c:pt idx="7526">
                  <c:v>2.451346</c:v>
                </c:pt>
                <c:pt idx="7527">
                  <c:v>2.451657</c:v>
                </c:pt>
                <c:pt idx="7528">
                  <c:v>2.4519690000000001</c:v>
                </c:pt>
                <c:pt idx="7529">
                  <c:v>2.45228</c:v>
                </c:pt>
                <c:pt idx="7530">
                  <c:v>2.452591</c:v>
                </c:pt>
                <c:pt idx="7531">
                  <c:v>2.4529030000000001</c:v>
                </c:pt>
                <c:pt idx="7532">
                  <c:v>2.453214</c:v>
                </c:pt>
                <c:pt idx="7533">
                  <c:v>2.4535239999999998</c:v>
                </c:pt>
                <c:pt idx="7534">
                  <c:v>2.4538340000000001</c:v>
                </c:pt>
                <c:pt idx="7535">
                  <c:v>2.4541460000000002</c:v>
                </c:pt>
                <c:pt idx="7536">
                  <c:v>2.454456</c:v>
                </c:pt>
                <c:pt idx="7537">
                  <c:v>2.4547659999999998</c:v>
                </c:pt>
                <c:pt idx="7538">
                  <c:v>2.4550770000000002</c:v>
                </c:pt>
                <c:pt idx="7539">
                  <c:v>2.4553859999999998</c:v>
                </c:pt>
                <c:pt idx="7540">
                  <c:v>2.4556960000000001</c:v>
                </c:pt>
                <c:pt idx="7541">
                  <c:v>2.4562750000000002</c:v>
                </c:pt>
                <c:pt idx="7542">
                  <c:v>2.4565869999999999</c:v>
                </c:pt>
                <c:pt idx="7543">
                  <c:v>2.4568970000000001</c:v>
                </c:pt>
                <c:pt idx="7544">
                  <c:v>2.4572090000000002</c:v>
                </c:pt>
                <c:pt idx="7545">
                  <c:v>2.4575200000000001</c:v>
                </c:pt>
                <c:pt idx="7546">
                  <c:v>2.45783</c:v>
                </c:pt>
                <c:pt idx="7547">
                  <c:v>2.4581400000000002</c:v>
                </c:pt>
                <c:pt idx="7548">
                  <c:v>2.4584489999999999</c:v>
                </c:pt>
                <c:pt idx="7549">
                  <c:v>2.4587599999999998</c:v>
                </c:pt>
                <c:pt idx="7550">
                  <c:v>2.4590700000000001</c:v>
                </c:pt>
                <c:pt idx="7551">
                  <c:v>2.4593820000000002</c:v>
                </c:pt>
                <c:pt idx="7552">
                  <c:v>2.4596930000000001</c:v>
                </c:pt>
                <c:pt idx="7553">
                  <c:v>2.4600050000000002</c:v>
                </c:pt>
                <c:pt idx="7554">
                  <c:v>2.460537</c:v>
                </c:pt>
                <c:pt idx="7555">
                  <c:v>2.4608479999999999</c:v>
                </c:pt>
                <c:pt idx="7556">
                  <c:v>2.4611589999999999</c:v>
                </c:pt>
                <c:pt idx="7557">
                  <c:v>2.461471</c:v>
                </c:pt>
                <c:pt idx="7558">
                  <c:v>2.4617819999999999</c:v>
                </c:pt>
                <c:pt idx="7559">
                  <c:v>2.4620920000000002</c:v>
                </c:pt>
                <c:pt idx="7560">
                  <c:v>2.4624030000000001</c:v>
                </c:pt>
                <c:pt idx="7561">
                  <c:v>2.4627159999999999</c:v>
                </c:pt>
                <c:pt idx="7562">
                  <c:v>2.4630269999999999</c:v>
                </c:pt>
                <c:pt idx="7563">
                  <c:v>2.4633389999999999</c:v>
                </c:pt>
                <c:pt idx="7564">
                  <c:v>2.4636480000000001</c:v>
                </c:pt>
                <c:pt idx="7565">
                  <c:v>2.4639600000000002</c:v>
                </c:pt>
                <c:pt idx="7566">
                  <c:v>2.4642710000000001</c:v>
                </c:pt>
                <c:pt idx="7567">
                  <c:v>2.4648479999999999</c:v>
                </c:pt>
                <c:pt idx="7568">
                  <c:v>2.465157</c:v>
                </c:pt>
                <c:pt idx="7569">
                  <c:v>2.4654669999999999</c:v>
                </c:pt>
                <c:pt idx="7570">
                  <c:v>2.4657800000000001</c:v>
                </c:pt>
                <c:pt idx="7571">
                  <c:v>2.4660920000000002</c:v>
                </c:pt>
                <c:pt idx="7572">
                  <c:v>2.4664030000000001</c:v>
                </c:pt>
                <c:pt idx="7573">
                  <c:v>2.4667129999999999</c:v>
                </c:pt>
                <c:pt idx="7574">
                  <c:v>2.4670260000000002</c:v>
                </c:pt>
                <c:pt idx="7575">
                  <c:v>2.4673379999999998</c:v>
                </c:pt>
                <c:pt idx="7576">
                  <c:v>2.4676490000000002</c:v>
                </c:pt>
                <c:pt idx="7577">
                  <c:v>2.4679600000000002</c:v>
                </c:pt>
                <c:pt idx="7578">
                  <c:v>2.46827</c:v>
                </c:pt>
                <c:pt idx="7579">
                  <c:v>2.4685800000000002</c:v>
                </c:pt>
                <c:pt idx="7580">
                  <c:v>2.4688919999999999</c:v>
                </c:pt>
                <c:pt idx="7581">
                  <c:v>2.469204</c:v>
                </c:pt>
                <c:pt idx="7582">
                  <c:v>2.4695140000000002</c:v>
                </c:pt>
                <c:pt idx="7583">
                  <c:v>2.469824</c:v>
                </c:pt>
                <c:pt idx="7584">
                  <c:v>2.4701339999999998</c:v>
                </c:pt>
                <c:pt idx="7585">
                  <c:v>2.4704480000000002</c:v>
                </c:pt>
                <c:pt idx="7586">
                  <c:v>2.4707590000000001</c:v>
                </c:pt>
                <c:pt idx="7587">
                  <c:v>2.4710670000000001</c:v>
                </c:pt>
                <c:pt idx="7588">
                  <c:v>2.4713780000000001</c:v>
                </c:pt>
                <c:pt idx="7589">
                  <c:v>2.4716900000000002</c:v>
                </c:pt>
                <c:pt idx="7590">
                  <c:v>2.4719989999999998</c:v>
                </c:pt>
                <c:pt idx="7591">
                  <c:v>2.4723099999999998</c:v>
                </c:pt>
                <c:pt idx="7592">
                  <c:v>2.4726189999999999</c:v>
                </c:pt>
                <c:pt idx="7593">
                  <c:v>2.473201</c:v>
                </c:pt>
                <c:pt idx="7594">
                  <c:v>2.4735140000000002</c:v>
                </c:pt>
                <c:pt idx="7595">
                  <c:v>2.473824</c:v>
                </c:pt>
                <c:pt idx="7596">
                  <c:v>2.4741379999999999</c:v>
                </c:pt>
                <c:pt idx="7597">
                  <c:v>2.4744480000000002</c:v>
                </c:pt>
                <c:pt idx="7598">
                  <c:v>2.4747590000000002</c:v>
                </c:pt>
                <c:pt idx="7599">
                  <c:v>2.4750700000000001</c:v>
                </c:pt>
                <c:pt idx="7600">
                  <c:v>2.4753799999999999</c:v>
                </c:pt>
                <c:pt idx="7601">
                  <c:v>2.4756900000000002</c:v>
                </c:pt>
                <c:pt idx="7602">
                  <c:v>2.4760010000000001</c:v>
                </c:pt>
                <c:pt idx="7603">
                  <c:v>2.4763120000000001</c:v>
                </c:pt>
                <c:pt idx="7604">
                  <c:v>2.4766249999999999</c:v>
                </c:pt>
                <c:pt idx="7605">
                  <c:v>2.4769359999999998</c:v>
                </c:pt>
                <c:pt idx="7606">
                  <c:v>2.4774759999999998</c:v>
                </c:pt>
                <c:pt idx="7607">
                  <c:v>2.4777849999999999</c:v>
                </c:pt>
                <c:pt idx="7608">
                  <c:v>2.478097</c:v>
                </c:pt>
                <c:pt idx="7609">
                  <c:v>2.4784090000000001</c:v>
                </c:pt>
                <c:pt idx="7610">
                  <c:v>2.4787189999999999</c:v>
                </c:pt>
                <c:pt idx="7611">
                  <c:v>2.479031</c:v>
                </c:pt>
                <c:pt idx="7612">
                  <c:v>2.4793409999999998</c:v>
                </c:pt>
                <c:pt idx="7613">
                  <c:v>2.479654</c:v>
                </c:pt>
                <c:pt idx="7614">
                  <c:v>2.4799669999999998</c:v>
                </c:pt>
                <c:pt idx="7615">
                  <c:v>2.4802780000000002</c:v>
                </c:pt>
                <c:pt idx="7616">
                  <c:v>2.480588</c:v>
                </c:pt>
                <c:pt idx="7617">
                  <c:v>2.480899</c:v>
                </c:pt>
                <c:pt idx="7618">
                  <c:v>2.4812080000000001</c:v>
                </c:pt>
                <c:pt idx="7619">
                  <c:v>2.481786</c:v>
                </c:pt>
                <c:pt idx="7620">
                  <c:v>2.4820980000000001</c:v>
                </c:pt>
                <c:pt idx="7621">
                  <c:v>2.4824109999999999</c:v>
                </c:pt>
                <c:pt idx="7622">
                  <c:v>2.4827219999999999</c:v>
                </c:pt>
                <c:pt idx="7623">
                  <c:v>2.4830329999999998</c:v>
                </c:pt>
                <c:pt idx="7624">
                  <c:v>2.4833449999999999</c:v>
                </c:pt>
                <c:pt idx="7625">
                  <c:v>2.4836550000000002</c:v>
                </c:pt>
                <c:pt idx="7626">
                  <c:v>2.4839660000000001</c:v>
                </c:pt>
                <c:pt idx="7627">
                  <c:v>2.4842770000000001</c:v>
                </c:pt>
                <c:pt idx="7628">
                  <c:v>2.484588</c:v>
                </c:pt>
                <c:pt idx="7629">
                  <c:v>2.4849000000000001</c:v>
                </c:pt>
                <c:pt idx="7630">
                  <c:v>2.4852120000000002</c:v>
                </c:pt>
                <c:pt idx="7631">
                  <c:v>2.485522</c:v>
                </c:pt>
                <c:pt idx="7632">
                  <c:v>2.485833</c:v>
                </c:pt>
                <c:pt idx="7633">
                  <c:v>2.486145</c:v>
                </c:pt>
                <c:pt idx="7634">
                  <c:v>2.486456</c:v>
                </c:pt>
                <c:pt idx="7635">
                  <c:v>2.4867659999999998</c:v>
                </c:pt>
                <c:pt idx="7636">
                  <c:v>2.4870779999999999</c:v>
                </c:pt>
                <c:pt idx="7637">
                  <c:v>2.4873880000000002</c:v>
                </c:pt>
                <c:pt idx="7638">
                  <c:v>2.4876999999999998</c:v>
                </c:pt>
                <c:pt idx="7639">
                  <c:v>2.4880089999999999</c:v>
                </c:pt>
                <c:pt idx="7640">
                  <c:v>2.4883199999999999</c:v>
                </c:pt>
                <c:pt idx="7641">
                  <c:v>2.4886300000000001</c:v>
                </c:pt>
                <c:pt idx="7642">
                  <c:v>2.4889399999999999</c:v>
                </c:pt>
                <c:pt idx="7643">
                  <c:v>2.489252</c:v>
                </c:pt>
                <c:pt idx="7644">
                  <c:v>2.4895619999999998</c:v>
                </c:pt>
                <c:pt idx="7645">
                  <c:v>2.4901460000000002</c:v>
                </c:pt>
                <c:pt idx="7646">
                  <c:v>2.4904570000000001</c:v>
                </c:pt>
                <c:pt idx="7647">
                  <c:v>2.4907689999999998</c:v>
                </c:pt>
                <c:pt idx="7648">
                  <c:v>2.4910779999999999</c:v>
                </c:pt>
                <c:pt idx="7649">
                  <c:v>2.4913880000000002</c:v>
                </c:pt>
                <c:pt idx="7650">
                  <c:v>2.4916990000000001</c:v>
                </c:pt>
                <c:pt idx="7651">
                  <c:v>2.4920119999999999</c:v>
                </c:pt>
                <c:pt idx="7652">
                  <c:v>2.4923229999999998</c:v>
                </c:pt>
                <c:pt idx="7653">
                  <c:v>2.4926349999999999</c:v>
                </c:pt>
                <c:pt idx="7654">
                  <c:v>2.4929459999999999</c:v>
                </c:pt>
                <c:pt idx="7655">
                  <c:v>2.493258</c:v>
                </c:pt>
                <c:pt idx="7656">
                  <c:v>2.4935689999999999</c:v>
                </c:pt>
                <c:pt idx="7657">
                  <c:v>2.493881</c:v>
                </c:pt>
                <c:pt idx="7658">
                  <c:v>2.4943930000000001</c:v>
                </c:pt>
                <c:pt idx="7659">
                  <c:v>2.494704</c:v>
                </c:pt>
                <c:pt idx="7660">
                  <c:v>2.4950160000000001</c:v>
                </c:pt>
                <c:pt idx="7661">
                  <c:v>2.4953270000000001</c:v>
                </c:pt>
                <c:pt idx="7662">
                  <c:v>2.4956390000000002</c:v>
                </c:pt>
                <c:pt idx="7663">
                  <c:v>2.495949</c:v>
                </c:pt>
                <c:pt idx="7664">
                  <c:v>2.4962610000000001</c:v>
                </c:pt>
                <c:pt idx="7665">
                  <c:v>2.4965739999999998</c:v>
                </c:pt>
                <c:pt idx="7666">
                  <c:v>2.4968859999999999</c:v>
                </c:pt>
                <c:pt idx="7667">
                  <c:v>2.497198</c:v>
                </c:pt>
                <c:pt idx="7668">
                  <c:v>2.4975100000000001</c:v>
                </c:pt>
                <c:pt idx="7669">
                  <c:v>2.4978220000000002</c:v>
                </c:pt>
                <c:pt idx="7670">
                  <c:v>2.498135</c:v>
                </c:pt>
                <c:pt idx="7671">
                  <c:v>2.4987110000000001</c:v>
                </c:pt>
                <c:pt idx="7672">
                  <c:v>2.4990239999999999</c:v>
                </c:pt>
                <c:pt idx="7673">
                  <c:v>2.499336</c:v>
                </c:pt>
                <c:pt idx="7674">
                  <c:v>2.499647</c:v>
                </c:pt>
                <c:pt idx="7675">
                  <c:v>2.499959</c:v>
                </c:pt>
                <c:pt idx="7676">
                  <c:v>2.50027</c:v>
                </c:pt>
                <c:pt idx="7677">
                  <c:v>2.5007470000000001</c:v>
                </c:pt>
                <c:pt idx="7678">
                  <c:v>2.5010599999999998</c:v>
                </c:pt>
                <c:pt idx="7679">
                  <c:v>2.5013700000000001</c:v>
                </c:pt>
                <c:pt idx="7680">
                  <c:v>2.501681</c:v>
                </c:pt>
                <c:pt idx="7681">
                  <c:v>2.5019930000000001</c:v>
                </c:pt>
                <c:pt idx="7682">
                  <c:v>2.5023059999999999</c:v>
                </c:pt>
                <c:pt idx="7683">
                  <c:v>2.5026160000000002</c:v>
                </c:pt>
                <c:pt idx="7684">
                  <c:v>2.5029279999999998</c:v>
                </c:pt>
                <c:pt idx="7685">
                  <c:v>2.5032380000000001</c:v>
                </c:pt>
                <c:pt idx="7686">
                  <c:v>2.5035500000000002</c:v>
                </c:pt>
                <c:pt idx="7687">
                  <c:v>2.5038610000000001</c:v>
                </c:pt>
                <c:pt idx="7688">
                  <c:v>2.5041739999999999</c:v>
                </c:pt>
                <c:pt idx="7689">
                  <c:v>2.504486</c:v>
                </c:pt>
                <c:pt idx="7690">
                  <c:v>2.5047950000000001</c:v>
                </c:pt>
                <c:pt idx="7691">
                  <c:v>2.5051060000000001</c:v>
                </c:pt>
                <c:pt idx="7692">
                  <c:v>2.5054180000000001</c:v>
                </c:pt>
                <c:pt idx="7693">
                  <c:v>2.5057269999999998</c:v>
                </c:pt>
                <c:pt idx="7694">
                  <c:v>2.5060380000000002</c:v>
                </c:pt>
                <c:pt idx="7695">
                  <c:v>2.5063499999999999</c:v>
                </c:pt>
                <c:pt idx="7696">
                  <c:v>2.5066609999999998</c:v>
                </c:pt>
                <c:pt idx="7697">
                  <c:v>2.5072410000000001</c:v>
                </c:pt>
                <c:pt idx="7698">
                  <c:v>2.5075530000000001</c:v>
                </c:pt>
                <c:pt idx="7699">
                  <c:v>2.5078640000000001</c:v>
                </c:pt>
                <c:pt idx="7700">
                  <c:v>2.5081760000000002</c:v>
                </c:pt>
                <c:pt idx="7701">
                  <c:v>2.5084879999999998</c:v>
                </c:pt>
                <c:pt idx="7702">
                  <c:v>2.5087980000000001</c:v>
                </c:pt>
                <c:pt idx="7703">
                  <c:v>2.509109</c:v>
                </c:pt>
                <c:pt idx="7704">
                  <c:v>2.5094189999999998</c:v>
                </c:pt>
                <c:pt idx="7705">
                  <c:v>2.5097299999999998</c:v>
                </c:pt>
                <c:pt idx="7706">
                  <c:v>2.51004</c:v>
                </c:pt>
                <c:pt idx="7707">
                  <c:v>2.5103499999999999</c:v>
                </c:pt>
                <c:pt idx="7708">
                  <c:v>2.5106619999999999</c:v>
                </c:pt>
                <c:pt idx="7709">
                  <c:v>2.5109699999999999</c:v>
                </c:pt>
                <c:pt idx="7710">
                  <c:v>2.5112999999999999</c:v>
                </c:pt>
                <c:pt idx="7711">
                  <c:v>2.511612</c:v>
                </c:pt>
                <c:pt idx="7712">
                  <c:v>2.5119229999999999</c:v>
                </c:pt>
                <c:pt idx="7713">
                  <c:v>2.512235</c:v>
                </c:pt>
                <c:pt idx="7714">
                  <c:v>2.5125470000000001</c:v>
                </c:pt>
                <c:pt idx="7715">
                  <c:v>2.5128590000000002</c:v>
                </c:pt>
                <c:pt idx="7716">
                  <c:v>2.5131679999999998</c:v>
                </c:pt>
                <c:pt idx="7717">
                  <c:v>2.513477</c:v>
                </c:pt>
                <c:pt idx="7718">
                  <c:v>2.5137870000000002</c:v>
                </c:pt>
                <c:pt idx="7719">
                  <c:v>2.5140989999999999</c:v>
                </c:pt>
                <c:pt idx="7720">
                  <c:v>2.5144069999999998</c:v>
                </c:pt>
                <c:pt idx="7721">
                  <c:v>2.5147179999999998</c:v>
                </c:pt>
                <c:pt idx="7722">
                  <c:v>2.5150269999999999</c:v>
                </c:pt>
                <c:pt idx="7723">
                  <c:v>2.515609</c:v>
                </c:pt>
                <c:pt idx="7724">
                  <c:v>2.5159189999999998</c:v>
                </c:pt>
                <c:pt idx="7725">
                  <c:v>2.5162300000000002</c:v>
                </c:pt>
                <c:pt idx="7726">
                  <c:v>2.51654</c:v>
                </c:pt>
                <c:pt idx="7727">
                  <c:v>2.5168520000000001</c:v>
                </c:pt>
                <c:pt idx="7728">
                  <c:v>2.517163</c:v>
                </c:pt>
                <c:pt idx="7729">
                  <c:v>2.517474</c:v>
                </c:pt>
                <c:pt idx="7730">
                  <c:v>2.5177860000000001</c:v>
                </c:pt>
                <c:pt idx="7731">
                  <c:v>2.518097</c:v>
                </c:pt>
                <c:pt idx="7732">
                  <c:v>2.518408</c:v>
                </c:pt>
                <c:pt idx="7733">
                  <c:v>2.5187179999999998</c:v>
                </c:pt>
                <c:pt idx="7734">
                  <c:v>2.5190290000000002</c:v>
                </c:pt>
                <c:pt idx="7735">
                  <c:v>2.519339</c:v>
                </c:pt>
                <c:pt idx="7736">
                  <c:v>2.5196489999999998</c:v>
                </c:pt>
                <c:pt idx="7737">
                  <c:v>2.5199609999999999</c:v>
                </c:pt>
                <c:pt idx="7738">
                  <c:v>2.520273</c:v>
                </c:pt>
                <c:pt idx="7739">
                  <c:v>2.5205839999999999</c:v>
                </c:pt>
                <c:pt idx="7740">
                  <c:v>2.520896</c:v>
                </c:pt>
                <c:pt idx="7741">
                  <c:v>2.5212059999999998</c:v>
                </c:pt>
                <c:pt idx="7742">
                  <c:v>2.5215160000000001</c:v>
                </c:pt>
                <c:pt idx="7743">
                  <c:v>2.5218259999999999</c:v>
                </c:pt>
                <c:pt idx="7744">
                  <c:v>2.522138</c:v>
                </c:pt>
                <c:pt idx="7745">
                  <c:v>2.5224500000000001</c:v>
                </c:pt>
                <c:pt idx="7746">
                  <c:v>2.522761</c:v>
                </c:pt>
                <c:pt idx="7747">
                  <c:v>2.5230730000000001</c:v>
                </c:pt>
                <c:pt idx="7748">
                  <c:v>2.5233829999999999</c:v>
                </c:pt>
                <c:pt idx="7749">
                  <c:v>2.5239639999999999</c:v>
                </c:pt>
                <c:pt idx="7750">
                  <c:v>2.524276</c:v>
                </c:pt>
                <c:pt idx="7751">
                  <c:v>2.5245860000000002</c:v>
                </c:pt>
                <c:pt idx="7752">
                  <c:v>2.5248949999999999</c:v>
                </c:pt>
                <c:pt idx="7753">
                  <c:v>2.5252059999999998</c:v>
                </c:pt>
                <c:pt idx="7754">
                  <c:v>2.5255169999999998</c:v>
                </c:pt>
                <c:pt idx="7755">
                  <c:v>2.5258280000000002</c:v>
                </c:pt>
                <c:pt idx="7756">
                  <c:v>2.5261399999999998</c:v>
                </c:pt>
                <c:pt idx="7757">
                  <c:v>2.5264509999999998</c:v>
                </c:pt>
                <c:pt idx="7758">
                  <c:v>2.5267599999999999</c:v>
                </c:pt>
                <c:pt idx="7759">
                  <c:v>2.5270709999999998</c:v>
                </c:pt>
                <c:pt idx="7760">
                  <c:v>2.5273819999999998</c:v>
                </c:pt>
                <c:pt idx="7761">
                  <c:v>2.527692</c:v>
                </c:pt>
                <c:pt idx="7762">
                  <c:v>2.5282369999999998</c:v>
                </c:pt>
                <c:pt idx="7763">
                  <c:v>2.528546</c:v>
                </c:pt>
                <c:pt idx="7764">
                  <c:v>2.5288550000000001</c:v>
                </c:pt>
                <c:pt idx="7765">
                  <c:v>2.5291649999999999</c:v>
                </c:pt>
                <c:pt idx="7766">
                  <c:v>2.529477</c:v>
                </c:pt>
                <c:pt idx="7767">
                  <c:v>2.5297879999999999</c:v>
                </c:pt>
                <c:pt idx="7768">
                  <c:v>2.5301</c:v>
                </c:pt>
                <c:pt idx="7769">
                  <c:v>2.5304099999999998</c:v>
                </c:pt>
                <c:pt idx="7770">
                  <c:v>2.5307219999999999</c:v>
                </c:pt>
                <c:pt idx="7771">
                  <c:v>2.5310329999999999</c:v>
                </c:pt>
                <c:pt idx="7772">
                  <c:v>2.531345</c:v>
                </c:pt>
                <c:pt idx="7773">
                  <c:v>2.531657</c:v>
                </c:pt>
                <c:pt idx="7774">
                  <c:v>2.5319690000000001</c:v>
                </c:pt>
                <c:pt idx="7775">
                  <c:v>2.5325510000000002</c:v>
                </c:pt>
                <c:pt idx="7776">
                  <c:v>2.5328620000000002</c:v>
                </c:pt>
                <c:pt idx="7777">
                  <c:v>2.5331709999999998</c:v>
                </c:pt>
                <c:pt idx="7778">
                  <c:v>2.5334829999999999</c:v>
                </c:pt>
                <c:pt idx="7779">
                  <c:v>2.5337930000000002</c:v>
                </c:pt>
                <c:pt idx="7780">
                  <c:v>2.5341040000000001</c:v>
                </c:pt>
                <c:pt idx="7781">
                  <c:v>2.5344150000000001</c:v>
                </c:pt>
                <c:pt idx="7782">
                  <c:v>2.534726</c:v>
                </c:pt>
                <c:pt idx="7783">
                  <c:v>2.535037</c:v>
                </c:pt>
                <c:pt idx="7784">
                  <c:v>2.5353479999999999</c:v>
                </c:pt>
                <c:pt idx="7785">
                  <c:v>2.5356580000000002</c:v>
                </c:pt>
                <c:pt idx="7786">
                  <c:v>2.5359690000000001</c:v>
                </c:pt>
                <c:pt idx="7787">
                  <c:v>2.5362819999999999</c:v>
                </c:pt>
                <c:pt idx="7788">
                  <c:v>2.536594</c:v>
                </c:pt>
                <c:pt idx="7789">
                  <c:v>2.5369060000000001</c:v>
                </c:pt>
                <c:pt idx="7790">
                  <c:v>2.5372159999999999</c:v>
                </c:pt>
                <c:pt idx="7791">
                  <c:v>2.5375269999999999</c:v>
                </c:pt>
                <c:pt idx="7792">
                  <c:v>2.537839</c:v>
                </c:pt>
                <c:pt idx="7793">
                  <c:v>2.5381490000000002</c:v>
                </c:pt>
                <c:pt idx="7794">
                  <c:v>2.5384600000000002</c:v>
                </c:pt>
                <c:pt idx="7795">
                  <c:v>2.5387719999999998</c:v>
                </c:pt>
                <c:pt idx="7796">
                  <c:v>2.5390830000000002</c:v>
                </c:pt>
                <c:pt idx="7797">
                  <c:v>2.5393949999999998</c:v>
                </c:pt>
                <c:pt idx="7798">
                  <c:v>2.5397080000000001</c:v>
                </c:pt>
                <c:pt idx="7799">
                  <c:v>2.540019</c:v>
                </c:pt>
                <c:pt idx="7800">
                  <c:v>2.5403310000000001</c:v>
                </c:pt>
                <c:pt idx="7801">
                  <c:v>2.5409139999999999</c:v>
                </c:pt>
                <c:pt idx="7802">
                  <c:v>2.541226</c:v>
                </c:pt>
                <c:pt idx="7803">
                  <c:v>2.5415380000000001</c:v>
                </c:pt>
                <c:pt idx="7804">
                  <c:v>2.541849</c:v>
                </c:pt>
                <c:pt idx="7805">
                  <c:v>2.5421610000000001</c:v>
                </c:pt>
                <c:pt idx="7806">
                  <c:v>2.5424730000000002</c:v>
                </c:pt>
                <c:pt idx="7807">
                  <c:v>2.542783</c:v>
                </c:pt>
                <c:pt idx="7808">
                  <c:v>2.5430950000000001</c:v>
                </c:pt>
                <c:pt idx="7809">
                  <c:v>2.5434060000000001</c:v>
                </c:pt>
                <c:pt idx="7810">
                  <c:v>2.5437159999999999</c:v>
                </c:pt>
                <c:pt idx="7811">
                  <c:v>2.5440269999999998</c:v>
                </c:pt>
                <c:pt idx="7812">
                  <c:v>2.5443389999999999</c:v>
                </c:pt>
                <c:pt idx="7813">
                  <c:v>2.5446490000000002</c:v>
                </c:pt>
                <c:pt idx="7814">
                  <c:v>2.5451589999999999</c:v>
                </c:pt>
                <c:pt idx="7815">
                  <c:v>2.5454699999999999</c:v>
                </c:pt>
                <c:pt idx="7816">
                  <c:v>2.545782</c:v>
                </c:pt>
                <c:pt idx="7817">
                  <c:v>2.5460919999999998</c:v>
                </c:pt>
                <c:pt idx="7818">
                  <c:v>2.5464030000000002</c:v>
                </c:pt>
                <c:pt idx="7819">
                  <c:v>2.546716</c:v>
                </c:pt>
                <c:pt idx="7820">
                  <c:v>2.5470269999999999</c:v>
                </c:pt>
                <c:pt idx="7821">
                  <c:v>2.5473370000000002</c:v>
                </c:pt>
                <c:pt idx="7822">
                  <c:v>2.5476480000000001</c:v>
                </c:pt>
                <c:pt idx="7823">
                  <c:v>2.5479569999999998</c:v>
                </c:pt>
                <c:pt idx="7824">
                  <c:v>2.5482689999999999</c:v>
                </c:pt>
                <c:pt idx="7825">
                  <c:v>2.548578</c:v>
                </c:pt>
                <c:pt idx="7826">
                  <c:v>2.548886</c:v>
                </c:pt>
                <c:pt idx="7827">
                  <c:v>2.5494650000000001</c:v>
                </c:pt>
                <c:pt idx="7828">
                  <c:v>2.5497749999999999</c:v>
                </c:pt>
                <c:pt idx="7829">
                  <c:v>2.5500859999999999</c:v>
                </c:pt>
                <c:pt idx="7830">
                  <c:v>2.5503960000000001</c:v>
                </c:pt>
                <c:pt idx="7831">
                  <c:v>2.5507059999999999</c:v>
                </c:pt>
                <c:pt idx="7832">
                  <c:v>2.5510190000000001</c:v>
                </c:pt>
                <c:pt idx="7833">
                  <c:v>2.551329</c:v>
                </c:pt>
                <c:pt idx="7834">
                  <c:v>2.5516399999999999</c:v>
                </c:pt>
                <c:pt idx="7835">
                  <c:v>2.551949</c:v>
                </c:pt>
                <c:pt idx="7836">
                  <c:v>2.55226</c:v>
                </c:pt>
                <c:pt idx="7837">
                  <c:v>2.5525699999999998</c:v>
                </c:pt>
                <c:pt idx="7838">
                  <c:v>2.55288</c:v>
                </c:pt>
                <c:pt idx="7839">
                  <c:v>2.5531890000000002</c:v>
                </c:pt>
                <c:pt idx="7840">
                  <c:v>2.5535000000000001</c:v>
                </c:pt>
                <c:pt idx="7841">
                  <c:v>2.5538120000000002</c:v>
                </c:pt>
                <c:pt idx="7842">
                  <c:v>2.5541239999999998</c:v>
                </c:pt>
                <c:pt idx="7843">
                  <c:v>2.5544340000000001</c:v>
                </c:pt>
                <c:pt idx="7844">
                  <c:v>2.554745</c:v>
                </c:pt>
                <c:pt idx="7845">
                  <c:v>2.5550540000000002</c:v>
                </c:pt>
                <c:pt idx="7846">
                  <c:v>2.5553629999999998</c:v>
                </c:pt>
                <c:pt idx="7847">
                  <c:v>2.5556739999999998</c:v>
                </c:pt>
                <c:pt idx="7848">
                  <c:v>2.5559850000000002</c:v>
                </c:pt>
                <c:pt idx="7849">
                  <c:v>2.5562969999999998</c:v>
                </c:pt>
                <c:pt idx="7850">
                  <c:v>2.5566080000000002</c:v>
                </c:pt>
                <c:pt idx="7851">
                  <c:v>2.5569199999999999</c:v>
                </c:pt>
                <c:pt idx="7852">
                  <c:v>2.5572319999999999</c:v>
                </c:pt>
                <c:pt idx="7853">
                  <c:v>2.5578129999999999</c:v>
                </c:pt>
                <c:pt idx="7854">
                  <c:v>2.5581239999999998</c:v>
                </c:pt>
                <c:pt idx="7855">
                  <c:v>2.5584349999999998</c:v>
                </c:pt>
                <c:pt idx="7856">
                  <c:v>2.5587460000000002</c:v>
                </c:pt>
                <c:pt idx="7857">
                  <c:v>2.5590570000000001</c:v>
                </c:pt>
                <c:pt idx="7858">
                  <c:v>2.5593680000000001</c:v>
                </c:pt>
                <c:pt idx="7859">
                  <c:v>2.5596770000000002</c:v>
                </c:pt>
                <c:pt idx="7860">
                  <c:v>2.5599880000000002</c:v>
                </c:pt>
                <c:pt idx="7861">
                  <c:v>2.5602999999999998</c:v>
                </c:pt>
                <c:pt idx="7862">
                  <c:v>2.5606100000000001</c:v>
                </c:pt>
                <c:pt idx="7863">
                  <c:v>2.5609190000000002</c:v>
                </c:pt>
                <c:pt idx="7864">
                  <c:v>2.5612279999999998</c:v>
                </c:pt>
                <c:pt idx="7865">
                  <c:v>2.5615389999999998</c:v>
                </c:pt>
                <c:pt idx="7866">
                  <c:v>2.5620780000000001</c:v>
                </c:pt>
                <c:pt idx="7867">
                  <c:v>2.5623909999999999</c:v>
                </c:pt>
                <c:pt idx="7868">
                  <c:v>2.562703</c:v>
                </c:pt>
                <c:pt idx="7869">
                  <c:v>2.5630160000000002</c:v>
                </c:pt>
                <c:pt idx="7870">
                  <c:v>2.5633279999999998</c:v>
                </c:pt>
                <c:pt idx="7871">
                  <c:v>2.5636380000000001</c:v>
                </c:pt>
                <c:pt idx="7872">
                  <c:v>2.5639470000000002</c:v>
                </c:pt>
                <c:pt idx="7873">
                  <c:v>2.5642580000000001</c:v>
                </c:pt>
                <c:pt idx="7874">
                  <c:v>2.5645709999999999</c:v>
                </c:pt>
                <c:pt idx="7875">
                  <c:v>2.56488</c:v>
                </c:pt>
                <c:pt idx="7876">
                  <c:v>2.5651920000000001</c:v>
                </c:pt>
                <c:pt idx="7877">
                  <c:v>2.5655039999999998</c:v>
                </c:pt>
                <c:pt idx="7878">
                  <c:v>2.565814</c:v>
                </c:pt>
                <c:pt idx="7879">
                  <c:v>2.5663960000000001</c:v>
                </c:pt>
                <c:pt idx="7880">
                  <c:v>2.5667070000000001</c:v>
                </c:pt>
                <c:pt idx="7881">
                  <c:v>2.5670190000000002</c:v>
                </c:pt>
                <c:pt idx="7882">
                  <c:v>2.5673300000000001</c:v>
                </c:pt>
                <c:pt idx="7883">
                  <c:v>2.5676410000000001</c:v>
                </c:pt>
                <c:pt idx="7884">
                  <c:v>2.5679530000000002</c:v>
                </c:pt>
                <c:pt idx="7885">
                  <c:v>2.5682659999999999</c:v>
                </c:pt>
                <c:pt idx="7886">
                  <c:v>2.5685769999999999</c:v>
                </c:pt>
                <c:pt idx="7887">
                  <c:v>2.568889</c:v>
                </c:pt>
                <c:pt idx="7888">
                  <c:v>2.5691999999999999</c:v>
                </c:pt>
                <c:pt idx="7889">
                  <c:v>2.569512</c:v>
                </c:pt>
                <c:pt idx="7890">
                  <c:v>2.5698219999999998</c:v>
                </c:pt>
                <c:pt idx="7891">
                  <c:v>2.5701329999999998</c:v>
                </c:pt>
                <c:pt idx="7892">
                  <c:v>2.5704449999999999</c:v>
                </c:pt>
                <c:pt idx="7893">
                  <c:v>2.5707550000000001</c:v>
                </c:pt>
                <c:pt idx="7894">
                  <c:v>2.5710660000000001</c:v>
                </c:pt>
                <c:pt idx="7895">
                  <c:v>2.5713750000000002</c:v>
                </c:pt>
                <c:pt idx="7896">
                  <c:v>2.5716869999999998</c:v>
                </c:pt>
                <c:pt idx="7897">
                  <c:v>2.5719989999999999</c:v>
                </c:pt>
                <c:pt idx="7898">
                  <c:v>2.572311</c:v>
                </c:pt>
                <c:pt idx="7899">
                  <c:v>2.572622</c:v>
                </c:pt>
                <c:pt idx="7900">
                  <c:v>2.5729329999999999</c:v>
                </c:pt>
                <c:pt idx="7901">
                  <c:v>2.5732439999999999</c:v>
                </c:pt>
                <c:pt idx="7902">
                  <c:v>2.5735549999999998</c:v>
                </c:pt>
                <c:pt idx="7903">
                  <c:v>2.5738629999999998</c:v>
                </c:pt>
                <c:pt idx="7904">
                  <c:v>2.574173</c:v>
                </c:pt>
                <c:pt idx="7905">
                  <c:v>2.5747559999999998</c:v>
                </c:pt>
                <c:pt idx="7906">
                  <c:v>2.5750679999999999</c:v>
                </c:pt>
                <c:pt idx="7907">
                  <c:v>2.5753780000000002</c:v>
                </c:pt>
                <c:pt idx="7908">
                  <c:v>2.575688</c:v>
                </c:pt>
                <c:pt idx="7909">
                  <c:v>2.5759979999999998</c:v>
                </c:pt>
                <c:pt idx="7910">
                  <c:v>2.5763090000000002</c:v>
                </c:pt>
                <c:pt idx="7911">
                  <c:v>2.5766200000000001</c:v>
                </c:pt>
                <c:pt idx="7912">
                  <c:v>2.5769299999999999</c:v>
                </c:pt>
                <c:pt idx="7913">
                  <c:v>2.5772439999999999</c:v>
                </c:pt>
                <c:pt idx="7914">
                  <c:v>2.5775540000000001</c:v>
                </c:pt>
                <c:pt idx="7915">
                  <c:v>2.5778650000000001</c:v>
                </c:pt>
                <c:pt idx="7916">
                  <c:v>2.5781770000000002</c:v>
                </c:pt>
                <c:pt idx="7917">
                  <c:v>2.578487</c:v>
                </c:pt>
                <c:pt idx="7918">
                  <c:v>2.5790169999999999</c:v>
                </c:pt>
                <c:pt idx="7919">
                  <c:v>2.5793279999999998</c:v>
                </c:pt>
                <c:pt idx="7920">
                  <c:v>2.5796389999999998</c:v>
                </c:pt>
                <c:pt idx="7921">
                  <c:v>2.5799500000000002</c:v>
                </c:pt>
                <c:pt idx="7922">
                  <c:v>2.5802619999999998</c:v>
                </c:pt>
                <c:pt idx="7923">
                  <c:v>2.5805739999999999</c:v>
                </c:pt>
                <c:pt idx="7924">
                  <c:v>2.5808849999999999</c:v>
                </c:pt>
                <c:pt idx="7925">
                  <c:v>2.581197</c:v>
                </c:pt>
                <c:pt idx="7926">
                  <c:v>2.5815060000000001</c:v>
                </c:pt>
                <c:pt idx="7927">
                  <c:v>2.5818180000000002</c:v>
                </c:pt>
                <c:pt idx="7928">
                  <c:v>2.582128</c:v>
                </c:pt>
                <c:pt idx="7929">
                  <c:v>2.5824400000000001</c:v>
                </c:pt>
                <c:pt idx="7930">
                  <c:v>2.5827499999999999</c:v>
                </c:pt>
                <c:pt idx="7931">
                  <c:v>2.5833279999999998</c:v>
                </c:pt>
                <c:pt idx="7932">
                  <c:v>2.5836399999999999</c:v>
                </c:pt>
                <c:pt idx="7933">
                  <c:v>2.5839509999999999</c:v>
                </c:pt>
                <c:pt idx="7934">
                  <c:v>2.5842610000000001</c:v>
                </c:pt>
                <c:pt idx="7935">
                  <c:v>2.5845729999999998</c:v>
                </c:pt>
                <c:pt idx="7936">
                  <c:v>2.5848849999999999</c:v>
                </c:pt>
                <c:pt idx="7937">
                  <c:v>2.5851950000000001</c:v>
                </c:pt>
                <c:pt idx="7938">
                  <c:v>2.5855060000000001</c:v>
                </c:pt>
                <c:pt idx="7939">
                  <c:v>2.585817</c:v>
                </c:pt>
                <c:pt idx="7940">
                  <c:v>2.5861269999999998</c:v>
                </c:pt>
                <c:pt idx="7941">
                  <c:v>2.5864370000000001</c:v>
                </c:pt>
                <c:pt idx="7942">
                  <c:v>2.5867469999999999</c:v>
                </c:pt>
                <c:pt idx="7943">
                  <c:v>2.587059</c:v>
                </c:pt>
                <c:pt idx="7944">
                  <c:v>2.5873689999999998</c:v>
                </c:pt>
                <c:pt idx="7945">
                  <c:v>2.5876800000000002</c:v>
                </c:pt>
                <c:pt idx="7946">
                  <c:v>2.5879919999999998</c:v>
                </c:pt>
                <c:pt idx="7947">
                  <c:v>2.5883039999999999</c:v>
                </c:pt>
                <c:pt idx="7948">
                  <c:v>2.5886149999999999</c:v>
                </c:pt>
                <c:pt idx="7949">
                  <c:v>2.588927</c:v>
                </c:pt>
                <c:pt idx="7950">
                  <c:v>2.5892379999999999</c:v>
                </c:pt>
                <c:pt idx="7951">
                  <c:v>2.589547</c:v>
                </c:pt>
                <c:pt idx="7952">
                  <c:v>2.5898560000000002</c:v>
                </c:pt>
                <c:pt idx="7953">
                  <c:v>2.5901679999999998</c:v>
                </c:pt>
                <c:pt idx="7954">
                  <c:v>2.5904790000000002</c:v>
                </c:pt>
                <c:pt idx="7955">
                  <c:v>2.5907909999999998</c:v>
                </c:pt>
                <c:pt idx="7956">
                  <c:v>2.5911010000000001</c:v>
                </c:pt>
                <c:pt idx="7957">
                  <c:v>2.5916830000000002</c:v>
                </c:pt>
                <c:pt idx="7958">
                  <c:v>2.591993</c:v>
                </c:pt>
                <c:pt idx="7959">
                  <c:v>2.5923060000000002</c:v>
                </c:pt>
                <c:pt idx="7960">
                  <c:v>2.5926170000000002</c:v>
                </c:pt>
                <c:pt idx="7961">
                  <c:v>2.592927</c:v>
                </c:pt>
                <c:pt idx="7962">
                  <c:v>2.5932360000000001</c:v>
                </c:pt>
                <c:pt idx="7963">
                  <c:v>2.5935450000000002</c:v>
                </c:pt>
                <c:pt idx="7964">
                  <c:v>2.5938560000000002</c:v>
                </c:pt>
                <c:pt idx="7965">
                  <c:v>2.5941679999999998</c:v>
                </c:pt>
                <c:pt idx="7966">
                  <c:v>2.5944759999999998</c:v>
                </c:pt>
                <c:pt idx="7967">
                  <c:v>2.5947879999999999</c:v>
                </c:pt>
                <c:pt idx="7968">
                  <c:v>2.5950980000000001</c:v>
                </c:pt>
                <c:pt idx="7969">
                  <c:v>2.5954120000000001</c:v>
                </c:pt>
                <c:pt idx="7970">
                  <c:v>2.5959349999999999</c:v>
                </c:pt>
                <c:pt idx="7971">
                  <c:v>2.596244</c:v>
                </c:pt>
                <c:pt idx="7972">
                  <c:v>2.596552</c:v>
                </c:pt>
                <c:pt idx="7973">
                  <c:v>2.5968619999999998</c:v>
                </c:pt>
                <c:pt idx="7974">
                  <c:v>2.5971739999999999</c:v>
                </c:pt>
                <c:pt idx="7975">
                  <c:v>2.5974840000000001</c:v>
                </c:pt>
                <c:pt idx="7976">
                  <c:v>2.5977969999999999</c:v>
                </c:pt>
                <c:pt idx="7977">
                  <c:v>2.598109</c:v>
                </c:pt>
                <c:pt idx="7978">
                  <c:v>2.59842</c:v>
                </c:pt>
                <c:pt idx="7979">
                  <c:v>2.598732</c:v>
                </c:pt>
                <c:pt idx="7980">
                  <c:v>2.599043</c:v>
                </c:pt>
                <c:pt idx="7981">
                  <c:v>2.5993539999999999</c:v>
                </c:pt>
                <c:pt idx="7982">
                  <c:v>2.5996640000000002</c:v>
                </c:pt>
                <c:pt idx="7983">
                  <c:v>2.6002429999999999</c:v>
                </c:pt>
                <c:pt idx="7984">
                  <c:v>2.6005530000000001</c:v>
                </c:pt>
                <c:pt idx="7985">
                  <c:v>2.6008650000000002</c:v>
                </c:pt>
                <c:pt idx="7986">
                  <c:v>2.6011769999999999</c:v>
                </c:pt>
                <c:pt idx="7987">
                  <c:v>2.6014870000000001</c:v>
                </c:pt>
                <c:pt idx="7988">
                  <c:v>2.6017960000000002</c:v>
                </c:pt>
                <c:pt idx="7989">
                  <c:v>2.6021079999999999</c:v>
                </c:pt>
                <c:pt idx="7990">
                  <c:v>2.60242</c:v>
                </c:pt>
                <c:pt idx="7991">
                  <c:v>2.6027309999999999</c:v>
                </c:pt>
                <c:pt idx="7992">
                  <c:v>2.60304</c:v>
                </c:pt>
                <c:pt idx="7993">
                  <c:v>2.603351</c:v>
                </c:pt>
                <c:pt idx="7994">
                  <c:v>2.6036619999999999</c:v>
                </c:pt>
                <c:pt idx="7995">
                  <c:v>2.6039720000000002</c:v>
                </c:pt>
                <c:pt idx="7996">
                  <c:v>2.604285</c:v>
                </c:pt>
                <c:pt idx="7997">
                  <c:v>2.6045959999999999</c:v>
                </c:pt>
                <c:pt idx="7998">
                  <c:v>2.6049069999999999</c:v>
                </c:pt>
                <c:pt idx="7999">
                  <c:v>2.6052170000000001</c:v>
                </c:pt>
                <c:pt idx="8000">
                  <c:v>2.6055290000000002</c:v>
                </c:pt>
                <c:pt idx="8001">
                  <c:v>2.6058400000000002</c:v>
                </c:pt>
                <c:pt idx="8002">
                  <c:v>2.6061510000000001</c:v>
                </c:pt>
                <c:pt idx="8003">
                  <c:v>2.6064620000000001</c:v>
                </c:pt>
                <c:pt idx="8004">
                  <c:v>2.606773</c:v>
                </c:pt>
                <c:pt idx="8005">
                  <c:v>2.6070820000000001</c:v>
                </c:pt>
                <c:pt idx="8006">
                  <c:v>2.6073940000000002</c:v>
                </c:pt>
                <c:pt idx="8007">
                  <c:v>2.6077050000000002</c:v>
                </c:pt>
                <c:pt idx="8008">
                  <c:v>2.6080160000000001</c:v>
                </c:pt>
                <c:pt idx="8009">
                  <c:v>2.6085919999999998</c:v>
                </c:pt>
                <c:pt idx="8010">
                  <c:v>2.6089030000000002</c:v>
                </c:pt>
                <c:pt idx="8011">
                  <c:v>2.609213</c:v>
                </c:pt>
                <c:pt idx="8012">
                  <c:v>2.6095250000000001</c:v>
                </c:pt>
                <c:pt idx="8013">
                  <c:v>2.6098349999999999</c:v>
                </c:pt>
                <c:pt idx="8014">
                  <c:v>2.610147</c:v>
                </c:pt>
                <c:pt idx="8015">
                  <c:v>2.6104569999999998</c:v>
                </c:pt>
                <c:pt idx="8016">
                  <c:v>2.6107659999999999</c:v>
                </c:pt>
                <c:pt idx="8017">
                  <c:v>2.611078</c:v>
                </c:pt>
                <c:pt idx="8018">
                  <c:v>2.6113909999999998</c:v>
                </c:pt>
                <c:pt idx="8019">
                  <c:v>2.6117029999999999</c:v>
                </c:pt>
                <c:pt idx="8020">
                  <c:v>2.612015</c:v>
                </c:pt>
                <c:pt idx="8021">
                  <c:v>2.612323</c:v>
                </c:pt>
                <c:pt idx="8022">
                  <c:v>2.6128499999999999</c:v>
                </c:pt>
                <c:pt idx="8023">
                  <c:v>2.613162</c:v>
                </c:pt>
                <c:pt idx="8024">
                  <c:v>2.6134710000000001</c:v>
                </c:pt>
                <c:pt idx="8025">
                  <c:v>2.613782</c:v>
                </c:pt>
                <c:pt idx="8026">
                  <c:v>2.614093</c:v>
                </c:pt>
                <c:pt idx="8027">
                  <c:v>2.614401</c:v>
                </c:pt>
                <c:pt idx="8028">
                  <c:v>2.6147140000000002</c:v>
                </c:pt>
                <c:pt idx="8029">
                  <c:v>2.6150259999999999</c:v>
                </c:pt>
                <c:pt idx="8030">
                  <c:v>2.615335</c:v>
                </c:pt>
                <c:pt idx="8031">
                  <c:v>2.6156440000000001</c:v>
                </c:pt>
                <c:pt idx="8032">
                  <c:v>2.6159560000000002</c:v>
                </c:pt>
                <c:pt idx="8033">
                  <c:v>2.616269</c:v>
                </c:pt>
                <c:pt idx="8034">
                  <c:v>2.6165790000000002</c:v>
                </c:pt>
                <c:pt idx="8035">
                  <c:v>2.6171579999999999</c:v>
                </c:pt>
                <c:pt idx="8036">
                  <c:v>2.61747</c:v>
                </c:pt>
                <c:pt idx="8037">
                  <c:v>2.6177800000000002</c:v>
                </c:pt>
                <c:pt idx="8038">
                  <c:v>2.6180910000000002</c:v>
                </c:pt>
                <c:pt idx="8039">
                  <c:v>2.6183999999999998</c:v>
                </c:pt>
                <c:pt idx="8040">
                  <c:v>2.6187100000000001</c:v>
                </c:pt>
                <c:pt idx="8041">
                  <c:v>2.619021</c:v>
                </c:pt>
                <c:pt idx="8042">
                  <c:v>2.619332</c:v>
                </c:pt>
                <c:pt idx="8043">
                  <c:v>2.6196440000000001</c:v>
                </c:pt>
                <c:pt idx="8044">
                  <c:v>2.6199539999999999</c:v>
                </c:pt>
                <c:pt idx="8045">
                  <c:v>2.6202640000000001</c:v>
                </c:pt>
                <c:pt idx="8046">
                  <c:v>2.6205769999999999</c:v>
                </c:pt>
                <c:pt idx="8047">
                  <c:v>2.6208870000000002</c:v>
                </c:pt>
                <c:pt idx="8048">
                  <c:v>2.621197</c:v>
                </c:pt>
                <c:pt idx="8049">
                  <c:v>2.6215090000000001</c:v>
                </c:pt>
                <c:pt idx="8050">
                  <c:v>2.6218210000000002</c:v>
                </c:pt>
                <c:pt idx="8051">
                  <c:v>2.6221320000000001</c:v>
                </c:pt>
                <c:pt idx="8052">
                  <c:v>2.6224440000000002</c:v>
                </c:pt>
                <c:pt idx="8053">
                  <c:v>2.6227550000000002</c:v>
                </c:pt>
                <c:pt idx="8054">
                  <c:v>2.6230660000000001</c:v>
                </c:pt>
                <c:pt idx="8055">
                  <c:v>2.6233749999999998</c:v>
                </c:pt>
                <c:pt idx="8056">
                  <c:v>2.6236860000000002</c:v>
                </c:pt>
                <c:pt idx="8057">
                  <c:v>2.623999</c:v>
                </c:pt>
                <c:pt idx="8058">
                  <c:v>2.6243099999999999</c:v>
                </c:pt>
                <c:pt idx="8059">
                  <c:v>2.6246200000000002</c:v>
                </c:pt>
                <c:pt idx="8060">
                  <c:v>2.6249319999999998</c:v>
                </c:pt>
                <c:pt idx="8061">
                  <c:v>2.625508</c:v>
                </c:pt>
                <c:pt idx="8062">
                  <c:v>2.6258189999999999</c:v>
                </c:pt>
                <c:pt idx="8063">
                  <c:v>2.6261320000000001</c:v>
                </c:pt>
                <c:pt idx="8064">
                  <c:v>2.6264430000000001</c:v>
                </c:pt>
                <c:pt idx="8065">
                  <c:v>2.626754</c:v>
                </c:pt>
                <c:pt idx="8066">
                  <c:v>2.6270639999999998</c:v>
                </c:pt>
                <c:pt idx="8067">
                  <c:v>2.6273749999999998</c:v>
                </c:pt>
                <c:pt idx="8068">
                  <c:v>2.627685</c:v>
                </c:pt>
                <c:pt idx="8069">
                  <c:v>2.6279970000000001</c:v>
                </c:pt>
                <c:pt idx="8070">
                  <c:v>2.6283080000000001</c:v>
                </c:pt>
                <c:pt idx="8071">
                  <c:v>2.628619</c:v>
                </c:pt>
                <c:pt idx="8072">
                  <c:v>2.6289310000000001</c:v>
                </c:pt>
                <c:pt idx="8073">
                  <c:v>2.6292430000000002</c:v>
                </c:pt>
                <c:pt idx="8074">
                  <c:v>2.6297739999999998</c:v>
                </c:pt>
                <c:pt idx="8075">
                  <c:v>2.6300870000000001</c:v>
                </c:pt>
                <c:pt idx="8076">
                  <c:v>2.6303999999999998</c:v>
                </c:pt>
                <c:pt idx="8077">
                  <c:v>2.6307119999999999</c:v>
                </c:pt>
                <c:pt idx="8078">
                  <c:v>2.6310220000000002</c:v>
                </c:pt>
                <c:pt idx="8079">
                  <c:v>2.6313330000000001</c:v>
                </c:pt>
                <c:pt idx="8080">
                  <c:v>2.631643</c:v>
                </c:pt>
                <c:pt idx="8081">
                  <c:v>2.6319539999999999</c:v>
                </c:pt>
                <c:pt idx="8082">
                  <c:v>2.6322640000000002</c:v>
                </c:pt>
                <c:pt idx="8083">
                  <c:v>2.6325729999999998</c:v>
                </c:pt>
                <c:pt idx="8084">
                  <c:v>2.6328839999999998</c:v>
                </c:pt>
                <c:pt idx="8085">
                  <c:v>2.6331959999999999</c:v>
                </c:pt>
                <c:pt idx="8086">
                  <c:v>2.633505</c:v>
                </c:pt>
                <c:pt idx="8087">
                  <c:v>2.63409</c:v>
                </c:pt>
                <c:pt idx="8088">
                  <c:v>2.6343999999999999</c:v>
                </c:pt>
                <c:pt idx="8089">
                  <c:v>2.634709</c:v>
                </c:pt>
                <c:pt idx="8090">
                  <c:v>2.6350199999999999</c:v>
                </c:pt>
                <c:pt idx="8091">
                  <c:v>2.6353300000000002</c:v>
                </c:pt>
                <c:pt idx="8092">
                  <c:v>2.63564</c:v>
                </c:pt>
                <c:pt idx="8093">
                  <c:v>2.6359509999999999</c:v>
                </c:pt>
                <c:pt idx="8094">
                  <c:v>2.6362619999999999</c:v>
                </c:pt>
                <c:pt idx="8095">
                  <c:v>2.6365729999999998</c:v>
                </c:pt>
                <c:pt idx="8096">
                  <c:v>2.6368809999999998</c:v>
                </c:pt>
                <c:pt idx="8097">
                  <c:v>2.6371929999999999</c:v>
                </c:pt>
                <c:pt idx="8098">
                  <c:v>2.637505</c:v>
                </c:pt>
                <c:pt idx="8099">
                  <c:v>2.6378159999999999</c:v>
                </c:pt>
                <c:pt idx="8100">
                  <c:v>2.6381260000000002</c:v>
                </c:pt>
                <c:pt idx="8101">
                  <c:v>2.638436</c:v>
                </c:pt>
                <c:pt idx="8102">
                  <c:v>2.6387459999999998</c:v>
                </c:pt>
                <c:pt idx="8103">
                  <c:v>2.6390570000000002</c:v>
                </c:pt>
                <c:pt idx="8104">
                  <c:v>2.6393689999999999</c:v>
                </c:pt>
                <c:pt idx="8105">
                  <c:v>2.6396790000000001</c:v>
                </c:pt>
                <c:pt idx="8106">
                  <c:v>2.6399900000000001</c:v>
                </c:pt>
                <c:pt idx="8107">
                  <c:v>2.640301</c:v>
                </c:pt>
                <c:pt idx="8108">
                  <c:v>2.6406130000000001</c:v>
                </c:pt>
                <c:pt idx="8109">
                  <c:v>2.6409210000000001</c:v>
                </c:pt>
                <c:pt idx="8110">
                  <c:v>2.641232</c:v>
                </c:pt>
                <c:pt idx="8111">
                  <c:v>2.6415440000000001</c:v>
                </c:pt>
                <c:pt idx="8112">
                  <c:v>2.6418550000000001</c:v>
                </c:pt>
                <c:pt idx="8113">
                  <c:v>2.6424370000000001</c:v>
                </c:pt>
                <c:pt idx="8114">
                  <c:v>2.6427489999999998</c:v>
                </c:pt>
                <c:pt idx="8115">
                  <c:v>2.643059</c:v>
                </c:pt>
                <c:pt idx="8116">
                  <c:v>2.6433680000000002</c:v>
                </c:pt>
                <c:pt idx="8117">
                  <c:v>2.6436799999999998</c:v>
                </c:pt>
                <c:pt idx="8118">
                  <c:v>2.6439919999999999</c:v>
                </c:pt>
                <c:pt idx="8119">
                  <c:v>2.6443020000000002</c:v>
                </c:pt>
                <c:pt idx="8120">
                  <c:v>2.6446130000000001</c:v>
                </c:pt>
                <c:pt idx="8121">
                  <c:v>2.6449250000000002</c:v>
                </c:pt>
                <c:pt idx="8122">
                  <c:v>2.6452360000000001</c:v>
                </c:pt>
                <c:pt idx="8123">
                  <c:v>2.6455449999999998</c:v>
                </c:pt>
                <c:pt idx="8124">
                  <c:v>2.6458550000000001</c:v>
                </c:pt>
                <c:pt idx="8125">
                  <c:v>2.646166</c:v>
                </c:pt>
                <c:pt idx="8126">
                  <c:v>2.646712</c:v>
                </c:pt>
                <c:pt idx="8127">
                  <c:v>2.6470229999999999</c:v>
                </c:pt>
                <c:pt idx="8128">
                  <c:v>2.6473339999999999</c:v>
                </c:pt>
                <c:pt idx="8129">
                  <c:v>2.6476459999999999</c:v>
                </c:pt>
                <c:pt idx="8130">
                  <c:v>2.6479569999999999</c:v>
                </c:pt>
                <c:pt idx="8131">
                  <c:v>2.648269</c:v>
                </c:pt>
                <c:pt idx="8132">
                  <c:v>2.6485789999999998</c:v>
                </c:pt>
                <c:pt idx="8133">
                  <c:v>2.6488909999999999</c:v>
                </c:pt>
                <c:pt idx="8134">
                  <c:v>2.6492019999999998</c:v>
                </c:pt>
                <c:pt idx="8135">
                  <c:v>2.6495129999999998</c:v>
                </c:pt>
                <c:pt idx="8136">
                  <c:v>2.649823</c:v>
                </c:pt>
                <c:pt idx="8137">
                  <c:v>2.6501329999999998</c:v>
                </c:pt>
                <c:pt idx="8138">
                  <c:v>2.6504439999999998</c:v>
                </c:pt>
                <c:pt idx="8139">
                  <c:v>2.6510189999999998</c:v>
                </c:pt>
                <c:pt idx="8140">
                  <c:v>2.651329</c:v>
                </c:pt>
                <c:pt idx="8141">
                  <c:v>2.6516419999999998</c:v>
                </c:pt>
                <c:pt idx="8142">
                  <c:v>2.6519539999999999</c:v>
                </c:pt>
                <c:pt idx="8143">
                  <c:v>2.6522619999999999</c:v>
                </c:pt>
                <c:pt idx="8144">
                  <c:v>2.6525729999999998</c:v>
                </c:pt>
                <c:pt idx="8145">
                  <c:v>2.6528839999999998</c:v>
                </c:pt>
                <c:pt idx="8146">
                  <c:v>2.6531940000000001</c:v>
                </c:pt>
                <c:pt idx="8147">
                  <c:v>2.653505</c:v>
                </c:pt>
                <c:pt idx="8148">
                  <c:v>2.6538140000000001</c:v>
                </c:pt>
                <c:pt idx="8149">
                  <c:v>2.6541260000000002</c:v>
                </c:pt>
                <c:pt idx="8150">
                  <c:v>2.6544379999999999</c:v>
                </c:pt>
                <c:pt idx="8151">
                  <c:v>2.6547489999999998</c:v>
                </c:pt>
                <c:pt idx="8152">
                  <c:v>2.6550609999999999</c:v>
                </c:pt>
                <c:pt idx="8153">
                  <c:v>2.65537</c:v>
                </c:pt>
                <c:pt idx="8154">
                  <c:v>2.655681</c:v>
                </c:pt>
                <c:pt idx="8155">
                  <c:v>2.6559919999999999</c:v>
                </c:pt>
                <c:pt idx="8156">
                  <c:v>2.656304</c:v>
                </c:pt>
                <c:pt idx="8157">
                  <c:v>2.6566139999999998</c:v>
                </c:pt>
                <c:pt idx="8158">
                  <c:v>2.6569240000000001</c:v>
                </c:pt>
                <c:pt idx="8159">
                  <c:v>2.6572369999999998</c:v>
                </c:pt>
                <c:pt idx="8160">
                  <c:v>2.6575500000000001</c:v>
                </c:pt>
                <c:pt idx="8161">
                  <c:v>2.6578599999999999</c:v>
                </c:pt>
                <c:pt idx="8162">
                  <c:v>2.6581709999999998</c:v>
                </c:pt>
                <c:pt idx="8163">
                  <c:v>2.6584819999999998</c:v>
                </c:pt>
                <c:pt idx="8164">
                  <c:v>2.6587930000000002</c:v>
                </c:pt>
                <c:pt idx="8165">
                  <c:v>2.6593770000000001</c:v>
                </c:pt>
                <c:pt idx="8166">
                  <c:v>2.6596860000000002</c:v>
                </c:pt>
                <c:pt idx="8167">
                  <c:v>2.6599970000000002</c:v>
                </c:pt>
                <c:pt idx="8168">
                  <c:v>2.6603080000000001</c:v>
                </c:pt>
                <c:pt idx="8169">
                  <c:v>2.6606209999999999</c:v>
                </c:pt>
                <c:pt idx="8170">
                  <c:v>2.66093</c:v>
                </c:pt>
                <c:pt idx="8171">
                  <c:v>2.661241</c:v>
                </c:pt>
                <c:pt idx="8172">
                  <c:v>2.6615530000000001</c:v>
                </c:pt>
                <c:pt idx="8173">
                  <c:v>2.6618659999999998</c:v>
                </c:pt>
                <c:pt idx="8174">
                  <c:v>2.662175</c:v>
                </c:pt>
                <c:pt idx="8175">
                  <c:v>2.662487</c:v>
                </c:pt>
                <c:pt idx="8176">
                  <c:v>2.6627969999999999</c:v>
                </c:pt>
                <c:pt idx="8177">
                  <c:v>2.6631070000000001</c:v>
                </c:pt>
                <c:pt idx="8178">
                  <c:v>2.6636329999999999</c:v>
                </c:pt>
                <c:pt idx="8179">
                  <c:v>2.6639460000000001</c:v>
                </c:pt>
                <c:pt idx="8180">
                  <c:v>2.6642579999999998</c:v>
                </c:pt>
                <c:pt idx="8181">
                  <c:v>2.6645699999999999</c:v>
                </c:pt>
                <c:pt idx="8182">
                  <c:v>2.664882</c:v>
                </c:pt>
                <c:pt idx="8183">
                  <c:v>2.6651919999999998</c:v>
                </c:pt>
                <c:pt idx="8184">
                  <c:v>2.665505</c:v>
                </c:pt>
                <c:pt idx="8185">
                  <c:v>2.6658170000000001</c:v>
                </c:pt>
                <c:pt idx="8186">
                  <c:v>2.6661269999999999</c:v>
                </c:pt>
                <c:pt idx="8187">
                  <c:v>2.6664379999999999</c:v>
                </c:pt>
                <c:pt idx="8188">
                  <c:v>2.6667480000000001</c:v>
                </c:pt>
                <c:pt idx="8189">
                  <c:v>2.667157</c:v>
                </c:pt>
                <c:pt idx="8190">
                  <c:v>2.6677399999999998</c:v>
                </c:pt>
                <c:pt idx="8191">
                  <c:v>2.6680519999999999</c:v>
                </c:pt>
                <c:pt idx="8192">
                  <c:v>2.6683629999999998</c:v>
                </c:pt>
                <c:pt idx="8193">
                  <c:v>2.6686740000000002</c:v>
                </c:pt>
                <c:pt idx="8194">
                  <c:v>2.668987</c:v>
                </c:pt>
                <c:pt idx="8195">
                  <c:v>2.6692979999999999</c:v>
                </c:pt>
                <c:pt idx="8196">
                  <c:v>2.66961</c:v>
                </c:pt>
                <c:pt idx="8197">
                  <c:v>2.6699220000000001</c:v>
                </c:pt>
                <c:pt idx="8198">
                  <c:v>2.6702330000000001</c:v>
                </c:pt>
                <c:pt idx="8199">
                  <c:v>2.6705450000000002</c:v>
                </c:pt>
                <c:pt idx="8200">
                  <c:v>2.6708569999999998</c:v>
                </c:pt>
                <c:pt idx="8201">
                  <c:v>2.6711670000000001</c:v>
                </c:pt>
                <c:pt idx="8202">
                  <c:v>2.6714769999999999</c:v>
                </c:pt>
                <c:pt idx="8203">
                  <c:v>2.671789</c:v>
                </c:pt>
                <c:pt idx="8204">
                  <c:v>2.6721010000000001</c:v>
                </c:pt>
                <c:pt idx="8205">
                  <c:v>2.672412</c:v>
                </c:pt>
                <c:pt idx="8206">
                  <c:v>2.672723</c:v>
                </c:pt>
                <c:pt idx="8207">
                  <c:v>2.673035</c:v>
                </c:pt>
                <c:pt idx="8208">
                  <c:v>2.6733470000000001</c:v>
                </c:pt>
                <c:pt idx="8209">
                  <c:v>2.673657</c:v>
                </c:pt>
                <c:pt idx="8210">
                  <c:v>2.6739660000000001</c:v>
                </c:pt>
                <c:pt idx="8211">
                  <c:v>2.674277</c:v>
                </c:pt>
                <c:pt idx="8212">
                  <c:v>2.6745890000000001</c:v>
                </c:pt>
                <c:pt idx="8213">
                  <c:v>2.6749000000000001</c:v>
                </c:pt>
                <c:pt idx="8214">
                  <c:v>2.6752120000000001</c:v>
                </c:pt>
                <c:pt idx="8215">
                  <c:v>2.6755230000000001</c:v>
                </c:pt>
                <c:pt idx="8216">
                  <c:v>2.6761020000000002</c:v>
                </c:pt>
                <c:pt idx="8217">
                  <c:v>2.6764130000000002</c:v>
                </c:pt>
                <c:pt idx="8218">
                  <c:v>2.6767240000000001</c:v>
                </c:pt>
                <c:pt idx="8219">
                  <c:v>2.6770350000000001</c:v>
                </c:pt>
                <c:pt idx="8220">
                  <c:v>2.677346</c:v>
                </c:pt>
                <c:pt idx="8221">
                  <c:v>2.677657</c:v>
                </c:pt>
                <c:pt idx="8222">
                  <c:v>2.6779679999999999</c:v>
                </c:pt>
                <c:pt idx="8223">
                  <c:v>2.6782789999999999</c:v>
                </c:pt>
                <c:pt idx="8224">
                  <c:v>2.6785899999999998</c:v>
                </c:pt>
                <c:pt idx="8225">
                  <c:v>2.6789019999999999</c:v>
                </c:pt>
                <c:pt idx="8226">
                  <c:v>2.6792129999999998</c:v>
                </c:pt>
                <c:pt idx="8227">
                  <c:v>2.6795239999999998</c:v>
                </c:pt>
                <c:pt idx="8228">
                  <c:v>2.6798359999999999</c:v>
                </c:pt>
                <c:pt idx="8229">
                  <c:v>2.680148</c:v>
                </c:pt>
                <c:pt idx="8230">
                  <c:v>2.6805460000000001</c:v>
                </c:pt>
                <c:pt idx="8231">
                  <c:v>2.6808559999999999</c:v>
                </c:pt>
                <c:pt idx="8232">
                  <c:v>2.681165</c:v>
                </c:pt>
                <c:pt idx="8233">
                  <c:v>2.6814770000000001</c:v>
                </c:pt>
                <c:pt idx="8234">
                  <c:v>2.6817859999999998</c:v>
                </c:pt>
                <c:pt idx="8235">
                  <c:v>2.682096</c:v>
                </c:pt>
                <c:pt idx="8236">
                  <c:v>2.682407</c:v>
                </c:pt>
                <c:pt idx="8237">
                  <c:v>2.6827160000000001</c:v>
                </c:pt>
                <c:pt idx="8238">
                  <c:v>2.6830280000000002</c:v>
                </c:pt>
                <c:pt idx="8239">
                  <c:v>2.6833369999999999</c:v>
                </c:pt>
                <c:pt idx="8240">
                  <c:v>2.6836500000000001</c:v>
                </c:pt>
                <c:pt idx="8241">
                  <c:v>2.6839599999999999</c:v>
                </c:pt>
                <c:pt idx="8242">
                  <c:v>2.6845379999999999</c:v>
                </c:pt>
                <c:pt idx="8243">
                  <c:v>2.684847</c:v>
                </c:pt>
                <c:pt idx="8244">
                  <c:v>2.6851590000000001</c:v>
                </c:pt>
                <c:pt idx="8245">
                  <c:v>2.68547</c:v>
                </c:pt>
                <c:pt idx="8246">
                  <c:v>2.6857829999999998</c:v>
                </c:pt>
                <c:pt idx="8247">
                  <c:v>2.6860919999999999</c:v>
                </c:pt>
                <c:pt idx="8248">
                  <c:v>2.686404</c:v>
                </c:pt>
                <c:pt idx="8249">
                  <c:v>2.686715</c:v>
                </c:pt>
                <c:pt idx="8250">
                  <c:v>2.6870240000000001</c:v>
                </c:pt>
                <c:pt idx="8251">
                  <c:v>2.6873360000000002</c:v>
                </c:pt>
                <c:pt idx="8252">
                  <c:v>2.6876470000000001</c:v>
                </c:pt>
                <c:pt idx="8253">
                  <c:v>2.6879590000000002</c:v>
                </c:pt>
                <c:pt idx="8254">
                  <c:v>2.6882700000000002</c:v>
                </c:pt>
                <c:pt idx="8255">
                  <c:v>2.68858</c:v>
                </c:pt>
                <c:pt idx="8256">
                  <c:v>2.6888909999999999</c:v>
                </c:pt>
                <c:pt idx="8257">
                  <c:v>2.6892019999999999</c:v>
                </c:pt>
                <c:pt idx="8258">
                  <c:v>2.6895120000000001</c:v>
                </c:pt>
                <c:pt idx="8259">
                  <c:v>2.6898240000000002</c:v>
                </c:pt>
                <c:pt idx="8260">
                  <c:v>2.6901350000000002</c:v>
                </c:pt>
                <c:pt idx="8261">
                  <c:v>2.690445</c:v>
                </c:pt>
                <c:pt idx="8262">
                  <c:v>2.6907559999999999</c:v>
                </c:pt>
                <c:pt idx="8263">
                  <c:v>2.691068</c:v>
                </c:pt>
                <c:pt idx="8264">
                  <c:v>2.691379</c:v>
                </c:pt>
                <c:pt idx="8265">
                  <c:v>2.6916910000000001</c:v>
                </c:pt>
                <c:pt idx="8266">
                  <c:v>2.692002</c:v>
                </c:pt>
                <c:pt idx="8267">
                  <c:v>2.6923140000000001</c:v>
                </c:pt>
                <c:pt idx="8268">
                  <c:v>2.692898</c:v>
                </c:pt>
                <c:pt idx="8269">
                  <c:v>2.6932079999999998</c:v>
                </c:pt>
                <c:pt idx="8270">
                  <c:v>2.6935159999999998</c:v>
                </c:pt>
                <c:pt idx="8271">
                  <c:v>2.6938270000000002</c:v>
                </c:pt>
                <c:pt idx="8272">
                  <c:v>2.6941380000000001</c:v>
                </c:pt>
                <c:pt idx="8273">
                  <c:v>2.6944499999999998</c:v>
                </c:pt>
                <c:pt idx="8274">
                  <c:v>2.6947580000000002</c:v>
                </c:pt>
                <c:pt idx="8275">
                  <c:v>2.695068</c:v>
                </c:pt>
                <c:pt idx="8276">
                  <c:v>2.695379</c:v>
                </c:pt>
                <c:pt idx="8277">
                  <c:v>2.6956910000000001</c:v>
                </c:pt>
                <c:pt idx="8278">
                  <c:v>2.6960009999999999</c:v>
                </c:pt>
                <c:pt idx="8279">
                  <c:v>2.6963119999999998</c:v>
                </c:pt>
                <c:pt idx="8280">
                  <c:v>2.6966230000000002</c:v>
                </c:pt>
                <c:pt idx="8281">
                  <c:v>2.6969349999999999</c:v>
                </c:pt>
                <c:pt idx="8282">
                  <c:v>2.6974809999999998</c:v>
                </c:pt>
                <c:pt idx="8283">
                  <c:v>2.6977929999999999</c:v>
                </c:pt>
                <c:pt idx="8284">
                  <c:v>2.6981039999999998</c:v>
                </c:pt>
                <c:pt idx="8285">
                  <c:v>2.698413</c:v>
                </c:pt>
                <c:pt idx="8286">
                  <c:v>2.6987239999999999</c:v>
                </c:pt>
                <c:pt idx="8287">
                  <c:v>2.6990349999999999</c:v>
                </c:pt>
                <c:pt idx="8288">
                  <c:v>2.699344</c:v>
                </c:pt>
                <c:pt idx="8289">
                  <c:v>2.6996560000000001</c:v>
                </c:pt>
                <c:pt idx="8290">
                  <c:v>2.6999650000000002</c:v>
                </c:pt>
                <c:pt idx="8291">
                  <c:v>2.700275</c:v>
                </c:pt>
                <c:pt idx="8292">
                  <c:v>2.7005859999999999</c:v>
                </c:pt>
                <c:pt idx="8293">
                  <c:v>2.7008960000000002</c:v>
                </c:pt>
                <c:pt idx="8294">
                  <c:v>2.701476</c:v>
                </c:pt>
                <c:pt idx="8295">
                  <c:v>2.7017869999999999</c:v>
                </c:pt>
                <c:pt idx="8296">
                  <c:v>2.702099</c:v>
                </c:pt>
                <c:pt idx="8297">
                  <c:v>2.70241</c:v>
                </c:pt>
                <c:pt idx="8298">
                  <c:v>2.7027209999999999</c:v>
                </c:pt>
                <c:pt idx="8299">
                  <c:v>2.7030310000000002</c:v>
                </c:pt>
                <c:pt idx="8300">
                  <c:v>2.7033429999999998</c:v>
                </c:pt>
                <c:pt idx="8301">
                  <c:v>2.7036539999999998</c:v>
                </c:pt>
                <c:pt idx="8302">
                  <c:v>2.7039650000000002</c:v>
                </c:pt>
                <c:pt idx="8303">
                  <c:v>2.7042769999999998</c:v>
                </c:pt>
                <c:pt idx="8304">
                  <c:v>2.7045870000000001</c:v>
                </c:pt>
                <c:pt idx="8305">
                  <c:v>2.7048969999999999</c:v>
                </c:pt>
                <c:pt idx="8306">
                  <c:v>2.7052079999999998</c:v>
                </c:pt>
                <c:pt idx="8307">
                  <c:v>2.7055199999999999</c:v>
                </c:pt>
                <c:pt idx="8308">
                  <c:v>2.705832</c:v>
                </c:pt>
                <c:pt idx="8309">
                  <c:v>2.706143</c:v>
                </c:pt>
                <c:pt idx="8310">
                  <c:v>2.7064539999999999</c:v>
                </c:pt>
                <c:pt idx="8311">
                  <c:v>2.706763</c:v>
                </c:pt>
                <c:pt idx="8312">
                  <c:v>2.707074</c:v>
                </c:pt>
                <c:pt idx="8313">
                  <c:v>2.7073849999999999</c:v>
                </c:pt>
                <c:pt idx="8314">
                  <c:v>2.707697</c:v>
                </c:pt>
                <c:pt idx="8315">
                  <c:v>2.7080090000000001</c:v>
                </c:pt>
                <c:pt idx="8316">
                  <c:v>2.7083210000000002</c:v>
                </c:pt>
                <c:pt idx="8317">
                  <c:v>2.7086329999999998</c:v>
                </c:pt>
                <c:pt idx="8318">
                  <c:v>2.708942</c:v>
                </c:pt>
                <c:pt idx="8319">
                  <c:v>2.7092529999999999</c:v>
                </c:pt>
                <c:pt idx="8320">
                  <c:v>2.7098300000000002</c:v>
                </c:pt>
                <c:pt idx="8321">
                  <c:v>2.710143</c:v>
                </c:pt>
                <c:pt idx="8322">
                  <c:v>2.7104520000000001</c:v>
                </c:pt>
                <c:pt idx="8323">
                  <c:v>2.7107600000000001</c:v>
                </c:pt>
                <c:pt idx="8324">
                  <c:v>2.7110720000000001</c:v>
                </c:pt>
                <c:pt idx="8325">
                  <c:v>2.7113809999999998</c:v>
                </c:pt>
                <c:pt idx="8326">
                  <c:v>2.7116920000000002</c:v>
                </c:pt>
                <c:pt idx="8327">
                  <c:v>2.7120030000000002</c:v>
                </c:pt>
                <c:pt idx="8328">
                  <c:v>2.7123140000000001</c:v>
                </c:pt>
                <c:pt idx="8329">
                  <c:v>2.7126229999999998</c:v>
                </c:pt>
                <c:pt idx="8330">
                  <c:v>2.7129340000000002</c:v>
                </c:pt>
                <c:pt idx="8331">
                  <c:v>2.713244</c:v>
                </c:pt>
                <c:pt idx="8332">
                  <c:v>2.7135549999999999</c:v>
                </c:pt>
                <c:pt idx="8333">
                  <c:v>2.7138650000000002</c:v>
                </c:pt>
                <c:pt idx="8334">
                  <c:v>2.7144110000000001</c:v>
                </c:pt>
                <c:pt idx="8335">
                  <c:v>2.7147230000000002</c:v>
                </c:pt>
                <c:pt idx="8336">
                  <c:v>2.715033</c:v>
                </c:pt>
                <c:pt idx="8337">
                  <c:v>2.7153450000000001</c:v>
                </c:pt>
                <c:pt idx="8338">
                  <c:v>2.7156570000000002</c:v>
                </c:pt>
                <c:pt idx="8339">
                  <c:v>2.7159680000000002</c:v>
                </c:pt>
                <c:pt idx="8340">
                  <c:v>2.7162799999999998</c:v>
                </c:pt>
                <c:pt idx="8341">
                  <c:v>2.7165900000000001</c:v>
                </c:pt>
                <c:pt idx="8342">
                  <c:v>2.716901</c:v>
                </c:pt>
                <c:pt idx="8343">
                  <c:v>2.7172109999999998</c:v>
                </c:pt>
                <c:pt idx="8344">
                  <c:v>2.7175229999999999</c:v>
                </c:pt>
                <c:pt idx="8345">
                  <c:v>2.7178339999999999</c:v>
                </c:pt>
                <c:pt idx="8346">
                  <c:v>2.7184119999999998</c:v>
                </c:pt>
                <c:pt idx="8347">
                  <c:v>2.7187229999999998</c:v>
                </c:pt>
                <c:pt idx="8348">
                  <c:v>2.719033</c:v>
                </c:pt>
                <c:pt idx="8349">
                  <c:v>2.7193420000000001</c:v>
                </c:pt>
                <c:pt idx="8350">
                  <c:v>2.7196549999999999</c:v>
                </c:pt>
                <c:pt idx="8351">
                  <c:v>2.7199659999999999</c:v>
                </c:pt>
                <c:pt idx="8352">
                  <c:v>2.7202769999999998</c:v>
                </c:pt>
                <c:pt idx="8353">
                  <c:v>2.7205889999999999</c:v>
                </c:pt>
                <c:pt idx="8354">
                  <c:v>2.7208999999999999</c:v>
                </c:pt>
                <c:pt idx="8355">
                  <c:v>2.721212</c:v>
                </c:pt>
                <c:pt idx="8356">
                  <c:v>2.7215240000000001</c:v>
                </c:pt>
                <c:pt idx="8357">
                  <c:v>2.7218369999999998</c:v>
                </c:pt>
                <c:pt idx="8358">
                  <c:v>2.722146</c:v>
                </c:pt>
                <c:pt idx="8359">
                  <c:v>2.7224550000000001</c:v>
                </c:pt>
                <c:pt idx="8360">
                  <c:v>2.722766</c:v>
                </c:pt>
                <c:pt idx="8361">
                  <c:v>2.7230780000000001</c:v>
                </c:pt>
                <c:pt idx="8362">
                  <c:v>2.7233900000000002</c:v>
                </c:pt>
                <c:pt idx="8363">
                  <c:v>2.7237019999999998</c:v>
                </c:pt>
                <c:pt idx="8364">
                  <c:v>2.7240129999999998</c:v>
                </c:pt>
                <c:pt idx="8365">
                  <c:v>2.7243230000000001</c:v>
                </c:pt>
                <c:pt idx="8366">
                  <c:v>2.724634</c:v>
                </c:pt>
                <c:pt idx="8367">
                  <c:v>2.724942</c:v>
                </c:pt>
                <c:pt idx="8368">
                  <c:v>2.7252519999999998</c:v>
                </c:pt>
                <c:pt idx="8369">
                  <c:v>2.725562</c:v>
                </c:pt>
                <c:pt idx="8370">
                  <c:v>2.7258740000000001</c:v>
                </c:pt>
                <c:pt idx="8371">
                  <c:v>2.7261850000000001</c:v>
                </c:pt>
                <c:pt idx="8372">
                  <c:v>2.7267709999999998</c:v>
                </c:pt>
                <c:pt idx="8373">
                  <c:v>2.7270829999999999</c:v>
                </c:pt>
                <c:pt idx="8374">
                  <c:v>2.7273909999999999</c:v>
                </c:pt>
                <c:pt idx="8375">
                  <c:v>2.7277019999999998</c:v>
                </c:pt>
                <c:pt idx="8376">
                  <c:v>2.7280129999999998</c:v>
                </c:pt>
                <c:pt idx="8377">
                  <c:v>2.728326</c:v>
                </c:pt>
                <c:pt idx="8378">
                  <c:v>2.7286359999999998</c:v>
                </c:pt>
                <c:pt idx="8379">
                  <c:v>2.7289469999999998</c:v>
                </c:pt>
                <c:pt idx="8380">
                  <c:v>2.7292589999999999</c:v>
                </c:pt>
                <c:pt idx="8381">
                  <c:v>2.7295690000000001</c:v>
                </c:pt>
                <c:pt idx="8382">
                  <c:v>2.7298819999999999</c:v>
                </c:pt>
                <c:pt idx="8383">
                  <c:v>2.7301929999999999</c:v>
                </c:pt>
                <c:pt idx="8384">
                  <c:v>2.730505</c:v>
                </c:pt>
                <c:pt idx="8385">
                  <c:v>2.7308150000000002</c:v>
                </c:pt>
                <c:pt idx="8386">
                  <c:v>2.7313369999999999</c:v>
                </c:pt>
                <c:pt idx="8387">
                  <c:v>2.7316500000000001</c:v>
                </c:pt>
                <c:pt idx="8388">
                  <c:v>2.7319610000000001</c:v>
                </c:pt>
                <c:pt idx="8389">
                  <c:v>2.732272</c:v>
                </c:pt>
                <c:pt idx="8390">
                  <c:v>2.732583</c:v>
                </c:pt>
                <c:pt idx="8391">
                  <c:v>2.7328939999999999</c:v>
                </c:pt>
                <c:pt idx="8392">
                  <c:v>2.7332040000000002</c:v>
                </c:pt>
                <c:pt idx="8393">
                  <c:v>2.7335159999999998</c:v>
                </c:pt>
                <c:pt idx="8394">
                  <c:v>2.7338260000000001</c:v>
                </c:pt>
                <c:pt idx="8395">
                  <c:v>2.734137</c:v>
                </c:pt>
                <c:pt idx="8396">
                  <c:v>2.7344490000000001</c:v>
                </c:pt>
                <c:pt idx="8397">
                  <c:v>2.7347570000000001</c:v>
                </c:pt>
                <c:pt idx="8398">
                  <c:v>2.7353369999999999</c:v>
                </c:pt>
                <c:pt idx="8399">
                  <c:v>2.7356479999999999</c:v>
                </c:pt>
                <c:pt idx="8400">
                  <c:v>2.7359580000000001</c:v>
                </c:pt>
                <c:pt idx="8401">
                  <c:v>2.7362700000000002</c:v>
                </c:pt>
                <c:pt idx="8402">
                  <c:v>2.7365810000000002</c:v>
                </c:pt>
                <c:pt idx="8403">
                  <c:v>2.736891</c:v>
                </c:pt>
                <c:pt idx="8404">
                  <c:v>2.7372010000000002</c:v>
                </c:pt>
                <c:pt idx="8405">
                  <c:v>2.7375120000000002</c:v>
                </c:pt>
                <c:pt idx="8406">
                  <c:v>2.7378239999999998</c:v>
                </c:pt>
                <c:pt idx="8407">
                  <c:v>2.738137</c:v>
                </c:pt>
                <c:pt idx="8408">
                  <c:v>2.7384469999999999</c:v>
                </c:pt>
                <c:pt idx="8409">
                  <c:v>2.7387589999999999</c:v>
                </c:pt>
                <c:pt idx="8410">
                  <c:v>2.7390680000000001</c:v>
                </c:pt>
                <c:pt idx="8411">
                  <c:v>2.739379</c:v>
                </c:pt>
                <c:pt idx="8412">
                  <c:v>2.7396910000000001</c:v>
                </c:pt>
                <c:pt idx="8413">
                  <c:v>2.7400009999999999</c:v>
                </c:pt>
                <c:pt idx="8414">
                  <c:v>2.7403110000000002</c:v>
                </c:pt>
                <c:pt idx="8415">
                  <c:v>2.7406220000000001</c:v>
                </c:pt>
                <c:pt idx="8416">
                  <c:v>2.7409309999999998</c:v>
                </c:pt>
                <c:pt idx="8417">
                  <c:v>2.7412429999999999</c:v>
                </c:pt>
                <c:pt idx="8418">
                  <c:v>2.7415530000000001</c:v>
                </c:pt>
                <c:pt idx="8419">
                  <c:v>2.7418640000000001</c:v>
                </c:pt>
                <c:pt idx="8420">
                  <c:v>2.7421730000000002</c:v>
                </c:pt>
                <c:pt idx="8421">
                  <c:v>2.7424849999999998</c:v>
                </c:pt>
                <c:pt idx="8422">
                  <c:v>2.7427950000000001</c:v>
                </c:pt>
                <c:pt idx="8423">
                  <c:v>2.7431040000000002</c:v>
                </c:pt>
                <c:pt idx="8424">
                  <c:v>2.743687</c:v>
                </c:pt>
                <c:pt idx="8425">
                  <c:v>2.743995</c:v>
                </c:pt>
                <c:pt idx="8426">
                  <c:v>2.7443050000000002</c:v>
                </c:pt>
                <c:pt idx="8427">
                  <c:v>2.7446160000000002</c:v>
                </c:pt>
                <c:pt idx="8428">
                  <c:v>2.7449270000000001</c:v>
                </c:pt>
                <c:pt idx="8429">
                  <c:v>2.7452390000000002</c:v>
                </c:pt>
                <c:pt idx="8430">
                  <c:v>2.7455500000000002</c:v>
                </c:pt>
                <c:pt idx="8431">
                  <c:v>2.7458610000000001</c:v>
                </c:pt>
                <c:pt idx="8432">
                  <c:v>2.7461690000000001</c:v>
                </c:pt>
                <c:pt idx="8433">
                  <c:v>2.74648</c:v>
                </c:pt>
                <c:pt idx="8434">
                  <c:v>2.746791</c:v>
                </c:pt>
                <c:pt idx="8435">
                  <c:v>2.7471030000000001</c:v>
                </c:pt>
                <c:pt idx="8436">
                  <c:v>2.7474129999999999</c:v>
                </c:pt>
                <c:pt idx="8437">
                  <c:v>2.7477239999999998</c:v>
                </c:pt>
                <c:pt idx="8438">
                  <c:v>2.7482820000000001</c:v>
                </c:pt>
                <c:pt idx="8439">
                  <c:v>2.7485930000000001</c:v>
                </c:pt>
                <c:pt idx="8440">
                  <c:v>2.748904</c:v>
                </c:pt>
                <c:pt idx="8441">
                  <c:v>2.749215</c:v>
                </c:pt>
                <c:pt idx="8442">
                  <c:v>2.7495270000000001</c:v>
                </c:pt>
                <c:pt idx="8443">
                  <c:v>2.7498390000000001</c:v>
                </c:pt>
                <c:pt idx="8444">
                  <c:v>2.750149</c:v>
                </c:pt>
                <c:pt idx="8445">
                  <c:v>2.750461</c:v>
                </c:pt>
                <c:pt idx="8446">
                  <c:v>2.750772</c:v>
                </c:pt>
                <c:pt idx="8447">
                  <c:v>2.7510840000000001</c:v>
                </c:pt>
                <c:pt idx="8448">
                  <c:v>2.751395</c:v>
                </c:pt>
                <c:pt idx="8449">
                  <c:v>2.751706</c:v>
                </c:pt>
                <c:pt idx="8450">
                  <c:v>2.7522850000000001</c:v>
                </c:pt>
                <c:pt idx="8451">
                  <c:v>2.7525970000000002</c:v>
                </c:pt>
                <c:pt idx="8452">
                  <c:v>2.7529080000000001</c:v>
                </c:pt>
                <c:pt idx="8453">
                  <c:v>2.7532199999999998</c:v>
                </c:pt>
                <c:pt idx="8454">
                  <c:v>2.7535319999999999</c:v>
                </c:pt>
                <c:pt idx="8455">
                  <c:v>2.7538429999999998</c:v>
                </c:pt>
                <c:pt idx="8456">
                  <c:v>2.7541530000000001</c:v>
                </c:pt>
                <c:pt idx="8457">
                  <c:v>2.7544650000000002</c:v>
                </c:pt>
                <c:pt idx="8458">
                  <c:v>2.7547760000000001</c:v>
                </c:pt>
                <c:pt idx="8459">
                  <c:v>2.7550870000000001</c:v>
                </c:pt>
                <c:pt idx="8460">
                  <c:v>2.7553969999999999</c:v>
                </c:pt>
                <c:pt idx="8461">
                  <c:v>2.7557100000000001</c:v>
                </c:pt>
                <c:pt idx="8462">
                  <c:v>2.7560199999999999</c:v>
                </c:pt>
                <c:pt idx="8463">
                  <c:v>2.756332</c:v>
                </c:pt>
                <c:pt idx="8464">
                  <c:v>2.7566419999999998</c:v>
                </c:pt>
                <c:pt idx="8465">
                  <c:v>2.756955</c:v>
                </c:pt>
                <c:pt idx="8466">
                  <c:v>2.7572640000000002</c:v>
                </c:pt>
                <c:pt idx="8467">
                  <c:v>2.7575750000000001</c:v>
                </c:pt>
                <c:pt idx="8468">
                  <c:v>2.7578860000000001</c:v>
                </c:pt>
                <c:pt idx="8469">
                  <c:v>2.7581959999999999</c:v>
                </c:pt>
                <c:pt idx="8470">
                  <c:v>2.7585060000000001</c:v>
                </c:pt>
                <c:pt idx="8471">
                  <c:v>2.7588180000000002</c:v>
                </c:pt>
                <c:pt idx="8472">
                  <c:v>2.7591299999999999</c:v>
                </c:pt>
                <c:pt idx="8473">
                  <c:v>2.759439</c:v>
                </c:pt>
                <c:pt idx="8474">
                  <c:v>2.7597499999999999</c:v>
                </c:pt>
                <c:pt idx="8475">
                  <c:v>2.7600609999999999</c:v>
                </c:pt>
                <c:pt idx="8476">
                  <c:v>2.760643</c:v>
                </c:pt>
                <c:pt idx="8477">
                  <c:v>2.7609520000000001</c:v>
                </c:pt>
                <c:pt idx="8478">
                  <c:v>2.7612640000000002</c:v>
                </c:pt>
                <c:pt idx="8479">
                  <c:v>2.7615750000000001</c:v>
                </c:pt>
                <c:pt idx="8480">
                  <c:v>2.7618870000000002</c:v>
                </c:pt>
                <c:pt idx="8481">
                  <c:v>2.762197</c:v>
                </c:pt>
                <c:pt idx="8482">
                  <c:v>2.762505</c:v>
                </c:pt>
                <c:pt idx="8483">
                  <c:v>2.7628149999999998</c:v>
                </c:pt>
                <c:pt idx="8484">
                  <c:v>2.7631269999999999</c:v>
                </c:pt>
                <c:pt idx="8485">
                  <c:v>2.7634349999999999</c:v>
                </c:pt>
                <c:pt idx="8486">
                  <c:v>2.7637459999999998</c:v>
                </c:pt>
                <c:pt idx="8487">
                  <c:v>2.7640539999999998</c:v>
                </c:pt>
                <c:pt idx="8488">
                  <c:v>2.7643650000000002</c:v>
                </c:pt>
                <c:pt idx="8489">
                  <c:v>2.7646769999999998</c:v>
                </c:pt>
                <c:pt idx="8490">
                  <c:v>2.7652130000000001</c:v>
                </c:pt>
                <c:pt idx="8491">
                  <c:v>2.7655259999999999</c:v>
                </c:pt>
                <c:pt idx="8492">
                  <c:v>2.7658369999999999</c:v>
                </c:pt>
                <c:pt idx="8493">
                  <c:v>2.766149</c:v>
                </c:pt>
                <c:pt idx="8494">
                  <c:v>2.7664620000000002</c:v>
                </c:pt>
                <c:pt idx="8495">
                  <c:v>2.766772</c:v>
                </c:pt>
                <c:pt idx="8496">
                  <c:v>2.767083</c:v>
                </c:pt>
                <c:pt idx="8497">
                  <c:v>2.7673939999999999</c:v>
                </c:pt>
                <c:pt idx="8498">
                  <c:v>2.767706</c:v>
                </c:pt>
                <c:pt idx="8499">
                  <c:v>2.7680150000000001</c:v>
                </c:pt>
                <c:pt idx="8500">
                  <c:v>2.7683239999999998</c:v>
                </c:pt>
                <c:pt idx="8501">
                  <c:v>2.7686350000000002</c:v>
                </c:pt>
                <c:pt idx="8502">
                  <c:v>2.7692160000000001</c:v>
                </c:pt>
                <c:pt idx="8503">
                  <c:v>2.7695270000000001</c:v>
                </c:pt>
                <c:pt idx="8504">
                  <c:v>2.7698390000000002</c:v>
                </c:pt>
                <c:pt idx="8505">
                  <c:v>2.770149</c:v>
                </c:pt>
                <c:pt idx="8506">
                  <c:v>2.7704610000000001</c:v>
                </c:pt>
                <c:pt idx="8507">
                  <c:v>2.7707700000000002</c:v>
                </c:pt>
                <c:pt idx="8508">
                  <c:v>2.7710819999999998</c:v>
                </c:pt>
                <c:pt idx="8509">
                  <c:v>2.7713920000000001</c:v>
                </c:pt>
                <c:pt idx="8510">
                  <c:v>2.7717049999999999</c:v>
                </c:pt>
                <c:pt idx="8511">
                  <c:v>2.772017</c:v>
                </c:pt>
                <c:pt idx="8512">
                  <c:v>2.7723270000000002</c:v>
                </c:pt>
                <c:pt idx="8513">
                  <c:v>2.7726389999999999</c:v>
                </c:pt>
                <c:pt idx="8514">
                  <c:v>2.7729509999999999</c:v>
                </c:pt>
                <c:pt idx="8515">
                  <c:v>2.7732619999999999</c:v>
                </c:pt>
                <c:pt idx="8516">
                  <c:v>2.773574</c:v>
                </c:pt>
                <c:pt idx="8517">
                  <c:v>2.7738830000000001</c:v>
                </c:pt>
                <c:pt idx="8518">
                  <c:v>2.7741929999999999</c:v>
                </c:pt>
                <c:pt idx="8519">
                  <c:v>2.7745039999999999</c:v>
                </c:pt>
                <c:pt idx="8520">
                  <c:v>2.774813</c:v>
                </c:pt>
                <c:pt idx="8521">
                  <c:v>2.7751229999999998</c:v>
                </c:pt>
                <c:pt idx="8522">
                  <c:v>2.7754340000000002</c:v>
                </c:pt>
                <c:pt idx="8523">
                  <c:v>2.7757450000000001</c:v>
                </c:pt>
                <c:pt idx="8524">
                  <c:v>2.7760549999999999</c:v>
                </c:pt>
                <c:pt idx="8525">
                  <c:v>2.7763659999999999</c:v>
                </c:pt>
                <c:pt idx="8526">
                  <c:v>2.776678</c:v>
                </c:pt>
                <c:pt idx="8527">
                  <c:v>2.7769879999999998</c:v>
                </c:pt>
                <c:pt idx="8528">
                  <c:v>2.7775660000000002</c:v>
                </c:pt>
                <c:pt idx="8529">
                  <c:v>2.777876</c:v>
                </c:pt>
                <c:pt idx="8530">
                  <c:v>2.778187</c:v>
                </c:pt>
                <c:pt idx="8531">
                  <c:v>2.7784990000000001</c:v>
                </c:pt>
                <c:pt idx="8532">
                  <c:v>2.7788110000000001</c:v>
                </c:pt>
                <c:pt idx="8533">
                  <c:v>2.7791220000000001</c:v>
                </c:pt>
                <c:pt idx="8534">
                  <c:v>2.7794349999999999</c:v>
                </c:pt>
                <c:pt idx="8535">
                  <c:v>2.7797450000000001</c:v>
                </c:pt>
                <c:pt idx="8536">
                  <c:v>2.7800569999999998</c:v>
                </c:pt>
                <c:pt idx="8537">
                  <c:v>2.7803689999999999</c:v>
                </c:pt>
                <c:pt idx="8538">
                  <c:v>2.7806799999999998</c:v>
                </c:pt>
                <c:pt idx="8539">
                  <c:v>2.7809900000000001</c:v>
                </c:pt>
                <c:pt idx="8540">
                  <c:v>2.7813020000000002</c:v>
                </c:pt>
                <c:pt idx="8541">
                  <c:v>2.7816109999999998</c:v>
                </c:pt>
                <c:pt idx="8542">
                  <c:v>2.7821370000000001</c:v>
                </c:pt>
                <c:pt idx="8543">
                  <c:v>2.7824469999999999</c:v>
                </c:pt>
                <c:pt idx="8544">
                  <c:v>2.7827579999999998</c:v>
                </c:pt>
                <c:pt idx="8545">
                  <c:v>2.7830710000000001</c:v>
                </c:pt>
                <c:pt idx="8546">
                  <c:v>2.783382</c:v>
                </c:pt>
                <c:pt idx="8547">
                  <c:v>2.7836940000000001</c:v>
                </c:pt>
                <c:pt idx="8548">
                  <c:v>2.7840060000000002</c:v>
                </c:pt>
                <c:pt idx="8549">
                  <c:v>2.7843170000000002</c:v>
                </c:pt>
                <c:pt idx="8550">
                  <c:v>2.784627</c:v>
                </c:pt>
                <c:pt idx="8551">
                  <c:v>2.7849360000000001</c:v>
                </c:pt>
                <c:pt idx="8552">
                  <c:v>2.785247</c:v>
                </c:pt>
                <c:pt idx="8553">
                  <c:v>2.7855590000000001</c:v>
                </c:pt>
                <c:pt idx="8554">
                  <c:v>2.7861340000000001</c:v>
                </c:pt>
                <c:pt idx="8555">
                  <c:v>2.7864460000000002</c:v>
                </c:pt>
                <c:pt idx="8556">
                  <c:v>2.786756</c:v>
                </c:pt>
                <c:pt idx="8557">
                  <c:v>2.7870680000000001</c:v>
                </c:pt>
                <c:pt idx="8558">
                  <c:v>2.7873790000000001</c:v>
                </c:pt>
                <c:pt idx="8559">
                  <c:v>2.7876889999999999</c:v>
                </c:pt>
                <c:pt idx="8560">
                  <c:v>2.787998</c:v>
                </c:pt>
                <c:pt idx="8561">
                  <c:v>2.7883110000000002</c:v>
                </c:pt>
                <c:pt idx="8562">
                  <c:v>2.7886229999999999</c:v>
                </c:pt>
                <c:pt idx="8563">
                  <c:v>2.7889349999999999</c:v>
                </c:pt>
                <c:pt idx="8564">
                  <c:v>2.789247</c:v>
                </c:pt>
                <c:pt idx="8565">
                  <c:v>2.789558</c:v>
                </c:pt>
                <c:pt idx="8566">
                  <c:v>2.7898710000000002</c:v>
                </c:pt>
                <c:pt idx="8567">
                  <c:v>2.790181</c:v>
                </c:pt>
                <c:pt idx="8568">
                  <c:v>2.7904909999999998</c:v>
                </c:pt>
                <c:pt idx="8569">
                  <c:v>2.7908019999999998</c:v>
                </c:pt>
                <c:pt idx="8570">
                  <c:v>2.7911139999999999</c:v>
                </c:pt>
                <c:pt idx="8571">
                  <c:v>2.791426</c:v>
                </c:pt>
                <c:pt idx="8572">
                  <c:v>2.7917350000000001</c:v>
                </c:pt>
                <c:pt idx="8573">
                  <c:v>2.7920440000000002</c:v>
                </c:pt>
                <c:pt idx="8574">
                  <c:v>2.7923559999999998</c:v>
                </c:pt>
                <c:pt idx="8575">
                  <c:v>2.7926679999999999</c:v>
                </c:pt>
                <c:pt idx="8576">
                  <c:v>2.7929780000000002</c:v>
                </c:pt>
                <c:pt idx="8577">
                  <c:v>2.793288</c:v>
                </c:pt>
                <c:pt idx="8578">
                  <c:v>2.7935979999999998</c:v>
                </c:pt>
                <c:pt idx="8579">
                  <c:v>2.7939090000000002</c:v>
                </c:pt>
                <c:pt idx="8580">
                  <c:v>2.7944900000000001</c:v>
                </c:pt>
                <c:pt idx="8581">
                  <c:v>2.7948010000000001</c:v>
                </c:pt>
                <c:pt idx="8582">
                  <c:v>2.795112</c:v>
                </c:pt>
                <c:pt idx="8583">
                  <c:v>2.7954249999999998</c:v>
                </c:pt>
                <c:pt idx="8584">
                  <c:v>2.7957329999999998</c:v>
                </c:pt>
                <c:pt idx="8585">
                  <c:v>2.7960430000000001</c:v>
                </c:pt>
                <c:pt idx="8586">
                  <c:v>2.7963529999999999</c:v>
                </c:pt>
                <c:pt idx="8587">
                  <c:v>2.7966630000000001</c:v>
                </c:pt>
                <c:pt idx="8588">
                  <c:v>2.7969750000000002</c:v>
                </c:pt>
                <c:pt idx="8589">
                  <c:v>2.797285</c:v>
                </c:pt>
                <c:pt idx="8590">
                  <c:v>2.7975940000000001</c:v>
                </c:pt>
                <c:pt idx="8591">
                  <c:v>2.7979069999999999</c:v>
                </c:pt>
                <c:pt idx="8592">
                  <c:v>2.798216</c:v>
                </c:pt>
                <c:pt idx="8593">
                  <c:v>2.7985259999999998</c:v>
                </c:pt>
                <c:pt idx="8594">
                  <c:v>2.7990900000000001</c:v>
                </c:pt>
                <c:pt idx="8595">
                  <c:v>2.7993990000000002</c:v>
                </c:pt>
                <c:pt idx="8596">
                  <c:v>2.7997100000000001</c:v>
                </c:pt>
                <c:pt idx="8597">
                  <c:v>2.8000189999999998</c:v>
                </c:pt>
                <c:pt idx="8598">
                  <c:v>2.8003309999999999</c:v>
                </c:pt>
                <c:pt idx="8599">
                  <c:v>2.8006419999999999</c:v>
                </c:pt>
                <c:pt idx="8600">
                  <c:v>2.8009550000000001</c:v>
                </c:pt>
                <c:pt idx="8601">
                  <c:v>2.8012630000000001</c:v>
                </c:pt>
                <c:pt idx="8602">
                  <c:v>2.8015720000000002</c:v>
                </c:pt>
                <c:pt idx="8603">
                  <c:v>2.801882</c:v>
                </c:pt>
                <c:pt idx="8604">
                  <c:v>2.8021910000000001</c:v>
                </c:pt>
                <c:pt idx="8605">
                  <c:v>2.802502</c:v>
                </c:pt>
                <c:pt idx="8606">
                  <c:v>2.8030849999999998</c:v>
                </c:pt>
                <c:pt idx="8607">
                  <c:v>2.8033939999999999</c:v>
                </c:pt>
                <c:pt idx="8608">
                  <c:v>2.8037040000000002</c:v>
                </c:pt>
                <c:pt idx="8609">
                  <c:v>2.8040150000000001</c:v>
                </c:pt>
                <c:pt idx="8610">
                  <c:v>2.8043269999999998</c:v>
                </c:pt>
                <c:pt idx="8611">
                  <c:v>2.8046380000000002</c:v>
                </c:pt>
                <c:pt idx="8612">
                  <c:v>2.804948</c:v>
                </c:pt>
                <c:pt idx="8613">
                  <c:v>2.8052570000000001</c:v>
                </c:pt>
                <c:pt idx="8614">
                  <c:v>2.8055699999999999</c:v>
                </c:pt>
                <c:pt idx="8615">
                  <c:v>2.8058809999999998</c:v>
                </c:pt>
                <c:pt idx="8616">
                  <c:v>2.8061919999999998</c:v>
                </c:pt>
                <c:pt idx="8617">
                  <c:v>2.8065020000000001</c:v>
                </c:pt>
                <c:pt idx="8618">
                  <c:v>2.806813</c:v>
                </c:pt>
                <c:pt idx="8619">
                  <c:v>2.8071229999999998</c:v>
                </c:pt>
                <c:pt idx="8620">
                  <c:v>2.8074330000000001</c:v>
                </c:pt>
                <c:pt idx="8621">
                  <c:v>2.8077459999999999</c:v>
                </c:pt>
                <c:pt idx="8622">
                  <c:v>2.8080569999999998</c:v>
                </c:pt>
                <c:pt idx="8623">
                  <c:v>2.8083680000000002</c:v>
                </c:pt>
                <c:pt idx="8624">
                  <c:v>2.808681</c:v>
                </c:pt>
                <c:pt idx="8625">
                  <c:v>2.8089919999999999</c:v>
                </c:pt>
                <c:pt idx="8626">
                  <c:v>2.8093029999999999</c:v>
                </c:pt>
                <c:pt idx="8627">
                  <c:v>2.809615</c:v>
                </c:pt>
                <c:pt idx="8628">
                  <c:v>2.8099249999999998</c:v>
                </c:pt>
                <c:pt idx="8629">
                  <c:v>2.8102360000000002</c:v>
                </c:pt>
                <c:pt idx="8630">
                  <c:v>2.810546</c:v>
                </c:pt>
                <c:pt idx="8631">
                  <c:v>2.8108559999999998</c:v>
                </c:pt>
                <c:pt idx="8632">
                  <c:v>2.8114430000000001</c:v>
                </c:pt>
                <c:pt idx="8633">
                  <c:v>2.8117540000000001</c:v>
                </c:pt>
                <c:pt idx="8634">
                  <c:v>2.8120660000000002</c:v>
                </c:pt>
                <c:pt idx="8635">
                  <c:v>2.8123770000000001</c:v>
                </c:pt>
                <c:pt idx="8636">
                  <c:v>2.8126880000000001</c:v>
                </c:pt>
                <c:pt idx="8637">
                  <c:v>2.812999</c:v>
                </c:pt>
                <c:pt idx="8638">
                  <c:v>2.8133089999999998</c:v>
                </c:pt>
                <c:pt idx="8639">
                  <c:v>2.8136199999999998</c:v>
                </c:pt>
                <c:pt idx="8640">
                  <c:v>2.8139289999999999</c:v>
                </c:pt>
                <c:pt idx="8641">
                  <c:v>2.8142390000000002</c:v>
                </c:pt>
                <c:pt idx="8642">
                  <c:v>2.814549</c:v>
                </c:pt>
                <c:pt idx="8643">
                  <c:v>2.8148590000000002</c:v>
                </c:pt>
                <c:pt idx="8644">
                  <c:v>2.8151700000000002</c:v>
                </c:pt>
                <c:pt idx="8645">
                  <c:v>2.8154810000000001</c:v>
                </c:pt>
                <c:pt idx="8646">
                  <c:v>2.8160120000000002</c:v>
                </c:pt>
                <c:pt idx="8647">
                  <c:v>2.8163200000000002</c:v>
                </c:pt>
                <c:pt idx="8648">
                  <c:v>2.8166310000000001</c:v>
                </c:pt>
                <c:pt idx="8649">
                  <c:v>2.8169420000000001</c:v>
                </c:pt>
                <c:pt idx="8650">
                  <c:v>2.8172549999999998</c:v>
                </c:pt>
                <c:pt idx="8651">
                  <c:v>2.8175669999999999</c:v>
                </c:pt>
                <c:pt idx="8652">
                  <c:v>2.8178770000000002</c:v>
                </c:pt>
                <c:pt idx="8653">
                  <c:v>2.8181859999999999</c:v>
                </c:pt>
                <c:pt idx="8654">
                  <c:v>2.8184979999999999</c:v>
                </c:pt>
                <c:pt idx="8655">
                  <c:v>2.8188089999999999</c:v>
                </c:pt>
                <c:pt idx="8656">
                  <c:v>2.8191199999999998</c:v>
                </c:pt>
                <c:pt idx="8657">
                  <c:v>2.8194319999999999</c:v>
                </c:pt>
                <c:pt idx="8658">
                  <c:v>2.820014</c:v>
                </c:pt>
                <c:pt idx="8659">
                  <c:v>2.8203239999999998</c:v>
                </c:pt>
                <c:pt idx="8660">
                  <c:v>2.8206329999999999</c:v>
                </c:pt>
                <c:pt idx="8661">
                  <c:v>2.8209420000000001</c:v>
                </c:pt>
                <c:pt idx="8662">
                  <c:v>2.8212540000000002</c:v>
                </c:pt>
                <c:pt idx="8663">
                  <c:v>2.8215650000000001</c:v>
                </c:pt>
                <c:pt idx="8664">
                  <c:v>2.8218770000000002</c:v>
                </c:pt>
                <c:pt idx="8665">
                  <c:v>2.8221880000000001</c:v>
                </c:pt>
                <c:pt idx="8666">
                  <c:v>2.8224990000000001</c:v>
                </c:pt>
                <c:pt idx="8667">
                  <c:v>2.8228110000000002</c:v>
                </c:pt>
                <c:pt idx="8668">
                  <c:v>2.8231190000000002</c:v>
                </c:pt>
                <c:pt idx="8669">
                  <c:v>2.8234309999999998</c:v>
                </c:pt>
                <c:pt idx="8670">
                  <c:v>2.8237429999999999</c:v>
                </c:pt>
                <c:pt idx="8671">
                  <c:v>2.8240539999999998</c:v>
                </c:pt>
                <c:pt idx="8672">
                  <c:v>2.8243649999999998</c:v>
                </c:pt>
                <c:pt idx="8673">
                  <c:v>2.824675</c:v>
                </c:pt>
                <c:pt idx="8674">
                  <c:v>2.8249879999999998</c:v>
                </c:pt>
                <c:pt idx="8675">
                  <c:v>2.8252989999999998</c:v>
                </c:pt>
                <c:pt idx="8676">
                  <c:v>2.825609</c:v>
                </c:pt>
                <c:pt idx="8677">
                  <c:v>2.82592</c:v>
                </c:pt>
                <c:pt idx="8678">
                  <c:v>2.8262299999999998</c:v>
                </c:pt>
                <c:pt idx="8679">
                  <c:v>2.8265410000000002</c:v>
                </c:pt>
                <c:pt idx="8680">
                  <c:v>2.8268520000000001</c:v>
                </c:pt>
                <c:pt idx="8681">
                  <c:v>2.8271639999999998</c:v>
                </c:pt>
                <c:pt idx="8682">
                  <c:v>2.8274729999999999</c:v>
                </c:pt>
                <c:pt idx="8683">
                  <c:v>2.827785</c:v>
                </c:pt>
                <c:pt idx="8684">
                  <c:v>2.8283610000000001</c:v>
                </c:pt>
                <c:pt idx="8685">
                  <c:v>2.8286720000000001</c:v>
                </c:pt>
                <c:pt idx="8686">
                  <c:v>2.828983</c:v>
                </c:pt>
                <c:pt idx="8687">
                  <c:v>2.8292950000000001</c:v>
                </c:pt>
                <c:pt idx="8688">
                  <c:v>2.8296070000000002</c:v>
                </c:pt>
                <c:pt idx="8689">
                  <c:v>2.829917</c:v>
                </c:pt>
                <c:pt idx="8690">
                  <c:v>2.830228</c:v>
                </c:pt>
                <c:pt idx="8691">
                  <c:v>2.8305400000000001</c:v>
                </c:pt>
                <c:pt idx="8692">
                  <c:v>2.830851</c:v>
                </c:pt>
                <c:pt idx="8693">
                  <c:v>2.8311649999999999</c:v>
                </c:pt>
                <c:pt idx="8694">
                  <c:v>2.8314750000000002</c:v>
                </c:pt>
                <c:pt idx="8695">
                  <c:v>2.8317869999999998</c:v>
                </c:pt>
                <c:pt idx="8696">
                  <c:v>2.8320959999999999</c:v>
                </c:pt>
                <c:pt idx="8697">
                  <c:v>2.8324060000000002</c:v>
                </c:pt>
                <c:pt idx="8698">
                  <c:v>2.8329339999999998</c:v>
                </c:pt>
                <c:pt idx="8699">
                  <c:v>2.8332449999999998</c:v>
                </c:pt>
                <c:pt idx="8700">
                  <c:v>2.8335560000000002</c:v>
                </c:pt>
                <c:pt idx="8701">
                  <c:v>2.8338649999999999</c:v>
                </c:pt>
                <c:pt idx="8702">
                  <c:v>2.8341759999999998</c:v>
                </c:pt>
                <c:pt idx="8703">
                  <c:v>2.8344860000000001</c:v>
                </c:pt>
                <c:pt idx="8704">
                  <c:v>2.834797</c:v>
                </c:pt>
                <c:pt idx="8705">
                  <c:v>2.8351090000000001</c:v>
                </c:pt>
                <c:pt idx="8706">
                  <c:v>2.8354189999999999</c:v>
                </c:pt>
                <c:pt idx="8707">
                  <c:v>2.835731</c:v>
                </c:pt>
                <c:pt idx="8708">
                  <c:v>2.8360400000000001</c:v>
                </c:pt>
                <c:pt idx="8709">
                  <c:v>2.8363520000000002</c:v>
                </c:pt>
                <c:pt idx="8710">
                  <c:v>2.836932</c:v>
                </c:pt>
                <c:pt idx="8711">
                  <c:v>2.8372440000000001</c:v>
                </c:pt>
                <c:pt idx="8712">
                  <c:v>2.837555</c:v>
                </c:pt>
                <c:pt idx="8713">
                  <c:v>2.8378649999999999</c:v>
                </c:pt>
                <c:pt idx="8714">
                  <c:v>2.8381759999999998</c:v>
                </c:pt>
                <c:pt idx="8715">
                  <c:v>2.8384870000000002</c:v>
                </c:pt>
                <c:pt idx="8716">
                  <c:v>2.8387980000000002</c:v>
                </c:pt>
                <c:pt idx="8717">
                  <c:v>2.8391069999999998</c:v>
                </c:pt>
                <c:pt idx="8718">
                  <c:v>2.8394189999999999</c:v>
                </c:pt>
                <c:pt idx="8719">
                  <c:v>2.839731</c:v>
                </c:pt>
                <c:pt idx="8720">
                  <c:v>2.8400409999999998</c:v>
                </c:pt>
                <c:pt idx="8721">
                  <c:v>2.8403520000000002</c:v>
                </c:pt>
                <c:pt idx="8722">
                  <c:v>2.840662</c:v>
                </c:pt>
                <c:pt idx="8723">
                  <c:v>2.8409740000000001</c:v>
                </c:pt>
                <c:pt idx="8724">
                  <c:v>2.8412850000000001</c:v>
                </c:pt>
                <c:pt idx="8725">
                  <c:v>2.841596</c:v>
                </c:pt>
                <c:pt idx="8726">
                  <c:v>2.841907</c:v>
                </c:pt>
                <c:pt idx="8727">
                  <c:v>2.8422179999999999</c:v>
                </c:pt>
                <c:pt idx="8728">
                  <c:v>2.8425289999999999</c:v>
                </c:pt>
                <c:pt idx="8729">
                  <c:v>2.842838</c:v>
                </c:pt>
                <c:pt idx="8730">
                  <c:v>2.8431470000000001</c:v>
                </c:pt>
                <c:pt idx="8731">
                  <c:v>2.843458</c:v>
                </c:pt>
                <c:pt idx="8732">
                  <c:v>2.843769</c:v>
                </c:pt>
                <c:pt idx="8733">
                  <c:v>2.8440810000000001</c:v>
                </c:pt>
                <c:pt idx="8734">
                  <c:v>2.8443900000000002</c:v>
                </c:pt>
                <c:pt idx="8735">
                  <c:v>2.8446989999999999</c:v>
                </c:pt>
                <c:pt idx="8736">
                  <c:v>2.8452809999999999</c:v>
                </c:pt>
                <c:pt idx="8737">
                  <c:v>2.8455919999999999</c:v>
                </c:pt>
                <c:pt idx="8738">
                  <c:v>2.845901</c:v>
                </c:pt>
                <c:pt idx="8739">
                  <c:v>2.8462109999999998</c:v>
                </c:pt>
                <c:pt idx="8740">
                  <c:v>2.8465229999999999</c:v>
                </c:pt>
                <c:pt idx="8741">
                  <c:v>2.846835</c:v>
                </c:pt>
                <c:pt idx="8742">
                  <c:v>2.847143</c:v>
                </c:pt>
                <c:pt idx="8743">
                  <c:v>2.8474539999999999</c:v>
                </c:pt>
                <c:pt idx="8744">
                  <c:v>2.8477649999999999</c:v>
                </c:pt>
                <c:pt idx="8745">
                  <c:v>2.848077</c:v>
                </c:pt>
                <c:pt idx="8746">
                  <c:v>2.8483869999999998</c:v>
                </c:pt>
                <c:pt idx="8747">
                  <c:v>2.8486980000000002</c:v>
                </c:pt>
                <c:pt idx="8748">
                  <c:v>2.8490090000000001</c:v>
                </c:pt>
                <c:pt idx="8749">
                  <c:v>2.8493210000000002</c:v>
                </c:pt>
                <c:pt idx="8750">
                  <c:v>2.849869</c:v>
                </c:pt>
                <c:pt idx="8751">
                  <c:v>2.8501789999999998</c:v>
                </c:pt>
                <c:pt idx="8752">
                  <c:v>2.850492</c:v>
                </c:pt>
                <c:pt idx="8753">
                  <c:v>2.8508010000000001</c:v>
                </c:pt>
                <c:pt idx="8754">
                  <c:v>2.8511129999999998</c:v>
                </c:pt>
                <c:pt idx="8755">
                  <c:v>2.851426</c:v>
                </c:pt>
                <c:pt idx="8756">
                  <c:v>2.851737</c:v>
                </c:pt>
                <c:pt idx="8757">
                  <c:v>2.8520479999999999</c:v>
                </c:pt>
                <c:pt idx="8758">
                  <c:v>2.85236</c:v>
                </c:pt>
                <c:pt idx="8759">
                  <c:v>2.8526699999999998</c:v>
                </c:pt>
                <c:pt idx="8760">
                  <c:v>2.8529800000000001</c:v>
                </c:pt>
                <c:pt idx="8761">
                  <c:v>2.8532920000000002</c:v>
                </c:pt>
                <c:pt idx="8762">
                  <c:v>2.853872</c:v>
                </c:pt>
                <c:pt idx="8763">
                  <c:v>2.8541820000000002</c:v>
                </c:pt>
                <c:pt idx="8764">
                  <c:v>2.8544939999999999</c:v>
                </c:pt>
                <c:pt idx="8765">
                  <c:v>2.8548049999999998</c:v>
                </c:pt>
                <c:pt idx="8766">
                  <c:v>2.8551169999999999</c:v>
                </c:pt>
                <c:pt idx="8767">
                  <c:v>2.8554279999999999</c:v>
                </c:pt>
                <c:pt idx="8768">
                  <c:v>2.8557389999999998</c:v>
                </c:pt>
                <c:pt idx="8769">
                  <c:v>2.8560509999999999</c:v>
                </c:pt>
                <c:pt idx="8770">
                  <c:v>2.8563610000000001</c:v>
                </c:pt>
                <c:pt idx="8771">
                  <c:v>2.8566699999999998</c:v>
                </c:pt>
                <c:pt idx="8772">
                  <c:v>2.8569800000000001</c:v>
                </c:pt>
                <c:pt idx="8773">
                  <c:v>2.857288</c:v>
                </c:pt>
                <c:pt idx="8774">
                  <c:v>2.857599</c:v>
                </c:pt>
                <c:pt idx="8775">
                  <c:v>2.8579129999999999</c:v>
                </c:pt>
                <c:pt idx="8776">
                  <c:v>2.858222</c:v>
                </c:pt>
                <c:pt idx="8777">
                  <c:v>2.8585349999999998</c:v>
                </c:pt>
                <c:pt idx="8778">
                  <c:v>2.8588469999999999</c:v>
                </c:pt>
                <c:pt idx="8779">
                  <c:v>2.859159</c:v>
                </c:pt>
                <c:pt idx="8780">
                  <c:v>2.85947</c:v>
                </c:pt>
                <c:pt idx="8781">
                  <c:v>2.8597800000000002</c:v>
                </c:pt>
                <c:pt idx="8782">
                  <c:v>2.8600910000000002</c:v>
                </c:pt>
                <c:pt idx="8783">
                  <c:v>2.8604020000000001</c:v>
                </c:pt>
                <c:pt idx="8784">
                  <c:v>2.8607130000000001</c:v>
                </c:pt>
                <c:pt idx="8785">
                  <c:v>2.861024</c:v>
                </c:pt>
                <c:pt idx="8786">
                  <c:v>2.8613360000000001</c:v>
                </c:pt>
                <c:pt idx="8787">
                  <c:v>2.8616459999999999</c:v>
                </c:pt>
                <c:pt idx="8788">
                  <c:v>2.862225</c:v>
                </c:pt>
                <c:pt idx="8789">
                  <c:v>2.862536</c:v>
                </c:pt>
                <c:pt idx="8790">
                  <c:v>2.8628469999999999</c:v>
                </c:pt>
                <c:pt idx="8791">
                  <c:v>2.863156</c:v>
                </c:pt>
                <c:pt idx="8792">
                  <c:v>2.863467</c:v>
                </c:pt>
                <c:pt idx="8793">
                  <c:v>2.8637769999999998</c:v>
                </c:pt>
                <c:pt idx="8794">
                  <c:v>2.8640880000000002</c:v>
                </c:pt>
                <c:pt idx="8795">
                  <c:v>2.8643969999999999</c:v>
                </c:pt>
                <c:pt idx="8796">
                  <c:v>2.8647089999999999</c:v>
                </c:pt>
                <c:pt idx="8797">
                  <c:v>2.8650190000000002</c:v>
                </c:pt>
                <c:pt idx="8798">
                  <c:v>2.8653279999999999</c:v>
                </c:pt>
                <c:pt idx="8799">
                  <c:v>2.8656389999999998</c:v>
                </c:pt>
                <c:pt idx="8800">
                  <c:v>2.8659500000000002</c:v>
                </c:pt>
                <c:pt idx="8801">
                  <c:v>2.8662610000000002</c:v>
                </c:pt>
                <c:pt idx="8802">
                  <c:v>2.8667910000000001</c:v>
                </c:pt>
                <c:pt idx="8803">
                  <c:v>2.867102</c:v>
                </c:pt>
                <c:pt idx="8804">
                  <c:v>2.8674110000000002</c:v>
                </c:pt>
                <c:pt idx="8805">
                  <c:v>2.8677229999999998</c:v>
                </c:pt>
                <c:pt idx="8806">
                  <c:v>2.8680330000000001</c:v>
                </c:pt>
                <c:pt idx="8807">
                  <c:v>2.8683429999999999</c:v>
                </c:pt>
                <c:pt idx="8808">
                  <c:v>2.868652</c:v>
                </c:pt>
                <c:pt idx="8809">
                  <c:v>2.8689629999999999</c:v>
                </c:pt>
                <c:pt idx="8810">
                  <c:v>2.8692730000000002</c:v>
                </c:pt>
                <c:pt idx="8811">
                  <c:v>2.8695849999999998</c:v>
                </c:pt>
                <c:pt idx="8812">
                  <c:v>2.8698959999999998</c:v>
                </c:pt>
                <c:pt idx="8813">
                  <c:v>2.8702070000000002</c:v>
                </c:pt>
                <c:pt idx="8814">
                  <c:v>2.8707880000000001</c:v>
                </c:pt>
                <c:pt idx="8815">
                  <c:v>2.8710990000000001</c:v>
                </c:pt>
                <c:pt idx="8816">
                  <c:v>2.8714089999999999</c:v>
                </c:pt>
                <c:pt idx="8817">
                  <c:v>2.8717190000000001</c:v>
                </c:pt>
                <c:pt idx="8818">
                  <c:v>2.8720300000000001</c:v>
                </c:pt>
                <c:pt idx="8819">
                  <c:v>2.8723390000000002</c:v>
                </c:pt>
                <c:pt idx="8820">
                  <c:v>2.8726509999999998</c:v>
                </c:pt>
                <c:pt idx="8821">
                  <c:v>2.8729619999999998</c:v>
                </c:pt>
                <c:pt idx="8822">
                  <c:v>2.8732709999999999</c:v>
                </c:pt>
                <c:pt idx="8823">
                  <c:v>2.8735819999999999</c:v>
                </c:pt>
                <c:pt idx="8824">
                  <c:v>2.8738929999999998</c:v>
                </c:pt>
                <c:pt idx="8825">
                  <c:v>2.874206</c:v>
                </c:pt>
                <c:pt idx="8826">
                  <c:v>2.8745180000000001</c:v>
                </c:pt>
                <c:pt idx="8827">
                  <c:v>2.8748279999999999</c:v>
                </c:pt>
                <c:pt idx="8828">
                  <c:v>2.8751410000000002</c:v>
                </c:pt>
                <c:pt idx="8829">
                  <c:v>2.8754520000000001</c:v>
                </c:pt>
                <c:pt idx="8830">
                  <c:v>2.8757630000000001</c:v>
                </c:pt>
                <c:pt idx="8831">
                  <c:v>2.8760750000000002</c:v>
                </c:pt>
                <c:pt idx="8832">
                  <c:v>2.8763839999999998</c:v>
                </c:pt>
                <c:pt idx="8833">
                  <c:v>2.8766959999999999</c:v>
                </c:pt>
                <c:pt idx="8834">
                  <c:v>2.877005</c:v>
                </c:pt>
                <c:pt idx="8835">
                  <c:v>2.8773179999999998</c:v>
                </c:pt>
                <c:pt idx="8836">
                  <c:v>2.8776280000000001</c:v>
                </c:pt>
                <c:pt idx="8837">
                  <c:v>2.8779400000000002</c:v>
                </c:pt>
                <c:pt idx="8838">
                  <c:v>2.8782519999999998</c:v>
                </c:pt>
                <c:pt idx="8839">
                  <c:v>2.8785609999999999</c:v>
                </c:pt>
                <c:pt idx="8840">
                  <c:v>2.8791419999999999</c:v>
                </c:pt>
                <c:pt idx="8841">
                  <c:v>2.879451</c:v>
                </c:pt>
                <c:pt idx="8842">
                  <c:v>2.8797619999999999</c:v>
                </c:pt>
                <c:pt idx="8843">
                  <c:v>2.8800750000000002</c:v>
                </c:pt>
                <c:pt idx="8844">
                  <c:v>2.8803860000000001</c:v>
                </c:pt>
                <c:pt idx="8845">
                  <c:v>2.8806980000000002</c:v>
                </c:pt>
                <c:pt idx="8846">
                  <c:v>2.8810090000000002</c:v>
                </c:pt>
                <c:pt idx="8847">
                  <c:v>2.8813219999999999</c:v>
                </c:pt>
                <c:pt idx="8848">
                  <c:v>2.8816329999999999</c:v>
                </c:pt>
                <c:pt idx="8849">
                  <c:v>2.8819430000000001</c:v>
                </c:pt>
                <c:pt idx="8850">
                  <c:v>2.8822540000000001</c:v>
                </c:pt>
                <c:pt idx="8851">
                  <c:v>2.882565</c:v>
                </c:pt>
                <c:pt idx="8852">
                  <c:v>2.882876</c:v>
                </c:pt>
                <c:pt idx="8853">
                  <c:v>2.8831869999999999</c:v>
                </c:pt>
                <c:pt idx="8854">
                  <c:v>2.8837100000000002</c:v>
                </c:pt>
                <c:pt idx="8855">
                  <c:v>2.8840219999999999</c:v>
                </c:pt>
                <c:pt idx="8856">
                  <c:v>2.8843329999999998</c:v>
                </c:pt>
                <c:pt idx="8857">
                  <c:v>2.8846430000000001</c:v>
                </c:pt>
                <c:pt idx="8858">
                  <c:v>2.884954</c:v>
                </c:pt>
                <c:pt idx="8859">
                  <c:v>2.8852639999999998</c:v>
                </c:pt>
                <c:pt idx="8860">
                  <c:v>2.8855749999999998</c:v>
                </c:pt>
                <c:pt idx="8861">
                  <c:v>2.885885</c:v>
                </c:pt>
                <c:pt idx="8862">
                  <c:v>2.8861970000000001</c:v>
                </c:pt>
                <c:pt idx="8863">
                  <c:v>2.8865069999999999</c:v>
                </c:pt>
                <c:pt idx="8864">
                  <c:v>2.8868170000000002</c:v>
                </c:pt>
                <c:pt idx="8865">
                  <c:v>2.887127</c:v>
                </c:pt>
                <c:pt idx="8866">
                  <c:v>2.8877120000000001</c:v>
                </c:pt>
                <c:pt idx="8867">
                  <c:v>2.888023</c:v>
                </c:pt>
                <c:pt idx="8868">
                  <c:v>2.8883329999999998</c:v>
                </c:pt>
                <c:pt idx="8869">
                  <c:v>2.8886430000000001</c:v>
                </c:pt>
                <c:pt idx="8870">
                  <c:v>2.8889529999999999</c:v>
                </c:pt>
                <c:pt idx="8871">
                  <c:v>2.8892639999999998</c:v>
                </c:pt>
                <c:pt idx="8872">
                  <c:v>2.8895759999999999</c:v>
                </c:pt>
                <c:pt idx="8873">
                  <c:v>2.8898869999999999</c:v>
                </c:pt>
                <c:pt idx="8874">
                  <c:v>2.890199</c:v>
                </c:pt>
                <c:pt idx="8875">
                  <c:v>2.8905099999999999</c:v>
                </c:pt>
                <c:pt idx="8876">
                  <c:v>2.890822</c:v>
                </c:pt>
                <c:pt idx="8877">
                  <c:v>2.8911319999999998</c:v>
                </c:pt>
                <c:pt idx="8878">
                  <c:v>2.8914420000000001</c:v>
                </c:pt>
                <c:pt idx="8879">
                  <c:v>2.8917540000000002</c:v>
                </c:pt>
                <c:pt idx="8880">
                  <c:v>2.892064</c:v>
                </c:pt>
                <c:pt idx="8881">
                  <c:v>2.8923739999999998</c:v>
                </c:pt>
                <c:pt idx="8882">
                  <c:v>2.8926829999999999</c:v>
                </c:pt>
                <c:pt idx="8883">
                  <c:v>2.8929939999999998</c:v>
                </c:pt>
                <c:pt idx="8884">
                  <c:v>2.8933049999999998</c:v>
                </c:pt>
                <c:pt idx="8885">
                  <c:v>2.8936160000000002</c:v>
                </c:pt>
                <c:pt idx="8886">
                  <c:v>2.893926</c:v>
                </c:pt>
                <c:pt idx="8887">
                  <c:v>2.8942369999999999</c:v>
                </c:pt>
                <c:pt idx="8888">
                  <c:v>2.8945479999999999</c:v>
                </c:pt>
                <c:pt idx="8889">
                  <c:v>2.89486</c:v>
                </c:pt>
                <c:pt idx="8890">
                  <c:v>2.8951699999999998</c:v>
                </c:pt>
                <c:pt idx="8891">
                  <c:v>2.8954800000000001</c:v>
                </c:pt>
                <c:pt idx="8892">
                  <c:v>2.896061</c:v>
                </c:pt>
                <c:pt idx="8893">
                  <c:v>2.8963719999999999</c:v>
                </c:pt>
                <c:pt idx="8894">
                  <c:v>2.8966810000000001</c:v>
                </c:pt>
                <c:pt idx="8895">
                  <c:v>2.8969930000000002</c:v>
                </c:pt>
                <c:pt idx="8896">
                  <c:v>2.8973040000000001</c:v>
                </c:pt>
                <c:pt idx="8897">
                  <c:v>2.8976160000000002</c:v>
                </c:pt>
                <c:pt idx="8898">
                  <c:v>2.8979279999999998</c:v>
                </c:pt>
                <c:pt idx="8899">
                  <c:v>2.8982389999999998</c:v>
                </c:pt>
                <c:pt idx="8900">
                  <c:v>2.898549</c:v>
                </c:pt>
                <c:pt idx="8901">
                  <c:v>2.8988580000000002</c:v>
                </c:pt>
                <c:pt idx="8902">
                  <c:v>2.8991699999999998</c:v>
                </c:pt>
                <c:pt idx="8903">
                  <c:v>2.8994800000000001</c:v>
                </c:pt>
                <c:pt idx="8904">
                  <c:v>2.899791</c:v>
                </c:pt>
                <c:pt idx="8905">
                  <c:v>2.9001009999999998</c:v>
                </c:pt>
                <c:pt idx="8906">
                  <c:v>2.9006479999999999</c:v>
                </c:pt>
                <c:pt idx="8907">
                  <c:v>2.9009610000000001</c:v>
                </c:pt>
                <c:pt idx="8908">
                  <c:v>2.9012720000000001</c:v>
                </c:pt>
                <c:pt idx="8909">
                  <c:v>2.9015819999999999</c:v>
                </c:pt>
                <c:pt idx="8910">
                  <c:v>2.901894</c:v>
                </c:pt>
                <c:pt idx="8911">
                  <c:v>2.9022049999999999</c:v>
                </c:pt>
                <c:pt idx="8912">
                  <c:v>2.902517</c:v>
                </c:pt>
                <c:pt idx="8913">
                  <c:v>2.9028269999999998</c:v>
                </c:pt>
                <c:pt idx="8914">
                  <c:v>2.9031359999999999</c:v>
                </c:pt>
                <c:pt idx="8915">
                  <c:v>2.903448</c:v>
                </c:pt>
                <c:pt idx="8916">
                  <c:v>2.9037609999999998</c:v>
                </c:pt>
                <c:pt idx="8917">
                  <c:v>2.9040729999999999</c:v>
                </c:pt>
                <c:pt idx="8918">
                  <c:v>2.9046479999999999</c:v>
                </c:pt>
                <c:pt idx="8919">
                  <c:v>2.9049610000000001</c:v>
                </c:pt>
                <c:pt idx="8920">
                  <c:v>2.9052720000000001</c:v>
                </c:pt>
                <c:pt idx="8921">
                  <c:v>2.905583</c:v>
                </c:pt>
                <c:pt idx="8922">
                  <c:v>2.905894</c:v>
                </c:pt>
                <c:pt idx="8923">
                  <c:v>2.9062060000000001</c:v>
                </c:pt>
                <c:pt idx="8924">
                  <c:v>2.906517</c:v>
                </c:pt>
                <c:pt idx="8925">
                  <c:v>2.9068290000000001</c:v>
                </c:pt>
                <c:pt idx="8926">
                  <c:v>2.9071389999999999</c:v>
                </c:pt>
                <c:pt idx="8927">
                  <c:v>2.9074499999999999</c:v>
                </c:pt>
                <c:pt idx="8928">
                  <c:v>2.907762</c:v>
                </c:pt>
                <c:pt idx="8929">
                  <c:v>2.9080729999999999</c:v>
                </c:pt>
                <c:pt idx="8930">
                  <c:v>2.9083839999999999</c:v>
                </c:pt>
                <c:pt idx="8931">
                  <c:v>2.9086949999999998</c:v>
                </c:pt>
                <c:pt idx="8932">
                  <c:v>2.9090060000000002</c:v>
                </c:pt>
                <c:pt idx="8933">
                  <c:v>2.909316</c:v>
                </c:pt>
                <c:pt idx="8934">
                  <c:v>2.909627</c:v>
                </c:pt>
                <c:pt idx="8935">
                  <c:v>2.9099390000000001</c:v>
                </c:pt>
                <c:pt idx="8936">
                  <c:v>2.9102489999999999</c:v>
                </c:pt>
                <c:pt idx="8937">
                  <c:v>2.9105599999999998</c:v>
                </c:pt>
                <c:pt idx="8938">
                  <c:v>2.9108700000000001</c:v>
                </c:pt>
                <c:pt idx="8939">
                  <c:v>2.9111820000000002</c:v>
                </c:pt>
                <c:pt idx="8940">
                  <c:v>2.9114930000000001</c:v>
                </c:pt>
                <c:pt idx="8941">
                  <c:v>2.9118040000000001</c:v>
                </c:pt>
                <c:pt idx="8942">
                  <c:v>2.912115</c:v>
                </c:pt>
                <c:pt idx="8943">
                  <c:v>2.912426</c:v>
                </c:pt>
                <c:pt idx="8944">
                  <c:v>2.9130069999999999</c:v>
                </c:pt>
                <c:pt idx="8945">
                  <c:v>2.913319</c:v>
                </c:pt>
                <c:pt idx="8946">
                  <c:v>2.9136299999999999</c:v>
                </c:pt>
                <c:pt idx="8947">
                  <c:v>2.9139409999999999</c:v>
                </c:pt>
                <c:pt idx="8948">
                  <c:v>2.914253</c:v>
                </c:pt>
                <c:pt idx="8949">
                  <c:v>2.914561</c:v>
                </c:pt>
                <c:pt idx="8950">
                  <c:v>2.9148710000000002</c:v>
                </c:pt>
                <c:pt idx="8951">
                  <c:v>2.915181</c:v>
                </c:pt>
                <c:pt idx="8952">
                  <c:v>2.9154930000000001</c:v>
                </c:pt>
                <c:pt idx="8953">
                  <c:v>2.9158050000000002</c:v>
                </c:pt>
                <c:pt idx="8954">
                  <c:v>2.916115</c:v>
                </c:pt>
                <c:pt idx="8955">
                  <c:v>2.916426</c:v>
                </c:pt>
                <c:pt idx="8956">
                  <c:v>2.9167360000000002</c:v>
                </c:pt>
                <c:pt idx="8957">
                  <c:v>2.917046</c:v>
                </c:pt>
                <c:pt idx="8958">
                  <c:v>2.917567</c:v>
                </c:pt>
                <c:pt idx="8959">
                  <c:v>2.9178769999999998</c:v>
                </c:pt>
                <c:pt idx="8960">
                  <c:v>2.9181870000000001</c:v>
                </c:pt>
                <c:pt idx="8961">
                  <c:v>2.9184969999999999</c:v>
                </c:pt>
                <c:pt idx="8962">
                  <c:v>2.9188079999999998</c:v>
                </c:pt>
                <c:pt idx="8963">
                  <c:v>2.9191189999999998</c:v>
                </c:pt>
                <c:pt idx="8964">
                  <c:v>2.9194290000000001</c:v>
                </c:pt>
                <c:pt idx="8965">
                  <c:v>2.9197410000000001</c:v>
                </c:pt>
                <c:pt idx="8966">
                  <c:v>2.9200539999999999</c:v>
                </c:pt>
                <c:pt idx="8967">
                  <c:v>2.920366</c:v>
                </c:pt>
                <c:pt idx="8968">
                  <c:v>2.9206780000000001</c:v>
                </c:pt>
                <c:pt idx="8969">
                  <c:v>2.9209890000000001</c:v>
                </c:pt>
                <c:pt idx="8970">
                  <c:v>2.9215680000000002</c:v>
                </c:pt>
                <c:pt idx="8971">
                  <c:v>2.9218790000000001</c:v>
                </c:pt>
                <c:pt idx="8972">
                  <c:v>2.9221910000000002</c:v>
                </c:pt>
                <c:pt idx="8973">
                  <c:v>2.922501</c:v>
                </c:pt>
                <c:pt idx="8974">
                  <c:v>2.922812</c:v>
                </c:pt>
                <c:pt idx="8975">
                  <c:v>2.9231220000000002</c:v>
                </c:pt>
                <c:pt idx="8976">
                  <c:v>2.9234339999999999</c:v>
                </c:pt>
                <c:pt idx="8977">
                  <c:v>2.9237440000000001</c:v>
                </c:pt>
                <c:pt idx="8978">
                  <c:v>2.9240560000000002</c:v>
                </c:pt>
                <c:pt idx="8979">
                  <c:v>2.9243670000000002</c:v>
                </c:pt>
                <c:pt idx="8980">
                  <c:v>2.9246780000000001</c:v>
                </c:pt>
                <c:pt idx="8981">
                  <c:v>2.9249890000000001</c:v>
                </c:pt>
                <c:pt idx="8982">
                  <c:v>2.9253010000000002</c:v>
                </c:pt>
                <c:pt idx="8983">
                  <c:v>2.925611</c:v>
                </c:pt>
                <c:pt idx="8984">
                  <c:v>2.9259230000000001</c:v>
                </c:pt>
                <c:pt idx="8985">
                  <c:v>2.9262350000000001</c:v>
                </c:pt>
                <c:pt idx="8986">
                  <c:v>2.9265469999999998</c:v>
                </c:pt>
                <c:pt idx="8987">
                  <c:v>2.9268580000000002</c:v>
                </c:pt>
                <c:pt idx="8988">
                  <c:v>2.9271669999999999</c:v>
                </c:pt>
                <c:pt idx="8989">
                  <c:v>2.9274779999999998</c:v>
                </c:pt>
                <c:pt idx="8990">
                  <c:v>2.9277890000000002</c:v>
                </c:pt>
                <c:pt idx="8991">
                  <c:v>2.9281009999999998</c:v>
                </c:pt>
                <c:pt idx="8992">
                  <c:v>2.9284119999999998</c:v>
                </c:pt>
                <c:pt idx="8993">
                  <c:v>2.9287230000000002</c:v>
                </c:pt>
                <c:pt idx="8994">
                  <c:v>2.9290319999999999</c:v>
                </c:pt>
                <c:pt idx="8995">
                  <c:v>2.9293429999999998</c:v>
                </c:pt>
                <c:pt idx="8996">
                  <c:v>2.9299240000000002</c:v>
                </c:pt>
                <c:pt idx="8997">
                  <c:v>2.9302350000000001</c:v>
                </c:pt>
                <c:pt idx="8998">
                  <c:v>2.9305469999999998</c:v>
                </c:pt>
                <c:pt idx="8999">
                  <c:v>2.9308580000000002</c:v>
                </c:pt>
                <c:pt idx="9000">
                  <c:v>2.9311669999999999</c:v>
                </c:pt>
                <c:pt idx="9001">
                  <c:v>2.9314779999999998</c:v>
                </c:pt>
                <c:pt idx="9002">
                  <c:v>2.9317869999999999</c:v>
                </c:pt>
                <c:pt idx="9003">
                  <c:v>2.9320979999999999</c:v>
                </c:pt>
                <c:pt idx="9004">
                  <c:v>2.9324089999999998</c:v>
                </c:pt>
                <c:pt idx="9005">
                  <c:v>2.9327169999999998</c:v>
                </c:pt>
                <c:pt idx="9006">
                  <c:v>2.9330289999999999</c:v>
                </c:pt>
                <c:pt idx="9007">
                  <c:v>2.9333399999999998</c:v>
                </c:pt>
                <c:pt idx="9008">
                  <c:v>2.933649</c:v>
                </c:pt>
                <c:pt idx="9009">
                  <c:v>2.9339620000000002</c:v>
                </c:pt>
                <c:pt idx="9010">
                  <c:v>2.934488</c:v>
                </c:pt>
                <c:pt idx="9011">
                  <c:v>2.9347970000000001</c:v>
                </c:pt>
                <c:pt idx="9012">
                  <c:v>2.9351080000000001</c:v>
                </c:pt>
                <c:pt idx="9013">
                  <c:v>2.935419</c:v>
                </c:pt>
                <c:pt idx="9014">
                  <c:v>2.93573</c:v>
                </c:pt>
                <c:pt idx="9015">
                  <c:v>2.9360430000000002</c:v>
                </c:pt>
                <c:pt idx="9016">
                  <c:v>2.9363549999999998</c:v>
                </c:pt>
                <c:pt idx="9017">
                  <c:v>2.9366650000000001</c:v>
                </c:pt>
                <c:pt idx="9018">
                  <c:v>2.9369749999999999</c:v>
                </c:pt>
                <c:pt idx="9019">
                  <c:v>2.9372859999999998</c:v>
                </c:pt>
                <c:pt idx="9020">
                  <c:v>2.9375969999999998</c:v>
                </c:pt>
                <c:pt idx="9021">
                  <c:v>2.9379089999999999</c:v>
                </c:pt>
                <c:pt idx="9022">
                  <c:v>2.938488</c:v>
                </c:pt>
                <c:pt idx="9023">
                  <c:v>2.9387989999999999</c:v>
                </c:pt>
                <c:pt idx="9024">
                  <c:v>2.9391099999999999</c:v>
                </c:pt>
                <c:pt idx="9025">
                  <c:v>2.9394209999999998</c:v>
                </c:pt>
                <c:pt idx="9026">
                  <c:v>2.9397310000000001</c:v>
                </c:pt>
                <c:pt idx="9027">
                  <c:v>2.9400430000000002</c:v>
                </c:pt>
                <c:pt idx="9028">
                  <c:v>2.9403549999999998</c:v>
                </c:pt>
                <c:pt idx="9029">
                  <c:v>2.9406650000000001</c:v>
                </c:pt>
                <c:pt idx="9030">
                  <c:v>2.9409749999999999</c:v>
                </c:pt>
                <c:pt idx="9031">
                  <c:v>2.9412850000000001</c:v>
                </c:pt>
                <c:pt idx="9032">
                  <c:v>2.9415979999999999</c:v>
                </c:pt>
                <c:pt idx="9033">
                  <c:v>2.94191</c:v>
                </c:pt>
                <c:pt idx="9034">
                  <c:v>2.9422229999999998</c:v>
                </c:pt>
                <c:pt idx="9035">
                  <c:v>2.9425340000000002</c:v>
                </c:pt>
                <c:pt idx="9036">
                  <c:v>2.9428459999999999</c:v>
                </c:pt>
                <c:pt idx="9037">
                  <c:v>2.9431569999999998</c:v>
                </c:pt>
                <c:pt idx="9038">
                  <c:v>2.9434680000000002</c:v>
                </c:pt>
                <c:pt idx="9039">
                  <c:v>2.943781</c:v>
                </c:pt>
                <c:pt idx="9040">
                  <c:v>2.9440919999999999</c:v>
                </c:pt>
                <c:pt idx="9041">
                  <c:v>2.944404</c:v>
                </c:pt>
                <c:pt idx="9042">
                  <c:v>2.944712</c:v>
                </c:pt>
                <c:pt idx="9043">
                  <c:v>2.9450229999999999</c:v>
                </c:pt>
                <c:pt idx="9044">
                  <c:v>2.9453330000000002</c:v>
                </c:pt>
                <c:pt idx="9045">
                  <c:v>2.9456449999999998</c:v>
                </c:pt>
                <c:pt idx="9046">
                  <c:v>2.9459559999999998</c:v>
                </c:pt>
                <c:pt idx="9047">
                  <c:v>2.9462670000000002</c:v>
                </c:pt>
                <c:pt idx="9048">
                  <c:v>2.9468489999999998</c:v>
                </c:pt>
                <c:pt idx="9049">
                  <c:v>2.9471599999999998</c:v>
                </c:pt>
                <c:pt idx="9050">
                  <c:v>2.9474719999999999</c:v>
                </c:pt>
                <c:pt idx="9051">
                  <c:v>2.9477829999999998</c:v>
                </c:pt>
                <c:pt idx="9052">
                  <c:v>2.9480909999999998</c:v>
                </c:pt>
                <c:pt idx="9053">
                  <c:v>2.9484029999999999</c:v>
                </c:pt>
                <c:pt idx="9054">
                  <c:v>2.9487130000000001</c:v>
                </c:pt>
                <c:pt idx="9055">
                  <c:v>2.9490240000000001</c:v>
                </c:pt>
                <c:pt idx="9056">
                  <c:v>2.949335</c:v>
                </c:pt>
                <c:pt idx="9057">
                  <c:v>2.949646</c:v>
                </c:pt>
                <c:pt idx="9058">
                  <c:v>2.9499580000000001</c:v>
                </c:pt>
                <c:pt idx="9059">
                  <c:v>2.9502670000000002</c:v>
                </c:pt>
                <c:pt idx="9060">
                  <c:v>2.9505780000000001</c:v>
                </c:pt>
                <c:pt idx="9061">
                  <c:v>2.9508890000000001</c:v>
                </c:pt>
                <c:pt idx="9062">
                  <c:v>2.9514109999999998</c:v>
                </c:pt>
                <c:pt idx="9063">
                  <c:v>2.9517250000000002</c:v>
                </c:pt>
                <c:pt idx="9064">
                  <c:v>2.9520360000000001</c:v>
                </c:pt>
                <c:pt idx="9065">
                  <c:v>2.9523470000000001</c:v>
                </c:pt>
                <c:pt idx="9066">
                  <c:v>2.9526590000000001</c:v>
                </c:pt>
                <c:pt idx="9067">
                  <c:v>2.952969</c:v>
                </c:pt>
                <c:pt idx="9068">
                  <c:v>2.953281</c:v>
                </c:pt>
                <c:pt idx="9069">
                  <c:v>2.9535939999999998</c:v>
                </c:pt>
                <c:pt idx="9070">
                  <c:v>2.9539049999999998</c:v>
                </c:pt>
                <c:pt idx="9071">
                  <c:v>2.9542160000000002</c:v>
                </c:pt>
                <c:pt idx="9072">
                  <c:v>2.9545279999999998</c:v>
                </c:pt>
                <c:pt idx="9073">
                  <c:v>2.9548399999999999</c:v>
                </c:pt>
                <c:pt idx="9074">
                  <c:v>2.9554179999999999</c:v>
                </c:pt>
                <c:pt idx="9075">
                  <c:v>2.9557310000000001</c:v>
                </c:pt>
                <c:pt idx="9076">
                  <c:v>2.9560420000000001</c:v>
                </c:pt>
                <c:pt idx="9077">
                  <c:v>2.9563540000000001</c:v>
                </c:pt>
                <c:pt idx="9078">
                  <c:v>2.9566650000000001</c:v>
                </c:pt>
                <c:pt idx="9079">
                  <c:v>2.956976</c:v>
                </c:pt>
                <c:pt idx="9080">
                  <c:v>2.9572880000000001</c:v>
                </c:pt>
                <c:pt idx="9081">
                  <c:v>2.9575990000000001</c:v>
                </c:pt>
                <c:pt idx="9082">
                  <c:v>2.9579110000000002</c:v>
                </c:pt>
                <c:pt idx="9083">
                  <c:v>2.9582229999999998</c:v>
                </c:pt>
                <c:pt idx="9084">
                  <c:v>2.9585340000000002</c:v>
                </c:pt>
                <c:pt idx="9085">
                  <c:v>2.9588429999999999</c:v>
                </c:pt>
                <c:pt idx="9086">
                  <c:v>2.9591539999999998</c:v>
                </c:pt>
                <c:pt idx="9087">
                  <c:v>2.9594640000000001</c:v>
                </c:pt>
                <c:pt idx="9088">
                  <c:v>2.959775</c:v>
                </c:pt>
                <c:pt idx="9089">
                  <c:v>2.9600849999999999</c:v>
                </c:pt>
                <c:pt idx="9090">
                  <c:v>2.9603950000000001</c:v>
                </c:pt>
                <c:pt idx="9091">
                  <c:v>2.9607060000000001</c:v>
                </c:pt>
                <c:pt idx="9092">
                  <c:v>2.9610189999999998</c:v>
                </c:pt>
                <c:pt idx="9093">
                  <c:v>2.9613309999999999</c:v>
                </c:pt>
                <c:pt idx="9094">
                  <c:v>2.9616410000000002</c:v>
                </c:pt>
                <c:pt idx="9095">
                  <c:v>2.961951</c:v>
                </c:pt>
                <c:pt idx="9096">
                  <c:v>2.9622630000000001</c:v>
                </c:pt>
                <c:pt idx="9097">
                  <c:v>2.962574</c:v>
                </c:pt>
                <c:pt idx="9098">
                  <c:v>2.9628839999999999</c:v>
                </c:pt>
                <c:pt idx="9099">
                  <c:v>2.9631949999999998</c:v>
                </c:pt>
                <c:pt idx="9100">
                  <c:v>2.9637769999999999</c:v>
                </c:pt>
                <c:pt idx="9101">
                  <c:v>2.9640870000000001</c:v>
                </c:pt>
                <c:pt idx="9102">
                  <c:v>2.9643969999999999</c:v>
                </c:pt>
                <c:pt idx="9103">
                  <c:v>2.964709</c:v>
                </c:pt>
                <c:pt idx="9104">
                  <c:v>2.96502</c:v>
                </c:pt>
                <c:pt idx="9105">
                  <c:v>2.9653320000000001</c:v>
                </c:pt>
                <c:pt idx="9106">
                  <c:v>2.965643</c:v>
                </c:pt>
                <c:pt idx="9107">
                  <c:v>2.9659529999999998</c:v>
                </c:pt>
                <c:pt idx="9108">
                  <c:v>2.9662649999999999</c:v>
                </c:pt>
                <c:pt idx="9109">
                  <c:v>2.966577</c:v>
                </c:pt>
                <c:pt idx="9110">
                  <c:v>2.9668869999999998</c:v>
                </c:pt>
                <c:pt idx="9111">
                  <c:v>2.9671970000000001</c:v>
                </c:pt>
                <c:pt idx="9112">
                  <c:v>2.9675090000000002</c:v>
                </c:pt>
                <c:pt idx="9113">
                  <c:v>2.967819</c:v>
                </c:pt>
                <c:pt idx="9114">
                  <c:v>2.9683480000000002</c:v>
                </c:pt>
                <c:pt idx="9115">
                  <c:v>2.968661</c:v>
                </c:pt>
                <c:pt idx="9116">
                  <c:v>2.9689709999999998</c:v>
                </c:pt>
                <c:pt idx="9117">
                  <c:v>2.9692820000000002</c:v>
                </c:pt>
                <c:pt idx="9118">
                  <c:v>2.969592</c:v>
                </c:pt>
                <c:pt idx="9119">
                  <c:v>2.9699040000000001</c:v>
                </c:pt>
                <c:pt idx="9120">
                  <c:v>2.9702139999999999</c:v>
                </c:pt>
                <c:pt idx="9121">
                  <c:v>2.9705240000000002</c:v>
                </c:pt>
                <c:pt idx="9122">
                  <c:v>2.9708359999999998</c:v>
                </c:pt>
                <c:pt idx="9123">
                  <c:v>2.9711460000000001</c:v>
                </c:pt>
                <c:pt idx="9124">
                  <c:v>2.9714559999999999</c:v>
                </c:pt>
                <c:pt idx="9125">
                  <c:v>2.9717669999999998</c:v>
                </c:pt>
                <c:pt idx="9126">
                  <c:v>2.9723440000000001</c:v>
                </c:pt>
                <c:pt idx="9127">
                  <c:v>2.972655</c:v>
                </c:pt>
                <c:pt idx="9128">
                  <c:v>2.972966</c:v>
                </c:pt>
                <c:pt idx="9129">
                  <c:v>2.9732769999999999</c:v>
                </c:pt>
                <c:pt idx="9130">
                  <c:v>2.973589</c:v>
                </c:pt>
                <c:pt idx="9131">
                  <c:v>2.9738989999999998</c:v>
                </c:pt>
                <c:pt idx="9132">
                  <c:v>2.9742109999999999</c:v>
                </c:pt>
                <c:pt idx="9133">
                  <c:v>2.9745210000000002</c:v>
                </c:pt>
                <c:pt idx="9134">
                  <c:v>2.9748329999999998</c:v>
                </c:pt>
                <c:pt idx="9135">
                  <c:v>2.9751460000000001</c:v>
                </c:pt>
                <c:pt idx="9136">
                  <c:v>2.9754580000000002</c:v>
                </c:pt>
                <c:pt idx="9137">
                  <c:v>2.9757690000000001</c:v>
                </c:pt>
                <c:pt idx="9138">
                  <c:v>2.9760800000000001</c:v>
                </c:pt>
                <c:pt idx="9139">
                  <c:v>2.9763929999999998</c:v>
                </c:pt>
                <c:pt idx="9140">
                  <c:v>2.9767039999999998</c:v>
                </c:pt>
                <c:pt idx="9141">
                  <c:v>2.9770150000000002</c:v>
                </c:pt>
                <c:pt idx="9142">
                  <c:v>2.9773269999999998</c:v>
                </c:pt>
                <c:pt idx="9143">
                  <c:v>2.9776359999999999</c:v>
                </c:pt>
                <c:pt idx="9144">
                  <c:v>2.977948</c:v>
                </c:pt>
                <c:pt idx="9145">
                  <c:v>2.978259</c:v>
                </c:pt>
                <c:pt idx="9146">
                  <c:v>2.9785710000000001</c:v>
                </c:pt>
                <c:pt idx="9147">
                  <c:v>2.978882</c:v>
                </c:pt>
                <c:pt idx="9148">
                  <c:v>2.9791919999999998</c:v>
                </c:pt>
                <c:pt idx="9149">
                  <c:v>2.979501</c:v>
                </c:pt>
                <c:pt idx="9150">
                  <c:v>2.9798119999999999</c:v>
                </c:pt>
                <c:pt idx="9151">
                  <c:v>2.9801229999999999</c:v>
                </c:pt>
                <c:pt idx="9152">
                  <c:v>2.9807000000000001</c:v>
                </c:pt>
                <c:pt idx="9153">
                  <c:v>2.9810110000000001</c:v>
                </c:pt>
                <c:pt idx="9154">
                  <c:v>2.9813239999999999</c:v>
                </c:pt>
                <c:pt idx="9155">
                  <c:v>2.9816349999999998</c:v>
                </c:pt>
                <c:pt idx="9156">
                  <c:v>2.9819460000000002</c:v>
                </c:pt>
                <c:pt idx="9157">
                  <c:v>2.982256</c:v>
                </c:pt>
                <c:pt idx="9158">
                  <c:v>2.9825680000000001</c:v>
                </c:pt>
                <c:pt idx="9159">
                  <c:v>2.9828800000000002</c:v>
                </c:pt>
                <c:pt idx="9160">
                  <c:v>2.9831919999999998</c:v>
                </c:pt>
                <c:pt idx="9161">
                  <c:v>2.9835020000000001</c:v>
                </c:pt>
                <c:pt idx="9162">
                  <c:v>2.983813</c:v>
                </c:pt>
                <c:pt idx="9163">
                  <c:v>2.9841250000000001</c:v>
                </c:pt>
                <c:pt idx="9164">
                  <c:v>2.9844369999999998</c:v>
                </c:pt>
                <c:pt idx="9165">
                  <c:v>2.9847450000000002</c:v>
                </c:pt>
                <c:pt idx="9166">
                  <c:v>2.9852660000000002</c:v>
                </c:pt>
                <c:pt idx="9167">
                  <c:v>2.9855770000000001</c:v>
                </c:pt>
                <c:pt idx="9168">
                  <c:v>2.9858880000000001</c:v>
                </c:pt>
                <c:pt idx="9169">
                  <c:v>2.9861970000000002</c:v>
                </c:pt>
                <c:pt idx="9170">
                  <c:v>2.9865059999999999</c:v>
                </c:pt>
                <c:pt idx="9171">
                  <c:v>2.9868160000000001</c:v>
                </c:pt>
                <c:pt idx="9172">
                  <c:v>2.9871279999999998</c:v>
                </c:pt>
                <c:pt idx="9173">
                  <c:v>2.9874390000000002</c:v>
                </c:pt>
                <c:pt idx="9174">
                  <c:v>2.9877500000000001</c:v>
                </c:pt>
                <c:pt idx="9175">
                  <c:v>2.9880599999999999</c:v>
                </c:pt>
                <c:pt idx="9176">
                  <c:v>2.988372</c:v>
                </c:pt>
                <c:pt idx="9177">
                  <c:v>2.9886849999999998</c:v>
                </c:pt>
                <c:pt idx="9178">
                  <c:v>2.989268</c:v>
                </c:pt>
                <c:pt idx="9179">
                  <c:v>2.9895800000000001</c:v>
                </c:pt>
                <c:pt idx="9180">
                  <c:v>2.9898899999999999</c:v>
                </c:pt>
                <c:pt idx="9181">
                  <c:v>2.9902009999999999</c:v>
                </c:pt>
                <c:pt idx="9182">
                  <c:v>2.9905110000000001</c:v>
                </c:pt>
                <c:pt idx="9183">
                  <c:v>2.9908190000000001</c:v>
                </c:pt>
                <c:pt idx="9184">
                  <c:v>2.9911279999999998</c:v>
                </c:pt>
                <c:pt idx="9185">
                  <c:v>2.991438</c:v>
                </c:pt>
                <c:pt idx="9186">
                  <c:v>2.9917500000000001</c:v>
                </c:pt>
                <c:pt idx="9187">
                  <c:v>2.9920610000000001</c:v>
                </c:pt>
                <c:pt idx="9188">
                  <c:v>2.9923709999999999</c:v>
                </c:pt>
                <c:pt idx="9189">
                  <c:v>2.99268</c:v>
                </c:pt>
                <c:pt idx="9190">
                  <c:v>2.992991</c:v>
                </c:pt>
                <c:pt idx="9191">
                  <c:v>2.9933010000000002</c:v>
                </c:pt>
                <c:pt idx="9192">
                  <c:v>2.9936099999999999</c:v>
                </c:pt>
                <c:pt idx="9193">
                  <c:v>2.9939209999999998</c:v>
                </c:pt>
                <c:pt idx="9194">
                  <c:v>2.9942310000000001</c:v>
                </c:pt>
                <c:pt idx="9195">
                  <c:v>2.9945409999999999</c:v>
                </c:pt>
                <c:pt idx="9196">
                  <c:v>2.994853</c:v>
                </c:pt>
                <c:pt idx="9197">
                  <c:v>2.9951629999999998</c:v>
                </c:pt>
                <c:pt idx="9198">
                  <c:v>2.9954740000000002</c:v>
                </c:pt>
                <c:pt idx="9199">
                  <c:v>2.9957859999999998</c:v>
                </c:pt>
                <c:pt idx="9200">
                  <c:v>2.9960990000000001</c:v>
                </c:pt>
                <c:pt idx="9201">
                  <c:v>2.99641</c:v>
                </c:pt>
                <c:pt idx="9202">
                  <c:v>2.996721</c:v>
                </c:pt>
                <c:pt idx="9203">
                  <c:v>2.9970340000000002</c:v>
                </c:pt>
                <c:pt idx="9204">
                  <c:v>2.9976120000000002</c:v>
                </c:pt>
                <c:pt idx="9205">
                  <c:v>2.9979200000000001</c:v>
                </c:pt>
                <c:pt idx="9206">
                  <c:v>2.9982310000000001</c:v>
                </c:pt>
                <c:pt idx="9207">
                  <c:v>2.998542</c:v>
                </c:pt>
                <c:pt idx="9208">
                  <c:v>2.9988540000000001</c:v>
                </c:pt>
                <c:pt idx="9209">
                  <c:v>2.9991650000000001</c:v>
                </c:pt>
                <c:pt idx="9210">
                  <c:v>2.999476</c:v>
                </c:pt>
                <c:pt idx="9211">
                  <c:v>2.9997859999999998</c:v>
                </c:pt>
                <c:pt idx="9212">
                  <c:v>3.0000979999999999</c:v>
                </c:pt>
                <c:pt idx="9213">
                  <c:v>3.0005410000000001</c:v>
                </c:pt>
                <c:pt idx="9214">
                  <c:v>3.0008520000000001</c:v>
                </c:pt>
                <c:pt idx="9215">
                  <c:v>3.001163</c:v>
                </c:pt>
                <c:pt idx="9216">
                  <c:v>3.0014750000000001</c:v>
                </c:pt>
                <c:pt idx="9217">
                  <c:v>3.0017860000000001</c:v>
                </c:pt>
                <c:pt idx="9218">
                  <c:v>3.0021789999999999</c:v>
                </c:pt>
                <c:pt idx="9219">
                  <c:v>3.0024920000000002</c:v>
                </c:pt>
                <c:pt idx="9220">
                  <c:v>3.0028039999999998</c:v>
                </c:pt>
                <c:pt idx="9221">
                  <c:v>3.0031150000000002</c:v>
                </c:pt>
                <c:pt idx="9222">
                  <c:v>3.0034269999999998</c:v>
                </c:pt>
                <c:pt idx="9223">
                  <c:v>3.0037389999999999</c:v>
                </c:pt>
                <c:pt idx="9224">
                  <c:v>3.0040499999999999</c:v>
                </c:pt>
                <c:pt idx="9225">
                  <c:v>3.0043600000000001</c:v>
                </c:pt>
                <c:pt idx="9226">
                  <c:v>3.0046729999999999</c:v>
                </c:pt>
                <c:pt idx="9227">
                  <c:v>3.0049839999999999</c:v>
                </c:pt>
                <c:pt idx="9228">
                  <c:v>3.0052949999999998</c:v>
                </c:pt>
                <c:pt idx="9229">
                  <c:v>3.0056060000000002</c:v>
                </c:pt>
                <c:pt idx="9230">
                  <c:v>3.006186</c:v>
                </c:pt>
                <c:pt idx="9231">
                  <c:v>3.006497</c:v>
                </c:pt>
                <c:pt idx="9232">
                  <c:v>3.0068090000000001</c:v>
                </c:pt>
                <c:pt idx="9233">
                  <c:v>3.0071180000000002</c:v>
                </c:pt>
                <c:pt idx="9234">
                  <c:v>3.0074299999999998</c:v>
                </c:pt>
                <c:pt idx="9235">
                  <c:v>3.0077400000000001</c:v>
                </c:pt>
                <c:pt idx="9236">
                  <c:v>3.008051</c:v>
                </c:pt>
                <c:pt idx="9237">
                  <c:v>3.008362</c:v>
                </c:pt>
                <c:pt idx="9238">
                  <c:v>3.0086729999999999</c:v>
                </c:pt>
                <c:pt idx="9239">
                  <c:v>3.008985</c:v>
                </c:pt>
                <c:pt idx="9240">
                  <c:v>3.009296</c:v>
                </c:pt>
                <c:pt idx="9241">
                  <c:v>3.0096080000000001</c:v>
                </c:pt>
                <c:pt idx="9242">
                  <c:v>3.0099179999999999</c:v>
                </c:pt>
                <c:pt idx="9243">
                  <c:v>3.0102289999999998</c:v>
                </c:pt>
                <c:pt idx="9244">
                  <c:v>3.0105390000000001</c:v>
                </c:pt>
                <c:pt idx="9245">
                  <c:v>3.01085</c:v>
                </c:pt>
                <c:pt idx="9246">
                  <c:v>3.0111599999999998</c:v>
                </c:pt>
                <c:pt idx="9247">
                  <c:v>3.0114730000000001</c:v>
                </c:pt>
                <c:pt idx="9248">
                  <c:v>3.0117829999999999</c:v>
                </c:pt>
                <c:pt idx="9249">
                  <c:v>3.012095</c:v>
                </c:pt>
                <c:pt idx="9250">
                  <c:v>3.0124040000000001</c:v>
                </c:pt>
                <c:pt idx="9251">
                  <c:v>3.0127160000000002</c:v>
                </c:pt>
                <c:pt idx="9252">
                  <c:v>3.0130279999999998</c:v>
                </c:pt>
                <c:pt idx="9253">
                  <c:v>3.0133369999999999</c:v>
                </c:pt>
                <c:pt idx="9254">
                  <c:v>3.013649</c:v>
                </c:pt>
                <c:pt idx="9255">
                  <c:v>3.0139589999999998</c:v>
                </c:pt>
                <c:pt idx="9256">
                  <c:v>3.0145339999999998</c:v>
                </c:pt>
                <c:pt idx="9257">
                  <c:v>3.0148440000000001</c:v>
                </c:pt>
                <c:pt idx="9258">
                  <c:v>3.015155</c:v>
                </c:pt>
                <c:pt idx="9259">
                  <c:v>3.0154679999999998</c:v>
                </c:pt>
                <c:pt idx="9260">
                  <c:v>3.0157790000000002</c:v>
                </c:pt>
                <c:pt idx="9261">
                  <c:v>3.0160909999999999</c:v>
                </c:pt>
                <c:pt idx="9262">
                  <c:v>3.0164019999999998</c:v>
                </c:pt>
                <c:pt idx="9263">
                  <c:v>3.0167130000000002</c:v>
                </c:pt>
                <c:pt idx="9264">
                  <c:v>3.0170240000000002</c:v>
                </c:pt>
                <c:pt idx="9265">
                  <c:v>3.0173359999999998</c:v>
                </c:pt>
                <c:pt idx="9266">
                  <c:v>3.0176449999999999</c:v>
                </c:pt>
                <c:pt idx="9267">
                  <c:v>3.0179559999999999</c:v>
                </c:pt>
                <c:pt idx="9268">
                  <c:v>3.018268</c:v>
                </c:pt>
                <c:pt idx="9269">
                  <c:v>3.0185789999999999</c:v>
                </c:pt>
                <c:pt idx="9270">
                  <c:v>3.0191219999999999</c:v>
                </c:pt>
                <c:pt idx="9271">
                  <c:v>3.0194350000000001</c:v>
                </c:pt>
                <c:pt idx="9272">
                  <c:v>3.019746</c:v>
                </c:pt>
                <c:pt idx="9273">
                  <c:v>3.0200559999999999</c:v>
                </c:pt>
                <c:pt idx="9274">
                  <c:v>3.0203679999999999</c:v>
                </c:pt>
                <c:pt idx="9275">
                  <c:v>3.0206770000000001</c:v>
                </c:pt>
                <c:pt idx="9276">
                  <c:v>3.0209890000000001</c:v>
                </c:pt>
                <c:pt idx="9277">
                  <c:v>3.021299</c:v>
                </c:pt>
                <c:pt idx="9278">
                  <c:v>3.0216099999999999</c:v>
                </c:pt>
                <c:pt idx="9279">
                  <c:v>3.0219200000000002</c:v>
                </c:pt>
                <c:pt idx="9280">
                  <c:v>3.0222310000000001</c:v>
                </c:pt>
                <c:pt idx="9281">
                  <c:v>3.0225430000000002</c:v>
                </c:pt>
                <c:pt idx="9282">
                  <c:v>3.023123</c:v>
                </c:pt>
                <c:pt idx="9283">
                  <c:v>3.0234320000000001</c:v>
                </c:pt>
                <c:pt idx="9284">
                  <c:v>3.0237440000000002</c:v>
                </c:pt>
                <c:pt idx="9285">
                  <c:v>3.0240559999999999</c:v>
                </c:pt>
                <c:pt idx="9286">
                  <c:v>3.0243679999999999</c:v>
                </c:pt>
                <c:pt idx="9287">
                  <c:v>3.02468</c:v>
                </c:pt>
                <c:pt idx="9288">
                  <c:v>3.0249890000000001</c:v>
                </c:pt>
                <c:pt idx="9289">
                  <c:v>3.0253019999999999</c:v>
                </c:pt>
                <c:pt idx="9290">
                  <c:v>3.0256129999999999</c:v>
                </c:pt>
                <c:pt idx="9291">
                  <c:v>3.0259260000000001</c:v>
                </c:pt>
                <c:pt idx="9292">
                  <c:v>3.0262370000000001</c:v>
                </c:pt>
                <c:pt idx="9293">
                  <c:v>3.026548</c:v>
                </c:pt>
                <c:pt idx="9294">
                  <c:v>3.026859</c:v>
                </c:pt>
                <c:pt idx="9295">
                  <c:v>3.0271690000000002</c:v>
                </c:pt>
                <c:pt idx="9296">
                  <c:v>3.0274770000000002</c:v>
                </c:pt>
                <c:pt idx="9297">
                  <c:v>3.0277889999999998</c:v>
                </c:pt>
                <c:pt idx="9298">
                  <c:v>3.0281009999999999</c:v>
                </c:pt>
                <c:pt idx="9299">
                  <c:v>3.0284110000000002</c:v>
                </c:pt>
                <c:pt idx="9300">
                  <c:v>3.0287220000000001</c:v>
                </c:pt>
                <c:pt idx="9301">
                  <c:v>3.0290309999999998</c:v>
                </c:pt>
                <c:pt idx="9302">
                  <c:v>3.0293420000000002</c:v>
                </c:pt>
                <c:pt idx="9303">
                  <c:v>3.0296500000000002</c:v>
                </c:pt>
                <c:pt idx="9304">
                  <c:v>3.0299619999999998</c:v>
                </c:pt>
                <c:pt idx="9305">
                  <c:v>3.0302720000000001</c:v>
                </c:pt>
                <c:pt idx="9306">
                  <c:v>3.030583</c:v>
                </c:pt>
                <c:pt idx="9307">
                  <c:v>3.0308929999999998</c:v>
                </c:pt>
                <c:pt idx="9308">
                  <c:v>3.031469</c:v>
                </c:pt>
                <c:pt idx="9309">
                  <c:v>3.0317799999999999</c:v>
                </c:pt>
                <c:pt idx="9310">
                  <c:v>3.0320930000000001</c:v>
                </c:pt>
                <c:pt idx="9311">
                  <c:v>3.032403</c:v>
                </c:pt>
                <c:pt idx="9312">
                  <c:v>3.0327139999999999</c:v>
                </c:pt>
                <c:pt idx="9313">
                  <c:v>3.0330249999999999</c:v>
                </c:pt>
                <c:pt idx="9314">
                  <c:v>3.0333359999999998</c:v>
                </c:pt>
                <c:pt idx="9315">
                  <c:v>3.0336470000000002</c:v>
                </c:pt>
                <c:pt idx="9316">
                  <c:v>3.03396</c:v>
                </c:pt>
                <c:pt idx="9317">
                  <c:v>3.0342709999999999</c:v>
                </c:pt>
                <c:pt idx="9318">
                  <c:v>3.0345810000000002</c:v>
                </c:pt>
                <c:pt idx="9319">
                  <c:v>3.0348920000000001</c:v>
                </c:pt>
                <c:pt idx="9320">
                  <c:v>3.0352049999999999</c:v>
                </c:pt>
                <c:pt idx="9321">
                  <c:v>3.0355150000000002</c:v>
                </c:pt>
                <c:pt idx="9322">
                  <c:v>3.0360480000000001</c:v>
                </c:pt>
                <c:pt idx="9323">
                  <c:v>3.036359</c:v>
                </c:pt>
                <c:pt idx="9324">
                  <c:v>3.0366689999999998</c:v>
                </c:pt>
                <c:pt idx="9325">
                  <c:v>3.0369799999999998</c:v>
                </c:pt>
                <c:pt idx="9326">
                  <c:v>3.0372910000000002</c:v>
                </c:pt>
                <c:pt idx="9327">
                  <c:v>3.037604</c:v>
                </c:pt>
                <c:pt idx="9328">
                  <c:v>3.0379139999999998</c:v>
                </c:pt>
                <c:pt idx="9329">
                  <c:v>3.0382250000000002</c:v>
                </c:pt>
                <c:pt idx="9330">
                  <c:v>3.0385360000000001</c:v>
                </c:pt>
                <c:pt idx="9331">
                  <c:v>3.0388470000000001</c:v>
                </c:pt>
                <c:pt idx="9332">
                  <c:v>3.0391590000000002</c:v>
                </c:pt>
                <c:pt idx="9333">
                  <c:v>3.039469</c:v>
                </c:pt>
                <c:pt idx="9334">
                  <c:v>3.040044</c:v>
                </c:pt>
                <c:pt idx="9335">
                  <c:v>3.0403560000000001</c:v>
                </c:pt>
                <c:pt idx="9336">
                  <c:v>3.040667</c:v>
                </c:pt>
                <c:pt idx="9337">
                  <c:v>3.0409790000000001</c:v>
                </c:pt>
                <c:pt idx="9338">
                  <c:v>3.04129</c:v>
                </c:pt>
                <c:pt idx="9339">
                  <c:v>3.0416020000000001</c:v>
                </c:pt>
                <c:pt idx="9340">
                  <c:v>3.0419130000000001</c:v>
                </c:pt>
                <c:pt idx="9341">
                  <c:v>3.0422250000000002</c:v>
                </c:pt>
                <c:pt idx="9342">
                  <c:v>3.0425330000000002</c:v>
                </c:pt>
                <c:pt idx="9343">
                  <c:v>3.0428449999999998</c:v>
                </c:pt>
                <c:pt idx="9344">
                  <c:v>3.0431550000000001</c:v>
                </c:pt>
                <c:pt idx="9345">
                  <c:v>3.0434649999999999</c:v>
                </c:pt>
                <c:pt idx="9346">
                  <c:v>3.043774</c:v>
                </c:pt>
                <c:pt idx="9347">
                  <c:v>3.0440860000000001</c:v>
                </c:pt>
                <c:pt idx="9348">
                  <c:v>3.0443980000000002</c:v>
                </c:pt>
                <c:pt idx="9349">
                  <c:v>3.0447099999999998</c:v>
                </c:pt>
                <c:pt idx="9350">
                  <c:v>3.0450210000000002</c:v>
                </c:pt>
                <c:pt idx="9351">
                  <c:v>3.0453320000000001</c:v>
                </c:pt>
                <c:pt idx="9352">
                  <c:v>3.0456430000000001</c:v>
                </c:pt>
                <c:pt idx="9353">
                  <c:v>3.0459550000000002</c:v>
                </c:pt>
                <c:pt idx="9354">
                  <c:v>3.046265</c:v>
                </c:pt>
                <c:pt idx="9355">
                  <c:v>3.046576</c:v>
                </c:pt>
                <c:pt idx="9356">
                  <c:v>3.0468869999999999</c:v>
                </c:pt>
                <c:pt idx="9357">
                  <c:v>3.047199</c:v>
                </c:pt>
                <c:pt idx="9358">
                  <c:v>3.0475099999999999</c:v>
                </c:pt>
                <c:pt idx="9359">
                  <c:v>3.047822</c:v>
                </c:pt>
                <c:pt idx="9360">
                  <c:v>3.0484059999999999</c:v>
                </c:pt>
                <c:pt idx="9361">
                  <c:v>3.0487169999999999</c:v>
                </c:pt>
                <c:pt idx="9362">
                  <c:v>3.049029</c:v>
                </c:pt>
                <c:pt idx="9363">
                  <c:v>3.049337</c:v>
                </c:pt>
                <c:pt idx="9364">
                  <c:v>3.0496470000000002</c:v>
                </c:pt>
                <c:pt idx="9365">
                  <c:v>3.049957</c:v>
                </c:pt>
                <c:pt idx="9366">
                  <c:v>3.050265</c:v>
                </c:pt>
                <c:pt idx="9367">
                  <c:v>3.0505779999999998</c:v>
                </c:pt>
                <c:pt idx="9368">
                  <c:v>3.050888</c:v>
                </c:pt>
                <c:pt idx="9369">
                  <c:v>3.0512000000000001</c:v>
                </c:pt>
                <c:pt idx="9370">
                  <c:v>3.0515119999999998</c:v>
                </c:pt>
                <c:pt idx="9371">
                  <c:v>3.0518230000000002</c:v>
                </c:pt>
                <c:pt idx="9372">
                  <c:v>3.0521319999999998</c:v>
                </c:pt>
                <c:pt idx="9373">
                  <c:v>3.0524439999999999</c:v>
                </c:pt>
                <c:pt idx="9374">
                  <c:v>3.0529769999999998</c:v>
                </c:pt>
                <c:pt idx="9375">
                  <c:v>3.0532870000000001</c:v>
                </c:pt>
                <c:pt idx="9376">
                  <c:v>3.0535990000000002</c:v>
                </c:pt>
                <c:pt idx="9377">
                  <c:v>3.0539100000000001</c:v>
                </c:pt>
                <c:pt idx="9378">
                  <c:v>3.0542199999999999</c:v>
                </c:pt>
                <c:pt idx="9379">
                  <c:v>3.054532</c:v>
                </c:pt>
                <c:pt idx="9380">
                  <c:v>3.0548419999999998</c:v>
                </c:pt>
                <c:pt idx="9381">
                  <c:v>3.0551520000000001</c:v>
                </c:pt>
                <c:pt idx="9382">
                  <c:v>3.055463</c:v>
                </c:pt>
                <c:pt idx="9383">
                  <c:v>3.0557750000000001</c:v>
                </c:pt>
                <c:pt idx="9384">
                  <c:v>3.0560849999999999</c:v>
                </c:pt>
                <c:pt idx="9385">
                  <c:v>3.0563959999999999</c:v>
                </c:pt>
                <c:pt idx="9386">
                  <c:v>3.0569790000000001</c:v>
                </c:pt>
                <c:pt idx="9387">
                  <c:v>3.0572900000000001</c:v>
                </c:pt>
                <c:pt idx="9388">
                  <c:v>3.057601</c:v>
                </c:pt>
                <c:pt idx="9389">
                  <c:v>3.057912</c:v>
                </c:pt>
                <c:pt idx="9390">
                  <c:v>3.0582229999999999</c:v>
                </c:pt>
                <c:pt idx="9391">
                  <c:v>3.0585339999999999</c:v>
                </c:pt>
                <c:pt idx="9392">
                  <c:v>3.0588440000000001</c:v>
                </c:pt>
                <c:pt idx="9393">
                  <c:v>3.0591560000000002</c:v>
                </c:pt>
                <c:pt idx="9394">
                  <c:v>3.0594670000000002</c:v>
                </c:pt>
                <c:pt idx="9395">
                  <c:v>3.0597780000000001</c:v>
                </c:pt>
                <c:pt idx="9396">
                  <c:v>3.0600909999999999</c:v>
                </c:pt>
                <c:pt idx="9397">
                  <c:v>3.0604019999999998</c:v>
                </c:pt>
                <c:pt idx="9398">
                  <c:v>3.0607129999999998</c:v>
                </c:pt>
                <c:pt idx="9399">
                  <c:v>3.061023</c:v>
                </c:pt>
                <c:pt idx="9400">
                  <c:v>3.0613329999999999</c:v>
                </c:pt>
                <c:pt idx="9401">
                  <c:v>3.0616449999999999</c:v>
                </c:pt>
                <c:pt idx="9402">
                  <c:v>3.061957</c:v>
                </c:pt>
                <c:pt idx="9403">
                  <c:v>3.0622660000000002</c:v>
                </c:pt>
                <c:pt idx="9404">
                  <c:v>3.0625779999999998</c:v>
                </c:pt>
                <c:pt idx="9405">
                  <c:v>3.0628869999999999</c:v>
                </c:pt>
                <c:pt idx="9406">
                  <c:v>3.0631970000000002</c:v>
                </c:pt>
                <c:pt idx="9407">
                  <c:v>3.0635059999999998</c:v>
                </c:pt>
                <c:pt idx="9408">
                  <c:v>3.063815</c:v>
                </c:pt>
                <c:pt idx="9409">
                  <c:v>3.064127</c:v>
                </c:pt>
                <c:pt idx="9410">
                  <c:v>3.0644360000000002</c:v>
                </c:pt>
                <c:pt idx="9411">
                  <c:v>3.0647479999999998</c:v>
                </c:pt>
                <c:pt idx="9412">
                  <c:v>3.0653290000000002</c:v>
                </c:pt>
                <c:pt idx="9413">
                  <c:v>3.065639</c:v>
                </c:pt>
                <c:pt idx="9414">
                  <c:v>3.06595</c:v>
                </c:pt>
                <c:pt idx="9415">
                  <c:v>3.0662579999999999</c:v>
                </c:pt>
                <c:pt idx="9416">
                  <c:v>3.0665689999999999</c:v>
                </c:pt>
                <c:pt idx="9417">
                  <c:v>3.0668790000000001</c:v>
                </c:pt>
                <c:pt idx="9418">
                  <c:v>3.0671889999999999</c:v>
                </c:pt>
                <c:pt idx="9419">
                  <c:v>3.0674999999999999</c:v>
                </c:pt>
                <c:pt idx="9420">
                  <c:v>3.067812</c:v>
                </c:pt>
                <c:pt idx="9421">
                  <c:v>3.0681229999999999</c:v>
                </c:pt>
                <c:pt idx="9422">
                  <c:v>3.068435</c:v>
                </c:pt>
                <c:pt idx="9423">
                  <c:v>3.068746</c:v>
                </c:pt>
                <c:pt idx="9424">
                  <c:v>3.0690580000000001</c:v>
                </c:pt>
                <c:pt idx="9425">
                  <c:v>3.0693679999999999</c:v>
                </c:pt>
                <c:pt idx="9426">
                  <c:v>3.0699260000000002</c:v>
                </c:pt>
                <c:pt idx="9427">
                  <c:v>3.0702389999999999</c:v>
                </c:pt>
                <c:pt idx="9428">
                  <c:v>3.0705499999999999</c:v>
                </c:pt>
                <c:pt idx="9429">
                  <c:v>3.0708609999999998</c:v>
                </c:pt>
                <c:pt idx="9430">
                  <c:v>3.0711729999999999</c:v>
                </c:pt>
                <c:pt idx="9431">
                  <c:v>3.0714830000000002</c:v>
                </c:pt>
                <c:pt idx="9432">
                  <c:v>3.0717940000000001</c:v>
                </c:pt>
                <c:pt idx="9433">
                  <c:v>3.0721039999999999</c:v>
                </c:pt>
                <c:pt idx="9434">
                  <c:v>3.0724130000000001</c:v>
                </c:pt>
                <c:pt idx="9435">
                  <c:v>3.0727250000000002</c:v>
                </c:pt>
                <c:pt idx="9436">
                  <c:v>3.0730360000000001</c:v>
                </c:pt>
                <c:pt idx="9437">
                  <c:v>3.0733470000000001</c:v>
                </c:pt>
                <c:pt idx="9438">
                  <c:v>3.073925</c:v>
                </c:pt>
                <c:pt idx="9439">
                  <c:v>3.0742379999999998</c:v>
                </c:pt>
                <c:pt idx="9440">
                  <c:v>3.0745480000000001</c:v>
                </c:pt>
                <c:pt idx="9441">
                  <c:v>3.0748600000000001</c:v>
                </c:pt>
                <c:pt idx="9442">
                  <c:v>3.0751710000000001</c:v>
                </c:pt>
                <c:pt idx="9443">
                  <c:v>3.0754790000000001</c:v>
                </c:pt>
                <c:pt idx="9444">
                  <c:v>3.0757910000000002</c:v>
                </c:pt>
                <c:pt idx="9445">
                  <c:v>3.0761020000000001</c:v>
                </c:pt>
                <c:pt idx="9446">
                  <c:v>3.0764109999999998</c:v>
                </c:pt>
                <c:pt idx="9447">
                  <c:v>3.076724</c:v>
                </c:pt>
                <c:pt idx="9448">
                  <c:v>3.0770360000000001</c:v>
                </c:pt>
                <c:pt idx="9449">
                  <c:v>3.0773470000000001</c:v>
                </c:pt>
                <c:pt idx="9450">
                  <c:v>3.0776569999999999</c:v>
                </c:pt>
                <c:pt idx="9451">
                  <c:v>3.0779679999999998</c:v>
                </c:pt>
                <c:pt idx="9452">
                  <c:v>3.0782769999999999</c:v>
                </c:pt>
                <c:pt idx="9453">
                  <c:v>3.078589</c:v>
                </c:pt>
                <c:pt idx="9454">
                  <c:v>3.0789</c:v>
                </c:pt>
                <c:pt idx="9455">
                  <c:v>3.0792130000000002</c:v>
                </c:pt>
                <c:pt idx="9456">
                  <c:v>3.0795240000000002</c:v>
                </c:pt>
                <c:pt idx="9457">
                  <c:v>3.0798320000000001</c:v>
                </c:pt>
                <c:pt idx="9458">
                  <c:v>3.0801440000000002</c:v>
                </c:pt>
                <c:pt idx="9459">
                  <c:v>3.0804559999999999</c:v>
                </c:pt>
                <c:pt idx="9460">
                  <c:v>3.0807690000000001</c:v>
                </c:pt>
                <c:pt idx="9461">
                  <c:v>3.08108</c:v>
                </c:pt>
                <c:pt idx="9462">
                  <c:v>3.081391</c:v>
                </c:pt>
                <c:pt idx="9463">
                  <c:v>3.0817030000000001</c:v>
                </c:pt>
                <c:pt idx="9464">
                  <c:v>3.0822799999999999</c:v>
                </c:pt>
                <c:pt idx="9465">
                  <c:v>3.0825909999999999</c:v>
                </c:pt>
                <c:pt idx="9466">
                  <c:v>3.0829010000000001</c:v>
                </c:pt>
                <c:pt idx="9467">
                  <c:v>3.0832099999999998</c:v>
                </c:pt>
                <c:pt idx="9468">
                  <c:v>3.0835210000000002</c:v>
                </c:pt>
                <c:pt idx="9469">
                  <c:v>3.083834</c:v>
                </c:pt>
                <c:pt idx="9470">
                  <c:v>3.0841419999999999</c:v>
                </c:pt>
                <c:pt idx="9471">
                  <c:v>3.0844529999999999</c:v>
                </c:pt>
                <c:pt idx="9472">
                  <c:v>3.0847639999999998</c:v>
                </c:pt>
                <c:pt idx="9473">
                  <c:v>3.0850759999999999</c:v>
                </c:pt>
                <c:pt idx="9474">
                  <c:v>3.0853860000000002</c:v>
                </c:pt>
                <c:pt idx="9475">
                  <c:v>3.0856970000000001</c:v>
                </c:pt>
                <c:pt idx="9476">
                  <c:v>3.0860089999999998</c:v>
                </c:pt>
                <c:pt idx="9477">
                  <c:v>3.0863209999999999</c:v>
                </c:pt>
                <c:pt idx="9478">
                  <c:v>3.086856</c:v>
                </c:pt>
                <c:pt idx="9479">
                  <c:v>3.0871659999999999</c:v>
                </c:pt>
                <c:pt idx="9480">
                  <c:v>3.0874779999999999</c:v>
                </c:pt>
                <c:pt idx="9481">
                  <c:v>3.0877889999999999</c:v>
                </c:pt>
                <c:pt idx="9482">
                  <c:v>3.0880990000000001</c:v>
                </c:pt>
                <c:pt idx="9483">
                  <c:v>3.0884109999999998</c:v>
                </c:pt>
                <c:pt idx="9484">
                  <c:v>3.0887220000000002</c:v>
                </c:pt>
                <c:pt idx="9485">
                  <c:v>3.0890309999999999</c:v>
                </c:pt>
                <c:pt idx="9486">
                  <c:v>3.089343</c:v>
                </c:pt>
                <c:pt idx="9487">
                  <c:v>3.0896539999999999</c:v>
                </c:pt>
                <c:pt idx="9488">
                  <c:v>3.089963</c:v>
                </c:pt>
                <c:pt idx="9489">
                  <c:v>3.090274</c:v>
                </c:pt>
                <c:pt idx="9490">
                  <c:v>3.0908519999999999</c:v>
                </c:pt>
                <c:pt idx="9491">
                  <c:v>3.0911650000000002</c:v>
                </c:pt>
                <c:pt idx="9492">
                  <c:v>3.091475</c:v>
                </c:pt>
                <c:pt idx="9493">
                  <c:v>3.0917859999999999</c:v>
                </c:pt>
                <c:pt idx="9494">
                  <c:v>3.092098</c:v>
                </c:pt>
                <c:pt idx="9495">
                  <c:v>3.092409</c:v>
                </c:pt>
                <c:pt idx="9496">
                  <c:v>3.0927220000000002</c:v>
                </c:pt>
                <c:pt idx="9497">
                  <c:v>3.0930339999999998</c:v>
                </c:pt>
                <c:pt idx="9498">
                  <c:v>3.0933449999999998</c:v>
                </c:pt>
                <c:pt idx="9499">
                  <c:v>3.0936560000000002</c:v>
                </c:pt>
                <c:pt idx="9500">
                  <c:v>3.093969</c:v>
                </c:pt>
                <c:pt idx="9501">
                  <c:v>3.0942799999999999</c:v>
                </c:pt>
                <c:pt idx="9502">
                  <c:v>3.0945900000000002</c:v>
                </c:pt>
                <c:pt idx="9503">
                  <c:v>3.094903</c:v>
                </c:pt>
                <c:pt idx="9504">
                  <c:v>3.0952130000000002</c:v>
                </c:pt>
                <c:pt idx="9505">
                  <c:v>3.0955240000000002</c:v>
                </c:pt>
                <c:pt idx="9506">
                  <c:v>3.0958359999999998</c:v>
                </c:pt>
                <c:pt idx="9507">
                  <c:v>3.0961449999999999</c:v>
                </c:pt>
                <c:pt idx="9508">
                  <c:v>3.096454</c:v>
                </c:pt>
                <c:pt idx="9509">
                  <c:v>3.0967660000000001</c:v>
                </c:pt>
                <c:pt idx="9510">
                  <c:v>3.0970749999999998</c:v>
                </c:pt>
                <c:pt idx="9511">
                  <c:v>3.0973850000000001</c:v>
                </c:pt>
                <c:pt idx="9512">
                  <c:v>3.097696</c:v>
                </c:pt>
                <c:pt idx="9513">
                  <c:v>3.0980080000000001</c:v>
                </c:pt>
                <c:pt idx="9514">
                  <c:v>3.0983200000000002</c:v>
                </c:pt>
                <c:pt idx="9515">
                  <c:v>3.0986319999999998</c:v>
                </c:pt>
                <c:pt idx="9516">
                  <c:v>3.099205</c:v>
                </c:pt>
                <c:pt idx="9517">
                  <c:v>3.0995140000000001</c:v>
                </c:pt>
                <c:pt idx="9518">
                  <c:v>3.0998250000000001</c:v>
                </c:pt>
                <c:pt idx="9519">
                  <c:v>3.1001379999999998</c:v>
                </c:pt>
                <c:pt idx="9520">
                  <c:v>3.1004480000000001</c:v>
                </c:pt>
                <c:pt idx="9521">
                  <c:v>3.1007600000000002</c:v>
                </c:pt>
                <c:pt idx="9522">
                  <c:v>3.10107</c:v>
                </c:pt>
                <c:pt idx="9523">
                  <c:v>3.1013809999999999</c:v>
                </c:pt>
                <c:pt idx="9524">
                  <c:v>3.1016910000000002</c:v>
                </c:pt>
                <c:pt idx="9525">
                  <c:v>3.102001</c:v>
                </c:pt>
                <c:pt idx="9526">
                  <c:v>3.102312</c:v>
                </c:pt>
                <c:pt idx="9527">
                  <c:v>3.1026229999999999</c:v>
                </c:pt>
                <c:pt idx="9528">
                  <c:v>3.1029339999999999</c:v>
                </c:pt>
                <c:pt idx="9529">
                  <c:v>3.1032449999999998</c:v>
                </c:pt>
                <c:pt idx="9530">
                  <c:v>3.1037880000000002</c:v>
                </c:pt>
                <c:pt idx="9531">
                  <c:v>3.1041020000000001</c:v>
                </c:pt>
                <c:pt idx="9532">
                  <c:v>3.1044119999999999</c:v>
                </c:pt>
                <c:pt idx="9533">
                  <c:v>3.104724</c:v>
                </c:pt>
                <c:pt idx="9534">
                  <c:v>3.1050339999999998</c:v>
                </c:pt>
                <c:pt idx="9535">
                  <c:v>3.1053449999999998</c:v>
                </c:pt>
                <c:pt idx="9536">
                  <c:v>3.1056560000000002</c:v>
                </c:pt>
                <c:pt idx="9537">
                  <c:v>3.1059670000000001</c:v>
                </c:pt>
                <c:pt idx="9538">
                  <c:v>3.106277</c:v>
                </c:pt>
                <c:pt idx="9539">
                  <c:v>3.1065870000000002</c:v>
                </c:pt>
                <c:pt idx="9540">
                  <c:v>3.1068989999999999</c:v>
                </c:pt>
                <c:pt idx="9541">
                  <c:v>3.1072090000000001</c:v>
                </c:pt>
                <c:pt idx="9542">
                  <c:v>3.1077870000000001</c:v>
                </c:pt>
                <c:pt idx="9543">
                  <c:v>3.108098</c:v>
                </c:pt>
                <c:pt idx="9544">
                  <c:v>3.108409</c:v>
                </c:pt>
                <c:pt idx="9545">
                  <c:v>3.1087189999999998</c:v>
                </c:pt>
                <c:pt idx="9546">
                  <c:v>3.109032</c:v>
                </c:pt>
                <c:pt idx="9547">
                  <c:v>3.1093419999999998</c:v>
                </c:pt>
                <c:pt idx="9548">
                  <c:v>3.1096520000000001</c:v>
                </c:pt>
                <c:pt idx="9549">
                  <c:v>3.109963</c:v>
                </c:pt>
                <c:pt idx="9550">
                  <c:v>3.1102720000000001</c:v>
                </c:pt>
                <c:pt idx="9551">
                  <c:v>3.1105830000000001</c:v>
                </c:pt>
                <c:pt idx="9552">
                  <c:v>3.1108920000000002</c:v>
                </c:pt>
                <c:pt idx="9553">
                  <c:v>3.111202</c:v>
                </c:pt>
                <c:pt idx="9554">
                  <c:v>3.1115110000000001</c:v>
                </c:pt>
                <c:pt idx="9555">
                  <c:v>3.1118229999999998</c:v>
                </c:pt>
                <c:pt idx="9556">
                  <c:v>3.112133</c:v>
                </c:pt>
                <c:pt idx="9557">
                  <c:v>3.1124450000000001</c:v>
                </c:pt>
                <c:pt idx="9558">
                  <c:v>3.1127549999999999</c:v>
                </c:pt>
                <c:pt idx="9559">
                  <c:v>3.1130659999999999</c:v>
                </c:pt>
                <c:pt idx="9560">
                  <c:v>3.1133790000000001</c:v>
                </c:pt>
                <c:pt idx="9561">
                  <c:v>3.1136910000000002</c:v>
                </c:pt>
                <c:pt idx="9562">
                  <c:v>3.114004</c:v>
                </c:pt>
                <c:pt idx="9563">
                  <c:v>3.1143130000000001</c:v>
                </c:pt>
                <c:pt idx="9564">
                  <c:v>3.1146250000000002</c:v>
                </c:pt>
                <c:pt idx="9565">
                  <c:v>3.114938</c:v>
                </c:pt>
                <c:pt idx="9566">
                  <c:v>3.1152500000000001</c:v>
                </c:pt>
                <c:pt idx="9567">
                  <c:v>3.1155620000000002</c:v>
                </c:pt>
                <c:pt idx="9568">
                  <c:v>3.1161439999999998</c:v>
                </c:pt>
                <c:pt idx="9569">
                  <c:v>3.1164559999999999</c:v>
                </c:pt>
                <c:pt idx="9570">
                  <c:v>3.116765</c:v>
                </c:pt>
                <c:pt idx="9571">
                  <c:v>3.1170770000000001</c:v>
                </c:pt>
                <c:pt idx="9572">
                  <c:v>3.1173869999999999</c:v>
                </c:pt>
                <c:pt idx="9573">
                  <c:v>3.117699</c:v>
                </c:pt>
                <c:pt idx="9574">
                  <c:v>3.1180089999999998</c:v>
                </c:pt>
                <c:pt idx="9575">
                  <c:v>3.1183200000000002</c:v>
                </c:pt>
                <c:pt idx="9576">
                  <c:v>3.1186310000000002</c:v>
                </c:pt>
                <c:pt idx="9577">
                  <c:v>3.1189420000000001</c:v>
                </c:pt>
                <c:pt idx="9578">
                  <c:v>3.1192540000000002</c:v>
                </c:pt>
                <c:pt idx="9579">
                  <c:v>3.119564</c:v>
                </c:pt>
                <c:pt idx="9580">
                  <c:v>3.1198760000000001</c:v>
                </c:pt>
                <c:pt idx="9581">
                  <c:v>3.1201850000000002</c:v>
                </c:pt>
                <c:pt idx="9582">
                  <c:v>3.120736</c:v>
                </c:pt>
                <c:pt idx="9583">
                  <c:v>3.1210499999999999</c:v>
                </c:pt>
                <c:pt idx="9584">
                  <c:v>3.1213600000000001</c:v>
                </c:pt>
                <c:pt idx="9585">
                  <c:v>3.1216699999999999</c:v>
                </c:pt>
                <c:pt idx="9586">
                  <c:v>3.1219830000000002</c:v>
                </c:pt>
                <c:pt idx="9587">
                  <c:v>3.1222919999999998</c:v>
                </c:pt>
                <c:pt idx="9588">
                  <c:v>3.1226029999999998</c:v>
                </c:pt>
                <c:pt idx="9589">
                  <c:v>3.122913</c:v>
                </c:pt>
                <c:pt idx="9590">
                  <c:v>3.123224</c:v>
                </c:pt>
                <c:pt idx="9591">
                  <c:v>3.1235360000000001</c:v>
                </c:pt>
                <c:pt idx="9592">
                  <c:v>3.123847</c:v>
                </c:pt>
                <c:pt idx="9593">
                  <c:v>3.1241590000000001</c:v>
                </c:pt>
                <c:pt idx="9594">
                  <c:v>3.1247410000000002</c:v>
                </c:pt>
                <c:pt idx="9595">
                  <c:v>3.125054</c:v>
                </c:pt>
                <c:pt idx="9596">
                  <c:v>3.1253649999999999</c:v>
                </c:pt>
                <c:pt idx="9597">
                  <c:v>3.1256759999999999</c:v>
                </c:pt>
                <c:pt idx="9598">
                  <c:v>3.1259869999999998</c:v>
                </c:pt>
                <c:pt idx="9599">
                  <c:v>3.126296</c:v>
                </c:pt>
                <c:pt idx="9600">
                  <c:v>3.1266069999999999</c:v>
                </c:pt>
                <c:pt idx="9601">
                  <c:v>3.1269179999999999</c:v>
                </c:pt>
                <c:pt idx="9602">
                  <c:v>3.1272289999999998</c:v>
                </c:pt>
                <c:pt idx="9603">
                  <c:v>3.127542</c:v>
                </c:pt>
                <c:pt idx="9604">
                  <c:v>3.1278519999999999</c:v>
                </c:pt>
                <c:pt idx="9605">
                  <c:v>3.1281629999999998</c:v>
                </c:pt>
                <c:pt idx="9606">
                  <c:v>3.1284740000000002</c:v>
                </c:pt>
                <c:pt idx="9607">
                  <c:v>3.1287850000000001</c:v>
                </c:pt>
                <c:pt idx="9608">
                  <c:v>3.129095</c:v>
                </c:pt>
                <c:pt idx="9609">
                  <c:v>3.1294059999999999</c:v>
                </c:pt>
                <c:pt idx="9610">
                  <c:v>3.1297169999999999</c:v>
                </c:pt>
                <c:pt idx="9611">
                  <c:v>3.1300270000000001</c:v>
                </c:pt>
                <c:pt idx="9612">
                  <c:v>3.1303380000000001</c:v>
                </c:pt>
                <c:pt idx="9613">
                  <c:v>3.1306479999999999</c:v>
                </c:pt>
                <c:pt idx="9614">
                  <c:v>3.13096</c:v>
                </c:pt>
                <c:pt idx="9615">
                  <c:v>3.1312720000000001</c:v>
                </c:pt>
                <c:pt idx="9616">
                  <c:v>3.1315810000000002</c:v>
                </c:pt>
                <c:pt idx="9617">
                  <c:v>3.1318929999999998</c:v>
                </c:pt>
                <c:pt idx="9618">
                  <c:v>3.1322019999999999</c:v>
                </c:pt>
                <c:pt idx="9619">
                  <c:v>3.1325120000000002</c:v>
                </c:pt>
                <c:pt idx="9620">
                  <c:v>3.1330960000000001</c:v>
                </c:pt>
                <c:pt idx="9621">
                  <c:v>3.1334050000000002</c:v>
                </c:pt>
                <c:pt idx="9622">
                  <c:v>3.133718</c:v>
                </c:pt>
                <c:pt idx="9623">
                  <c:v>3.1340279999999998</c:v>
                </c:pt>
                <c:pt idx="9624">
                  <c:v>3.1343399999999999</c:v>
                </c:pt>
                <c:pt idx="9625">
                  <c:v>3.134652</c:v>
                </c:pt>
                <c:pt idx="9626">
                  <c:v>3.1349619999999998</c:v>
                </c:pt>
                <c:pt idx="9627">
                  <c:v>3.1352720000000001</c:v>
                </c:pt>
                <c:pt idx="9628">
                  <c:v>3.1355840000000001</c:v>
                </c:pt>
                <c:pt idx="9629">
                  <c:v>3.1358929999999998</c:v>
                </c:pt>
                <c:pt idx="9630">
                  <c:v>3.1362030000000001</c:v>
                </c:pt>
                <c:pt idx="9631">
                  <c:v>3.136514</c:v>
                </c:pt>
                <c:pt idx="9632">
                  <c:v>3.1368239999999998</c:v>
                </c:pt>
                <c:pt idx="9633">
                  <c:v>3.1371319999999998</c:v>
                </c:pt>
                <c:pt idx="9634">
                  <c:v>3.1376590000000002</c:v>
                </c:pt>
                <c:pt idx="9635">
                  <c:v>3.1379730000000001</c:v>
                </c:pt>
                <c:pt idx="9636">
                  <c:v>3.1382840000000001</c:v>
                </c:pt>
                <c:pt idx="9637">
                  <c:v>3.1385960000000002</c:v>
                </c:pt>
                <c:pt idx="9638">
                  <c:v>3.138906</c:v>
                </c:pt>
                <c:pt idx="9639">
                  <c:v>3.1392169999999999</c:v>
                </c:pt>
                <c:pt idx="9640">
                  <c:v>3.139529</c:v>
                </c:pt>
                <c:pt idx="9641">
                  <c:v>3.1398410000000001</c:v>
                </c:pt>
                <c:pt idx="9642">
                  <c:v>3.1401520000000001</c:v>
                </c:pt>
                <c:pt idx="9643">
                  <c:v>3.1404649999999998</c:v>
                </c:pt>
                <c:pt idx="9644">
                  <c:v>3.1407759999999998</c:v>
                </c:pt>
                <c:pt idx="9645">
                  <c:v>3.1410849999999999</c:v>
                </c:pt>
                <c:pt idx="9646">
                  <c:v>3.1416650000000002</c:v>
                </c:pt>
                <c:pt idx="9647">
                  <c:v>3.1419769999999998</c:v>
                </c:pt>
                <c:pt idx="9648">
                  <c:v>3.1422880000000002</c:v>
                </c:pt>
                <c:pt idx="9649">
                  <c:v>3.1425969999999999</c:v>
                </c:pt>
                <c:pt idx="9650">
                  <c:v>3.142906</c:v>
                </c:pt>
                <c:pt idx="9651">
                  <c:v>3.1432169999999999</c:v>
                </c:pt>
                <c:pt idx="9652">
                  <c:v>3.1435270000000002</c:v>
                </c:pt>
                <c:pt idx="9653">
                  <c:v>3.1438389999999998</c:v>
                </c:pt>
                <c:pt idx="9654">
                  <c:v>3.1441509999999999</c:v>
                </c:pt>
                <c:pt idx="9655">
                  <c:v>3.144463</c:v>
                </c:pt>
                <c:pt idx="9656">
                  <c:v>3.144774</c:v>
                </c:pt>
                <c:pt idx="9657">
                  <c:v>3.1450849999999999</c:v>
                </c:pt>
                <c:pt idx="9658">
                  <c:v>3.1453959999999999</c:v>
                </c:pt>
                <c:pt idx="9659">
                  <c:v>3.1457079999999999</c:v>
                </c:pt>
                <c:pt idx="9660">
                  <c:v>3.1460180000000002</c:v>
                </c:pt>
                <c:pt idx="9661">
                  <c:v>3.146331</c:v>
                </c:pt>
                <c:pt idx="9662">
                  <c:v>3.1466419999999999</c:v>
                </c:pt>
                <c:pt idx="9663">
                  <c:v>3.1469529999999999</c:v>
                </c:pt>
                <c:pt idx="9664">
                  <c:v>3.1472639999999998</c:v>
                </c:pt>
                <c:pt idx="9665">
                  <c:v>3.1475749999999998</c:v>
                </c:pt>
                <c:pt idx="9666">
                  <c:v>3.1478839999999999</c:v>
                </c:pt>
                <c:pt idx="9667">
                  <c:v>3.148196</c:v>
                </c:pt>
                <c:pt idx="9668">
                  <c:v>3.1485069999999999</c:v>
                </c:pt>
                <c:pt idx="9669">
                  <c:v>3.1488170000000002</c:v>
                </c:pt>
                <c:pt idx="9670">
                  <c:v>3.149127</c:v>
                </c:pt>
                <c:pt idx="9671">
                  <c:v>3.1494360000000001</c:v>
                </c:pt>
                <c:pt idx="9672">
                  <c:v>3.1500149999999998</c:v>
                </c:pt>
                <c:pt idx="9673">
                  <c:v>3.150328</c:v>
                </c:pt>
                <c:pt idx="9674">
                  <c:v>3.1506379999999998</c:v>
                </c:pt>
                <c:pt idx="9675">
                  <c:v>3.1509499999999999</c:v>
                </c:pt>
                <c:pt idx="9676">
                  <c:v>3.1512609999999999</c:v>
                </c:pt>
                <c:pt idx="9677">
                  <c:v>3.151573</c:v>
                </c:pt>
                <c:pt idx="9678">
                  <c:v>3.1518830000000002</c:v>
                </c:pt>
                <c:pt idx="9679">
                  <c:v>3.1521940000000002</c:v>
                </c:pt>
                <c:pt idx="9680">
                  <c:v>3.1525059999999998</c:v>
                </c:pt>
                <c:pt idx="9681">
                  <c:v>3.1528179999999999</c:v>
                </c:pt>
                <c:pt idx="9682">
                  <c:v>3.1531280000000002</c:v>
                </c:pt>
                <c:pt idx="9683">
                  <c:v>3.153438</c:v>
                </c:pt>
                <c:pt idx="9684">
                  <c:v>3.1537470000000001</c:v>
                </c:pt>
                <c:pt idx="9685">
                  <c:v>3.154058</c:v>
                </c:pt>
                <c:pt idx="9686">
                  <c:v>3.1545869999999998</c:v>
                </c:pt>
                <c:pt idx="9687">
                  <c:v>3.1548959999999999</c:v>
                </c:pt>
                <c:pt idx="9688">
                  <c:v>3.155208</c:v>
                </c:pt>
                <c:pt idx="9689">
                  <c:v>3.1555179999999998</c:v>
                </c:pt>
                <c:pt idx="9690">
                  <c:v>3.1558280000000001</c:v>
                </c:pt>
                <c:pt idx="9691">
                  <c:v>3.1561379999999999</c:v>
                </c:pt>
                <c:pt idx="9692">
                  <c:v>3.15645</c:v>
                </c:pt>
                <c:pt idx="9693">
                  <c:v>3.1567599999999998</c:v>
                </c:pt>
                <c:pt idx="9694">
                  <c:v>3.1570689999999999</c:v>
                </c:pt>
                <c:pt idx="9695">
                  <c:v>3.1573790000000002</c:v>
                </c:pt>
                <c:pt idx="9696">
                  <c:v>3.1576909999999998</c:v>
                </c:pt>
                <c:pt idx="9697">
                  <c:v>3.158004</c:v>
                </c:pt>
                <c:pt idx="9698">
                  <c:v>3.1585809999999999</c:v>
                </c:pt>
                <c:pt idx="9699">
                  <c:v>3.158893</c:v>
                </c:pt>
                <c:pt idx="9700">
                  <c:v>3.1592060000000002</c:v>
                </c:pt>
                <c:pt idx="9701">
                  <c:v>3.1595170000000001</c:v>
                </c:pt>
                <c:pt idx="9702">
                  <c:v>3.1598280000000001</c:v>
                </c:pt>
                <c:pt idx="9703">
                  <c:v>3.1601400000000002</c:v>
                </c:pt>
                <c:pt idx="9704">
                  <c:v>3.1604489999999998</c:v>
                </c:pt>
                <c:pt idx="9705">
                  <c:v>3.1607599999999998</c:v>
                </c:pt>
                <c:pt idx="9706">
                  <c:v>3.161073</c:v>
                </c:pt>
                <c:pt idx="9707">
                  <c:v>3.1613850000000001</c:v>
                </c:pt>
                <c:pt idx="9708">
                  <c:v>3.1616960000000001</c:v>
                </c:pt>
                <c:pt idx="9709">
                  <c:v>3.1620089999999998</c:v>
                </c:pt>
                <c:pt idx="9710">
                  <c:v>3.162318</c:v>
                </c:pt>
                <c:pt idx="9711">
                  <c:v>3.1626280000000002</c:v>
                </c:pt>
                <c:pt idx="9712">
                  <c:v>3.1629390000000002</c:v>
                </c:pt>
                <c:pt idx="9713">
                  <c:v>3.1632509999999998</c:v>
                </c:pt>
                <c:pt idx="9714">
                  <c:v>3.163564</c:v>
                </c:pt>
                <c:pt idx="9715">
                  <c:v>3.1638760000000001</c:v>
                </c:pt>
                <c:pt idx="9716">
                  <c:v>3.1641879999999998</c:v>
                </c:pt>
                <c:pt idx="9717">
                  <c:v>3.1644999999999999</c:v>
                </c:pt>
                <c:pt idx="9718">
                  <c:v>3.1648109999999998</c:v>
                </c:pt>
                <c:pt idx="9719">
                  <c:v>3.1651220000000002</c:v>
                </c:pt>
                <c:pt idx="9720">
                  <c:v>3.165432</c:v>
                </c:pt>
                <c:pt idx="9721">
                  <c:v>3.1657440000000001</c:v>
                </c:pt>
                <c:pt idx="9722">
                  <c:v>3.1660550000000001</c:v>
                </c:pt>
                <c:pt idx="9723">
                  <c:v>3.166366</c:v>
                </c:pt>
                <c:pt idx="9724">
                  <c:v>3.1669499999999999</c:v>
                </c:pt>
                <c:pt idx="9725">
                  <c:v>3.167259</c:v>
                </c:pt>
                <c:pt idx="9726">
                  <c:v>3.1675689999999999</c:v>
                </c:pt>
                <c:pt idx="9727">
                  <c:v>3.1678820000000001</c:v>
                </c:pt>
                <c:pt idx="9728">
                  <c:v>3.1681919999999999</c:v>
                </c:pt>
                <c:pt idx="9729">
                  <c:v>3.1685020000000002</c:v>
                </c:pt>
                <c:pt idx="9730">
                  <c:v>3.1688149999999999</c:v>
                </c:pt>
                <c:pt idx="9731">
                  <c:v>3.1691240000000001</c:v>
                </c:pt>
                <c:pt idx="9732">
                  <c:v>3.1694339999999999</c:v>
                </c:pt>
                <c:pt idx="9733">
                  <c:v>3.169746</c:v>
                </c:pt>
                <c:pt idx="9734">
                  <c:v>3.1700569999999999</c:v>
                </c:pt>
                <c:pt idx="9735">
                  <c:v>3.1703679999999999</c:v>
                </c:pt>
                <c:pt idx="9736">
                  <c:v>3.1706799999999999</c:v>
                </c:pt>
                <c:pt idx="9737">
                  <c:v>3.1709909999999999</c:v>
                </c:pt>
                <c:pt idx="9738">
                  <c:v>3.1715239999999998</c:v>
                </c:pt>
                <c:pt idx="9739">
                  <c:v>3.1718359999999999</c:v>
                </c:pt>
                <c:pt idx="9740">
                  <c:v>3.172145</c:v>
                </c:pt>
                <c:pt idx="9741">
                  <c:v>3.1724559999999999</c:v>
                </c:pt>
                <c:pt idx="9742">
                  <c:v>3.1727669999999999</c:v>
                </c:pt>
                <c:pt idx="9743">
                  <c:v>3.1730770000000001</c:v>
                </c:pt>
                <c:pt idx="9744">
                  <c:v>3.173387</c:v>
                </c:pt>
                <c:pt idx="9745">
                  <c:v>3.1736979999999999</c:v>
                </c:pt>
                <c:pt idx="9746">
                  <c:v>3.1740089999999999</c:v>
                </c:pt>
                <c:pt idx="9747">
                  <c:v>3.1743209999999999</c:v>
                </c:pt>
                <c:pt idx="9748">
                  <c:v>3.1746319999999999</c:v>
                </c:pt>
                <c:pt idx="9749">
                  <c:v>3.1749420000000002</c:v>
                </c:pt>
                <c:pt idx="9750">
                  <c:v>3.1755270000000002</c:v>
                </c:pt>
                <c:pt idx="9751">
                  <c:v>3.1758380000000002</c:v>
                </c:pt>
                <c:pt idx="9752">
                  <c:v>3.176148</c:v>
                </c:pt>
                <c:pt idx="9753">
                  <c:v>3.1764610000000002</c:v>
                </c:pt>
                <c:pt idx="9754">
                  <c:v>3.1767720000000002</c:v>
                </c:pt>
                <c:pt idx="9755">
                  <c:v>3.1770830000000001</c:v>
                </c:pt>
                <c:pt idx="9756">
                  <c:v>3.1773929999999999</c:v>
                </c:pt>
                <c:pt idx="9757">
                  <c:v>3.177702</c:v>
                </c:pt>
                <c:pt idx="9758">
                  <c:v>3.178013</c:v>
                </c:pt>
                <c:pt idx="9759">
                  <c:v>3.1783239999999999</c:v>
                </c:pt>
                <c:pt idx="9760">
                  <c:v>3.178636</c:v>
                </c:pt>
                <c:pt idx="9761">
                  <c:v>3.1789459999999998</c:v>
                </c:pt>
                <c:pt idx="9762">
                  <c:v>3.1792570000000002</c:v>
                </c:pt>
                <c:pt idx="9763">
                  <c:v>3.179567</c:v>
                </c:pt>
                <c:pt idx="9764">
                  <c:v>3.1798769999999998</c:v>
                </c:pt>
                <c:pt idx="9765">
                  <c:v>3.1801879999999998</c:v>
                </c:pt>
                <c:pt idx="9766">
                  <c:v>3.1804990000000002</c:v>
                </c:pt>
                <c:pt idx="9767">
                  <c:v>3.1808109999999998</c:v>
                </c:pt>
                <c:pt idx="9768">
                  <c:v>3.1811229999999999</c:v>
                </c:pt>
                <c:pt idx="9769">
                  <c:v>3.181435</c:v>
                </c:pt>
                <c:pt idx="9770">
                  <c:v>3.1817440000000001</c:v>
                </c:pt>
                <c:pt idx="9771">
                  <c:v>3.1820550000000001</c:v>
                </c:pt>
                <c:pt idx="9772">
                  <c:v>3.182366</c:v>
                </c:pt>
                <c:pt idx="9773">
                  <c:v>3.1826759999999998</c:v>
                </c:pt>
                <c:pt idx="9774">
                  <c:v>3.1829869999999998</c:v>
                </c:pt>
                <c:pt idx="9775">
                  <c:v>3.1832989999999999</c:v>
                </c:pt>
                <c:pt idx="9776">
                  <c:v>3.1838769999999998</c:v>
                </c:pt>
                <c:pt idx="9777">
                  <c:v>3.1841889999999999</c:v>
                </c:pt>
                <c:pt idx="9778">
                  <c:v>3.1844990000000002</c:v>
                </c:pt>
                <c:pt idx="9779">
                  <c:v>3.184809</c:v>
                </c:pt>
                <c:pt idx="9780">
                  <c:v>3.1851210000000001</c:v>
                </c:pt>
                <c:pt idx="9781">
                  <c:v>3.1854300000000002</c:v>
                </c:pt>
                <c:pt idx="9782">
                  <c:v>3.1857410000000002</c:v>
                </c:pt>
                <c:pt idx="9783">
                  <c:v>3.1860539999999999</c:v>
                </c:pt>
                <c:pt idx="9784">
                  <c:v>3.1863619999999999</c:v>
                </c:pt>
                <c:pt idx="9785">
                  <c:v>3.186674</c:v>
                </c:pt>
                <c:pt idx="9786">
                  <c:v>3.186982</c:v>
                </c:pt>
                <c:pt idx="9787">
                  <c:v>3.1872929999999999</c:v>
                </c:pt>
                <c:pt idx="9788">
                  <c:v>3.1876039999999999</c:v>
                </c:pt>
                <c:pt idx="9789">
                  <c:v>3.1879140000000001</c:v>
                </c:pt>
                <c:pt idx="9790">
                  <c:v>3.1884510000000001</c:v>
                </c:pt>
                <c:pt idx="9791">
                  <c:v>3.1887620000000001</c:v>
                </c:pt>
                <c:pt idx="9792">
                  <c:v>3.189073</c:v>
                </c:pt>
                <c:pt idx="9793">
                  <c:v>3.189384</c:v>
                </c:pt>
                <c:pt idx="9794">
                  <c:v>3.1896960000000001</c:v>
                </c:pt>
                <c:pt idx="9795">
                  <c:v>3.1900059999999999</c:v>
                </c:pt>
                <c:pt idx="9796">
                  <c:v>3.1903169999999998</c:v>
                </c:pt>
                <c:pt idx="9797">
                  <c:v>3.1906279999999998</c:v>
                </c:pt>
                <c:pt idx="9798">
                  <c:v>3.1909390000000002</c:v>
                </c:pt>
                <c:pt idx="9799">
                  <c:v>3.1912500000000001</c:v>
                </c:pt>
                <c:pt idx="9800">
                  <c:v>3.1915610000000001</c:v>
                </c:pt>
                <c:pt idx="9801">
                  <c:v>3.191872</c:v>
                </c:pt>
                <c:pt idx="9802">
                  <c:v>3.1924549999999998</c:v>
                </c:pt>
                <c:pt idx="9803">
                  <c:v>3.1927629999999998</c:v>
                </c:pt>
                <c:pt idx="9804">
                  <c:v>3.193076</c:v>
                </c:pt>
                <c:pt idx="9805">
                  <c:v>3.193387</c:v>
                </c:pt>
                <c:pt idx="9806">
                  <c:v>3.1936990000000001</c:v>
                </c:pt>
                <c:pt idx="9807">
                  <c:v>3.1940080000000002</c:v>
                </c:pt>
                <c:pt idx="9808">
                  <c:v>3.194318</c:v>
                </c:pt>
                <c:pt idx="9809">
                  <c:v>3.1946310000000002</c:v>
                </c:pt>
                <c:pt idx="9810">
                  <c:v>3.1949429999999999</c:v>
                </c:pt>
                <c:pt idx="9811">
                  <c:v>3.1952539999999998</c:v>
                </c:pt>
                <c:pt idx="9812">
                  <c:v>3.1955650000000002</c:v>
                </c:pt>
                <c:pt idx="9813">
                  <c:v>3.195875</c:v>
                </c:pt>
                <c:pt idx="9814">
                  <c:v>3.1961870000000001</c:v>
                </c:pt>
                <c:pt idx="9815">
                  <c:v>3.1964959999999998</c:v>
                </c:pt>
                <c:pt idx="9816">
                  <c:v>3.1968079999999999</c:v>
                </c:pt>
                <c:pt idx="9817">
                  <c:v>3.19712</c:v>
                </c:pt>
                <c:pt idx="9818">
                  <c:v>3.1974290000000001</c:v>
                </c:pt>
                <c:pt idx="9819">
                  <c:v>3.19774</c:v>
                </c:pt>
                <c:pt idx="9820">
                  <c:v>3.1980499999999998</c:v>
                </c:pt>
                <c:pt idx="9821">
                  <c:v>3.1983619999999999</c:v>
                </c:pt>
                <c:pt idx="9822">
                  <c:v>3.1986729999999999</c:v>
                </c:pt>
                <c:pt idx="9823">
                  <c:v>3.1989839999999998</c:v>
                </c:pt>
                <c:pt idx="9824">
                  <c:v>3.1992970000000001</c:v>
                </c:pt>
                <c:pt idx="9825">
                  <c:v>3.199608</c:v>
                </c:pt>
                <c:pt idx="9826">
                  <c:v>3.199919</c:v>
                </c:pt>
                <c:pt idx="9827">
                  <c:v>3.2002299999999999</c:v>
                </c:pt>
                <c:pt idx="9828">
                  <c:v>3.2008109999999999</c:v>
                </c:pt>
                <c:pt idx="9829">
                  <c:v>3.2011229999999999</c:v>
                </c:pt>
                <c:pt idx="9830">
                  <c:v>3.201435</c:v>
                </c:pt>
                <c:pt idx="9831">
                  <c:v>3.201746</c:v>
                </c:pt>
                <c:pt idx="9832">
                  <c:v>3.2020580000000001</c:v>
                </c:pt>
                <c:pt idx="9833">
                  <c:v>3.2023679999999999</c:v>
                </c:pt>
                <c:pt idx="9834">
                  <c:v>3.20268</c:v>
                </c:pt>
                <c:pt idx="9835">
                  <c:v>3.2029909999999999</c:v>
                </c:pt>
                <c:pt idx="9836">
                  <c:v>3.203303</c:v>
                </c:pt>
                <c:pt idx="9837">
                  <c:v>3.2036150000000001</c:v>
                </c:pt>
                <c:pt idx="9838">
                  <c:v>3.2039260000000001</c:v>
                </c:pt>
                <c:pt idx="9839">
                  <c:v>3.204237</c:v>
                </c:pt>
                <c:pt idx="9840">
                  <c:v>3.204548</c:v>
                </c:pt>
                <c:pt idx="9841">
                  <c:v>3.2048580000000002</c:v>
                </c:pt>
                <c:pt idx="9842">
                  <c:v>3.2053820000000002</c:v>
                </c:pt>
                <c:pt idx="9843">
                  <c:v>3.205692</c:v>
                </c:pt>
                <c:pt idx="9844">
                  <c:v>3.2060040000000001</c:v>
                </c:pt>
                <c:pt idx="9845">
                  <c:v>3.206315</c:v>
                </c:pt>
                <c:pt idx="9846">
                  <c:v>3.206629</c:v>
                </c:pt>
                <c:pt idx="9847">
                  <c:v>3.2069380000000001</c:v>
                </c:pt>
                <c:pt idx="9848">
                  <c:v>3.207249</c:v>
                </c:pt>
                <c:pt idx="9849">
                  <c:v>3.20756</c:v>
                </c:pt>
                <c:pt idx="9850">
                  <c:v>3.2078709999999999</c:v>
                </c:pt>
                <c:pt idx="9851">
                  <c:v>3.208183</c:v>
                </c:pt>
                <c:pt idx="9852">
                  <c:v>3.2084950000000001</c:v>
                </c:pt>
                <c:pt idx="9853">
                  <c:v>3.208806</c:v>
                </c:pt>
                <c:pt idx="9854">
                  <c:v>3.2093850000000002</c:v>
                </c:pt>
                <c:pt idx="9855">
                  <c:v>3.2096960000000001</c:v>
                </c:pt>
                <c:pt idx="9856">
                  <c:v>3.2100070000000001</c:v>
                </c:pt>
                <c:pt idx="9857">
                  <c:v>3.2103190000000001</c:v>
                </c:pt>
                <c:pt idx="9858">
                  <c:v>3.2106279999999998</c:v>
                </c:pt>
                <c:pt idx="9859">
                  <c:v>3.2109390000000002</c:v>
                </c:pt>
                <c:pt idx="9860">
                  <c:v>3.2112509999999999</c:v>
                </c:pt>
                <c:pt idx="9861">
                  <c:v>3.2115610000000001</c:v>
                </c:pt>
                <c:pt idx="9862">
                  <c:v>3.2118730000000002</c:v>
                </c:pt>
                <c:pt idx="9863">
                  <c:v>3.212183</c:v>
                </c:pt>
                <c:pt idx="9864">
                  <c:v>3.2124950000000001</c:v>
                </c:pt>
                <c:pt idx="9865">
                  <c:v>3.2128070000000002</c:v>
                </c:pt>
                <c:pt idx="9866">
                  <c:v>3.2131189999999998</c:v>
                </c:pt>
                <c:pt idx="9867">
                  <c:v>3.2134299999999998</c:v>
                </c:pt>
                <c:pt idx="9868">
                  <c:v>3.2137410000000002</c:v>
                </c:pt>
                <c:pt idx="9869">
                  <c:v>3.2140529999999998</c:v>
                </c:pt>
                <c:pt idx="9870">
                  <c:v>3.2143640000000002</c:v>
                </c:pt>
                <c:pt idx="9871">
                  <c:v>3.214677</c:v>
                </c:pt>
                <c:pt idx="9872">
                  <c:v>3.2149869999999998</c:v>
                </c:pt>
                <c:pt idx="9873">
                  <c:v>3.2152980000000002</c:v>
                </c:pt>
                <c:pt idx="9874">
                  <c:v>3.2156090000000002</c:v>
                </c:pt>
                <c:pt idx="9875">
                  <c:v>3.215919</c:v>
                </c:pt>
                <c:pt idx="9876">
                  <c:v>3.2162299999999999</c:v>
                </c:pt>
                <c:pt idx="9877">
                  <c:v>3.216542</c:v>
                </c:pt>
                <c:pt idx="9878">
                  <c:v>3.2168510000000001</c:v>
                </c:pt>
                <c:pt idx="9879">
                  <c:v>3.2171620000000001</c:v>
                </c:pt>
                <c:pt idx="9880">
                  <c:v>3.21774</c:v>
                </c:pt>
                <c:pt idx="9881">
                  <c:v>3.2180520000000001</c:v>
                </c:pt>
                <c:pt idx="9882">
                  <c:v>3.2183609999999998</c:v>
                </c:pt>
                <c:pt idx="9883">
                  <c:v>3.2186729999999999</c:v>
                </c:pt>
                <c:pt idx="9884">
                  <c:v>3.2189839999999998</c:v>
                </c:pt>
                <c:pt idx="9885">
                  <c:v>3.2192940000000001</c:v>
                </c:pt>
                <c:pt idx="9886">
                  <c:v>3.2196039999999999</c:v>
                </c:pt>
                <c:pt idx="9887">
                  <c:v>3.219916</c:v>
                </c:pt>
                <c:pt idx="9888">
                  <c:v>3.2202259999999998</c:v>
                </c:pt>
                <c:pt idx="9889">
                  <c:v>3.2205360000000001</c:v>
                </c:pt>
                <c:pt idx="9890">
                  <c:v>3.220847</c:v>
                </c:pt>
                <c:pt idx="9891">
                  <c:v>3.2211560000000001</c:v>
                </c:pt>
                <c:pt idx="9892">
                  <c:v>3.2214670000000001</c:v>
                </c:pt>
                <c:pt idx="9893">
                  <c:v>3.2217769999999999</c:v>
                </c:pt>
                <c:pt idx="9894">
                  <c:v>3.2223229999999998</c:v>
                </c:pt>
                <c:pt idx="9895">
                  <c:v>3.2226349999999999</c:v>
                </c:pt>
                <c:pt idx="9896">
                  <c:v>3.222947</c:v>
                </c:pt>
                <c:pt idx="9897">
                  <c:v>3.2232590000000001</c:v>
                </c:pt>
                <c:pt idx="9898">
                  <c:v>3.2235689999999999</c:v>
                </c:pt>
                <c:pt idx="9899">
                  <c:v>3.2238799999999999</c:v>
                </c:pt>
                <c:pt idx="9900">
                  <c:v>3.2241909999999998</c:v>
                </c:pt>
                <c:pt idx="9901">
                  <c:v>3.2245020000000002</c:v>
                </c:pt>
                <c:pt idx="9902">
                  <c:v>3.224812</c:v>
                </c:pt>
                <c:pt idx="9903">
                  <c:v>3.2251210000000001</c:v>
                </c:pt>
                <c:pt idx="9904">
                  <c:v>3.2254330000000002</c:v>
                </c:pt>
                <c:pt idx="9905">
                  <c:v>3.2257449999999999</c:v>
                </c:pt>
                <c:pt idx="9906">
                  <c:v>3.2263220000000001</c:v>
                </c:pt>
                <c:pt idx="9907">
                  <c:v>3.2266339999999998</c:v>
                </c:pt>
                <c:pt idx="9908">
                  <c:v>3.2269450000000002</c:v>
                </c:pt>
                <c:pt idx="9909">
                  <c:v>3.227258</c:v>
                </c:pt>
                <c:pt idx="9910">
                  <c:v>3.2275680000000002</c:v>
                </c:pt>
                <c:pt idx="9911">
                  <c:v>3.2278799999999999</c:v>
                </c:pt>
                <c:pt idx="9912">
                  <c:v>3.2281900000000001</c:v>
                </c:pt>
                <c:pt idx="9913">
                  <c:v>3.2284999999999999</c:v>
                </c:pt>
                <c:pt idx="9914">
                  <c:v>3.2288109999999999</c:v>
                </c:pt>
                <c:pt idx="9915">
                  <c:v>3.22912</c:v>
                </c:pt>
                <c:pt idx="9916">
                  <c:v>3.2294309999999999</c:v>
                </c:pt>
                <c:pt idx="9917">
                  <c:v>3.2297440000000002</c:v>
                </c:pt>
                <c:pt idx="9918">
                  <c:v>3.230054</c:v>
                </c:pt>
                <c:pt idx="9919">
                  <c:v>3.2303649999999999</c:v>
                </c:pt>
                <c:pt idx="9920">
                  <c:v>3.230677</c:v>
                </c:pt>
                <c:pt idx="9921">
                  <c:v>3.2309860000000001</c:v>
                </c:pt>
                <c:pt idx="9922">
                  <c:v>3.2312949999999998</c:v>
                </c:pt>
                <c:pt idx="9923">
                  <c:v>3.2316060000000002</c:v>
                </c:pt>
                <c:pt idx="9924">
                  <c:v>3.2319179999999998</c:v>
                </c:pt>
                <c:pt idx="9925">
                  <c:v>3.2322280000000001</c:v>
                </c:pt>
                <c:pt idx="9926">
                  <c:v>3.2325400000000002</c:v>
                </c:pt>
                <c:pt idx="9927">
                  <c:v>3.23285</c:v>
                </c:pt>
                <c:pt idx="9928">
                  <c:v>3.2331599999999998</c:v>
                </c:pt>
                <c:pt idx="9929">
                  <c:v>3.2334700000000001</c:v>
                </c:pt>
                <c:pt idx="9930">
                  <c:v>3.233781</c:v>
                </c:pt>
                <c:pt idx="9931">
                  <c:v>3.2340930000000001</c:v>
                </c:pt>
                <c:pt idx="9932">
                  <c:v>3.2346680000000001</c:v>
                </c:pt>
                <c:pt idx="9933">
                  <c:v>3.234979</c:v>
                </c:pt>
                <c:pt idx="9934">
                  <c:v>3.2352910000000001</c:v>
                </c:pt>
                <c:pt idx="9935">
                  <c:v>3.2356029999999998</c:v>
                </c:pt>
                <c:pt idx="9936">
                  <c:v>3.235913</c:v>
                </c:pt>
                <c:pt idx="9937">
                  <c:v>3.2362250000000001</c:v>
                </c:pt>
                <c:pt idx="9938">
                  <c:v>3.2365360000000001</c:v>
                </c:pt>
                <c:pt idx="9939">
                  <c:v>3.236847</c:v>
                </c:pt>
                <c:pt idx="9940">
                  <c:v>3.2371590000000001</c:v>
                </c:pt>
                <c:pt idx="9941">
                  <c:v>3.2374679999999998</c:v>
                </c:pt>
                <c:pt idx="9942">
                  <c:v>3.2377790000000002</c:v>
                </c:pt>
                <c:pt idx="9943">
                  <c:v>3.2380900000000001</c:v>
                </c:pt>
                <c:pt idx="9944">
                  <c:v>3.2384010000000001</c:v>
                </c:pt>
                <c:pt idx="9945">
                  <c:v>3.238712</c:v>
                </c:pt>
                <c:pt idx="9946">
                  <c:v>3.2392560000000001</c:v>
                </c:pt>
                <c:pt idx="9947">
                  <c:v>3.2395649999999998</c:v>
                </c:pt>
                <c:pt idx="9948">
                  <c:v>3.2398769999999999</c:v>
                </c:pt>
                <c:pt idx="9949">
                  <c:v>3.240186</c:v>
                </c:pt>
                <c:pt idx="9950">
                  <c:v>3.2404959999999998</c:v>
                </c:pt>
                <c:pt idx="9951">
                  <c:v>3.2408090000000001</c:v>
                </c:pt>
                <c:pt idx="9952">
                  <c:v>3.24112</c:v>
                </c:pt>
                <c:pt idx="9953">
                  <c:v>3.2414290000000001</c:v>
                </c:pt>
                <c:pt idx="9954">
                  <c:v>3.2417379999999998</c:v>
                </c:pt>
                <c:pt idx="9955">
                  <c:v>3.242048</c:v>
                </c:pt>
                <c:pt idx="9956">
                  <c:v>3.242359</c:v>
                </c:pt>
                <c:pt idx="9957">
                  <c:v>3.2426689999999998</c:v>
                </c:pt>
                <c:pt idx="9958">
                  <c:v>3.2432470000000002</c:v>
                </c:pt>
                <c:pt idx="9959">
                  <c:v>3.24356</c:v>
                </c:pt>
                <c:pt idx="9960">
                  <c:v>3.2438690000000001</c:v>
                </c:pt>
                <c:pt idx="9961">
                  <c:v>3.2441789999999999</c:v>
                </c:pt>
                <c:pt idx="9962">
                  <c:v>3.2444899999999999</c:v>
                </c:pt>
                <c:pt idx="9963">
                  <c:v>3.2448000000000001</c:v>
                </c:pt>
                <c:pt idx="9964">
                  <c:v>3.2451120000000002</c:v>
                </c:pt>
                <c:pt idx="9965">
                  <c:v>3.2454230000000002</c:v>
                </c:pt>
                <c:pt idx="9966">
                  <c:v>3.2457349999999998</c:v>
                </c:pt>
                <c:pt idx="9967">
                  <c:v>3.2460469999999999</c:v>
                </c:pt>
                <c:pt idx="9968">
                  <c:v>3.2463579999999999</c:v>
                </c:pt>
                <c:pt idx="9969">
                  <c:v>3.2466689999999998</c:v>
                </c:pt>
                <c:pt idx="9970">
                  <c:v>3.2469779999999999</c:v>
                </c:pt>
                <c:pt idx="9971">
                  <c:v>3.24729</c:v>
                </c:pt>
                <c:pt idx="9972">
                  <c:v>3.2475990000000001</c:v>
                </c:pt>
                <c:pt idx="9973">
                  <c:v>3.2479119999999999</c:v>
                </c:pt>
                <c:pt idx="9974">
                  <c:v>3.2482229999999999</c:v>
                </c:pt>
                <c:pt idx="9975">
                  <c:v>3.2485360000000001</c:v>
                </c:pt>
                <c:pt idx="9976">
                  <c:v>3.248847</c:v>
                </c:pt>
                <c:pt idx="9977">
                  <c:v>3.249158</c:v>
                </c:pt>
                <c:pt idx="9978">
                  <c:v>3.249466</c:v>
                </c:pt>
                <c:pt idx="9979">
                  <c:v>3.2497769999999999</c:v>
                </c:pt>
                <c:pt idx="9980">
                  <c:v>3.2500870000000002</c:v>
                </c:pt>
                <c:pt idx="9981">
                  <c:v>3.2503980000000001</c:v>
                </c:pt>
                <c:pt idx="9982">
                  <c:v>3.2507090000000001</c:v>
                </c:pt>
                <c:pt idx="9983">
                  <c:v>3.2510210000000002</c:v>
                </c:pt>
                <c:pt idx="9984">
                  <c:v>3.2516050000000001</c:v>
                </c:pt>
                <c:pt idx="9985">
                  <c:v>3.251916</c:v>
                </c:pt>
                <c:pt idx="9986">
                  <c:v>3.252227</c:v>
                </c:pt>
                <c:pt idx="9987">
                  <c:v>3.2525369999999998</c:v>
                </c:pt>
                <c:pt idx="9988">
                  <c:v>3.2528459999999999</c:v>
                </c:pt>
                <c:pt idx="9989">
                  <c:v>3.2531560000000002</c:v>
                </c:pt>
                <c:pt idx="9990">
                  <c:v>3.2534640000000001</c:v>
                </c:pt>
                <c:pt idx="9991">
                  <c:v>3.2537759999999998</c:v>
                </c:pt>
                <c:pt idx="9992">
                  <c:v>3.2540870000000002</c:v>
                </c:pt>
                <c:pt idx="9993">
                  <c:v>3.2543980000000001</c:v>
                </c:pt>
                <c:pt idx="9994">
                  <c:v>3.2547100000000002</c:v>
                </c:pt>
                <c:pt idx="9995">
                  <c:v>3.2550219999999999</c:v>
                </c:pt>
                <c:pt idx="9996">
                  <c:v>3.2553329999999998</c:v>
                </c:pt>
                <c:pt idx="9997">
                  <c:v>3.2556440000000002</c:v>
                </c:pt>
                <c:pt idx="9998">
                  <c:v>3.2561840000000002</c:v>
                </c:pt>
                <c:pt idx="9999">
                  <c:v>3.2564959999999998</c:v>
                </c:pt>
                <c:pt idx="10000">
                  <c:v>3.2568069999999998</c:v>
                </c:pt>
                <c:pt idx="10001">
                  <c:v>3.2571189999999999</c:v>
                </c:pt>
                <c:pt idx="10002">
                  <c:v>3.257431</c:v>
                </c:pt>
                <c:pt idx="10003">
                  <c:v>3.2577430000000001</c:v>
                </c:pt>
                <c:pt idx="10004">
                  <c:v>3.2580529999999999</c:v>
                </c:pt>
                <c:pt idx="10005">
                  <c:v>3.258365</c:v>
                </c:pt>
                <c:pt idx="10006">
                  <c:v>3.2586759999999999</c:v>
                </c:pt>
                <c:pt idx="10007">
                  <c:v>3.2589869999999999</c:v>
                </c:pt>
                <c:pt idx="10008">
                  <c:v>3.2592989999999999</c:v>
                </c:pt>
                <c:pt idx="10009">
                  <c:v>3.259611</c:v>
                </c:pt>
                <c:pt idx="10010">
                  <c:v>3.2601939999999998</c:v>
                </c:pt>
                <c:pt idx="10011">
                  <c:v>3.2605050000000002</c:v>
                </c:pt>
                <c:pt idx="10012">
                  <c:v>3.2608160000000002</c:v>
                </c:pt>
                <c:pt idx="10013">
                  <c:v>3.2611279999999998</c:v>
                </c:pt>
                <c:pt idx="10014">
                  <c:v>3.261441</c:v>
                </c:pt>
                <c:pt idx="10015">
                  <c:v>3.2617509999999998</c:v>
                </c:pt>
                <c:pt idx="10016">
                  <c:v>3.2620629999999999</c:v>
                </c:pt>
                <c:pt idx="10017">
                  <c:v>3.2623730000000002</c:v>
                </c:pt>
                <c:pt idx="10018">
                  <c:v>3.2626840000000001</c:v>
                </c:pt>
                <c:pt idx="10019">
                  <c:v>3.2629959999999998</c:v>
                </c:pt>
                <c:pt idx="10020">
                  <c:v>3.2633079999999999</c:v>
                </c:pt>
                <c:pt idx="10021">
                  <c:v>3.263617</c:v>
                </c:pt>
                <c:pt idx="10022">
                  <c:v>3.2639279999999999</c:v>
                </c:pt>
                <c:pt idx="10023">
                  <c:v>3.26424</c:v>
                </c:pt>
                <c:pt idx="10024">
                  <c:v>3.2645529999999998</c:v>
                </c:pt>
                <c:pt idx="10025">
                  <c:v>3.2648609999999998</c:v>
                </c:pt>
                <c:pt idx="10026">
                  <c:v>3.2651699999999999</c:v>
                </c:pt>
                <c:pt idx="10027">
                  <c:v>3.265482</c:v>
                </c:pt>
                <c:pt idx="10028">
                  <c:v>3.2657940000000001</c:v>
                </c:pt>
                <c:pt idx="10029">
                  <c:v>3.2661060000000002</c:v>
                </c:pt>
                <c:pt idx="10030">
                  <c:v>3.2664149999999998</c:v>
                </c:pt>
                <c:pt idx="10031">
                  <c:v>3.2667269999999999</c:v>
                </c:pt>
                <c:pt idx="10032">
                  <c:v>3.2670379999999999</c:v>
                </c:pt>
                <c:pt idx="10033">
                  <c:v>3.26735</c:v>
                </c:pt>
                <c:pt idx="10034">
                  <c:v>3.2676599999999998</c:v>
                </c:pt>
                <c:pt idx="10035">
                  <c:v>3.267973</c:v>
                </c:pt>
                <c:pt idx="10036">
                  <c:v>3.2685529999999998</c:v>
                </c:pt>
                <c:pt idx="10037">
                  <c:v>3.2688630000000001</c:v>
                </c:pt>
                <c:pt idx="10038">
                  <c:v>3.2691750000000002</c:v>
                </c:pt>
                <c:pt idx="10039">
                  <c:v>3.2694860000000001</c:v>
                </c:pt>
                <c:pt idx="10040">
                  <c:v>3.2697949999999998</c:v>
                </c:pt>
                <c:pt idx="10041">
                  <c:v>3.2701069999999999</c:v>
                </c:pt>
                <c:pt idx="10042">
                  <c:v>3.2704170000000001</c:v>
                </c:pt>
                <c:pt idx="10043">
                  <c:v>3.2707269999999999</c:v>
                </c:pt>
                <c:pt idx="10044">
                  <c:v>3.271039</c:v>
                </c:pt>
                <c:pt idx="10045">
                  <c:v>3.2713510000000001</c:v>
                </c:pt>
                <c:pt idx="10046">
                  <c:v>3.2716639999999999</c:v>
                </c:pt>
                <c:pt idx="10047">
                  <c:v>3.2719749999999999</c:v>
                </c:pt>
                <c:pt idx="10048">
                  <c:v>3.2722869999999999</c:v>
                </c:pt>
                <c:pt idx="10049">
                  <c:v>3.2725979999999999</c:v>
                </c:pt>
                <c:pt idx="10050">
                  <c:v>3.273129</c:v>
                </c:pt>
                <c:pt idx="10051">
                  <c:v>3.273441</c:v>
                </c:pt>
                <c:pt idx="10052">
                  <c:v>3.2737509999999999</c:v>
                </c:pt>
                <c:pt idx="10053">
                  <c:v>3.2740629999999999</c:v>
                </c:pt>
                <c:pt idx="10054">
                  <c:v>3.2743739999999999</c:v>
                </c:pt>
                <c:pt idx="10055">
                  <c:v>3.2746840000000002</c:v>
                </c:pt>
                <c:pt idx="10056">
                  <c:v>3.2749950000000001</c:v>
                </c:pt>
                <c:pt idx="10057">
                  <c:v>3.2753060000000001</c:v>
                </c:pt>
                <c:pt idx="10058">
                  <c:v>3.2756159999999999</c:v>
                </c:pt>
                <c:pt idx="10059">
                  <c:v>3.2759260000000001</c:v>
                </c:pt>
                <c:pt idx="10060">
                  <c:v>3.2762370000000001</c:v>
                </c:pt>
                <c:pt idx="10061">
                  <c:v>3.2765499999999999</c:v>
                </c:pt>
                <c:pt idx="10062">
                  <c:v>3.277129</c:v>
                </c:pt>
                <c:pt idx="10063">
                  <c:v>3.277441</c:v>
                </c:pt>
                <c:pt idx="10064">
                  <c:v>3.2777500000000002</c:v>
                </c:pt>
                <c:pt idx="10065">
                  <c:v>3.2780619999999998</c:v>
                </c:pt>
                <c:pt idx="10066">
                  <c:v>3.2783739999999999</c:v>
                </c:pt>
                <c:pt idx="10067">
                  <c:v>3.278686</c:v>
                </c:pt>
                <c:pt idx="10068">
                  <c:v>3.278994</c:v>
                </c:pt>
                <c:pt idx="10069">
                  <c:v>3.2793040000000002</c:v>
                </c:pt>
                <c:pt idx="10070">
                  <c:v>3.2796159999999999</c:v>
                </c:pt>
                <c:pt idx="10071">
                  <c:v>3.2799269999999998</c:v>
                </c:pt>
                <c:pt idx="10072">
                  <c:v>3.2802359999999999</c:v>
                </c:pt>
                <c:pt idx="10073">
                  <c:v>3.2805460000000002</c:v>
                </c:pt>
                <c:pt idx="10074">
                  <c:v>3.280859</c:v>
                </c:pt>
                <c:pt idx="10075">
                  <c:v>3.2811689999999998</c:v>
                </c:pt>
                <c:pt idx="10076">
                  <c:v>3.2814800000000002</c:v>
                </c:pt>
                <c:pt idx="10077">
                  <c:v>3.2817919999999998</c:v>
                </c:pt>
                <c:pt idx="10078">
                  <c:v>3.2821039999999999</c:v>
                </c:pt>
                <c:pt idx="10079">
                  <c:v>3.2824149999999999</c:v>
                </c:pt>
                <c:pt idx="10080">
                  <c:v>3.2827259999999998</c:v>
                </c:pt>
                <c:pt idx="10081">
                  <c:v>3.2830370000000002</c:v>
                </c:pt>
                <c:pt idx="10082">
                  <c:v>3.2833489999999999</c:v>
                </c:pt>
                <c:pt idx="10083">
                  <c:v>3.2836599999999998</c:v>
                </c:pt>
                <c:pt idx="10084">
                  <c:v>3.2839710000000002</c:v>
                </c:pt>
                <c:pt idx="10085">
                  <c:v>3.2842829999999998</c:v>
                </c:pt>
                <c:pt idx="10086">
                  <c:v>3.2845960000000001</c:v>
                </c:pt>
                <c:pt idx="10087">
                  <c:v>3.2849059999999999</c:v>
                </c:pt>
                <c:pt idx="10088">
                  <c:v>3.285485</c:v>
                </c:pt>
                <c:pt idx="10089">
                  <c:v>3.2857959999999999</c:v>
                </c:pt>
                <c:pt idx="10090">
                  <c:v>3.286108</c:v>
                </c:pt>
                <c:pt idx="10091">
                  <c:v>3.2864200000000001</c:v>
                </c:pt>
                <c:pt idx="10092">
                  <c:v>3.2867299999999999</c:v>
                </c:pt>
                <c:pt idx="10093">
                  <c:v>3.2870400000000002</c:v>
                </c:pt>
                <c:pt idx="10094">
                  <c:v>3.2873540000000001</c:v>
                </c:pt>
                <c:pt idx="10095">
                  <c:v>3.2876660000000002</c:v>
                </c:pt>
                <c:pt idx="10096">
                  <c:v>3.2879779999999998</c:v>
                </c:pt>
                <c:pt idx="10097">
                  <c:v>3.2882880000000001</c:v>
                </c:pt>
                <c:pt idx="10098">
                  <c:v>3.2886000000000002</c:v>
                </c:pt>
                <c:pt idx="10099">
                  <c:v>3.2889110000000001</c:v>
                </c:pt>
                <c:pt idx="10100">
                  <c:v>3.2892220000000001</c:v>
                </c:pt>
                <c:pt idx="10101">
                  <c:v>3.289533</c:v>
                </c:pt>
                <c:pt idx="10102">
                  <c:v>3.2900550000000002</c:v>
                </c:pt>
                <c:pt idx="10103">
                  <c:v>3.290365</c:v>
                </c:pt>
                <c:pt idx="10104">
                  <c:v>3.2906770000000001</c:v>
                </c:pt>
                <c:pt idx="10105">
                  <c:v>3.2909860000000002</c:v>
                </c:pt>
                <c:pt idx="10106">
                  <c:v>3.2912970000000001</c:v>
                </c:pt>
                <c:pt idx="10107">
                  <c:v>3.2916080000000001</c:v>
                </c:pt>
                <c:pt idx="10108">
                  <c:v>3.2919200000000002</c:v>
                </c:pt>
                <c:pt idx="10109">
                  <c:v>3.2922310000000001</c:v>
                </c:pt>
                <c:pt idx="10110">
                  <c:v>3.2925420000000001</c:v>
                </c:pt>
                <c:pt idx="10111">
                  <c:v>3.292853</c:v>
                </c:pt>
                <c:pt idx="10112">
                  <c:v>3.2931650000000001</c:v>
                </c:pt>
                <c:pt idx="10113">
                  <c:v>3.2934779999999999</c:v>
                </c:pt>
                <c:pt idx="10114">
                  <c:v>3.29406</c:v>
                </c:pt>
                <c:pt idx="10115">
                  <c:v>3.2943730000000002</c:v>
                </c:pt>
                <c:pt idx="10116">
                  <c:v>3.294683</c:v>
                </c:pt>
                <c:pt idx="10117">
                  <c:v>3.2949950000000001</c:v>
                </c:pt>
                <c:pt idx="10118">
                  <c:v>3.2953060000000001</c:v>
                </c:pt>
                <c:pt idx="10119">
                  <c:v>3.295617</c:v>
                </c:pt>
                <c:pt idx="10120">
                  <c:v>3.2959260000000001</c:v>
                </c:pt>
                <c:pt idx="10121">
                  <c:v>3.2962359999999999</c:v>
                </c:pt>
                <c:pt idx="10122">
                  <c:v>3.296548</c:v>
                </c:pt>
                <c:pt idx="10123">
                  <c:v>3.296859</c:v>
                </c:pt>
                <c:pt idx="10124">
                  <c:v>3.2971699999999999</c:v>
                </c:pt>
                <c:pt idx="10125">
                  <c:v>3.2974809999999999</c:v>
                </c:pt>
                <c:pt idx="10126">
                  <c:v>3.2977919999999998</c:v>
                </c:pt>
                <c:pt idx="10127">
                  <c:v>3.2981039999999999</c:v>
                </c:pt>
                <c:pt idx="10128">
                  <c:v>3.2984170000000002</c:v>
                </c:pt>
                <c:pt idx="10129">
                  <c:v>3.2987280000000001</c:v>
                </c:pt>
                <c:pt idx="10130">
                  <c:v>3.2990379999999999</c:v>
                </c:pt>
                <c:pt idx="10131">
                  <c:v>3.2993489999999999</c:v>
                </c:pt>
                <c:pt idx="10132">
                  <c:v>3.299658</c:v>
                </c:pt>
                <c:pt idx="10133">
                  <c:v>3.2999689999999999</c:v>
                </c:pt>
                <c:pt idx="10134">
                  <c:v>3.3002790000000002</c:v>
                </c:pt>
                <c:pt idx="10135">
                  <c:v>3.3005909999999998</c:v>
                </c:pt>
                <c:pt idx="10136">
                  <c:v>3.3009010000000001</c:v>
                </c:pt>
                <c:pt idx="10137">
                  <c:v>3.3012130000000002</c:v>
                </c:pt>
                <c:pt idx="10138">
                  <c:v>3.3015249999999998</c:v>
                </c:pt>
                <c:pt idx="10139">
                  <c:v>3.3018369999999999</c:v>
                </c:pt>
                <c:pt idx="10140">
                  <c:v>3.302419</c:v>
                </c:pt>
                <c:pt idx="10141">
                  <c:v>3.3027319999999998</c:v>
                </c:pt>
                <c:pt idx="10142">
                  <c:v>3.3030430000000002</c:v>
                </c:pt>
                <c:pt idx="10143">
                  <c:v>3.303353</c:v>
                </c:pt>
                <c:pt idx="10144">
                  <c:v>3.3036639999999999</c:v>
                </c:pt>
                <c:pt idx="10145">
                  <c:v>3.303976</c:v>
                </c:pt>
                <c:pt idx="10146">
                  <c:v>3.3042850000000001</c:v>
                </c:pt>
                <c:pt idx="10147">
                  <c:v>3.3045960000000001</c:v>
                </c:pt>
                <c:pt idx="10148">
                  <c:v>3.3049080000000002</c:v>
                </c:pt>
                <c:pt idx="10149">
                  <c:v>3.3052190000000001</c:v>
                </c:pt>
                <c:pt idx="10150">
                  <c:v>3.3055300000000001</c:v>
                </c:pt>
                <c:pt idx="10151">
                  <c:v>3.305841</c:v>
                </c:pt>
                <c:pt idx="10152">
                  <c:v>3.3061539999999998</c:v>
                </c:pt>
                <c:pt idx="10153">
                  <c:v>3.306467</c:v>
                </c:pt>
                <c:pt idx="10154">
                  <c:v>3.3069839999999999</c:v>
                </c:pt>
                <c:pt idx="10155">
                  <c:v>3.3072949999999999</c:v>
                </c:pt>
                <c:pt idx="10156">
                  <c:v>3.3076059999999998</c:v>
                </c:pt>
                <c:pt idx="10157">
                  <c:v>3.3079160000000001</c:v>
                </c:pt>
                <c:pt idx="10158">
                  <c:v>3.308227</c:v>
                </c:pt>
                <c:pt idx="10159">
                  <c:v>3.3085390000000001</c:v>
                </c:pt>
                <c:pt idx="10160">
                  <c:v>3.3088500000000001</c:v>
                </c:pt>
                <c:pt idx="10161">
                  <c:v>3.3091620000000002</c:v>
                </c:pt>
                <c:pt idx="10162">
                  <c:v>3.3094739999999998</c:v>
                </c:pt>
                <c:pt idx="10163">
                  <c:v>3.3097850000000002</c:v>
                </c:pt>
                <c:pt idx="10164">
                  <c:v>3.3100939999999999</c:v>
                </c:pt>
                <c:pt idx="10165">
                  <c:v>3.3104079999999998</c:v>
                </c:pt>
                <c:pt idx="10166">
                  <c:v>3.310991</c:v>
                </c:pt>
                <c:pt idx="10167">
                  <c:v>3.3113030000000001</c:v>
                </c:pt>
                <c:pt idx="10168">
                  <c:v>3.3116150000000002</c:v>
                </c:pt>
                <c:pt idx="10169">
                  <c:v>3.3119260000000001</c:v>
                </c:pt>
                <c:pt idx="10170">
                  <c:v>3.3122370000000001</c:v>
                </c:pt>
                <c:pt idx="10171">
                  <c:v>3.3125490000000002</c:v>
                </c:pt>
                <c:pt idx="10172">
                  <c:v>3.3128600000000001</c:v>
                </c:pt>
                <c:pt idx="10173">
                  <c:v>3.3131699999999999</c:v>
                </c:pt>
                <c:pt idx="10174">
                  <c:v>3.313482</c:v>
                </c:pt>
                <c:pt idx="10175">
                  <c:v>3.313793</c:v>
                </c:pt>
                <c:pt idx="10176">
                  <c:v>3.314101</c:v>
                </c:pt>
                <c:pt idx="10177">
                  <c:v>3.3144119999999999</c:v>
                </c:pt>
                <c:pt idx="10178">
                  <c:v>3.3147250000000001</c:v>
                </c:pt>
                <c:pt idx="10179">
                  <c:v>3.3150339999999998</c:v>
                </c:pt>
                <c:pt idx="10180">
                  <c:v>3.3153450000000002</c:v>
                </c:pt>
                <c:pt idx="10181">
                  <c:v>3.3156560000000002</c:v>
                </c:pt>
                <c:pt idx="10182">
                  <c:v>3.3159679999999998</c:v>
                </c:pt>
                <c:pt idx="10183">
                  <c:v>3.3162790000000002</c:v>
                </c:pt>
                <c:pt idx="10184">
                  <c:v>3.3165900000000001</c:v>
                </c:pt>
                <c:pt idx="10185">
                  <c:v>3.3169</c:v>
                </c:pt>
                <c:pt idx="10186">
                  <c:v>3.3172130000000002</c:v>
                </c:pt>
                <c:pt idx="10187">
                  <c:v>3.317523</c:v>
                </c:pt>
                <c:pt idx="10188">
                  <c:v>3.3178329999999998</c:v>
                </c:pt>
                <c:pt idx="10189">
                  <c:v>3.3181440000000002</c:v>
                </c:pt>
                <c:pt idx="10190">
                  <c:v>3.318454</c:v>
                </c:pt>
                <c:pt idx="10191">
                  <c:v>3.3187660000000001</c:v>
                </c:pt>
                <c:pt idx="10192">
                  <c:v>3.3193440000000001</c:v>
                </c:pt>
                <c:pt idx="10193">
                  <c:v>3.319655</c:v>
                </c:pt>
                <c:pt idx="10194">
                  <c:v>3.319966</c:v>
                </c:pt>
                <c:pt idx="10195">
                  <c:v>3.3202780000000001</c:v>
                </c:pt>
                <c:pt idx="10196">
                  <c:v>3.3205879999999999</c:v>
                </c:pt>
                <c:pt idx="10197">
                  <c:v>3.3209</c:v>
                </c:pt>
                <c:pt idx="10198">
                  <c:v>3.3212120000000001</c:v>
                </c:pt>
                <c:pt idx="10199">
                  <c:v>3.321523</c:v>
                </c:pt>
                <c:pt idx="10200">
                  <c:v>3.3218350000000001</c:v>
                </c:pt>
                <c:pt idx="10201">
                  <c:v>3.3221470000000002</c:v>
                </c:pt>
                <c:pt idx="10202">
                  <c:v>3.3224589999999998</c:v>
                </c:pt>
                <c:pt idx="10203">
                  <c:v>3.3227679999999999</c:v>
                </c:pt>
                <c:pt idx="10204">
                  <c:v>3.3230789999999999</c:v>
                </c:pt>
                <c:pt idx="10205">
                  <c:v>3.323391</c:v>
                </c:pt>
                <c:pt idx="10206">
                  <c:v>3.323928</c:v>
                </c:pt>
                <c:pt idx="10207">
                  <c:v>3.3242370000000001</c:v>
                </c:pt>
                <c:pt idx="10208">
                  <c:v>3.3245499999999999</c:v>
                </c:pt>
                <c:pt idx="10209">
                  <c:v>3.3248609999999998</c:v>
                </c:pt>
                <c:pt idx="10210">
                  <c:v>3.3251710000000001</c:v>
                </c:pt>
                <c:pt idx="10211">
                  <c:v>3.3254800000000002</c:v>
                </c:pt>
                <c:pt idx="10212">
                  <c:v>3.3257910000000002</c:v>
                </c:pt>
                <c:pt idx="10213">
                  <c:v>3.3261029999999998</c:v>
                </c:pt>
                <c:pt idx="10214">
                  <c:v>3.3264140000000002</c:v>
                </c:pt>
                <c:pt idx="10215">
                  <c:v>3.3267229999999999</c:v>
                </c:pt>
                <c:pt idx="10216">
                  <c:v>3.3270330000000001</c:v>
                </c:pt>
                <c:pt idx="10217">
                  <c:v>3.3273440000000001</c:v>
                </c:pt>
                <c:pt idx="10218">
                  <c:v>3.3279269999999999</c:v>
                </c:pt>
                <c:pt idx="10219">
                  <c:v>3.3282379999999998</c:v>
                </c:pt>
                <c:pt idx="10220">
                  <c:v>3.3285490000000002</c:v>
                </c:pt>
                <c:pt idx="10221">
                  <c:v>3.3288609999999998</c:v>
                </c:pt>
                <c:pt idx="10222">
                  <c:v>3.3291719999999998</c:v>
                </c:pt>
                <c:pt idx="10223">
                  <c:v>3.3294830000000002</c:v>
                </c:pt>
                <c:pt idx="10224">
                  <c:v>3.329793</c:v>
                </c:pt>
                <c:pt idx="10225">
                  <c:v>3.3301050000000001</c:v>
                </c:pt>
                <c:pt idx="10226">
                  <c:v>3.3304149999999999</c:v>
                </c:pt>
                <c:pt idx="10227">
                  <c:v>3.3307259999999999</c:v>
                </c:pt>
                <c:pt idx="10228">
                  <c:v>3.3310339999999998</c:v>
                </c:pt>
                <c:pt idx="10229">
                  <c:v>3.3313459999999999</c:v>
                </c:pt>
                <c:pt idx="10230">
                  <c:v>3.3316560000000002</c:v>
                </c:pt>
                <c:pt idx="10231">
                  <c:v>3.3319670000000001</c:v>
                </c:pt>
                <c:pt idx="10232">
                  <c:v>3.3322769999999999</c:v>
                </c:pt>
                <c:pt idx="10233">
                  <c:v>3.3325879999999999</c:v>
                </c:pt>
                <c:pt idx="10234">
                  <c:v>3.3329</c:v>
                </c:pt>
                <c:pt idx="10235">
                  <c:v>3.3332109999999999</c:v>
                </c:pt>
                <c:pt idx="10236">
                  <c:v>3.333523</c:v>
                </c:pt>
                <c:pt idx="10237">
                  <c:v>3.3339020000000001</c:v>
                </c:pt>
                <c:pt idx="10238">
                  <c:v>3.3342130000000001</c:v>
                </c:pt>
                <c:pt idx="10239">
                  <c:v>3.334524</c:v>
                </c:pt>
                <c:pt idx="10240">
                  <c:v>3.334835</c:v>
                </c:pt>
                <c:pt idx="10241">
                  <c:v>3.3351459999999999</c:v>
                </c:pt>
                <c:pt idx="10242">
                  <c:v>3.3354590000000002</c:v>
                </c:pt>
                <c:pt idx="10243">
                  <c:v>3.335769</c:v>
                </c:pt>
                <c:pt idx="10244">
                  <c:v>3.3363529999999999</c:v>
                </c:pt>
                <c:pt idx="10245">
                  <c:v>3.3366639999999999</c:v>
                </c:pt>
                <c:pt idx="10246">
                  <c:v>3.3369759999999999</c:v>
                </c:pt>
                <c:pt idx="10247">
                  <c:v>3.3372869999999999</c:v>
                </c:pt>
                <c:pt idx="10248">
                  <c:v>3.337596</c:v>
                </c:pt>
                <c:pt idx="10249">
                  <c:v>3.3380649999999998</c:v>
                </c:pt>
                <c:pt idx="10250">
                  <c:v>3.3383769999999999</c:v>
                </c:pt>
                <c:pt idx="10251">
                  <c:v>3.3386879999999999</c:v>
                </c:pt>
                <c:pt idx="10252">
                  <c:v>3.339</c:v>
                </c:pt>
                <c:pt idx="10253">
                  <c:v>3.3393109999999999</c:v>
                </c:pt>
                <c:pt idx="10254">
                  <c:v>3.3396219999999999</c:v>
                </c:pt>
                <c:pt idx="10255">
                  <c:v>3.3399299999999998</c:v>
                </c:pt>
                <c:pt idx="10256">
                  <c:v>3.3402409999999998</c:v>
                </c:pt>
                <c:pt idx="10257">
                  <c:v>3.340551</c:v>
                </c:pt>
                <c:pt idx="10258">
                  <c:v>3.340859</c:v>
                </c:pt>
                <c:pt idx="10259">
                  <c:v>3.3411710000000001</c:v>
                </c:pt>
                <c:pt idx="10260">
                  <c:v>3.3414820000000001</c:v>
                </c:pt>
                <c:pt idx="10261">
                  <c:v>3.3417949999999998</c:v>
                </c:pt>
                <c:pt idx="10262">
                  <c:v>3.3421029999999998</c:v>
                </c:pt>
                <c:pt idx="10263">
                  <c:v>3.3424130000000001</c:v>
                </c:pt>
                <c:pt idx="10264">
                  <c:v>3.3427929999999999</c:v>
                </c:pt>
                <c:pt idx="10265">
                  <c:v>3.343105</c:v>
                </c:pt>
                <c:pt idx="10266">
                  <c:v>3.3434159999999999</c:v>
                </c:pt>
                <c:pt idx="10267">
                  <c:v>3.3437260000000002</c:v>
                </c:pt>
                <c:pt idx="10268">
                  <c:v>3.3440349999999999</c:v>
                </c:pt>
                <c:pt idx="10269">
                  <c:v>3.3443450000000001</c:v>
                </c:pt>
                <c:pt idx="10270">
                  <c:v>3.3449239999999998</c:v>
                </c:pt>
                <c:pt idx="10271">
                  <c:v>3.345234</c:v>
                </c:pt>
                <c:pt idx="10272">
                  <c:v>3.345545</c:v>
                </c:pt>
                <c:pt idx="10273">
                  <c:v>3.3458559999999999</c:v>
                </c:pt>
                <c:pt idx="10274">
                  <c:v>3.3461650000000001</c:v>
                </c:pt>
                <c:pt idx="10275">
                  <c:v>3.346476</c:v>
                </c:pt>
                <c:pt idx="10276">
                  <c:v>3.3467859999999998</c:v>
                </c:pt>
                <c:pt idx="10277">
                  <c:v>3.3470970000000002</c:v>
                </c:pt>
                <c:pt idx="10278">
                  <c:v>3.3474080000000002</c:v>
                </c:pt>
                <c:pt idx="10279">
                  <c:v>3.347718</c:v>
                </c:pt>
                <c:pt idx="10280">
                  <c:v>3.3480310000000002</c:v>
                </c:pt>
                <c:pt idx="10281">
                  <c:v>3.3483420000000002</c:v>
                </c:pt>
                <c:pt idx="10282">
                  <c:v>3.348652</c:v>
                </c:pt>
                <c:pt idx="10283">
                  <c:v>3.3489629999999999</c:v>
                </c:pt>
                <c:pt idx="10284">
                  <c:v>3.3492730000000002</c:v>
                </c:pt>
                <c:pt idx="10285">
                  <c:v>3.3495849999999998</c:v>
                </c:pt>
                <c:pt idx="10286">
                  <c:v>3.3498960000000002</c:v>
                </c:pt>
                <c:pt idx="10287">
                  <c:v>3.350206</c:v>
                </c:pt>
                <c:pt idx="10288">
                  <c:v>3.3505189999999998</c:v>
                </c:pt>
                <c:pt idx="10289">
                  <c:v>3.3508290000000001</c:v>
                </c:pt>
                <c:pt idx="10290">
                  <c:v>3.3511380000000002</c:v>
                </c:pt>
                <c:pt idx="10291">
                  <c:v>3.351451</c:v>
                </c:pt>
                <c:pt idx="10292">
                  <c:v>3.3517610000000002</c:v>
                </c:pt>
                <c:pt idx="10293">
                  <c:v>3.3520690000000002</c:v>
                </c:pt>
                <c:pt idx="10294">
                  <c:v>3.3523800000000001</c:v>
                </c:pt>
                <c:pt idx="10295">
                  <c:v>3.3526889999999998</c:v>
                </c:pt>
                <c:pt idx="10296">
                  <c:v>3.3532670000000002</c:v>
                </c:pt>
                <c:pt idx="10297">
                  <c:v>3.3535789999999999</c:v>
                </c:pt>
                <c:pt idx="10298">
                  <c:v>3.353891</c:v>
                </c:pt>
                <c:pt idx="10299">
                  <c:v>3.3542019999999999</c:v>
                </c:pt>
                <c:pt idx="10300">
                  <c:v>3.3545120000000002</c:v>
                </c:pt>
                <c:pt idx="10301">
                  <c:v>3.3549859999999998</c:v>
                </c:pt>
                <c:pt idx="10302">
                  <c:v>3.355299</c:v>
                </c:pt>
                <c:pt idx="10303">
                  <c:v>3.3556110000000001</c:v>
                </c:pt>
                <c:pt idx="10304">
                  <c:v>3.3559230000000002</c:v>
                </c:pt>
                <c:pt idx="10305">
                  <c:v>3.356233</c:v>
                </c:pt>
                <c:pt idx="10306">
                  <c:v>3.3565450000000001</c:v>
                </c:pt>
                <c:pt idx="10307">
                  <c:v>3.3568570000000002</c:v>
                </c:pt>
                <c:pt idx="10308">
                  <c:v>3.3571650000000002</c:v>
                </c:pt>
                <c:pt idx="10309">
                  <c:v>3.3574760000000001</c:v>
                </c:pt>
                <c:pt idx="10310">
                  <c:v>3.3577859999999999</c:v>
                </c:pt>
                <c:pt idx="10311">
                  <c:v>3.3580969999999999</c:v>
                </c:pt>
                <c:pt idx="10312">
                  <c:v>3.3584100000000001</c:v>
                </c:pt>
                <c:pt idx="10313">
                  <c:v>3.3587210000000001</c:v>
                </c:pt>
                <c:pt idx="10314">
                  <c:v>3.3590330000000002</c:v>
                </c:pt>
                <c:pt idx="10315">
                  <c:v>3.3593440000000001</c:v>
                </c:pt>
                <c:pt idx="10316">
                  <c:v>3.3596539999999999</c:v>
                </c:pt>
                <c:pt idx="10317">
                  <c:v>3.3599649999999999</c:v>
                </c:pt>
                <c:pt idx="10318">
                  <c:v>3.3602759999999998</c:v>
                </c:pt>
                <c:pt idx="10319">
                  <c:v>3.3605860000000001</c:v>
                </c:pt>
                <c:pt idx="10320">
                  <c:v>3.3608959999999999</c:v>
                </c:pt>
                <c:pt idx="10321">
                  <c:v>3.3612060000000001</c:v>
                </c:pt>
                <c:pt idx="10322">
                  <c:v>3.3617849999999998</c:v>
                </c:pt>
                <c:pt idx="10323">
                  <c:v>3.3620960000000002</c:v>
                </c:pt>
                <c:pt idx="10324">
                  <c:v>3.362409</c:v>
                </c:pt>
                <c:pt idx="10325">
                  <c:v>3.3627189999999998</c:v>
                </c:pt>
                <c:pt idx="10326">
                  <c:v>3.3630300000000002</c:v>
                </c:pt>
                <c:pt idx="10327">
                  <c:v>3.3633389999999999</c:v>
                </c:pt>
                <c:pt idx="10328">
                  <c:v>3.3636509999999999</c:v>
                </c:pt>
                <c:pt idx="10329">
                  <c:v>3.363963</c:v>
                </c:pt>
                <c:pt idx="10330">
                  <c:v>3.364274</c:v>
                </c:pt>
                <c:pt idx="10331">
                  <c:v>3.3645870000000002</c:v>
                </c:pt>
                <c:pt idx="10332">
                  <c:v>3.3648980000000002</c:v>
                </c:pt>
                <c:pt idx="10333">
                  <c:v>3.3652090000000001</c:v>
                </c:pt>
                <c:pt idx="10334">
                  <c:v>3.3655200000000001</c:v>
                </c:pt>
                <c:pt idx="10335">
                  <c:v>3.3658320000000002</c:v>
                </c:pt>
                <c:pt idx="10336">
                  <c:v>3.3661409999999998</c:v>
                </c:pt>
                <c:pt idx="10337">
                  <c:v>3.3664520000000002</c:v>
                </c:pt>
                <c:pt idx="10338">
                  <c:v>3.3667630000000002</c:v>
                </c:pt>
                <c:pt idx="10339">
                  <c:v>3.3670749999999998</c:v>
                </c:pt>
                <c:pt idx="10340">
                  <c:v>3.3673839999999999</c:v>
                </c:pt>
                <c:pt idx="10341">
                  <c:v>3.3676949999999999</c:v>
                </c:pt>
                <c:pt idx="10342">
                  <c:v>3.368004</c:v>
                </c:pt>
                <c:pt idx="10343">
                  <c:v>3.3683160000000001</c:v>
                </c:pt>
                <c:pt idx="10344">
                  <c:v>3.368627</c:v>
                </c:pt>
                <c:pt idx="10345">
                  <c:v>3.3689390000000001</c:v>
                </c:pt>
                <c:pt idx="10346">
                  <c:v>3.3692500000000001</c:v>
                </c:pt>
                <c:pt idx="10347">
                  <c:v>3.3695599999999999</c:v>
                </c:pt>
                <c:pt idx="10348">
                  <c:v>3.3701379999999999</c:v>
                </c:pt>
                <c:pt idx="10349">
                  <c:v>3.3704499999999999</c:v>
                </c:pt>
                <c:pt idx="10350">
                  <c:v>3.370762</c:v>
                </c:pt>
                <c:pt idx="10351">
                  <c:v>3.3710740000000001</c:v>
                </c:pt>
                <c:pt idx="10352">
                  <c:v>3.3713869999999999</c:v>
                </c:pt>
                <c:pt idx="10353">
                  <c:v>3.3719350000000001</c:v>
                </c:pt>
                <c:pt idx="10354">
                  <c:v>3.3722449999999999</c:v>
                </c:pt>
                <c:pt idx="10355">
                  <c:v>3.3725540000000001</c:v>
                </c:pt>
                <c:pt idx="10356">
                  <c:v>3.372865</c:v>
                </c:pt>
                <c:pt idx="10357">
                  <c:v>3.3731749999999998</c:v>
                </c:pt>
                <c:pt idx="10358">
                  <c:v>3.373488</c:v>
                </c:pt>
                <c:pt idx="10359">
                  <c:v>3.3737979999999999</c:v>
                </c:pt>
                <c:pt idx="10360">
                  <c:v>3.3741089999999998</c:v>
                </c:pt>
                <c:pt idx="10361">
                  <c:v>3.3744209999999999</c:v>
                </c:pt>
                <c:pt idx="10362">
                  <c:v>3.3747319999999998</c:v>
                </c:pt>
                <c:pt idx="10363">
                  <c:v>3.375041</c:v>
                </c:pt>
                <c:pt idx="10364">
                  <c:v>3.375353</c:v>
                </c:pt>
                <c:pt idx="10365">
                  <c:v>3.375664</c:v>
                </c:pt>
                <c:pt idx="10366">
                  <c:v>3.3759730000000001</c:v>
                </c:pt>
                <c:pt idx="10367">
                  <c:v>3.3762840000000001</c:v>
                </c:pt>
                <c:pt idx="10368">
                  <c:v>3.3765939999999999</c:v>
                </c:pt>
                <c:pt idx="10369">
                  <c:v>3.376906</c:v>
                </c:pt>
                <c:pt idx="10370">
                  <c:v>3.3772160000000002</c:v>
                </c:pt>
                <c:pt idx="10371">
                  <c:v>3.3775279999999999</c:v>
                </c:pt>
                <c:pt idx="10372">
                  <c:v>3.3778410000000001</c:v>
                </c:pt>
                <c:pt idx="10373">
                  <c:v>3.378152</c:v>
                </c:pt>
                <c:pt idx="10374">
                  <c:v>3.3787349999999998</c:v>
                </c:pt>
                <c:pt idx="10375">
                  <c:v>3.3790460000000002</c:v>
                </c:pt>
                <c:pt idx="10376">
                  <c:v>3.3793570000000002</c:v>
                </c:pt>
                <c:pt idx="10377">
                  <c:v>3.3796689999999998</c:v>
                </c:pt>
                <c:pt idx="10378">
                  <c:v>3.3799809999999999</c:v>
                </c:pt>
                <c:pt idx="10379">
                  <c:v>3.3802910000000002</c:v>
                </c:pt>
                <c:pt idx="10380">
                  <c:v>3.380601</c:v>
                </c:pt>
                <c:pt idx="10381">
                  <c:v>3.3809130000000001</c:v>
                </c:pt>
                <c:pt idx="10382">
                  <c:v>3.381224</c:v>
                </c:pt>
                <c:pt idx="10383">
                  <c:v>3.3815360000000001</c:v>
                </c:pt>
                <c:pt idx="10384">
                  <c:v>3.3818459999999999</c:v>
                </c:pt>
                <c:pt idx="10385">
                  <c:v>3.3821569999999999</c:v>
                </c:pt>
                <c:pt idx="10386">
                  <c:v>3.3824670000000001</c:v>
                </c:pt>
                <c:pt idx="10387">
                  <c:v>3.3827769999999999</c:v>
                </c:pt>
                <c:pt idx="10388">
                  <c:v>3.383089</c:v>
                </c:pt>
                <c:pt idx="10389">
                  <c:v>3.3834</c:v>
                </c:pt>
                <c:pt idx="10390">
                  <c:v>3.3837109999999999</c:v>
                </c:pt>
                <c:pt idx="10391">
                  <c:v>3.384023</c:v>
                </c:pt>
                <c:pt idx="10392">
                  <c:v>3.384334</c:v>
                </c:pt>
                <c:pt idx="10393">
                  <c:v>3.3846449999999999</c:v>
                </c:pt>
                <c:pt idx="10394">
                  <c:v>3.384954</c:v>
                </c:pt>
                <c:pt idx="10395">
                  <c:v>3.3852639999999998</c:v>
                </c:pt>
                <c:pt idx="10396">
                  <c:v>3.3855740000000001</c:v>
                </c:pt>
                <c:pt idx="10397">
                  <c:v>3.3858830000000002</c:v>
                </c:pt>
                <c:pt idx="10398">
                  <c:v>3.3861940000000001</c:v>
                </c:pt>
                <c:pt idx="10399">
                  <c:v>3.3865059999999998</c:v>
                </c:pt>
                <c:pt idx="10400">
                  <c:v>3.3870849999999999</c:v>
                </c:pt>
                <c:pt idx="10401">
                  <c:v>3.387397</c:v>
                </c:pt>
                <c:pt idx="10402">
                  <c:v>3.387705</c:v>
                </c:pt>
                <c:pt idx="10403">
                  <c:v>3.3880150000000002</c:v>
                </c:pt>
                <c:pt idx="10404">
                  <c:v>3.3883269999999999</c:v>
                </c:pt>
                <c:pt idx="10405">
                  <c:v>3.3888690000000001</c:v>
                </c:pt>
                <c:pt idx="10406">
                  <c:v>3.3891779999999998</c:v>
                </c:pt>
                <c:pt idx="10407">
                  <c:v>3.3894890000000002</c:v>
                </c:pt>
                <c:pt idx="10408">
                  <c:v>3.3898009999999998</c:v>
                </c:pt>
                <c:pt idx="10409">
                  <c:v>3.3901110000000001</c:v>
                </c:pt>
                <c:pt idx="10410">
                  <c:v>3.3904230000000002</c:v>
                </c:pt>
                <c:pt idx="10411">
                  <c:v>3.3907340000000001</c:v>
                </c:pt>
                <c:pt idx="10412">
                  <c:v>3.3910450000000001</c:v>
                </c:pt>
                <c:pt idx="10413">
                  <c:v>3.3913549999999999</c:v>
                </c:pt>
                <c:pt idx="10414">
                  <c:v>3.3916650000000002</c:v>
                </c:pt>
                <c:pt idx="10415">
                  <c:v>3.3919739999999998</c:v>
                </c:pt>
                <c:pt idx="10416">
                  <c:v>3.3922850000000002</c:v>
                </c:pt>
                <c:pt idx="10417">
                  <c:v>3.392595</c:v>
                </c:pt>
                <c:pt idx="10418">
                  <c:v>3.392906</c:v>
                </c:pt>
                <c:pt idx="10419">
                  <c:v>3.3932159999999998</c:v>
                </c:pt>
                <c:pt idx="10420">
                  <c:v>3.3935270000000002</c:v>
                </c:pt>
                <c:pt idx="10421">
                  <c:v>3.39384</c:v>
                </c:pt>
                <c:pt idx="10422">
                  <c:v>3.3941479999999999</c:v>
                </c:pt>
                <c:pt idx="10423">
                  <c:v>3.3944589999999999</c:v>
                </c:pt>
                <c:pt idx="10424">
                  <c:v>3.394768</c:v>
                </c:pt>
                <c:pt idx="10425">
                  <c:v>3.395079</c:v>
                </c:pt>
                <c:pt idx="10426">
                  <c:v>3.3956599999999999</c:v>
                </c:pt>
                <c:pt idx="10427">
                  <c:v>3.3959709999999999</c:v>
                </c:pt>
                <c:pt idx="10428">
                  <c:v>3.3962829999999999</c:v>
                </c:pt>
                <c:pt idx="10429">
                  <c:v>3.3965939999999999</c:v>
                </c:pt>
                <c:pt idx="10430">
                  <c:v>3.396906</c:v>
                </c:pt>
                <c:pt idx="10431">
                  <c:v>3.3972169999999999</c:v>
                </c:pt>
                <c:pt idx="10432">
                  <c:v>3.3975300000000002</c:v>
                </c:pt>
                <c:pt idx="10433">
                  <c:v>3.3978419999999998</c:v>
                </c:pt>
                <c:pt idx="10434">
                  <c:v>3.3981530000000002</c:v>
                </c:pt>
                <c:pt idx="10435">
                  <c:v>3.3984619999999999</c:v>
                </c:pt>
                <c:pt idx="10436">
                  <c:v>3.3987729999999998</c:v>
                </c:pt>
                <c:pt idx="10437">
                  <c:v>3.3990830000000001</c:v>
                </c:pt>
                <c:pt idx="10438">
                  <c:v>3.399394</c:v>
                </c:pt>
                <c:pt idx="10439">
                  <c:v>3.399705</c:v>
                </c:pt>
                <c:pt idx="10440">
                  <c:v>3.4000159999999999</c:v>
                </c:pt>
                <c:pt idx="10441">
                  <c:v>3.4003260000000002</c:v>
                </c:pt>
                <c:pt idx="10442">
                  <c:v>3.4006379999999998</c:v>
                </c:pt>
                <c:pt idx="10443">
                  <c:v>3.4009480000000001</c:v>
                </c:pt>
                <c:pt idx="10444">
                  <c:v>3.401259</c:v>
                </c:pt>
                <c:pt idx="10445">
                  <c:v>3.4015719999999998</c:v>
                </c:pt>
                <c:pt idx="10446">
                  <c:v>3.4018820000000001</c:v>
                </c:pt>
                <c:pt idx="10447">
                  <c:v>3.4021949999999999</c:v>
                </c:pt>
                <c:pt idx="10448">
                  <c:v>3.402504</c:v>
                </c:pt>
                <c:pt idx="10449">
                  <c:v>3.4028160000000001</c:v>
                </c:pt>
                <c:pt idx="10450">
                  <c:v>3.4031259999999999</c:v>
                </c:pt>
                <c:pt idx="10451">
                  <c:v>3.4034360000000001</c:v>
                </c:pt>
                <c:pt idx="10452">
                  <c:v>3.4040170000000001</c:v>
                </c:pt>
                <c:pt idx="10453">
                  <c:v>3.4043290000000002</c:v>
                </c:pt>
                <c:pt idx="10454">
                  <c:v>3.4046409999999998</c:v>
                </c:pt>
                <c:pt idx="10455">
                  <c:v>3.404954</c:v>
                </c:pt>
                <c:pt idx="10456">
                  <c:v>3.405262</c:v>
                </c:pt>
                <c:pt idx="10457">
                  <c:v>3.4058009999999999</c:v>
                </c:pt>
                <c:pt idx="10458">
                  <c:v>3.4061110000000001</c:v>
                </c:pt>
                <c:pt idx="10459">
                  <c:v>3.4064230000000002</c:v>
                </c:pt>
                <c:pt idx="10460">
                  <c:v>3.4067340000000002</c:v>
                </c:pt>
                <c:pt idx="10461">
                  <c:v>3.407044</c:v>
                </c:pt>
                <c:pt idx="10462">
                  <c:v>3.4073549999999999</c:v>
                </c:pt>
                <c:pt idx="10463">
                  <c:v>3.407667</c:v>
                </c:pt>
                <c:pt idx="10464">
                  <c:v>3.4079769999999998</c:v>
                </c:pt>
                <c:pt idx="10465">
                  <c:v>3.4082889999999999</c:v>
                </c:pt>
                <c:pt idx="10466">
                  <c:v>3.4085990000000002</c:v>
                </c:pt>
                <c:pt idx="10467">
                  <c:v>3.4089109999999998</c:v>
                </c:pt>
                <c:pt idx="10468">
                  <c:v>3.4092229999999999</c:v>
                </c:pt>
                <c:pt idx="10469">
                  <c:v>3.4095330000000001</c:v>
                </c:pt>
                <c:pt idx="10470">
                  <c:v>3.409843</c:v>
                </c:pt>
                <c:pt idx="10471">
                  <c:v>3.410155</c:v>
                </c:pt>
                <c:pt idx="10472">
                  <c:v>3.410466</c:v>
                </c:pt>
                <c:pt idx="10473">
                  <c:v>3.4107769999999999</c:v>
                </c:pt>
                <c:pt idx="10474">
                  <c:v>3.4110870000000002</c:v>
                </c:pt>
                <c:pt idx="10475">
                  <c:v>3.4113989999999998</c:v>
                </c:pt>
                <c:pt idx="10476">
                  <c:v>3.411708</c:v>
                </c:pt>
                <c:pt idx="10477">
                  <c:v>3.4120189999999999</c:v>
                </c:pt>
                <c:pt idx="10478">
                  <c:v>3.4126020000000001</c:v>
                </c:pt>
                <c:pt idx="10479">
                  <c:v>3.4129130000000001</c:v>
                </c:pt>
                <c:pt idx="10480">
                  <c:v>3.4132210000000001</c:v>
                </c:pt>
                <c:pt idx="10481">
                  <c:v>3.4135300000000002</c:v>
                </c:pt>
                <c:pt idx="10482">
                  <c:v>3.4138389999999998</c:v>
                </c:pt>
                <c:pt idx="10483">
                  <c:v>3.4141499999999998</c:v>
                </c:pt>
                <c:pt idx="10484">
                  <c:v>3.4144619999999999</c:v>
                </c:pt>
                <c:pt idx="10485">
                  <c:v>3.4147750000000001</c:v>
                </c:pt>
                <c:pt idx="10486">
                  <c:v>3.4150849999999999</c:v>
                </c:pt>
                <c:pt idx="10487">
                  <c:v>3.415394</c:v>
                </c:pt>
                <c:pt idx="10488">
                  <c:v>3.415705</c:v>
                </c:pt>
                <c:pt idx="10489">
                  <c:v>3.4160140000000001</c:v>
                </c:pt>
                <c:pt idx="10490">
                  <c:v>3.4163250000000001</c:v>
                </c:pt>
                <c:pt idx="10491">
                  <c:v>3.4166349999999999</c:v>
                </c:pt>
                <c:pt idx="10492">
                  <c:v>3.416947</c:v>
                </c:pt>
                <c:pt idx="10493">
                  <c:v>3.4172579999999999</c:v>
                </c:pt>
                <c:pt idx="10494">
                  <c:v>3.41757</c:v>
                </c:pt>
                <c:pt idx="10495">
                  <c:v>3.417878</c:v>
                </c:pt>
                <c:pt idx="10496">
                  <c:v>3.4181900000000001</c:v>
                </c:pt>
                <c:pt idx="10497">
                  <c:v>3.4184999999999999</c:v>
                </c:pt>
                <c:pt idx="10498">
                  <c:v>3.4188100000000001</c:v>
                </c:pt>
                <c:pt idx="10499">
                  <c:v>3.4191220000000002</c:v>
                </c:pt>
                <c:pt idx="10500">
                  <c:v>3.419432</c:v>
                </c:pt>
                <c:pt idx="10501">
                  <c:v>3.419743</c:v>
                </c:pt>
                <c:pt idx="10502">
                  <c:v>3.4200529999999998</c:v>
                </c:pt>
                <c:pt idx="10503">
                  <c:v>3.420363</c:v>
                </c:pt>
                <c:pt idx="10504">
                  <c:v>3.4209429999999998</c:v>
                </c:pt>
                <c:pt idx="10505">
                  <c:v>3.4212549999999999</c:v>
                </c:pt>
                <c:pt idx="10506">
                  <c:v>3.4215659999999999</c:v>
                </c:pt>
                <c:pt idx="10507">
                  <c:v>3.421878</c:v>
                </c:pt>
                <c:pt idx="10508">
                  <c:v>3.4221889999999999</c:v>
                </c:pt>
                <c:pt idx="10509">
                  <c:v>3.4227500000000002</c:v>
                </c:pt>
                <c:pt idx="10510">
                  <c:v>3.4230610000000001</c:v>
                </c:pt>
                <c:pt idx="10511">
                  <c:v>3.4233720000000001</c:v>
                </c:pt>
                <c:pt idx="10512">
                  <c:v>3.423683</c:v>
                </c:pt>
                <c:pt idx="10513">
                  <c:v>3.4239950000000001</c:v>
                </c:pt>
                <c:pt idx="10514">
                  <c:v>3.4243049999999999</c:v>
                </c:pt>
                <c:pt idx="10515">
                  <c:v>3.4246129999999999</c:v>
                </c:pt>
                <c:pt idx="10516">
                  <c:v>3.4249239999999999</c:v>
                </c:pt>
                <c:pt idx="10517">
                  <c:v>3.4252359999999999</c:v>
                </c:pt>
                <c:pt idx="10518">
                  <c:v>3.425548</c:v>
                </c:pt>
                <c:pt idx="10519">
                  <c:v>3.4258609999999998</c:v>
                </c:pt>
                <c:pt idx="10520">
                  <c:v>3.4261729999999999</c:v>
                </c:pt>
                <c:pt idx="10521">
                  <c:v>3.426485</c:v>
                </c:pt>
                <c:pt idx="10522">
                  <c:v>3.4267949999999998</c:v>
                </c:pt>
                <c:pt idx="10523">
                  <c:v>3.4271050000000001</c:v>
                </c:pt>
                <c:pt idx="10524">
                  <c:v>3.427416</c:v>
                </c:pt>
                <c:pt idx="10525">
                  <c:v>3.427727</c:v>
                </c:pt>
                <c:pt idx="10526">
                  <c:v>3.4280369999999998</c:v>
                </c:pt>
                <c:pt idx="10527">
                  <c:v>3.4283480000000002</c:v>
                </c:pt>
                <c:pt idx="10528">
                  <c:v>3.428658</c:v>
                </c:pt>
                <c:pt idx="10529">
                  <c:v>3.4289670000000001</c:v>
                </c:pt>
                <c:pt idx="10530">
                  <c:v>3.4295460000000002</c:v>
                </c:pt>
                <c:pt idx="10531">
                  <c:v>3.4298570000000002</c:v>
                </c:pt>
                <c:pt idx="10532">
                  <c:v>3.4301689999999998</c:v>
                </c:pt>
                <c:pt idx="10533">
                  <c:v>3.4304809999999999</c:v>
                </c:pt>
                <c:pt idx="10534">
                  <c:v>3.4307910000000001</c:v>
                </c:pt>
                <c:pt idx="10535">
                  <c:v>3.4311029999999998</c:v>
                </c:pt>
                <c:pt idx="10536">
                  <c:v>3.4314140000000002</c:v>
                </c:pt>
                <c:pt idx="10537">
                  <c:v>3.4317250000000001</c:v>
                </c:pt>
                <c:pt idx="10538">
                  <c:v>3.4320339999999998</c:v>
                </c:pt>
                <c:pt idx="10539">
                  <c:v>3.4323429999999999</c:v>
                </c:pt>
                <c:pt idx="10540">
                  <c:v>3.4326530000000002</c:v>
                </c:pt>
                <c:pt idx="10541">
                  <c:v>3.4329649999999998</c:v>
                </c:pt>
                <c:pt idx="10542">
                  <c:v>3.4332750000000001</c:v>
                </c:pt>
                <c:pt idx="10543">
                  <c:v>3.433586</c:v>
                </c:pt>
                <c:pt idx="10544">
                  <c:v>3.4338959999999998</c:v>
                </c:pt>
                <c:pt idx="10545">
                  <c:v>3.4342069999999998</c:v>
                </c:pt>
                <c:pt idx="10546">
                  <c:v>3.4345180000000002</c:v>
                </c:pt>
                <c:pt idx="10547">
                  <c:v>3.434828</c:v>
                </c:pt>
                <c:pt idx="10548">
                  <c:v>3.4351379999999998</c:v>
                </c:pt>
                <c:pt idx="10549">
                  <c:v>3.4354490000000002</c:v>
                </c:pt>
                <c:pt idx="10550">
                  <c:v>3.4357609999999998</c:v>
                </c:pt>
                <c:pt idx="10551">
                  <c:v>3.4360710000000001</c:v>
                </c:pt>
                <c:pt idx="10552">
                  <c:v>3.436382</c:v>
                </c:pt>
                <c:pt idx="10553">
                  <c:v>3.4366910000000002</c:v>
                </c:pt>
                <c:pt idx="10554">
                  <c:v>3.4370029999999998</c:v>
                </c:pt>
                <c:pt idx="10555">
                  <c:v>3.4373149999999999</c:v>
                </c:pt>
                <c:pt idx="10556">
                  <c:v>3.4378959999999998</c:v>
                </c:pt>
                <c:pt idx="10557">
                  <c:v>3.4382079999999999</c:v>
                </c:pt>
                <c:pt idx="10558">
                  <c:v>3.4385189999999999</c:v>
                </c:pt>
                <c:pt idx="10559">
                  <c:v>3.438831</c:v>
                </c:pt>
                <c:pt idx="10560">
                  <c:v>3.4391419999999999</c:v>
                </c:pt>
                <c:pt idx="10561">
                  <c:v>3.4396810000000002</c:v>
                </c:pt>
                <c:pt idx="10562">
                  <c:v>3.4399959999999998</c:v>
                </c:pt>
                <c:pt idx="10563">
                  <c:v>3.4403049999999999</c:v>
                </c:pt>
                <c:pt idx="10564">
                  <c:v>3.4406159999999999</c:v>
                </c:pt>
                <c:pt idx="10565">
                  <c:v>3.440928</c:v>
                </c:pt>
                <c:pt idx="10566">
                  <c:v>3.4412379999999998</c:v>
                </c:pt>
                <c:pt idx="10567">
                  <c:v>3.4415490000000002</c:v>
                </c:pt>
                <c:pt idx="10568">
                  <c:v>3.4418600000000001</c:v>
                </c:pt>
                <c:pt idx="10569">
                  <c:v>3.4421729999999999</c:v>
                </c:pt>
                <c:pt idx="10570">
                  <c:v>3.4424839999999999</c:v>
                </c:pt>
                <c:pt idx="10571">
                  <c:v>3.4427940000000001</c:v>
                </c:pt>
                <c:pt idx="10572">
                  <c:v>3.4431060000000002</c:v>
                </c:pt>
                <c:pt idx="10573">
                  <c:v>3.443416</c:v>
                </c:pt>
                <c:pt idx="10574">
                  <c:v>3.443727</c:v>
                </c:pt>
                <c:pt idx="10575">
                  <c:v>3.4440369999999998</c:v>
                </c:pt>
                <c:pt idx="10576">
                  <c:v>3.444347</c:v>
                </c:pt>
                <c:pt idx="10577">
                  <c:v>3.4446599999999998</c:v>
                </c:pt>
                <c:pt idx="10578">
                  <c:v>3.4449700000000001</c:v>
                </c:pt>
                <c:pt idx="10579">
                  <c:v>3.4452790000000002</c:v>
                </c:pt>
                <c:pt idx="10580">
                  <c:v>3.4455900000000002</c:v>
                </c:pt>
                <c:pt idx="10581">
                  <c:v>3.4459019999999998</c:v>
                </c:pt>
                <c:pt idx="10582">
                  <c:v>3.4464800000000002</c:v>
                </c:pt>
                <c:pt idx="10583">
                  <c:v>3.44679</c:v>
                </c:pt>
                <c:pt idx="10584">
                  <c:v>3.4471020000000001</c:v>
                </c:pt>
                <c:pt idx="10585">
                  <c:v>3.4474119999999999</c:v>
                </c:pt>
                <c:pt idx="10586">
                  <c:v>3.4477229999999999</c:v>
                </c:pt>
                <c:pt idx="10587">
                  <c:v>3.448035</c:v>
                </c:pt>
                <c:pt idx="10588">
                  <c:v>3.4483429999999999</c:v>
                </c:pt>
                <c:pt idx="10589">
                  <c:v>3.4486530000000002</c:v>
                </c:pt>
                <c:pt idx="10590">
                  <c:v>3.4489640000000001</c:v>
                </c:pt>
                <c:pt idx="10591">
                  <c:v>3.4492769999999999</c:v>
                </c:pt>
                <c:pt idx="10592">
                  <c:v>3.449586</c:v>
                </c:pt>
                <c:pt idx="10593">
                  <c:v>3.4498989999999998</c:v>
                </c:pt>
                <c:pt idx="10594">
                  <c:v>3.4502090000000001</c:v>
                </c:pt>
                <c:pt idx="10595">
                  <c:v>3.4505189999999999</c:v>
                </c:pt>
                <c:pt idx="10596">
                  <c:v>3.4508290000000001</c:v>
                </c:pt>
                <c:pt idx="10597">
                  <c:v>3.4511400000000001</c:v>
                </c:pt>
                <c:pt idx="10598">
                  <c:v>3.4514490000000002</c:v>
                </c:pt>
                <c:pt idx="10599">
                  <c:v>3.451762</c:v>
                </c:pt>
                <c:pt idx="10600">
                  <c:v>3.4520740000000001</c:v>
                </c:pt>
                <c:pt idx="10601">
                  <c:v>3.4523839999999999</c:v>
                </c:pt>
                <c:pt idx="10602">
                  <c:v>3.4526940000000002</c:v>
                </c:pt>
                <c:pt idx="10603">
                  <c:v>3.4530059999999998</c:v>
                </c:pt>
                <c:pt idx="10604">
                  <c:v>3.4533179999999999</c:v>
                </c:pt>
                <c:pt idx="10605">
                  <c:v>3.4536310000000001</c:v>
                </c:pt>
                <c:pt idx="10606">
                  <c:v>3.4539420000000001</c:v>
                </c:pt>
                <c:pt idx="10607">
                  <c:v>3.454253</c:v>
                </c:pt>
                <c:pt idx="10608">
                  <c:v>3.4548369999999999</c:v>
                </c:pt>
                <c:pt idx="10609">
                  <c:v>3.4551460000000001</c:v>
                </c:pt>
                <c:pt idx="10610">
                  <c:v>3.455457</c:v>
                </c:pt>
                <c:pt idx="10611">
                  <c:v>3.455768</c:v>
                </c:pt>
                <c:pt idx="10612">
                  <c:v>3.4560789999999999</c:v>
                </c:pt>
                <c:pt idx="10613">
                  <c:v>3.4566059999999998</c:v>
                </c:pt>
                <c:pt idx="10614">
                  <c:v>3.4569190000000001</c:v>
                </c:pt>
                <c:pt idx="10615">
                  <c:v>3.45723</c:v>
                </c:pt>
                <c:pt idx="10616">
                  <c:v>3.457541</c:v>
                </c:pt>
                <c:pt idx="10617">
                  <c:v>3.4578509999999998</c:v>
                </c:pt>
                <c:pt idx="10618">
                  <c:v>3.4581620000000002</c:v>
                </c:pt>
                <c:pt idx="10619">
                  <c:v>3.4584700000000002</c:v>
                </c:pt>
                <c:pt idx="10620">
                  <c:v>3.4587819999999998</c:v>
                </c:pt>
                <c:pt idx="10621">
                  <c:v>3.4590920000000001</c:v>
                </c:pt>
                <c:pt idx="10622">
                  <c:v>3.4594019999999999</c:v>
                </c:pt>
                <c:pt idx="10623">
                  <c:v>3.4597120000000001</c:v>
                </c:pt>
                <c:pt idx="10624">
                  <c:v>3.460026</c:v>
                </c:pt>
                <c:pt idx="10625">
                  <c:v>3.460337</c:v>
                </c:pt>
                <c:pt idx="10626">
                  <c:v>3.4606490000000001</c:v>
                </c:pt>
                <c:pt idx="10627">
                  <c:v>3.4609610000000002</c:v>
                </c:pt>
                <c:pt idx="10628">
                  <c:v>3.461271</c:v>
                </c:pt>
                <c:pt idx="10629">
                  <c:v>3.4615830000000001</c:v>
                </c:pt>
                <c:pt idx="10630">
                  <c:v>3.461894</c:v>
                </c:pt>
                <c:pt idx="10631">
                  <c:v>3.4622060000000001</c:v>
                </c:pt>
                <c:pt idx="10632">
                  <c:v>3.4625159999999999</c:v>
                </c:pt>
                <c:pt idx="10633">
                  <c:v>3.462828</c:v>
                </c:pt>
                <c:pt idx="10634">
                  <c:v>3.463406</c:v>
                </c:pt>
                <c:pt idx="10635">
                  <c:v>3.4637159999999998</c:v>
                </c:pt>
                <c:pt idx="10636">
                  <c:v>3.464029</c:v>
                </c:pt>
                <c:pt idx="10637">
                  <c:v>3.4643410000000001</c:v>
                </c:pt>
                <c:pt idx="10638">
                  <c:v>3.4646499999999998</c:v>
                </c:pt>
                <c:pt idx="10639">
                  <c:v>3.4649589999999999</c:v>
                </c:pt>
                <c:pt idx="10640">
                  <c:v>3.4652699999999999</c:v>
                </c:pt>
                <c:pt idx="10641">
                  <c:v>3.4655800000000001</c:v>
                </c:pt>
                <c:pt idx="10642">
                  <c:v>3.4658910000000001</c:v>
                </c:pt>
                <c:pt idx="10643">
                  <c:v>3.4662030000000001</c:v>
                </c:pt>
                <c:pt idx="10644">
                  <c:v>3.4665140000000001</c:v>
                </c:pt>
                <c:pt idx="10645">
                  <c:v>3.4668260000000002</c:v>
                </c:pt>
                <c:pt idx="10646">
                  <c:v>3.4671349999999999</c:v>
                </c:pt>
                <c:pt idx="10647">
                  <c:v>3.4674450000000001</c:v>
                </c:pt>
                <c:pt idx="10648">
                  <c:v>3.4677549999999999</c:v>
                </c:pt>
                <c:pt idx="10649">
                  <c:v>3.4680659999999999</c:v>
                </c:pt>
                <c:pt idx="10650">
                  <c:v>3.468378</c:v>
                </c:pt>
                <c:pt idx="10651">
                  <c:v>3.4686889999999999</c:v>
                </c:pt>
                <c:pt idx="10652">
                  <c:v>3.4689999999999999</c:v>
                </c:pt>
                <c:pt idx="10653">
                  <c:v>3.469309</c:v>
                </c:pt>
                <c:pt idx="10654">
                  <c:v>3.4696180000000001</c:v>
                </c:pt>
                <c:pt idx="10655">
                  <c:v>3.469929</c:v>
                </c:pt>
                <c:pt idx="10656">
                  <c:v>3.4702380000000002</c:v>
                </c:pt>
                <c:pt idx="10657">
                  <c:v>3.4705499999999998</c:v>
                </c:pt>
                <c:pt idx="10658">
                  <c:v>3.470863</c:v>
                </c:pt>
                <c:pt idx="10659">
                  <c:v>3.4711729999999998</c:v>
                </c:pt>
                <c:pt idx="10660">
                  <c:v>3.4717479999999998</c:v>
                </c:pt>
                <c:pt idx="10661">
                  <c:v>3.4720580000000001</c:v>
                </c:pt>
                <c:pt idx="10662">
                  <c:v>3.4723679999999999</c:v>
                </c:pt>
                <c:pt idx="10663">
                  <c:v>3.4726780000000002</c:v>
                </c:pt>
                <c:pt idx="10664">
                  <c:v>3.472988</c:v>
                </c:pt>
                <c:pt idx="10665">
                  <c:v>3.4735559999999999</c:v>
                </c:pt>
                <c:pt idx="10666">
                  <c:v>3.4738690000000001</c:v>
                </c:pt>
                <c:pt idx="10667">
                  <c:v>3.4741789999999999</c:v>
                </c:pt>
                <c:pt idx="10668">
                  <c:v>3.4744899999999999</c:v>
                </c:pt>
                <c:pt idx="10669">
                  <c:v>3.4748009999999998</c:v>
                </c:pt>
                <c:pt idx="10670">
                  <c:v>3.4751110000000001</c:v>
                </c:pt>
                <c:pt idx="10671">
                  <c:v>3.4754230000000002</c:v>
                </c:pt>
                <c:pt idx="10672">
                  <c:v>3.4757340000000001</c:v>
                </c:pt>
                <c:pt idx="10673">
                  <c:v>3.4760450000000001</c:v>
                </c:pt>
                <c:pt idx="10674">
                  <c:v>3.4763549999999999</c:v>
                </c:pt>
                <c:pt idx="10675">
                  <c:v>3.4766650000000001</c:v>
                </c:pt>
                <c:pt idx="10676">
                  <c:v>3.4769779999999999</c:v>
                </c:pt>
                <c:pt idx="10677">
                  <c:v>3.4772880000000002</c:v>
                </c:pt>
                <c:pt idx="10678">
                  <c:v>3.4776009999999999</c:v>
                </c:pt>
                <c:pt idx="10679">
                  <c:v>3.4779140000000002</c:v>
                </c:pt>
                <c:pt idx="10680">
                  <c:v>3.478224</c:v>
                </c:pt>
                <c:pt idx="10681">
                  <c:v>3.4785339999999998</c:v>
                </c:pt>
                <c:pt idx="10682">
                  <c:v>3.4788459999999999</c:v>
                </c:pt>
                <c:pt idx="10683">
                  <c:v>3.479158</c:v>
                </c:pt>
                <c:pt idx="10684">
                  <c:v>3.4794679999999998</c:v>
                </c:pt>
                <c:pt idx="10685">
                  <c:v>3.4797769999999999</c:v>
                </c:pt>
                <c:pt idx="10686">
                  <c:v>3.4803540000000002</c:v>
                </c:pt>
                <c:pt idx="10687">
                  <c:v>3.480664</c:v>
                </c:pt>
                <c:pt idx="10688">
                  <c:v>3.4809749999999999</c:v>
                </c:pt>
                <c:pt idx="10689">
                  <c:v>3.481287</c:v>
                </c:pt>
                <c:pt idx="10690">
                  <c:v>3.481598</c:v>
                </c:pt>
                <c:pt idx="10691">
                  <c:v>3.4819110000000002</c:v>
                </c:pt>
                <c:pt idx="10692">
                  <c:v>3.4822199999999999</c:v>
                </c:pt>
                <c:pt idx="10693">
                  <c:v>3.482532</c:v>
                </c:pt>
                <c:pt idx="10694">
                  <c:v>3.4828429999999999</c:v>
                </c:pt>
                <c:pt idx="10695">
                  <c:v>3.4831560000000001</c:v>
                </c:pt>
                <c:pt idx="10696">
                  <c:v>3.483466</c:v>
                </c:pt>
                <c:pt idx="10697">
                  <c:v>3.4837769999999999</c:v>
                </c:pt>
                <c:pt idx="10698">
                  <c:v>3.4840879999999999</c:v>
                </c:pt>
                <c:pt idx="10699">
                  <c:v>3.4843989999999998</c:v>
                </c:pt>
                <c:pt idx="10700">
                  <c:v>3.4847090000000001</c:v>
                </c:pt>
                <c:pt idx="10701">
                  <c:v>3.4850219999999998</c:v>
                </c:pt>
                <c:pt idx="10702">
                  <c:v>3.4853329999999998</c:v>
                </c:pt>
                <c:pt idx="10703">
                  <c:v>3.4856449999999999</c:v>
                </c:pt>
                <c:pt idx="10704">
                  <c:v>3.4859559999999998</c:v>
                </c:pt>
                <c:pt idx="10705">
                  <c:v>3.4862679999999999</c:v>
                </c:pt>
                <c:pt idx="10706">
                  <c:v>3.4865789999999999</c:v>
                </c:pt>
                <c:pt idx="10707">
                  <c:v>3.4868899999999998</c:v>
                </c:pt>
                <c:pt idx="10708">
                  <c:v>3.4872019999999999</c:v>
                </c:pt>
                <c:pt idx="10709">
                  <c:v>3.4875129999999999</c:v>
                </c:pt>
                <c:pt idx="10710">
                  <c:v>3.4878260000000001</c:v>
                </c:pt>
                <c:pt idx="10711">
                  <c:v>3.4881380000000002</c:v>
                </c:pt>
                <c:pt idx="10712">
                  <c:v>3.4887220000000001</c:v>
                </c:pt>
                <c:pt idx="10713">
                  <c:v>3.4890330000000001</c:v>
                </c:pt>
                <c:pt idx="10714">
                  <c:v>3.4893429999999999</c:v>
                </c:pt>
                <c:pt idx="10715">
                  <c:v>3.4896530000000001</c:v>
                </c:pt>
                <c:pt idx="10716">
                  <c:v>3.4899650000000002</c:v>
                </c:pt>
                <c:pt idx="10717">
                  <c:v>3.4904829999999998</c:v>
                </c:pt>
                <c:pt idx="10718">
                  <c:v>3.490796</c:v>
                </c:pt>
                <c:pt idx="10719">
                  <c:v>3.491107</c:v>
                </c:pt>
                <c:pt idx="10720">
                  <c:v>3.4914179999999999</c:v>
                </c:pt>
                <c:pt idx="10721">
                  <c:v>3.4917289999999999</c:v>
                </c:pt>
                <c:pt idx="10722">
                  <c:v>3.4920399999999998</c:v>
                </c:pt>
                <c:pt idx="10723">
                  <c:v>3.4923510000000002</c:v>
                </c:pt>
                <c:pt idx="10724">
                  <c:v>3.492661</c:v>
                </c:pt>
                <c:pt idx="10725">
                  <c:v>3.4929730000000001</c:v>
                </c:pt>
                <c:pt idx="10726">
                  <c:v>3.4932850000000002</c:v>
                </c:pt>
                <c:pt idx="10727">
                  <c:v>3.4935930000000002</c:v>
                </c:pt>
                <c:pt idx="10728">
                  <c:v>3.4939019999999998</c:v>
                </c:pt>
                <c:pt idx="10729">
                  <c:v>3.4942129999999998</c:v>
                </c:pt>
                <c:pt idx="10730">
                  <c:v>3.4945240000000002</c:v>
                </c:pt>
                <c:pt idx="10731">
                  <c:v>3.4948359999999998</c:v>
                </c:pt>
                <c:pt idx="10732">
                  <c:v>3.4951460000000001</c:v>
                </c:pt>
                <c:pt idx="10733">
                  <c:v>3.4954550000000002</c:v>
                </c:pt>
                <c:pt idx="10734">
                  <c:v>3.4957660000000002</c:v>
                </c:pt>
                <c:pt idx="10735">
                  <c:v>3.4960779999999998</c:v>
                </c:pt>
                <c:pt idx="10736">
                  <c:v>3.4963899999999999</c:v>
                </c:pt>
                <c:pt idx="10737">
                  <c:v>3.496702</c:v>
                </c:pt>
                <c:pt idx="10738">
                  <c:v>3.4972850000000002</c:v>
                </c:pt>
                <c:pt idx="10739">
                  <c:v>3.4975939999999999</c:v>
                </c:pt>
                <c:pt idx="10740">
                  <c:v>3.4979040000000001</c:v>
                </c:pt>
                <c:pt idx="10741">
                  <c:v>3.4982150000000001</c:v>
                </c:pt>
                <c:pt idx="10742">
                  <c:v>3.498526</c:v>
                </c:pt>
                <c:pt idx="10743">
                  <c:v>3.498837</c:v>
                </c:pt>
                <c:pt idx="10744">
                  <c:v>3.4991479999999999</c:v>
                </c:pt>
                <c:pt idx="10745">
                  <c:v>3.499457</c:v>
                </c:pt>
                <c:pt idx="10746">
                  <c:v>3.4997699999999998</c:v>
                </c:pt>
                <c:pt idx="10747">
                  <c:v>3.5000789999999999</c:v>
                </c:pt>
                <c:pt idx="10748">
                  <c:v>3.500578</c:v>
                </c:pt>
                <c:pt idx="10749">
                  <c:v>3.5008880000000002</c:v>
                </c:pt>
                <c:pt idx="10750">
                  <c:v>3.501198</c:v>
                </c:pt>
                <c:pt idx="10751">
                  <c:v>3.5015079999999998</c:v>
                </c:pt>
                <c:pt idx="10752">
                  <c:v>3.5018189999999998</c:v>
                </c:pt>
                <c:pt idx="10753">
                  <c:v>3.5021279999999999</c:v>
                </c:pt>
                <c:pt idx="10754">
                  <c:v>3.50244</c:v>
                </c:pt>
                <c:pt idx="10755">
                  <c:v>3.5027520000000001</c:v>
                </c:pt>
                <c:pt idx="10756">
                  <c:v>3.5030610000000002</c:v>
                </c:pt>
                <c:pt idx="10757">
                  <c:v>3.5033729999999998</c:v>
                </c:pt>
                <c:pt idx="10758">
                  <c:v>3.5036830000000001</c:v>
                </c:pt>
                <c:pt idx="10759">
                  <c:v>3.5039940000000001</c:v>
                </c:pt>
                <c:pt idx="10760">
                  <c:v>3.504305</c:v>
                </c:pt>
                <c:pt idx="10761">
                  <c:v>3.504616</c:v>
                </c:pt>
                <c:pt idx="10762">
                  <c:v>3.5049260000000002</c:v>
                </c:pt>
                <c:pt idx="10763">
                  <c:v>3.5052370000000002</c:v>
                </c:pt>
                <c:pt idx="10764">
                  <c:v>3.5058120000000002</c:v>
                </c:pt>
                <c:pt idx="10765">
                  <c:v>3.5061230000000001</c:v>
                </c:pt>
                <c:pt idx="10766">
                  <c:v>3.5064329999999999</c:v>
                </c:pt>
                <c:pt idx="10767">
                  <c:v>3.5067439999999999</c:v>
                </c:pt>
                <c:pt idx="10768">
                  <c:v>3.507056</c:v>
                </c:pt>
                <c:pt idx="10769">
                  <c:v>3.5074100000000001</c:v>
                </c:pt>
                <c:pt idx="10770">
                  <c:v>3.5077210000000001</c:v>
                </c:pt>
                <c:pt idx="10771">
                  <c:v>3.508032</c:v>
                </c:pt>
                <c:pt idx="10772">
                  <c:v>3.5083440000000001</c:v>
                </c:pt>
                <c:pt idx="10773">
                  <c:v>3.5086550000000001</c:v>
                </c:pt>
                <c:pt idx="10774">
                  <c:v>3.5089640000000002</c:v>
                </c:pt>
                <c:pt idx="10775">
                  <c:v>3.509274</c:v>
                </c:pt>
                <c:pt idx="10776">
                  <c:v>3.5095830000000001</c:v>
                </c:pt>
                <c:pt idx="10777">
                  <c:v>3.5098940000000001</c:v>
                </c:pt>
                <c:pt idx="10778">
                  <c:v>3.5102039999999999</c:v>
                </c:pt>
                <c:pt idx="10779">
                  <c:v>3.5105149999999998</c:v>
                </c:pt>
                <c:pt idx="10780">
                  <c:v>3.5108269999999999</c:v>
                </c:pt>
                <c:pt idx="10781">
                  <c:v>3.5111379999999999</c:v>
                </c:pt>
                <c:pt idx="10782">
                  <c:v>3.5114489999999998</c:v>
                </c:pt>
                <c:pt idx="10783">
                  <c:v>3.5117590000000001</c:v>
                </c:pt>
                <c:pt idx="10784">
                  <c:v>3.51207</c:v>
                </c:pt>
                <c:pt idx="10785">
                  <c:v>3.512381</c:v>
                </c:pt>
                <c:pt idx="10786">
                  <c:v>3.5126930000000001</c:v>
                </c:pt>
                <c:pt idx="10787">
                  <c:v>3.513004</c:v>
                </c:pt>
                <c:pt idx="10788">
                  <c:v>3.5133139999999998</c:v>
                </c:pt>
                <c:pt idx="10789">
                  <c:v>3.5136259999999999</c:v>
                </c:pt>
                <c:pt idx="10790">
                  <c:v>3.5142069999999999</c:v>
                </c:pt>
                <c:pt idx="10791">
                  <c:v>3.5145189999999999</c:v>
                </c:pt>
                <c:pt idx="10792">
                  <c:v>3.5148280000000001</c:v>
                </c:pt>
                <c:pt idx="10793">
                  <c:v>3.515139</c:v>
                </c:pt>
                <c:pt idx="10794">
                  <c:v>3.51545</c:v>
                </c:pt>
                <c:pt idx="10795">
                  <c:v>3.5157630000000002</c:v>
                </c:pt>
                <c:pt idx="10796">
                  <c:v>3.5160719999999999</c:v>
                </c:pt>
                <c:pt idx="10797">
                  <c:v>3.5163850000000001</c:v>
                </c:pt>
                <c:pt idx="10798">
                  <c:v>3.516696</c:v>
                </c:pt>
                <c:pt idx="10799">
                  <c:v>3.517007</c:v>
                </c:pt>
                <c:pt idx="10800">
                  <c:v>3.5173169999999998</c:v>
                </c:pt>
                <c:pt idx="10801">
                  <c:v>3.5176280000000002</c:v>
                </c:pt>
                <c:pt idx="10802">
                  <c:v>3.5179399999999998</c:v>
                </c:pt>
                <c:pt idx="10803">
                  <c:v>3.5182519999999999</c:v>
                </c:pt>
                <c:pt idx="10804">
                  <c:v>3.5185629999999999</c:v>
                </c:pt>
                <c:pt idx="10805">
                  <c:v>3.5188709999999999</c:v>
                </c:pt>
                <c:pt idx="10806">
                  <c:v>3.519183</c:v>
                </c:pt>
                <c:pt idx="10807">
                  <c:v>3.519495</c:v>
                </c:pt>
                <c:pt idx="10808">
                  <c:v>3.519806</c:v>
                </c:pt>
                <c:pt idx="10809">
                  <c:v>3.5201159999999998</c:v>
                </c:pt>
                <c:pt idx="10810">
                  <c:v>3.5204240000000002</c:v>
                </c:pt>
                <c:pt idx="10811">
                  <c:v>3.5207359999999999</c:v>
                </c:pt>
                <c:pt idx="10812">
                  <c:v>3.5210469999999998</c:v>
                </c:pt>
                <c:pt idx="10813">
                  <c:v>3.5213589999999999</c:v>
                </c:pt>
                <c:pt idx="10814">
                  <c:v>3.5216699999999999</c:v>
                </c:pt>
                <c:pt idx="10815">
                  <c:v>3.5219809999999998</c:v>
                </c:pt>
                <c:pt idx="10816">
                  <c:v>3.5225599999999999</c:v>
                </c:pt>
                <c:pt idx="10817">
                  <c:v>3.5228700000000002</c:v>
                </c:pt>
                <c:pt idx="10818">
                  <c:v>3.5231819999999998</c:v>
                </c:pt>
                <c:pt idx="10819">
                  <c:v>3.5234899999999998</c:v>
                </c:pt>
                <c:pt idx="10820">
                  <c:v>3.5238</c:v>
                </c:pt>
                <c:pt idx="10821">
                  <c:v>3.524356</c:v>
                </c:pt>
                <c:pt idx="10822">
                  <c:v>3.5246689999999998</c:v>
                </c:pt>
                <c:pt idx="10823">
                  <c:v>3.5249790000000001</c:v>
                </c:pt>
                <c:pt idx="10824">
                  <c:v>3.5252880000000002</c:v>
                </c:pt>
                <c:pt idx="10825">
                  <c:v>3.5255999999999998</c:v>
                </c:pt>
                <c:pt idx="10826">
                  <c:v>3.5259100000000001</c:v>
                </c:pt>
                <c:pt idx="10827">
                  <c:v>3.526221</c:v>
                </c:pt>
                <c:pt idx="10828">
                  <c:v>3.526532</c:v>
                </c:pt>
                <c:pt idx="10829">
                  <c:v>3.5268440000000001</c:v>
                </c:pt>
                <c:pt idx="10830">
                  <c:v>3.527155</c:v>
                </c:pt>
                <c:pt idx="10831">
                  <c:v>3.527466</c:v>
                </c:pt>
                <c:pt idx="10832">
                  <c:v>3.527774</c:v>
                </c:pt>
                <c:pt idx="10833">
                  <c:v>3.5280840000000002</c:v>
                </c:pt>
                <c:pt idx="10834">
                  <c:v>3.5283950000000002</c:v>
                </c:pt>
                <c:pt idx="10835">
                  <c:v>3.5287039999999998</c:v>
                </c:pt>
                <c:pt idx="10836">
                  <c:v>3.529013</c:v>
                </c:pt>
                <c:pt idx="10837">
                  <c:v>3.5293239999999999</c:v>
                </c:pt>
                <c:pt idx="10838">
                  <c:v>3.529636</c:v>
                </c:pt>
                <c:pt idx="10839">
                  <c:v>3.5299469999999999</c:v>
                </c:pt>
                <c:pt idx="10840">
                  <c:v>3.530259</c:v>
                </c:pt>
                <c:pt idx="10841">
                  <c:v>3.53057</c:v>
                </c:pt>
                <c:pt idx="10842">
                  <c:v>3.5311499999999998</c:v>
                </c:pt>
                <c:pt idx="10843">
                  <c:v>3.53146</c:v>
                </c:pt>
                <c:pt idx="10844">
                  <c:v>3.5317699999999999</c:v>
                </c:pt>
                <c:pt idx="10845">
                  <c:v>3.5320779999999998</c:v>
                </c:pt>
                <c:pt idx="10846">
                  <c:v>3.5323889999999998</c:v>
                </c:pt>
                <c:pt idx="10847">
                  <c:v>3.5327009999999999</c:v>
                </c:pt>
                <c:pt idx="10848">
                  <c:v>3.5330119999999998</c:v>
                </c:pt>
                <c:pt idx="10849">
                  <c:v>3.5333239999999999</c:v>
                </c:pt>
                <c:pt idx="10850">
                  <c:v>3.5336349999999999</c:v>
                </c:pt>
                <c:pt idx="10851">
                  <c:v>3.5339459999999998</c:v>
                </c:pt>
                <c:pt idx="10852">
                  <c:v>3.5342549999999999</c:v>
                </c:pt>
                <c:pt idx="10853">
                  <c:v>3.534564</c:v>
                </c:pt>
                <c:pt idx="10854">
                  <c:v>3.534875</c:v>
                </c:pt>
                <c:pt idx="10855">
                  <c:v>3.5351840000000001</c:v>
                </c:pt>
                <c:pt idx="10856">
                  <c:v>3.5354960000000002</c:v>
                </c:pt>
                <c:pt idx="10857">
                  <c:v>3.5358079999999998</c:v>
                </c:pt>
                <c:pt idx="10858">
                  <c:v>3.5361180000000001</c:v>
                </c:pt>
                <c:pt idx="10859">
                  <c:v>3.5364300000000002</c:v>
                </c:pt>
                <c:pt idx="10860">
                  <c:v>3.5367419999999998</c:v>
                </c:pt>
                <c:pt idx="10861">
                  <c:v>3.5370539999999999</c:v>
                </c:pt>
                <c:pt idx="10862">
                  <c:v>3.537366</c:v>
                </c:pt>
                <c:pt idx="10863">
                  <c:v>3.5376759999999998</c:v>
                </c:pt>
                <c:pt idx="10864">
                  <c:v>3.5379870000000002</c:v>
                </c:pt>
                <c:pt idx="10865">
                  <c:v>3.538297</c:v>
                </c:pt>
                <c:pt idx="10866">
                  <c:v>3.538608</c:v>
                </c:pt>
                <c:pt idx="10867">
                  <c:v>3.5389170000000001</c:v>
                </c:pt>
                <c:pt idx="10868">
                  <c:v>3.5394960000000002</c:v>
                </c:pt>
                <c:pt idx="10869">
                  <c:v>3.5398070000000001</c:v>
                </c:pt>
                <c:pt idx="10870">
                  <c:v>3.5401180000000001</c:v>
                </c:pt>
                <c:pt idx="10871">
                  <c:v>3.5404279999999999</c:v>
                </c:pt>
                <c:pt idx="10872">
                  <c:v>3.5407359999999999</c:v>
                </c:pt>
                <c:pt idx="10873">
                  <c:v>3.5412889999999999</c:v>
                </c:pt>
                <c:pt idx="10874">
                  <c:v>3.5416020000000001</c:v>
                </c:pt>
                <c:pt idx="10875">
                  <c:v>3.5419119999999999</c:v>
                </c:pt>
                <c:pt idx="10876">
                  <c:v>3.542224</c:v>
                </c:pt>
                <c:pt idx="10877">
                  <c:v>3.542535</c:v>
                </c:pt>
                <c:pt idx="10878">
                  <c:v>3.5428470000000001</c:v>
                </c:pt>
                <c:pt idx="10879">
                  <c:v>3.543158</c:v>
                </c:pt>
                <c:pt idx="10880">
                  <c:v>3.543469</c:v>
                </c:pt>
                <c:pt idx="10881">
                  <c:v>3.5437810000000001</c:v>
                </c:pt>
                <c:pt idx="10882">
                  <c:v>3.5440930000000002</c:v>
                </c:pt>
                <c:pt idx="10883">
                  <c:v>3.544403</c:v>
                </c:pt>
                <c:pt idx="10884">
                  <c:v>3.5447139999999999</c:v>
                </c:pt>
                <c:pt idx="10885">
                  <c:v>3.5450240000000002</c:v>
                </c:pt>
                <c:pt idx="10886">
                  <c:v>3.5453359999999998</c:v>
                </c:pt>
                <c:pt idx="10887">
                  <c:v>3.5456479999999999</c:v>
                </c:pt>
                <c:pt idx="10888">
                  <c:v>3.54596</c:v>
                </c:pt>
                <c:pt idx="10889">
                  <c:v>3.546271</c:v>
                </c:pt>
                <c:pt idx="10890">
                  <c:v>3.546583</c:v>
                </c:pt>
                <c:pt idx="10891">
                  <c:v>3.546894</c:v>
                </c:pt>
                <c:pt idx="10892">
                  <c:v>3.5472060000000001</c:v>
                </c:pt>
                <c:pt idx="10893">
                  <c:v>3.547517</c:v>
                </c:pt>
                <c:pt idx="10894">
                  <c:v>3.5480909999999999</c:v>
                </c:pt>
                <c:pt idx="10895">
                  <c:v>3.548403</c:v>
                </c:pt>
                <c:pt idx="10896">
                  <c:v>3.5487150000000001</c:v>
                </c:pt>
                <c:pt idx="10897">
                  <c:v>3.5490270000000002</c:v>
                </c:pt>
                <c:pt idx="10898">
                  <c:v>3.5493380000000001</c:v>
                </c:pt>
                <c:pt idx="10899">
                  <c:v>3.5496500000000002</c:v>
                </c:pt>
                <c:pt idx="10900">
                  <c:v>3.54996</c:v>
                </c:pt>
                <c:pt idx="10901">
                  <c:v>3.5502699999999998</c:v>
                </c:pt>
                <c:pt idx="10902">
                  <c:v>3.5505819999999999</c:v>
                </c:pt>
                <c:pt idx="10903">
                  <c:v>3.550894</c:v>
                </c:pt>
                <c:pt idx="10904">
                  <c:v>3.5512039999999998</c:v>
                </c:pt>
                <c:pt idx="10905">
                  <c:v>3.5515140000000001</c:v>
                </c:pt>
                <c:pt idx="10906">
                  <c:v>3.551822</c:v>
                </c:pt>
                <c:pt idx="10907">
                  <c:v>3.5521319999999998</c:v>
                </c:pt>
                <c:pt idx="10908">
                  <c:v>3.5524429999999998</c:v>
                </c:pt>
                <c:pt idx="10909">
                  <c:v>3.5527540000000002</c:v>
                </c:pt>
                <c:pt idx="10910">
                  <c:v>3.5530650000000001</c:v>
                </c:pt>
                <c:pt idx="10911">
                  <c:v>3.5533760000000001</c:v>
                </c:pt>
                <c:pt idx="10912">
                  <c:v>3.553687</c:v>
                </c:pt>
                <c:pt idx="10913">
                  <c:v>3.5539969999999999</c:v>
                </c:pt>
                <c:pt idx="10914">
                  <c:v>3.5543079999999998</c:v>
                </c:pt>
                <c:pt idx="10915">
                  <c:v>3.5546160000000002</c:v>
                </c:pt>
                <c:pt idx="10916">
                  <c:v>3.5549270000000002</c:v>
                </c:pt>
                <c:pt idx="10917">
                  <c:v>3.5552359999999998</c:v>
                </c:pt>
                <c:pt idx="10918">
                  <c:v>3.5555479999999999</c:v>
                </c:pt>
                <c:pt idx="10919">
                  <c:v>3.5558559999999999</c:v>
                </c:pt>
                <c:pt idx="10920">
                  <c:v>3.5564369999999998</c:v>
                </c:pt>
                <c:pt idx="10921">
                  <c:v>3.5567470000000001</c:v>
                </c:pt>
                <c:pt idx="10922">
                  <c:v>3.5570569999999999</c:v>
                </c:pt>
                <c:pt idx="10923">
                  <c:v>3.5573679999999999</c:v>
                </c:pt>
                <c:pt idx="10924">
                  <c:v>3.55768</c:v>
                </c:pt>
                <c:pt idx="10925">
                  <c:v>3.5582210000000001</c:v>
                </c:pt>
                <c:pt idx="10926">
                  <c:v>3.5585309999999999</c:v>
                </c:pt>
                <c:pt idx="10927">
                  <c:v>3.55884</c:v>
                </c:pt>
                <c:pt idx="10928">
                  <c:v>3.5591499999999998</c:v>
                </c:pt>
                <c:pt idx="10929">
                  <c:v>3.5594600000000001</c:v>
                </c:pt>
                <c:pt idx="10930">
                  <c:v>3.5597720000000002</c:v>
                </c:pt>
                <c:pt idx="10931">
                  <c:v>3.5600839999999998</c:v>
                </c:pt>
                <c:pt idx="10932">
                  <c:v>3.5603959999999999</c:v>
                </c:pt>
                <c:pt idx="10933">
                  <c:v>3.560705</c:v>
                </c:pt>
                <c:pt idx="10934">
                  <c:v>3.561016</c:v>
                </c:pt>
                <c:pt idx="10935">
                  <c:v>3.5613260000000002</c:v>
                </c:pt>
                <c:pt idx="10936">
                  <c:v>3.5616349999999999</c:v>
                </c:pt>
                <c:pt idx="10937">
                  <c:v>3.5619450000000001</c:v>
                </c:pt>
                <c:pt idx="10938">
                  <c:v>3.5622569999999998</c:v>
                </c:pt>
                <c:pt idx="10939">
                  <c:v>3.562567</c:v>
                </c:pt>
                <c:pt idx="10940">
                  <c:v>3.562878</c:v>
                </c:pt>
                <c:pt idx="10941">
                  <c:v>3.5631889999999999</c:v>
                </c:pt>
                <c:pt idx="10942">
                  <c:v>3.5634999999999999</c:v>
                </c:pt>
                <c:pt idx="10943">
                  <c:v>3.5638109999999998</c:v>
                </c:pt>
                <c:pt idx="10944">
                  <c:v>3.5641210000000001</c:v>
                </c:pt>
                <c:pt idx="10945">
                  <c:v>3.564432</c:v>
                </c:pt>
                <c:pt idx="10946">
                  <c:v>3.5650089999999999</c:v>
                </c:pt>
                <c:pt idx="10947">
                  <c:v>3.5653190000000001</c:v>
                </c:pt>
                <c:pt idx="10948">
                  <c:v>3.5656300000000001</c:v>
                </c:pt>
                <c:pt idx="10949">
                  <c:v>3.565941</c:v>
                </c:pt>
                <c:pt idx="10950">
                  <c:v>3.566252</c:v>
                </c:pt>
                <c:pt idx="10951">
                  <c:v>3.5665640000000001</c:v>
                </c:pt>
                <c:pt idx="10952">
                  <c:v>3.5668739999999999</c:v>
                </c:pt>
                <c:pt idx="10953">
                  <c:v>3.5671849999999998</c:v>
                </c:pt>
                <c:pt idx="10954">
                  <c:v>3.5674959999999998</c:v>
                </c:pt>
                <c:pt idx="10955">
                  <c:v>3.5678079999999999</c:v>
                </c:pt>
                <c:pt idx="10956">
                  <c:v>3.56812</c:v>
                </c:pt>
                <c:pt idx="10957">
                  <c:v>3.5684309999999999</c:v>
                </c:pt>
                <c:pt idx="10958">
                  <c:v>3.5687419999999999</c:v>
                </c:pt>
                <c:pt idx="10959">
                  <c:v>3.5690529999999998</c:v>
                </c:pt>
                <c:pt idx="10960">
                  <c:v>3.5693630000000001</c:v>
                </c:pt>
                <c:pt idx="10961">
                  <c:v>3.5696729999999999</c:v>
                </c:pt>
                <c:pt idx="10962">
                  <c:v>3.5699839999999998</c:v>
                </c:pt>
                <c:pt idx="10963">
                  <c:v>3.5702959999999999</c:v>
                </c:pt>
                <c:pt idx="10964">
                  <c:v>3.5706069999999999</c:v>
                </c:pt>
                <c:pt idx="10965">
                  <c:v>3.570919</c:v>
                </c:pt>
                <c:pt idx="10966">
                  <c:v>3.5712290000000002</c:v>
                </c:pt>
                <c:pt idx="10967">
                  <c:v>3.5715400000000002</c:v>
                </c:pt>
                <c:pt idx="10968">
                  <c:v>3.5718510000000001</c:v>
                </c:pt>
                <c:pt idx="10969">
                  <c:v>3.5721599999999998</c:v>
                </c:pt>
                <c:pt idx="10970">
                  <c:v>3.5724719999999999</c:v>
                </c:pt>
                <c:pt idx="10971">
                  <c:v>3.572781</c:v>
                </c:pt>
                <c:pt idx="10972">
                  <c:v>3.5733600000000001</c:v>
                </c:pt>
                <c:pt idx="10973">
                  <c:v>3.5736720000000002</c:v>
                </c:pt>
                <c:pt idx="10974">
                  <c:v>3.573985</c:v>
                </c:pt>
                <c:pt idx="10975">
                  <c:v>3.5742950000000002</c:v>
                </c:pt>
                <c:pt idx="10976">
                  <c:v>3.5746060000000002</c:v>
                </c:pt>
                <c:pt idx="10977">
                  <c:v>3.5751750000000002</c:v>
                </c:pt>
                <c:pt idx="10978">
                  <c:v>3.575485</c:v>
                </c:pt>
                <c:pt idx="10979">
                  <c:v>3.5757970000000001</c:v>
                </c:pt>
                <c:pt idx="10980">
                  <c:v>3.5761080000000001</c:v>
                </c:pt>
                <c:pt idx="10981">
                  <c:v>3.576419</c:v>
                </c:pt>
                <c:pt idx="10982">
                  <c:v>3.5767289999999998</c:v>
                </c:pt>
                <c:pt idx="10983">
                  <c:v>3.5770400000000002</c:v>
                </c:pt>
                <c:pt idx="10984">
                  <c:v>3.5773519999999999</c:v>
                </c:pt>
                <c:pt idx="10985">
                  <c:v>3.5776629999999998</c:v>
                </c:pt>
                <c:pt idx="10986">
                  <c:v>3.5779749999999999</c:v>
                </c:pt>
                <c:pt idx="10987">
                  <c:v>3.5782850000000002</c:v>
                </c:pt>
                <c:pt idx="10988">
                  <c:v>3.578595</c:v>
                </c:pt>
                <c:pt idx="10989">
                  <c:v>3.5789059999999999</c:v>
                </c:pt>
                <c:pt idx="10990">
                  <c:v>3.579218</c:v>
                </c:pt>
                <c:pt idx="10991">
                  <c:v>3.5795279999999998</c:v>
                </c:pt>
                <c:pt idx="10992">
                  <c:v>3.5798399999999999</c:v>
                </c:pt>
                <c:pt idx="10993">
                  <c:v>3.580152</c:v>
                </c:pt>
                <c:pt idx="10994">
                  <c:v>3.5804619999999998</c:v>
                </c:pt>
                <c:pt idx="10995">
                  <c:v>3.5807709999999999</c:v>
                </c:pt>
                <c:pt idx="10996">
                  <c:v>3.5810789999999999</c:v>
                </c:pt>
                <c:pt idx="10997">
                  <c:v>3.5813920000000001</c:v>
                </c:pt>
                <c:pt idx="10998">
                  <c:v>3.5819719999999999</c:v>
                </c:pt>
                <c:pt idx="10999">
                  <c:v>3.5822829999999999</c:v>
                </c:pt>
                <c:pt idx="11000">
                  <c:v>3.5825939999999998</c:v>
                </c:pt>
                <c:pt idx="11001">
                  <c:v>3.5829040000000001</c:v>
                </c:pt>
                <c:pt idx="11002">
                  <c:v>3.5832160000000002</c:v>
                </c:pt>
                <c:pt idx="11003">
                  <c:v>3.5835249999999998</c:v>
                </c:pt>
                <c:pt idx="11004">
                  <c:v>3.583834</c:v>
                </c:pt>
                <c:pt idx="11005">
                  <c:v>3.5841449999999999</c:v>
                </c:pt>
                <c:pt idx="11006">
                  <c:v>3.584457</c:v>
                </c:pt>
                <c:pt idx="11007">
                  <c:v>3.5847669999999998</c:v>
                </c:pt>
                <c:pt idx="11008">
                  <c:v>3.5850789999999999</c:v>
                </c:pt>
                <c:pt idx="11009">
                  <c:v>3.5853920000000001</c:v>
                </c:pt>
                <c:pt idx="11010">
                  <c:v>3.5857039999999998</c:v>
                </c:pt>
                <c:pt idx="11011">
                  <c:v>3.5860150000000002</c:v>
                </c:pt>
                <c:pt idx="11012">
                  <c:v>3.5863239999999998</c:v>
                </c:pt>
                <c:pt idx="11013">
                  <c:v>3.5866349999999998</c:v>
                </c:pt>
                <c:pt idx="11014">
                  <c:v>3.5869460000000002</c:v>
                </c:pt>
                <c:pt idx="11015">
                  <c:v>3.5872570000000001</c:v>
                </c:pt>
                <c:pt idx="11016">
                  <c:v>3.5875650000000001</c:v>
                </c:pt>
                <c:pt idx="11017">
                  <c:v>3.5878779999999999</c:v>
                </c:pt>
                <c:pt idx="11018">
                  <c:v>3.5881880000000002</c:v>
                </c:pt>
                <c:pt idx="11019">
                  <c:v>3.5885009999999999</c:v>
                </c:pt>
                <c:pt idx="11020">
                  <c:v>3.5888119999999999</c:v>
                </c:pt>
                <c:pt idx="11021">
                  <c:v>3.589124</c:v>
                </c:pt>
                <c:pt idx="11022">
                  <c:v>3.5894379999999999</c:v>
                </c:pt>
                <c:pt idx="11023">
                  <c:v>3.5897489999999999</c:v>
                </c:pt>
                <c:pt idx="11024">
                  <c:v>3.5903269999999998</c:v>
                </c:pt>
                <c:pt idx="11025">
                  <c:v>3.5906389999999999</c:v>
                </c:pt>
                <c:pt idx="11026">
                  <c:v>3.590951</c:v>
                </c:pt>
                <c:pt idx="11027">
                  <c:v>3.591262</c:v>
                </c:pt>
                <c:pt idx="11028">
                  <c:v>3.5915729999999999</c:v>
                </c:pt>
                <c:pt idx="11029">
                  <c:v>3.5921069999999999</c:v>
                </c:pt>
                <c:pt idx="11030">
                  <c:v>3.5924200000000002</c:v>
                </c:pt>
                <c:pt idx="11031">
                  <c:v>3.5927319999999998</c:v>
                </c:pt>
                <c:pt idx="11032">
                  <c:v>3.5930439999999999</c:v>
                </c:pt>
                <c:pt idx="11033">
                  <c:v>3.5933570000000001</c:v>
                </c:pt>
                <c:pt idx="11034">
                  <c:v>3.5936680000000001</c:v>
                </c:pt>
                <c:pt idx="11035">
                  <c:v>3.593979</c:v>
                </c:pt>
                <c:pt idx="11036">
                  <c:v>3.5942910000000001</c:v>
                </c:pt>
                <c:pt idx="11037">
                  <c:v>3.5946020000000001</c:v>
                </c:pt>
                <c:pt idx="11038">
                  <c:v>3.594913</c:v>
                </c:pt>
                <c:pt idx="11039">
                  <c:v>3.595224</c:v>
                </c:pt>
                <c:pt idx="11040">
                  <c:v>3.5955339999999998</c:v>
                </c:pt>
                <c:pt idx="11041">
                  <c:v>3.5958450000000002</c:v>
                </c:pt>
                <c:pt idx="11042">
                  <c:v>3.596158</c:v>
                </c:pt>
                <c:pt idx="11043">
                  <c:v>3.5964689999999999</c:v>
                </c:pt>
                <c:pt idx="11044">
                  <c:v>3.5967799999999999</c:v>
                </c:pt>
                <c:pt idx="11045">
                  <c:v>3.597092</c:v>
                </c:pt>
                <c:pt idx="11046">
                  <c:v>3.5974020000000002</c:v>
                </c:pt>
                <c:pt idx="11047">
                  <c:v>3.5977130000000002</c:v>
                </c:pt>
                <c:pt idx="11048">
                  <c:v>3.5980249999999998</c:v>
                </c:pt>
                <c:pt idx="11049">
                  <c:v>3.5983350000000001</c:v>
                </c:pt>
                <c:pt idx="11050">
                  <c:v>3.598916</c:v>
                </c:pt>
                <c:pt idx="11051">
                  <c:v>3.5992250000000001</c:v>
                </c:pt>
                <c:pt idx="11052">
                  <c:v>3.5995360000000001</c:v>
                </c:pt>
                <c:pt idx="11053">
                  <c:v>3.5998480000000002</c:v>
                </c:pt>
                <c:pt idx="11054">
                  <c:v>3.6001590000000001</c:v>
                </c:pt>
                <c:pt idx="11055">
                  <c:v>3.6004710000000002</c:v>
                </c:pt>
                <c:pt idx="11056">
                  <c:v>3.6007820000000001</c:v>
                </c:pt>
                <c:pt idx="11057">
                  <c:v>3.6010949999999999</c:v>
                </c:pt>
                <c:pt idx="11058">
                  <c:v>3.6014050000000002</c:v>
                </c:pt>
                <c:pt idx="11059">
                  <c:v>3.6017160000000001</c:v>
                </c:pt>
                <c:pt idx="11060">
                  <c:v>3.6020249999999998</c:v>
                </c:pt>
                <c:pt idx="11061">
                  <c:v>3.6023360000000002</c:v>
                </c:pt>
                <c:pt idx="11062">
                  <c:v>3.602646</c:v>
                </c:pt>
                <c:pt idx="11063">
                  <c:v>3.6029580000000001</c:v>
                </c:pt>
                <c:pt idx="11064">
                  <c:v>3.6032700000000002</c:v>
                </c:pt>
                <c:pt idx="11065">
                  <c:v>3.60358</c:v>
                </c:pt>
                <c:pt idx="11066">
                  <c:v>3.603891</c:v>
                </c:pt>
                <c:pt idx="11067">
                  <c:v>3.604203</c:v>
                </c:pt>
                <c:pt idx="11068">
                  <c:v>3.6045150000000001</c:v>
                </c:pt>
                <c:pt idx="11069">
                  <c:v>3.6048269999999998</c:v>
                </c:pt>
                <c:pt idx="11070">
                  <c:v>3.6051359999999999</c:v>
                </c:pt>
                <c:pt idx="11071">
                  <c:v>3.605448</c:v>
                </c:pt>
                <c:pt idx="11072">
                  <c:v>3.6057570000000001</c:v>
                </c:pt>
                <c:pt idx="11073">
                  <c:v>3.6060680000000001</c:v>
                </c:pt>
                <c:pt idx="11074">
                  <c:v>3.606379</c:v>
                </c:pt>
                <c:pt idx="11075">
                  <c:v>3.60669</c:v>
                </c:pt>
                <c:pt idx="11076">
                  <c:v>3.6072690000000001</c:v>
                </c:pt>
                <c:pt idx="11077">
                  <c:v>3.6075789999999999</c:v>
                </c:pt>
                <c:pt idx="11078">
                  <c:v>3.6078899999999998</c:v>
                </c:pt>
                <c:pt idx="11079">
                  <c:v>3.6082000000000001</c:v>
                </c:pt>
                <c:pt idx="11080">
                  <c:v>3.6085120000000002</c:v>
                </c:pt>
                <c:pt idx="11081">
                  <c:v>3.6090390000000001</c:v>
                </c:pt>
                <c:pt idx="11082">
                  <c:v>3.6093519999999999</c:v>
                </c:pt>
                <c:pt idx="11083">
                  <c:v>3.6096650000000001</c:v>
                </c:pt>
                <c:pt idx="11084">
                  <c:v>3.6099770000000002</c:v>
                </c:pt>
                <c:pt idx="11085">
                  <c:v>3.6102880000000002</c:v>
                </c:pt>
                <c:pt idx="11086">
                  <c:v>3.6105999999999998</c:v>
                </c:pt>
                <c:pt idx="11087">
                  <c:v>3.6109119999999999</c:v>
                </c:pt>
                <c:pt idx="11088">
                  <c:v>3.611224</c:v>
                </c:pt>
                <c:pt idx="11089">
                  <c:v>3.6115349999999999</c:v>
                </c:pt>
                <c:pt idx="11090">
                  <c:v>3.6118440000000001</c:v>
                </c:pt>
                <c:pt idx="11091">
                  <c:v>3.6121530000000002</c:v>
                </c:pt>
                <c:pt idx="11092">
                  <c:v>3.6124649999999998</c:v>
                </c:pt>
                <c:pt idx="11093">
                  <c:v>3.6127729999999998</c:v>
                </c:pt>
                <c:pt idx="11094">
                  <c:v>3.6130849999999999</c:v>
                </c:pt>
                <c:pt idx="11095">
                  <c:v>3.6133950000000001</c:v>
                </c:pt>
                <c:pt idx="11096">
                  <c:v>3.6137069999999998</c:v>
                </c:pt>
                <c:pt idx="11097">
                  <c:v>3.6140180000000002</c:v>
                </c:pt>
                <c:pt idx="11098">
                  <c:v>3.6143290000000001</c:v>
                </c:pt>
                <c:pt idx="11099">
                  <c:v>3.6146410000000002</c:v>
                </c:pt>
                <c:pt idx="11100">
                  <c:v>3.6149520000000002</c:v>
                </c:pt>
                <c:pt idx="11101">
                  <c:v>3.6152639999999998</c:v>
                </c:pt>
                <c:pt idx="11102">
                  <c:v>3.6158429999999999</c:v>
                </c:pt>
                <c:pt idx="11103">
                  <c:v>3.616155</c:v>
                </c:pt>
                <c:pt idx="11104">
                  <c:v>3.6164670000000001</c:v>
                </c:pt>
                <c:pt idx="11105">
                  <c:v>3.616778</c:v>
                </c:pt>
                <c:pt idx="11106">
                  <c:v>3.617089</c:v>
                </c:pt>
                <c:pt idx="11107">
                  <c:v>3.6173999999999999</c:v>
                </c:pt>
                <c:pt idx="11108">
                  <c:v>3.617712</c:v>
                </c:pt>
                <c:pt idx="11109">
                  <c:v>3.618023</c:v>
                </c:pt>
                <c:pt idx="11110">
                  <c:v>3.6183320000000001</c:v>
                </c:pt>
                <c:pt idx="11111">
                  <c:v>3.6186430000000001</c:v>
                </c:pt>
                <c:pt idx="11112">
                  <c:v>3.6189529999999999</c:v>
                </c:pt>
                <c:pt idx="11113">
                  <c:v>3.6192639999999998</c:v>
                </c:pt>
                <c:pt idx="11114">
                  <c:v>3.6195759999999999</c:v>
                </c:pt>
                <c:pt idx="11115">
                  <c:v>3.6198869999999999</c:v>
                </c:pt>
                <c:pt idx="11116">
                  <c:v>3.6201979999999998</c:v>
                </c:pt>
                <c:pt idx="11117">
                  <c:v>3.6205099999999999</c:v>
                </c:pt>
                <c:pt idx="11118">
                  <c:v>3.620822</c:v>
                </c:pt>
                <c:pt idx="11119">
                  <c:v>3.6211319999999998</c:v>
                </c:pt>
                <c:pt idx="11120">
                  <c:v>3.621442</c:v>
                </c:pt>
                <c:pt idx="11121">
                  <c:v>3.6217540000000001</c:v>
                </c:pt>
                <c:pt idx="11122">
                  <c:v>3.6220659999999998</c:v>
                </c:pt>
                <c:pt idx="11123">
                  <c:v>3.6223779999999999</c:v>
                </c:pt>
                <c:pt idx="11124">
                  <c:v>3.62269</c:v>
                </c:pt>
                <c:pt idx="11125">
                  <c:v>3.6230009999999999</c:v>
                </c:pt>
                <c:pt idx="11126">
                  <c:v>3.623313</c:v>
                </c:pt>
                <c:pt idx="11127">
                  <c:v>3.6236229999999998</c:v>
                </c:pt>
                <c:pt idx="11128">
                  <c:v>3.6242019999999999</c:v>
                </c:pt>
                <c:pt idx="11129">
                  <c:v>3.6245150000000002</c:v>
                </c:pt>
                <c:pt idx="11130">
                  <c:v>3.6248279999999999</c:v>
                </c:pt>
                <c:pt idx="11131">
                  <c:v>3.6251389999999999</c:v>
                </c:pt>
                <c:pt idx="11132">
                  <c:v>3.6254499999999998</c:v>
                </c:pt>
                <c:pt idx="11133">
                  <c:v>3.6259709999999998</c:v>
                </c:pt>
                <c:pt idx="11134">
                  <c:v>3.6262829999999999</c:v>
                </c:pt>
                <c:pt idx="11135">
                  <c:v>3.626595</c:v>
                </c:pt>
                <c:pt idx="11136">
                  <c:v>3.6269070000000001</c:v>
                </c:pt>
                <c:pt idx="11137">
                  <c:v>3.6272180000000001</c:v>
                </c:pt>
                <c:pt idx="11138">
                  <c:v>3.6275309999999998</c:v>
                </c:pt>
                <c:pt idx="11139">
                  <c:v>3.6278419999999998</c:v>
                </c:pt>
                <c:pt idx="11140">
                  <c:v>3.6281539999999999</c:v>
                </c:pt>
                <c:pt idx="11141">
                  <c:v>3.6284649999999998</c:v>
                </c:pt>
                <c:pt idx="11142">
                  <c:v>3.6287769999999999</c:v>
                </c:pt>
                <c:pt idx="11143">
                  <c:v>3.6290879999999999</c:v>
                </c:pt>
                <c:pt idx="11144">
                  <c:v>3.6293989999999998</c:v>
                </c:pt>
                <c:pt idx="11145">
                  <c:v>3.6297109999999999</c:v>
                </c:pt>
                <c:pt idx="11146">
                  <c:v>3.6300210000000002</c:v>
                </c:pt>
                <c:pt idx="11147">
                  <c:v>3.6303320000000001</c:v>
                </c:pt>
                <c:pt idx="11148">
                  <c:v>3.6306430000000001</c:v>
                </c:pt>
                <c:pt idx="11149">
                  <c:v>3.630954</c:v>
                </c:pt>
                <c:pt idx="11150">
                  <c:v>3.6312639999999998</c:v>
                </c:pt>
                <c:pt idx="11151">
                  <c:v>3.6315729999999999</c:v>
                </c:pt>
                <c:pt idx="11152">
                  <c:v>3.6318820000000001</c:v>
                </c:pt>
                <c:pt idx="11153">
                  <c:v>3.632193</c:v>
                </c:pt>
                <c:pt idx="11154">
                  <c:v>3.6327739999999999</c:v>
                </c:pt>
                <c:pt idx="11155">
                  <c:v>3.6330849999999999</c:v>
                </c:pt>
                <c:pt idx="11156">
                  <c:v>3.6333980000000001</c:v>
                </c:pt>
                <c:pt idx="11157">
                  <c:v>3.6337100000000002</c:v>
                </c:pt>
                <c:pt idx="11158">
                  <c:v>3.6340210000000002</c:v>
                </c:pt>
                <c:pt idx="11159">
                  <c:v>3.6343299999999998</c:v>
                </c:pt>
                <c:pt idx="11160">
                  <c:v>3.6346409999999998</c:v>
                </c:pt>
                <c:pt idx="11161">
                  <c:v>3.6349529999999999</c:v>
                </c:pt>
                <c:pt idx="11162">
                  <c:v>3.635265</c:v>
                </c:pt>
                <c:pt idx="11163">
                  <c:v>3.6355770000000001</c:v>
                </c:pt>
                <c:pt idx="11164">
                  <c:v>3.6358890000000001</c:v>
                </c:pt>
                <c:pt idx="11165">
                  <c:v>3.6362000000000001</c:v>
                </c:pt>
                <c:pt idx="11166">
                  <c:v>3.6365099999999999</c:v>
                </c:pt>
                <c:pt idx="11167">
                  <c:v>3.636822</c:v>
                </c:pt>
                <c:pt idx="11168">
                  <c:v>3.6371340000000001</c:v>
                </c:pt>
                <c:pt idx="11169">
                  <c:v>3.6374460000000002</c:v>
                </c:pt>
                <c:pt idx="11170">
                  <c:v>3.6377579999999998</c:v>
                </c:pt>
                <c:pt idx="11171">
                  <c:v>3.6380690000000002</c:v>
                </c:pt>
                <c:pt idx="11172">
                  <c:v>3.6383779999999999</c:v>
                </c:pt>
                <c:pt idx="11173">
                  <c:v>3.6386889999999998</c:v>
                </c:pt>
                <c:pt idx="11174">
                  <c:v>3.6389999999999998</c:v>
                </c:pt>
                <c:pt idx="11175">
                  <c:v>3.6393119999999999</c:v>
                </c:pt>
                <c:pt idx="11176">
                  <c:v>3.6396229999999998</c:v>
                </c:pt>
                <c:pt idx="11177">
                  <c:v>3.6399339999999998</c:v>
                </c:pt>
                <c:pt idx="11178">
                  <c:v>3.6402459999999999</c:v>
                </c:pt>
                <c:pt idx="11179">
                  <c:v>3.6405560000000001</c:v>
                </c:pt>
                <c:pt idx="11180">
                  <c:v>3.6411319999999998</c:v>
                </c:pt>
                <c:pt idx="11181">
                  <c:v>3.6414430000000002</c:v>
                </c:pt>
                <c:pt idx="11182">
                  <c:v>3.641756</c:v>
                </c:pt>
                <c:pt idx="11183">
                  <c:v>3.6420669999999999</c:v>
                </c:pt>
                <c:pt idx="11184">
                  <c:v>3.6423760000000001</c:v>
                </c:pt>
                <c:pt idx="11185">
                  <c:v>3.6429200000000002</c:v>
                </c:pt>
                <c:pt idx="11186">
                  <c:v>3.6432310000000001</c:v>
                </c:pt>
                <c:pt idx="11187">
                  <c:v>3.6435420000000001</c:v>
                </c:pt>
                <c:pt idx="11188">
                  <c:v>3.643853</c:v>
                </c:pt>
                <c:pt idx="11189">
                  <c:v>3.6441650000000001</c:v>
                </c:pt>
                <c:pt idx="11190">
                  <c:v>3.6444770000000002</c:v>
                </c:pt>
                <c:pt idx="11191">
                  <c:v>3.64479</c:v>
                </c:pt>
                <c:pt idx="11192">
                  <c:v>3.6451020000000001</c:v>
                </c:pt>
                <c:pt idx="11193">
                  <c:v>3.6454119999999999</c:v>
                </c:pt>
                <c:pt idx="11194">
                  <c:v>3.6457229999999998</c:v>
                </c:pt>
                <c:pt idx="11195">
                  <c:v>3.6460340000000002</c:v>
                </c:pt>
                <c:pt idx="11196">
                  <c:v>3.6463450000000002</c:v>
                </c:pt>
                <c:pt idx="11197">
                  <c:v>3.646658</c:v>
                </c:pt>
                <c:pt idx="11198">
                  <c:v>3.6469680000000002</c:v>
                </c:pt>
                <c:pt idx="11199">
                  <c:v>3.6472790000000002</c:v>
                </c:pt>
                <c:pt idx="11200">
                  <c:v>3.6475909999999998</c:v>
                </c:pt>
                <c:pt idx="11201">
                  <c:v>3.647904</c:v>
                </c:pt>
                <c:pt idx="11202">
                  <c:v>3.6482130000000002</c:v>
                </c:pt>
                <c:pt idx="11203">
                  <c:v>3.648523</c:v>
                </c:pt>
                <c:pt idx="11204">
                  <c:v>3.6488330000000002</c:v>
                </c:pt>
                <c:pt idx="11205">
                  <c:v>3.649143</c:v>
                </c:pt>
                <c:pt idx="11206">
                  <c:v>3.6497229999999998</c:v>
                </c:pt>
                <c:pt idx="11207">
                  <c:v>3.6500349999999999</c:v>
                </c:pt>
                <c:pt idx="11208">
                  <c:v>3.6503459999999999</c:v>
                </c:pt>
                <c:pt idx="11209">
                  <c:v>3.6506569999999998</c:v>
                </c:pt>
                <c:pt idx="11210">
                  <c:v>3.6509689999999999</c:v>
                </c:pt>
                <c:pt idx="11211">
                  <c:v>3.6512799999999999</c:v>
                </c:pt>
                <c:pt idx="11212">
                  <c:v>3.6515900000000001</c:v>
                </c:pt>
                <c:pt idx="11213">
                  <c:v>3.6519010000000001</c:v>
                </c:pt>
                <c:pt idx="11214">
                  <c:v>3.6522109999999999</c:v>
                </c:pt>
                <c:pt idx="11215">
                  <c:v>3.6525210000000001</c:v>
                </c:pt>
                <c:pt idx="11216">
                  <c:v>3.6528309999999999</c:v>
                </c:pt>
                <c:pt idx="11217">
                  <c:v>3.6531419999999999</c:v>
                </c:pt>
                <c:pt idx="11218">
                  <c:v>3.6534529999999998</c:v>
                </c:pt>
                <c:pt idx="11219">
                  <c:v>3.6537649999999999</c:v>
                </c:pt>
                <c:pt idx="11220">
                  <c:v>3.654077</c:v>
                </c:pt>
                <c:pt idx="11221">
                  <c:v>3.654388</c:v>
                </c:pt>
                <c:pt idx="11222">
                  <c:v>3.6546989999999999</c:v>
                </c:pt>
                <c:pt idx="11223">
                  <c:v>3.655008</c:v>
                </c:pt>
                <c:pt idx="11224">
                  <c:v>3.6553200000000001</c:v>
                </c:pt>
                <c:pt idx="11225">
                  <c:v>3.6556320000000002</c:v>
                </c:pt>
                <c:pt idx="11226">
                  <c:v>3.6559430000000002</c:v>
                </c:pt>
                <c:pt idx="11227">
                  <c:v>3.6562540000000001</c:v>
                </c:pt>
                <c:pt idx="11228">
                  <c:v>3.6565639999999999</c:v>
                </c:pt>
                <c:pt idx="11229">
                  <c:v>3.656876</c:v>
                </c:pt>
                <c:pt idx="11230">
                  <c:v>3.657187</c:v>
                </c:pt>
                <c:pt idx="11231">
                  <c:v>3.6574960000000001</c:v>
                </c:pt>
                <c:pt idx="11232">
                  <c:v>3.658077</c:v>
                </c:pt>
                <c:pt idx="11233">
                  <c:v>3.658388</c:v>
                </c:pt>
                <c:pt idx="11234">
                  <c:v>3.6586979999999998</c:v>
                </c:pt>
                <c:pt idx="11235">
                  <c:v>3.6590090000000002</c:v>
                </c:pt>
                <c:pt idx="11236">
                  <c:v>3.6593200000000001</c:v>
                </c:pt>
                <c:pt idx="11237">
                  <c:v>3.65985</c:v>
                </c:pt>
                <c:pt idx="11238">
                  <c:v>3.6601620000000001</c:v>
                </c:pt>
                <c:pt idx="11239">
                  <c:v>3.6604709999999998</c:v>
                </c:pt>
                <c:pt idx="11240">
                  <c:v>3.6607829999999999</c:v>
                </c:pt>
                <c:pt idx="11241">
                  <c:v>3.6610930000000002</c:v>
                </c:pt>
                <c:pt idx="11242">
                  <c:v>3.6614040000000001</c:v>
                </c:pt>
                <c:pt idx="11243">
                  <c:v>3.6617130000000002</c:v>
                </c:pt>
                <c:pt idx="11244">
                  <c:v>3.6620240000000002</c:v>
                </c:pt>
                <c:pt idx="11245">
                  <c:v>3.6623350000000001</c:v>
                </c:pt>
                <c:pt idx="11246">
                  <c:v>3.6626449999999999</c:v>
                </c:pt>
                <c:pt idx="11247">
                  <c:v>3.662957</c:v>
                </c:pt>
                <c:pt idx="11248">
                  <c:v>3.6632660000000001</c:v>
                </c:pt>
                <c:pt idx="11249">
                  <c:v>3.6635779999999998</c:v>
                </c:pt>
                <c:pt idx="11250">
                  <c:v>3.663888</c:v>
                </c:pt>
                <c:pt idx="11251">
                  <c:v>3.6641979999999998</c:v>
                </c:pt>
                <c:pt idx="11252">
                  <c:v>3.6645099999999999</c:v>
                </c:pt>
                <c:pt idx="11253">
                  <c:v>3.6648230000000002</c:v>
                </c:pt>
                <c:pt idx="11254">
                  <c:v>3.6651319999999998</c:v>
                </c:pt>
                <c:pt idx="11255">
                  <c:v>3.6654439999999999</c:v>
                </c:pt>
                <c:pt idx="11256">
                  <c:v>3.665756</c:v>
                </c:pt>
                <c:pt idx="11257">
                  <c:v>3.666067</c:v>
                </c:pt>
                <c:pt idx="11258">
                  <c:v>3.666649</c:v>
                </c:pt>
                <c:pt idx="11259">
                  <c:v>3.6669580000000002</c:v>
                </c:pt>
                <c:pt idx="11260">
                  <c:v>3.6673019999999998</c:v>
                </c:pt>
                <c:pt idx="11261">
                  <c:v>3.6676139999999999</c:v>
                </c:pt>
                <c:pt idx="11262">
                  <c:v>3.6679240000000002</c:v>
                </c:pt>
                <c:pt idx="11263">
                  <c:v>3.6682359999999998</c:v>
                </c:pt>
                <c:pt idx="11264">
                  <c:v>3.6685479999999999</c:v>
                </c:pt>
                <c:pt idx="11265">
                  <c:v>3.6688589999999999</c:v>
                </c:pt>
                <c:pt idx="11266">
                  <c:v>3.669171</c:v>
                </c:pt>
                <c:pt idx="11267">
                  <c:v>3.6694840000000002</c:v>
                </c:pt>
                <c:pt idx="11268">
                  <c:v>3.6697959999999998</c:v>
                </c:pt>
                <c:pt idx="11269">
                  <c:v>3.6701069999999998</c:v>
                </c:pt>
                <c:pt idx="11270">
                  <c:v>3.670417</c:v>
                </c:pt>
                <c:pt idx="11271">
                  <c:v>3.670728</c:v>
                </c:pt>
                <c:pt idx="11272">
                  <c:v>3.6710400000000001</c:v>
                </c:pt>
                <c:pt idx="11273">
                  <c:v>3.671351</c:v>
                </c:pt>
                <c:pt idx="11274">
                  <c:v>3.6716609999999998</c:v>
                </c:pt>
                <c:pt idx="11275">
                  <c:v>3.6719710000000001</c:v>
                </c:pt>
                <c:pt idx="11276">
                  <c:v>3.672282</c:v>
                </c:pt>
                <c:pt idx="11277">
                  <c:v>3.6725940000000001</c:v>
                </c:pt>
                <c:pt idx="11278">
                  <c:v>3.6729059999999998</c:v>
                </c:pt>
                <c:pt idx="11279">
                  <c:v>3.673216</c:v>
                </c:pt>
                <c:pt idx="11280">
                  <c:v>3.6735280000000001</c:v>
                </c:pt>
                <c:pt idx="11281">
                  <c:v>3.6738409999999999</c:v>
                </c:pt>
                <c:pt idx="11282">
                  <c:v>3.67415</c:v>
                </c:pt>
                <c:pt idx="11283">
                  <c:v>3.6744620000000001</c:v>
                </c:pt>
                <c:pt idx="11284">
                  <c:v>3.6750449999999999</c:v>
                </c:pt>
                <c:pt idx="11285">
                  <c:v>3.675357</c:v>
                </c:pt>
                <c:pt idx="11286">
                  <c:v>3.6756679999999999</c:v>
                </c:pt>
                <c:pt idx="11287">
                  <c:v>3.67598</c:v>
                </c:pt>
                <c:pt idx="11288">
                  <c:v>3.6762899999999998</c:v>
                </c:pt>
                <c:pt idx="11289">
                  <c:v>3.676793</c:v>
                </c:pt>
                <c:pt idx="11290">
                  <c:v>3.6771069999999999</c:v>
                </c:pt>
                <c:pt idx="11291">
                  <c:v>3.6774170000000002</c:v>
                </c:pt>
                <c:pt idx="11292">
                  <c:v>3.6777299999999999</c:v>
                </c:pt>
                <c:pt idx="11293">
                  <c:v>3.6780409999999999</c:v>
                </c:pt>
                <c:pt idx="11294">
                  <c:v>3.6783510000000001</c:v>
                </c:pt>
                <c:pt idx="11295">
                  <c:v>3.6786629999999998</c:v>
                </c:pt>
                <c:pt idx="11296">
                  <c:v>3.6789749999999999</c:v>
                </c:pt>
                <c:pt idx="11297">
                  <c:v>3.6792859999999998</c:v>
                </c:pt>
                <c:pt idx="11298">
                  <c:v>3.6795979999999999</c:v>
                </c:pt>
                <c:pt idx="11299">
                  <c:v>3.6799089999999999</c:v>
                </c:pt>
                <c:pt idx="11300">
                  <c:v>3.6802199999999998</c:v>
                </c:pt>
                <c:pt idx="11301">
                  <c:v>3.6805319999999999</c:v>
                </c:pt>
                <c:pt idx="11302">
                  <c:v>3.6808420000000002</c:v>
                </c:pt>
                <c:pt idx="11303">
                  <c:v>3.681155</c:v>
                </c:pt>
                <c:pt idx="11304">
                  <c:v>3.681467</c:v>
                </c:pt>
                <c:pt idx="11305">
                  <c:v>3.681778</c:v>
                </c:pt>
                <c:pt idx="11306">
                  <c:v>3.6820909999999998</c:v>
                </c:pt>
                <c:pt idx="11307">
                  <c:v>3.6824020000000002</c:v>
                </c:pt>
                <c:pt idx="11308">
                  <c:v>3.682712</c:v>
                </c:pt>
                <c:pt idx="11309">
                  <c:v>3.6830229999999999</c:v>
                </c:pt>
                <c:pt idx="11310">
                  <c:v>3.683602</c:v>
                </c:pt>
                <c:pt idx="11311">
                  <c:v>3.683913</c:v>
                </c:pt>
                <c:pt idx="11312">
                  <c:v>3.6842229999999998</c:v>
                </c:pt>
                <c:pt idx="11313">
                  <c:v>3.6845340000000002</c:v>
                </c:pt>
                <c:pt idx="11314">
                  <c:v>3.6848429999999999</c:v>
                </c:pt>
                <c:pt idx="11315">
                  <c:v>3.6851530000000001</c:v>
                </c:pt>
                <c:pt idx="11316">
                  <c:v>3.6854610000000001</c:v>
                </c:pt>
                <c:pt idx="11317">
                  <c:v>3.6857739999999999</c:v>
                </c:pt>
                <c:pt idx="11318">
                  <c:v>3.6860849999999998</c:v>
                </c:pt>
                <c:pt idx="11319">
                  <c:v>3.6863969999999999</c:v>
                </c:pt>
                <c:pt idx="11320">
                  <c:v>3.6867070000000002</c:v>
                </c:pt>
                <c:pt idx="11321">
                  <c:v>3.6870189999999998</c:v>
                </c:pt>
                <c:pt idx="11322">
                  <c:v>3.6873309999999999</c:v>
                </c:pt>
                <c:pt idx="11323">
                  <c:v>3.68764</c:v>
                </c:pt>
                <c:pt idx="11324">
                  <c:v>3.6879520000000001</c:v>
                </c:pt>
                <c:pt idx="11325">
                  <c:v>3.6882630000000001</c:v>
                </c:pt>
                <c:pt idx="11326">
                  <c:v>3.6885729999999999</c:v>
                </c:pt>
                <c:pt idx="11327">
                  <c:v>3.688885</c:v>
                </c:pt>
                <c:pt idx="11328">
                  <c:v>3.6891970000000001</c:v>
                </c:pt>
                <c:pt idx="11329">
                  <c:v>3.689508</c:v>
                </c:pt>
                <c:pt idx="11330">
                  <c:v>3.689819</c:v>
                </c:pt>
                <c:pt idx="11331">
                  <c:v>3.6901299999999999</c:v>
                </c:pt>
                <c:pt idx="11332">
                  <c:v>3.6904409999999999</c:v>
                </c:pt>
                <c:pt idx="11333">
                  <c:v>3.6907510000000001</c:v>
                </c:pt>
                <c:pt idx="11334">
                  <c:v>3.6910599999999998</c:v>
                </c:pt>
                <c:pt idx="11335">
                  <c:v>3.6913689999999999</c:v>
                </c:pt>
                <c:pt idx="11336">
                  <c:v>3.691948</c:v>
                </c:pt>
                <c:pt idx="11337">
                  <c:v>3.6922600000000001</c:v>
                </c:pt>
                <c:pt idx="11338">
                  <c:v>3.692571</c:v>
                </c:pt>
                <c:pt idx="11339">
                  <c:v>3.6928809999999999</c:v>
                </c:pt>
                <c:pt idx="11340">
                  <c:v>3.6931919999999998</c:v>
                </c:pt>
                <c:pt idx="11341">
                  <c:v>3.6937310000000001</c:v>
                </c:pt>
                <c:pt idx="11342">
                  <c:v>3.694042</c:v>
                </c:pt>
                <c:pt idx="11343">
                  <c:v>3.6943540000000001</c:v>
                </c:pt>
                <c:pt idx="11344">
                  <c:v>3.6946639999999999</c:v>
                </c:pt>
                <c:pt idx="11345">
                  <c:v>3.6949749999999999</c:v>
                </c:pt>
                <c:pt idx="11346">
                  <c:v>3.695287</c:v>
                </c:pt>
                <c:pt idx="11347">
                  <c:v>3.6955979999999999</c:v>
                </c:pt>
                <c:pt idx="11348">
                  <c:v>3.6959089999999999</c:v>
                </c:pt>
                <c:pt idx="11349">
                  <c:v>3.696221</c:v>
                </c:pt>
                <c:pt idx="11350">
                  <c:v>3.6965330000000001</c:v>
                </c:pt>
                <c:pt idx="11351">
                  <c:v>3.6968450000000002</c:v>
                </c:pt>
                <c:pt idx="11352">
                  <c:v>3.697155</c:v>
                </c:pt>
                <c:pt idx="11353">
                  <c:v>3.6974629999999999</c:v>
                </c:pt>
                <c:pt idx="11354">
                  <c:v>3.6977730000000002</c:v>
                </c:pt>
                <c:pt idx="11355">
                  <c:v>3.6980849999999998</c:v>
                </c:pt>
                <c:pt idx="11356">
                  <c:v>3.6983959999999998</c:v>
                </c:pt>
                <c:pt idx="11357">
                  <c:v>3.6987079999999999</c:v>
                </c:pt>
                <c:pt idx="11358">
                  <c:v>3.6990189999999998</c:v>
                </c:pt>
                <c:pt idx="11359">
                  <c:v>3.6993309999999999</c:v>
                </c:pt>
                <c:pt idx="11360">
                  <c:v>3.6996410000000002</c:v>
                </c:pt>
                <c:pt idx="11361">
                  <c:v>3.6999529999999998</c:v>
                </c:pt>
                <c:pt idx="11362">
                  <c:v>3.7005300000000001</c:v>
                </c:pt>
                <c:pt idx="11363">
                  <c:v>3.7008420000000002</c:v>
                </c:pt>
                <c:pt idx="11364">
                  <c:v>3.7011530000000001</c:v>
                </c:pt>
                <c:pt idx="11365">
                  <c:v>3.7014640000000001</c:v>
                </c:pt>
                <c:pt idx="11366">
                  <c:v>3.701775</c:v>
                </c:pt>
                <c:pt idx="11367">
                  <c:v>3.7020870000000001</c:v>
                </c:pt>
                <c:pt idx="11368">
                  <c:v>3.7023980000000001</c:v>
                </c:pt>
                <c:pt idx="11369">
                  <c:v>3.702709</c:v>
                </c:pt>
                <c:pt idx="11370">
                  <c:v>3.70302</c:v>
                </c:pt>
                <c:pt idx="11371">
                  <c:v>3.7033309999999999</c:v>
                </c:pt>
                <c:pt idx="11372">
                  <c:v>3.7036410000000002</c:v>
                </c:pt>
                <c:pt idx="11373">
                  <c:v>3.7039520000000001</c:v>
                </c:pt>
                <c:pt idx="11374">
                  <c:v>3.7042609999999998</c:v>
                </c:pt>
                <c:pt idx="11375">
                  <c:v>3.7045729999999999</c:v>
                </c:pt>
                <c:pt idx="11376">
                  <c:v>3.7048860000000001</c:v>
                </c:pt>
                <c:pt idx="11377">
                  <c:v>3.7051980000000002</c:v>
                </c:pt>
                <c:pt idx="11378">
                  <c:v>3.705508</c:v>
                </c:pt>
                <c:pt idx="11379">
                  <c:v>3.705819</c:v>
                </c:pt>
                <c:pt idx="11380">
                  <c:v>3.7061310000000001</c:v>
                </c:pt>
                <c:pt idx="11381">
                  <c:v>3.7064430000000002</c:v>
                </c:pt>
                <c:pt idx="11382">
                  <c:v>3.7067540000000001</c:v>
                </c:pt>
                <c:pt idx="11383">
                  <c:v>3.7070639999999999</c:v>
                </c:pt>
                <c:pt idx="11384">
                  <c:v>3.707376</c:v>
                </c:pt>
                <c:pt idx="11385">
                  <c:v>3.707687</c:v>
                </c:pt>
                <c:pt idx="11386">
                  <c:v>3.7079979999999999</c:v>
                </c:pt>
                <c:pt idx="11387">
                  <c:v>3.7083089999999999</c:v>
                </c:pt>
                <c:pt idx="11388">
                  <c:v>3.7088899999999998</c:v>
                </c:pt>
                <c:pt idx="11389">
                  <c:v>3.7092010000000002</c:v>
                </c:pt>
                <c:pt idx="11390">
                  <c:v>3.709511</c:v>
                </c:pt>
                <c:pt idx="11391">
                  <c:v>3.709822</c:v>
                </c:pt>
                <c:pt idx="11392">
                  <c:v>3.710134</c:v>
                </c:pt>
                <c:pt idx="11393">
                  <c:v>3.7106710000000001</c:v>
                </c:pt>
                <c:pt idx="11394">
                  <c:v>3.710982</c:v>
                </c:pt>
                <c:pt idx="11395">
                  <c:v>3.711293</c:v>
                </c:pt>
                <c:pt idx="11396">
                  <c:v>3.711605</c:v>
                </c:pt>
                <c:pt idx="11397">
                  <c:v>3.7119179999999998</c:v>
                </c:pt>
                <c:pt idx="11398">
                  <c:v>3.7122280000000001</c:v>
                </c:pt>
                <c:pt idx="11399">
                  <c:v>3.7125379999999999</c:v>
                </c:pt>
                <c:pt idx="11400">
                  <c:v>3.7128489999999998</c:v>
                </c:pt>
                <c:pt idx="11401">
                  <c:v>3.7131599999999998</c:v>
                </c:pt>
                <c:pt idx="11402">
                  <c:v>3.71347</c:v>
                </c:pt>
                <c:pt idx="11403">
                  <c:v>3.713781</c:v>
                </c:pt>
                <c:pt idx="11404">
                  <c:v>3.7140919999999999</c:v>
                </c:pt>
                <c:pt idx="11405">
                  <c:v>3.7144029999999999</c:v>
                </c:pt>
                <c:pt idx="11406">
                  <c:v>3.7147160000000001</c:v>
                </c:pt>
                <c:pt idx="11407">
                  <c:v>3.7150270000000001</c:v>
                </c:pt>
                <c:pt idx="11408">
                  <c:v>3.7153390000000002</c:v>
                </c:pt>
                <c:pt idx="11409">
                  <c:v>3.7156500000000001</c:v>
                </c:pt>
                <c:pt idx="11410">
                  <c:v>3.7159620000000002</c:v>
                </c:pt>
                <c:pt idx="11411">
                  <c:v>3.716275</c:v>
                </c:pt>
                <c:pt idx="11412">
                  <c:v>3.7165849999999998</c:v>
                </c:pt>
                <c:pt idx="11413">
                  <c:v>3.7168960000000002</c:v>
                </c:pt>
                <c:pt idx="11414">
                  <c:v>3.717476</c:v>
                </c:pt>
                <c:pt idx="11415">
                  <c:v>3.717787</c:v>
                </c:pt>
                <c:pt idx="11416">
                  <c:v>3.7180960000000001</c:v>
                </c:pt>
                <c:pt idx="11417">
                  <c:v>3.7184050000000002</c:v>
                </c:pt>
                <c:pt idx="11418">
                  <c:v>3.718715</c:v>
                </c:pt>
                <c:pt idx="11419">
                  <c:v>3.7190259999999999</c:v>
                </c:pt>
                <c:pt idx="11420">
                  <c:v>3.7193360000000002</c:v>
                </c:pt>
                <c:pt idx="11421">
                  <c:v>3.7196470000000001</c:v>
                </c:pt>
                <c:pt idx="11422">
                  <c:v>3.7199580000000001</c:v>
                </c:pt>
                <c:pt idx="11423">
                  <c:v>3.7202679999999999</c:v>
                </c:pt>
                <c:pt idx="11424">
                  <c:v>3.720577</c:v>
                </c:pt>
                <c:pt idx="11425">
                  <c:v>3.7208869999999998</c:v>
                </c:pt>
                <c:pt idx="11426">
                  <c:v>3.7211979999999998</c:v>
                </c:pt>
                <c:pt idx="11427">
                  <c:v>3.7215090000000002</c:v>
                </c:pt>
                <c:pt idx="11428">
                  <c:v>3.721819</c:v>
                </c:pt>
                <c:pt idx="11429">
                  <c:v>3.7221310000000001</c:v>
                </c:pt>
                <c:pt idx="11430">
                  <c:v>3.722442</c:v>
                </c:pt>
                <c:pt idx="11431">
                  <c:v>3.7227519999999998</c:v>
                </c:pt>
                <c:pt idx="11432">
                  <c:v>3.7230629999999998</c:v>
                </c:pt>
                <c:pt idx="11433">
                  <c:v>3.723373</c:v>
                </c:pt>
                <c:pt idx="11434">
                  <c:v>3.723684</c:v>
                </c:pt>
                <c:pt idx="11435">
                  <c:v>3.7239960000000001</c:v>
                </c:pt>
                <c:pt idx="11436">
                  <c:v>3.724307</c:v>
                </c:pt>
                <c:pt idx="11437">
                  <c:v>3.724618</c:v>
                </c:pt>
                <c:pt idx="11438">
                  <c:v>3.7249300000000001</c:v>
                </c:pt>
                <c:pt idx="11439">
                  <c:v>3.725241</c:v>
                </c:pt>
                <c:pt idx="11440">
                  <c:v>3.7258260000000001</c:v>
                </c:pt>
                <c:pt idx="11441">
                  <c:v>3.726137</c:v>
                </c:pt>
                <c:pt idx="11442">
                  <c:v>3.726448</c:v>
                </c:pt>
                <c:pt idx="11443">
                  <c:v>3.7267589999999999</c:v>
                </c:pt>
                <c:pt idx="11444">
                  <c:v>3.727071</c:v>
                </c:pt>
                <c:pt idx="11445">
                  <c:v>3.7276060000000002</c:v>
                </c:pt>
                <c:pt idx="11446">
                  <c:v>3.727913</c:v>
                </c:pt>
                <c:pt idx="11447">
                  <c:v>3.7282250000000001</c:v>
                </c:pt>
                <c:pt idx="11448">
                  <c:v>3.7285349999999999</c:v>
                </c:pt>
                <c:pt idx="11449">
                  <c:v>3.7288450000000002</c:v>
                </c:pt>
                <c:pt idx="11450">
                  <c:v>3.7291569999999998</c:v>
                </c:pt>
                <c:pt idx="11451">
                  <c:v>3.7294679999999998</c:v>
                </c:pt>
                <c:pt idx="11452">
                  <c:v>3.7297790000000002</c:v>
                </c:pt>
                <c:pt idx="11453">
                  <c:v>3.730089</c:v>
                </c:pt>
                <c:pt idx="11454">
                  <c:v>3.7303980000000001</c:v>
                </c:pt>
                <c:pt idx="11455">
                  <c:v>3.7307100000000002</c:v>
                </c:pt>
                <c:pt idx="11456">
                  <c:v>3.73102</c:v>
                </c:pt>
                <c:pt idx="11457">
                  <c:v>3.7313320000000001</c:v>
                </c:pt>
                <c:pt idx="11458">
                  <c:v>3.731643</c:v>
                </c:pt>
                <c:pt idx="11459">
                  <c:v>3.7319550000000001</c:v>
                </c:pt>
                <c:pt idx="11460">
                  <c:v>3.7322649999999999</c:v>
                </c:pt>
                <c:pt idx="11461">
                  <c:v>3.7325740000000001</c:v>
                </c:pt>
                <c:pt idx="11462">
                  <c:v>3.732882</c:v>
                </c:pt>
                <c:pt idx="11463">
                  <c:v>3.733193</c:v>
                </c:pt>
                <c:pt idx="11464">
                  <c:v>3.7335060000000002</c:v>
                </c:pt>
                <c:pt idx="11465">
                  <c:v>3.733816</c:v>
                </c:pt>
                <c:pt idx="11466">
                  <c:v>3.7343999999999999</c:v>
                </c:pt>
                <c:pt idx="11467">
                  <c:v>3.734712</c:v>
                </c:pt>
                <c:pt idx="11468">
                  <c:v>3.7350240000000001</c:v>
                </c:pt>
                <c:pt idx="11469">
                  <c:v>3.7353339999999999</c:v>
                </c:pt>
                <c:pt idx="11470">
                  <c:v>3.7356440000000002</c:v>
                </c:pt>
                <c:pt idx="11471">
                  <c:v>3.7359559999999998</c:v>
                </c:pt>
                <c:pt idx="11472">
                  <c:v>3.7362669999999998</c:v>
                </c:pt>
                <c:pt idx="11473">
                  <c:v>3.736577</c:v>
                </c:pt>
                <c:pt idx="11474">
                  <c:v>3.7368869999999998</c:v>
                </c:pt>
                <c:pt idx="11475">
                  <c:v>3.7371979999999998</c:v>
                </c:pt>
                <c:pt idx="11476">
                  <c:v>3.7375090000000002</c:v>
                </c:pt>
                <c:pt idx="11477">
                  <c:v>3.7378200000000001</c:v>
                </c:pt>
                <c:pt idx="11478">
                  <c:v>3.73813</c:v>
                </c:pt>
                <c:pt idx="11479">
                  <c:v>3.7384409999999999</c:v>
                </c:pt>
                <c:pt idx="11480">
                  <c:v>3.7387510000000002</c:v>
                </c:pt>
                <c:pt idx="11481">
                  <c:v>3.7390639999999999</c:v>
                </c:pt>
                <c:pt idx="11482">
                  <c:v>3.739376</c:v>
                </c:pt>
                <c:pt idx="11483">
                  <c:v>3.739687</c:v>
                </c:pt>
                <c:pt idx="11484">
                  <c:v>3.7399979999999999</c:v>
                </c:pt>
                <c:pt idx="11485">
                  <c:v>3.74031</c:v>
                </c:pt>
                <c:pt idx="11486">
                  <c:v>3.740621</c:v>
                </c:pt>
                <c:pt idx="11487">
                  <c:v>3.7409319999999999</c:v>
                </c:pt>
                <c:pt idx="11488">
                  <c:v>3.7412429999999999</c:v>
                </c:pt>
                <c:pt idx="11489">
                  <c:v>3.741555</c:v>
                </c:pt>
                <c:pt idx="11490">
                  <c:v>3.7418650000000002</c:v>
                </c:pt>
                <c:pt idx="11491">
                  <c:v>3.7421769999999999</c:v>
                </c:pt>
                <c:pt idx="11492">
                  <c:v>3.742756</c:v>
                </c:pt>
                <c:pt idx="11493">
                  <c:v>3.7430669999999999</c:v>
                </c:pt>
                <c:pt idx="11494">
                  <c:v>3.7433779999999999</c:v>
                </c:pt>
                <c:pt idx="11495">
                  <c:v>3.74369</c:v>
                </c:pt>
                <c:pt idx="11496">
                  <c:v>3.7440020000000001</c:v>
                </c:pt>
                <c:pt idx="11497">
                  <c:v>3.7445650000000001</c:v>
                </c:pt>
                <c:pt idx="11498">
                  <c:v>3.7448730000000001</c:v>
                </c:pt>
                <c:pt idx="11499">
                  <c:v>3.7451840000000001</c:v>
                </c:pt>
                <c:pt idx="11500">
                  <c:v>3.7454969999999999</c:v>
                </c:pt>
                <c:pt idx="11501">
                  <c:v>3.7458079999999998</c:v>
                </c:pt>
                <c:pt idx="11502">
                  <c:v>3.7461190000000002</c:v>
                </c:pt>
                <c:pt idx="11503">
                  <c:v>3.7464300000000001</c:v>
                </c:pt>
                <c:pt idx="11504">
                  <c:v>3.7467410000000001</c:v>
                </c:pt>
                <c:pt idx="11505">
                  <c:v>3.747052</c:v>
                </c:pt>
                <c:pt idx="11506">
                  <c:v>3.7473619999999999</c:v>
                </c:pt>
                <c:pt idx="11507">
                  <c:v>3.7476739999999999</c:v>
                </c:pt>
                <c:pt idx="11508">
                  <c:v>3.7479870000000002</c:v>
                </c:pt>
                <c:pt idx="11509">
                  <c:v>3.748297</c:v>
                </c:pt>
                <c:pt idx="11510">
                  <c:v>3.7486069999999998</c:v>
                </c:pt>
                <c:pt idx="11511">
                  <c:v>3.7489170000000001</c:v>
                </c:pt>
                <c:pt idx="11512">
                  <c:v>3.749228</c:v>
                </c:pt>
                <c:pt idx="11513">
                  <c:v>3.749539</c:v>
                </c:pt>
                <c:pt idx="11514">
                  <c:v>3.7498480000000001</c:v>
                </c:pt>
                <c:pt idx="11515">
                  <c:v>3.7501579999999999</c:v>
                </c:pt>
                <c:pt idx="11516">
                  <c:v>3.7504659999999999</c:v>
                </c:pt>
                <c:pt idx="11517">
                  <c:v>3.7507790000000001</c:v>
                </c:pt>
                <c:pt idx="11518">
                  <c:v>3.7513570000000001</c:v>
                </c:pt>
                <c:pt idx="11519">
                  <c:v>3.7516690000000001</c:v>
                </c:pt>
                <c:pt idx="11520">
                  <c:v>3.7519800000000001</c:v>
                </c:pt>
                <c:pt idx="11521">
                  <c:v>3.7522890000000002</c:v>
                </c:pt>
                <c:pt idx="11522">
                  <c:v>3.752599</c:v>
                </c:pt>
                <c:pt idx="11523">
                  <c:v>3.7529119999999998</c:v>
                </c:pt>
                <c:pt idx="11524">
                  <c:v>3.7532209999999999</c:v>
                </c:pt>
                <c:pt idx="11525">
                  <c:v>3.75353</c:v>
                </c:pt>
                <c:pt idx="11526">
                  <c:v>3.7538420000000001</c:v>
                </c:pt>
                <c:pt idx="11527">
                  <c:v>3.7541509999999998</c:v>
                </c:pt>
                <c:pt idx="11528">
                  <c:v>3.7544620000000002</c:v>
                </c:pt>
                <c:pt idx="11529">
                  <c:v>3.7547730000000001</c:v>
                </c:pt>
                <c:pt idx="11530">
                  <c:v>3.7550840000000001</c:v>
                </c:pt>
                <c:pt idx="11531">
                  <c:v>3.755395</c:v>
                </c:pt>
                <c:pt idx="11532">
                  <c:v>3.755706</c:v>
                </c:pt>
                <c:pt idx="11533">
                  <c:v>3.7560159999999998</c:v>
                </c:pt>
                <c:pt idx="11534">
                  <c:v>3.7563279999999999</c:v>
                </c:pt>
                <c:pt idx="11535">
                  <c:v>3.7566389999999998</c:v>
                </c:pt>
                <c:pt idx="11536">
                  <c:v>3.756948</c:v>
                </c:pt>
                <c:pt idx="11537">
                  <c:v>3.7572580000000002</c:v>
                </c:pt>
                <c:pt idx="11538">
                  <c:v>3.757571</c:v>
                </c:pt>
                <c:pt idx="11539">
                  <c:v>3.7578819999999999</c:v>
                </c:pt>
                <c:pt idx="11540">
                  <c:v>3.7581929999999999</c:v>
                </c:pt>
                <c:pt idx="11541">
                  <c:v>3.7585039999999998</c:v>
                </c:pt>
                <c:pt idx="11542">
                  <c:v>3.7588149999999998</c:v>
                </c:pt>
                <c:pt idx="11543">
                  <c:v>3.7591260000000002</c:v>
                </c:pt>
                <c:pt idx="11544">
                  <c:v>3.7597070000000001</c:v>
                </c:pt>
                <c:pt idx="11545">
                  <c:v>3.7600180000000001</c:v>
                </c:pt>
                <c:pt idx="11546">
                  <c:v>3.7603270000000002</c:v>
                </c:pt>
                <c:pt idx="11547">
                  <c:v>3.76064</c:v>
                </c:pt>
                <c:pt idx="11548">
                  <c:v>3.7609509999999999</c:v>
                </c:pt>
                <c:pt idx="11549">
                  <c:v>3.7614930000000002</c:v>
                </c:pt>
                <c:pt idx="11550">
                  <c:v>3.7618070000000001</c:v>
                </c:pt>
                <c:pt idx="11551">
                  <c:v>3.7621169999999999</c:v>
                </c:pt>
                <c:pt idx="11552">
                  <c:v>3.762426</c:v>
                </c:pt>
                <c:pt idx="11553">
                  <c:v>3.7627380000000001</c:v>
                </c:pt>
                <c:pt idx="11554">
                  <c:v>3.7630460000000001</c:v>
                </c:pt>
                <c:pt idx="11555">
                  <c:v>3.7633589999999999</c:v>
                </c:pt>
                <c:pt idx="11556">
                  <c:v>3.763671</c:v>
                </c:pt>
                <c:pt idx="11557">
                  <c:v>3.7639819999999999</c:v>
                </c:pt>
                <c:pt idx="11558">
                  <c:v>3.7642920000000002</c:v>
                </c:pt>
                <c:pt idx="11559">
                  <c:v>3.7646039999999998</c:v>
                </c:pt>
                <c:pt idx="11560">
                  <c:v>3.7649149999999998</c:v>
                </c:pt>
                <c:pt idx="11561">
                  <c:v>3.7652239999999999</c:v>
                </c:pt>
                <c:pt idx="11562">
                  <c:v>3.765536</c:v>
                </c:pt>
                <c:pt idx="11563">
                  <c:v>3.7658459999999998</c:v>
                </c:pt>
                <c:pt idx="11564">
                  <c:v>3.766159</c:v>
                </c:pt>
                <c:pt idx="11565">
                  <c:v>3.76647</c:v>
                </c:pt>
                <c:pt idx="11566">
                  <c:v>3.7667809999999999</c:v>
                </c:pt>
                <c:pt idx="11567">
                  <c:v>3.767093</c:v>
                </c:pt>
                <c:pt idx="11568">
                  <c:v>3.7674059999999998</c:v>
                </c:pt>
                <c:pt idx="11569">
                  <c:v>3.7677170000000002</c:v>
                </c:pt>
                <c:pt idx="11570">
                  <c:v>3.7682950000000002</c:v>
                </c:pt>
                <c:pt idx="11571">
                  <c:v>3.7686069999999998</c:v>
                </c:pt>
                <c:pt idx="11572">
                  <c:v>3.7689180000000002</c:v>
                </c:pt>
                <c:pt idx="11573">
                  <c:v>3.7692290000000002</c:v>
                </c:pt>
                <c:pt idx="11574">
                  <c:v>3.7695370000000001</c:v>
                </c:pt>
                <c:pt idx="11575">
                  <c:v>3.7698480000000001</c:v>
                </c:pt>
                <c:pt idx="11576">
                  <c:v>3.770159</c:v>
                </c:pt>
                <c:pt idx="11577">
                  <c:v>3.7704689999999998</c:v>
                </c:pt>
                <c:pt idx="11578">
                  <c:v>3.7707799999999998</c:v>
                </c:pt>
                <c:pt idx="11579">
                  <c:v>3.7710910000000002</c:v>
                </c:pt>
                <c:pt idx="11580">
                  <c:v>3.7714020000000001</c:v>
                </c:pt>
                <c:pt idx="11581">
                  <c:v>3.7717130000000001</c:v>
                </c:pt>
                <c:pt idx="11582">
                  <c:v>3.772024</c:v>
                </c:pt>
                <c:pt idx="11583">
                  <c:v>3.7723360000000001</c:v>
                </c:pt>
                <c:pt idx="11584">
                  <c:v>3.7726479999999998</c:v>
                </c:pt>
                <c:pt idx="11585">
                  <c:v>3.7729590000000002</c:v>
                </c:pt>
                <c:pt idx="11586">
                  <c:v>3.7732709999999998</c:v>
                </c:pt>
                <c:pt idx="11587">
                  <c:v>3.7735820000000002</c:v>
                </c:pt>
                <c:pt idx="11588">
                  <c:v>3.773895</c:v>
                </c:pt>
                <c:pt idx="11589">
                  <c:v>3.7742070000000001</c:v>
                </c:pt>
                <c:pt idx="11590">
                  <c:v>3.774518</c:v>
                </c:pt>
                <c:pt idx="11591">
                  <c:v>3.774829</c:v>
                </c:pt>
                <c:pt idx="11592">
                  <c:v>3.7751410000000001</c:v>
                </c:pt>
                <c:pt idx="11593">
                  <c:v>3.7754530000000002</c:v>
                </c:pt>
                <c:pt idx="11594">
                  <c:v>3.7757649999999998</c:v>
                </c:pt>
                <c:pt idx="11595">
                  <c:v>3.7760769999999999</c:v>
                </c:pt>
                <c:pt idx="11596">
                  <c:v>3.7766579999999998</c:v>
                </c:pt>
                <c:pt idx="11597">
                  <c:v>3.7769689999999998</c:v>
                </c:pt>
                <c:pt idx="11598">
                  <c:v>3.7772790000000001</c:v>
                </c:pt>
                <c:pt idx="11599">
                  <c:v>3.77759</c:v>
                </c:pt>
                <c:pt idx="11600">
                  <c:v>3.777901</c:v>
                </c:pt>
                <c:pt idx="11601">
                  <c:v>3.778435</c:v>
                </c:pt>
                <c:pt idx="11602">
                  <c:v>3.7787449999999998</c:v>
                </c:pt>
                <c:pt idx="11603">
                  <c:v>3.7790560000000002</c:v>
                </c:pt>
                <c:pt idx="11604">
                  <c:v>3.7793640000000002</c:v>
                </c:pt>
                <c:pt idx="11605">
                  <c:v>3.7796750000000001</c:v>
                </c:pt>
                <c:pt idx="11606">
                  <c:v>3.7799839999999998</c:v>
                </c:pt>
                <c:pt idx="11607">
                  <c:v>3.7802950000000002</c:v>
                </c:pt>
                <c:pt idx="11608">
                  <c:v>3.7806060000000001</c:v>
                </c:pt>
                <c:pt idx="11609">
                  <c:v>3.7809170000000001</c:v>
                </c:pt>
                <c:pt idx="11610">
                  <c:v>3.7812260000000002</c:v>
                </c:pt>
                <c:pt idx="11611">
                  <c:v>3.781539</c:v>
                </c:pt>
                <c:pt idx="11612">
                  <c:v>3.7818510000000001</c:v>
                </c:pt>
                <c:pt idx="11613">
                  <c:v>3.7821630000000002</c:v>
                </c:pt>
                <c:pt idx="11614">
                  <c:v>3.7824749999999998</c:v>
                </c:pt>
                <c:pt idx="11615">
                  <c:v>3.7827869999999999</c:v>
                </c:pt>
                <c:pt idx="11616">
                  <c:v>3.7830970000000002</c:v>
                </c:pt>
                <c:pt idx="11617">
                  <c:v>3.7834099999999999</c:v>
                </c:pt>
                <c:pt idx="11618">
                  <c:v>3.7837179999999999</c:v>
                </c:pt>
                <c:pt idx="11619">
                  <c:v>3.78403</c:v>
                </c:pt>
                <c:pt idx="11620">
                  <c:v>3.784341</c:v>
                </c:pt>
                <c:pt idx="11621">
                  <c:v>3.7846510000000002</c:v>
                </c:pt>
                <c:pt idx="11622">
                  <c:v>3.785228</c:v>
                </c:pt>
                <c:pt idx="11623">
                  <c:v>3.785539</c:v>
                </c:pt>
                <c:pt idx="11624">
                  <c:v>3.7858499999999999</c:v>
                </c:pt>
                <c:pt idx="11625">
                  <c:v>3.7861609999999999</c:v>
                </c:pt>
                <c:pt idx="11626">
                  <c:v>3.7864719999999998</c:v>
                </c:pt>
                <c:pt idx="11627">
                  <c:v>3.7867829999999998</c:v>
                </c:pt>
                <c:pt idx="11628">
                  <c:v>3.787093</c:v>
                </c:pt>
                <c:pt idx="11629">
                  <c:v>3.787404</c:v>
                </c:pt>
                <c:pt idx="11630">
                  <c:v>3.7877149999999999</c:v>
                </c:pt>
                <c:pt idx="11631">
                  <c:v>3.788027</c:v>
                </c:pt>
                <c:pt idx="11632">
                  <c:v>3.788338</c:v>
                </c:pt>
                <c:pt idx="11633">
                  <c:v>3.7886489999999999</c:v>
                </c:pt>
                <c:pt idx="11634">
                  <c:v>3.7889590000000002</c:v>
                </c:pt>
                <c:pt idx="11635">
                  <c:v>3.789272</c:v>
                </c:pt>
                <c:pt idx="11636">
                  <c:v>3.7895840000000001</c:v>
                </c:pt>
                <c:pt idx="11637">
                  <c:v>3.789895</c:v>
                </c:pt>
                <c:pt idx="11638">
                  <c:v>3.7902070000000001</c:v>
                </c:pt>
                <c:pt idx="11639">
                  <c:v>3.7905169999999999</c:v>
                </c:pt>
                <c:pt idx="11640">
                  <c:v>3.790829</c:v>
                </c:pt>
                <c:pt idx="11641">
                  <c:v>3.79114</c:v>
                </c:pt>
                <c:pt idx="11642">
                  <c:v>3.791452</c:v>
                </c:pt>
                <c:pt idx="11643">
                  <c:v>3.7917640000000001</c:v>
                </c:pt>
                <c:pt idx="11644">
                  <c:v>3.7920739999999999</c:v>
                </c:pt>
                <c:pt idx="11645">
                  <c:v>3.792386</c:v>
                </c:pt>
                <c:pt idx="11646">
                  <c:v>3.7926959999999998</c:v>
                </c:pt>
                <c:pt idx="11647">
                  <c:v>3.7930079999999999</c:v>
                </c:pt>
                <c:pt idx="11648">
                  <c:v>3.7935910000000002</c:v>
                </c:pt>
                <c:pt idx="11649">
                  <c:v>3.7939020000000001</c:v>
                </c:pt>
                <c:pt idx="11650">
                  <c:v>3.7942119999999999</c:v>
                </c:pt>
                <c:pt idx="11651">
                  <c:v>3.794524</c:v>
                </c:pt>
                <c:pt idx="11652">
                  <c:v>3.7948339999999998</c:v>
                </c:pt>
                <c:pt idx="11653">
                  <c:v>3.795388</c:v>
                </c:pt>
                <c:pt idx="11654">
                  <c:v>3.7957000000000001</c:v>
                </c:pt>
                <c:pt idx="11655">
                  <c:v>3.796011</c:v>
                </c:pt>
                <c:pt idx="11656">
                  <c:v>3.7963230000000001</c:v>
                </c:pt>
                <c:pt idx="11657">
                  <c:v>3.7966329999999999</c:v>
                </c:pt>
                <c:pt idx="11658">
                  <c:v>3.7969439999999999</c:v>
                </c:pt>
                <c:pt idx="11659">
                  <c:v>3.7972549999999998</c:v>
                </c:pt>
                <c:pt idx="11660">
                  <c:v>3.7975660000000002</c:v>
                </c:pt>
                <c:pt idx="11661">
                  <c:v>3.797879</c:v>
                </c:pt>
                <c:pt idx="11662">
                  <c:v>3.7981880000000001</c:v>
                </c:pt>
                <c:pt idx="11663">
                  <c:v>3.7984990000000001</c:v>
                </c:pt>
                <c:pt idx="11664">
                  <c:v>3.79881</c:v>
                </c:pt>
                <c:pt idx="11665">
                  <c:v>3.799121</c:v>
                </c:pt>
                <c:pt idx="11666">
                  <c:v>3.7994319999999999</c:v>
                </c:pt>
                <c:pt idx="11667">
                  <c:v>3.799744</c:v>
                </c:pt>
                <c:pt idx="11668">
                  <c:v>3.8000530000000001</c:v>
                </c:pt>
                <c:pt idx="11669">
                  <c:v>3.8003640000000001</c:v>
                </c:pt>
                <c:pt idx="11670">
                  <c:v>3.8006760000000002</c:v>
                </c:pt>
                <c:pt idx="11671">
                  <c:v>3.8009870000000001</c:v>
                </c:pt>
                <c:pt idx="11672">
                  <c:v>3.8012980000000001</c:v>
                </c:pt>
                <c:pt idx="11673">
                  <c:v>3.8016079999999999</c:v>
                </c:pt>
                <c:pt idx="11674">
                  <c:v>3.8021910000000001</c:v>
                </c:pt>
                <c:pt idx="11675">
                  <c:v>3.8025009999999999</c:v>
                </c:pt>
                <c:pt idx="11676">
                  <c:v>3.8028140000000001</c:v>
                </c:pt>
                <c:pt idx="11677">
                  <c:v>3.8031239999999999</c:v>
                </c:pt>
                <c:pt idx="11678">
                  <c:v>3.8034330000000001</c:v>
                </c:pt>
                <c:pt idx="11679">
                  <c:v>3.8037450000000002</c:v>
                </c:pt>
                <c:pt idx="11680">
                  <c:v>3.8040530000000001</c:v>
                </c:pt>
                <c:pt idx="11681">
                  <c:v>3.8043659999999999</c:v>
                </c:pt>
                <c:pt idx="11682">
                  <c:v>3.8046769999999999</c:v>
                </c:pt>
                <c:pt idx="11683">
                  <c:v>3.804986</c:v>
                </c:pt>
                <c:pt idx="11684">
                  <c:v>3.8052969999999999</c:v>
                </c:pt>
                <c:pt idx="11685">
                  <c:v>3.805606</c:v>
                </c:pt>
                <c:pt idx="11686">
                  <c:v>3.8059180000000001</c:v>
                </c:pt>
                <c:pt idx="11687">
                  <c:v>3.8062290000000001</c:v>
                </c:pt>
                <c:pt idx="11688">
                  <c:v>3.8065410000000002</c:v>
                </c:pt>
                <c:pt idx="11689">
                  <c:v>3.8068499999999998</c:v>
                </c:pt>
                <c:pt idx="11690">
                  <c:v>3.8071630000000001</c:v>
                </c:pt>
                <c:pt idx="11691">
                  <c:v>3.8074750000000002</c:v>
                </c:pt>
                <c:pt idx="11692">
                  <c:v>3.807785</c:v>
                </c:pt>
                <c:pt idx="11693">
                  <c:v>3.8080949999999998</c:v>
                </c:pt>
                <c:pt idx="11694">
                  <c:v>3.8084060000000002</c:v>
                </c:pt>
                <c:pt idx="11695">
                  <c:v>3.8087179999999998</c:v>
                </c:pt>
                <c:pt idx="11696">
                  <c:v>3.8090290000000002</c:v>
                </c:pt>
                <c:pt idx="11697">
                  <c:v>3.8093409999999999</c:v>
                </c:pt>
                <c:pt idx="11698">
                  <c:v>3.8096519999999998</c:v>
                </c:pt>
                <c:pt idx="11699">
                  <c:v>3.8099630000000002</c:v>
                </c:pt>
                <c:pt idx="11700">
                  <c:v>3.8105410000000002</c:v>
                </c:pt>
                <c:pt idx="11701">
                  <c:v>3.8108520000000001</c:v>
                </c:pt>
                <c:pt idx="11702">
                  <c:v>3.8111640000000002</c:v>
                </c:pt>
                <c:pt idx="11703">
                  <c:v>3.811474</c:v>
                </c:pt>
                <c:pt idx="11704">
                  <c:v>3.811785</c:v>
                </c:pt>
                <c:pt idx="11705">
                  <c:v>3.812325</c:v>
                </c:pt>
                <c:pt idx="11706">
                  <c:v>3.8126359999999999</c:v>
                </c:pt>
                <c:pt idx="11707">
                  <c:v>3.8129490000000001</c:v>
                </c:pt>
                <c:pt idx="11708">
                  <c:v>3.813259</c:v>
                </c:pt>
                <c:pt idx="11709">
                  <c:v>3.813571</c:v>
                </c:pt>
                <c:pt idx="11710">
                  <c:v>3.8138809999999999</c:v>
                </c:pt>
                <c:pt idx="11711">
                  <c:v>3.8141929999999999</c:v>
                </c:pt>
                <c:pt idx="11712">
                  <c:v>3.8145060000000002</c:v>
                </c:pt>
                <c:pt idx="11713">
                  <c:v>3.8148170000000001</c:v>
                </c:pt>
                <c:pt idx="11714">
                  <c:v>3.8151269999999999</c:v>
                </c:pt>
                <c:pt idx="11715">
                  <c:v>3.815439</c:v>
                </c:pt>
                <c:pt idx="11716">
                  <c:v>3.8157489999999998</c:v>
                </c:pt>
                <c:pt idx="11717">
                  <c:v>3.8160599999999998</c:v>
                </c:pt>
                <c:pt idx="11718">
                  <c:v>3.8163719999999999</c:v>
                </c:pt>
                <c:pt idx="11719">
                  <c:v>3.816684</c:v>
                </c:pt>
                <c:pt idx="11720">
                  <c:v>3.8169949999999999</c:v>
                </c:pt>
                <c:pt idx="11721">
                  <c:v>3.817304</c:v>
                </c:pt>
                <c:pt idx="11722">
                  <c:v>3.8176160000000001</c:v>
                </c:pt>
                <c:pt idx="11723">
                  <c:v>3.8179270000000001</c:v>
                </c:pt>
                <c:pt idx="11724">
                  <c:v>3.818238</c:v>
                </c:pt>
                <c:pt idx="11725">
                  <c:v>3.8185470000000001</c:v>
                </c:pt>
                <c:pt idx="11726">
                  <c:v>3.8191310000000001</c:v>
                </c:pt>
                <c:pt idx="11727">
                  <c:v>3.8194409999999999</c:v>
                </c:pt>
                <c:pt idx="11728">
                  <c:v>3.8197540000000001</c:v>
                </c:pt>
                <c:pt idx="11729">
                  <c:v>3.8200660000000002</c:v>
                </c:pt>
                <c:pt idx="11730">
                  <c:v>3.8203779999999998</c:v>
                </c:pt>
                <c:pt idx="11731">
                  <c:v>3.8206880000000001</c:v>
                </c:pt>
                <c:pt idx="11732">
                  <c:v>3.8209979999999999</c:v>
                </c:pt>
                <c:pt idx="11733">
                  <c:v>3.8213080000000001</c:v>
                </c:pt>
                <c:pt idx="11734">
                  <c:v>3.8216199999999998</c:v>
                </c:pt>
                <c:pt idx="11735">
                  <c:v>3.8219319999999999</c:v>
                </c:pt>
                <c:pt idx="11736">
                  <c:v>3.8222420000000001</c:v>
                </c:pt>
                <c:pt idx="11737">
                  <c:v>3.8225539999999998</c:v>
                </c:pt>
                <c:pt idx="11738">
                  <c:v>3.8228650000000002</c:v>
                </c:pt>
                <c:pt idx="11739">
                  <c:v>3.8231760000000001</c:v>
                </c:pt>
                <c:pt idx="11740">
                  <c:v>3.8234870000000001</c:v>
                </c:pt>
                <c:pt idx="11741">
                  <c:v>3.8237990000000002</c:v>
                </c:pt>
                <c:pt idx="11742">
                  <c:v>3.8241079999999998</c:v>
                </c:pt>
                <c:pt idx="11743">
                  <c:v>3.8244210000000001</c:v>
                </c:pt>
                <c:pt idx="11744">
                  <c:v>3.824732</c:v>
                </c:pt>
                <c:pt idx="11745">
                  <c:v>3.8250449999999998</c:v>
                </c:pt>
                <c:pt idx="11746">
                  <c:v>3.8253539999999999</c:v>
                </c:pt>
                <c:pt idx="11747">
                  <c:v>3.8256640000000002</c:v>
                </c:pt>
                <c:pt idx="11748">
                  <c:v>3.8259750000000001</c:v>
                </c:pt>
                <c:pt idx="11749">
                  <c:v>3.8262860000000001</c:v>
                </c:pt>
                <c:pt idx="11750">
                  <c:v>3.8265980000000002</c:v>
                </c:pt>
                <c:pt idx="11751">
                  <c:v>3.8269099999999998</c:v>
                </c:pt>
                <c:pt idx="11752">
                  <c:v>3.8274859999999999</c:v>
                </c:pt>
                <c:pt idx="11753">
                  <c:v>3.8277969999999999</c:v>
                </c:pt>
                <c:pt idx="11754">
                  <c:v>3.8281079999999998</c:v>
                </c:pt>
                <c:pt idx="11755">
                  <c:v>3.8284199999999999</c:v>
                </c:pt>
                <c:pt idx="11756">
                  <c:v>3.8287309999999999</c:v>
                </c:pt>
                <c:pt idx="11757">
                  <c:v>3.8292609999999998</c:v>
                </c:pt>
                <c:pt idx="11758">
                  <c:v>3.8295729999999999</c:v>
                </c:pt>
                <c:pt idx="11759">
                  <c:v>3.8298839999999998</c:v>
                </c:pt>
                <c:pt idx="11760">
                  <c:v>3.8301949999999998</c:v>
                </c:pt>
                <c:pt idx="11761">
                  <c:v>3.830508</c:v>
                </c:pt>
                <c:pt idx="11762">
                  <c:v>3.830819</c:v>
                </c:pt>
                <c:pt idx="11763">
                  <c:v>3.8311299999999999</c:v>
                </c:pt>
                <c:pt idx="11764">
                  <c:v>3.8314409999999999</c:v>
                </c:pt>
                <c:pt idx="11765">
                  <c:v>3.83175</c:v>
                </c:pt>
                <c:pt idx="11766">
                  <c:v>3.8320599999999998</c:v>
                </c:pt>
                <c:pt idx="11767">
                  <c:v>3.832373</c:v>
                </c:pt>
                <c:pt idx="11768">
                  <c:v>3.8326850000000001</c:v>
                </c:pt>
                <c:pt idx="11769">
                  <c:v>3.8329949999999999</c:v>
                </c:pt>
                <c:pt idx="11770">
                  <c:v>3.8333050000000002</c:v>
                </c:pt>
                <c:pt idx="11771">
                  <c:v>3.8336160000000001</c:v>
                </c:pt>
                <c:pt idx="11772">
                  <c:v>3.8339829999999999</c:v>
                </c:pt>
                <c:pt idx="11773">
                  <c:v>3.8342939999999999</c:v>
                </c:pt>
                <c:pt idx="11774">
                  <c:v>3.8346040000000001</c:v>
                </c:pt>
                <c:pt idx="11775">
                  <c:v>3.8349160000000002</c:v>
                </c:pt>
                <c:pt idx="11776">
                  <c:v>3.835229</c:v>
                </c:pt>
                <c:pt idx="11777">
                  <c:v>3.8355389999999998</c:v>
                </c:pt>
                <c:pt idx="11778">
                  <c:v>3.8361179999999999</c:v>
                </c:pt>
                <c:pt idx="11779">
                  <c:v>3.8364280000000002</c:v>
                </c:pt>
                <c:pt idx="11780">
                  <c:v>3.836741</c:v>
                </c:pt>
                <c:pt idx="11781">
                  <c:v>3.8370489999999999</c:v>
                </c:pt>
                <c:pt idx="11782">
                  <c:v>3.837361</c:v>
                </c:pt>
                <c:pt idx="11783">
                  <c:v>3.8376709999999998</c:v>
                </c:pt>
                <c:pt idx="11784">
                  <c:v>3.8379829999999999</c:v>
                </c:pt>
                <c:pt idx="11785">
                  <c:v>3.838292</c:v>
                </c:pt>
                <c:pt idx="11786">
                  <c:v>3.8386049999999998</c:v>
                </c:pt>
                <c:pt idx="11787">
                  <c:v>3.8389150000000001</c:v>
                </c:pt>
                <c:pt idx="11788">
                  <c:v>3.839226</c:v>
                </c:pt>
                <c:pt idx="11789">
                  <c:v>3.8395380000000001</c:v>
                </c:pt>
                <c:pt idx="11790">
                  <c:v>3.8398500000000002</c:v>
                </c:pt>
                <c:pt idx="11791">
                  <c:v>3.8401589999999999</c:v>
                </c:pt>
                <c:pt idx="11792">
                  <c:v>3.8404720000000001</c:v>
                </c:pt>
                <c:pt idx="11793">
                  <c:v>3.8407830000000001</c:v>
                </c:pt>
                <c:pt idx="11794">
                  <c:v>3.8410950000000001</c:v>
                </c:pt>
                <c:pt idx="11795">
                  <c:v>3.8414030000000001</c:v>
                </c:pt>
                <c:pt idx="11796">
                  <c:v>3.8417129999999999</c:v>
                </c:pt>
                <c:pt idx="11797">
                  <c:v>3.8420230000000002</c:v>
                </c:pt>
                <c:pt idx="11798">
                  <c:v>3.8423349999999998</c:v>
                </c:pt>
                <c:pt idx="11799">
                  <c:v>3.8426469999999999</c:v>
                </c:pt>
                <c:pt idx="11800">
                  <c:v>3.8429579999999999</c:v>
                </c:pt>
                <c:pt idx="11801">
                  <c:v>3.8432689999999998</c:v>
                </c:pt>
                <c:pt idx="11802">
                  <c:v>3.8435790000000001</c:v>
                </c:pt>
                <c:pt idx="11803">
                  <c:v>3.8438889999999999</c:v>
                </c:pt>
                <c:pt idx="11804">
                  <c:v>3.8444669999999999</c:v>
                </c:pt>
                <c:pt idx="11805">
                  <c:v>3.8447749999999998</c:v>
                </c:pt>
                <c:pt idx="11806">
                  <c:v>3.8450850000000001</c:v>
                </c:pt>
                <c:pt idx="11807">
                  <c:v>3.8453949999999999</c:v>
                </c:pt>
                <c:pt idx="11808">
                  <c:v>3.8457080000000001</c:v>
                </c:pt>
                <c:pt idx="11809">
                  <c:v>3.8461889999999999</c:v>
                </c:pt>
                <c:pt idx="11810">
                  <c:v>3.8464990000000001</c:v>
                </c:pt>
                <c:pt idx="11811">
                  <c:v>3.8468110000000002</c:v>
                </c:pt>
                <c:pt idx="11812">
                  <c:v>3.8471229999999998</c:v>
                </c:pt>
                <c:pt idx="11813">
                  <c:v>3.8474339999999998</c:v>
                </c:pt>
                <c:pt idx="11814">
                  <c:v>3.8477459999999999</c:v>
                </c:pt>
                <c:pt idx="11815">
                  <c:v>3.8480569999999998</c:v>
                </c:pt>
                <c:pt idx="11816">
                  <c:v>3.8483649999999998</c:v>
                </c:pt>
                <c:pt idx="11817">
                  <c:v>3.8486769999999999</c:v>
                </c:pt>
                <c:pt idx="11818">
                  <c:v>3.8489879999999999</c:v>
                </c:pt>
                <c:pt idx="11819">
                  <c:v>3.8492989999999998</c:v>
                </c:pt>
                <c:pt idx="11820">
                  <c:v>3.8496090000000001</c:v>
                </c:pt>
                <c:pt idx="11821">
                  <c:v>3.8499219999999998</c:v>
                </c:pt>
                <c:pt idx="11822">
                  <c:v>3.8502329999999998</c:v>
                </c:pt>
                <c:pt idx="11823">
                  <c:v>3.8505440000000002</c:v>
                </c:pt>
                <c:pt idx="11824">
                  <c:v>3.8508559999999998</c:v>
                </c:pt>
                <c:pt idx="11825">
                  <c:v>3.8511679999999999</c:v>
                </c:pt>
                <c:pt idx="11826">
                  <c:v>3.8514780000000002</c:v>
                </c:pt>
                <c:pt idx="11827">
                  <c:v>3.8517899999999998</c:v>
                </c:pt>
                <c:pt idx="11828">
                  <c:v>3.8521010000000002</c:v>
                </c:pt>
                <c:pt idx="11829">
                  <c:v>3.8524099999999999</c:v>
                </c:pt>
                <c:pt idx="11830">
                  <c:v>3.8529900000000001</c:v>
                </c:pt>
                <c:pt idx="11831">
                  <c:v>3.8533019999999998</c:v>
                </c:pt>
                <c:pt idx="11832">
                  <c:v>3.8536139999999999</c:v>
                </c:pt>
                <c:pt idx="11833">
                  <c:v>3.8539249999999998</c:v>
                </c:pt>
                <c:pt idx="11834">
                  <c:v>3.8542380000000001</c:v>
                </c:pt>
                <c:pt idx="11835">
                  <c:v>3.8545500000000001</c:v>
                </c:pt>
                <c:pt idx="11836">
                  <c:v>3.8548589999999998</c:v>
                </c:pt>
                <c:pt idx="11837">
                  <c:v>3.8551730000000002</c:v>
                </c:pt>
                <c:pt idx="11838">
                  <c:v>3.8554840000000001</c:v>
                </c:pt>
                <c:pt idx="11839">
                  <c:v>3.8557950000000001</c:v>
                </c:pt>
                <c:pt idx="11840">
                  <c:v>3.856106</c:v>
                </c:pt>
                <c:pt idx="11841">
                  <c:v>3.856417</c:v>
                </c:pt>
                <c:pt idx="11842">
                  <c:v>3.8567290000000001</c:v>
                </c:pt>
                <c:pt idx="11843">
                  <c:v>3.8570419999999999</c:v>
                </c:pt>
                <c:pt idx="11844">
                  <c:v>3.8573529999999998</c:v>
                </c:pt>
                <c:pt idx="11845">
                  <c:v>3.8576609999999998</c:v>
                </c:pt>
                <c:pt idx="11846">
                  <c:v>3.8579729999999999</c:v>
                </c:pt>
                <c:pt idx="11847">
                  <c:v>3.858285</c:v>
                </c:pt>
                <c:pt idx="11848">
                  <c:v>3.8585940000000001</c:v>
                </c:pt>
                <c:pt idx="11849">
                  <c:v>3.8589039999999999</c:v>
                </c:pt>
                <c:pt idx="11850">
                  <c:v>3.859216</c:v>
                </c:pt>
                <c:pt idx="11851">
                  <c:v>3.8595269999999999</c:v>
                </c:pt>
                <c:pt idx="11852">
                  <c:v>3.859839</c:v>
                </c:pt>
                <c:pt idx="11853">
                  <c:v>3.86015</c:v>
                </c:pt>
                <c:pt idx="11854">
                  <c:v>3.8604620000000001</c:v>
                </c:pt>
                <c:pt idx="11855">
                  <c:v>3.8607719999999999</c:v>
                </c:pt>
                <c:pt idx="11856">
                  <c:v>3.861351</c:v>
                </c:pt>
                <c:pt idx="11857">
                  <c:v>3.8616640000000002</c:v>
                </c:pt>
                <c:pt idx="11858">
                  <c:v>3.8619729999999999</c:v>
                </c:pt>
                <c:pt idx="11859">
                  <c:v>3.8622839999999998</c:v>
                </c:pt>
                <c:pt idx="11860">
                  <c:v>3.8625940000000001</c:v>
                </c:pt>
                <c:pt idx="11861">
                  <c:v>3.8631229999999999</c:v>
                </c:pt>
                <c:pt idx="11862">
                  <c:v>3.8634360000000001</c:v>
                </c:pt>
                <c:pt idx="11863">
                  <c:v>3.8637459999999999</c:v>
                </c:pt>
                <c:pt idx="11864">
                  <c:v>3.8640560000000002</c:v>
                </c:pt>
                <c:pt idx="11865">
                  <c:v>3.864366</c:v>
                </c:pt>
                <c:pt idx="11866">
                  <c:v>3.8646790000000002</c:v>
                </c:pt>
                <c:pt idx="11867">
                  <c:v>3.8649900000000001</c:v>
                </c:pt>
                <c:pt idx="11868">
                  <c:v>3.8653029999999999</c:v>
                </c:pt>
                <c:pt idx="11869">
                  <c:v>3.8656139999999999</c:v>
                </c:pt>
                <c:pt idx="11870">
                  <c:v>3.8659249999999998</c:v>
                </c:pt>
                <c:pt idx="11871">
                  <c:v>3.8662359999999998</c:v>
                </c:pt>
                <c:pt idx="11872">
                  <c:v>3.8665479999999999</c:v>
                </c:pt>
                <c:pt idx="11873">
                  <c:v>3.866857</c:v>
                </c:pt>
                <c:pt idx="11874">
                  <c:v>3.8671669999999998</c:v>
                </c:pt>
                <c:pt idx="11875">
                  <c:v>3.8674789999999999</c:v>
                </c:pt>
                <c:pt idx="11876">
                  <c:v>3.867791</c:v>
                </c:pt>
                <c:pt idx="11877">
                  <c:v>3.8681019999999999</c:v>
                </c:pt>
                <c:pt idx="11878">
                  <c:v>3.8684129999999999</c:v>
                </c:pt>
                <c:pt idx="11879">
                  <c:v>3.8687239999999998</c:v>
                </c:pt>
                <c:pt idx="11880">
                  <c:v>3.8690359999999999</c:v>
                </c:pt>
                <c:pt idx="11881">
                  <c:v>3.869348</c:v>
                </c:pt>
                <c:pt idx="11882">
                  <c:v>3.8699270000000001</c:v>
                </c:pt>
                <c:pt idx="11883">
                  <c:v>3.8702369999999999</c:v>
                </c:pt>
                <c:pt idx="11884">
                  <c:v>3.870549</c:v>
                </c:pt>
                <c:pt idx="11885">
                  <c:v>3.8708589999999998</c:v>
                </c:pt>
                <c:pt idx="11886">
                  <c:v>3.8711690000000001</c:v>
                </c:pt>
                <c:pt idx="11887">
                  <c:v>3.87148</c:v>
                </c:pt>
                <c:pt idx="11888">
                  <c:v>3.8717920000000001</c:v>
                </c:pt>
                <c:pt idx="11889">
                  <c:v>3.8721030000000001</c:v>
                </c:pt>
                <c:pt idx="11890">
                  <c:v>3.8724129999999999</c:v>
                </c:pt>
                <c:pt idx="11891">
                  <c:v>3.8727230000000001</c:v>
                </c:pt>
                <c:pt idx="11892">
                  <c:v>3.8730349999999998</c:v>
                </c:pt>
                <c:pt idx="11893">
                  <c:v>3.8733460000000002</c:v>
                </c:pt>
                <c:pt idx="11894">
                  <c:v>3.8736570000000001</c:v>
                </c:pt>
                <c:pt idx="11895">
                  <c:v>3.8739680000000001</c:v>
                </c:pt>
                <c:pt idx="11896">
                  <c:v>3.874279</c:v>
                </c:pt>
                <c:pt idx="11897">
                  <c:v>3.87459</c:v>
                </c:pt>
                <c:pt idx="11898">
                  <c:v>3.8749009999999999</c:v>
                </c:pt>
                <c:pt idx="11899">
                  <c:v>3.8752119999999999</c:v>
                </c:pt>
                <c:pt idx="11900">
                  <c:v>3.8755229999999998</c:v>
                </c:pt>
                <c:pt idx="11901">
                  <c:v>3.8758349999999999</c:v>
                </c:pt>
                <c:pt idx="11902">
                  <c:v>3.8761450000000002</c:v>
                </c:pt>
                <c:pt idx="11903">
                  <c:v>3.8764560000000001</c:v>
                </c:pt>
                <c:pt idx="11904">
                  <c:v>3.8767649999999998</c:v>
                </c:pt>
                <c:pt idx="11905">
                  <c:v>3.877075</c:v>
                </c:pt>
                <c:pt idx="11906">
                  <c:v>3.8773870000000001</c:v>
                </c:pt>
                <c:pt idx="11907">
                  <c:v>3.8776959999999998</c:v>
                </c:pt>
                <c:pt idx="11908">
                  <c:v>3.8782730000000001</c:v>
                </c:pt>
                <c:pt idx="11909">
                  <c:v>3.8785829999999999</c:v>
                </c:pt>
                <c:pt idx="11910">
                  <c:v>3.8788939999999998</c:v>
                </c:pt>
                <c:pt idx="11911">
                  <c:v>3.879203</c:v>
                </c:pt>
                <c:pt idx="11912">
                  <c:v>3.879515</c:v>
                </c:pt>
                <c:pt idx="11913">
                  <c:v>3.8800560000000002</c:v>
                </c:pt>
                <c:pt idx="11914">
                  <c:v>3.880366</c:v>
                </c:pt>
                <c:pt idx="11915">
                  <c:v>3.8806780000000001</c:v>
                </c:pt>
                <c:pt idx="11916">
                  <c:v>3.880989</c:v>
                </c:pt>
                <c:pt idx="11917">
                  <c:v>3.8813010000000001</c:v>
                </c:pt>
                <c:pt idx="11918">
                  <c:v>3.8816139999999999</c:v>
                </c:pt>
                <c:pt idx="11919">
                  <c:v>3.8819249999999998</c:v>
                </c:pt>
                <c:pt idx="11920">
                  <c:v>3.882234</c:v>
                </c:pt>
                <c:pt idx="11921">
                  <c:v>3.8825430000000001</c:v>
                </c:pt>
                <c:pt idx="11922">
                  <c:v>3.8828589999999998</c:v>
                </c:pt>
                <c:pt idx="11923">
                  <c:v>3.8831699999999998</c:v>
                </c:pt>
                <c:pt idx="11924">
                  <c:v>3.8834810000000002</c:v>
                </c:pt>
                <c:pt idx="11925">
                  <c:v>3.8837899999999999</c:v>
                </c:pt>
                <c:pt idx="11926">
                  <c:v>3.8841000000000001</c:v>
                </c:pt>
                <c:pt idx="11927">
                  <c:v>3.8844099999999999</c:v>
                </c:pt>
                <c:pt idx="11928">
                  <c:v>3.8847209999999999</c:v>
                </c:pt>
                <c:pt idx="11929">
                  <c:v>3.8850310000000001</c:v>
                </c:pt>
                <c:pt idx="11930">
                  <c:v>3.8853439999999999</c:v>
                </c:pt>
                <c:pt idx="11931">
                  <c:v>3.885656</c:v>
                </c:pt>
                <c:pt idx="11932">
                  <c:v>3.8859650000000001</c:v>
                </c:pt>
                <c:pt idx="11933">
                  <c:v>3.8862749999999999</c:v>
                </c:pt>
                <c:pt idx="11934">
                  <c:v>3.8868529999999999</c:v>
                </c:pt>
                <c:pt idx="11935">
                  <c:v>3.8871630000000001</c:v>
                </c:pt>
                <c:pt idx="11936">
                  <c:v>3.8874749999999998</c:v>
                </c:pt>
                <c:pt idx="11937">
                  <c:v>3.8877869999999999</c:v>
                </c:pt>
                <c:pt idx="11938">
                  <c:v>3.8880979999999998</c:v>
                </c:pt>
                <c:pt idx="11939">
                  <c:v>3.8884110000000001</c:v>
                </c:pt>
                <c:pt idx="11940">
                  <c:v>3.8887230000000002</c:v>
                </c:pt>
                <c:pt idx="11941">
                  <c:v>3.889033</c:v>
                </c:pt>
                <c:pt idx="11942">
                  <c:v>3.8893450000000001</c:v>
                </c:pt>
                <c:pt idx="11943">
                  <c:v>3.8896540000000002</c:v>
                </c:pt>
                <c:pt idx="11944">
                  <c:v>3.8899620000000001</c:v>
                </c:pt>
                <c:pt idx="11945">
                  <c:v>3.8902749999999999</c:v>
                </c:pt>
                <c:pt idx="11946">
                  <c:v>3.8905859999999999</c:v>
                </c:pt>
                <c:pt idx="11947">
                  <c:v>3.8908960000000001</c:v>
                </c:pt>
                <c:pt idx="11948">
                  <c:v>3.8912070000000001</c:v>
                </c:pt>
                <c:pt idx="11949">
                  <c:v>3.8915190000000002</c:v>
                </c:pt>
                <c:pt idx="11950">
                  <c:v>3.8918300000000001</c:v>
                </c:pt>
                <c:pt idx="11951">
                  <c:v>3.8921410000000001</c:v>
                </c:pt>
                <c:pt idx="11952">
                  <c:v>3.8924539999999999</c:v>
                </c:pt>
                <c:pt idx="11953">
                  <c:v>3.8927659999999999</c:v>
                </c:pt>
                <c:pt idx="11954">
                  <c:v>3.8930760000000002</c:v>
                </c:pt>
                <c:pt idx="11955">
                  <c:v>3.8933849999999999</c:v>
                </c:pt>
                <c:pt idx="11956">
                  <c:v>3.8936959999999998</c:v>
                </c:pt>
                <c:pt idx="11957">
                  <c:v>3.8940070000000002</c:v>
                </c:pt>
                <c:pt idx="11958">
                  <c:v>3.8943189999999999</c:v>
                </c:pt>
                <c:pt idx="11959">
                  <c:v>3.8946299999999998</c:v>
                </c:pt>
                <c:pt idx="11960">
                  <c:v>3.8952079999999998</c:v>
                </c:pt>
                <c:pt idx="11961">
                  <c:v>3.8955190000000002</c:v>
                </c:pt>
                <c:pt idx="11962">
                  <c:v>3.8958309999999998</c:v>
                </c:pt>
                <c:pt idx="11963">
                  <c:v>3.8961420000000002</c:v>
                </c:pt>
                <c:pt idx="11964">
                  <c:v>3.8964530000000002</c:v>
                </c:pt>
                <c:pt idx="11965">
                  <c:v>3.8970039999999999</c:v>
                </c:pt>
                <c:pt idx="11966">
                  <c:v>3.897316</c:v>
                </c:pt>
                <c:pt idx="11967">
                  <c:v>3.897627</c:v>
                </c:pt>
                <c:pt idx="11968">
                  <c:v>3.8979360000000001</c:v>
                </c:pt>
                <c:pt idx="11969">
                  <c:v>3.898247</c:v>
                </c:pt>
                <c:pt idx="11970">
                  <c:v>3.8985599999999998</c:v>
                </c:pt>
                <c:pt idx="11971">
                  <c:v>3.8988700000000001</c:v>
                </c:pt>
                <c:pt idx="11972">
                  <c:v>3.8991799999999999</c:v>
                </c:pt>
                <c:pt idx="11973">
                  <c:v>3.8994909999999998</c:v>
                </c:pt>
                <c:pt idx="11974">
                  <c:v>3.8998029999999999</c:v>
                </c:pt>
                <c:pt idx="11975">
                  <c:v>3.900112</c:v>
                </c:pt>
                <c:pt idx="11976">
                  <c:v>3.900423</c:v>
                </c:pt>
                <c:pt idx="11977">
                  <c:v>3.9007339999999999</c:v>
                </c:pt>
                <c:pt idx="11978">
                  <c:v>3.9010449999999999</c:v>
                </c:pt>
                <c:pt idx="11979">
                  <c:v>3.9013559999999998</c:v>
                </c:pt>
                <c:pt idx="11980">
                  <c:v>3.9016660000000001</c:v>
                </c:pt>
                <c:pt idx="11981">
                  <c:v>3.901977</c:v>
                </c:pt>
                <c:pt idx="11982">
                  <c:v>3.9022890000000001</c:v>
                </c:pt>
                <c:pt idx="11983">
                  <c:v>3.9025989999999999</c:v>
                </c:pt>
                <c:pt idx="11984">
                  <c:v>3.902911</c:v>
                </c:pt>
                <c:pt idx="11985">
                  <c:v>3.9032209999999998</c:v>
                </c:pt>
                <c:pt idx="11986">
                  <c:v>3.9037989999999998</c:v>
                </c:pt>
                <c:pt idx="11987">
                  <c:v>3.9041090000000001</c:v>
                </c:pt>
                <c:pt idx="11988">
                  <c:v>3.904417</c:v>
                </c:pt>
                <c:pt idx="11989">
                  <c:v>3.904728</c:v>
                </c:pt>
                <c:pt idx="11990">
                  <c:v>3.9050389999999999</c:v>
                </c:pt>
                <c:pt idx="11991">
                  <c:v>3.9053490000000002</c:v>
                </c:pt>
                <c:pt idx="11992">
                  <c:v>3.9056609999999998</c:v>
                </c:pt>
                <c:pt idx="11993">
                  <c:v>3.9059710000000001</c:v>
                </c:pt>
                <c:pt idx="11994">
                  <c:v>3.906285</c:v>
                </c:pt>
                <c:pt idx="11995">
                  <c:v>3.9065970000000001</c:v>
                </c:pt>
                <c:pt idx="11996">
                  <c:v>3.9069060000000002</c:v>
                </c:pt>
                <c:pt idx="11997">
                  <c:v>3.9072170000000002</c:v>
                </c:pt>
                <c:pt idx="11998">
                  <c:v>3.907527</c:v>
                </c:pt>
                <c:pt idx="11999">
                  <c:v>3.9078390000000001</c:v>
                </c:pt>
                <c:pt idx="12000">
                  <c:v>3.90815</c:v>
                </c:pt>
                <c:pt idx="12001">
                  <c:v>3.9084590000000001</c:v>
                </c:pt>
                <c:pt idx="12002">
                  <c:v>3.9087689999999999</c:v>
                </c:pt>
                <c:pt idx="12003">
                  <c:v>3.9090780000000001</c:v>
                </c:pt>
                <c:pt idx="12004">
                  <c:v>3.909389</c:v>
                </c:pt>
                <c:pt idx="12005">
                  <c:v>3.9096989999999998</c:v>
                </c:pt>
                <c:pt idx="12006">
                  <c:v>3.9100079999999999</c:v>
                </c:pt>
                <c:pt idx="12007">
                  <c:v>3.9103189999999999</c:v>
                </c:pt>
                <c:pt idx="12008">
                  <c:v>3.9106290000000001</c:v>
                </c:pt>
                <c:pt idx="12009">
                  <c:v>3.9109379999999998</c:v>
                </c:pt>
                <c:pt idx="12010">
                  <c:v>3.9112469999999999</c:v>
                </c:pt>
                <c:pt idx="12011">
                  <c:v>3.9115570000000002</c:v>
                </c:pt>
                <c:pt idx="12012">
                  <c:v>3.9121359999999998</c:v>
                </c:pt>
                <c:pt idx="12013">
                  <c:v>3.9124469999999998</c:v>
                </c:pt>
                <c:pt idx="12014">
                  <c:v>3.9127580000000002</c:v>
                </c:pt>
                <c:pt idx="12015">
                  <c:v>3.9130690000000001</c:v>
                </c:pt>
                <c:pt idx="12016">
                  <c:v>3.9133789999999999</c:v>
                </c:pt>
                <c:pt idx="12017">
                  <c:v>3.9139409999999999</c:v>
                </c:pt>
                <c:pt idx="12018">
                  <c:v>3.9142519999999998</c:v>
                </c:pt>
                <c:pt idx="12019">
                  <c:v>3.914561</c:v>
                </c:pt>
                <c:pt idx="12020">
                  <c:v>3.9148719999999999</c:v>
                </c:pt>
                <c:pt idx="12021">
                  <c:v>3.9151829999999999</c:v>
                </c:pt>
                <c:pt idx="12022">
                  <c:v>3.9154949999999999</c:v>
                </c:pt>
                <c:pt idx="12023">
                  <c:v>3.915807</c:v>
                </c:pt>
                <c:pt idx="12024">
                  <c:v>3.916118</c:v>
                </c:pt>
                <c:pt idx="12025">
                  <c:v>3.9164300000000001</c:v>
                </c:pt>
                <c:pt idx="12026">
                  <c:v>3.9167390000000002</c:v>
                </c:pt>
                <c:pt idx="12027">
                  <c:v>3.9170500000000001</c:v>
                </c:pt>
                <c:pt idx="12028">
                  <c:v>3.9173610000000001</c:v>
                </c:pt>
                <c:pt idx="12029">
                  <c:v>3.9176730000000002</c:v>
                </c:pt>
                <c:pt idx="12030">
                  <c:v>3.9179849999999998</c:v>
                </c:pt>
                <c:pt idx="12031">
                  <c:v>3.9182950000000001</c:v>
                </c:pt>
                <c:pt idx="12032">
                  <c:v>3.9186079999999999</c:v>
                </c:pt>
                <c:pt idx="12033">
                  <c:v>3.91892</c:v>
                </c:pt>
                <c:pt idx="12034">
                  <c:v>3.9192300000000002</c:v>
                </c:pt>
                <c:pt idx="12035">
                  <c:v>3.9195419999999999</c:v>
                </c:pt>
                <c:pt idx="12036">
                  <c:v>3.9198539999999999</c:v>
                </c:pt>
                <c:pt idx="12037">
                  <c:v>3.9201640000000002</c:v>
                </c:pt>
                <c:pt idx="12038">
                  <c:v>3.9207420000000002</c:v>
                </c:pt>
                <c:pt idx="12039">
                  <c:v>3.9210530000000001</c:v>
                </c:pt>
                <c:pt idx="12040">
                  <c:v>3.9213640000000001</c:v>
                </c:pt>
                <c:pt idx="12041">
                  <c:v>3.921675</c:v>
                </c:pt>
                <c:pt idx="12042">
                  <c:v>3.9219840000000001</c:v>
                </c:pt>
                <c:pt idx="12043">
                  <c:v>3.9222950000000001</c:v>
                </c:pt>
                <c:pt idx="12044">
                  <c:v>3.9226070000000002</c:v>
                </c:pt>
                <c:pt idx="12045">
                  <c:v>3.9229159999999998</c:v>
                </c:pt>
                <c:pt idx="12046">
                  <c:v>3.9232260000000001</c:v>
                </c:pt>
                <c:pt idx="12047">
                  <c:v>3.9235350000000002</c:v>
                </c:pt>
                <c:pt idx="12048">
                  <c:v>3.9238460000000002</c:v>
                </c:pt>
                <c:pt idx="12049">
                  <c:v>3.924159</c:v>
                </c:pt>
                <c:pt idx="12050">
                  <c:v>3.924471</c:v>
                </c:pt>
                <c:pt idx="12051">
                  <c:v>3.924782</c:v>
                </c:pt>
                <c:pt idx="12052">
                  <c:v>3.9250940000000001</c:v>
                </c:pt>
                <c:pt idx="12053">
                  <c:v>3.9254060000000002</c:v>
                </c:pt>
                <c:pt idx="12054">
                  <c:v>3.925716</c:v>
                </c:pt>
                <c:pt idx="12055">
                  <c:v>3.9260269999999999</c:v>
                </c:pt>
                <c:pt idx="12056">
                  <c:v>3.9263400000000002</c:v>
                </c:pt>
                <c:pt idx="12057">
                  <c:v>3.9266510000000001</c:v>
                </c:pt>
                <c:pt idx="12058">
                  <c:v>3.9269620000000001</c:v>
                </c:pt>
                <c:pt idx="12059">
                  <c:v>3.9272749999999998</c:v>
                </c:pt>
                <c:pt idx="12060">
                  <c:v>3.927584</c:v>
                </c:pt>
                <c:pt idx="12061">
                  <c:v>3.9278960000000001</c:v>
                </c:pt>
                <c:pt idx="12062">
                  <c:v>3.928207</c:v>
                </c:pt>
                <c:pt idx="12063">
                  <c:v>3.928518</c:v>
                </c:pt>
                <c:pt idx="12064">
                  <c:v>3.9290970000000001</c:v>
                </c:pt>
                <c:pt idx="12065">
                  <c:v>3.9294099999999998</c:v>
                </c:pt>
                <c:pt idx="12066">
                  <c:v>3.9297230000000001</c:v>
                </c:pt>
                <c:pt idx="12067">
                  <c:v>3.9300359999999999</c:v>
                </c:pt>
                <c:pt idx="12068">
                  <c:v>3.930348</c:v>
                </c:pt>
                <c:pt idx="12069">
                  <c:v>3.9308740000000002</c:v>
                </c:pt>
                <c:pt idx="12070">
                  <c:v>3.931184</c:v>
                </c:pt>
                <c:pt idx="12071">
                  <c:v>3.9314960000000001</c:v>
                </c:pt>
                <c:pt idx="12072">
                  <c:v>3.9318080000000002</c:v>
                </c:pt>
                <c:pt idx="12073">
                  <c:v>3.9321190000000001</c:v>
                </c:pt>
                <c:pt idx="12074">
                  <c:v>3.9324300000000001</c:v>
                </c:pt>
                <c:pt idx="12075">
                  <c:v>3.9327390000000002</c:v>
                </c:pt>
                <c:pt idx="12076">
                  <c:v>3.9330500000000002</c:v>
                </c:pt>
                <c:pt idx="12077">
                  <c:v>3.9333619999999998</c:v>
                </c:pt>
                <c:pt idx="12078">
                  <c:v>3.933675</c:v>
                </c:pt>
                <c:pt idx="12079">
                  <c:v>3.9339849999999998</c:v>
                </c:pt>
                <c:pt idx="12080">
                  <c:v>3.9342969999999999</c:v>
                </c:pt>
                <c:pt idx="12081">
                  <c:v>3.9346079999999999</c:v>
                </c:pt>
                <c:pt idx="12082">
                  <c:v>3.9349210000000001</c:v>
                </c:pt>
                <c:pt idx="12083">
                  <c:v>3.9352339999999999</c:v>
                </c:pt>
                <c:pt idx="12084">
                  <c:v>3.9355440000000002</c:v>
                </c:pt>
                <c:pt idx="12085">
                  <c:v>3.9358529999999998</c:v>
                </c:pt>
                <c:pt idx="12086">
                  <c:v>3.9361630000000001</c:v>
                </c:pt>
                <c:pt idx="12087">
                  <c:v>3.936474</c:v>
                </c:pt>
                <c:pt idx="12088">
                  <c:v>3.9367860000000001</c:v>
                </c:pt>
                <c:pt idx="12089">
                  <c:v>3.9370949999999998</c:v>
                </c:pt>
                <c:pt idx="12090">
                  <c:v>3.937678</c:v>
                </c:pt>
                <c:pt idx="12091">
                  <c:v>3.9379879999999998</c:v>
                </c:pt>
                <c:pt idx="12092">
                  <c:v>3.9383010000000001</c:v>
                </c:pt>
                <c:pt idx="12093">
                  <c:v>3.938612</c:v>
                </c:pt>
                <c:pt idx="12094">
                  <c:v>3.9389219999999998</c:v>
                </c:pt>
                <c:pt idx="12095">
                  <c:v>3.9392309999999999</c:v>
                </c:pt>
                <c:pt idx="12096">
                  <c:v>3.9395410000000002</c:v>
                </c:pt>
                <c:pt idx="12097">
                  <c:v>3.9398520000000001</c:v>
                </c:pt>
                <c:pt idx="12098">
                  <c:v>3.9401609999999998</c:v>
                </c:pt>
                <c:pt idx="12099">
                  <c:v>3.940474</c:v>
                </c:pt>
                <c:pt idx="12100">
                  <c:v>3.940785</c:v>
                </c:pt>
                <c:pt idx="12101">
                  <c:v>3.9410959999999999</c:v>
                </c:pt>
                <c:pt idx="12102">
                  <c:v>3.941408</c:v>
                </c:pt>
                <c:pt idx="12103">
                  <c:v>3.9417200000000001</c:v>
                </c:pt>
                <c:pt idx="12104">
                  <c:v>3.9420310000000001</c:v>
                </c:pt>
                <c:pt idx="12105">
                  <c:v>3.9423409999999999</c:v>
                </c:pt>
                <c:pt idx="12106">
                  <c:v>3.9426549999999998</c:v>
                </c:pt>
                <c:pt idx="12107">
                  <c:v>3.9429650000000001</c:v>
                </c:pt>
                <c:pt idx="12108">
                  <c:v>3.9432749999999999</c:v>
                </c:pt>
                <c:pt idx="12109">
                  <c:v>3.943587</c:v>
                </c:pt>
                <c:pt idx="12110">
                  <c:v>3.9438970000000002</c:v>
                </c:pt>
                <c:pt idx="12111">
                  <c:v>3.9442080000000002</c:v>
                </c:pt>
                <c:pt idx="12112">
                  <c:v>3.9445169999999998</c:v>
                </c:pt>
                <c:pt idx="12113">
                  <c:v>3.9448289999999999</c:v>
                </c:pt>
                <c:pt idx="12114">
                  <c:v>3.9451399999999999</c:v>
                </c:pt>
                <c:pt idx="12115">
                  <c:v>3.9454509999999998</c:v>
                </c:pt>
                <c:pt idx="12116">
                  <c:v>3.9460289999999998</c:v>
                </c:pt>
                <c:pt idx="12117">
                  <c:v>3.9463409999999999</c:v>
                </c:pt>
                <c:pt idx="12118">
                  <c:v>3.9466519999999998</c:v>
                </c:pt>
                <c:pt idx="12119">
                  <c:v>3.9469599999999998</c:v>
                </c:pt>
                <c:pt idx="12120">
                  <c:v>3.9472719999999999</c:v>
                </c:pt>
                <c:pt idx="12121">
                  <c:v>3.9478279999999999</c:v>
                </c:pt>
                <c:pt idx="12122">
                  <c:v>3.948137</c:v>
                </c:pt>
                <c:pt idx="12123">
                  <c:v>3.9484469999999998</c:v>
                </c:pt>
                <c:pt idx="12124">
                  <c:v>3.9487570000000001</c:v>
                </c:pt>
                <c:pt idx="12125">
                  <c:v>3.9490660000000002</c:v>
                </c:pt>
                <c:pt idx="12126">
                  <c:v>3.9493770000000001</c:v>
                </c:pt>
                <c:pt idx="12127">
                  <c:v>3.9496889999999998</c:v>
                </c:pt>
                <c:pt idx="12128">
                  <c:v>3.95</c:v>
                </c:pt>
                <c:pt idx="12129">
                  <c:v>3.9503110000000001</c:v>
                </c:pt>
                <c:pt idx="12130">
                  <c:v>3.9506230000000002</c:v>
                </c:pt>
                <c:pt idx="12131">
                  <c:v>3.950933</c:v>
                </c:pt>
                <c:pt idx="12132">
                  <c:v>3.9512420000000001</c:v>
                </c:pt>
                <c:pt idx="12133">
                  <c:v>3.951552</c:v>
                </c:pt>
                <c:pt idx="12134">
                  <c:v>3.9518610000000001</c:v>
                </c:pt>
                <c:pt idx="12135">
                  <c:v>3.9521730000000002</c:v>
                </c:pt>
                <c:pt idx="12136">
                  <c:v>3.952483</c:v>
                </c:pt>
                <c:pt idx="12137">
                  <c:v>3.9527929999999998</c:v>
                </c:pt>
                <c:pt idx="12138">
                  <c:v>3.9531040000000002</c:v>
                </c:pt>
                <c:pt idx="12139">
                  <c:v>3.953417</c:v>
                </c:pt>
                <c:pt idx="12140">
                  <c:v>3.9537279999999999</c:v>
                </c:pt>
                <c:pt idx="12141">
                  <c:v>3.9540389999999999</c:v>
                </c:pt>
                <c:pt idx="12142">
                  <c:v>3.9546169999999998</c:v>
                </c:pt>
                <c:pt idx="12143">
                  <c:v>3.9549280000000002</c:v>
                </c:pt>
                <c:pt idx="12144">
                  <c:v>3.955238</c:v>
                </c:pt>
                <c:pt idx="12145">
                  <c:v>3.9555500000000001</c:v>
                </c:pt>
                <c:pt idx="12146">
                  <c:v>3.9558620000000002</c:v>
                </c:pt>
                <c:pt idx="12147">
                  <c:v>3.956175</c:v>
                </c:pt>
                <c:pt idx="12148">
                  <c:v>3.9564859999999999</c:v>
                </c:pt>
                <c:pt idx="12149">
                  <c:v>3.9567950000000001</c:v>
                </c:pt>
                <c:pt idx="12150">
                  <c:v>3.9571070000000002</c:v>
                </c:pt>
                <c:pt idx="12151">
                  <c:v>3.9574189999999998</c:v>
                </c:pt>
                <c:pt idx="12152">
                  <c:v>3.9577309999999999</c:v>
                </c:pt>
                <c:pt idx="12153">
                  <c:v>3.95804</c:v>
                </c:pt>
                <c:pt idx="12154">
                  <c:v>3.958351</c:v>
                </c:pt>
                <c:pt idx="12155">
                  <c:v>3.9586619999999999</c:v>
                </c:pt>
                <c:pt idx="12156">
                  <c:v>3.9589699999999999</c:v>
                </c:pt>
                <c:pt idx="12157">
                  <c:v>3.9592809999999998</c:v>
                </c:pt>
                <c:pt idx="12158">
                  <c:v>3.9595910000000001</c:v>
                </c:pt>
                <c:pt idx="12159">
                  <c:v>3.9599039999999999</c:v>
                </c:pt>
                <c:pt idx="12160">
                  <c:v>3.9602149999999998</c:v>
                </c:pt>
                <c:pt idx="12161">
                  <c:v>3.9605260000000002</c:v>
                </c:pt>
                <c:pt idx="12162">
                  <c:v>3.960839</c:v>
                </c:pt>
                <c:pt idx="12163">
                  <c:v>3.9611489999999998</c:v>
                </c:pt>
                <c:pt idx="12164">
                  <c:v>3.9614600000000002</c:v>
                </c:pt>
                <c:pt idx="12165">
                  <c:v>3.96177</c:v>
                </c:pt>
                <c:pt idx="12166">
                  <c:v>3.962081</c:v>
                </c:pt>
                <c:pt idx="12167">
                  <c:v>3.9623919999999999</c:v>
                </c:pt>
                <c:pt idx="12168">
                  <c:v>3.9629699999999999</c:v>
                </c:pt>
                <c:pt idx="12169">
                  <c:v>3.963282</c:v>
                </c:pt>
                <c:pt idx="12170">
                  <c:v>3.9635910000000001</c:v>
                </c:pt>
                <c:pt idx="12171">
                  <c:v>3.963902</c:v>
                </c:pt>
                <c:pt idx="12172">
                  <c:v>3.9642119999999998</c:v>
                </c:pt>
                <c:pt idx="12173">
                  <c:v>3.9647649999999999</c:v>
                </c:pt>
                <c:pt idx="12174">
                  <c:v>3.9650750000000001</c:v>
                </c:pt>
                <c:pt idx="12175">
                  <c:v>3.9653860000000001</c:v>
                </c:pt>
                <c:pt idx="12176">
                  <c:v>3.9656959999999999</c:v>
                </c:pt>
                <c:pt idx="12177">
                  <c:v>3.9660069999999998</c:v>
                </c:pt>
                <c:pt idx="12178">
                  <c:v>3.9663179999999998</c:v>
                </c:pt>
                <c:pt idx="12179">
                  <c:v>3.9666299999999999</c:v>
                </c:pt>
                <c:pt idx="12180">
                  <c:v>3.966939</c:v>
                </c:pt>
                <c:pt idx="12181">
                  <c:v>3.967247</c:v>
                </c:pt>
                <c:pt idx="12182">
                  <c:v>3.9675590000000001</c:v>
                </c:pt>
                <c:pt idx="12183">
                  <c:v>3.9678680000000002</c:v>
                </c:pt>
                <c:pt idx="12184">
                  <c:v>3.9681769999999998</c:v>
                </c:pt>
                <c:pt idx="12185">
                  <c:v>3.9684889999999999</c:v>
                </c:pt>
                <c:pt idx="12186">
                  <c:v>3.968801</c:v>
                </c:pt>
                <c:pt idx="12187">
                  <c:v>3.9691109999999998</c:v>
                </c:pt>
                <c:pt idx="12188">
                  <c:v>3.9694229999999999</c:v>
                </c:pt>
                <c:pt idx="12189">
                  <c:v>3.9697360000000002</c:v>
                </c:pt>
                <c:pt idx="12190">
                  <c:v>3.970046</c:v>
                </c:pt>
                <c:pt idx="12191">
                  <c:v>3.9703569999999999</c:v>
                </c:pt>
                <c:pt idx="12192">
                  <c:v>3.9706679999999999</c:v>
                </c:pt>
                <c:pt idx="12193">
                  <c:v>3.97098</c:v>
                </c:pt>
                <c:pt idx="12194">
                  <c:v>3.9715639999999999</c:v>
                </c:pt>
                <c:pt idx="12195">
                  <c:v>3.9718719999999998</c:v>
                </c:pt>
                <c:pt idx="12196">
                  <c:v>3.9721820000000001</c:v>
                </c:pt>
                <c:pt idx="12197">
                  <c:v>3.9724930000000001</c:v>
                </c:pt>
                <c:pt idx="12198">
                  <c:v>3.9728050000000001</c:v>
                </c:pt>
                <c:pt idx="12199">
                  <c:v>3.9731169999999998</c:v>
                </c:pt>
                <c:pt idx="12200">
                  <c:v>3.9734259999999999</c:v>
                </c:pt>
                <c:pt idx="12201">
                  <c:v>3.973738</c:v>
                </c:pt>
                <c:pt idx="12202">
                  <c:v>3.9740489999999999</c:v>
                </c:pt>
                <c:pt idx="12203">
                  <c:v>3.9743599999999999</c:v>
                </c:pt>
                <c:pt idx="12204">
                  <c:v>3.9746709999999998</c:v>
                </c:pt>
                <c:pt idx="12205">
                  <c:v>3.9749819999999998</c:v>
                </c:pt>
                <c:pt idx="12206">
                  <c:v>3.975292</c:v>
                </c:pt>
                <c:pt idx="12207">
                  <c:v>3.9756019999999999</c:v>
                </c:pt>
                <c:pt idx="12208">
                  <c:v>3.9759129999999998</c:v>
                </c:pt>
                <c:pt idx="12209">
                  <c:v>3.9762249999999999</c:v>
                </c:pt>
                <c:pt idx="12210">
                  <c:v>3.9765359999999998</c:v>
                </c:pt>
                <c:pt idx="12211">
                  <c:v>3.9768460000000001</c:v>
                </c:pt>
                <c:pt idx="12212">
                  <c:v>3.9771580000000002</c:v>
                </c:pt>
                <c:pt idx="12213">
                  <c:v>3.9774690000000001</c:v>
                </c:pt>
                <c:pt idx="12214">
                  <c:v>3.977779</c:v>
                </c:pt>
                <c:pt idx="12215">
                  <c:v>3.9780899999999999</c:v>
                </c:pt>
                <c:pt idx="12216">
                  <c:v>3.9783979999999999</c:v>
                </c:pt>
                <c:pt idx="12217">
                  <c:v>3.9787089999999998</c:v>
                </c:pt>
                <c:pt idx="12218">
                  <c:v>3.9790199999999998</c:v>
                </c:pt>
                <c:pt idx="12219">
                  <c:v>3.97933</c:v>
                </c:pt>
                <c:pt idx="12220">
                  <c:v>3.9799039999999999</c:v>
                </c:pt>
                <c:pt idx="12221">
                  <c:v>3.9802149999999998</c:v>
                </c:pt>
                <c:pt idx="12222">
                  <c:v>3.9805259999999998</c:v>
                </c:pt>
                <c:pt idx="12223">
                  <c:v>3.9808349999999999</c:v>
                </c:pt>
                <c:pt idx="12224">
                  <c:v>3.981147</c:v>
                </c:pt>
                <c:pt idx="12225">
                  <c:v>3.981697</c:v>
                </c:pt>
                <c:pt idx="12226">
                  <c:v>3.9820090000000001</c:v>
                </c:pt>
                <c:pt idx="12227">
                  <c:v>3.9823200000000001</c:v>
                </c:pt>
                <c:pt idx="12228">
                  <c:v>3.982631</c:v>
                </c:pt>
                <c:pt idx="12229">
                  <c:v>3.982942</c:v>
                </c:pt>
                <c:pt idx="12230">
                  <c:v>3.9832529999999999</c:v>
                </c:pt>
                <c:pt idx="12231">
                  <c:v>3.983565</c:v>
                </c:pt>
                <c:pt idx="12232">
                  <c:v>3.9838770000000001</c:v>
                </c:pt>
                <c:pt idx="12233">
                  <c:v>3.9841869999999999</c:v>
                </c:pt>
                <c:pt idx="12234">
                  <c:v>3.9844970000000002</c:v>
                </c:pt>
                <c:pt idx="12235">
                  <c:v>3.984807</c:v>
                </c:pt>
                <c:pt idx="12236">
                  <c:v>3.9851179999999999</c:v>
                </c:pt>
                <c:pt idx="12237">
                  <c:v>3.9854280000000002</c:v>
                </c:pt>
                <c:pt idx="12238">
                  <c:v>3.985738</c:v>
                </c:pt>
                <c:pt idx="12239">
                  <c:v>3.9860509999999998</c:v>
                </c:pt>
                <c:pt idx="12240">
                  <c:v>3.9863620000000002</c:v>
                </c:pt>
                <c:pt idx="12241">
                  <c:v>3.9866730000000001</c:v>
                </c:pt>
                <c:pt idx="12242">
                  <c:v>3.9869849999999998</c:v>
                </c:pt>
                <c:pt idx="12243">
                  <c:v>3.9872930000000002</c:v>
                </c:pt>
                <c:pt idx="12244">
                  <c:v>3.9876070000000001</c:v>
                </c:pt>
                <c:pt idx="12245">
                  <c:v>3.9879180000000001</c:v>
                </c:pt>
                <c:pt idx="12246">
                  <c:v>3.9884949999999999</c:v>
                </c:pt>
                <c:pt idx="12247">
                  <c:v>3.9888059999999999</c:v>
                </c:pt>
                <c:pt idx="12248">
                  <c:v>3.9891169999999998</c:v>
                </c:pt>
                <c:pt idx="12249">
                  <c:v>3.9894289999999999</c:v>
                </c:pt>
                <c:pt idx="12250">
                  <c:v>3.9897390000000001</c:v>
                </c:pt>
                <c:pt idx="12251">
                  <c:v>3.9900500000000001</c:v>
                </c:pt>
                <c:pt idx="12252">
                  <c:v>3.990361</c:v>
                </c:pt>
                <c:pt idx="12253">
                  <c:v>3.9906709999999999</c:v>
                </c:pt>
                <c:pt idx="12254">
                  <c:v>3.9909819999999998</c:v>
                </c:pt>
                <c:pt idx="12255">
                  <c:v>3.9912939999999999</c:v>
                </c:pt>
                <c:pt idx="12256">
                  <c:v>3.9916040000000002</c:v>
                </c:pt>
                <c:pt idx="12257">
                  <c:v>3.991914</c:v>
                </c:pt>
                <c:pt idx="12258">
                  <c:v>3.9922240000000002</c:v>
                </c:pt>
                <c:pt idx="12259">
                  <c:v>3.9925329999999999</c:v>
                </c:pt>
                <c:pt idx="12260">
                  <c:v>3.9928439999999998</c:v>
                </c:pt>
                <c:pt idx="12261">
                  <c:v>3.9931549999999998</c:v>
                </c:pt>
                <c:pt idx="12262">
                  <c:v>3.9934660000000002</c:v>
                </c:pt>
                <c:pt idx="12263">
                  <c:v>3.9937800000000001</c:v>
                </c:pt>
                <c:pt idx="12264">
                  <c:v>3.9940889999999998</c:v>
                </c:pt>
                <c:pt idx="12265">
                  <c:v>3.9944009999999999</c:v>
                </c:pt>
                <c:pt idx="12266">
                  <c:v>3.994713</c:v>
                </c:pt>
                <c:pt idx="12267">
                  <c:v>3.9950239999999999</c:v>
                </c:pt>
                <c:pt idx="12268">
                  <c:v>3.995336</c:v>
                </c:pt>
                <c:pt idx="12269">
                  <c:v>3.9956450000000001</c:v>
                </c:pt>
                <c:pt idx="12270">
                  <c:v>3.9959570000000002</c:v>
                </c:pt>
                <c:pt idx="12271">
                  <c:v>3.9962689999999998</c:v>
                </c:pt>
                <c:pt idx="12272">
                  <c:v>3.9968499999999998</c:v>
                </c:pt>
                <c:pt idx="12273">
                  <c:v>3.9971619999999999</c:v>
                </c:pt>
                <c:pt idx="12274">
                  <c:v>3.9974729999999998</c:v>
                </c:pt>
                <c:pt idx="12275">
                  <c:v>3.9977839999999998</c:v>
                </c:pt>
                <c:pt idx="12276">
                  <c:v>3.9980959999999999</c:v>
                </c:pt>
                <c:pt idx="12277">
                  <c:v>3.998656</c:v>
                </c:pt>
                <c:pt idx="12278">
                  <c:v>3.9989659999999998</c:v>
                </c:pt>
                <c:pt idx="12279">
                  <c:v>3.9992760000000001</c:v>
                </c:pt>
                <c:pt idx="12280">
                  <c:v>3.9995859999999999</c:v>
                </c:pt>
                <c:pt idx="12281">
                  <c:v>3.9998960000000001</c:v>
                </c:pt>
                <c:pt idx="12282">
                  <c:v>4.0002089999999999</c:v>
                </c:pt>
                <c:pt idx="12283">
                  <c:v>4.0006539999999999</c:v>
                </c:pt>
                <c:pt idx="12284">
                  <c:v>4.0009639999999997</c:v>
                </c:pt>
                <c:pt idx="12285">
                  <c:v>4.0012730000000003</c:v>
                </c:pt>
                <c:pt idx="12286">
                  <c:v>4.0015850000000004</c:v>
                </c:pt>
                <c:pt idx="12287">
                  <c:v>4.0018960000000003</c:v>
                </c:pt>
                <c:pt idx="12288">
                  <c:v>4.0022080000000004</c:v>
                </c:pt>
                <c:pt idx="12289">
                  <c:v>4.0025190000000004</c:v>
                </c:pt>
                <c:pt idx="12290">
                  <c:v>4.0028300000000003</c:v>
                </c:pt>
                <c:pt idx="12291">
                  <c:v>4.0031400000000001</c:v>
                </c:pt>
                <c:pt idx="12292">
                  <c:v>4.0034510000000001</c:v>
                </c:pt>
                <c:pt idx="12293">
                  <c:v>4.0037630000000002</c:v>
                </c:pt>
                <c:pt idx="12294">
                  <c:v>4.0040719999999999</c:v>
                </c:pt>
                <c:pt idx="12295">
                  <c:v>4.0043829999999998</c:v>
                </c:pt>
                <c:pt idx="12296">
                  <c:v>4.0046939999999998</c:v>
                </c:pt>
                <c:pt idx="12297">
                  <c:v>4.0052729999999999</c:v>
                </c:pt>
                <c:pt idx="12298">
                  <c:v>4.0055810000000003</c:v>
                </c:pt>
                <c:pt idx="12299">
                  <c:v>4.0058920000000002</c:v>
                </c:pt>
                <c:pt idx="12300">
                  <c:v>4.0062030000000002</c:v>
                </c:pt>
                <c:pt idx="12301">
                  <c:v>4.0065150000000003</c:v>
                </c:pt>
                <c:pt idx="12302">
                  <c:v>4.0068260000000002</c:v>
                </c:pt>
                <c:pt idx="12303">
                  <c:v>4.0071349999999999</c:v>
                </c:pt>
                <c:pt idx="12304">
                  <c:v>4.0074439999999996</c:v>
                </c:pt>
                <c:pt idx="12305">
                  <c:v>4.0077559999999997</c:v>
                </c:pt>
                <c:pt idx="12306">
                  <c:v>4.0080679999999997</c:v>
                </c:pt>
                <c:pt idx="12307">
                  <c:v>4.0083780000000004</c:v>
                </c:pt>
                <c:pt idx="12308">
                  <c:v>4.0086890000000004</c:v>
                </c:pt>
                <c:pt idx="12309">
                  <c:v>4.0089990000000002</c:v>
                </c:pt>
                <c:pt idx="12310">
                  <c:v>4.009309</c:v>
                </c:pt>
                <c:pt idx="12311">
                  <c:v>4.0096210000000001</c:v>
                </c:pt>
                <c:pt idx="12312">
                  <c:v>4.0099320000000001</c:v>
                </c:pt>
                <c:pt idx="12313">
                  <c:v>4.010243</c:v>
                </c:pt>
                <c:pt idx="12314">
                  <c:v>4.010554</c:v>
                </c:pt>
                <c:pt idx="12315">
                  <c:v>4.010866</c:v>
                </c:pt>
                <c:pt idx="12316">
                  <c:v>4.0111780000000001</c:v>
                </c:pt>
                <c:pt idx="12317">
                  <c:v>4.0114900000000002</c:v>
                </c:pt>
                <c:pt idx="12318">
                  <c:v>4.0117989999999999</c:v>
                </c:pt>
                <c:pt idx="12319">
                  <c:v>4.012111</c:v>
                </c:pt>
                <c:pt idx="12320">
                  <c:v>4.0124230000000001</c:v>
                </c:pt>
                <c:pt idx="12321">
                  <c:v>4.0127350000000002</c:v>
                </c:pt>
                <c:pt idx="12322">
                  <c:v>4.013045</c:v>
                </c:pt>
                <c:pt idx="12323">
                  <c:v>4.0136260000000004</c:v>
                </c:pt>
                <c:pt idx="12324">
                  <c:v>4.0139360000000002</c:v>
                </c:pt>
                <c:pt idx="12325">
                  <c:v>4.0142470000000001</c:v>
                </c:pt>
                <c:pt idx="12326">
                  <c:v>4.0145590000000002</c:v>
                </c:pt>
                <c:pt idx="12327">
                  <c:v>4.014869</c:v>
                </c:pt>
                <c:pt idx="12328">
                  <c:v>4.01518</c:v>
                </c:pt>
                <c:pt idx="12329">
                  <c:v>4.0155849999999997</c:v>
                </c:pt>
                <c:pt idx="12330">
                  <c:v>4.0158950000000004</c:v>
                </c:pt>
                <c:pt idx="12331">
                  <c:v>4.0162060000000004</c:v>
                </c:pt>
                <c:pt idx="12332">
                  <c:v>4.0165150000000001</c:v>
                </c:pt>
                <c:pt idx="12333">
                  <c:v>4.016826</c:v>
                </c:pt>
                <c:pt idx="12334">
                  <c:v>4.0171380000000001</c:v>
                </c:pt>
                <c:pt idx="12335">
                  <c:v>4.017449</c:v>
                </c:pt>
                <c:pt idx="12336">
                  <c:v>4.0177630000000004</c:v>
                </c:pt>
                <c:pt idx="12337">
                  <c:v>4.0180740000000004</c:v>
                </c:pt>
                <c:pt idx="12338">
                  <c:v>4.0183869999999997</c:v>
                </c:pt>
                <c:pt idx="12339">
                  <c:v>4.0186989999999998</c:v>
                </c:pt>
                <c:pt idx="12340">
                  <c:v>4.0190109999999999</c:v>
                </c:pt>
                <c:pt idx="12341">
                  <c:v>4.0193219999999998</c:v>
                </c:pt>
                <c:pt idx="12342">
                  <c:v>4.0196319999999996</c:v>
                </c:pt>
                <c:pt idx="12343">
                  <c:v>4.0199439999999997</c:v>
                </c:pt>
                <c:pt idx="12344">
                  <c:v>4.0202549999999997</c:v>
                </c:pt>
                <c:pt idx="12345">
                  <c:v>4.0205650000000004</c:v>
                </c:pt>
                <c:pt idx="12346">
                  <c:v>4.0208769999999996</c:v>
                </c:pt>
                <c:pt idx="12347">
                  <c:v>4.0211860000000001</c:v>
                </c:pt>
                <c:pt idx="12348">
                  <c:v>4.0214970000000001</c:v>
                </c:pt>
                <c:pt idx="12349">
                  <c:v>4.0220729999999998</c:v>
                </c:pt>
                <c:pt idx="12350">
                  <c:v>4.022386</c:v>
                </c:pt>
                <c:pt idx="12351">
                  <c:v>4.022697</c:v>
                </c:pt>
                <c:pt idx="12352">
                  <c:v>4.0230069999999998</c:v>
                </c:pt>
                <c:pt idx="12353">
                  <c:v>4.0233179999999997</c:v>
                </c:pt>
                <c:pt idx="12354">
                  <c:v>4.0236299999999998</c:v>
                </c:pt>
                <c:pt idx="12355">
                  <c:v>4.0239409999999998</c:v>
                </c:pt>
                <c:pt idx="12356">
                  <c:v>4.0242529999999999</c:v>
                </c:pt>
                <c:pt idx="12357">
                  <c:v>4.0245629999999997</c:v>
                </c:pt>
                <c:pt idx="12358">
                  <c:v>4.0248739999999996</c:v>
                </c:pt>
                <c:pt idx="12359">
                  <c:v>4.0251840000000003</c:v>
                </c:pt>
                <c:pt idx="12360">
                  <c:v>4.025493</c:v>
                </c:pt>
                <c:pt idx="12361">
                  <c:v>4.0258050000000001</c:v>
                </c:pt>
                <c:pt idx="12362">
                  <c:v>4.0261149999999999</c:v>
                </c:pt>
                <c:pt idx="12363">
                  <c:v>4.026427</c:v>
                </c:pt>
                <c:pt idx="12364">
                  <c:v>4.0267379999999999</c:v>
                </c:pt>
                <c:pt idx="12365">
                  <c:v>4.0270489999999999</c:v>
                </c:pt>
                <c:pt idx="12366">
                  <c:v>4.027361</c:v>
                </c:pt>
                <c:pt idx="12367">
                  <c:v>4.0276730000000001</c:v>
                </c:pt>
                <c:pt idx="12368">
                  <c:v>4.027984</c:v>
                </c:pt>
                <c:pt idx="12369">
                  <c:v>4.028295</c:v>
                </c:pt>
                <c:pt idx="12370">
                  <c:v>4.028607</c:v>
                </c:pt>
                <c:pt idx="12371">
                  <c:v>4.0289169999999999</c:v>
                </c:pt>
                <c:pt idx="12372">
                  <c:v>4.0292289999999999</c:v>
                </c:pt>
                <c:pt idx="12373">
                  <c:v>4.029541</c:v>
                </c:pt>
                <c:pt idx="12374">
                  <c:v>4.029852</c:v>
                </c:pt>
                <c:pt idx="12375">
                  <c:v>4.0304320000000002</c:v>
                </c:pt>
                <c:pt idx="12376">
                  <c:v>4.0307399999999998</c:v>
                </c:pt>
                <c:pt idx="12377">
                  <c:v>4.0310509999999997</c:v>
                </c:pt>
                <c:pt idx="12378">
                  <c:v>4.0313639999999999</c:v>
                </c:pt>
                <c:pt idx="12379">
                  <c:v>4.0316729999999996</c:v>
                </c:pt>
                <c:pt idx="12380">
                  <c:v>4.0319830000000003</c:v>
                </c:pt>
                <c:pt idx="12381">
                  <c:v>4.0325240000000004</c:v>
                </c:pt>
                <c:pt idx="12382">
                  <c:v>4.0328379999999999</c:v>
                </c:pt>
                <c:pt idx="12383">
                  <c:v>4.0331489999999999</c:v>
                </c:pt>
                <c:pt idx="12384">
                  <c:v>4.0334589999999997</c:v>
                </c:pt>
                <c:pt idx="12385">
                  <c:v>4.0337730000000001</c:v>
                </c:pt>
                <c:pt idx="12386">
                  <c:v>4.0340819999999997</c:v>
                </c:pt>
                <c:pt idx="12387">
                  <c:v>4.0343939999999998</c:v>
                </c:pt>
                <c:pt idx="12388">
                  <c:v>4.0347030000000004</c:v>
                </c:pt>
                <c:pt idx="12389">
                  <c:v>4.0350149999999996</c:v>
                </c:pt>
                <c:pt idx="12390">
                  <c:v>4.0353260000000004</c:v>
                </c:pt>
                <c:pt idx="12391">
                  <c:v>4.0356379999999996</c:v>
                </c:pt>
                <c:pt idx="12392">
                  <c:v>4.0359480000000003</c:v>
                </c:pt>
                <c:pt idx="12393">
                  <c:v>4.0362590000000003</c:v>
                </c:pt>
                <c:pt idx="12394">
                  <c:v>4.0365719999999996</c:v>
                </c:pt>
                <c:pt idx="12395">
                  <c:v>4.036886</c:v>
                </c:pt>
                <c:pt idx="12396">
                  <c:v>4.0371969999999999</c:v>
                </c:pt>
                <c:pt idx="12397">
                  <c:v>4.0375079999999999</c:v>
                </c:pt>
                <c:pt idx="12398">
                  <c:v>4.0378189999999998</c:v>
                </c:pt>
                <c:pt idx="12399">
                  <c:v>4.0381299999999998</c:v>
                </c:pt>
                <c:pt idx="12400">
                  <c:v>4.038443</c:v>
                </c:pt>
                <c:pt idx="12401">
                  <c:v>4.0390180000000004</c:v>
                </c:pt>
                <c:pt idx="12402">
                  <c:v>4.0393280000000003</c:v>
                </c:pt>
                <c:pt idx="12403">
                  <c:v>4.0396400000000003</c:v>
                </c:pt>
                <c:pt idx="12404">
                  <c:v>4.0399500000000002</c:v>
                </c:pt>
                <c:pt idx="12405">
                  <c:v>4.0402610000000001</c:v>
                </c:pt>
                <c:pt idx="12406">
                  <c:v>4.0405699999999998</c:v>
                </c:pt>
                <c:pt idx="12407">
                  <c:v>4.0408819999999999</c:v>
                </c:pt>
                <c:pt idx="12408">
                  <c:v>4.0411910000000004</c:v>
                </c:pt>
                <c:pt idx="12409">
                  <c:v>4.0415000000000001</c:v>
                </c:pt>
                <c:pt idx="12410">
                  <c:v>4.041811</c:v>
                </c:pt>
                <c:pt idx="12411">
                  <c:v>4.0421209999999999</c:v>
                </c:pt>
                <c:pt idx="12412">
                  <c:v>4.0424319999999998</c:v>
                </c:pt>
                <c:pt idx="12413">
                  <c:v>4.0427439999999999</c:v>
                </c:pt>
                <c:pt idx="12414">
                  <c:v>4.0430570000000001</c:v>
                </c:pt>
                <c:pt idx="12415">
                  <c:v>4.0433690000000002</c:v>
                </c:pt>
                <c:pt idx="12416">
                  <c:v>4.0436820000000004</c:v>
                </c:pt>
                <c:pt idx="12417">
                  <c:v>4.0439930000000004</c:v>
                </c:pt>
                <c:pt idx="12418">
                  <c:v>4.0443049999999996</c:v>
                </c:pt>
                <c:pt idx="12419">
                  <c:v>4.0446150000000003</c:v>
                </c:pt>
                <c:pt idx="12420">
                  <c:v>4.0449260000000002</c:v>
                </c:pt>
                <c:pt idx="12421">
                  <c:v>4.0452370000000002</c:v>
                </c:pt>
                <c:pt idx="12422">
                  <c:v>4.045547</c:v>
                </c:pt>
                <c:pt idx="12423">
                  <c:v>4.0458590000000001</c:v>
                </c:pt>
                <c:pt idx="12424">
                  <c:v>4.04617</c:v>
                </c:pt>
                <c:pt idx="12425">
                  <c:v>4.0464820000000001</c:v>
                </c:pt>
                <c:pt idx="12426">
                  <c:v>4.0467919999999999</c:v>
                </c:pt>
                <c:pt idx="12427">
                  <c:v>4.0473689999999998</c:v>
                </c:pt>
                <c:pt idx="12428">
                  <c:v>4.0476809999999999</c:v>
                </c:pt>
                <c:pt idx="12429">
                  <c:v>4.047993</c:v>
                </c:pt>
                <c:pt idx="12430">
                  <c:v>4.0483029999999998</c:v>
                </c:pt>
                <c:pt idx="12431">
                  <c:v>4.0486149999999999</c:v>
                </c:pt>
                <c:pt idx="12432">
                  <c:v>4.0489259999999998</c:v>
                </c:pt>
                <c:pt idx="12433">
                  <c:v>4.0494820000000002</c:v>
                </c:pt>
                <c:pt idx="12434">
                  <c:v>4.0497920000000001</c:v>
                </c:pt>
                <c:pt idx="12435">
                  <c:v>4.050103</c:v>
                </c:pt>
                <c:pt idx="12436">
                  <c:v>4.050414</c:v>
                </c:pt>
                <c:pt idx="12437">
                  <c:v>4.0507249999999999</c:v>
                </c:pt>
                <c:pt idx="12438">
                  <c:v>4.0510349999999997</c:v>
                </c:pt>
                <c:pt idx="12439">
                  <c:v>4.0513469999999998</c:v>
                </c:pt>
                <c:pt idx="12440">
                  <c:v>4.0516589999999999</c:v>
                </c:pt>
                <c:pt idx="12441">
                  <c:v>4.0519670000000003</c:v>
                </c:pt>
                <c:pt idx="12442">
                  <c:v>4.0522770000000001</c:v>
                </c:pt>
                <c:pt idx="12443">
                  <c:v>4.0525869999999999</c:v>
                </c:pt>
                <c:pt idx="12444">
                  <c:v>4.0528959999999996</c:v>
                </c:pt>
                <c:pt idx="12445">
                  <c:v>4.0532069999999996</c:v>
                </c:pt>
                <c:pt idx="12446">
                  <c:v>4.0535170000000003</c:v>
                </c:pt>
                <c:pt idx="12447">
                  <c:v>4.0538280000000002</c:v>
                </c:pt>
                <c:pt idx="12448">
                  <c:v>4.054138</c:v>
                </c:pt>
                <c:pt idx="12449">
                  <c:v>4.0544479999999998</c:v>
                </c:pt>
                <c:pt idx="12450">
                  <c:v>4.0547589999999998</c:v>
                </c:pt>
                <c:pt idx="12451">
                  <c:v>4.0550689999999996</c:v>
                </c:pt>
                <c:pt idx="12452">
                  <c:v>4.0553809999999997</c:v>
                </c:pt>
                <c:pt idx="12453">
                  <c:v>4.0559589999999996</c:v>
                </c:pt>
                <c:pt idx="12454">
                  <c:v>4.0562699999999996</c:v>
                </c:pt>
                <c:pt idx="12455">
                  <c:v>4.0565790000000002</c:v>
                </c:pt>
                <c:pt idx="12456">
                  <c:v>4.0568900000000001</c:v>
                </c:pt>
                <c:pt idx="12457">
                  <c:v>4.0572010000000001</c:v>
                </c:pt>
                <c:pt idx="12458">
                  <c:v>4.0575130000000001</c:v>
                </c:pt>
                <c:pt idx="12459">
                  <c:v>4.0578250000000002</c:v>
                </c:pt>
                <c:pt idx="12460">
                  <c:v>4.0581370000000003</c:v>
                </c:pt>
                <c:pt idx="12461">
                  <c:v>4.0584480000000003</c:v>
                </c:pt>
                <c:pt idx="12462">
                  <c:v>4.0587600000000004</c:v>
                </c:pt>
                <c:pt idx="12463">
                  <c:v>4.0590710000000003</c:v>
                </c:pt>
                <c:pt idx="12464">
                  <c:v>4.0593810000000001</c:v>
                </c:pt>
                <c:pt idx="12465">
                  <c:v>4.0596930000000002</c:v>
                </c:pt>
                <c:pt idx="12466">
                  <c:v>4.0600040000000002</c:v>
                </c:pt>
                <c:pt idx="12467">
                  <c:v>4.0603129999999998</c:v>
                </c:pt>
                <c:pt idx="12468">
                  <c:v>4.0606249999999999</c:v>
                </c:pt>
                <c:pt idx="12469">
                  <c:v>4.0609349999999997</c:v>
                </c:pt>
                <c:pt idx="12470">
                  <c:v>4.0612459999999997</c:v>
                </c:pt>
                <c:pt idx="12471">
                  <c:v>4.0615560000000004</c:v>
                </c:pt>
                <c:pt idx="12472">
                  <c:v>4.0618660000000002</c:v>
                </c:pt>
                <c:pt idx="12473">
                  <c:v>4.0621749999999999</c:v>
                </c:pt>
                <c:pt idx="12474">
                  <c:v>4.0624880000000001</c:v>
                </c:pt>
                <c:pt idx="12475">
                  <c:v>4.0628000000000002</c:v>
                </c:pt>
                <c:pt idx="12476">
                  <c:v>4.06311</c:v>
                </c:pt>
                <c:pt idx="12477">
                  <c:v>4.0634220000000001</c:v>
                </c:pt>
                <c:pt idx="12478">
                  <c:v>4.0637340000000002</c:v>
                </c:pt>
                <c:pt idx="12479">
                  <c:v>4.0643120000000001</c:v>
                </c:pt>
                <c:pt idx="12480">
                  <c:v>4.0646230000000001</c:v>
                </c:pt>
                <c:pt idx="12481">
                  <c:v>4.0649360000000003</c:v>
                </c:pt>
                <c:pt idx="12482">
                  <c:v>4.0652460000000001</c:v>
                </c:pt>
                <c:pt idx="12483">
                  <c:v>4.0655580000000002</c:v>
                </c:pt>
                <c:pt idx="12484">
                  <c:v>4.0658690000000002</c:v>
                </c:pt>
                <c:pt idx="12485">
                  <c:v>4.0664239999999996</c:v>
                </c:pt>
                <c:pt idx="12486">
                  <c:v>4.0667369999999998</c:v>
                </c:pt>
                <c:pt idx="12487">
                  <c:v>4.0670460000000004</c:v>
                </c:pt>
                <c:pt idx="12488">
                  <c:v>4.0673579999999996</c:v>
                </c:pt>
                <c:pt idx="12489">
                  <c:v>4.0676670000000001</c:v>
                </c:pt>
                <c:pt idx="12490">
                  <c:v>4.0679780000000001</c:v>
                </c:pt>
                <c:pt idx="12491">
                  <c:v>4.068289</c:v>
                </c:pt>
                <c:pt idx="12492">
                  <c:v>4.0685989999999999</c:v>
                </c:pt>
                <c:pt idx="12493">
                  <c:v>4.0689109999999999</c:v>
                </c:pt>
                <c:pt idx="12494">
                  <c:v>4.069223</c:v>
                </c:pt>
                <c:pt idx="12495">
                  <c:v>4.0695329999999998</c:v>
                </c:pt>
                <c:pt idx="12496">
                  <c:v>4.0698460000000001</c:v>
                </c:pt>
                <c:pt idx="12497">
                  <c:v>4.0701580000000002</c:v>
                </c:pt>
                <c:pt idx="12498">
                  <c:v>4.0704700000000003</c:v>
                </c:pt>
                <c:pt idx="12499">
                  <c:v>4.0707810000000002</c:v>
                </c:pt>
                <c:pt idx="12500">
                  <c:v>4.0710930000000003</c:v>
                </c:pt>
                <c:pt idx="12501">
                  <c:v>4.0714050000000004</c:v>
                </c:pt>
                <c:pt idx="12502">
                  <c:v>4.0717169999999996</c:v>
                </c:pt>
                <c:pt idx="12503">
                  <c:v>4.0720289999999997</c:v>
                </c:pt>
                <c:pt idx="12504">
                  <c:v>4.0723409999999998</c:v>
                </c:pt>
                <c:pt idx="12505">
                  <c:v>4.0729189999999997</c:v>
                </c:pt>
                <c:pt idx="12506">
                  <c:v>4.0732280000000003</c:v>
                </c:pt>
                <c:pt idx="12507">
                  <c:v>4.0735400000000004</c:v>
                </c:pt>
                <c:pt idx="12508">
                  <c:v>4.0738500000000002</c:v>
                </c:pt>
                <c:pt idx="12509">
                  <c:v>4.07416</c:v>
                </c:pt>
                <c:pt idx="12510">
                  <c:v>4.074471</c:v>
                </c:pt>
                <c:pt idx="12511">
                  <c:v>4.0747799999999996</c:v>
                </c:pt>
                <c:pt idx="12512">
                  <c:v>4.0750909999999996</c:v>
                </c:pt>
                <c:pt idx="12513">
                  <c:v>4.0754039999999998</c:v>
                </c:pt>
                <c:pt idx="12514">
                  <c:v>4.0757139999999996</c:v>
                </c:pt>
                <c:pt idx="12515">
                  <c:v>4.0760249999999996</c:v>
                </c:pt>
                <c:pt idx="12516">
                  <c:v>4.0763360000000004</c:v>
                </c:pt>
                <c:pt idx="12517">
                  <c:v>4.0766479999999996</c:v>
                </c:pt>
                <c:pt idx="12518">
                  <c:v>4.0769580000000003</c:v>
                </c:pt>
                <c:pt idx="12519">
                  <c:v>4.0772680000000001</c:v>
                </c:pt>
                <c:pt idx="12520">
                  <c:v>4.0775790000000001</c:v>
                </c:pt>
                <c:pt idx="12521">
                  <c:v>4.0778910000000002</c:v>
                </c:pt>
                <c:pt idx="12522">
                  <c:v>4.078201</c:v>
                </c:pt>
                <c:pt idx="12523">
                  <c:v>4.0785130000000001</c:v>
                </c:pt>
                <c:pt idx="12524">
                  <c:v>4.078824</c:v>
                </c:pt>
                <c:pt idx="12525">
                  <c:v>4.0791360000000001</c:v>
                </c:pt>
                <c:pt idx="12526">
                  <c:v>4.079447</c:v>
                </c:pt>
                <c:pt idx="12527">
                  <c:v>4.0797590000000001</c:v>
                </c:pt>
                <c:pt idx="12528">
                  <c:v>4.0800700000000001</c:v>
                </c:pt>
                <c:pt idx="12529">
                  <c:v>4.0803789999999998</c:v>
                </c:pt>
                <c:pt idx="12530">
                  <c:v>4.0806899999999997</c:v>
                </c:pt>
                <c:pt idx="12531">
                  <c:v>4.0812720000000002</c:v>
                </c:pt>
                <c:pt idx="12532">
                  <c:v>4.081582</c:v>
                </c:pt>
                <c:pt idx="12533">
                  <c:v>4.081893</c:v>
                </c:pt>
                <c:pt idx="12534">
                  <c:v>4.0822029999999998</c:v>
                </c:pt>
                <c:pt idx="12535">
                  <c:v>4.0825149999999999</c:v>
                </c:pt>
                <c:pt idx="12536">
                  <c:v>4.0828259999999998</c:v>
                </c:pt>
                <c:pt idx="12537">
                  <c:v>4.0833570000000003</c:v>
                </c:pt>
                <c:pt idx="12538">
                  <c:v>4.083666</c:v>
                </c:pt>
                <c:pt idx="12539">
                  <c:v>4.0839780000000001</c:v>
                </c:pt>
                <c:pt idx="12540">
                  <c:v>4.0842879999999999</c:v>
                </c:pt>
                <c:pt idx="12541">
                  <c:v>4.0845989999999999</c:v>
                </c:pt>
                <c:pt idx="12542">
                  <c:v>4.0849099999999998</c:v>
                </c:pt>
                <c:pt idx="12543">
                  <c:v>4.0852219999999999</c:v>
                </c:pt>
                <c:pt idx="12544">
                  <c:v>4.0855309999999996</c:v>
                </c:pt>
                <c:pt idx="12545">
                  <c:v>4.0858410000000003</c:v>
                </c:pt>
                <c:pt idx="12546">
                  <c:v>4.0861539999999996</c:v>
                </c:pt>
                <c:pt idx="12547">
                  <c:v>4.0864640000000003</c:v>
                </c:pt>
                <c:pt idx="12548">
                  <c:v>4.0867740000000001</c:v>
                </c:pt>
                <c:pt idx="12549">
                  <c:v>4.0870860000000002</c:v>
                </c:pt>
                <c:pt idx="12550">
                  <c:v>4.0873970000000002</c:v>
                </c:pt>
                <c:pt idx="12551">
                  <c:v>4.0877080000000001</c:v>
                </c:pt>
                <c:pt idx="12552">
                  <c:v>4.0880190000000001</c:v>
                </c:pt>
                <c:pt idx="12553">
                  <c:v>4.0883279999999997</c:v>
                </c:pt>
                <c:pt idx="12554">
                  <c:v>4.0886389999999997</c:v>
                </c:pt>
                <c:pt idx="12555">
                  <c:v>4.0889490000000004</c:v>
                </c:pt>
                <c:pt idx="12556">
                  <c:v>4.0892590000000002</c:v>
                </c:pt>
                <c:pt idx="12557">
                  <c:v>4.0898389999999996</c:v>
                </c:pt>
                <c:pt idx="12558">
                  <c:v>4.0901500000000004</c:v>
                </c:pt>
                <c:pt idx="12559">
                  <c:v>4.0904610000000003</c:v>
                </c:pt>
                <c:pt idx="12560">
                  <c:v>4.0907739999999997</c:v>
                </c:pt>
                <c:pt idx="12561">
                  <c:v>4.0910840000000004</c:v>
                </c:pt>
                <c:pt idx="12562">
                  <c:v>4.0913969999999997</c:v>
                </c:pt>
                <c:pt idx="12563">
                  <c:v>4.0917079999999997</c:v>
                </c:pt>
                <c:pt idx="12564">
                  <c:v>4.0920199999999998</c:v>
                </c:pt>
                <c:pt idx="12565">
                  <c:v>4.0923299999999996</c:v>
                </c:pt>
                <c:pt idx="12566">
                  <c:v>4.0926419999999997</c:v>
                </c:pt>
                <c:pt idx="12567">
                  <c:v>4.0929520000000004</c:v>
                </c:pt>
                <c:pt idx="12568">
                  <c:v>4.0932620000000002</c:v>
                </c:pt>
                <c:pt idx="12569">
                  <c:v>4.0935709999999998</c:v>
                </c:pt>
                <c:pt idx="12570">
                  <c:v>4.0938829999999999</c:v>
                </c:pt>
                <c:pt idx="12571">
                  <c:v>4.0941939999999999</c:v>
                </c:pt>
                <c:pt idx="12572">
                  <c:v>4.0945070000000001</c:v>
                </c:pt>
                <c:pt idx="12573">
                  <c:v>4.0948180000000001</c:v>
                </c:pt>
                <c:pt idx="12574">
                  <c:v>4.0951279999999999</c:v>
                </c:pt>
                <c:pt idx="12575">
                  <c:v>4.0954389999999998</c:v>
                </c:pt>
                <c:pt idx="12576">
                  <c:v>4.0957509999999999</c:v>
                </c:pt>
                <c:pt idx="12577">
                  <c:v>4.096063</c:v>
                </c:pt>
                <c:pt idx="12578">
                  <c:v>4.096374</c:v>
                </c:pt>
                <c:pt idx="12579">
                  <c:v>4.0966839999999998</c:v>
                </c:pt>
                <c:pt idx="12580">
                  <c:v>4.0969959999999999</c:v>
                </c:pt>
                <c:pt idx="12581">
                  <c:v>4.0973059999999997</c:v>
                </c:pt>
                <c:pt idx="12582">
                  <c:v>4.0976179999999998</c:v>
                </c:pt>
                <c:pt idx="12583">
                  <c:v>4.0981959999999997</c:v>
                </c:pt>
                <c:pt idx="12584">
                  <c:v>4.098509</c:v>
                </c:pt>
                <c:pt idx="12585">
                  <c:v>4.0988199999999999</c:v>
                </c:pt>
                <c:pt idx="12586">
                  <c:v>4.0991280000000003</c:v>
                </c:pt>
                <c:pt idx="12587">
                  <c:v>4.0994390000000003</c:v>
                </c:pt>
                <c:pt idx="12588">
                  <c:v>4.0997519999999996</c:v>
                </c:pt>
                <c:pt idx="12589">
                  <c:v>4.1003160000000003</c:v>
                </c:pt>
                <c:pt idx="12590">
                  <c:v>4.1006260000000001</c:v>
                </c:pt>
                <c:pt idx="12591">
                  <c:v>4.1009370000000001</c:v>
                </c:pt>
                <c:pt idx="12592">
                  <c:v>4.101248</c:v>
                </c:pt>
                <c:pt idx="12593">
                  <c:v>4.1015600000000001</c:v>
                </c:pt>
                <c:pt idx="12594">
                  <c:v>4.1018720000000002</c:v>
                </c:pt>
                <c:pt idx="12595">
                  <c:v>4.1021830000000001</c:v>
                </c:pt>
                <c:pt idx="12596">
                  <c:v>4.1024909999999997</c:v>
                </c:pt>
                <c:pt idx="12597">
                  <c:v>4.1028039999999999</c:v>
                </c:pt>
                <c:pt idx="12598">
                  <c:v>4.1031149999999998</c:v>
                </c:pt>
                <c:pt idx="12599">
                  <c:v>4.1034240000000004</c:v>
                </c:pt>
                <c:pt idx="12600">
                  <c:v>4.1037350000000004</c:v>
                </c:pt>
                <c:pt idx="12601">
                  <c:v>4.1040469999999996</c:v>
                </c:pt>
                <c:pt idx="12602">
                  <c:v>4.1043580000000004</c:v>
                </c:pt>
                <c:pt idx="12603">
                  <c:v>4.1046699999999996</c:v>
                </c:pt>
                <c:pt idx="12604">
                  <c:v>4.1049790000000002</c:v>
                </c:pt>
                <c:pt idx="12605">
                  <c:v>4.1052900000000001</c:v>
                </c:pt>
                <c:pt idx="12606">
                  <c:v>4.1056010000000001</c:v>
                </c:pt>
                <c:pt idx="12607">
                  <c:v>4.105912</c:v>
                </c:pt>
                <c:pt idx="12608">
                  <c:v>4.1062250000000002</c:v>
                </c:pt>
                <c:pt idx="12609">
                  <c:v>4.1068030000000002</c:v>
                </c:pt>
                <c:pt idx="12610">
                  <c:v>4.107113</c:v>
                </c:pt>
                <c:pt idx="12611">
                  <c:v>4.107424</c:v>
                </c:pt>
                <c:pt idx="12612">
                  <c:v>4.1077339999999998</c:v>
                </c:pt>
                <c:pt idx="12613">
                  <c:v>4.1080449999999997</c:v>
                </c:pt>
                <c:pt idx="12614">
                  <c:v>4.1083559999999997</c:v>
                </c:pt>
                <c:pt idx="12615">
                  <c:v>4.1086669999999996</c:v>
                </c:pt>
                <c:pt idx="12616">
                  <c:v>4.108975</c:v>
                </c:pt>
                <c:pt idx="12617">
                  <c:v>4.109286</c:v>
                </c:pt>
                <c:pt idx="12618">
                  <c:v>4.1095969999999999</c:v>
                </c:pt>
                <c:pt idx="12619">
                  <c:v>4.1099079999999999</c:v>
                </c:pt>
                <c:pt idx="12620">
                  <c:v>4.1102189999999998</c:v>
                </c:pt>
                <c:pt idx="12621">
                  <c:v>4.1105289999999997</c:v>
                </c:pt>
                <c:pt idx="12622">
                  <c:v>4.1108409999999997</c:v>
                </c:pt>
                <c:pt idx="12623">
                  <c:v>4.1111490000000002</c:v>
                </c:pt>
                <c:pt idx="12624">
                  <c:v>4.111459</c:v>
                </c:pt>
                <c:pt idx="12625">
                  <c:v>4.1117699999999999</c:v>
                </c:pt>
                <c:pt idx="12626">
                  <c:v>4.1120809999999999</c:v>
                </c:pt>
                <c:pt idx="12627">
                  <c:v>4.1123909999999997</c:v>
                </c:pt>
                <c:pt idx="12628">
                  <c:v>4.1127029999999998</c:v>
                </c:pt>
                <c:pt idx="12629">
                  <c:v>4.1130129999999996</c:v>
                </c:pt>
                <c:pt idx="12630">
                  <c:v>4.1133259999999998</c:v>
                </c:pt>
                <c:pt idx="12631">
                  <c:v>4.1136379999999999</c:v>
                </c:pt>
                <c:pt idx="12632">
                  <c:v>4.11395</c:v>
                </c:pt>
                <c:pt idx="12633">
                  <c:v>4.1142599999999998</c:v>
                </c:pt>
                <c:pt idx="12634">
                  <c:v>4.1145699999999996</c:v>
                </c:pt>
                <c:pt idx="12635">
                  <c:v>4.1151559999999998</c:v>
                </c:pt>
                <c:pt idx="12636">
                  <c:v>4.1154679999999999</c:v>
                </c:pt>
                <c:pt idx="12637">
                  <c:v>4.11578</c:v>
                </c:pt>
                <c:pt idx="12638">
                  <c:v>4.1160899999999998</c:v>
                </c:pt>
                <c:pt idx="12639">
                  <c:v>4.1163999999999996</c:v>
                </c:pt>
                <c:pt idx="12640">
                  <c:v>4.1167119999999997</c:v>
                </c:pt>
                <c:pt idx="12641">
                  <c:v>4.117254</c:v>
                </c:pt>
                <c:pt idx="12642">
                  <c:v>4.1175680000000003</c:v>
                </c:pt>
                <c:pt idx="12643">
                  <c:v>4.1178800000000004</c:v>
                </c:pt>
                <c:pt idx="12644">
                  <c:v>4.1181910000000004</c:v>
                </c:pt>
                <c:pt idx="12645">
                  <c:v>4.1185020000000003</c:v>
                </c:pt>
                <c:pt idx="12646">
                  <c:v>4.1188120000000001</c:v>
                </c:pt>
                <c:pt idx="12647">
                  <c:v>4.1191230000000001</c:v>
                </c:pt>
                <c:pt idx="12648">
                  <c:v>4.1194329999999999</c:v>
                </c:pt>
                <c:pt idx="12649">
                  <c:v>4.1197439999999999</c:v>
                </c:pt>
                <c:pt idx="12650">
                  <c:v>4.1200539999999997</c:v>
                </c:pt>
                <c:pt idx="12651">
                  <c:v>4.1203649999999996</c:v>
                </c:pt>
                <c:pt idx="12652">
                  <c:v>4.1206759999999996</c:v>
                </c:pt>
                <c:pt idx="12653">
                  <c:v>4.1209850000000001</c:v>
                </c:pt>
                <c:pt idx="12654">
                  <c:v>4.1212949999999999</c:v>
                </c:pt>
                <c:pt idx="12655">
                  <c:v>4.1216059999999999</c:v>
                </c:pt>
                <c:pt idx="12656">
                  <c:v>4.1219169999999998</c:v>
                </c:pt>
                <c:pt idx="12657">
                  <c:v>4.1222300000000001</c:v>
                </c:pt>
                <c:pt idx="12658">
                  <c:v>4.122541</c:v>
                </c:pt>
                <c:pt idx="12659">
                  <c:v>4.1228509999999998</c:v>
                </c:pt>
                <c:pt idx="12660">
                  <c:v>4.1231600000000004</c:v>
                </c:pt>
                <c:pt idx="12661">
                  <c:v>4.1237389999999996</c:v>
                </c:pt>
                <c:pt idx="12662">
                  <c:v>4.1240490000000003</c:v>
                </c:pt>
                <c:pt idx="12663">
                  <c:v>4.1243600000000002</c:v>
                </c:pt>
                <c:pt idx="12664">
                  <c:v>4.1246720000000003</c:v>
                </c:pt>
                <c:pt idx="12665">
                  <c:v>4.124981</c:v>
                </c:pt>
                <c:pt idx="12666">
                  <c:v>4.1252899999999997</c:v>
                </c:pt>
                <c:pt idx="12667">
                  <c:v>4.1256000000000004</c:v>
                </c:pt>
                <c:pt idx="12668">
                  <c:v>4.1259110000000003</c:v>
                </c:pt>
                <c:pt idx="12669">
                  <c:v>4.1262220000000003</c:v>
                </c:pt>
                <c:pt idx="12670">
                  <c:v>4.1265320000000001</c:v>
                </c:pt>
                <c:pt idx="12671">
                  <c:v>4.1268419999999999</c:v>
                </c:pt>
                <c:pt idx="12672">
                  <c:v>4.127154</c:v>
                </c:pt>
                <c:pt idx="12673">
                  <c:v>4.1274660000000001</c:v>
                </c:pt>
                <c:pt idx="12674">
                  <c:v>4.127777</c:v>
                </c:pt>
                <c:pt idx="12675">
                  <c:v>4.1280869999999998</c:v>
                </c:pt>
                <c:pt idx="12676">
                  <c:v>4.1283979999999998</c:v>
                </c:pt>
                <c:pt idx="12677">
                  <c:v>4.1287089999999997</c:v>
                </c:pt>
                <c:pt idx="12678">
                  <c:v>4.1290209999999998</c:v>
                </c:pt>
                <c:pt idx="12679">
                  <c:v>4.1293319999999998</c:v>
                </c:pt>
                <c:pt idx="12680">
                  <c:v>4.1296439999999999</c:v>
                </c:pt>
                <c:pt idx="12681">
                  <c:v>4.1299549999999998</c:v>
                </c:pt>
                <c:pt idx="12682">
                  <c:v>4.1302640000000004</c:v>
                </c:pt>
                <c:pt idx="12683">
                  <c:v>4.1305740000000002</c:v>
                </c:pt>
                <c:pt idx="12684">
                  <c:v>4.1308819999999997</c:v>
                </c:pt>
                <c:pt idx="12685">
                  <c:v>4.1311929999999997</c:v>
                </c:pt>
                <c:pt idx="12686">
                  <c:v>4.1315030000000004</c:v>
                </c:pt>
                <c:pt idx="12687">
                  <c:v>4.1320819999999996</c:v>
                </c:pt>
                <c:pt idx="12688">
                  <c:v>4.1323939999999997</c:v>
                </c:pt>
                <c:pt idx="12689">
                  <c:v>4.1327040000000004</c:v>
                </c:pt>
                <c:pt idx="12690">
                  <c:v>4.1330159999999996</c:v>
                </c:pt>
                <c:pt idx="12691">
                  <c:v>4.1333270000000004</c:v>
                </c:pt>
                <c:pt idx="12692">
                  <c:v>4.1336380000000004</c:v>
                </c:pt>
                <c:pt idx="12693">
                  <c:v>4.1341929999999998</c:v>
                </c:pt>
                <c:pt idx="12694">
                  <c:v>4.1345029999999996</c:v>
                </c:pt>
                <c:pt idx="12695">
                  <c:v>4.1348130000000003</c:v>
                </c:pt>
                <c:pt idx="12696">
                  <c:v>4.1351230000000001</c:v>
                </c:pt>
                <c:pt idx="12697">
                  <c:v>4.1354329999999999</c:v>
                </c:pt>
                <c:pt idx="12698">
                  <c:v>4.1357429999999997</c:v>
                </c:pt>
                <c:pt idx="12699">
                  <c:v>4.1360530000000004</c:v>
                </c:pt>
                <c:pt idx="12700">
                  <c:v>4.1363640000000004</c:v>
                </c:pt>
                <c:pt idx="12701">
                  <c:v>4.1366750000000003</c:v>
                </c:pt>
                <c:pt idx="12702">
                  <c:v>4.136984</c:v>
                </c:pt>
                <c:pt idx="12703">
                  <c:v>4.1372960000000001</c:v>
                </c:pt>
                <c:pt idx="12704">
                  <c:v>4.1376080000000002</c:v>
                </c:pt>
                <c:pt idx="12705">
                  <c:v>4.1379200000000003</c:v>
                </c:pt>
                <c:pt idx="12706">
                  <c:v>4.1382300000000001</c:v>
                </c:pt>
                <c:pt idx="12707">
                  <c:v>4.1385399999999999</c:v>
                </c:pt>
                <c:pt idx="12708">
                  <c:v>4.1388509999999998</c:v>
                </c:pt>
                <c:pt idx="12709">
                  <c:v>4.1391629999999999</c:v>
                </c:pt>
                <c:pt idx="12710">
                  <c:v>4.1394760000000002</c:v>
                </c:pt>
                <c:pt idx="12711">
                  <c:v>4.1397880000000002</c:v>
                </c:pt>
                <c:pt idx="12712">
                  <c:v>4.1400980000000001</c:v>
                </c:pt>
                <c:pt idx="12713">
                  <c:v>4.1406799999999997</c:v>
                </c:pt>
                <c:pt idx="12714">
                  <c:v>4.1409909999999996</c:v>
                </c:pt>
                <c:pt idx="12715">
                  <c:v>4.1413010000000003</c:v>
                </c:pt>
                <c:pt idx="12716">
                  <c:v>4.14161</c:v>
                </c:pt>
                <c:pt idx="12717">
                  <c:v>4.1419230000000002</c:v>
                </c:pt>
                <c:pt idx="12718">
                  <c:v>4.1422340000000002</c:v>
                </c:pt>
                <c:pt idx="12719">
                  <c:v>4.1425450000000001</c:v>
                </c:pt>
                <c:pt idx="12720">
                  <c:v>4.1428570000000002</c:v>
                </c:pt>
                <c:pt idx="12721">
                  <c:v>4.1431659999999999</c:v>
                </c:pt>
                <c:pt idx="12722">
                  <c:v>4.1434769999999999</c:v>
                </c:pt>
                <c:pt idx="12723">
                  <c:v>4.1437850000000003</c:v>
                </c:pt>
                <c:pt idx="12724">
                  <c:v>4.1440950000000001</c:v>
                </c:pt>
                <c:pt idx="12725">
                  <c:v>4.144406</c:v>
                </c:pt>
                <c:pt idx="12726">
                  <c:v>4.144717</c:v>
                </c:pt>
                <c:pt idx="12727">
                  <c:v>4.1450279999999999</c:v>
                </c:pt>
                <c:pt idx="12728">
                  <c:v>4.1453389999999999</c:v>
                </c:pt>
                <c:pt idx="12729">
                  <c:v>4.1456499999999998</c:v>
                </c:pt>
                <c:pt idx="12730">
                  <c:v>4.1459619999999999</c:v>
                </c:pt>
                <c:pt idx="12731">
                  <c:v>4.1462719999999997</c:v>
                </c:pt>
                <c:pt idx="12732">
                  <c:v>4.1465839999999998</c:v>
                </c:pt>
                <c:pt idx="12733">
                  <c:v>4.1468970000000001</c:v>
                </c:pt>
                <c:pt idx="12734">
                  <c:v>4.1472090000000001</c:v>
                </c:pt>
                <c:pt idx="12735">
                  <c:v>4.1475210000000002</c:v>
                </c:pt>
                <c:pt idx="12736">
                  <c:v>4.147831</c:v>
                </c:pt>
                <c:pt idx="12737">
                  <c:v>4.1481440000000003</c:v>
                </c:pt>
                <c:pt idx="12738">
                  <c:v>4.1484529999999999</c:v>
                </c:pt>
                <c:pt idx="12739">
                  <c:v>4.1490270000000002</c:v>
                </c:pt>
                <c:pt idx="12740">
                  <c:v>4.1493370000000001</c:v>
                </c:pt>
                <c:pt idx="12741">
                  <c:v>4.1496469999999999</c:v>
                </c:pt>
                <c:pt idx="12742">
                  <c:v>4.149959</c:v>
                </c:pt>
                <c:pt idx="12743">
                  <c:v>4.1502660000000002</c:v>
                </c:pt>
                <c:pt idx="12744">
                  <c:v>4.1505770000000002</c:v>
                </c:pt>
                <c:pt idx="12745">
                  <c:v>4.151154</c:v>
                </c:pt>
                <c:pt idx="12746">
                  <c:v>4.151465</c:v>
                </c:pt>
                <c:pt idx="12747">
                  <c:v>4.1517759999999999</c:v>
                </c:pt>
                <c:pt idx="12748">
                  <c:v>4.1520859999999997</c:v>
                </c:pt>
                <c:pt idx="12749">
                  <c:v>4.1523979999999998</c:v>
                </c:pt>
                <c:pt idx="12750">
                  <c:v>4.1527099999999999</c:v>
                </c:pt>
                <c:pt idx="12751">
                  <c:v>4.1530209999999999</c:v>
                </c:pt>
                <c:pt idx="12752">
                  <c:v>4.1533319999999998</c:v>
                </c:pt>
                <c:pt idx="12753">
                  <c:v>4.1536410000000004</c:v>
                </c:pt>
                <c:pt idx="12754">
                  <c:v>4.1539529999999996</c:v>
                </c:pt>
                <c:pt idx="12755">
                  <c:v>4.1542649999999997</c:v>
                </c:pt>
                <c:pt idx="12756">
                  <c:v>4.1545759999999996</c:v>
                </c:pt>
                <c:pt idx="12757">
                  <c:v>4.1548879999999997</c:v>
                </c:pt>
                <c:pt idx="12758">
                  <c:v>4.1551999999999998</c:v>
                </c:pt>
                <c:pt idx="12759">
                  <c:v>4.1555119999999999</c:v>
                </c:pt>
                <c:pt idx="12760">
                  <c:v>4.155824</c:v>
                </c:pt>
                <c:pt idx="12761">
                  <c:v>4.1561349999999999</c:v>
                </c:pt>
                <c:pt idx="12762">
                  <c:v>4.1564459999999999</c:v>
                </c:pt>
                <c:pt idx="12763">
                  <c:v>4.156758</c:v>
                </c:pt>
                <c:pt idx="12764">
                  <c:v>4.1570689999999999</c:v>
                </c:pt>
                <c:pt idx="12765">
                  <c:v>4.1576490000000002</c:v>
                </c:pt>
                <c:pt idx="12766">
                  <c:v>4.1579610000000002</c:v>
                </c:pt>
                <c:pt idx="12767">
                  <c:v>4.1582730000000003</c:v>
                </c:pt>
                <c:pt idx="12768">
                  <c:v>4.1585840000000003</c:v>
                </c:pt>
                <c:pt idx="12769">
                  <c:v>4.1588969999999996</c:v>
                </c:pt>
                <c:pt idx="12770">
                  <c:v>4.1592089999999997</c:v>
                </c:pt>
                <c:pt idx="12771">
                  <c:v>4.1595209999999998</c:v>
                </c:pt>
                <c:pt idx="12772">
                  <c:v>4.1598319999999998</c:v>
                </c:pt>
                <c:pt idx="12773">
                  <c:v>4.1601410000000003</c:v>
                </c:pt>
                <c:pt idx="12774">
                  <c:v>4.1604510000000001</c:v>
                </c:pt>
                <c:pt idx="12775">
                  <c:v>4.1607620000000001</c:v>
                </c:pt>
                <c:pt idx="12776">
                  <c:v>4.1610719999999999</c:v>
                </c:pt>
                <c:pt idx="12777">
                  <c:v>4.1613810000000004</c:v>
                </c:pt>
                <c:pt idx="12778">
                  <c:v>4.1616920000000004</c:v>
                </c:pt>
                <c:pt idx="12779">
                  <c:v>4.1620039999999996</c:v>
                </c:pt>
                <c:pt idx="12780">
                  <c:v>4.1623150000000004</c:v>
                </c:pt>
                <c:pt idx="12781">
                  <c:v>4.1626240000000001</c:v>
                </c:pt>
                <c:pt idx="12782">
                  <c:v>4.1629350000000001</c:v>
                </c:pt>
                <c:pt idx="12783">
                  <c:v>4.1632449999999999</c:v>
                </c:pt>
                <c:pt idx="12784">
                  <c:v>4.1635559999999998</c:v>
                </c:pt>
                <c:pt idx="12785">
                  <c:v>4.1638659999999996</c:v>
                </c:pt>
                <c:pt idx="12786">
                  <c:v>4.1641779999999997</c:v>
                </c:pt>
                <c:pt idx="12787">
                  <c:v>4.1644870000000003</c:v>
                </c:pt>
                <c:pt idx="12788">
                  <c:v>4.1647980000000002</c:v>
                </c:pt>
                <c:pt idx="12789">
                  <c:v>4.1651100000000003</c:v>
                </c:pt>
                <c:pt idx="12790">
                  <c:v>4.1654210000000003</c:v>
                </c:pt>
                <c:pt idx="12791">
                  <c:v>4.1660029999999999</c:v>
                </c:pt>
                <c:pt idx="12792">
                  <c:v>4.166315</c:v>
                </c:pt>
                <c:pt idx="12793">
                  <c:v>4.1666259999999999</c:v>
                </c:pt>
                <c:pt idx="12794">
                  <c:v>4.166938</c:v>
                </c:pt>
                <c:pt idx="12795">
                  <c:v>4.1673369999999998</c:v>
                </c:pt>
                <c:pt idx="12796">
                  <c:v>4.1676479999999998</c:v>
                </c:pt>
                <c:pt idx="12797">
                  <c:v>4.1680869999999999</c:v>
                </c:pt>
                <c:pt idx="12798">
                  <c:v>4.1683979999999998</c:v>
                </c:pt>
                <c:pt idx="12799">
                  <c:v>4.1687079999999996</c:v>
                </c:pt>
                <c:pt idx="12800">
                  <c:v>4.1690180000000003</c:v>
                </c:pt>
                <c:pt idx="12801">
                  <c:v>4.1693280000000001</c:v>
                </c:pt>
                <c:pt idx="12802">
                  <c:v>4.169638</c:v>
                </c:pt>
                <c:pt idx="12803">
                  <c:v>4.1699489999999999</c:v>
                </c:pt>
                <c:pt idx="12804">
                  <c:v>4.1702589999999997</c:v>
                </c:pt>
                <c:pt idx="12805">
                  <c:v>4.1705690000000004</c:v>
                </c:pt>
                <c:pt idx="12806">
                  <c:v>4.1708790000000002</c:v>
                </c:pt>
                <c:pt idx="12807">
                  <c:v>4.1711879999999999</c:v>
                </c:pt>
                <c:pt idx="12808">
                  <c:v>4.1714969999999996</c:v>
                </c:pt>
                <c:pt idx="12809">
                  <c:v>4.1718080000000004</c:v>
                </c:pt>
                <c:pt idx="12810">
                  <c:v>4.1721209999999997</c:v>
                </c:pt>
                <c:pt idx="12811">
                  <c:v>4.1724329999999998</c:v>
                </c:pt>
                <c:pt idx="12812">
                  <c:v>4.1727429999999996</c:v>
                </c:pt>
                <c:pt idx="12813">
                  <c:v>4.1730520000000002</c:v>
                </c:pt>
                <c:pt idx="12814">
                  <c:v>4.1733599999999997</c:v>
                </c:pt>
                <c:pt idx="12815">
                  <c:v>4.1736680000000002</c:v>
                </c:pt>
                <c:pt idx="12816">
                  <c:v>4.1739790000000001</c:v>
                </c:pt>
                <c:pt idx="12817">
                  <c:v>4.1745609999999997</c:v>
                </c:pt>
                <c:pt idx="12818">
                  <c:v>4.1748710000000004</c:v>
                </c:pt>
                <c:pt idx="12819">
                  <c:v>4.1751820000000004</c:v>
                </c:pt>
                <c:pt idx="12820">
                  <c:v>4.1754939999999996</c:v>
                </c:pt>
                <c:pt idx="12821">
                  <c:v>4.1758040000000003</c:v>
                </c:pt>
                <c:pt idx="12822">
                  <c:v>4.1761150000000002</c:v>
                </c:pt>
                <c:pt idx="12823">
                  <c:v>4.1764270000000003</c:v>
                </c:pt>
                <c:pt idx="12824">
                  <c:v>4.1767370000000001</c:v>
                </c:pt>
                <c:pt idx="12825">
                  <c:v>4.1770480000000001</c:v>
                </c:pt>
                <c:pt idx="12826">
                  <c:v>4.1773600000000002</c:v>
                </c:pt>
                <c:pt idx="12827">
                  <c:v>4.17767</c:v>
                </c:pt>
                <c:pt idx="12828">
                  <c:v>4.1779820000000001</c:v>
                </c:pt>
                <c:pt idx="12829">
                  <c:v>4.1782919999999999</c:v>
                </c:pt>
                <c:pt idx="12830">
                  <c:v>4.1786009999999996</c:v>
                </c:pt>
                <c:pt idx="12831">
                  <c:v>4.1789120000000004</c:v>
                </c:pt>
                <c:pt idx="12832">
                  <c:v>4.1792220000000002</c:v>
                </c:pt>
                <c:pt idx="12833">
                  <c:v>4.1795330000000002</c:v>
                </c:pt>
                <c:pt idx="12834">
                  <c:v>4.179843</c:v>
                </c:pt>
                <c:pt idx="12835">
                  <c:v>4.1801539999999999</c:v>
                </c:pt>
                <c:pt idx="12836">
                  <c:v>4.1804639999999997</c:v>
                </c:pt>
                <c:pt idx="12837">
                  <c:v>4.1807759999999998</c:v>
                </c:pt>
                <c:pt idx="12838">
                  <c:v>4.1810879999999999</c:v>
                </c:pt>
                <c:pt idx="12839">
                  <c:v>4.1814</c:v>
                </c:pt>
                <c:pt idx="12840">
                  <c:v>4.1817120000000001</c:v>
                </c:pt>
                <c:pt idx="12841">
                  <c:v>4.1820219999999999</c:v>
                </c:pt>
                <c:pt idx="12842">
                  <c:v>4.182334</c:v>
                </c:pt>
                <c:pt idx="12843">
                  <c:v>4.1829099999999997</c:v>
                </c:pt>
                <c:pt idx="12844">
                  <c:v>4.1832200000000004</c:v>
                </c:pt>
                <c:pt idx="12845">
                  <c:v>4.1835319999999996</c:v>
                </c:pt>
                <c:pt idx="12846">
                  <c:v>4.1838430000000004</c:v>
                </c:pt>
                <c:pt idx="12847">
                  <c:v>4.1841549999999996</c:v>
                </c:pt>
                <c:pt idx="12848">
                  <c:v>4.1844669999999997</c:v>
                </c:pt>
                <c:pt idx="12849">
                  <c:v>4.1850250000000004</c:v>
                </c:pt>
                <c:pt idx="12850">
                  <c:v>4.1853389999999999</c:v>
                </c:pt>
                <c:pt idx="12851">
                  <c:v>4.1856499999999999</c:v>
                </c:pt>
                <c:pt idx="12852">
                  <c:v>4.1859609999999998</c:v>
                </c:pt>
                <c:pt idx="12853">
                  <c:v>4.1862729999999999</c:v>
                </c:pt>
                <c:pt idx="12854">
                  <c:v>4.1865839999999999</c:v>
                </c:pt>
                <c:pt idx="12855">
                  <c:v>4.1868949999999998</c:v>
                </c:pt>
                <c:pt idx="12856">
                  <c:v>4.1872049999999996</c:v>
                </c:pt>
                <c:pt idx="12857">
                  <c:v>4.1875150000000003</c:v>
                </c:pt>
                <c:pt idx="12858">
                  <c:v>4.1878260000000003</c:v>
                </c:pt>
                <c:pt idx="12859">
                  <c:v>4.1881360000000001</c:v>
                </c:pt>
                <c:pt idx="12860">
                  <c:v>4.1884480000000002</c:v>
                </c:pt>
                <c:pt idx="12861">
                  <c:v>4.1887590000000001</c:v>
                </c:pt>
                <c:pt idx="12862">
                  <c:v>4.1890689999999999</c:v>
                </c:pt>
                <c:pt idx="12863">
                  <c:v>4.1893820000000002</c:v>
                </c:pt>
                <c:pt idx="12864">
                  <c:v>4.189692</c:v>
                </c:pt>
                <c:pt idx="12865">
                  <c:v>4.1900040000000001</c:v>
                </c:pt>
                <c:pt idx="12866">
                  <c:v>4.190315</c:v>
                </c:pt>
                <c:pt idx="12867">
                  <c:v>4.190626</c:v>
                </c:pt>
                <c:pt idx="12868">
                  <c:v>4.1909369999999999</c:v>
                </c:pt>
                <c:pt idx="12869">
                  <c:v>4.1915190000000004</c:v>
                </c:pt>
                <c:pt idx="12870">
                  <c:v>4.1918290000000002</c:v>
                </c:pt>
                <c:pt idx="12871">
                  <c:v>4.1921400000000002</c:v>
                </c:pt>
                <c:pt idx="12872">
                  <c:v>4.1924520000000003</c:v>
                </c:pt>
                <c:pt idx="12873">
                  <c:v>4.1927599999999998</c:v>
                </c:pt>
                <c:pt idx="12874">
                  <c:v>4.1930699999999996</c:v>
                </c:pt>
                <c:pt idx="12875">
                  <c:v>4.1933800000000003</c:v>
                </c:pt>
                <c:pt idx="12876">
                  <c:v>4.1936920000000004</c:v>
                </c:pt>
                <c:pt idx="12877">
                  <c:v>4.1940030000000004</c:v>
                </c:pt>
                <c:pt idx="12878">
                  <c:v>4.1943140000000003</c:v>
                </c:pt>
                <c:pt idx="12879">
                  <c:v>4.1946240000000001</c:v>
                </c:pt>
                <c:pt idx="12880">
                  <c:v>4.1949350000000001</c:v>
                </c:pt>
                <c:pt idx="12881">
                  <c:v>4.195246</c:v>
                </c:pt>
                <c:pt idx="12882">
                  <c:v>4.1955559999999998</c:v>
                </c:pt>
                <c:pt idx="12883">
                  <c:v>4.1958669999999998</c:v>
                </c:pt>
                <c:pt idx="12884">
                  <c:v>4.1961789999999999</c:v>
                </c:pt>
                <c:pt idx="12885">
                  <c:v>4.196491</c:v>
                </c:pt>
                <c:pt idx="12886">
                  <c:v>4.1968019999999999</c:v>
                </c:pt>
                <c:pt idx="12887">
                  <c:v>4.1971109999999996</c:v>
                </c:pt>
                <c:pt idx="12888">
                  <c:v>4.1974220000000004</c:v>
                </c:pt>
                <c:pt idx="12889">
                  <c:v>4.1977330000000004</c:v>
                </c:pt>
                <c:pt idx="12890">
                  <c:v>4.1980420000000001</c:v>
                </c:pt>
                <c:pt idx="12891">
                  <c:v>4.198353</c:v>
                </c:pt>
                <c:pt idx="12892">
                  <c:v>4.1986660000000002</c:v>
                </c:pt>
                <c:pt idx="12893">
                  <c:v>4.1989770000000002</c:v>
                </c:pt>
                <c:pt idx="12894">
                  <c:v>4.1992890000000003</c:v>
                </c:pt>
                <c:pt idx="12895">
                  <c:v>4.1998709999999999</c:v>
                </c:pt>
                <c:pt idx="12896">
                  <c:v>4.2001819999999999</c:v>
                </c:pt>
                <c:pt idx="12897">
                  <c:v>4.2004910000000004</c:v>
                </c:pt>
                <c:pt idx="12898">
                  <c:v>4.2008020000000004</c:v>
                </c:pt>
                <c:pt idx="12899">
                  <c:v>4.2011120000000002</c:v>
                </c:pt>
                <c:pt idx="12900">
                  <c:v>4.2014209999999999</c:v>
                </c:pt>
                <c:pt idx="12901">
                  <c:v>4.201981</c:v>
                </c:pt>
                <c:pt idx="12902">
                  <c:v>4.2022899999999996</c:v>
                </c:pt>
                <c:pt idx="12903">
                  <c:v>4.2026009999999996</c:v>
                </c:pt>
                <c:pt idx="12904">
                  <c:v>4.2029110000000003</c:v>
                </c:pt>
                <c:pt idx="12905">
                  <c:v>4.2032230000000004</c:v>
                </c:pt>
                <c:pt idx="12906">
                  <c:v>4.2035340000000003</c:v>
                </c:pt>
                <c:pt idx="12907">
                  <c:v>4.2038460000000004</c:v>
                </c:pt>
                <c:pt idx="12908">
                  <c:v>4.2041560000000002</c:v>
                </c:pt>
                <c:pt idx="12909">
                  <c:v>4.2044670000000002</c:v>
                </c:pt>
                <c:pt idx="12910">
                  <c:v>4.2047790000000003</c:v>
                </c:pt>
                <c:pt idx="12911">
                  <c:v>4.2050900000000002</c:v>
                </c:pt>
                <c:pt idx="12912">
                  <c:v>4.2054010000000002</c:v>
                </c:pt>
                <c:pt idx="12913">
                  <c:v>4.2057120000000001</c:v>
                </c:pt>
                <c:pt idx="12914">
                  <c:v>4.2060240000000002</c:v>
                </c:pt>
                <c:pt idx="12915">
                  <c:v>4.2063350000000002</c:v>
                </c:pt>
                <c:pt idx="12916">
                  <c:v>4.2066470000000002</c:v>
                </c:pt>
                <c:pt idx="12917">
                  <c:v>4.2069590000000003</c:v>
                </c:pt>
                <c:pt idx="12918">
                  <c:v>4.2072690000000001</c:v>
                </c:pt>
                <c:pt idx="12919">
                  <c:v>4.2075800000000001</c:v>
                </c:pt>
                <c:pt idx="12920">
                  <c:v>4.2078889999999998</c:v>
                </c:pt>
                <c:pt idx="12921">
                  <c:v>4.2084710000000003</c:v>
                </c:pt>
                <c:pt idx="12922">
                  <c:v>4.2087810000000001</c:v>
                </c:pt>
                <c:pt idx="12923">
                  <c:v>4.2090930000000002</c:v>
                </c:pt>
                <c:pt idx="12924">
                  <c:v>4.209403</c:v>
                </c:pt>
                <c:pt idx="12925">
                  <c:v>4.209714</c:v>
                </c:pt>
                <c:pt idx="12926">
                  <c:v>4.210026</c:v>
                </c:pt>
                <c:pt idx="12927">
                  <c:v>4.2103359999999999</c:v>
                </c:pt>
                <c:pt idx="12928">
                  <c:v>4.2106469999999998</c:v>
                </c:pt>
                <c:pt idx="12929">
                  <c:v>4.2109589999999999</c:v>
                </c:pt>
                <c:pt idx="12930">
                  <c:v>4.2112699999999998</c:v>
                </c:pt>
                <c:pt idx="12931">
                  <c:v>4.2115809999999998</c:v>
                </c:pt>
                <c:pt idx="12932">
                  <c:v>4.2118909999999996</c:v>
                </c:pt>
                <c:pt idx="12933">
                  <c:v>4.2122029999999997</c:v>
                </c:pt>
                <c:pt idx="12934">
                  <c:v>4.2125149999999998</c:v>
                </c:pt>
                <c:pt idx="12935">
                  <c:v>4.2128249999999996</c:v>
                </c:pt>
                <c:pt idx="12936">
                  <c:v>4.2131350000000003</c:v>
                </c:pt>
                <c:pt idx="12937">
                  <c:v>4.213444</c:v>
                </c:pt>
                <c:pt idx="12938">
                  <c:v>4.2137549999999999</c:v>
                </c:pt>
                <c:pt idx="12939">
                  <c:v>4.2140649999999997</c:v>
                </c:pt>
                <c:pt idx="12940">
                  <c:v>4.2143750000000004</c:v>
                </c:pt>
                <c:pt idx="12941">
                  <c:v>4.2146879999999998</c:v>
                </c:pt>
                <c:pt idx="12942">
                  <c:v>4.2149989999999997</c:v>
                </c:pt>
                <c:pt idx="12943">
                  <c:v>4.2153099999999997</c:v>
                </c:pt>
                <c:pt idx="12944">
                  <c:v>4.2156190000000002</c:v>
                </c:pt>
                <c:pt idx="12945">
                  <c:v>4.2159300000000002</c:v>
                </c:pt>
                <c:pt idx="12946">
                  <c:v>4.2162379999999997</c:v>
                </c:pt>
                <c:pt idx="12947">
                  <c:v>4.2168169999999998</c:v>
                </c:pt>
                <c:pt idx="12948">
                  <c:v>4.2171269999999996</c:v>
                </c:pt>
                <c:pt idx="12949">
                  <c:v>4.2174360000000002</c:v>
                </c:pt>
                <c:pt idx="12950">
                  <c:v>4.2177480000000003</c:v>
                </c:pt>
                <c:pt idx="12951">
                  <c:v>4.2180590000000002</c:v>
                </c:pt>
                <c:pt idx="12952">
                  <c:v>4.2183700000000002</c:v>
                </c:pt>
                <c:pt idx="12953">
                  <c:v>4.2189170000000003</c:v>
                </c:pt>
                <c:pt idx="12954">
                  <c:v>4.2192280000000002</c:v>
                </c:pt>
                <c:pt idx="12955">
                  <c:v>4.2195369999999999</c:v>
                </c:pt>
                <c:pt idx="12956">
                  <c:v>4.2198479999999998</c:v>
                </c:pt>
                <c:pt idx="12957">
                  <c:v>4.2201579999999996</c:v>
                </c:pt>
                <c:pt idx="12958">
                  <c:v>4.2204699999999997</c:v>
                </c:pt>
                <c:pt idx="12959">
                  <c:v>4.2207790000000003</c:v>
                </c:pt>
                <c:pt idx="12960">
                  <c:v>4.221088</c:v>
                </c:pt>
                <c:pt idx="12961">
                  <c:v>4.2213989999999999</c:v>
                </c:pt>
                <c:pt idx="12962">
                  <c:v>4.2217089999999997</c:v>
                </c:pt>
                <c:pt idx="12963">
                  <c:v>4.2220199999999997</c:v>
                </c:pt>
                <c:pt idx="12964">
                  <c:v>4.2223300000000004</c:v>
                </c:pt>
                <c:pt idx="12965">
                  <c:v>4.2226419999999996</c:v>
                </c:pt>
                <c:pt idx="12966">
                  <c:v>4.2229530000000004</c:v>
                </c:pt>
                <c:pt idx="12967">
                  <c:v>4.2232640000000004</c:v>
                </c:pt>
                <c:pt idx="12968">
                  <c:v>4.2235750000000003</c:v>
                </c:pt>
                <c:pt idx="12969">
                  <c:v>4.2238860000000003</c:v>
                </c:pt>
                <c:pt idx="12970">
                  <c:v>4.2241970000000002</c:v>
                </c:pt>
                <c:pt idx="12971">
                  <c:v>4.2245049999999997</c:v>
                </c:pt>
                <c:pt idx="12972">
                  <c:v>4.2248159999999997</c:v>
                </c:pt>
                <c:pt idx="12973">
                  <c:v>4.2253949999999998</c:v>
                </c:pt>
                <c:pt idx="12974">
                  <c:v>4.2257059999999997</c:v>
                </c:pt>
                <c:pt idx="12975">
                  <c:v>4.2260169999999997</c:v>
                </c:pt>
                <c:pt idx="12976">
                  <c:v>4.2263279999999996</c:v>
                </c:pt>
                <c:pt idx="12977">
                  <c:v>4.2266399999999997</c:v>
                </c:pt>
                <c:pt idx="12978">
                  <c:v>4.2269509999999997</c:v>
                </c:pt>
                <c:pt idx="12979">
                  <c:v>4.2272629999999998</c:v>
                </c:pt>
                <c:pt idx="12980">
                  <c:v>4.2275739999999997</c:v>
                </c:pt>
                <c:pt idx="12981">
                  <c:v>4.2278849999999997</c:v>
                </c:pt>
                <c:pt idx="12982">
                  <c:v>4.2281959999999996</c:v>
                </c:pt>
                <c:pt idx="12983">
                  <c:v>4.2285079999999997</c:v>
                </c:pt>
                <c:pt idx="12984">
                  <c:v>4.2288209999999999</c:v>
                </c:pt>
                <c:pt idx="12985">
                  <c:v>4.2291309999999998</c:v>
                </c:pt>
                <c:pt idx="12986">
                  <c:v>4.2294409999999996</c:v>
                </c:pt>
                <c:pt idx="12987">
                  <c:v>4.2297539999999998</c:v>
                </c:pt>
                <c:pt idx="12988">
                  <c:v>4.2300639999999996</c:v>
                </c:pt>
                <c:pt idx="12989">
                  <c:v>4.2303740000000003</c:v>
                </c:pt>
                <c:pt idx="12990">
                  <c:v>4.2306860000000004</c:v>
                </c:pt>
                <c:pt idx="12991">
                  <c:v>4.2309960000000002</c:v>
                </c:pt>
                <c:pt idx="12992">
                  <c:v>4.2313090000000004</c:v>
                </c:pt>
                <c:pt idx="12993">
                  <c:v>4.2316200000000004</c:v>
                </c:pt>
                <c:pt idx="12994">
                  <c:v>4.2319310000000003</c:v>
                </c:pt>
                <c:pt idx="12995">
                  <c:v>4.2322420000000003</c:v>
                </c:pt>
                <c:pt idx="12996">
                  <c:v>4.2325520000000001</c:v>
                </c:pt>
                <c:pt idx="12997">
                  <c:v>4.2328619999999999</c:v>
                </c:pt>
                <c:pt idx="12998">
                  <c:v>4.233174</c:v>
                </c:pt>
                <c:pt idx="12999">
                  <c:v>4.233752</c:v>
                </c:pt>
                <c:pt idx="13000">
                  <c:v>4.234064</c:v>
                </c:pt>
                <c:pt idx="13001">
                  <c:v>4.2343770000000003</c:v>
                </c:pt>
                <c:pt idx="13002">
                  <c:v>4.2346870000000001</c:v>
                </c:pt>
                <c:pt idx="13003">
                  <c:v>4.234998</c:v>
                </c:pt>
                <c:pt idx="13004">
                  <c:v>4.2353059999999996</c:v>
                </c:pt>
                <c:pt idx="13005">
                  <c:v>4.2358580000000003</c:v>
                </c:pt>
                <c:pt idx="13006">
                  <c:v>4.2361709999999997</c:v>
                </c:pt>
                <c:pt idx="13007">
                  <c:v>4.2364829999999998</c:v>
                </c:pt>
                <c:pt idx="13008">
                  <c:v>4.2367929999999996</c:v>
                </c:pt>
                <c:pt idx="13009">
                  <c:v>4.2371040000000004</c:v>
                </c:pt>
                <c:pt idx="13010">
                  <c:v>4.2374130000000001</c:v>
                </c:pt>
                <c:pt idx="13011">
                  <c:v>4.237724</c:v>
                </c:pt>
                <c:pt idx="13012">
                  <c:v>4.238035</c:v>
                </c:pt>
                <c:pt idx="13013">
                  <c:v>4.2383449999999998</c:v>
                </c:pt>
                <c:pt idx="13014">
                  <c:v>4.2386540000000004</c:v>
                </c:pt>
                <c:pt idx="13015">
                  <c:v>4.2389650000000003</c:v>
                </c:pt>
                <c:pt idx="13016">
                  <c:v>4.2392760000000003</c:v>
                </c:pt>
                <c:pt idx="13017">
                  <c:v>4.2395839999999998</c:v>
                </c:pt>
                <c:pt idx="13018">
                  <c:v>4.2398939999999996</c:v>
                </c:pt>
                <c:pt idx="13019">
                  <c:v>4.2402049999999996</c:v>
                </c:pt>
                <c:pt idx="13020">
                  <c:v>4.2405160000000004</c:v>
                </c:pt>
                <c:pt idx="13021">
                  <c:v>4.2408250000000001</c:v>
                </c:pt>
                <c:pt idx="13022">
                  <c:v>4.241136</c:v>
                </c:pt>
                <c:pt idx="13023">
                  <c:v>4.2414480000000001</c:v>
                </c:pt>
                <c:pt idx="13024">
                  <c:v>4.2417600000000002</c:v>
                </c:pt>
                <c:pt idx="13025">
                  <c:v>4.2423419999999998</c:v>
                </c:pt>
                <c:pt idx="13026">
                  <c:v>4.2426529999999998</c:v>
                </c:pt>
                <c:pt idx="13027">
                  <c:v>4.2429629999999996</c:v>
                </c:pt>
                <c:pt idx="13028">
                  <c:v>4.2432749999999997</c:v>
                </c:pt>
                <c:pt idx="13029">
                  <c:v>4.2435859999999996</c:v>
                </c:pt>
                <c:pt idx="13030">
                  <c:v>4.2438969999999996</c:v>
                </c:pt>
                <c:pt idx="13031">
                  <c:v>4.2442089999999997</c:v>
                </c:pt>
                <c:pt idx="13032">
                  <c:v>4.2445199999999996</c:v>
                </c:pt>
                <c:pt idx="13033">
                  <c:v>4.2448300000000003</c:v>
                </c:pt>
                <c:pt idx="13034">
                  <c:v>4.2451420000000004</c:v>
                </c:pt>
                <c:pt idx="13035">
                  <c:v>4.2454530000000004</c:v>
                </c:pt>
                <c:pt idx="13036">
                  <c:v>4.2457640000000003</c:v>
                </c:pt>
                <c:pt idx="13037">
                  <c:v>4.2460750000000003</c:v>
                </c:pt>
                <c:pt idx="13038">
                  <c:v>4.2463870000000004</c:v>
                </c:pt>
                <c:pt idx="13039">
                  <c:v>4.2466980000000003</c:v>
                </c:pt>
                <c:pt idx="13040">
                  <c:v>4.2470100000000004</c:v>
                </c:pt>
                <c:pt idx="13041">
                  <c:v>4.2473219999999996</c:v>
                </c:pt>
                <c:pt idx="13042">
                  <c:v>4.2476339999999997</c:v>
                </c:pt>
                <c:pt idx="13043">
                  <c:v>4.2479420000000001</c:v>
                </c:pt>
                <c:pt idx="13044">
                  <c:v>4.2482540000000002</c:v>
                </c:pt>
                <c:pt idx="13045">
                  <c:v>4.248564</c:v>
                </c:pt>
                <c:pt idx="13046">
                  <c:v>4.248875</c:v>
                </c:pt>
                <c:pt idx="13047">
                  <c:v>4.2491849999999998</c:v>
                </c:pt>
                <c:pt idx="13048">
                  <c:v>4.249498</c:v>
                </c:pt>
                <c:pt idx="13049">
                  <c:v>4.2498079999999998</c:v>
                </c:pt>
                <c:pt idx="13050">
                  <c:v>4.2501189999999998</c:v>
                </c:pt>
                <c:pt idx="13051">
                  <c:v>4.2506959999999996</c:v>
                </c:pt>
                <c:pt idx="13052">
                  <c:v>4.2510060000000003</c:v>
                </c:pt>
                <c:pt idx="13053">
                  <c:v>4.2513180000000004</c:v>
                </c:pt>
                <c:pt idx="13054">
                  <c:v>4.251627</c:v>
                </c:pt>
                <c:pt idx="13055">
                  <c:v>4.2519369999999999</c:v>
                </c:pt>
                <c:pt idx="13056">
                  <c:v>4.2522469999999997</c:v>
                </c:pt>
                <c:pt idx="13057">
                  <c:v>4.2528170000000003</c:v>
                </c:pt>
                <c:pt idx="13058">
                  <c:v>4.2531299999999996</c:v>
                </c:pt>
                <c:pt idx="13059">
                  <c:v>4.2534419999999997</c:v>
                </c:pt>
                <c:pt idx="13060">
                  <c:v>4.2537529999999997</c:v>
                </c:pt>
                <c:pt idx="13061">
                  <c:v>4.2540639999999996</c:v>
                </c:pt>
                <c:pt idx="13062">
                  <c:v>4.2543730000000002</c:v>
                </c:pt>
                <c:pt idx="13063">
                  <c:v>4.2546860000000004</c:v>
                </c:pt>
                <c:pt idx="13064">
                  <c:v>4.2549950000000001</c:v>
                </c:pt>
                <c:pt idx="13065">
                  <c:v>4.2553070000000002</c:v>
                </c:pt>
                <c:pt idx="13066">
                  <c:v>4.2556190000000003</c:v>
                </c:pt>
                <c:pt idx="13067">
                  <c:v>4.2559310000000004</c:v>
                </c:pt>
                <c:pt idx="13068">
                  <c:v>4.2562430000000004</c:v>
                </c:pt>
                <c:pt idx="13069">
                  <c:v>4.2565540000000004</c:v>
                </c:pt>
                <c:pt idx="13070">
                  <c:v>4.2568640000000002</c:v>
                </c:pt>
                <c:pt idx="13071">
                  <c:v>4.2571750000000002</c:v>
                </c:pt>
                <c:pt idx="13072">
                  <c:v>4.257485</c:v>
                </c:pt>
                <c:pt idx="13073">
                  <c:v>4.2577980000000002</c:v>
                </c:pt>
                <c:pt idx="13074">
                  <c:v>4.2581100000000003</c:v>
                </c:pt>
                <c:pt idx="13075">
                  <c:v>4.2584210000000002</c:v>
                </c:pt>
                <c:pt idx="13076">
                  <c:v>4.258731</c:v>
                </c:pt>
                <c:pt idx="13077">
                  <c:v>4.2593100000000002</c:v>
                </c:pt>
                <c:pt idx="13078">
                  <c:v>4.2596210000000001</c:v>
                </c:pt>
                <c:pt idx="13079">
                  <c:v>4.2599320000000001</c:v>
                </c:pt>
                <c:pt idx="13080">
                  <c:v>4.2602450000000003</c:v>
                </c:pt>
                <c:pt idx="13081">
                  <c:v>4.2605560000000002</c:v>
                </c:pt>
                <c:pt idx="13082">
                  <c:v>4.2608649999999999</c:v>
                </c:pt>
                <c:pt idx="13083">
                  <c:v>4.261177</c:v>
                </c:pt>
                <c:pt idx="13084">
                  <c:v>4.2614859999999997</c:v>
                </c:pt>
                <c:pt idx="13085">
                  <c:v>4.2617960000000004</c:v>
                </c:pt>
                <c:pt idx="13086">
                  <c:v>4.2621079999999996</c:v>
                </c:pt>
                <c:pt idx="13087">
                  <c:v>4.2624180000000003</c:v>
                </c:pt>
                <c:pt idx="13088">
                  <c:v>4.2627280000000001</c:v>
                </c:pt>
                <c:pt idx="13089">
                  <c:v>4.263039</c:v>
                </c:pt>
                <c:pt idx="13090">
                  <c:v>4.2633510000000001</c:v>
                </c:pt>
                <c:pt idx="13091">
                  <c:v>4.2636599999999998</c:v>
                </c:pt>
                <c:pt idx="13092">
                  <c:v>4.2639699999999996</c:v>
                </c:pt>
                <c:pt idx="13093">
                  <c:v>4.2642810000000004</c:v>
                </c:pt>
                <c:pt idx="13094">
                  <c:v>4.2645920000000004</c:v>
                </c:pt>
                <c:pt idx="13095">
                  <c:v>4.2649010000000001</c:v>
                </c:pt>
                <c:pt idx="13096">
                  <c:v>4.265212</c:v>
                </c:pt>
                <c:pt idx="13097">
                  <c:v>4.2655219999999998</c:v>
                </c:pt>
                <c:pt idx="13098">
                  <c:v>4.2658300000000002</c:v>
                </c:pt>
                <c:pt idx="13099">
                  <c:v>4.2661420000000003</c:v>
                </c:pt>
                <c:pt idx="13100">
                  <c:v>4.2664520000000001</c:v>
                </c:pt>
                <c:pt idx="13101">
                  <c:v>4.2667640000000002</c:v>
                </c:pt>
                <c:pt idx="13102">
                  <c:v>4.2670750000000002</c:v>
                </c:pt>
                <c:pt idx="13103">
                  <c:v>4.2676550000000004</c:v>
                </c:pt>
                <c:pt idx="13104">
                  <c:v>4.267963</c:v>
                </c:pt>
                <c:pt idx="13105">
                  <c:v>4.268275</c:v>
                </c:pt>
                <c:pt idx="13106">
                  <c:v>4.268586</c:v>
                </c:pt>
                <c:pt idx="13107">
                  <c:v>4.2688969999999999</c:v>
                </c:pt>
                <c:pt idx="13108">
                  <c:v>4.2692079999999999</c:v>
                </c:pt>
                <c:pt idx="13109">
                  <c:v>4.2697529999999997</c:v>
                </c:pt>
                <c:pt idx="13110">
                  <c:v>4.2700610000000001</c:v>
                </c:pt>
                <c:pt idx="13111">
                  <c:v>4.2703709999999999</c:v>
                </c:pt>
                <c:pt idx="13112">
                  <c:v>4.2706819999999999</c:v>
                </c:pt>
                <c:pt idx="13113">
                  <c:v>4.270994</c:v>
                </c:pt>
                <c:pt idx="13114">
                  <c:v>4.2713049999999999</c:v>
                </c:pt>
                <c:pt idx="13115">
                  <c:v>4.2716139999999996</c:v>
                </c:pt>
                <c:pt idx="13116">
                  <c:v>4.2719230000000001</c:v>
                </c:pt>
                <c:pt idx="13117">
                  <c:v>4.2722350000000002</c:v>
                </c:pt>
                <c:pt idx="13118">
                  <c:v>4.2725470000000003</c:v>
                </c:pt>
                <c:pt idx="13119">
                  <c:v>4.2728580000000003</c:v>
                </c:pt>
                <c:pt idx="13120">
                  <c:v>4.2731680000000001</c:v>
                </c:pt>
                <c:pt idx="13121">
                  <c:v>4.2734779999999999</c:v>
                </c:pt>
                <c:pt idx="13122">
                  <c:v>4.2737889999999998</c:v>
                </c:pt>
                <c:pt idx="13123">
                  <c:v>4.2741009999999999</c:v>
                </c:pt>
                <c:pt idx="13124">
                  <c:v>4.2744119999999999</c:v>
                </c:pt>
                <c:pt idx="13125">
                  <c:v>4.2747229999999998</c:v>
                </c:pt>
                <c:pt idx="13126">
                  <c:v>4.2750329999999996</c:v>
                </c:pt>
                <c:pt idx="13127">
                  <c:v>4.2753439999999996</c:v>
                </c:pt>
                <c:pt idx="13128">
                  <c:v>4.2756559999999997</c:v>
                </c:pt>
                <c:pt idx="13129">
                  <c:v>4.2762349999999998</c:v>
                </c:pt>
                <c:pt idx="13130">
                  <c:v>4.2765469999999999</c:v>
                </c:pt>
                <c:pt idx="13131">
                  <c:v>4.276859</c:v>
                </c:pt>
                <c:pt idx="13132">
                  <c:v>4.2771699999999999</c:v>
                </c:pt>
                <c:pt idx="13133">
                  <c:v>4.277482</c:v>
                </c:pt>
                <c:pt idx="13134">
                  <c:v>4.2777940000000001</c:v>
                </c:pt>
                <c:pt idx="13135">
                  <c:v>4.2781060000000002</c:v>
                </c:pt>
                <c:pt idx="13136">
                  <c:v>4.278416</c:v>
                </c:pt>
                <c:pt idx="13137">
                  <c:v>4.2787240000000004</c:v>
                </c:pt>
                <c:pt idx="13138">
                  <c:v>4.2790340000000002</c:v>
                </c:pt>
                <c:pt idx="13139">
                  <c:v>4.2793460000000003</c:v>
                </c:pt>
                <c:pt idx="13140">
                  <c:v>4.2796570000000003</c:v>
                </c:pt>
                <c:pt idx="13141">
                  <c:v>4.2799659999999999</c:v>
                </c:pt>
                <c:pt idx="13142">
                  <c:v>4.2802769999999999</c:v>
                </c:pt>
                <c:pt idx="13143">
                  <c:v>4.2805879999999998</c:v>
                </c:pt>
                <c:pt idx="13144">
                  <c:v>4.2809010000000001</c:v>
                </c:pt>
                <c:pt idx="13145">
                  <c:v>4.2812099999999997</c:v>
                </c:pt>
                <c:pt idx="13146">
                  <c:v>4.2815209999999997</c:v>
                </c:pt>
                <c:pt idx="13147">
                  <c:v>4.2818329999999998</c:v>
                </c:pt>
                <c:pt idx="13148">
                  <c:v>4.2821429999999996</c:v>
                </c:pt>
                <c:pt idx="13149">
                  <c:v>4.2824549999999997</c:v>
                </c:pt>
                <c:pt idx="13150">
                  <c:v>4.2827659999999996</c:v>
                </c:pt>
                <c:pt idx="13151">
                  <c:v>4.2830779999999997</c:v>
                </c:pt>
                <c:pt idx="13152">
                  <c:v>4.2833909999999999</c:v>
                </c:pt>
                <c:pt idx="13153">
                  <c:v>4.2837019999999999</c:v>
                </c:pt>
                <c:pt idx="13154">
                  <c:v>4.2840109999999996</c:v>
                </c:pt>
                <c:pt idx="13155">
                  <c:v>4.2845899999999997</c:v>
                </c:pt>
                <c:pt idx="13156">
                  <c:v>4.2849009999999996</c:v>
                </c:pt>
                <c:pt idx="13157">
                  <c:v>4.2852100000000002</c:v>
                </c:pt>
                <c:pt idx="13158">
                  <c:v>4.2855210000000001</c:v>
                </c:pt>
                <c:pt idx="13159">
                  <c:v>4.2858320000000001</c:v>
                </c:pt>
                <c:pt idx="13160">
                  <c:v>4.2861440000000002</c:v>
                </c:pt>
                <c:pt idx="13161">
                  <c:v>4.2866989999999996</c:v>
                </c:pt>
                <c:pt idx="13162">
                  <c:v>4.2870100000000004</c:v>
                </c:pt>
                <c:pt idx="13163">
                  <c:v>4.2873210000000004</c:v>
                </c:pt>
                <c:pt idx="13164">
                  <c:v>4.2876329999999996</c:v>
                </c:pt>
                <c:pt idx="13165">
                  <c:v>4.2879440000000004</c:v>
                </c:pt>
                <c:pt idx="13166">
                  <c:v>4.2882540000000002</c:v>
                </c:pt>
                <c:pt idx="13167">
                  <c:v>4.2885650000000002</c:v>
                </c:pt>
                <c:pt idx="13168">
                  <c:v>4.2888760000000001</c:v>
                </c:pt>
                <c:pt idx="13169">
                  <c:v>4.2891839999999997</c:v>
                </c:pt>
                <c:pt idx="13170">
                  <c:v>4.2894940000000004</c:v>
                </c:pt>
                <c:pt idx="13171">
                  <c:v>4.2898059999999996</c:v>
                </c:pt>
                <c:pt idx="13172">
                  <c:v>4.2901199999999999</c:v>
                </c:pt>
                <c:pt idx="13173">
                  <c:v>4.2904330000000002</c:v>
                </c:pt>
                <c:pt idx="13174">
                  <c:v>4.2907440000000001</c:v>
                </c:pt>
                <c:pt idx="13175">
                  <c:v>4.2910550000000001</c:v>
                </c:pt>
                <c:pt idx="13176">
                  <c:v>4.2913670000000002</c:v>
                </c:pt>
                <c:pt idx="13177">
                  <c:v>4.291677</c:v>
                </c:pt>
                <c:pt idx="13178">
                  <c:v>4.2919890000000001</c:v>
                </c:pt>
                <c:pt idx="13179">
                  <c:v>4.2923010000000001</c:v>
                </c:pt>
                <c:pt idx="13180">
                  <c:v>4.2926120000000001</c:v>
                </c:pt>
                <c:pt idx="13181">
                  <c:v>4.2931920000000003</c:v>
                </c:pt>
                <c:pt idx="13182">
                  <c:v>4.2935030000000003</c:v>
                </c:pt>
                <c:pt idx="13183">
                  <c:v>4.2938140000000002</c:v>
                </c:pt>
                <c:pt idx="13184">
                  <c:v>4.2941260000000003</c:v>
                </c:pt>
                <c:pt idx="13185">
                  <c:v>4.2944370000000003</c:v>
                </c:pt>
                <c:pt idx="13186">
                  <c:v>4.2947490000000004</c:v>
                </c:pt>
                <c:pt idx="13187">
                  <c:v>4.295058</c:v>
                </c:pt>
                <c:pt idx="13188">
                  <c:v>4.2953679999999999</c:v>
                </c:pt>
                <c:pt idx="13189">
                  <c:v>4.2956789999999998</c:v>
                </c:pt>
                <c:pt idx="13190">
                  <c:v>4.2959889999999996</c:v>
                </c:pt>
                <c:pt idx="13191">
                  <c:v>4.2963009999999997</c:v>
                </c:pt>
                <c:pt idx="13192">
                  <c:v>4.2966110000000004</c:v>
                </c:pt>
                <c:pt idx="13193">
                  <c:v>4.2969229999999996</c:v>
                </c:pt>
                <c:pt idx="13194">
                  <c:v>4.2972349999999997</c:v>
                </c:pt>
                <c:pt idx="13195">
                  <c:v>4.2975459999999996</c:v>
                </c:pt>
                <c:pt idx="13196">
                  <c:v>4.2978579999999997</c:v>
                </c:pt>
                <c:pt idx="13197">
                  <c:v>4.2981699999999998</c:v>
                </c:pt>
                <c:pt idx="13198">
                  <c:v>4.2984780000000002</c:v>
                </c:pt>
                <c:pt idx="13199">
                  <c:v>4.2987900000000003</c:v>
                </c:pt>
                <c:pt idx="13200">
                  <c:v>4.2991000000000001</c:v>
                </c:pt>
                <c:pt idx="13201">
                  <c:v>4.2994110000000001</c:v>
                </c:pt>
                <c:pt idx="13202">
                  <c:v>4.2997240000000003</c:v>
                </c:pt>
                <c:pt idx="13203">
                  <c:v>4.3000340000000001</c:v>
                </c:pt>
                <c:pt idx="13204">
                  <c:v>4.3003450000000001</c:v>
                </c:pt>
                <c:pt idx="13205">
                  <c:v>4.300656</c:v>
                </c:pt>
                <c:pt idx="13206">
                  <c:v>4.3009680000000001</c:v>
                </c:pt>
                <c:pt idx="13207">
                  <c:v>4.3015470000000002</c:v>
                </c:pt>
                <c:pt idx="13208">
                  <c:v>4.3018559999999999</c:v>
                </c:pt>
                <c:pt idx="13209">
                  <c:v>4.302168</c:v>
                </c:pt>
                <c:pt idx="13210">
                  <c:v>4.3024789999999999</c:v>
                </c:pt>
                <c:pt idx="13211">
                  <c:v>4.302791</c:v>
                </c:pt>
                <c:pt idx="13212">
                  <c:v>4.303102</c:v>
                </c:pt>
                <c:pt idx="13213">
                  <c:v>4.3036589999999997</c:v>
                </c:pt>
                <c:pt idx="13214">
                  <c:v>4.303973</c:v>
                </c:pt>
                <c:pt idx="13215">
                  <c:v>4.304284</c:v>
                </c:pt>
                <c:pt idx="13216">
                  <c:v>4.3045939999999998</c:v>
                </c:pt>
                <c:pt idx="13217">
                  <c:v>4.3049059999999999</c:v>
                </c:pt>
                <c:pt idx="13218">
                  <c:v>4.305218</c:v>
                </c:pt>
                <c:pt idx="13219">
                  <c:v>4.3055310000000002</c:v>
                </c:pt>
                <c:pt idx="13220">
                  <c:v>4.3058399999999999</c:v>
                </c:pt>
                <c:pt idx="13221">
                  <c:v>4.3061509999999998</c:v>
                </c:pt>
                <c:pt idx="13222">
                  <c:v>4.3064629999999999</c:v>
                </c:pt>
                <c:pt idx="13223">
                  <c:v>4.3067739999999999</c:v>
                </c:pt>
                <c:pt idx="13224">
                  <c:v>4.307086</c:v>
                </c:pt>
                <c:pt idx="13225">
                  <c:v>4.3073959999999998</c:v>
                </c:pt>
                <c:pt idx="13226">
                  <c:v>4.3077069999999997</c:v>
                </c:pt>
                <c:pt idx="13227">
                  <c:v>4.3080189999999998</c:v>
                </c:pt>
                <c:pt idx="13228">
                  <c:v>4.3083309999999999</c:v>
                </c:pt>
                <c:pt idx="13229">
                  <c:v>4.3086409999999997</c:v>
                </c:pt>
                <c:pt idx="13230">
                  <c:v>4.3089510000000004</c:v>
                </c:pt>
                <c:pt idx="13231">
                  <c:v>4.3092629999999996</c:v>
                </c:pt>
                <c:pt idx="13232">
                  <c:v>4.3095759999999999</c:v>
                </c:pt>
                <c:pt idx="13233">
                  <c:v>4.3101570000000002</c:v>
                </c:pt>
                <c:pt idx="13234">
                  <c:v>4.310467</c:v>
                </c:pt>
                <c:pt idx="13235">
                  <c:v>4.310778</c:v>
                </c:pt>
                <c:pt idx="13236">
                  <c:v>4.3110879999999998</c:v>
                </c:pt>
                <c:pt idx="13237">
                  <c:v>4.3113999999999999</c:v>
                </c:pt>
                <c:pt idx="13238">
                  <c:v>4.3117109999999998</c:v>
                </c:pt>
                <c:pt idx="13239">
                  <c:v>4.3120229999999999</c:v>
                </c:pt>
                <c:pt idx="13240">
                  <c:v>4.3123329999999997</c:v>
                </c:pt>
                <c:pt idx="13241">
                  <c:v>4.3126449999999998</c:v>
                </c:pt>
                <c:pt idx="13242">
                  <c:v>4.3129549999999997</c:v>
                </c:pt>
                <c:pt idx="13243">
                  <c:v>4.3132650000000003</c:v>
                </c:pt>
                <c:pt idx="13244">
                  <c:v>4.3135779999999997</c:v>
                </c:pt>
                <c:pt idx="13245">
                  <c:v>4.3138860000000001</c:v>
                </c:pt>
                <c:pt idx="13246">
                  <c:v>4.3141999999999996</c:v>
                </c:pt>
                <c:pt idx="13247">
                  <c:v>4.3145129999999998</c:v>
                </c:pt>
                <c:pt idx="13248">
                  <c:v>4.3148249999999999</c:v>
                </c:pt>
                <c:pt idx="13249">
                  <c:v>4.3151359999999999</c:v>
                </c:pt>
                <c:pt idx="13250">
                  <c:v>4.315448</c:v>
                </c:pt>
                <c:pt idx="13251">
                  <c:v>4.3157610000000002</c:v>
                </c:pt>
                <c:pt idx="13252">
                  <c:v>4.3160699999999999</c:v>
                </c:pt>
                <c:pt idx="13253">
                  <c:v>4.3163809999999998</c:v>
                </c:pt>
                <c:pt idx="13254">
                  <c:v>4.3166929999999999</c:v>
                </c:pt>
                <c:pt idx="13255">
                  <c:v>4.3170039999999998</c:v>
                </c:pt>
                <c:pt idx="13256">
                  <c:v>4.3173149999999998</c:v>
                </c:pt>
                <c:pt idx="13257">
                  <c:v>4.3176259999999997</c:v>
                </c:pt>
                <c:pt idx="13258">
                  <c:v>4.3179379999999998</c:v>
                </c:pt>
                <c:pt idx="13259">
                  <c:v>4.3185130000000003</c:v>
                </c:pt>
                <c:pt idx="13260">
                  <c:v>4.3188250000000004</c:v>
                </c:pt>
                <c:pt idx="13261">
                  <c:v>4.3191360000000003</c:v>
                </c:pt>
                <c:pt idx="13262">
                  <c:v>4.319445</c:v>
                </c:pt>
                <c:pt idx="13263">
                  <c:v>4.3197570000000001</c:v>
                </c:pt>
                <c:pt idx="13264">
                  <c:v>4.3200649999999996</c:v>
                </c:pt>
                <c:pt idx="13265">
                  <c:v>4.3206030000000002</c:v>
                </c:pt>
                <c:pt idx="13266">
                  <c:v>4.3209160000000004</c:v>
                </c:pt>
                <c:pt idx="13267">
                  <c:v>4.3212289999999998</c:v>
                </c:pt>
                <c:pt idx="13268">
                  <c:v>4.3215399999999997</c:v>
                </c:pt>
                <c:pt idx="13269">
                  <c:v>4.3218500000000004</c:v>
                </c:pt>
                <c:pt idx="13270">
                  <c:v>4.3221600000000002</c:v>
                </c:pt>
                <c:pt idx="13271">
                  <c:v>4.3224710000000002</c:v>
                </c:pt>
                <c:pt idx="13272">
                  <c:v>4.322781</c:v>
                </c:pt>
                <c:pt idx="13273">
                  <c:v>4.3230940000000002</c:v>
                </c:pt>
                <c:pt idx="13274">
                  <c:v>4.323404</c:v>
                </c:pt>
                <c:pt idx="13275">
                  <c:v>4.3237129999999997</c:v>
                </c:pt>
                <c:pt idx="13276">
                  <c:v>4.3240239999999996</c:v>
                </c:pt>
                <c:pt idx="13277">
                  <c:v>4.3243359999999997</c:v>
                </c:pt>
                <c:pt idx="13278">
                  <c:v>4.3246469999999997</c:v>
                </c:pt>
                <c:pt idx="13279">
                  <c:v>4.3249589999999998</c:v>
                </c:pt>
                <c:pt idx="13280">
                  <c:v>4.3252709999999999</c:v>
                </c:pt>
                <c:pt idx="13281">
                  <c:v>4.325583</c:v>
                </c:pt>
                <c:pt idx="13282">
                  <c:v>4.325895</c:v>
                </c:pt>
                <c:pt idx="13283">
                  <c:v>4.326206</c:v>
                </c:pt>
                <c:pt idx="13284">
                  <c:v>4.3265180000000001</c:v>
                </c:pt>
                <c:pt idx="13285">
                  <c:v>4.3270999999999997</c:v>
                </c:pt>
                <c:pt idx="13286">
                  <c:v>4.3274090000000003</c:v>
                </c:pt>
                <c:pt idx="13287">
                  <c:v>4.3277210000000004</c:v>
                </c:pt>
                <c:pt idx="13288">
                  <c:v>4.3280320000000003</c:v>
                </c:pt>
                <c:pt idx="13289">
                  <c:v>4.3283440000000004</c:v>
                </c:pt>
                <c:pt idx="13290">
                  <c:v>4.3286550000000004</c:v>
                </c:pt>
                <c:pt idx="13291">
                  <c:v>4.3289650000000002</c:v>
                </c:pt>
                <c:pt idx="13292">
                  <c:v>4.3292760000000001</c:v>
                </c:pt>
                <c:pt idx="13293">
                  <c:v>4.3295870000000001</c:v>
                </c:pt>
                <c:pt idx="13294">
                  <c:v>4.329898</c:v>
                </c:pt>
                <c:pt idx="13295">
                  <c:v>4.3302069999999997</c:v>
                </c:pt>
                <c:pt idx="13296">
                  <c:v>4.3305189999999998</c:v>
                </c:pt>
                <c:pt idx="13297">
                  <c:v>4.3308299999999997</c:v>
                </c:pt>
                <c:pt idx="13298">
                  <c:v>4.3311419999999998</c:v>
                </c:pt>
                <c:pt idx="13299">
                  <c:v>4.3314529999999998</c:v>
                </c:pt>
                <c:pt idx="13300">
                  <c:v>4.3317639999999997</c:v>
                </c:pt>
                <c:pt idx="13301">
                  <c:v>4.3320720000000001</c:v>
                </c:pt>
                <c:pt idx="13302">
                  <c:v>4.3323830000000001</c:v>
                </c:pt>
                <c:pt idx="13303">
                  <c:v>4.3326919999999998</c:v>
                </c:pt>
                <c:pt idx="13304">
                  <c:v>4.3330029999999997</c:v>
                </c:pt>
                <c:pt idx="13305">
                  <c:v>4.3333130000000004</c:v>
                </c:pt>
                <c:pt idx="13306">
                  <c:v>4.3336240000000004</c:v>
                </c:pt>
                <c:pt idx="13307">
                  <c:v>4.3340209999999999</c:v>
                </c:pt>
                <c:pt idx="13308">
                  <c:v>4.3343319999999999</c:v>
                </c:pt>
                <c:pt idx="13309">
                  <c:v>4.3346419999999997</c:v>
                </c:pt>
                <c:pt idx="13310">
                  <c:v>4.3349520000000004</c:v>
                </c:pt>
                <c:pt idx="13311">
                  <c:v>4.3355309999999996</c:v>
                </c:pt>
                <c:pt idx="13312">
                  <c:v>4.3358410000000003</c:v>
                </c:pt>
                <c:pt idx="13313">
                  <c:v>4.3361510000000001</c:v>
                </c:pt>
                <c:pt idx="13314">
                  <c:v>4.3364630000000002</c:v>
                </c:pt>
                <c:pt idx="13315">
                  <c:v>4.3367750000000003</c:v>
                </c:pt>
                <c:pt idx="13316">
                  <c:v>4.3370870000000004</c:v>
                </c:pt>
                <c:pt idx="13317">
                  <c:v>4.3375320000000004</c:v>
                </c:pt>
                <c:pt idx="13318">
                  <c:v>4.3378439999999996</c:v>
                </c:pt>
                <c:pt idx="13319">
                  <c:v>4.3381559999999997</c:v>
                </c:pt>
                <c:pt idx="13320">
                  <c:v>4.3384660000000004</c:v>
                </c:pt>
                <c:pt idx="13321">
                  <c:v>4.3387760000000002</c:v>
                </c:pt>
                <c:pt idx="13322">
                  <c:v>4.3390870000000001</c:v>
                </c:pt>
                <c:pt idx="13323">
                  <c:v>4.3393969999999999</c:v>
                </c:pt>
                <c:pt idx="13324">
                  <c:v>4.3397069999999998</c:v>
                </c:pt>
                <c:pt idx="13325">
                  <c:v>4.3400169999999996</c:v>
                </c:pt>
                <c:pt idx="13326">
                  <c:v>4.3403260000000001</c:v>
                </c:pt>
                <c:pt idx="13327">
                  <c:v>4.3406370000000001</c:v>
                </c:pt>
                <c:pt idx="13328">
                  <c:v>4.340948</c:v>
                </c:pt>
                <c:pt idx="13329">
                  <c:v>4.341259</c:v>
                </c:pt>
                <c:pt idx="13330">
                  <c:v>4.3415699999999999</c:v>
                </c:pt>
                <c:pt idx="13331">
                  <c:v>4.3418799999999997</c:v>
                </c:pt>
                <c:pt idx="13332">
                  <c:v>4.3421900000000004</c:v>
                </c:pt>
                <c:pt idx="13333">
                  <c:v>4.3425010000000004</c:v>
                </c:pt>
                <c:pt idx="13334">
                  <c:v>4.3428110000000002</c:v>
                </c:pt>
                <c:pt idx="13335">
                  <c:v>4.3431220000000001</c:v>
                </c:pt>
                <c:pt idx="13336">
                  <c:v>4.3434330000000001</c:v>
                </c:pt>
                <c:pt idx="13337">
                  <c:v>4.3440120000000002</c:v>
                </c:pt>
                <c:pt idx="13338">
                  <c:v>4.3443230000000002</c:v>
                </c:pt>
                <c:pt idx="13339">
                  <c:v>4.344633</c:v>
                </c:pt>
                <c:pt idx="13340">
                  <c:v>4.3449450000000001</c:v>
                </c:pt>
                <c:pt idx="13341">
                  <c:v>4.345256</c:v>
                </c:pt>
                <c:pt idx="13342">
                  <c:v>4.3455659999999998</c:v>
                </c:pt>
                <c:pt idx="13343">
                  <c:v>4.3458769999999998</c:v>
                </c:pt>
                <c:pt idx="13344">
                  <c:v>4.3461889999999999</c:v>
                </c:pt>
                <c:pt idx="13345">
                  <c:v>4.3464989999999997</c:v>
                </c:pt>
                <c:pt idx="13346">
                  <c:v>4.3468099999999996</c:v>
                </c:pt>
                <c:pt idx="13347">
                  <c:v>4.3471200000000003</c:v>
                </c:pt>
                <c:pt idx="13348">
                  <c:v>4.3474320000000004</c:v>
                </c:pt>
                <c:pt idx="13349">
                  <c:v>4.3477439999999996</c:v>
                </c:pt>
                <c:pt idx="13350">
                  <c:v>4.3480549999999996</c:v>
                </c:pt>
                <c:pt idx="13351">
                  <c:v>4.3483660000000004</c:v>
                </c:pt>
                <c:pt idx="13352">
                  <c:v>4.3486770000000003</c:v>
                </c:pt>
                <c:pt idx="13353">
                  <c:v>4.3489870000000002</c:v>
                </c:pt>
                <c:pt idx="13354">
                  <c:v>4.3492990000000002</c:v>
                </c:pt>
                <c:pt idx="13355">
                  <c:v>4.3496100000000002</c:v>
                </c:pt>
                <c:pt idx="13356">
                  <c:v>4.3499220000000003</c:v>
                </c:pt>
                <c:pt idx="13357">
                  <c:v>4.3502320000000001</c:v>
                </c:pt>
                <c:pt idx="13358">
                  <c:v>4.350543</c:v>
                </c:pt>
                <c:pt idx="13359">
                  <c:v>4.3508550000000001</c:v>
                </c:pt>
                <c:pt idx="13360">
                  <c:v>4.3511649999999999</c:v>
                </c:pt>
                <c:pt idx="13361">
                  <c:v>4.3514759999999999</c:v>
                </c:pt>
                <c:pt idx="13362">
                  <c:v>4.3517869999999998</c:v>
                </c:pt>
                <c:pt idx="13363">
                  <c:v>4.3523620000000003</c:v>
                </c:pt>
                <c:pt idx="13364">
                  <c:v>4.3526740000000004</c:v>
                </c:pt>
                <c:pt idx="13365">
                  <c:v>4.3529850000000003</c:v>
                </c:pt>
                <c:pt idx="13366">
                  <c:v>4.3532960000000003</c:v>
                </c:pt>
                <c:pt idx="13367">
                  <c:v>4.3536080000000004</c:v>
                </c:pt>
                <c:pt idx="13368">
                  <c:v>4.3539199999999996</c:v>
                </c:pt>
                <c:pt idx="13369">
                  <c:v>4.3544890000000001</c:v>
                </c:pt>
                <c:pt idx="13370">
                  <c:v>4.3547989999999999</c:v>
                </c:pt>
                <c:pt idx="13371">
                  <c:v>4.355111</c:v>
                </c:pt>
                <c:pt idx="13372">
                  <c:v>4.3554209999999998</c:v>
                </c:pt>
                <c:pt idx="13373">
                  <c:v>4.3557309999999996</c:v>
                </c:pt>
                <c:pt idx="13374">
                  <c:v>4.3560439999999998</c:v>
                </c:pt>
                <c:pt idx="13375">
                  <c:v>4.3563549999999998</c:v>
                </c:pt>
                <c:pt idx="13376">
                  <c:v>4.3566640000000003</c:v>
                </c:pt>
                <c:pt idx="13377">
                  <c:v>4.3569750000000003</c:v>
                </c:pt>
                <c:pt idx="13378">
                  <c:v>4.3572870000000004</c:v>
                </c:pt>
                <c:pt idx="13379">
                  <c:v>4.3575970000000002</c:v>
                </c:pt>
                <c:pt idx="13380">
                  <c:v>4.3579080000000001</c:v>
                </c:pt>
                <c:pt idx="13381">
                  <c:v>4.3582179999999999</c:v>
                </c:pt>
                <c:pt idx="13382">
                  <c:v>4.35853</c:v>
                </c:pt>
                <c:pt idx="13383">
                  <c:v>4.358841</c:v>
                </c:pt>
                <c:pt idx="13384">
                  <c:v>4.3591530000000001</c:v>
                </c:pt>
                <c:pt idx="13385">
                  <c:v>4.3594629999999999</c:v>
                </c:pt>
                <c:pt idx="13386">
                  <c:v>4.3597739999999998</c:v>
                </c:pt>
                <c:pt idx="13387">
                  <c:v>4.3600839999999996</c:v>
                </c:pt>
                <c:pt idx="13388">
                  <c:v>4.3603969999999999</c:v>
                </c:pt>
                <c:pt idx="13389">
                  <c:v>4.3609720000000003</c:v>
                </c:pt>
                <c:pt idx="13390">
                  <c:v>4.3612820000000001</c:v>
                </c:pt>
                <c:pt idx="13391">
                  <c:v>4.3615899999999996</c:v>
                </c:pt>
                <c:pt idx="13392">
                  <c:v>4.3619009999999996</c:v>
                </c:pt>
                <c:pt idx="13393">
                  <c:v>4.3622120000000004</c:v>
                </c:pt>
                <c:pt idx="13394">
                  <c:v>4.3625230000000004</c:v>
                </c:pt>
                <c:pt idx="13395">
                  <c:v>4.3628340000000003</c:v>
                </c:pt>
                <c:pt idx="13396">
                  <c:v>4.3631450000000003</c:v>
                </c:pt>
                <c:pt idx="13397">
                  <c:v>4.3634570000000004</c:v>
                </c:pt>
                <c:pt idx="13398">
                  <c:v>4.3637680000000003</c:v>
                </c:pt>
                <c:pt idx="13399">
                  <c:v>4.364077</c:v>
                </c:pt>
                <c:pt idx="13400">
                  <c:v>4.3643900000000002</c:v>
                </c:pt>
                <c:pt idx="13401">
                  <c:v>4.3646989999999999</c:v>
                </c:pt>
                <c:pt idx="13402">
                  <c:v>4.3650130000000003</c:v>
                </c:pt>
                <c:pt idx="13403">
                  <c:v>4.3653209999999998</c:v>
                </c:pt>
                <c:pt idx="13404">
                  <c:v>4.3656329999999999</c:v>
                </c:pt>
                <c:pt idx="13405">
                  <c:v>4.365945</c:v>
                </c:pt>
                <c:pt idx="13406">
                  <c:v>4.3662559999999999</c:v>
                </c:pt>
                <c:pt idx="13407">
                  <c:v>4.366568</c:v>
                </c:pt>
                <c:pt idx="13408">
                  <c:v>4.3668769999999997</c:v>
                </c:pt>
                <c:pt idx="13409">
                  <c:v>4.3671889999999998</c:v>
                </c:pt>
                <c:pt idx="13410">
                  <c:v>4.3675009999999999</c:v>
                </c:pt>
                <c:pt idx="13411">
                  <c:v>4.3678109999999997</c:v>
                </c:pt>
                <c:pt idx="13412">
                  <c:v>4.3681229999999998</c:v>
                </c:pt>
                <c:pt idx="13413">
                  <c:v>4.3684349999999998</c:v>
                </c:pt>
                <c:pt idx="13414">
                  <c:v>4.3687459999999998</c:v>
                </c:pt>
                <c:pt idx="13415">
                  <c:v>4.3693280000000003</c:v>
                </c:pt>
                <c:pt idx="13416">
                  <c:v>4.3696390000000003</c:v>
                </c:pt>
                <c:pt idx="13417">
                  <c:v>4.3699500000000002</c:v>
                </c:pt>
                <c:pt idx="13418">
                  <c:v>4.3702620000000003</c:v>
                </c:pt>
                <c:pt idx="13419">
                  <c:v>4.3705740000000004</c:v>
                </c:pt>
                <c:pt idx="13420">
                  <c:v>4.3708840000000002</c:v>
                </c:pt>
                <c:pt idx="13421">
                  <c:v>4.3714240000000002</c:v>
                </c:pt>
                <c:pt idx="13422">
                  <c:v>4.371734</c:v>
                </c:pt>
                <c:pt idx="13423">
                  <c:v>4.372045</c:v>
                </c:pt>
                <c:pt idx="13424">
                  <c:v>4.3723549999999998</c:v>
                </c:pt>
                <c:pt idx="13425">
                  <c:v>4.3726659999999997</c:v>
                </c:pt>
                <c:pt idx="13426">
                  <c:v>4.3729769999999997</c:v>
                </c:pt>
                <c:pt idx="13427">
                  <c:v>4.3732870000000004</c:v>
                </c:pt>
                <c:pt idx="13428">
                  <c:v>4.3735980000000003</c:v>
                </c:pt>
                <c:pt idx="13429">
                  <c:v>4.3739090000000003</c:v>
                </c:pt>
                <c:pt idx="13430">
                  <c:v>4.3742200000000002</c:v>
                </c:pt>
                <c:pt idx="13431">
                  <c:v>4.3745289999999999</c:v>
                </c:pt>
                <c:pt idx="13432">
                  <c:v>4.3748399999999998</c:v>
                </c:pt>
                <c:pt idx="13433">
                  <c:v>4.3751509999999998</c:v>
                </c:pt>
                <c:pt idx="13434">
                  <c:v>4.3754629999999999</c:v>
                </c:pt>
                <c:pt idx="13435">
                  <c:v>4.375775</c:v>
                </c:pt>
                <c:pt idx="13436">
                  <c:v>4.3760859999999999</c:v>
                </c:pt>
                <c:pt idx="13437">
                  <c:v>4.3763969999999999</c:v>
                </c:pt>
                <c:pt idx="13438">
                  <c:v>4.3767079999999998</c:v>
                </c:pt>
                <c:pt idx="13439">
                  <c:v>4.3770189999999998</c:v>
                </c:pt>
                <c:pt idx="13440">
                  <c:v>4.3773309999999999</c:v>
                </c:pt>
                <c:pt idx="13441">
                  <c:v>4.3779130000000004</c:v>
                </c:pt>
                <c:pt idx="13442">
                  <c:v>4.3782249999999996</c:v>
                </c:pt>
                <c:pt idx="13443">
                  <c:v>4.3785369999999997</c:v>
                </c:pt>
                <c:pt idx="13444">
                  <c:v>4.3788479999999996</c:v>
                </c:pt>
                <c:pt idx="13445">
                  <c:v>4.3791589999999996</c:v>
                </c:pt>
                <c:pt idx="13446">
                  <c:v>4.3794700000000004</c:v>
                </c:pt>
                <c:pt idx="13447">
                  <c:v>4.3797829999999998</c:v>
                </c:pt>
                <c:pt idx="13448">
                  <c:v>4.3800949999999998</c:v>
                </c:pt>
                <c:pt idx="13449">
                  <c:v>4.3804069999999999</c:v>
                </c:pt>
                <c:pt idx="13450">
                  <c:v>4.3807169999999998</c:v>
                </c:pt>
                <c:pt idx="13451">
                  <c:v>4.3810289999999998</c:v>
                </c:pt>
                <c:pt idx="13452">
                  <c:v>4.3813389999999997</c:v>
                </c:pt>
                <c:pt idx="13453">
                  <c:v>4.3816499999999996</c:v>
                </c:pt>
                <c:pt idx="13454">
                  <c:v>4.3819600000000003</c:v>
                </c:pt>
                <c:pt idx="13455">
                  <c:v>4.3822710000000002</c:v>
                </c:pt>
                <c:pt idx="13456">
                  <c:v>4.3825820000000002</c:v>
                </c:pt>
                <c:pt idx="13457">
                  <c:v>4.3828930000000001</c:v>
                </c:pt>
                <c:pt idx="13458">
                  <c:v>4.3832040000000001</c:v>
                </c:pt>
                <c:pt idx="13459">
                  <c:v>4.3835150000000001</c:v>
                </c:pt>
                <c:pt idx="13460">
                  <c:v>4.3838270000000001</c:v>
                </c:pt>
                <c:pt idx="13461">
                  <c:v>4.3841380000000001</c:v>
                </c:pt>
                <c:pt idx="13462">
                  <c:v>4.3844479999999999</c:v>
                </c:pt>
                <c:pt idx="13463">
                  <c:v>4.38476</c:v>
                </c:pt>
                <c:pt idx="13464">
                  <c:v>4.3850720000000001</c:v>
                </c:pt>
                <c:pt idx="13465">
                  <c:v>4.385383</c:v>
                </c:pt>
                <c:pt idx="13466">
                  <c:v>4.3856960000000003</c:v>
                </c:pt>
                <c:pt idx="13467">
                  <c:v>4.3862740000000002</c:v>
                </c:pt>
                <c:pt idx="13468">
                  <c:v>4.3865829999999999</c:v>
                </c:pt>
                <c:pt idx="13469">
                  <c:v>4.3868929999999997</c:v>
                </c:pt>
                <c:pt idx="13470">
                  <c:v>4.3872049999999998</c:v>
                </c:pt>
                <c:pt idx="13471">
                  <c:v>4.3875169999999999</c:v>
                </c:pt>
                <c:pt idx="13472">
                  <c:v>4.3878269999999997</c:v>
                </c:pt>
                <c:pt idx="13473">
                  <c:v>4.3883650000000003</c:v>
                </c:pt>
                <c:pt idx="13474">
                  <c:v>4.3886760000000002</c:v>
                </c:pt>
                <c:pt idx="13475">
                  <c:v>4.3889870000000002</c:v>
                </c:pt>
                <c:pt idx="13476">
                  <c:v>4.3892980000000001</c:v>
                </c:pt>
                <c:pt idx="13477">
                  <c:v>4.3896100000000002</c:v>
                </c:pt>
                <c:pt idx="13478">
                  <c:v>4.38992</c:v>
                </c:pt>
                <c:pt idx="13479">
                  <c:v>4.390231</c:v>
                </c:pt>
                <c:pt idx="13480">
                  <c:v>4.3905399999999997</c:v>
                </c:pt>
                <c:pt idx="13481">
                  <c:v>4.3908490000000002</c:v>
                </c:pt>
                <c:pt idx="13482">
                  <c:v>4.391159</c:v>
                </c:pt>
                <c:pt idx="13483">
                  <c:v>4.39147</c:v>
                </c:pt>
                <c:pt idx="13484">
                  <c:v>4.3917809999999999</c:v>
                </c:pt>
                <c:pt idx="13485">
                  <c:v>4.3920909999999997</c:v>
                </c:pt>
                <c:pt idx="13486">
                  <c:v>4.3923990000000002</c:v>
                </c:pt>
                <c:pt idx="13487">
                  <c:v>4.3927110000000003</c:v>
                </c:pt>
                <c:pt idx="13488">
                  <c:v>4.3930239999999996</c:v>
                </c:pt>
                <c:pt idx="13489">
                  <c:v>4.3933359999999997</c:v>
                </c:pt>
                <c:pt idx="13490">
                  <c:v>4.3936469999999996</c:v>
                </c:pt>
                <c:pt idx="13491">
                  <c:v>4.3939579999999996</c:v>
                </c:pt>
                <c:pt idx="13492">
                  <c:v>4.394266</c:v>
                </c:pt>
                <c:pt idx="13493">
                  <c:v>4.3948510000000001</c:v>
                </c:pt>
                <c:pt idx="13494">
                  <c:v>4.3951630000000002</c:v>
                </c:pt>
                <c:pt idx="13495">
                  <c:v>4.395473</c:v>
                </c:pt>
                <c:pt idx="13496">
                  <c:v>4.3957829999999998</c:v>
                </c:pt>
                <c:pt idx="13497">
                  <c:v>4.3960929999999996</c:v>
                </c:pt>
                <c:pt idx="13498">
                  <c:v>4.3964059999999998</c:v>
                </c:pt>
                <c:pt idx="13499">
                  <c:v>4.3967159999999996</c:v>
                </c:pt>
                <c:pt idx="13500">
                  <c:v>4.3970279999999997</c:v>
                </c:pt>
                <c:pt idx="13501">
                  <c:v>4.3973399999999998</c:v>
                </c:pt>
                <c:pt idx="13502">
                  <c:v>4.3976509999999998</c:v>
                </c:pt>
                <c:pt idx="13503">
                  <c:v>4.3979600000000003</c:v>
                </c:pt>
                <c:pt idx="13504">
                  <c:v>4.3982710000000003</c:v>
                </c:pt>
                <c:pt idx="13505">
                  <c:v>4.3985839999999996</c:v>
                </c:pt>
                <c:pt idx="13506">
                  <c:v>4.3988969999999998</c:v>
                </c:pt>
                <c:pt idx="13507">
                  <c:v>4.3992079999999998</c:v>
                </c:pt>
                <c:pt idx="13508">
                  <c:v>4.3995189999999997</c:v>
                </c:pt>
                <c:pt idx="13509">
                  <c:v>4.3998309999999998</c:v>
                </c:pt>
                <c:pt idx="13510">
                  <c:v>4.4001419999999998</c:v>
                </c:pt>
                <c:pt idx="13511">
                  <c:v>4.4004539999999999</c:v>
                </c:pt>
                <c:pt idx="13512">
                  <c:v>4.400766</c:v>
                </c:pt>
                <c:pt idx="13513">
                  <c:v>4.4010769999999999</c:v>
                </c:pt>
                <c:pt idx="13514">
                  <c:v>4.4013859999999996</c:v>
                </c:pt>
                <c:pt idx="13515">
                  <c:v>4.4016989999999998</c:v>
                </c:pt>
                <c:pt idx="13516">
                  <c:v>4.4020080000000004</c:v>
                </c:pt>
                <c:pt idx="13517">
                  <c:v>4.4023199999999996</c:v>
                </c:pt>
                <c:pt idx="13518">
                  <c:v>4.4026290000000001</c:v>
                </c:pt>
                <c:pt idx="13519">
                  <c:v>4.4032109999999998</c:v>
                </c:pt>
                <c:pt idx="13520">
                  <c:v>4.4035209999999996</c:v>
                </c:pt>
                <c:pt idx="13521">
                  <c:v>4.4038300000000001</c:v>
                </c:pt>
                <c:pt idx="13522">
                  <c:v>4.4041410000000001</c:v>
                </c:pt>
                <c:pt idx="13523">
                  <c:v>4.404452</c:v>
                </c:pt>
                <c:pt idx="13524">
                  <c:v>4.4047650000000003</c:v>
                </c:pt>
                <c:pt idx="13525">
                  <c:v>4.4053259999999996</c:v>
                </c:pt>
                <c:pt idx="13526">
                  <c:v>4.4056350000000002</c:v>
                </c:pt>
                <c:pt idx="13527">
                  <c:v>4.4059460000000001</c:v>
                </c:pt>
                <c:pt idx="13528">
                  <c:v>4.4062590000000004</c:v>
                </c:pt>
                <c:pt idx="13529">
                  <c:v>4.4065690000000002</c:v>
                </c:pt>
                <c:pt idx="13530">
                  <c:v>4.4068779999999999</c:v>
                </c:pt>
                <c:pt idx="13531">
                  <c:v>4.4071889999999998</c:v>
                </c:pt>
                <c:pt idx="13532">
                  <c:v>4.4074989999999996</c:v>
                </c:pt>
                <c:pt idx="13533">
                  <c:v>4.4078090000000003</c:v>
                </c:pt>
                <c:pt idx="13534">
                  <c:v>4.408118</c:v>
                </c:pt>
                <c:pt idx="13535">
                  <c:v>4.4084289999999999</c:v>
                </c:pt>
                <c:pt idx="13536">
                  <c:v>4.4087399999999999</c:v>
                </c:pt>
                <c:pt idx="13537">
                  <c:v>4.4090509999999998</c:v>
                </c:pt>
                <c:pt idx="13538">
                  <c:v>4.4093619999999998</c:v>
                </c:pt>
                <c:pt idx="13539">
                  <c:v>4.4096719999999996</c:v>
                </c:pt>
                <c:pt idx="13540">
                  <c:v>4.4099830000000004</c:v>
                </c:pt>
                <c:pt idx="13541">
                  <c:v>4.4102940000000004</c:v>
                </c:pt>
                <c:pt idx="13542">
                  <c:v>4.4106059999999996</c:v>
                </c:pt>
                <c:pt idx="13543">
                  <c:v>4.4109170000000004</c:v>
                </c:pt>
                <c:pt idx="13544">
                  <c:v>4.4112280000000004</c:v>
                </c:pt>
                <c:pt idx="13545">
                  <c:v>4.4118120000000003</c:v>
                </c:pt>
                <c:pt idx="13546">
                  <c:v>4.4121199999999998</c:v>
                </c:pt>
                <c:pt idx="13547">
                  <c:v>4.4124319999999999</c:v>
                </c:pt>
                <c:pt idx="13548">
                  <c:v>4.4127429999999999</c:v>
                </c:pt>
                <c:pt idx="13549">
                  <c:v>4.4130539999999998</c:v>
                </c:pt>
                <c:pt idx="13550">
                  <c:v>4.4133649999999998</c:v>
                </c:pt>
                <c:pt idx="13551">
                  <c:v>4.4136769999999999</c:v>
                </c:pt>
                <c:pt idx="13552">
                  <c:v>4.4139879999999998</c:v>
                </c:pt>
                <c:pt idx="13553">
                  <c:v>4.4142999999999999</c:v>
                </c:pt>
                <c:pt idx="13554">
                  <c:v>4.4146099999999997</c:v>
                </c:pt>
                <c:pt idx="13555">
                  <c:v>4.4149229999999999</c:v>
                </c:pt>
                <c:pt idx="13556">
                  <c:v>4.4152329999999997</c:v>
                </c:pt>
                <c:pt idx="13557">
                  <c:v>4.4155439999999997</c:v>
                </c:pt>
                <c:pt idx="13558">
                  <c:v>4.4158530000000003</c:v>
                </c:pt>
                <c:pt idx="13559">
                  <c:v>4.4161640000000002</c:v>
                </c:pt>
                <c:pt idx="13560">
                  <c:v>4.4164750000000002</c:v>
                </c:pt>
                <c:pt idx="13561">
                  <c:v>4.416785</c:v>
                </c:pt>
                <c:pt idx="13562">
                  <c:v>4.4170959999999999</c:v>
                </c:pt>
                <c:pt idx="13563">
                  <c:v>4.4174059999999997</c:v>
                </c:pt>
                <c:pt idx="13564">
                  <c:v>4.4177169999999997</c:v>
                </c:pt>
                <c:pt idx="13565">
                  <c:v>4.4180260000000002</c:v>
                </c:pt>
                <c:pt idx="13566">
                  <c:v>4.418336</c:v>
                </c:pt>
                <c:pt idx="13567">
                  <c:v>4.418647</c:v>
                </c:pt>
                <c:pt idx="13568">
                  <c:v>4.4189579999999999</c:v>
                </c:pt>
                <c:pt idx="13569">
                  <c:v>4.4192689999999999</c:v>
                </c:pt>
                <c:pt idx="13570">
                  <c:v>4.4195789999999997</c:v>
                </c:pt>
                <c:pt idx="13571">
                  <c:v>4.4201639999999998</c:v>
                </c:pt>
                <c:pt idx="13572">
                  <c:v>4.4204730000000003</c:v>
                </c:pt>
                <c:pt idx="13573">
                  <c:v>4.4207850000000004</c:v>
                </c:pt>
                <c:pt idx="13574">
                  <c:v>4.4210940000000001</c:v>
                </c:pt>
                <c:pt idx="13575">
                  <c:v>4.4214060000000002</c:v>
                </c:pt>
                <c:pt idx="13576">
                  <c:v>4.4217149999999998</c:v>
                </c:pt>
                <c:pt idx="13577">
                  <c:v>4.4222669999999997</c:v>
                </c:pt>
                <c:pt idx="13578">
                  <c:v>4.4225789999999998</c:v>
                </c:pt>
                <c:pt idx="13579">
                  <c:v>4.4228909999999999</c:v>
                </c:pt>
                <c:pt idx="13580">
                  <c:v>4.423203</c:v>
                </c:pt>
                <c:pt idx="13581">
                  <c:v>4.4235139999999999</c:v>
                </c:pt>
                <c:pt idx="13582">
                  <c:v>4.4238239999999998</c:v>
                </c:pt>
                <c:pt idx="13583">
                  <c:v>4.4241339999999996</c:v>
                </c:pt>
                <c:pt idx="13584">
                  <c:v>4.4244459999999997</c:v>
                </c:pt>
                <c:pt idx="13585">
                  <c:v>4.4247560000000004</c:v>
                </c:pt>
                <c:pt idx="13586">
                  <c:v>4.4250699999999998</c:v>
                </c:pt>
                <c:pt idx="13587">
                  <c:v>4.4253799999999996</c:v>
                </c:pt>
                <c:pt idx="13588">
                  <c:v>4.4256919999999997</c:v>
                </c:pt>
                <c:pt idx="13589">
                  <c:v>4.4260020000000004</c:v>
                </c:pt>
                <c:pt idx="13590">
                  <c:v>4.4263139999999996</c:v>
                </c:pt>
                <c:pt idx="13591">
                  <c:v>4.4266249999999996</c:v>
                </c:pt>
                <c:pt idx="13592">
                  <c:v>4.4269360000000004</c:v>
                </c:pt>
                <c:pt idx="13593">
                  <c:v>4.4272479999999996</c:v>
                </c:pt>
                <c:pt idx="13594">
                  <c:v>4.4275599999999997</c:v>
                </c:pt>
                <c:pt idx="13595">
                  <c:v>4.4278709999999997</c:v>
                </c:pt>
                <c:pt idx="13596">
                  <c:v>4.4281819999999996</c:v>
                </c:pt>
                <c:pt idx="13597">
                  <c:v>4.4287640000000001</c:v>
                </c:pt>
                <c:pt idx="13598">
                  <c:v>4.4290729999999998</c:v>
                </c:pt>
                <c:pt idx="13599">
                  <c:v>4.4293849999999999</c:v>
                </c:pt>
                <c:pt idx="13600">
                  <c:v>4.4296939999999996</c:v>
                </c:pt>
                <c:pt idx="13601">
                  <c:v>4.4300040000000003</c:v>
                </c:pt>
                <c:pt idx="13602">
                  <c:v>4.4303140000000001</c:v>
                </c:pt>
                <c:pt idx="13603">
                  <c:v>4.430625</c:v>
                </c:pt>
                <c:pt idx="13604">
                  <c:v>4.430936</c:v>
                </c:pt>
                <c:pt idx="13605">
                  <c:v>4.4312490000000002</c:v>
                </c:pt>
                <c:pt idx="13606">
                  <c:v>4.4315600000000002</c:v>
                </c:pt>
                <c:pt idx="13607">
                  <c:v>4.43187</c:v>
                </c:pt>
                <c:pt idx="13608">
                  <c:v>4.4321780000000004</c:v>
                </c:pt>
                <c:pt idx="13609">
                  <c:v>4.4324890000000003</c:v>
                </c:pt>
                <c:pt idx="13610">
                  <c:v>4.4328000000000003</c:v>
                </c:pt>
                <c:pt idx="13611">
                  <c:v>4.4331110000000002</c:v>
                </c:pt>
                <c:pt idx="13612">
                  <c:v>4.4334220000000002</c:v>
                </c:pt>
                <c:pt idx="13613">
                  <c:v>4.4337340000000003</c:v>
                </c:pt>
                <c:pt idx="13614">
                  <c:v>4.4340450000000002</c:v>
                </c:pt>
                <c:pt idx="13615">
                  <c:v>4.4343570000000003</c:v>
                </c:pt>
                <c:pt idx="13616">
                  <c:v>4.4346670000000001</c:v>
                </c:pt>
                <c:pt idx="13617">
                  <c:v>4.4349769999999999</c:v>
                </c:pt>
                <c:pt idx="13618">
                  <c:v>4.4352879999999999</c:v>
                </c:pt>
                <c:pt idx="13619">
                  <c:v>4.4356</c:v>
                </c:pt>
                <c:pt idx="13620">
                  <c:v>4.4359109999999999</c:v>
                </c:pt>
                <c:pt idx="13621">
                  <c:v>4.436223</c:v>
                </c:pt>
                <c:pt idx="13622">
                  <c:v>4.4365350000000001</c:v>
                </c:pt>
                <c:pt idx="13623">
                  <c:v>4.4371109999999998</c:v>
                </c:pt>
                <c:pt idx="13624">
                  <c:v>4.4374229999999999</c:v>
                </c:pt>
                <c:pt idx="13625">
                  <c:v>4.4377329999999997</c:v>
                </c:pt>
                <c:pt idx="13626">
                  <c:v>4.4380439999999997</c:v>
                </c:pt>
                <c:pt idx="13627">
                  <c:v>4.4383540000000004</c:v>
                </c:pt>
                <c:pt idx="13628">
                  <c:v>4.4386669999999997</c:v>
                </c:pt>
                <c:pt idx="13629">
                  <c:v>4.4392079999999998</c:v>
                </c:pt>
                <c:pt idx="13630">
                  <c:v>4.4395210000000001</c:v>
                </c:pt>
                <c:pt idx="13631">
                  <c:v>4.4398309999999999</c:v>
                </c:pt>
                <c:pt idx="13632">
                  <c:v>4.4401419999999998</c:v>
                </c:pt>
                <c:pt idx="13633">
                  <c:v>4.4404539999999999</c:v>
                </c:pt>
                <c:pt idx="13634">
                  <c:v>4.440766</c:v>
                </c:pt>
                <c:pt idx="13635">
                  <c:v>4.4410759999999998</c:v>
                </c:pt>
                <c:pt idx="13636">
                  <c:v>4.4413869999999998</c:v>
                </c:pt>
                <c:pt idx="13637">
                  <c:v>4.4416989999999998</c:v>
                </c:pt>
                <c:pt idx="13638">
                  <c:v>4.4420089999999997</c:v>
                </c:pt>
                <c:pt idx="13639">
                  <c:v>4.4423190000000004</c:v>
                </c:pt>
                <c:pt idx="13640">
                  <c:v>4.4426310000000004</c:v>
                </c:pt>
                <c:pt idx="13641">
                  <c:v>4.4429420000000004</c:v>
                </c:pt>
                <c:pt idx="13642">
                  <c:v>4.4432539999999996</c:v>
                </c:pt>
                <c:pt idx="13643">
                  <c:v>4.4435650000000004</c:v>
                </c:pt>
                <c:pt idx="13644">
                  <c:v>4.4438750000000002</c:v>
                </c:pt>
                <c:pt idx="13645">
                  <c:v>4.4441860000000002</c:v>
                </c:pt>
                <c:pt idx="13646">
                  <c:v>4.4444970000000001</c:v>
                </c:pt>
                <c:pt idx="13647">
                  <c:v>4.4448090000000002</c:v>
                </c:pt>
                <c:pt idx="13648">
                  <c:v>4.4451200000000002</c:v>
                </c:pt>
                <c:pt idx="13649">
                  <c:v>4.4456980000000001</c:v>
                </c:pt>
                <c:pt idx="13650">
                  <c:v>4.446008</c:v>
                </c:pt>
                <c:pt idx="13651">
                  <c:v>4.4463189999999999</c:v>
                </c:pt>
                <c:pt idx="13652">
                  <c:v>4.4466289999999997</c:v>
                </c:pt>
                <c:pt idx="13653">
                  <c:v>4.4469390000000004</c:v>
                </c:pt>
                <c:pt idx="13654">
                  <c:v>4.4472519999999998</c:v>
                </c:pt>
                <c:pt idx="13655">
                  <c:v>4.4475619999999996</c:v>
                </c:pt>
                <c:pt idx="13656">
                  <c:v>4.4478710000000001</c:v>
                </c:pt>
                <c:pt idx="13657">
                  <c:v>4.4481820000000001</c:v>
                </c:pt>
                <c:pt idx="13658">
                  <c:v>4.4484950000000003</c:v>
                </c:pt>
                <c:pt idx="13659">
                  <c:v>4.4488050000000001</c:v>
                </c:pt>
                <c:pt idx="13660">
                  <c:v>4.4491170000000002</c:v>
                </c:pt>
                <c:pt idx="13661">
                  <c:v>4.449427</c:v>
                </c:pt>
                <c:pt idx="13662">
                  <c:v>4.4497390000000001</c:v>
                </c:pt>
                <c:pt idx="13663">
                  <c:v>4.4500489999999999</c:v>
                </c:pt>
                <c:pt idx="13664">
                  <c:v>4.4503599999999999</c:v>
                </c:pt>
                <c:pt idx="13665">
                  <c:v>4.4506709999999998</c:v>
                </c:pt>
                <c:pt idx="13666">
                  <c:v>4.4509819999999998</c:v>
                </c:pt>
                <c:pt idx="13667">
                  <c:v>4.4512929999999997</c:v>
                </c:pt>
                <c:pt idx="13668">
                  <c:v>4.451606</c:v>
                </c:pt>
                <c:pt idx="13669">
                  <c:v>4.4519169999999999</c:v>
                </c:pt>
                <c:pt idx="13670">
                  <c:v>4.4522259999999996</c:v>
                </c:pt>
                <c:pt idx="13671">
                  <c:v>4.4525370000000004</c:v>
                </c:pt>
                <c:pt idx="13672">
                  <c:v>4.4528480000000004</c:v>
                </c:pt>
                <c:pt idx="13673">
                  <c:v>4.4531580000000002</c:v>
                </c:pt>
                <c:pt idx="13674">
                  <c:v>4.4534669999999998</c:v>
                </c:pt>
                <c:pt idx="13675">
                  <c:v>4.4540470000000001</c:v>
                </c:pt>
                <c:pt idx="13676">
                  <c:v>4.454358</c:v>
                </c:pt>
                <c:pt idx="13677">
                  <c:v>4.4546669999999997</c:v>
                </c:pt>
                <c:pt idx="13678">
                  <c:v>4.4549779999999997</c:v>
                </c:pt>
                <c:pt idx="13679">
                  <c:v>4.4552909999999999</c:v>
                </c:pt>
                <c:pt idx="13680">
                  <c:v>4.4556019999999998</c:v>
                </c:pt>
                <c:pt idx="13681">
                  <c:v>4.4561710000000003</c:v>
                </c:pt>
                <c:pt idx="13682">
                  <c:v>4.4564820000000003</c:v>
                </c:pt>
                <c:pt idx="13683">
                  <c:v>4.4567930000000002</c:v>
                </c:pt>
                <c:pt idx="13684">
                  <c:v>4.4571040000000002</c:v>
                </c:pt>
                <c:pt idx="13685">
                  <c:v>4.457414</c:v>
                </c:pt>
                <c:pt idx="13686">
                  <c:v>4.4577260000000001</c:v>
                </c:pt>
                <c:pt idx="13687">
                  <c:v>4.4580359999999999</c:v>
                </c:pt>
                <c:pt idx="13688">
                  <c:v>4.4583469999999998</c:v>
                </c:pt>
                <c:pt idx="13689">
                  <c:v>4.4586579999999998</c:v>
                </c:pt>
                <c:pt idx="13690">
                  <c:v>4.4589689999999997</c:v>
                </c:pt>
                <c:pt idx="13691">
                  <c:v>4.4592809999999998</c:v>
                </c:pt>
                <c:pt idx="13692">
                  <c:v>4.4595909999999996</c:v>
                </c:pt>
                <c:pt idx="13693">
                  <c:v>4.4599010000000003</c:v>
                </c:pt>
                <c:pt idx="13694">
                  <c:v>4.4602120000000003</c:v>
                </c:pt>
                <c:pt idx="13695">
                  <c:v>4.4605240000000004</c:v>
                </c:pt>
                <c:pt idx="13696">
                  <c:v>4.4608350000000003</c:v>
                </c:pt>
                <c:pt idx="13697">
                  <c:v>4.4611460000000003</c:v>
                </c:pt>
                <c:pt idx="13698">
                  <c:v>4.4614549999999999</c:v>
                </c:pt>
                <c:pt idx="13699">
                  <c:v>4.4617659999999999</c:v>
                </c:pt>
                <c:pt idx="13700">
                  <c:v>4.4620769999999998</c:v>
                </c:pt>
                <c:pt idx="13701">
                  <c:v>4.4626599999999996</c:v>
                </c:pt>
                <c:pt idx="13702">
                  <c:v>4.4629709999999996</c:v>
                </c:pt>
                <c:pt idx="13703">
                  <c:v>4.4632820000000004</c:v>
                </c:pt>
                <c:pt idx="13704">
                  <c:v>4.4635939999999996</c:v>
                </c:pt>
                <c:pt idx="13705">
                  <c:v>4.4639049999999996</c:v>
                </c:pt>
                <c:pt idx="13706">
                  <c:v>4.4642160000000004</c:v>
                </c:pt>
                <c:pt idx="13707">
                  <c:v>4.4645260000000002</c:v>
                </c:pt>
                <c:pt idx="13708">
                  <c:v>4.4648370000000002</c:v>
                </c:pt>
                <c:pt idx="13709">
                  <c:v>4.465147</c:v>
                </c:pt>
                <c:pt idx="13710">
                  <c:v>4.4654590000000001</c:v>
                </c:pt>
                <c:pt idx="13711">
                  <c:v>4.4657679999999997</c:v>
                </c:pt>
                <c:pt idx="13712">
                  <c:v>4.4660780000000004</c:v>
                </c:pt>
                <c:pt idx="13713">
                  <c:v>4.4663899999999996</c:v>
                </c:pt>
                <c:pt idx="13714">
                  <c:v>4.4667009999999996</c:v>
                </c:pt>
                <c:pt idx="13715">
                  <c:v>4.4670139999999998</c:v>
                </c:pt>
                <c:pt idx="13716">
                  <c:v>4.4673239999999996</c:v>
                </c:pt>
                <c:pt idx="13717">
                  <c:v>4.4676340000000003</c:v>
                </c:pt>
                <c:pt idx="13718">
                  <c:v>4.4679460000000004</c:v>
                </c:pt>
                <c:pt idx="13719">
                  <c:v>4.4682570000000004</c:v>
                </c:pt>
                <c:pt idx="13720">
                  <c:v>4.4685680000000003</c:v>
                </c:pt>
                <c:pt idx="13721">
                  <c:v>4.4688780000000001</c:v>
                </c:pt>
                <c:pt idx="13722">
                  <c:v>4.4691890000000001</c:v>
                </c:pt>
                <c:pt idx="13723">
                  <c:v>4.4694979999999997</c:v>
                </c:pt>
                <c:pt idx="13724">
                  <c:v>4.4698089999999997</c:v>
                </c:pt>
                <c:pt idx="13725">
                  <c:v>4.4701209999999998</c:v>
                </c:pt>
                <c:pt idx="13726">
                  <c:v>4.4704309999999996</c:v>
                </c:pt>
                <c:pt idx="13727">
                  <c:v>4.4710099999999997</c:v>
                </c:pt>
                <c:pt idx="13728">
                  <c:v>4.4713229999999999</c:v>
                </c:pt>
                <c:pt idx="13729">
                  <c:v>4.471635</c:v>
                </c:pt>
                <c:pt idx="13730">
                  <c:v>4.4719449999999998</c:v>
                </c:pt>
                <c:pt idx="13731">
                  <c:v>4.4722559999999998</c:v>
                </c:pt>
                <c:pt idx="13732">
                  <c:v>4.4725679999999999</c:v>
                </c:pt>
                <c:pt idx="13733">
                  <c:v>4.4731110000000003</c:v>
                </c:pt>
                <c:pt idx="13734">
                  <c:v>4.4734220000000002</c:v>
                </c:pt>
                <c:pt idx="13735">
                  <c:v>4.4737349999999996</c:v>
                </c:pt>
                <c:pt idx="13736">
                  <c:v>4.4740460000000004</c:v>
                </c:pt>
                <c:pt idx="13737">
                  <c:v>4.4743560000000002</c:v>
                </c:pt>
                <c:pt idx="13738">
                  <c:v>4.474666</c:v>
                </c:pt>
                <c:pt idx="13739">
                  <c:v>4.474977</c:v>
                </c:pt>
                <c:pt idx="13740">
                  <c:v>4.4752900000000002</c:v>
                </c:pt>
                <c:pt idx="13741">
                  <c:v>4.4756</c:v>
                </c:pt>
                <c:pt idx="13742">
                  <c:v>4.4759130000000003</c:v>
                </c:pt>
                <c:pt idx="13743">
                  <c:v>4.4762230000000001</c:v>
                </c:pt>
                <c:pt idx="13744">
                  <c:v>4.4765350000000002</c:v>
                </c:pt>
                <c:pt idx="13745">
                  <c:v>4.476845</c:v>
                </c:pt>
                <c:pt idx="13746">
                  <c:v>4.4771559999999999</c:v>
                </c:pt>
                <c:pt idx="13747">
                  <c:v>4.4774649999999996</c:v>
                </c:pt>
                <c:pt idx="13748">
                  <c:v>4.4777760000000004</c:v>
                </c:pt>
                <c:pt idx="13749">
                  <c:v>4.4780870000000004</c:v>
                </c:pt>
                <c:pt idx="13750">
                  <c:v>4.4783970000000002</c:v>
                </c:pt>
                <c:pt idx="13751">
                  <c:v>4.4787080000000001</c:v>
                </c:pt>
                <c:pt idx="13752">
                  <c:v>4.4790190000000001</c:v>
                </c:pt>
                <c:pt idx="13753">
                  <c:v>4.4795990000000003</c:v>
                </c:pt>
                <c:pt idx="13754">
                  <c:v>4.4799090000000001</c:v>
                </c:pt>
                <c:pt idx="13755">
                  <c:v>4.4802200000000001</c:v>
                </c:pt>
                <c:pt idx="13756">
                  <c:v>4.480531</c:v>
                </c:pt>
                <c:pt idx="13757">
                  <c:v>4.4808409999999999</c:v>
                </c:pt>
                <c:pt idx="13758">
                  <c:v>4.4811519999999998</c:v>
                </c:pt>
                <c:pt idx="13759">
                  <c:v>4.481465</c:v>
                </c:pt>
                <c:pt idx="13760">
                  <c:v>4.4817749999999998</c:v>
                </c:pt>
                <c:pt idx="13761">
                  <c:v>4.4820859999999998</c:v>
                </c:pt>
                <c:pt idx="13762">
                  <c:v>4.4824000000000002</c:v>
                </c:pt>
                <c:pt idx="13763">
                  <c:v>4.4827120000000003</c:v>
                </c:pt>
                <c:pt idx="13764">
                  <c:v>4.4830220000000001</c:v>
                </c:pt>
                <c:pt idx="13765">
                  <c:v>4.4833340000000002</c:v>
                </c:pt>
                <c:pt idx="13766">
                  <c:v>4.483644</c:v>
                </c:pt>
                <c:pt idx="13767">
                  <c:v>4.4839549999999999</c:v>
                </c:pt>
                <c:pt idx="13768">
                  <c:v>4.4842649999999997</c:v>
                </c:pt>
                <c:pt idx="13769">
                  <c:v>4.4845750000000004</c:v>
                </c:pt>
                <c:pt idx="13770">
                  <c:v>4.4848869999999996</c:v>
                </c:pt>
                <c:pt idx="13771">
                  <c:v>4.4851970000000003</c:v>
                </c:pt>
                <c:pt idx="13772">
                  <c:v>4.4855070000000001</c:v>
                </c:pt>
                <c:pt idx="13773">
                  <c:v>4.4858180000000001</c:v>
                </c:pt>
                <c:pt idx="13774">
                  <c:v>4.4861300000000002</c:v>
                </c:pt>
                <c:pt idx="13775">
                  <c:v>4.4864389999999998</c:v>
                </c:pt>
                <c:pt idx="13776">
                  <c:v>4.4867480000000004</c:v>
                </c:pt>
                <c:pt idx="13777">
                  <c:v>4.4870580000000002</c:v>
                </c:pt>
                <c:pt idx="13778">
                  <c:v>4.4873700000000003</c:v>
                </c:pt>
                <c:pt idx="13779">
                  <c:v>4.4879519999999999</c:v>
                </c:pt>
                <c:pt idx="13780">
                  <c:v>4.4882609999999996</c:v>
                </c:pt>
                <c:pt idx="13781">
                  <c:v>4.4885729999999997</c:v>
                </c:pt>
                <c:pt idx="13782">
                  <c:v>4.4888830000000004</c:v>
                </c:pt>
                <c:pt idx="13783">
                  <c:v>4.4891940000000004</c:v>
                </c:pt>
                <c:pt idx="13784">
                  <c:v>4.4895050000000003</c:v>
                </c:pt>
                <c:pt idx="13785">
                  <c:v>4.4900549999999999</c:v>
                </c:pt>
                <c:pt idx="13786">
                  <c:v>4.4903659999999999</c:v>
                </c:pt>
                <c:pt idx="13787">
                  <c:v>4.4906769999999998</c:v>
                </c:pt>
                <c:pt idx="13788">
                  <c:v>4.4909860000000004</c:v>
                </c:pt>
                <c:pt idx="13789">
                  <c:v>4.4912979999999996</c:v>
                </c:pt>
                <c:pt idx="13790">
                  <c:v>4.4916070000000001</c:v>
                </c:pt>
                <c:pt idx="13791">
                  <c:v>4.4919180000000001</c:v>
                </c:pt>
                <c:pt idx="13792">
                  <c:v>4.4922310000000003</c:v>
                </c:pt>
                <c:pt idx="13793">
                  <c:v>4.4925410000000001</c:v>
                </c:pt>
                <c:pt idx="13794">
                  <c:v>4.4928520000000001</c:v>
                </c:pt>
                <c:pt idx="13795">
                  <c:v>4.4931619999999999</c:v>
                </c:pt>
                <c:pt idx="13796">
                  <c:v>4.4934719999999997</c:v>
                </c:pt>
                <c:pt idx="13797">
                  <c:v>4.4937820000000004</c:v>
                </c:pt>
                <c:pt idx="13798">
                  <c:v>4.4940939999999996</c:v>
                </c:pt>
                <c:pt idx="13799">
                  <c:v>4.4944040000000003</c:v>
                </c:pt>
                <c:pt idx="13800">
                  <c:v>4.4947160000000004</c:v>
                </c:pt>
                <c:pt idx="13801">
                  <c:v>4.4950270000000003</c:v>
                </c:pt>
                <c:pt idx="13802">
                  <c:v>4.4953390000000004</c:v>
                </c:pt>
                <c:pt idx="13803">
                  <c:v>4.4956509999999996</c:v>
                </c:pt>
                <c:pt idx="13804">
                  <c:v>4.4959619999999996</c:v>
                </c:pt>
                <c:pt idx="13805">
                  <c:v>4.4965450000000002</c:v>
                </c:pt>
                <c:pt idx="13806">
                  <c:v>4.496855</c:v>
                </c:pt>
                <c:pt idx="13807">
                  <c:v>4.497166</c:v>
                </c:pt>
                <c:pt idx="13808">
                  <c:v>4.4974780000000001</c:v>
                </c:pt>
                <c:pt idx="13809">
                  <c:v>4.4977869999999998</c:v>
                </c:pt>
                <c:pt idx="13810">
                  <c:v>4.4980969999999996</c:v>
                </c:pt>
                <c:pt idx="13811">
                  <c:v>4.4984060000000001</c:v>
                </c:pt>
                <c:pt idx="13812">
                  <c:v>4.4987180000000002</c:v>
                </c:pt>
                <c:pt idx="13813">
                  <c:v>4.4990269999999999</c:v>
                </c:pt>
                <c:pt idx="13814">
                  <c:v>4.499339</c:v>
                </c:pt>
                <c:pt idx="13815">
                  <c:v>4.4996499999999999</c:v>
                </c:pt>
                <c:pt idx="13816">
                  <c:v>4.4999609999999999</c:v>
                </c:pt>
                <c:pt idx="13817">
                  <c:v>4.5002709999999997</c:v>
                </c:pt>
                <c:pt idx="13818">
                  <c:v>4.5007109999999999</c:v>
                </c:pt>
                <c:pt idx="13819">
                  <c:v>4.5010219999999999</c:v>
                </c:pt>
                <c:pt idx="13820">
                  <c:v>4.5013329999999998</c:v>
                </c:pt>
                <c:pt idx="13821">
                  <c:v>4.5016439999999998</c:v>
                </c:pt>
                <c:pt idx="13822">
                  <c:v>4.5019539999999996</c:v>
                </c:pt>
                <c:pt idx="13823">
                  <c:v>4.5022659999999997</c:v>
                </c:pt>
                <c:pt idx="13824">
                  <c:v>4.5025760000000004</c:v>
                </c:pt>
                <c:pt idx="13825">
                  <c:v>4.5028879999999996</c:v>
                </c:pt>
                <c:pt idx="13826">
                  <c:v>4.5031970000000001</c:v>
                </c:pt>
                <c:pt idx="13827">
                  <c:v>4.5035069999999999</c:v>
                </c:pt>
                <c:pt idx="13828">
                  <c:v>4.5038159999999996</c:v>
                </c:pt>
                <c:pt idx="13829">
                  <c:v>4.5041279999999997</c:v>
                </c:pt>
                <c:pt idx="13830">
                  <c:v>4.5044380000000004</c:v>
                </c:pt>
                <c:pt idx="13831">
                  <c:v>4.5050140000000001</c:v>
                </c:pt>
                <c:pt idx="13832">
                  <c:v>4.5053239999999999</c:v>
                </c:pt>
                <c:pt idx="13833">
                  <c:v>4.5056370000000001</c:v>
                </c:pt>
                <c:pt idx="13834">
                  <c:v>4.5059480000000001</c:v>
                </c:pt>
                <c:pt idx="13835">
                  <c:v>4.5062579999999999</c:v>
                </c:pt>
                <c:pt idx="13836">
                  <c:v>4.5065679999999997</c:v>
                </c:pt>
                <c:pt idx="13837">
                  <c:v>4.5070030000000001</c:v>
                </c:pt>
                <c:pt idx="13838">
                  <c:v>4.5073150000000002</c:v>
                </c:pt>
                <c:pt idx="13839">
                  <c:v>4.5076260000000001</c:v>
                </c:pt>
                <c:pt idx="13840">
                  <c:v>4.5079380000000002</c:v>
                </c:pt>
                <c:pt idx="13841">
                  <c:v>4.5082500000000003</c:v>
                </c:pt>
                <c:pt idx="13842">
                  <c:v>4.5085610000000003</c:v>
                </c:pt>
                <c:pt idx="13843">
                  <c:v>4.5088730000000004</c:v>
                </c:pt>
                <c:pt idx="13844">
                  <c:v>4.5091830000000002</c:v>
                </c:pt>
                <c:pt idx="13845">
                  <c:v>4.5094940000000001</c:v>
                </c:pt>
                <c:pt idx="13846">
                  <c:v>4.5098039999999999</c:v>
                </c:pt>
                <c:pt idx="13847">
                  <c:v>4.5101149999999999</c:v>
                </c:pt>
                <c:pt idx="13848">
                  <c:v>4.5104259999999998</c:v>
                </c:pt>
                <c:pt idx="13849">
                  <c:v>4.5107379999999999</c:v>
                </c:pt>
                <c:pt idx="13850">
                  <c:v>4.5110479999999997</c:v>
                </c:pt>
                <c:pt idx="13851">
                  <c:v>4.5113599999999998</c:v>
                </c:pt>
                <c:pt idx="13852">
                  <c:v>4.511673</c:v>
                </c:pt>
                <c:pt idx="13853">
                  <c:v>4.5119829999999999</c:v>
                </c:pt>
                <c:pt idx="13854">
                  <c:v>4.5122939999999998</c:v>
                </c:pt>
                <c:pt idx="13855">
                  <c:v>4.5126059999999999</c:v>
                </c:pt>
                <c:pt idx="13856">
                  <c:v>4.512918</c:v>
                </c:pt>
                <c:pt idx="13857">
                  <c:v>4.513496</c:v>
                </c:pt>
                <c:pt idx="13858">
                  <c:v>4.5138069999999999</c:v>
                </c:pt>
                <c:pt idx="13859">
                  <c:v>4.514119</c:v>
                </c:pt>
                <c:pt idx="13860">
                  <c:v>4.5144270000000004</c:v>
                </c:pt>
                <c:pt idx="13861">
                  <c:v>4.5147360000000001</c:v>
                </c:pt>
                <c:pt idx="13862">
                  <c:v>4.5150480000000002</c:v>
                </c:pt>
                <c:pt idx="13863">
                  <c:v>4.5153600000000003</c:v>
                </c:pt>
                <c:pt idx="13864">
                  <c:v>4.5156689999999999</c:v>
                </c:pt>
                <c:pt idx="13865">
                  <c:v>4.515981</c:v>
                </c:pt>
                <c:pt idx="13866">
                  <c:v>4.5162909999999998</c:v>
                </c:pt>
                <c:pt idx="13867">
                  <c:v>4.5166019999999998</c:v>
                </c:pt>
                <c:pt idx="13868">
                  <c:v>4.5169119999999996</c:v>
                </c:pt>
                <c:pt idx="13869">
                  <c:v>4.5172230000000004</c:v>
                </c:pt>
                <c:pt idx="13870">
                  <c:v>4.5175330000000002</c:v>
                </c:pt>
                <c:pt idx="13871">
                  <c:v>4.5178440000000002</c:v>
                </c:pt>
                <c:pt idx="13872">
                  <c:v>4.5181560000000003</c:v>
                </c:pt>
                <c:pt idx="13873">
                  <c:v>4.5184660000000001</c:v>
                </c:pt>
                <c:pt idx="13874">
                  <c:v>4.5187780000000002</c:v>
                </c:pt>
                <c:pt idx="13875">
                  <c:v>4.5190900000000003</c:v>
                </c:pt>
                <c:pt idx="13876">
                  <c:v>4.5194020000000004</c:v>
                </c:pt>
                <c:pt idx="13877">
                  <c:v>4.5197120000000002</c:v>
                </c:pt>
                <c:pt idx="13878">
                  <c:v>4.5200230000000001</c:v>
                </c:pt>
                <c:pt idx="13879">
                  <c:v>4.5203350000000002</c:v>
                </c:pt>
                <c:pt idx="13880">
                  <c:v>4.5206480000000004</c:v>
                </c:pt>
                <c:pt idx="13881">
                  <c:v>4.5209590000000004</c:v>
                </c:pt>
                <c:pt idx="13882">
                  <c:v>4.5212709999999996</c:v>
                </c:pt>
                <c:pt idx="13883">
                  <c:v>4.5218540000000003</c:v>
                </c:pt>
                <c:pt idx="13884">
                  <c:v>4.5221650000000002</c:v>
                </c:pt>
                <c:pt idx="13885">
                  <c:v>4.5224780000000004</c:v>
                </c:pt>
                <c:pt idx="13886">
                  <c:v>4.5227890000000004</c:v>
                </c:pt>
                <c:pt idx="13887">
                  <c:v>4.5231000000000003</c:v>
                </c:pt>
                <c:pt idx="13888">
                  <c:v>4.5234129999999997</c:v>
                </c:pt>
                <c:pt idx="13889">
                  <c:v>4.5239260000000003</c:v>
                </c:pt>
                <c:pt idx="13890">
                  <c:v>4.5242380000000004</c:v>
                </c:pt>
                <c:pt idx="13891">
                  <c:v>4.5245490000000004</c:v>
                </c:pt>
                <c:pt idx="13892">
                  <c:v>4.5248590000000002</c:v>
                </c:pt>
                <c:pt idx="13893">
                  <c:v>4.5251710000000003</c:v>
                </c:pt>
                <c:pt idx="13894">
                  <c:v>4.5254810000000001</c:v>
                </c:pt>
                <c:pt idx="13895">
                  <c:v>4.5257909999999999</c:v>
                </c:pt>
                <c:pt idx="13896">
                  <c:v>4.526103</c:v>
                </c:pt>
                <c:pt idx="13897">
                  <c:v>4.5264119999999997</c:v>
                </c:pt>
                <c:pt idx="13898">
                  <c:v>4.5267249999999999</c:v>
                </c:pt>
                <c:pt idx="13899">
                  <c:v>4.5270349999999997</c:v>
                </c:pt>
                <c:pt idx="13900">
                  <c:v>4.5273450000000004</c:v>
                </c:pt>
                <c:pt idx="13901">
                  <c:v>4.5276560000000003</c:v>
                </c:pt>
                <c:pt idx="13902">
                  <c:v>4.5279670000000003</c:v>
                </c:pt>
                <c:pt idx="13903">
                  <c:v>4.5282780000000002</c:v>
                </c:pt>
                <c:pt idx="13904">
                  <c:v>4.5285900000000003</c:v>
                </c:pt>
                <c:pt idx="13905">
                  <c:v>4.5289000000000001</c:v>
                </c:pt>
                <c:pt idx="13906">
                  <c:v>4.5292110000000001</c:v>
                </c:pt>
                <c:pt idx="13907">
                  <c:v>4.5295209999999999</c:v>
                </c:pt>
                <c:pt idx="13908">
                  <c:v>4.5298309999999997</c:v>
                </c:pt>
                <c:pt idx="13909">
                  <c:v>4.5304130000000002</c:v>
                </c:pt>
                <c:pt idx="13910">
                  <c:v>4.5307230000000001</c:v>
                </c:pt>
                <c:pt idx="13911">
                  <c:v>4.531034</c:v>
                </c:pt>
                <c:pt idx="13912">
                  <c:v>4.5313460000000001</c:v>
                </c:pt>
                <c:pt idx="13913">
                  <c:v>4.5316580000000002</c:v>
                </c:pt>
                <c:pt idx="13914">
                  <c:v>4.5319690000000001</c:v>
                </c:pt>
                <c:pt idx="13915">
                  <c:v>4.5322820000000004</c:v>
                </c:pt>
                <c:pt idx="13916">
                  <c:v>4.5325920000000002</c:v>
                </c:pt>
                <c:pt idx="13917">
                  <c:v>4.532902</c:v>
                </c:pt>
                <c:pt idx="13918">
                  <c:v>4.5332119999999998</c:v>
                </c:pt>
                <c:pt idx="13919">
                  <c:v>4.5335229999999997</c:v>
                </c:pt>
                <c:pt idx="13920">
                  <c:v>4.5338329999999996</c:v>
                </c:pt>
                <c:pt idx="13921">
                  <c:v>4.5341449999999996</c:v>
                </c:pt>
                <c:pt idx="13922">
                  <c:v>4.5344579999999999</c:v>
                </c:pt>
                <c:pt idx="13923">
                  <c:v>4.5347670000000004</c:v>
                </c:pt>
                <c:pt idx="13924">
                  <c:v>4.5350789999999996</c:v>
                </c:pt>
                <c:pt idx="13925">
                  <c:v>4.5353909999999997</c:v>
                </c:pt>
                <c:pt idx="13926">
                  <c:v>4.5357019999999997</c:v>
                </c:pt>
                <c:pt idx="13927">
                  <c:v>4.5360110000000002</c:v>
                </c:pt>
                <c:pt idx="13928">
                  <c:v>4.5363220000000002</c:v>
                </c:pt>
                <c:pt idx="13929">
                  <c:v>4.5366350000000004</c:v>
                </c:pt>
                <c:pt idx="13930">
                  <c:v>4.5369450000000002</c:v>
                </c:pt>
                <c:pt idx="13931">
                  <c:v>4.5372539999999999</c:v>
                </c:pt>
                <c:pt idx="13932">
                  <c:v>4.5375649999999998</c:v>
                </c:pt>
                <c:pt idx="13933">
                  <c:v>4.5378749999999997</c:v>
                </c:pt>
                <c:pt idx="13934">
                  <c:v>4.5381869999999997</c:v>
                </c:pt>
                <c:pt idx="13935">
                  <c:v>4.5387690000000003</c:v>
                </c:pt>
                <c:pt idx="13936">
                  <c:v>4.5390790000000001</c:v>
                </c:pt>
                <c:pt idx="13937">
                  <c:v>4.53939</c:v>
                </c:pt>
                <c:pt idx="13938">
                  <c:v>4.5396999999999998</c:v>
                </c:pt>
                <c:pt idx="13939">
                  <c:v>4.5400119999999999</c:v>
                </c:pt>
                <c:pt idx="13940">
                  <c:v>4.5403219999999997</c:v>
                </c:pt>
                <c:pt idx="13941">
                  <c:v>4.540845</c:v>
                </c:pt>
                <c:pt idx="13942">
                  <c:v>4.541156</c:v>
                </c:pt>
                <c:pt idx="13943">
                  <c:v>4.5414659999999998</c:v>
                </c:pt>
                <c:pt idx="13944">
                  <c:v>4.5417769999999997</c:v>
                </c:pt>
                <c:pt idx="13945">
                  <c:v>4.54209</c:v>
                </c:pt>
                <c:pt idx="13946">
                  <c:v>4.5424009999999999</c:v>
                </c:pt>
                <c:pt idx="13947">
                  <c:v>4.5427119999999999</c:v>
                </c:pt>
                <c:pt idx="13948">
                  <c:v>4.543024</c:v>
                </c:pt>
                <c:pt idx="13949">
                  <c:v>4.5433339999999998</c:v>
                </c:pt>
                <c:pt idx="13950">
                  <c:v>4.5436439999999996</c:v>
                </c:pt>
                <c:pt idx="13951">
                  <c:v>4.5439540000000003</c:v>
                </c:pt>
                <c:pt idx="13952">
                  <c:v>4.5442629999999999</c:v>
                </c:pt>
                <c:pt idx="13953">
                  <c:v>4.5445739999999999</c:v>
                </c:pt>
                <c:pt idx="13954">
                  <c:v>4.5448839999999997</c:v>
                </c:pt>
                <c:pt idx="13955">
                  <c:v>4.5451959999999998</c:v>
                </c:pt>
                <c:pt idx="13956">
                  <c:v>4.5455059999999996</c:v>
                </c:pt>
                <c:pt idx="13957">
                  <c:v>4.5458160000000003</c:v>
                </c:pt>
                <c:pt idx="13958">
                  <c:v>4.5461280000000004</c:v>
                </c:pt>
                <c:pt idx="13959">
                  <c:v>4.5464399999999996</c:v>
                </c:pt>
                <c:pt idx="13960">
                  <c:v>4.5467490000000002</c:v>
                </c:pt>
                <c:pt idx="13961">
                  <c:v>4.547326</c:v>
                </c:pt>
                <c:pt idx="13962">
                  <c:v>4.5476369999999999</c:v>
                </c:pt>
                <c:pt idx="13963">
                  <c:v>4.547949</c:v>
                </c:pt>
                <c:pt idx="13964">
                  <c:v>4.54826</c:v>
                </c:pt>
                <c:pt idx="13965">
                  <c:v>4.5485720000000001</c:v>
                </c:pt>
                <c:pt idx="13966">
                  <c:v>4.5488819999999999</c:v>
                </c:pt>
                <c:pt idx="13967">
                  <c:v>4.5491929999999998</c:v>
                </c:pt>
                <c:pt idx="13968">
                  <c:v>4.5495020000000004</c:v>
                </c:pt>
                <c:pt idx="13969">
                  <c:v>4.5498139999999996</c:v>
                </c:pt>
                <c:pt idx="13970">
                  <c:v>4.5501240000000003</c:v>
                </c:pt>
                <c:pt idx="13971">
                  <c:v>4.5504360000000004</c:v>
                </c:pt>
                <c:pt idx="13972">
                  <c:v>4.5507479999999996</c:v>
                </c:pt>
                <c:pt idx="13973">
                  <c:v>4.5510599999999997</c:v>
                </c:pt>
                <c:pt idx="13974">
                  <c:v>4.5513709999999996</c:v>
                </c:pt>
                <c:pt idx="13975">
                  <c:v>4.5516819999999996</c:v>
                </c:pt>
                <c:pt idx="13976">
                  <c:v>4.5519930000000004</c:v>
                </c:pt>
                <c:pt idx="13977">
                  <c:v>4.5523049999999996</c:v>
                </c:pt>
                <c:pt idx="13978">
                  <c:v>4.5526150000000003</c:v>
                </c:pt>
                <c:pt idx="13979">
                  <c:v>4.552924</c:v>
                </c:pt>
                <c:pt idx="13980">
                  <c:v>4.5532339999999998</c:v>
                </c:pt>
                <c:pt idx="13981">
                  <c:v>4.5535459999999999</c:v>
                </c:pt>
                <c:pt idx="13982">
                  <c:v>4.5538569999999998</c:v>
                </c:pt>
                <c:pt idx="13983">
                  <c:v>4.5541689999999999</c:v>
                </c:pt>
                <c:pt idx="13984">
                  <c:v>4.554481</c:v>
                </c:pt>
                <c:pt idx="13985">
                  <c:v>4.554792</c:v>
                </c:pt>
                <c:pt idx="13986">
                  <c:v>4.5551050000000002</c:v>
                </c:pt>
                <c:pt idx="13987">
                  <c:v>4.5556830000000001</c:v>
                </c:pt>
                <c:pt idx="13988">
                  <c:v>4.5559940000000001</c:v>
                </c:pt>
                <c:pt idx="13989">
                  <c:v>4.5563029999999998</c:v>
                </c:pt>
                <c:pt idx="13990">
                  <c:v>4.5566139999999997</c:v>
                </c:pt>
                <c:pt idx="13991">
                  <c:v>4.5569240000000004</c:v>
                </c:pt>
                <c:pt idx="13992">
                  <c:v>4.5572369999999998</c:v>
                </c:pt>
                <c:pt idx="13993">
                  <c:v>4.5577889999999996</c:v>
                </c:pt>
                <c:pt idx="13994">
                  <c:v>4.558103</c:v>
                </c:pt>
                <c:pt idx="13995">
                  <c:v>4.558414</c:v>
                </c:pt>
                <c:pt idx="13996">
                  <c:v>4.5587229999999996</c:v>
                </c:pt>
                <c:pt idx="13997">
                  <c:v>4.5590349999999997</c:v>
                </c:pt>
                <c:pt idx="13998">
                  <c:v>4.5593459999999997</c:v>
                </c:pt>
                <c:pt idx="13999">
                  <c:v>4.5596579999999998</c:v>
                </c:pt>
                <c:pt idx="14000">
                  <c:v>4.5599689999999997</c:v>
                </c:pt>
                <c:pt idx="14001">
                  <c:v>4.5602809999999998</c:v>
                </c:pt>
                <c:pt idx="14002">
                  <c:v>4.5605909999999996</c:v>
                </c:pt>
                <c:pt idx="14003">
                  <c:v>4.5609019999999996</c:v>
                </c:pt>
                <c:pt idx="14004">
                  <c:v>4.5612120000000003</c:v>
                </c:pt>
                <c:pt idx="14005">
                  <c:v>4.5615220000000001</c:v>
                </c:pt>
                <c:pt idx="14006">
                  <c:v>4.5618340000000002</c:v>
                </c:pt>
                <c:pt idx="14007">
                  <c:v>4.562144</c:v>
                </c:pt>
                <c:pt idx="14008">
                  <c:v>4.5624549999999999</c:v>
                </c:pt>
                <c:pt idx="14009">
                  <c:v>4.5627639999999996</c:v>
                </c:pt>
                <c:pt idx="14010">
                  <c:v>4.5630750000000004</c:v>
                </c:pt>
                <c:pt idx="14011">
                  <c:v>4.5633840000000001</c:v>
                </c:pt>
                <c:pt idx="14012">
                  <c:v>4.5636960000000002</c:v>
                </c:pt>
                <c:pt idx="14013">
                  <c:v>4.5642779999999998</c:v>
                </c:pt>
                <c:pt idx="14014">
                  <c:v>4.5645910000000001</c:v>
                </c:pt>
                <c:pt idx="14015">
                  <c:v>4.5648999999999997</c:v>
                </c:pt>
                <c:pt idx="14016">
                  <c:v>4.5652090000000003</c:v>
                </c:pt>
                <c:pt idx="14017">
                  <c:v>4.5655200000000002</c:v>
                </c:pt>
                <c:pt idx="14018">
                  <c:v>4.5658310000000002</c:v>
                </c:pt>
                <c:pt idx="14019">
                  <c:v>4.5661430000000003</c:v>
                </c:pt>
                <c:pt idx="14020">
                  <c:v>4.5664530000000001</c:v>
                </c:pt>
                <c:pt idx="14021">
                  <c:v>4.5667629999999999</c:v>
                </c:pt>
                <c:pt idx="14022">
                  <c:v>4.5670739999999999</c:v>
                </c:pt>
                <c:pt idx="14023">
                  <c:v>4.5673849999999998</c:v>
                </c:pt>
                <c:pt idx="14024">
                  <c:v>4.5676949999999996</c:v>
                </c:pt>
                <c:pt idx="14025">
                  <c:v>4.5680059999999996</c:v>
                </c:pt>
                <c:pt idx="14026">
                  <c:v>4.5683150000000001</c:v>
                </c:pt>
                <c:pt idx="14027">
                  <c:v>4.5686249999999999</c:v>
                </c:pt>
                <c:pt idx="14028">
                  <c:v>4.5689359999999999</c:v>
                </c:pt>
                <c:pt idx="14029">
                  <c:v>4.569248</c:v>
                </c:pt>
                <c:pt idx="14030">
                  <c:v>4.5695579999999998</c:v>
                </c:pt>
                <c:pt idx="14031">
                  <c:v>4.5698689999999997</c:v>
                </c:pt>
                <c:pt idx="14032">
                  <c:v>4.570182</c:v>
                </c:pt>
                <c:pt idx="14033">
                  <c:v>4.5704940000000001</c:v>
                </c:pt>
                <c:pt idx="14034">
                  <c:v>4.570805</c:v>
                </c:pt>
                <c:pt idx="14035">
                  <c:v>4.5711139999999997</c:v>
                </c:pt>
                <c:pt idx="14036">
                  <c:v>4.5714259999999998</c:v>
                </c:pt>
                <c:pt idx="14037">
                  <c:v>4.5717369999999997</c:v>
                </c:pt>
                <c:pt idx="14038">
                  <c:v>4.5720499999999999</c:v>
                </c:pt>
                <c:pt idx="14039">
                  <c:v>4.5726279999999999</c:v>
                </c:pt>
                <c:pt idx="14040">
                  <c:v>4.5729389999999999</c:v>
                </c:pt>
                <c:pt idx="14041">
                  <c:v>4.5732489999999997</c:v>
                </c:pt>
                <c:pt idx="14042">
                  <c:v>4.5735619999999999</c:v>
                </c:pt>
                <c:pt idx="14043">
                  <c:v>4.5738719999999997</c:v>
                </c:pt>
                <c:pt idx="14044">
                  <c:v>4.5741839999999998</c:v>
                </c:pt>
                <c:pt idx="14045">
                  <c:v>4.5747099999999996</c:v>
                </c:pt>
                <c:pt idx="14046">
                  <c:v>4.5750200000000003</c:v>
                </c:pt>
                <c:pt idx="14047">
                  <c:v>4.5753300000000001</c:v>
                </c:pt>
                <c:pt idx="14048">
                  <c:v>4.5756410000000001</c:v>
                </c:pt>
                <c:pt idx="14049">
                  <c:v>4.575952</c:v>
                </c:pt>
                <c:pt idx="14050">
                  <c:v>4.5762619999999998</c:v>
                </c:pt>
                <c:pt idx="14051">
                  <c:v>4.5765739999999999</c:v>
                </c:pt>
                <c:pt idx="14052">
                  <c:v>4.5768849999999999</c:v>
                </c:pt>
                <c:pt idx="14053">
                  <c:v>4.5771949999999997</c:v>
                </c:pt>
                <c:pt idx="14054">
                  <c:v>4.5775069999999998</c:v>
                </c:pt>
                <c:pt idx="14055">
                  <c:v>4.5778179999999997</c:v>
                </c:pt>
                <c:pt idx="14056">
                  <c:v>4.578131</c:v>
                </c:pt>
                <c:pt idx="14057">
                  <c:v>4.5784390000000004</c:v>
                </c:pt>
                <c:pt idx="14058">
                  <c:v>4.5787500000000003</c:v>
                </c:pt>
                <c:pt idx="14059">
                  <c:v>4.5790620000000004</c:v>
                </c:pt>
                <c:pt idx="14060">
                  <c:v>4.5793730000000004</c:v>
                </c:pt>
                <c:pt idx="14061">
                  <c:v>4.5796830000000002</c:v>
                </c:pt>
                <c:pt idx="14062">
                  <c:v>4.579993</c:v>
                </c:pt>
                <c:pt idx="14063">
                  <c:v>4.5803050000000001</c:v>
                </c:pt>
                <c:pt idx="14064">
                  <c:v>4.580616</c:v>
                </c:pt>
                <c:pt idx="14065">
                  <c:v>4.5811960000000003</c:v>
                </c:pt>
                <c:pt idx="14066">
                  <c:v>4.5815080000000004</c:v>
                </c:pt>
                <c:pt idx="14067">
                  <c:v>4.5818199999999996</c:v>
                </c:pt>
                <c:pt idx="14068">
                  <c:v>4.5821319999999996</c:v>
                </c:pt>
                <c:pt idx="14069">
                  <c:v>4.5824429999999996</c:v>
                </c:pt>
                <c:pt idx="14070">
                  <c:v>4.5827540000000004</c:v>
                </c:pt>
                <c:pt idx="14071">
                  <c:v>4.5830640000000002</c:v>
                </c:pt>
                <c:pt idx="14072">
                  <c:v>4.5833769999999996</c:v>
                </c:pt>
                <c:pt idx="14073">
                  <c:v>4.5836870000000003</c:v>
                </c:pt>
                <c:pt idx="14074">
                  <c:v>4.5839990000000004</c:v>
                </c:pt>
                <c:pt idx="14075">
                  <c:v>4.5843100000000003</c:v>
                </c:pt>
                <c:pt idx="14076">
                  <c:v>4.5846220000000004</c:v>
                </c:pt>
                <c:pt idx="14077">
                  <c:v>4.5849330000000004</c:v>
                </c:pt>
                <c:pt idx="14078">
                  <c:v>4.5852440000000003</c:v>
                </c:pt>
                <c:pt idx="14079">
                  <c:v>4.5855560000000004</c:v>
                </c:pt>
                <c:pt idx="14080">
                  <c:v>4.5858660000000002</c:v>
                </c:pt>
                <c:pt idx="14081">
                  <c:v>4.5861770000000002</c:v>
                </c:pt>
                <c:pt idx="14082">
                  <c:v>4.5864880000000001</c:v>
                </c:pt>
                <c:pt idx="14083">
                  <c:v>4.5868000000000002</c:v>
                </c:pt>
                <c:pt idx="14084">
                  <c:v>4.5871120000000003</c:v>
                </c:pt>
                <c:pt idx="14085">
                  <c:v>4.5874230000000003</c:v>
                </c:pt>
                <c:pt idx="14086">
                  <c:v>4.5877340000000002</c:v>
                </c:pt>
                <c:pt idx="14087">
                  <c:v>4.588044</c:v>
                </c:pt>
                <c:pt idx="14088">
                  <c:v>4.588355</c:v>
                </c:pt>
                <c:pt idx="14089">
                  <c:v>4.5886649999999998</c:v>
                </c:pt>
                <c:pt idx="14090">
                  <c:v>4.5889769999999999</c:v>
                </c:pt>
                <c:pt idx="14091">
                  <c:v>4.5895520000000003</c:v>
                </c:pt>
                <c:pt idx="14092">
                  <c:v>4.5898630000000002</c:v>
                </c:pt>
                <c:pt idx="14093">
                  <c:v>4.5901740000000002</c:v>
                </c:pt>
                <c:pt idx="14094">
                  <c:v>4.5904850000000001</c:v>
                </c:pt>
                <c:pt idx="14095">
                  <c:v>4.590795</c:v>
                </c:pt>
                <c:pt idx="14096">
                  <c:v>4.5911039999999996</c:v>
                </c:pt>
                <c:pt idx="14097">
                  <c:v>4.5916309999999996</c:v>
                </c:pt>
                <c:pt idx="14098">
                  <c:v>4.5919420000000004</c:v>
                </c:pt>
                <c:pt idx="14099">
                  <c:v>4.5922530000000004</c:v>
                </c:pt>
                <c:pt idx="14100">
                  <c:v>4.5925630000000002</c:v>
                </c:pt>
                <c:pt idx="14101">
                  <c:v>4.592873</c:v>
                </c:pt>
                <c:pt idx="14102">
                  <c:v>4.5931850000000001</c:v>
                </c:pt>
                <c:pt idx="14103">
                  <c:v>4.593496</c:v>
                </c:pt>
                <c:pt idx="14104">
                  <c:v>4.5938059999999998</c:v>
                </c:pt>
                <c:pt idx="14105">
                  <c:v>4.5941169999999998</c:v>
                </c:pt>
                <c:pt idx="14106">
                  <c:v>4.5944269999999996</c:v>
                </c:pt>
                <c:pt idx="14107">
                  <c:v>4.5947370000000003</c:v>
                </c:pt>
                <c:pt idx="14108">
                  <c:v>4.595046</c:v>
                </c:pt>
                <c:pt idx="14109">
                  <c:v>4.5953580000000001</c:v>
                </c:pt>
                <c:pt idx="14110">
                  <c:v>4.5956679999999999</c:v>
                </c:pt>
                <c:pt idx="14111">
                  <c:v>4.5959789999999998</c:v>
                </c:pt>
                <c:pt idx="14112">
                  <c:v>4.5962899999999998</c:v>
                </c:pt>
                <c:pt idx="14113">
                  <c:v>4.5966019999999999</c:v>
                </c:pt>
                <c:pt idx="14114">
                  <c:v>4.5969139999999999</c:v>
                </c:pt>
                <c:pt idx="14115">
                  <c:v>4.5972249999999999</c:v>
                </c:pt>
                <c:pt idx="14116">
                  <c:v>4.597537</c:v>
                </c:pt>
                <c:pt idx="14117">
                  <c:v>4.5981160000000001</c:v>
                </c:pt>
                <c:pt idx="14118">
                  <c:v>4.5984290000000003</c:v>
                </c:pt>
                <c:pt idx="14119">
                  <c:v>4.5987419999999997</c:v>
                </c:pt>
                <c:pt idx="14120">
                  <c:v>4.5990529999999996</c:v>
                </c:pt>
                <c:pt idx="14121">
                  <c:v>4.5993630000000003</c:v>
                </c:pt>
                <c:pt idx="14122">
                  <c:v>4.5996750000000004</c:v>
                </c:pt>
                <c:pt idx="14123">
                  <c:v>4.5999869999999996</c:v>
                </c:pt>
                <c:pt idx="14124">
                  <c:v>4.6002980000000004</c:v>
                </c:pt>
                <c:pt idx="14125">
                  <c:v>4.6006090000000004</c:v>
                </c:pt>
                <c:pt idx="14126">
                  <c:v>4.6009209999999996</c:v>
                </c:pt>
                <c:pt idx="14127">
                  <c:v>4.6012300000000002</c:v>
                </c:pt>
                <c:pt idx="14128">
                  <c:v>4.6015410000000001</c:v>
                </c:pt>
                <c:pt idx="14129">
                  <c:v>4.6018520000000001</c:v>
                </c:pt>
                <c:pt idx="14130">
                  <c:v>4.602163</c:v>
                </c:pt>
                <c:pt idx="14131">
                  <c:v>4.6024729999999998</c:v>
                </c:pt>
                <c:pt idx="14132">
                  <c:v>4.6027839999999998</c:v>
                </c:pt>
                <c:pt idx="14133">
                  <c:v>4.6030939999999996</c:v>
                </c:pt>
                <c:pt idx="14134">
                  <c:v>4.6034050000000004</c:v>
                </c:pt>
                <c:pt idx="14135">
                  <c:v>4.6037150000000002</c:v>
                </c:pt>
                <c:pt idx="14136">
                  <c:v>4.6040279999999996</c:v>
                </c:pt>
                <c:pt idx="14137">
                  <c:v>4.6043390000000004</c:v>
                </c:pt>
                <c:pt idx="14138">
                  <c:v>4.6046500000000004</c:v>
                </c:pt>
                <c:pt idx="14139">
                  <c:v>4.6049610000000003</c:v>
                </c:pt>
                <c:pt idx="14140">
                  <c:v>4.6052720000000003</c:v>
                </c:pt>
                <c:pt idx="14141">
                  <c:v>4.6055820000000001</c:v>
                </c:pt>
                <c:pt idx="14142">
                  <c:v>4.605893</c:v>
                </c:pt>
                <c:pt idx="14143">
                  <c:v>4.6064720000000001</c:v>
                </c:pt>
                <c:pt idx="14144">
                  <c:v>4.6067809999999998</c:v>
                </c:pt>
                <c:pt idx="14145">
                  <c:v>4.6070909999999996</c:v>
                </c:pt>
                <c:pt idx="14146">
                  <c:v>4.6074029999999997</c:v>
                </c:pt>
                <c:pt idx="14147">
                  <c:v>4.6077149999999998</c:v>
                </c:pt>
                <c:pt idx="14148">
                  <c:v>4.6080259999999997</c:v>
                </c:pt>
                <c:pt idx="14149">
                  <c:v>4.6085729999999998</c:v>
                </c:pt>
                <c:pt idx="14150">
                  <c:v>4.6088870000000002</c:v>
                </c:pt>
                <c:pt idx="14151">
                  <c:v>4.609197</c:v>
                </c:pt>
                <c:pt idx="14152">
                  <c:v>4.6095090000000001</c:v>
                </c:pt>
                <c:pt idx="14153">
                  <c:v>4.60982</c:v>
                </c:pt>
                <c:pt idx="14154">
                  <c:v>4.610131</c:v>
                </c:pt>
                <c:pt idx="14155">
                  <c:v>4.6104419999999999</c:v>
                </c:pt>
                <c:pt idx="14156">
                  <c:v>4.6107519999999997</c:v>
                </c:pt>
                <c:pt idx="14157">
                  <c:v>4.6110639999999998</c:v>
                </c:pt>
                <c:pt idx="14158">
                  <c:v>4.6113730000000004</c:v>
                </c:pt>
                <c:pt idx="14159">
                  <c:v>4.6116859999999997</c:v>
                </c:pt>
                <c:pt idx="14160">
                  <c:v>4.6119969999999997</c:v>
                </c:pt>
                <c:pt idx="14161">
                  <c:v>4.6123070000000004</c:v>
                </c:pt>
                <c:pt idx="14162">
                  <c:v>4.6126170000000002</c:v>
                </c:pt>
                <c:pt idx="14163">
                  <c:v>4.6129300000000004</c:v>
                </c:pt>
                <c:pt idx="14164">
                  <c:v>4.6132410000000004</c:v>
                </c:pt>
                <c:pt idx="14165">
                  <c:v>4.6135520000000003</c:v>
                </c:pt>
                <c:pt idx="14166">
                  <c:v>4.613861</c:v>
                </c:pt>
                <c:pt idx="14167">
                  <c:v>4.6141709999999998</c:v>
                </c:pt>
                <c:pt idx="14168">
                  <c:v>4.6144829999999999</c:v>
                </c:pt>
                <c:pt idx="14169">
                  <c:v>4.6150630000000001</c:v>
                </c:pt>
                <c:pt idx="14170">
                  <c:v>4.6153719999999998</c:v>
                </c:pt>
                <c:pt idx="14171">
                  <c:v>4.6156839999999999</c:v>
                </c:pt>
                <c:pt idx="14172">
                  <c:v>4.615996</c:v>
                </c:pt>
                <c:pt idx="14173">
                  <c:v>4.6163059999999998</c:v>
                </c:pt>
                <c:pt idx="14174">
                  <c:v>4.6166159999999996</c:v>
                </c:pt>
                <c:pt idx="14175">
                  <c:v>4.6169279999999997</c:v>
                </c:pt>
                <c:pt idx="14176">
                  <c:v>4.6172409999999999</c:v>
                </c:pt>
                <c:pt idx="14177">
                  <c:v>4.6175509999999997</c:v>
                </c:pt>
                <c:pt idx="14178">
                  <c:v>4.6178600000000003</c:v>
                </c:pt>
                <c:pt idx="14179">
                  <c:v>4.6181720000000004</c:v>
                </c:pt>
                <c:pt idx="14180">
                  <c:v>4.6184820000000002</c:v>
                </c:pt>
                <c:pt idx="14181">
                  <c:v>4.6187930000000001</c:v>
                </c:pt>
                <c:pt idx="14182">
                  <c:v>4.6191040000000001</c:v>
                </c:pt>
                <c:pt idx="14183">
                  <c:v>4.6194170000000003</c:v>
                </c:pt>
                <c:pt idx="14184">
                  <c:v>4.6197280000000003</c:v>
                </c:pt>
                <c:pt idx="14185">
                  <c:v>4.6200390000000002</c:v>
                </c:pt>
                <c:pt idx="14186">
                  <c:v>4.620349</c:v>
                </c:pt>
                <c:pt idx="14187">
                  <c:v>4.6206610000000001</c:v>
                </c:pt>
                <c:pt idx="14188">
                  <c:v>4.6209709999999999</c:v>
                </c:pt>
                <c:pt idx="14189">
                  <c:v>4.6212819999999999</c:v>
                </c:pt>
                <c:pt idx="14190">
                  <c:v>4.6215900000000003</c:v>
                </c:pt>
                <c:pt idx="14191">
                  <c:v>4.6219000000000001</c:v>
                </c:pt>
                <c:pt idx="14192">
                  <c:v>4.6222120000000002</c:v>
                </c:pt>
                <c:pt idx="14193">
                  <c:v>4.6225240000000003</c:v>
                </c:pt>
                <c:pt idx="14194">
                  <c:v>4.6228360000000004</c:v>
                </c:pt>
                <c:pt idx="14195">
                  <c:v>4.6234190000000002</c:v>
                </c:pt>
                <c:pt idx="14196">
                  <c:v>4.6237279999999998</c:v>
                </c:pt>
                <c:pt idx="14197">
                  <c:v>4.6240370000000004</c:v>
                </c:pt>
                <c:pt idx="14198">
                  <c:v>4.6243460000000001</c:v>
                </c:pt>
                <c:pt idx="14199">
                  <c:v>4.6246580000000002</c:v>
                </c:pt>
                <c:pt idx="14200">
                  <c:v>4.624968</c:v>
                </c:pt>
                <c:pt idx="14201">
                  <c:v>4.6254850000000003</c:v>
                </c:pt>
                <c:pt idx="14202">
                  <c:v>4.6257960000000002</c:v>
                </c:pt>
                <c:pt idx="14203">
                  <c:v>4.6261060000000001</c:v>
                </c:pt>
                <c:pt idx="14204">
                  <c:v>4.6264180000000001</c:v>
                </c:pt>
                <c:pt idx="14205">
                  <c:v>4.6267290000000001</c:v>
                </c:pt>
                <c:pt idx="14206">
                  <c:v>4.62704</c:v>
                </c:pt>
                <c:pt idx="14207">
                  <c:v>4.6273499999999999</c:v>
                </c:pt>
                <c:pt idx="14208">
                  <c:v>4.6276609999999998</c:v>
                </c:pt>
                <c:pt idx="14209">
                  <c:v>4.6279729999999999</c:v>
                </c:pt>
                <c:pt idx="14210">
                  <c:v>4.6282839999999998</c:v>
                </c:pt>
                <c:pt idx="14211">
                  <c:v>4.6285949999999998</c:v>
                </c:pt>
                <c:pt idx="14212">
                  <c:v>4.6289069999999999</c:v>
                </c:pt>
                <c:pt idx="14213">
                  <c:v>4.629219</c:v>
                </c:pt>
                <c:pt idx="14214">
                  <c:v>4.6295260000000003</c:v>
                </c:pt>
                <c:pt idx="14215">
                  <c:v>4.6298349999999999</c:v>
                </c:pt>
                <c:pt idx="14216">
                  <c:v>4.6301480000000002</c:v>
                </c:pt>
                <c:pt idx="14217">
                  <c:v>4.6304590000000001</c:v>
                </c:pt>
                <c:pt idx="14218">
                  <c:v>4.6307710000000002</c:v>
                </c:pt>
                <c:pt idx="14219">
                  <c:v>4.6310830000000003</c:v>
                </c:pt>
                <c:pt idx="14220">
                  <c:v>4.6313959999999996</c:v>
                </c:pt>
                <c:pt idx="14221">
                  <c:v>4.6319730000000003</c:v>
                </c:pt>
                <c:pt idx="14222">
                  <c:v>4.632288</c:v>
                </c:pt>
                <c:pt idx="14223">
                  <c:v>4.6325969999999996</c:v>
                </c:pt>
                <c:pt idx="14224">
                  <c:v>4.6329089999999997</c:v>
                </c:pt>
                <c:pt idx="14225">
                  <c:v>4.6332199999999997</c:v>
                </c:pt>
                <c:pt idx="14226">
                  <c:v>4.6335290000000002</c:v>
                </c:pt>
                <c:pt idx="14227">
                  <c:v>4.6338400000000002</c:v>
                </c:pt>
                <c:pt idx="14228">
                  <c:v>4.6341489999999999</c:v>
                </c:pt>
                <c:pt idx="14229">
                  <c:v>4.6344630000000002</c:v>
                </c:pt>
                <c:pt idx="14230">
                  <c:v>4.6347709999999998</c:v>
                </c:pt>
                <c:pt idx="14231">
                  <c:v>4.6350809999999996</c:v>
                </c:pt>
                <c:pt idx="14232">
                  <c:v>4.6353929999999997</c:v>
                </c:pt>
                <c:pt idx="14233">
                  <c:v>4.6357030000000004</c:v>
                </c:pt>
                <c:pt idx="14234">
                  <c:v>4.6360140000000003</c:v>
                </c:pt>
                <c:pt idx="14235">
                  <c:v>4.6363250000000003</c:v>
                </c:pt>
                <c:pt idx="14236">
                  <c:v>4.6366370000000003</c:v>
                </c:pt>
                <c:pt idx="14237">
                  <c:v>4.6369470000000002</c:v>
                </c:pt>
                <c:pt idx="14238">
                  <c:v>4.637257</c:v>
                </c:pt>
                <c:pt idx="14239">
                  <c:v>4.6375690000000001</c:v>
                </c:pt>
                <c:pt idx="14240">
                  <c:v>4.63788</c:v>
                </c:pt>
                <c:pt idx="14241">
                  <c:v>4.638191</c:v>
                </c:pt>
                <c:pt idx="14242">
                  <c:v>4.6385009999999998</c:v>
                </c:pt>
                <c:pt idx="14243">
                  <c:v>4.6388119999999997</c:v>
                </c:pt>
                <c:pt idx="14244">
                  <c:v>4.6391239999999998</c:v>
                </c:pt>
                <c:pt idx="14245">
                  <c:v>4.6394349999999998</c:v>
                </c:pt>
                <c:pt idx="14246">
                  <c:v>4.6397459999999997</c:v>
                </c:pt>
                <c:pt idx="14247">
                  <c:v>4.6403230000000004</c:v>
                </c:pt>
                <c:pt idx="14248">
                  <c:v>4.6406349999999996</c:v>
                </c:pt>
                <c:pt idx="14249">
                  <c:v>4.6409450000000003</c:v>
                </c:pt>
                <c:pt idx="14250">
                  <c:v>4.6412550000000001</c:v>
                </c:pt>
                <c:pt idx="14251">
                  <c:v>4.6415660000000001</c:v>
                </c:pt>
                <c:pt idx="14252">
                  <c:v>4.6418780000000002</c:v>
                </c:pt>
                <c:pt idx="14253">
                  <c:v>4.6424089999999998</c:v>
                </c:pt>
                <c:pt idx="14254">
                  <c:v>4.6427209999999999</c:v>
                </c:pt>
                <c:pt idx="14255">
                  <c:v>4.643033</c:v>
                </c:pt>
                <c:pt idx="14256">
                  <c:v>4.6433439999999999</c:v>
                </c:pt>
                <c:pt idx="14257">
                  <c:v>4.6436549999999999</c:v>
                </c:pt>
                <c:pt idx="14258">
                  <c:v>4.6439659999999998</c:v>
                </c:pt>
                <c:pt idx="14259">
                  <c:v>4.6442750000000004</c:v>
                </c:pt>
                <c:pt idx="14260">
                  <c:v>4.6445869999999996</c:v>
                </c:pt>
                <c:pt idx="14261">
                  <c:v>4.6448970000000003</c:v>
                </c:pt>
                <c:pt idx="14262">
                  <c:v>4.6452080000000002</c:v>
                </c:pt>
                <c:pt idx="14263">
                  <c:v>4.6455169999999999</c:v>
                </c:pt>
                <c:pt idx="14264">
                  <c:v>4.645829</c:v>
                </c:pt>
                <c:pt idx="14265">
                  <c:v>4.6461389999999998</c:v>
                </c:pt>
                <c:pt idx="14266">
                  <c:v>4.6464499999999997</c:v>
                </c:pt>
                <c:pt idx="14267">
                  <c:v>4.6467599999999996</c:v>
                </c:pt>
                <c:pt idx="14268">
                  <c:v>4.6470719999999996</c:v>
                </c:pt>
                <c:pt idx="14269">
                  <c:v>4.6473820000000003</c:v>
                </c:pt>
                <c:pt idx="14270">
                  <c:v>4.6476930000000003</c:v>
                </c:pt>
                <c:pt idx="14271">
                  <c:v>4.6480069999999998</c:v>
                </c:pt>
                <c:pt idx="14272">
                  <c:v>4.6483179999999997</c:v>
                </c:pt>
                <c:pt idx="14273">
                  <c:v>4.6488959999999997</c:v>
                </c:pt>
                <c:pt idx="14274">
                  <c:v>4.6492079999999998</c:v>
                </c:pt>
                <c:pt idx="14275">
                  <c:v>4.6495189999999997</c:v>
                </c:pt>
                <c:pt idx="14276">
                  <c:v>4.6498309999999998</c:v>
                </c:pt>
                <c:pt idx="14277">
                  <c:v>4.6501419999999998</c:v>
                </c:pt>
                <c:pt idx="14278">
                  <c:v>4.6504519999999996</c:v>
                </c:pt>
                <c:pt idx="14279">
                  <c:v>4.6507630000000004</c:v>
                </c:pt>
                <c:pt idx="14280">
                  <c:v>4.6510730000000002</c:v>
                </c:pt>
                <c:pt idx="14281">
                  <c:v>4.6513840000000002</c:v>
                </c:pt>
                <c:pt idx="14282">
                  <c:v>4.6516950000000001</c:v>
                </c:pt>
                <c:pt idx="14283">
                  <c:v>4.6520060000000001</c:v>
                </c:pt>
                <c:pt idx="14284">
                  <c:v>4.652317</c:v>
                </c:pt>
                <c:pt idx="14285">
                  <c:v>4.652628</c:v>
                </c:pt>
                <c:pt idx="14286">
                  <c:v>4.6529400000000001</c:v>
                </c:pt>
                <c:pt idx="14287">
                  <c:v>4.653251</c:v>
                </c:pt>
                <c:pt idx="14288">
                  <c:v>4.6535630000000001</c:v>
                </c:pt>
                <c:pt idx="14289">
                  <c:v>4.6538740000000001</c:v>
                </c:pt>
                <c:pt idx="14290">
                  <c:v>4.654185</c:v>
                </c:pt>
                <c:pt idx="14291">
                  <c:v>4.6544939999999997</c:v>
                </c:pt>
                <c:pt idx="14292">
                  <c:v>4.6548049999999996</c:v>
                </c:pt>
                <c:pt idx="14293">
                  <c:v>4.6551159999999996</c:v>
                </c:pt>
                <c:pt idx="14294">
                  <c:v>4.6554270000000004</c:v>
                </c:pt>
                <c:pt idx="14295">
                  <c:v>4.6557370000000002</c:v>
                </c:pt>
                <c:pt idx="14296">
                  <c:v>4.6560499999999996</c:v>
                </c:pt>
                <c:pt idx="14297">
                  <c:v>4.6563590000000001</c:v>
                </c:pt>
                <c:pt idx="14298">
                  <c:v>4.6566700000000001</c:v>
                </c:pt>
                <c:pt idx="14299">
                  <c:v>4.6572519999999997</c:v>
                </c:pt>
                <c:pt idx="14300">
                  <c:v>4.657565</c:v>
                </c:pt>
                <c:pt idx="14301">
                  <c:v>4.6578759999999999</c:v>
                </c:pt>
                <c:pt idx="14302">
                  <c:v>4.6581859999999997</c:v>
                </c:pt>
                <c:pt idx="14303">
                  <c:v>4.6584989999999999</c:v>
                </c:pt>
                <c:pt idx="14304">
                  <c:v>4.6588099999999999</c:v>
                </c:pt>
                <c:pt idx="14305">
                  <c:v>4.6593330000000002</c:v>
                </c:pt>
                <c:pt idx="14306">
                  <c:v>4.6596409999999997</c:v>
                </c:pt>
                <c:pt idx="14307">
                  <c:v>4.6599510000000004</c:v>
                </c:pt>
                <c:pt idx="14308">
                  <c:v>4.6602629999999996</c:v>
                </c:pt>
                <c:pt idx="14309">
                  <c:v>4.6605749999999997</c:v>
                </c:pt>
                <c:pt idx="14310">
                  <c:v>4.6608850000000004</c:v>
                </c:pt>
                <c:pt idx="14311">
                  <c:v>4.6611969999999996</c:v>
                </c:pt>
                <c:pt idx="14312">
                  <c:v>4.6615070000000003</c:v>
                </c:pt>
                <c:pt idx="14313">
                  <c:v>4.6618190000000004</c:v>
                </c:pt>
                <c:pt idx="14314">
                  <c:v>4.6621300000000003</c:v>
                </c:pt>
                <c:pt idx="14315">
                  <c:v>4.6624410000000003</c:v>
                </c:pt>
                <c:pt idx="14316">
                  <c:v>4.6627520000000002</c:v>
                </c:pt>
                <c:pt idx="14317">
                  <c:v>4.6630640000000003</c:v>
                </c:pt>
                <c:pt idx="14318">
                  <c:v>4.6633750000000003</c:v>
                </c:pt>
                <c:pt idx="14319">
                  <c:v>4.6636850000000001</c:v>
                </c:pt>
                <c:pt idx="14320">
                  <c:v>4.6639980000000003</c:v>
                </c:pt>
                <c:pt idx="14321">
                  <c:v>4.664307</c:v>
                </c:pt>
                <c:pt idx="14322">
                  <c:v>4.6646150000000004</c:v>
                </c:pt>
                <c:pt idx="14323">
                  <c:v>4.6649269999999996</c:v>
                </c:pt>
                <c:pt idx="14324">
                  <c:v>4.6652360000000002</c:v>
                </c:pt>
                <c:pt idx="14325">
                  <c:v>4.6658169999999997</c:v>
                </c:pt>
                <c:pt idx="14326">
                  <c:v>4.6661279999999996</c:v>
                </c:pt>
                <c:pt idx="14327">
                  <c:v>4.6664380000000003</c:v>
                </c:pt>
                <c:pt idx="14328">
                  <c:v>4.6667509999999996</c:v>
                </c:pt>
                <c:pt idx="14329">
                  <c:v>4.6670619999999996</c:v>
                </c:pt>
                <c:pt idx="14330">
                  <c:v>4.6674090000000001</c:v>
                </c:pt>
                <c:pt idx="14331">
                  <c:v>4.6677210000000002</c:v>
                </c:pt>
                <c:pt idx="14332">
                  <c:v>4.668031</c:v>
                </c:pt>
                <c:pt idx="14333">
                  <c:v>4.6683399999999997</c:v>
                </c:pt>
                <c:pt idx="14334">
                  <c:v>4.6686500000000004</c:v>
                </c:pt>
                <c:pt idx="14335">
                  <c:v>4.6689610000000004</c:v>
                </c:pt>
                <c:pt idx="14336">
                  <c:v>4.6692720000000003</c:v>
                </c:pt>
                <c:pt idx="14337">
                  <c:v>4.6695830000000003</c:v>
                </c:pt>
                <c:pt idx="14338">
                  <c:v>4.6698930000000001</c:v>
                </c:pt>
                <c:pt idx="14339">
                  <c:v>4.670204</c:v>
                </c:pt>
                <c:pt idx="14340">
                  <c:v>4.6705160000000001</c:v>
                </c:pt>
                <c:pt idx="14341">
                  <c:v>4.6708259999999999</c:v>
                </c:pt>
                <c:pt idx="14342">
                  <c:v>4.6711369999999999</c:v>
                </c:pt>
                <c:pt idx="14343">
                  <c:v>4.6714469999999997</c:v>
                </c:pt>
                <c:pt idx="14344">
                  <c:v>4.6717570000000004</c:v>
                </c:pt>
                <c:pt idx="14345">
                  <c:v>4.6720680000000003</c:v>
                </c:pt>
                <c:pt idx="14346">
                  <c:v>4.6723790000000003</c:v>
                </c:pt>
                <c:pt idx="14347">
                  <c:v>4.6726910000000004</c:v>
                </c:pt>
                <c:pt idx="14348">
                  <c:v>4.673</c:v>
                </c:pt>
                <c:pt idx="14349">
                  <c:v>4.6733120000000001</c:v>
                </c:pt>
                <c:pt idx="14350">
                  <c:v>4.6736240000000002</c:v>
                </c:pt>
                <c:pt idx="14351">
                  <c:v>4.6742030000000003</c:v>
                </c:pt>
                <c:pt idx="14352">
                  <c:v>4.6745140000000003</c:v>
                </c:pt>
                <c:pt idx="14353">
                  <c:v>4.6748219999999998</c:v>
                </c:pt>
                <c:pt idx="14354">
                  <c:v>4.6751339999999999</c:v>
                </c:pt>
                <c:pt idx="14355">
                  <c:v>4.6754449999999999</c:v>
                </c:pt>
                <c:pt idx="14356">
                  <c:v>4.6757549999999997</c:v>
                </c:pt>
                <c:pt idx="14357">
                  <c:v>4.67624</c:v>
                </c:pt>
                <c:pt idx="14358">
                  <c:v>4.6765509999999999</c:v>
                </c:pt>
                <c:pt idx="14359">
                  <c:v>4.676863</c:v>
                </c:pt>
                <c:pt idx="14360">
                  <c:v>4.6771750000000001</c:v>
                </c:pt>
                <c:pt idx="14361">
                  <c:v>4.6774849999999999</c:v>
                </c:pt>
                <c:pt idx="14362">
                  <c:v>4.6777959999999998</c:v>
                </c:pt>
                <c:pt idx="14363">
                  <c:v>4.6781050000000004</c:v>
                </c:pt>
                <c:pt idx="14364">
                  <c:v>4.6784140000000001</c:v>
                </c:pt>
                <c:pt idx="14365">
                  <c:v>4.6787239999999999</c:v>
                </c:pt>
                <c:pt idx="14366">
                  <c:v>4.6790339999999997</c:v>
                </c:pt>
                <c:pt idx="14367">
                  <c:v>4.6793469999999999</c:v>
                </c:pt>
                <c:pt idx="14368">
                  <c:v>4.679659</c:v>
                </c:pt>
                <c:pt idx="14369">
                  <c:v>4.6799689999999998</c:v>
                </c:pt>
                <c:pt idx="14370">
                  <c:v>4.6802809999999999</c:v>
                </c:pt>
                <c:pt idx="14371">
                  <c:v>4.6805919999999999</c:v>
                </c:pt>
                <c:pt idx="14372">
                  <c:v>4.680904</c:v>
                </c:pt>
                <c:pt idx="14373">
                  <c:v>4.6812129999999996</c:v>
                </c:pt>
                <c:pt idx="14374">
                  <c:v>4.6815230000000003</c:v>
                </c:pt>
                <c:pt idx="14375">
                  <c:v>4.6818340000000003</c:v>
                </c:pt>
                <c:pt idx="14376">
                  <c:v>4.6821460000000004</c:v>
                </c:pt>
                <c:pt idx="14377">
                  <c:v>4.682728</c:v>
                </c:pt>
                <c:pt idx="14378">
                  <c:v>4.6830379999999998</c:v>
                </c:pt>
                <c:pt idx="14379">
                  <c:v>4.6833479999999996</c:v>
                </c:pt>
                <c:pt idx="14380">
                  <c:v>4.6836589999999996</c:v>
                </c:pt>
                <c:pt idx="14381">
                  <c:v>4.6839700000000004</c:v>
                </c:pt>
                <c:pt idx="14382">
                  <c:v>4.6842790000000001</c:v>
                </c:pt>
                <c:pt idx="14383">
                  <c:v>4.6845910000000002</c:v>
                </c:pt>
                <c:pt idx="14384">
                  <c:v>4.684901</c:v>
                </c:pt>
                <c:pt idx="14385">
                  <c:v>4.6852140000000002</c:v>
                </c:pt>
                <c:pt idx="14386">
                  <c:v>4.6855250000000002</c:v>
                </c:pt>
                <c:pt idx="14387">
                  <c:v>4.6858380000000004</c:v>
                </c:pt>
                <c:pt idx="14388">
                  <c:v>4.6861490000000003</c:v>
                </c:pt>
                <c:pt idx="14389">
                  <c:v>4.6864600000000003</c:v>
                </c:pt>
                <c:pt idx="14390">
                  <c:v>4.6867720000000004</c:v>
                </c:pt>
                <c:pt idx="14391">
                  <c:v>4.6870839999999996</c:v>
                </c:pt>
                <c:pt idx="14392">
                  <c:v>4.6873959999999997</c:v>
                </c:pt>
                <c:pt idx="14393">
                  <c:v>4.6877060000000004</c:v>
                </c:pt>
                <c:pt idx="14394">
                  <c:v>4.6880179999999996</c:v>
                </c:pt>
                <c:pt idx="14395">
                  <c:v>4.6883270000000001</c:v>
                </c:pt>
                <c:pt idx="14396">
                  <c:v>4.6886390000000002</c:v>
                </c:pt>
                <c:pt idx="14397">
                  <c:v>4.6889479999999999</c:v>
                </c:pt>
                <c:pt idx="14398">
                  <c:v>4.6892579999999997</c:v>
                </c:pt>
                <c:pt idx="14399">
                  <c:v>4.6895699999999998</c:v>
                </c:pt>
                <c:pt idx="14400">
                  <c:v>4.6898799999999996</c:v>
                </c:pt>
                <c:pt idx="14401">
                  <c:v>4.6901919999999997</c:v>
                </c:pt>
                <c:pt idx="14402">
                  <c:v>4.6905010000000003</c:v>
                </c:pt>
                <c:pt idx="14403">
                  <c:v>4.6910790000000002</c:v>
                </c:pt>
                <c:pt idx="14404">
                  <c:v>4.6913910000000003</c:v>
                </c:pt>
                <c:pt idx="14405">
                  <c:v>4.6917010000000001</c:v>
                </c:pt>
                <c:pt idx="14406">
                  <c:v>4.6920109999999999</c:v>
                </c:pt>
                <c:pt idx="14407">
                  <c:v>4.6923240000000002</c:v>
                </c:pt>
                <c:pt idx="14408">
                  <c:v>4.6926329999999998</c:v>
                </c:pt>
                <c:pt idx="14409">
                  <c:v>4.693155</c:v>
                </c:pt>
                <c:pt idx="14410">
                  <c:v>4.6934659999999999</c:v>
                </c:pt>
                <c:pt idx="14411">
                  <c:v>4.6937759999999997</c:v>
                </c:pt>
                <c:pt idx="14412">
                  <c:v>4.6940869999999997</c:v>
                </c:pt>
                <c:pt idx="14413">
                  <c:v>4.6943989999999998</c:v>
                </c:pt>
                <c:pt idx="14414">
                  <c:v>4.6947109999999999</c:v>
                </c:pt>
                <c:pt idx="14415">
                  <c:v>4.6950219999999998</c:v>
                </c:pt>
                <c:pt idx="14416">
                  <c:v>4.695335</c:v>
                </c:pt>
                <c:pt idx="14417">
                  <c:v>4.6956439999999997</c:v>
                </c:pt>
                <c:pt idx="14418">
                  <c:v>4.6959559999999998</c:v>
                </c:pt>
                <c:pt idx="14419">
                  <c:v>4.6962659999999996</c:v>
                </c:pt>
                <c:pt idx="14420">
                  <c:v>4.6965789999999998</c:v>
                </c:pt>
                <c:pt idx="14421">
                  <c:v>4.6968880000000004</c:v>
                </c:pt>
                <c:pt idx="14422">
                  <c:v>4.6971980000000002</c:v>
                </c:pt>
                <c:pt idx="14423">
                  <c:v>4.6975090000000002</c:v>
                </c:pt>
                <c:pt idx="14424">
                  <c:v>4.6978179999999998</c:v>
                </c:pt>
                <c:pt idx="14425">
                  <c:v>4.6981299999999999</c:v>
                </c:pt>
                <c:pt idx="14426">
                  <c:v>4.6984409999999999</c:v>
                </c:pt>
                <c:pt idx="14427">
                  <c:v>4.6987490000000003</c:v>
                </c:pt>
                <c:pt idx="14428">
                  <c:v>4.6990610000000004</c:v>
                </c:pt>
                <c:pt idx="14429">
                  <c:v>4.699643</c:v>
                </c:pt>
                <c:pt idx="14430">
                  <c:v>4.6999560000000002</c:v>
                </c:pt>
                <c:pt idx="14431">
                  <c:v>4.7002639999999998</c:v>
                </c:pt>
                <c:pt idx="14432">
                  <c:v>4.7005749999999997</c:v>
                </c:pt>
                <c:pt idx="14433">
                  <c:v>4.7008859999999997</c:v>
                </c:pt>
                <c:pt idx="14434">
                  <c:v>4.7011960000000004</c:v>
                </c:pt>
                <c:pt idx="14435">
                  <c:v>4.7015070000000003</c:v>
                </c:pt>
                <c:pt idx="14436">
                  <c:v>4.7018180000000003</c:v>
                </c:pt>
                <c:pt idx="14437">
                  <c:v>4.7021300000000004</c:v>
                </c:pt>
                <c:pt idx="14438">
                  <c:v>4.7024400000000002</c:v>
                </c:pt>
                <c:pt idx="14439">
                  <c:v>4.70275</c:v>
                </c:pt>
                <c:pt idx="14440">
                  <c:v>4.7030620000000001</c:v>
                </c:pt>
                <c:pt idx="14441">
                  <c:v>4.703373</c:v>
                </c:pt>
                <c:pt idx="14442">
                  <c:v>4.7036829999999998</c:v>
                </c:pt>
                <c:pt idx="14443">
                  <c:v>4.7039929999999996</c:v>
                </c:pt>
                <c:pt idx="14444">
                  <c:v>4.7043049999999997</c:v>
                </c:pt>
                <c:pt idx="14445">
                  <c:v>4.7046159999999997</c:v>
                </c:pt>
                <c:pt idx="14446">
                  <c:v>4.7049269999999996</c:v>
                </c:pt>
                <c:pt idx="14447">
                  <c:v>4.7052370000000003</c:v>
                </c:pt>
                <c:pt idx="14448">
                  <c:v>4.7055490000000004</c:v>
                </c:pt>
                <c:pt idx="14449">
                  <c:v>4.7058600000000004</c:v>
                </c:pt>
                <c:pt idx="14450">
                  <c:v>4.7061719999999996</c:v>
                </c:pt>
                <c:pt idx="14451">
                  <c:v>4.7064830000000004</c:v>
                </c:pt>
                <c:pt idx="14452">
                  <c:v>4.7067940000000004</c:v>
                </c:pt>
                <c:pt idx="14453">
                  <c:v>4.7071050000000003</c:v>
                </c:pt>
                <c:pt idx="14454">
                  <c:v>4.7074170000000004</c:v>
                </c:pt>
                <c:pt idx="14455">
                  <c:v>4.7080010000000003</c:v>
                </c:pt>
                <c:pt idx="14456">
                  <c:v>4.70831</c:v>
                </c:pt>
                <c:pt idx="14457">
                  <c:v>4.7086220000000001</c:v>
                </c:pt>
                <c:pt idx="14458">
                  <c:v>4.7089309999999998</c:v>
                </c:pt>
                <c:pt idx="14459">
                  <c:v>4.7092419999999997</c:v>
                </c:pt>
                <c:pt idx="14460">
                  <c:v>4.7095539999999998</c:v>
                </c:pt>
                <c:pt idx="14461">
                  <c:v>4.7100739999999996</c:v>
                </c:pt>
                <c:pt idx="14462">
                  <c:v>4.7103859999999997</c:v>
                </c:pt>
                <c:pt idx="14463">
                  <c:v>4.7106940000000002</c:v>
                </c:pt>
                <c:pt idx="14464">
                  <c:v>4.711004</c:v>
                </c:pt>
                <c:pt idx="14465">
                  <c:v>4.7113160000000001</c:v>
                </c:pt>
                <c:pt idx="14466">
                  <c:v>4.711627</c:v>
                </c:pt>
                <c:pt idx="14467">
                  <c:v>4.7119369999999998</c:v>
                </c:pt>
                <c:pt idx="14468">
                  <c:v>4.7122489999999999</c:v>
                </c:pt>
                <c:pt idx="14469">
                  <c:v>4.7125589999999997</c:v>
                </c:pt>
                <c:pt idx="14470">
                  <c:v>4.7128680000000003</c:v>
                </c:pt>
                <c:pt idx="14471">
                  <c:v>4.7131780000000001</c:v>
                </c:pt>
                <c:pt idx="14472">
                  <c:v>4.713489</c:v>
                </c:pt>
                <c:pt idx="14473">
                  <c:v>4.7138010000000001</c:v>
                </c:pt>
                <c:pt idx="14474">
                  <c:v>4.7141109999999999</c:v>
                </c:pt>
                <c:pt idx="14475">
                  <c:v>4.7144240000000002</c:v>
                </c:pt>
                <c:pt idx="14476">
                  <c:v>4.7147350000000001</c:v>
                </c:pt>
                <c:pt idx="14477">
                  <c:v>4.7150439999999998</c:v>
                </c:pt>
                <c:pt idx="14478">
                  <c:v>4.7153549999999997</c:v>
                </c:pt>
                <c:pt idx="14479">
                  <c:v>4.7156659999999997</c:v>
                </c:pt>
                <c:pt idx="14480">
                  <c:v>4.7159769999999996</c:v>
                </c:pt>
                <c:pt idx="14481">
                  <c:v>4.7165559999999997</c:v>
                </c:pt>
                <c:pt idx="14482">
                  <c:v>4.7168669999999997</c:v>
                </c:pt>
                <c:pt idx="14483">
                  <c:v>4.7171760000000003</c:v>
                </c:pt>
                <c:pt idx="14484">
                  <c:v>4.7174870000000002</c:v>
                </c:pt>
                <c:pt idx="14485">
                  <c:v>4.717797</c:v>
                </c:pt>
                <c:pt idx="14486">
                  <c:v>4.7181090000000001</c:v>
                </c:pt>
                <c:pt idx="14487">
                  <c:v>4.7184210000000002</c:v>
                </c:pt>
                <c:pt idx="14488">
                  <c:v>4.7187299999999999</c:v>
                </c:pt>
                <c:pt idx="14489">
                  <c:v>4.719042</c:v>
                </c:pt>
                <c:pt idx="14490">
                  <c:v>4.7193519999999998</c:v>
                </c:pt>
                <c:pt idx="14491">
                  <c:v>4.7196629999999997</c:v>
                </c:pt>
                <c:pt idx="14492">
                  <c:v>4.7199739999999997</c:v>
                </c:pt>
                <c:pt idx="14493">
                  <c:v>4.7202849999999996</c:v>
                </c:pt>
                <c:pt idx="14494">
                  <c:v>4.720593</c:v>
                </c:pt>
                <c:pt idx="14495">
                  <c:v>4.720904</c:v>
                </c:pt>
                <c:pt idx="14496">
                  <c:v>4.7212160000000001</c:v>
                </c:pt>
                <c:pt idx="14497">
                  <c:v>4.7215249999999997</c:v>
                </c:pt>
                <c:pt idx="14498">
                  <c:v>4.7218359999999997</c:v>
                </c:pt>
                <c:pt idx="14499">
                  <c:v>4.7221460000000004</c:v>
                </c:pt>
                <c:pt idx="14500">
                  <c:v>4.7224550000000001</c:v>
                </c:pt>
                <c:pt idx="14501">
                  <c:v>4.722766</c:v>
                </c:pt>
                <c:pt idx="14502">
                  <c:v>4.7230759999999998</c:v>
                </c:pt>
                <c:pt idx="14503">
                  <c:v>4.7233869999999998</c:v>
                </c:pt>
                <c:pt idx="14504">
                  <c:v>4.7236989999999999</c:v>
                </c:pt>
                <c:pt idx="14505">
                  <c:v>4.7240099999999998</c:v>
                </c:pt>
                <c:pt idx="14506">
                  <c:v>4.7243209999999998</c:v>
                </c:pt>
                <c:pt idx="14507">
                  <c:v>4.7249020000000002</c:v>
                </c:pt>
                <c:pt idx="14508">
                  <c:v>4.7252130000000001</c:v>
                </c:pt>
                <c:pt idx="14509">
                  <c:v>4.7255250000000002</c:v>
                </c:pt>
                <c:pt idx="14510">
                  <c:v>4.725835</c:v>
                </c:pt>
                <c:pt idx="14511">
                  <c:v>4.726146</c:v>
                </c:pt>
                <c:pt idx="14512">
                  <c:v>4.726458</c:v>
                </c:pt>
                <c:pt idx="14513">
                  <c:v>4.7270110000000001</c:v>
                </c:pt>
                <c:pt idx="14514">
                  <c:v>4.7273240000000003</c:v>
                </c:pt>
                <c:pt idx="14515">
                  <c:v>4.7276340000000001</c:v>
                </c:pt>
                <c:pt idx="14516">
                  <c:v>4.7279460000000002</c:v>
                </c:pt>
                <c:pt idx="14517">
                  <c:v>4.7282570000000002</c:v>
                </c:pt>
                <c:pt idx="14518">
                  <c:v>4.7285680000000001</c:v>
                </c:pt>
                <c:pt idx="14519">
                  <c:v>4.7288790000000001</c:v>
                </c:pt>
                <c:pt idx="14520">
                  <c:v>4.7291920000000003</c:v>
                </c:pt>
                <c:pt idx="14521">
                  <c:v>4.7295040000000004</c:v>
                </c:pt>
                <c:pt idx="14522">
                  <c:v>4.7298159999999996</c:v>
                </c:pt>
                <c:pt idx="14523">
                  <c:v>4.7301279999999997</c:v>
                </c:pt>
                <c:pt idx="14524">
                  <c:v>4.7304389999999996</c:v>
                </c:pt>
                <c:pt idx="14525">
                  <c:v>4.7307499999999996</c:v>
                </c:pt>
                <c:pt idx="14526">
                  <c:v>4.7310619999999997</c:v>
                </c:pt>
                <c:pt idx="14527">
                  <c:v>4.7313729999999996</c:v>
                </c:pt>
                <c:pt idx="14528">
                  <c:v>4.7316830000000003</c:v>
                </c:pt>
                <c:pt idx="14529">
                  <c:v>4.7319940000000003</c:v>
                </c:pt>
                <c:pt idx="14530">
                  <c:v>4.7323050000000002</c:v>
                </c:pt>
                <c:pt idx="14531">
                  <c:v>4.7326160000000002</c:v>
                </c:pt>
                <c:pt idx="14532">
                  <c:v>4.732926</c:v>
                </c:pt>
                <c:pt idx="14533">
                  <c:v>4.7335029999999998</c:v>
                </c:pt>
                <c:pt idx="14534">
                  <c:v>4.7338139999999997</c:v>
                </c:pt>
                <c:pt idx="14535">
                  <c:v>4.7341240000000004</c:v>
                </c:pt>
                <c:pt idx="14536">
                  <c:v>4.7344350000000004</c:v>
                </c:pt>
                <c:pt idx="14537">
                  <c:v>4.7347469999999996</c:v>
                </c:pt>
                <c:pt idx="14538">
                  <c:v>4.7350570000000003</c:v>
                </c:pt>
                <c:pt idx="14539">
                  <c:v>4.7353680000000002</c:v>
                </c:pt>
                <c:pt idx="14540">
                  <c:v>4.7356800000000003</c:v>
                </c:pt>
                <c:pt idx="14541">
                  <c:v>4.7359910000000003</c:v>
                </c:pt>
                <c:pt idx="14542">
                  <c:v>4.7363030000000004</c:v>
                </c:pt>
                <c:pt idx="14543">
                  <c:v>4.7366140000000003</c:v>
                </c:pt>
                <c:pt idx="14544">
                  <c:v>4.7369260000000004</c:v>
                </c:pt>
                <c:pt idx="14545">
                  <c:v>4.7372360000000002</c:v>
                </c:pt>
                <c:pt idx="14546">
                  <c:v>4.7375480000000003</c:v>
                </c:pt>
                <c:pt idx="14547">
                  <c:v>4.737857</c:v>
                </c:pt>
                <c:pt idx="14548">
                  <c:v>4.7381669999999998</c:v>
                </c:pt>
                <c:pt idx="14549">
                  <c:v>4.7384789999999999</c:v>
                </c:pt>
                <c:pt idx="14550">
                  <c:v>4.7387899999999998</c:v>
                </c:pt>
                <c:pt idx="14551">
                  <c:v>4.7391019999999999</c:v>
                </c:pt>
                <c:pt idx="14552">
                  <c:v>4.7394129999999999</c:v>
                </c:pt>
                <c:pt idx="14553">
                  <c:v>4.7397239999999998</c:v>
                </c:pt>
                <c:pt idx="14554">
                  <c:v>4.7400380000000002</c:v>
                </c:pt>
                <c:pt idx="14555">
                  <c:v>4.7403490000000001</c:v>
                </c:pt>
                <c:pt idx="14556">
                  <c:v>4.7406600000000001</c:v>
                </c:pt>
                <c:pt idx="14557">
                  <c:v>4.7409720000000002</c:v>
                </c:pt>
                <c:pt idx="14558">
                  <c:v>4.7412840000000003</c:v>
                </c:pt>
                <c:pt idx="14559">
                  <c:v>4.7418639999999996</c:v>
                </c:pt>
                <c:pt idx="14560">
                  <c:v>4.7421749999999996</c:v>
                </c:pt>
                <c:pt idx="14561">
                  <c:v>4.7424860000000004</c:v>
                </c:pt>
                <c:pt idx="14562">
                  <c:v>4.7427970000000004</c:v>
                </c:pt>
                <c:pt idx="14563">
                  <c:v>4.7431089999999996</c:v>
                </c:pt>
                <c:pt idx="14564">
                  <c:v>4.7434180000000001</c:v>
                </c:pt>
                <c:pt idx="14565">
                  <c:v>4.7439369999999998</c:v>
                </c:pt>
                <c:pt idx="14566">
                  <c:v>4.7442500000000001</c:v>
                </c:pt>
                <c:pt idx="14567">
                  <c:v>4.7445620000000002</c:v>
                </c:pt>
                <c:pt idx="14568">
                  <c:v>4.7448709999999998</c:v>
                </c:pt>
                <c:pt idx="14569">
                  <c:v>4.7451809999999996</c:v>
                </c:pt>
                <c:pt idx="14570">
                  <c:v>4.7454939999999999</c:v>
                </c:pt>
                <c:pt idx="14571">
                  <c:v>4.7458039999999997</c:v>
                </c:pt>
                <c:pt idx="14572">
                  <c:v>4.7461149999999996</c:v>
                </c:pt>
                <c:pt idx="14573">
                  <c:v>4.7464259999999996</c:v>
                </c:pt>
                <c:pt idx="14574">
                  <c:v>4.7467370000000004</c:v>
                </c:pt>
                <c:pt idx="14575">
                  <c:v>4.7470480000000004</c:v>
                </c:pt>
                <c:pt idx="14576">
                  <c:v>4.7473580000000002</c:v>
                </c:pt>
                <c:pt idx="14577">
                  <c:v>4.7476700000000003</c:v>
                </c:pt>
                <c:pt idx="14578">
                  <c:v>4.7479820000000004</c:v>
                </c:pt>
                <c:pt idx="14579">
                  <c:v>4.7482939999999996</c:v>
                </c:pt>
                <c:pt idx="14580">
                  <c:v>4.7486050000000004</c:v>
                </c:pt>
                <c:pt idx="14581">
                  <c:v>4.7489160000000004</c:v>
                </c:pt>
                <c:pt idx="14582">
                  <c:v>4.7492270000000003</c:v>
                </c:pt>
                <c:pt idx="14583">
                  <c:v>4.7495390000000004</c:v>
                </c:pt>
                <c:pt idx="14584">
                  <c:v>4.7498509999999996</c:v>
                </c:pt>
                <c:pt idx="14585">
                  <c:v>4.7504309999999998</c:v>
                </c:pt>
                <c:pt idx="14586">
                  <c:v>4.7507419999999998</c:v>
                </c:pt>
                <c:pt idx="14587">
                  <c:v>4.7510539999999999</c:v>
                </c:pt>
                <c:pt idx="14588">
                  <c:v>4.751366</c:v>
                </c:pt>
                <c:pt idx="14589">
                  <c:v>4.7516769999999999</c:v>
                </c:pt>
                <c:pt idx="14590">
                  <c:v>4.7519879999999999</c:v>
                </c:pt>
                <c:pt idx="14591">
                  <c:v>4.7522989999999998</c:v>
                </c:pt>
                <c:pt idx="14592">
                  <c:v>4.7526109999999999</c:v>
                </c:pt>
                <c:pt idx="14593">
                  <c:v>4.7529219999999999</c:v>
                </c:pt>
                <c:pt idx="14594">
                  <c:v>4.7532329999999998</c:v>
                </c:pt>
                <c:pt idx="14595">
                  <c:v>4.7535429999999996</c:v>
                </c:pt>
                <c:pt idx="14596">
                  <c:v>4.7538539999999996</c:v>
                </c:pt>
                <c:pt idx="14597">
                  <c:v>4.7541640000000003</c:v>
                </c:pt>
                <c:pt idx="14598">
                  <c:v>4.7544740000000001</c:v>
                </c:pt>
                <c:pt idx="14599">
                  <c:v>4.7547860000000002</c:v>
                </c:pt>
                <c:pt idx="14600">
                  <c:v>4.7550970000000001</c:v>
                </c:pt>
                <c:pt idx="14601">
                  <c:v>4.7554090000000002</c:v>
                </c:pt>
                <c:pt idx="14602">
                  <c:v>4.7557200000000002</c:v>
                </c:pt>
                <c:pt idx="14603">
                  <c:v>4.75603</c:v>
                </c:pt>
                <c:pt idx="14604">
                  <c:v>4.7563420000000001</c:v>
                </c:pt>
                <c:pt idx="14605">
                  <c:v>4.7566519999999999</c:v>
                </c:pt>
                <c:pt idx="14606">
                  <c:v>4.7569650000000001</c:v>
                </c:pt>
                <c:pt idx="14607">
                  <c:v>4.7572760000000001</c:v>
                </c:pt>
                <c:pt idx="14608">
                  <c:v>4.757587</c:v>
                </c:pt>
                <c:pt idx="14609">
                  <c:v>4.757898</c:v>
                </c:pt>
                <c:pt idx="14610">
                  <c:v>4.7582089999999999</c:v>
                </c:pt>
                <c:pt idx="14611">
                  <c:v>4.7587919999999997</c:v>
                </c:pt>
                <c:pt idx="14612">
                  <c:v>4.7591020000000004</c:v>
                </c:pt>
                <c:pt idx="14613">
                  <c:v>4.7594130000000003</c:v>
                </c:pt>
                <c:pt idx="14614">
                  <c:v>4.7597209999999999</c:v>
                </c:pt>
                <c:pt idx="14615">
                  <c:v>4.760033</c:v>
                </c:pt>
                <c:pt idx="14616">
                  <c:v>4.7603439999999999</c:v>
                </c:pt>
                <c:pt idx="14617">
                  <c:v>4.760859</c:v>
                </c:pt>
                <c:pt idx="14618">
                  <c:v>4.7611720000000002</c:v>
                </c:pt>
                <c:pt idx="14619">
                  <c:v>4.7614830000000001</c:v>
                </c:pt>
                <c:pt idx="14620">
                  <c:v>4.7617929999999999</c:v>
                </c:pt>
                <c:pt idx="14621">
                  <c:v>4.7621039999999999</c:v>
                </c:pt>
                <c:pt idx="14622">
                  <c:v>4.762416</c:v>
                </c:pt>
                <c:pt idx="14623">
                  <c:v>4.7627280000000001</c:v>
                </c:pt>
                <c:pt idx="14624">
                  <c:v>4.763039</c:v>
                </c:pt>
                <c:pt idx="14625">
                  <c:v>4.7633489999999998</c:v>
                </c:pt>
                <c:pt idx="14626">
                  <c:v>4.7636589999999996</c:v>
                </c:pt>
                <c:pt idx="14627">
                  <c:v>4.7639699999999996</c:v>
                </c:pt>
                <c:pt idx="14628">
                  <c:v>4.7642819999999997</c:v>
                </c:pt>
                <c:pt idx="14629">
                  <c:v>4.7645929999999996</c:v>
                </c:pt>
                <c:pt idx="14630">
                  <c:v>4.7649039999999996</c:v>
                </c:pt>
                <c:pt idx="14631">
                  <c:v>4.7652130000000001</c:v>
                </c:pt>
                <c:pt idx="14632">
                  <c:v>4.765523</c:v>
                </c:pt>
                <c:pt idx="14633">
                  <c:v>4.7658319999999996</c:v>
                </c:pt>
                <c:pt idx="14634">
                  <c:v>4.7661449999999999</c:v>
                </c:pt>
                <c:pt idx="14635">
                  <c:v>4.7664559999999998</c:v>
                </c:pt>
                <c:pt idx="14636">
                  <c:v>4.7667679999999999</c:v>
                </c:pt>
                <c:pt idx="14637">
                  <c:v>4.767347</c:v>
                </c:pt>
                <c:pt idx="14638">
                  <c:v>4.7676569999999998</c:v>
                </c:pt>
                <c:pt idx="14639">
                  <c:v>4.7679679999999998</c:v>
                </c:pt>
                <c:pt idx="14640">
                  <c:v>4.7682820000000001</c:v>
                </c:pt>
                <c:pt idx="14641">
                  <c:v>4.7685899999999997</c:v>
                </c:pt>
                <c:pt idx="14642">
                  <c:v>4.7688990000000002</c:v>
                </c:pt>
                <c:pt idx="14643">
                  <c:v>4.7692100000000002</c:v>
                </c:pt>
                <c:pt idx="14644">
                  <c:v>4.7695220000000003</c:v>
                </c:pt>
                <c:pt idx="14645">
                  <c:v>4.7698320000000001</c:v>
                </c:pt>
                <c:pt idx="14646">
                  <c:v>4.7701440000000002</c:v>
                </c:pt>
                <c:pt idx="14647">
                  <c:v>4.7704560000000003</c:v>
                </c:pt>
                <c:pt idx="14648">
                  <c:v>4.7707660000000001</c:v>
                </c:pt>
                <c:pt idx="14649">
                  <c:v>4.7710780000000002</c:v>
                </c:pt>
                <c:pt idx="14650">
                  <c:v>4.7713869999999998</c:v>
                </c:pt>
                <c:pt idx="14651">
                  <c:v>4.7716979999999998</c:v>
                </c:pt>
                <c:pt idx="14652">
                  <c:v>4.7720079999999996</c:v>
                </c:pt>
                <c:pt idx="14653">
                  <c:v>4.7723190000000004</c:v>
                </c:pt>
                <c:pt idx="14654">
                  <c:v>4.7726300000000004</c:v>
                </c:pt>
                <c:pt idx="14655">
                  <c:v>4.7729419999999996</c:v>
                </c:pt>
                <c:pt idx="14656">
                  <c:v>4.7732520000000003</c:v>
                </c:pt>
                <c:pt idx="14657">
                  <c:v>4.7735640000000004</c:v>
                </c:pt>
                <c:pt idx="14658">
                  <c:v>4.773873</c:v>
                </c:pt>
                <c:pt idx="14659">
                  <c:v>4.7741819999999997</c:v>
                </c:pt>
                <c:pt idx="14660">
                  <c:v>4.7744939999999998</c:v>
                </c:pt>
                <c:pt idx="14661">
                  <c:v>4.7748080000000002</c:v>
                </c:pt>
                <c:pt idx="14662">
                  <c:v>4.7751190000000001</c:v>
                </c:pt>
                <c:pt idx="14663">
                  <c:v>4.7757009999999998</c:v>
                </c:pt>
                <c:pt idx="14664">
                  <c:v>4.7760109999999996</c:v>
                </c:pt>
                <c:pt idx="14665">
                  <c:v>4.7763220000000004</c:v>
                </c:pt>
                <c:pt idx="14666">
                  <c:v>4.7766330000000004</c:v>
                </c:pt>
                <c:pt idx="14667">
                  <c:v>4.7769450000000004</c:v>
                </c:pt>
                <c:pt idx="14668">
                  <c:v>4.7772550000000003</c:v>
                </c:pt>
                <c:pt idx="14669">
                  <c:v>4.7778029999999996</c:v>
                </c:pt>
                <c:pt idx="14670">
                  <c:v>4.7781140000000004</c:v>
                </c:pt>
                <c:pt idx="14671">
                  <c:v>4.7784250000000004</c:v>
                </c:pt>
                <c:pt idx="14672">
                  <c:v>4.7787360000000003</c:v>
                </c:pt>
                <c:pt idx="14673">
                  <c:v>4.7790470000000003</c:v>
                </c:pt>
                <c:pt idx="14674">
                  <c:v>4.7793580000000002</c:v>
                </c:pt>
                <c:pt idx="14675">
                  <c:v>4.7796690000000002</c:v>
                </c:pt>
                <c:pt idx="14676">
                  <c:v>4.7799800000000001</c:v>
                </c:pt>
                <c:pt idx="14677">
                  <c:v>4.7802889999999998</c:v>
                </c:pt>
                <c:pt idx="14678">
                  <c:v>4.7805999999999997</c:v>
                </c:pt>
                <c:pt idx="14679">
                  <c:v>4.7809100000000004</c:v>
                </c:pt>
                <c:pt idx="14680">
                  <c:v>4.7812219999999996</c:v>
                </c:pt>
                <c:pt idx="14681">
                  <c:v>4.7815320000000003</c:v>
                </c:pt>
                <c:pt idx="14682">
                  <c:v>4.7818440000000004</c:v>
                </c:pt>
                <c:pt idx="14683">
                  <c:v>4.7821540000000002</c:v>
                </c:pt>
                <c:pt idx="14684">
                  <c:v>4.7824669999999996</c:v>
                </c:pt>
                <c:pt idx="14685">
                  <c:v>4.7827820000000001</c:v>
                </c:pt>
                <c:pt idx="14686">
                  <c:v>4.783093</c:v>
                </c:pt>
                <c:pt idx="14687">
                  <c:v>4.7834029999999998</c:v>
                </c:pt>
                <c:pt idx="14688">
                  <c:v>4.7837139999999998</c:v>
                </c:pt>
                <c:pt idx="14689">
                  <c:v>4.7842979999999997</c:v>
                </c:pt>
                <c:pt idx="14690">
                  <c:v>4.7846080000000004</c:v>
                </c:pt>
                <c:pt idx="14691">
                  <c:v>4.7849180000000002</c:v>
                </c:pt>
                <c:pt idx="14692">
                  <c:v>4.7852309999999996</c:v>
                </c:pt>
                <c:pt idx="14693">
                  <c:v>4.7855429999999997</c:v>
                </c:pt>
                <c:pt idx="14694">
                  <c:v>4.7858539999999996</c:v>
                </c:pt>
                <c:pt idx="14695">
                  <c:v>4.7861659999999997</c:v>
                </c:pt>
                <c:pt idx="14696">
                  <c:v>4.7864760000000004</c:v>
                </c:pt>
                <c:pt idx="14697">
                  <c:v>4.7867870000000003</c:v>
                </c:pt>
                <c:pt idx="14698">
                  <c:v>4.7870980000000003</c:v>
                </c:pt>
                <c:pt idx="14699">
                  <c:v>4.7874090000000002</c:v>
                </c:pt>
                <c:pt idx="14700">
                  <c:v>4.7877200000000002</c:v>
                </c:pt>
                <c:pt idx="14701">
                  <c:v>4.7880310000000001</c:v>
                </c:pt>
                <c:pt idx="14702">
                  <c:v>4.7883430000000002</c:v>
                </c:pt>
                <c:pt idx="14703">
                  <c:v>4.7886540000000002</c:v>
                </c:pt>
                <c:pt idx="14704">
                  <c:v>4.7889660000000003</c:v>
                </c:pt>
                <c:pt idx="14705">
                  <c:v>4.7892760000000001</c:v>
                </c:pt>
                <c:pt idx="14706">
                  <c:v>4.789587</c:v>
                </c:pt>
                <c:pt idx="14707">
                  <c:v>4.789898</c:v>
                </c:pt>
                <c:pt idx="14708">
                  <c:v>4.7902110000000002</c:v>
                </c:pt>
                <c:pt idx="14709">
                  <c:v>4.790521</c:v>
                </c:pt>
                <c:pt idx="14710">
                  <c:v>4.7908330000000001</c:v>
                </c:pt>
                <c:pt idx="14711">
                  <c:v>4.7911419999999998</c:v>
                </c:pt>
                <c:pt idx="14712">
                  <c:v>4.791455</c:v>
                </c:pt>
                <c:pt idx="14713">
                  <c:v>4.7917649999999998</c:v>
                </c:pt>
                <c:pt idx="14714">
                  <c:v>4.7920759999999998</c:v>
                </c:pt>
                <c:pt idx="14715">
                  <c:v>4.7926580000000003</c:v>
                </c:pt>
                <c:pt idx="14716">
                  <c:v>4.7929700000000004</c:v>
                </c:pt>
                <c:pt idx="14717">
                  <c:v>4.7932819999999996</c:v>
                </c:pt>
                <c:pt idx="14718">
                  <c:v>4.7935920000000003</c:v>
                </c:pt>
                <c:pt idx="14719">
                  <c:v>4.7939030000000002</c:v>
                </c:pt>
                <c:pt idx="14720">
                  <c:v>4.7942130000000001</c:v>
                </c:pt>
                <c:pt idx="14721">
                  <c:v>4.7947249999999997</c:v>
                </c:pt>
                <c:pt idx="14722">
                  <c:v>4.7950369999999998</c:v>
                </c:pt>
                <c:pt idx="14723">
                  <c:v>4.7953450000000002</c:v>
                </c:pt>
                <c:pt idx="14724">
                  <c:v>4.7956580000000004</c:v>
                </c:pt>
                <c:pt idx="14725">
                  <c:v>4.7959690000000004</c:v>
                </c:pt>
                <c:pt idx="14726">
                  <c:v>4.796278</c:v>
                </c:pt>
                <c:pt idx="14727">
                  <c:v>4.7965869999999997</c:v>
                </c:pt>
                <c:pt idx="14728">
                  <c:v>4.7968960000000003</c:v>
                </c:pt>
                <c:pt idx="14729">
                  <c:v>4.7972060000000001</c:v>
                </c:pt>
                <c:pt idx="14730">
                  <c:v>4.7975180000000002</c:v>
                </c:pt>
                <c:pt idx="14731">
                  <c:v>4.7978269999999998</c:v>
                </c:pt>
                <c:pt idx="14732">
                  <c:v>4.7981379999999998</c:v>
                </c:pt>
                <c:pt idx="14733">
                  <c:v>4.7984489999999997</c:v>
                </c:pt>
                <c:pt idx="14734">
                  <c:v>4.798762</c:v>
                </c:pt>
                <c:pt idx="14735">
                  <c:v>4.7990740000000001</c:v>
                </c:pt>
                <c:pt idx="14736">
                  <c:v>4.7993829999999997</c:v>
                </c:pt>
                <c:pt idx="14737">
                  <c:v>4.7996949999999998</c:v>
                </c:pt>
                <c:pt idx="14738">
                  <c:v>4.8000080000000001</c:v>
                </c:pt>
                <c:pt idx="14739">
                  <c:v>4.800319</c:v>
                </c:pt>
                <c:pt idx="14740">
                  <c:v>4.80063</c:v>
                </c:pt>
                <c:pt idx="14741">
                  <c:v>4.8012129999999997</c:v>
                </c:pt>
                <c:pt idx="14742">
                  <c:v>4.8015239999999997</c:v>
                </c:pt>
                <c:pt idx="14743">
                  <c:v>4.8018340000000004</c:v>
                </c:pt>
                <c:pt idx="14744">
                  <c:v>4.8021450000000003</c:v>
                </c:pt>
                <c:pt idx="14745">
                  <c:v>4.8024570000000004</c:v>
                </c:pt>
                <c:pt idx="14746">
                  <c:v>4.8027689999999996</c:v>
                </c:pt>
                <c:pt idx="14747">
                  <c:v>4.8030809999999997</c:v>
                </c:pt>
                <c:pt idx="14748">
                  <c:v>4.8033919999999997</c:v>
                </c:pt>
                <c:pt idx="14749">
                  <c:v>4.8037029999999996</c:v>
                </c:pt>
                <c:pt idx="14750">
                  <c:v>4.8040130000000003</c:v>
                </c:pt>
                <c:pt idx="14751">
                  <c:v>4.8043250000000004</c:v>
                </c:pt>
                <c:pt idx="14752">
                  <c:v>4.8046379999999997</c:v>
                </c:pt>
                <c:pt idx="14753">
                  <c:v>4.8049470000000003</c:v>
                </c:pt>
                <c:pt idx="14754">
                  <c:v>4.8052570000000001</c:v>
                </c:pt>
                <c:pt idx="14755">
                  <c:v>4.8055669999999999</c:v>
                </c:pt>
                <c:pt idx="14756">
                  <c:v>4.8058779999999999</c:v>
                </c:pt>
                <c:pt idx="14757">
                  <c:v>4.8061889999999998</c:v>
                </c:pt>
                <c:pt idx="14758">
                  <c:v>4.8064980000000004</c:v>
                </c:pt>
                <c:pt idx="14759">
                  <c:v>4.8068090000000003</c:v>
                </c:pt>
                <c:pt idx="14760">
                  <c:v>4.807118</c:v>
                </c:pt>
                <c:pt idx="14761">
                  <c:v>4.8074279999999998</c:v>
                </c:pt>
                <c:pt idx="14762">
                  <c:v>4.8077399999999999</c:v>
                </c:pt>
                <c:pt idx="14763">
                  <c:v>4.8080499999999997</c:v>
                </c:pt>
                <c:pt idx="14764">
                  <c:v>4.8083609999999997</c:v>
                </c:pt>
                <c:pt idx="14765">
                  <c:v>4.8086700000000002</c:v>
                </c:pt>
                <c:pt idx="14766">
                  <c:v>4.8089810000000002</c:v>
                </c:pt>
                <c:pt idx="14767">
                  <c:v>4.809558</c:v>
                </c:pt>
                <c:pt idx="14768">
                  <c:v>4.8098700000000001</c:v>
                </c:pt>
                <c:pt idx="14769">
                  <c:v>4.8101820000000002</c:v>
                </c:pt>
                <c:pt idx="14770">
                  <c:v>4.8104940000000003</c:v>
                </c:pt>
                <c:pt idx="14771">
                  <c:v>4.8108050000000002</c:v>
                </c:pt>
                <c:pt idx="14772">
                  <c:v>4.811115</c:v>
                </c:pt>
                <c:pt idx="14773">
                  <c:v>4.811655</c:v>
                </c:pt>
                <c:pt idx="14774">
                  <c:v>4.8119670000000001</c:v>
                </c:pt>
                <c:pt idx="14775">
                  <c:v>4.8122790000000002</c:v>
                </c:pt>
                <c:pt idx="14776">
                  <c:v>4.8125879999999999</c:v>
                </c:pt>
                <c:pt idx="14777">
                  <c:v>4.8128979999999997</c:v>
                </c:pt>
                <c:pt idx="14778">
                  <c:v>4.8132109999999999</c:v>
                </c:pt>
                <c:pt idx="14779">
                  <c:v>4.813523</c:v>
                </c:pt>
                <c:pt idx="14780">
                  <c:v>4.8138350000000001</c:v>
                </c:pt>
                <c:pt idx="14781">
                  <c:v>4.814146</c:v>
                </c:pt>
                <c:pt idx="14782">
                  <c:v>4.8144549999999997</c:v>
                </c:pt>
                <c:pt idx="14783">
                  <c:v>4.8147650000000004</c:v>
                </c:pt>
                <c:pt idx="14784">
                  <c:v>4.8150750000000002</c:v>
                </c:pt>
                <c:pt idx="14785">
                  <c:v>4.8153870000000003</c:v>
                </c:pt>
                <c:pt idx="14786">
                  <c:v>4.8156990000000004</c:v>
                </c:pt>
                <c:pt idx="14787">
                  <c:v>4.8160090000000002</c:v>
                </c:pt>
                <c:pt idx="14788">
                  <c:v>4.8163210000000003</c:v>
                </c:pt>
                <c:pt idx="14789">
                  <c:v>4.8166320000000002</c:v>
                </c:pt>
                <c:pt idx="14790">
                  <c:v>4.8169420000000001</c:v>
                </c:pt>
                <c:pt idx="14791">
                  <c:v>4.8172540000000001</c:v>
                </c:pt>
                <c:pt idx="14792">
                  <c:v>4.817564</c:v>
                </c:pt>
                <c:pt idx="14793">
                  <c:v>4.8181469999999997</c:v>
                </c:pt>
                <c:pt idx="14794">
                  <c:v>4.8184589999999998</c:v>
                </c:pt>
                <c:pt idx="14795">
                  <c:v>4.8187689999999996</c:v>
                </c:pt>
                <c:pt idx="14796">
                  <c:v>4.8190799999999996</c:v>
                </c:pt>
                <c:pt idx="14797">
                  <c:v>4.8193900000000003</c:v>
                </c:pt>
                <c:pt idx="14798">
                  <c:v>4.8197020000000004</c:v>
                </c:pt>
                <c:pt idx="14799">
                  <c:v>4.8200120000000002</c:v>
                </c:pt>
                <c:pt idx="14800">
                  <c:v>4.8203230000000001</c:v>
                </c:pt>
                <c:pt idx="14801">
                  <c:v>4.8206340000000001</c:v>
                </c:pt>
                <c:pt idx="14802">
                  <c:v>4.8209439999999999</c:v>
                </c:pt>
                <c:pt idx="14803">
                  <c:v>4.8212549999999998</c:v>
                </c:pt>
                <c:pt idx="14804">
                  <c:v>4.8215669999999999</c:v>
                </c:pt>
                <c:pt idx="14805">
                  <c:v>4.8218769999999997</c:v>
                </c:pt>
                <c:pt idx="14806">
                  <c:v>4.8221879999999997</c:v>
                </c:pt>
                <c:pt idx="14807">
                  <c:v>4.8224999999999998</c:v>
                </c:pt>
                <c:pt idx="14808">
                  <c:v>4.8228090000000003</c:v>
                </c:pt>
                <c:pt idx="14809">
                  <c:v>4.8231200000000003</c:v>
                </c:pt>
                <c:pt idx="14810">
                  <c:v>4.8234310000000002</c:v>
                </c:pt>
                <c:pt idx="14811">
                  <c:v>4.8237439999999996</c:v>
                </c:pt>
                <c:pt idx="14812">
                  <c:v>4.8240540000000003</c:v>
                </c:pt>
                <c:pt idx="14813">
                  <c:v>4.8243640000000001</c:v>
                </c:pt>
                <c:pt idx="14814">
                  <c:v>4.824675</c:v>
                </c:pt>
                <c:pt idx="14815">
                  <c:v>4.8249849999999999</c:v>
                </c:pt>
                <c:pt idx="14816">
                  <c:v>4.8252949999999997</c:v>
                </c:pt>
                <c:pt idx="14817">
                  <c:v>4.8256059999999996</c:v>
                </c:pt>
                <c:pt idx="14818">
                  <c:v>4.8259179999999997</c:v>
                </c:pt>
                <c:pt idx="14819">
                  <c:v>4.8264969999999998</c:v>
                </c:pt>
                <c:pt idx="14820">
                  <c:v>4.8268089999999999</c:v>
                </c:pt>
                <c:pt idx="14821">
                  <c:v>4.8271199999999999</c:v>
                </c:pt>
                <c:pt idx="14822">
                  <c:v>4.8274309999999998</c:v>
                </c:pt>
                <c:pt idx="14823">
                  <c:v>4.8277419999999998</c:v>
                </c:pt>
                <c:pt idx="14824">
                  <c:v>4.828055</c:v>
                </c:pt>
                <c:pt idx="14825">
                  <c:v>4.828595</c:v>
                </c:pt>
                <c:pt idx="14826">
                  <c:v>4.8289080000000002</c:v>
                </c:pt>
                <c:pt idx="14827">
                  <c:v>4.8292200000000003</c:v>
                </c:pt>
                <c:pt idx="14828">
                  <c:v>4.8295310000000002</c:v>
                </c:pt>
                <c:pt idx="14829">
                  <c:v>4.8298439999999996</c:v>
                </c:pt>
                <c:pt idx="14830">
                  <c:v>4.8301550000000004</c:v>
                </c:pt>
                <c:pt idx="14831">
                  <c:v>4.8304660000000004</c:v>
                </c:pt>
                <c:pt idx="14832">
                  <c:v>4.8307770000000003</c:v>
                </c:pt>
                <c:pt idx="14833">
                  <c:v>4.8310890000000004</c:v>
                </c:pt>
                <c:pt idx="14834">
                  <c:v>4.8314009999999996</c:v>
                </c:pt>
                <c:pt idx="14835">
                  <c:v>4.8317129999999997</c:v>
                </c:pt>
                <c:pt idx="14836">
                  <c:v>4.8320230000000004</c:v>
                </c:pt>
                <c:pt idx="14837">
                  <c:v>4.8323330000000002</c:v>
                </c:pt>
                <c:pt idx="14838">
                  <c:v>4.8326440000000002</c:v>
                </c:pt>
                <c:pt idx="14839">
                  <c:v>4.832954</c:v>
                </c:pt>
                <c:pt idx="14840">
                  <c:v>4.8332639999999998</c:v>
                </c:pt>
                <c:pt idx="14841">
                  <c:v>4.8335759999999999</c:v>
                </c:pt>
                <c:pt idx="14842">
                  <c:v>4.8340430000000003</c:v>
                </c:pt>
                <c:pt idx="14843">
                  <c:v>4.8343530000000001</c:v>
                </c:pt>
                <c:pt idx="14844">
                  <c:v>4.8349310000000001</c:v>
                </c:pt>
                <c:pt idx="14845">
                  <c:v>4.8352409999999999</c:v>
                </c:pt>
                <c:pt idx="14846">
                  <c:v>4.8355519999999999</c:v>
                </c:pt>
                <c:pt idx="14847">
                  <c:v>4.8358650000000001</c:v>
                </c:pt>
                <c:pt idx="14848">
                  <c:v>4.8361749999999999</c:v>
                </c:pt>
                <c:pt idx="14849">
                  <c:v>4.8364859999999998</c:v>
                </c:pt>
                <c:pt idx="14850">
                  <c:v>4.8367979999999999</c:v>
                </c:pt>
                <c:pt idx="14851">
                  <c:v>4.8371079999999997</c:v>
                </c:pt>
                <c:pt idx="14852">
                  <c:v>4.8374199999999998</c:v>
                </c:pt>
                <c:pt idx="14853">
                  <c:v>4.8377309999999998</c:v>
                </c:pt>
                <c:pt idx="14854">
                  <c:v>4.8380400000000003</c:v>
                </c:pt>
                <c:pt idx="14855">
                  <c:v>4.8383510000000003</c:v>
                </c:pt>
                <c:pt idx="14856">
                  <c:v>4.83866</c:v>
                </c:pt>
                <c:pt idx="14857">
                  <c:v>4.8389720000000001</c:v>
                </c:pt>
                <c:pt idx="14858">
                  <c:v>4.839283</c:v>
                </c:pt>
                <c:pt idx="14859">
                  <c:v>4.8395960000000002</c:v>
                </c:pt>
                <c:pt idx="14860">
                  <c:v>4.839906</c:v>
                </c:pt>
                <c:pt idx="14861">
                  <c:v>4.8402159999999999</c:v>
                </c:pt>
                <c:pt idx="14862">
                  <c:v>4.8405259999999997</c:v>
                </c:pt>
                <c:pt idx="14863">
                  <c:v>4.8408360000000004</c:v>
                </c:pt>
                <c:pt idx="14864">
                  <c:v>4.8411470000000003</c:v>
                </c:pt>
                <c:pt idx="14865">
                  <c:v>4.8414590000000004</c:v>
                </c:pt>
                <c:pt idx="14866">
                  <c:v>4.8417690000000002</c:v>
                </c:pt>
                <c:pt idx="14867">
                  <c:v>4.842079</c:v>
                </c:pt>
                <c:pt idx="14868">
                  <c:v>4.8423910000000001</c:v>
                </c:pt>
                <c:pt idx="14869">
                  <c:v>4.8427020000000001</c:v>
                </c:pt>
                <c:pt idx="14870">
                  <c:v>4.84328</c:v>
                </c:pt>
                <c:pt idx="14871">
                  <c:v>4.8435930000000003</c:v>
                </c:pt>
                <c:pt idx="14872">
                  <c:v>4.8439030000000001</c:v>
                </c:pt>
                <c:pt idx="14873">
                  <c:v>4.8442150000000002</c:v>
                </c:pt>
                <c:pt idx="14874">
                  <c:v>4.8445270000000002</c:v>
                </c:pt>
                <c:pt idx="14875">
                  <c:v>4.8448399999999996</c:v>
                </c:pt>
                <c:pt idx="14876">
                  <c:v>4.8451510000000004</c:v>
                </c:pt>
                <c:pt idx="14877">
                  <c:v>4.8455019999999998</c:v>
                </c:pt>
                <c:pt idx="14878">
                  <c:v>4.845815</c:v>
                </c:pt>
                <c:pt idx="14879">
                  <c:v>4.8461249999999998</c:v>
                </c:pt>
                <c:pt idx="14880">
                  <c:v>4.8464359999999997</c:v>
                </c:pt>
                <c:pt idx="14881">
                  <c:v>4.8467479999999998</c:v>
                </c:pt>
                <c:pt idx="14882">
                  <c:v>4.8470589999999998</c:v>
                </c:pt>
                <c:pt idx="14883">
                  <c:v>4.8473699999999997</c:v>
                </c:pt>
                <c:pt idx="14884">
                  <c:v>4.8476809999999997</c:v>
                </c:pt>
                <c:pt idx="14885">
                  <c:v>4.8479939999999999</c:v>
                </c:pt>
                <c:pt idx="14886">
                  <c:v>4.8483029999999996</c:v>
                </c:pt>
                <c:pt idx="14887">
                  <c:v>4.8486130000000003</c:v>
                </c:pt>
                <c:pt idx="14888">
                  <c:v>4.8489230000000001</c:v>
                </c:pt>
                <c:pt idx="14889">
                  <c:v>4.8492319999999998</c:v>
                </c:pt>
                <c:pt idx="14890">
                  <c:v>4.8495410000000003</c:v>
                </c:pt>
                <c:pt idx="14891">
                  <c:v>4.8498520000000003</c:v>
                </c:pt>
                <c:pt idx="14892">
                  <c:v>4.8501630000000002</c:v>
                </c:pt>
                <c:pt idx="14893">
                  <c:v>4.8504740000000002</c:v>
                </c:pt>
                <c:pt idx="14894">
                  <c:v>4.8507860000000003</c:v>
                </c:pt>
                <c:pt idx="14895">
                  <c:v>4.8510970000000002</c:v>
                </c:pt>
                <c:pt idx="14896">
                  <c:v>4.8516810000000001</c:v>
                </c:pt>
                <c:pt idx="14897">
                  <c:v>4.8519940000000004</c:v>
                </c:pt>
                <c:pt idx="14898">
                  <c:v>4.8523050000000003</c:v>
                </c:pt>
                <c:pt idx="14899">
                  <c:v>4.8526160000000003</c:v>
                </c:pt>
                <c:pt idx="14900">
                  <c:v>4.8529260000000001</c:v>
                </c:pt>
                <c:pt idx="14901">
                  <c:v>4.8532380000000002</c:v>
                </c:pt>
                <c:pt idx="14902">
                  <c:v>4.853548</c:v>
                </c:pt>
                <c:pt idx="14903">
                  <c:v>4.8538589999999999</c:v>
                </c:pt>
                <c:pt idx="14904">
                  <c:v>4.8541679999999996</c:v>
                </c:pt>
                <c:pt idx="14905">
                  <c:v>4.8544809999999998</c:v>
                </c:pt>
                <c:pt idx="14906">
                  <c:v>4.8547929999999999</c:v>
                </c:pt>
                <c:pt idx="14907">
                  <c:v>4.8551039999999999</c:v>
                </c:pt>
                <c:pt idx="14908">
                  <c:v>4.855416</c:v>
                </c:pt>
                <c:pt idx="14909">
                  <c:v>4.8557269999999999</c:v>
                </c:pt>
                <c:pt idx="14910">
                  <c:v>4.8560379999999999</c:v>
                </c:pt>
                <c:pt idx="14911">
                  <c:v>4.8563489999999998</c:v>
                </c:pt>
                <c:pt idx="14912">
                  <c:v>4.8566609999999999</c:v>
                </c:pt>
                <c:pt idx="14913">
                  <c:v>4.856973</c:v>
                </c:pt>
                <c:pt idx="14914">
                  <c:v>4.8572839999999999</c:v>
                </c:pt>
                <c:pt idx="14915">
                  <c:v>4.8575920000000004</c:v>
                </c:pt>
                <c:pt idx="14916">
                  <c:v>4.8579030000000003</c:v>
                </c:pt>
                <c:pt idx="14917">
                  <c:v>4.8582140000000003</c:v>
                </c:pt>
                <c:pt idx="14918">
                  <c:v>4.8585260000000003</c:v>
                </c:pt>
                <c:pt idx="14919">
                  <c:v>4.858835</c:v>
                </c:pt>
                <c:pt idx="14920">
                  <c:v>4.8591470000000001</c:v>
                </c:pt>
                <c:pt idx="14921">
                  <c:v>4.8594580000000001</c:v>
                </c:pt>
                <c:pt idx="14922">
                  <c:v>4.8600399999999997</c:v>
                </c:pt>
                <c:pt idx="14923">
                  <c:v>4.8603509999999996</c:v>
                </c:pt>
                <c:pt idx="14924">
                  <c:v>4.8606619999999996</c:v>
                </c:pt>
                <c:pt idx="14925">
                  <c:v>4.8609739999999997</c:v>
                </c:pt>
                <c:pt idx="14926">
                  <c:v>4.8612830000000002</c:v>
                </c:pt>
                <c:pt idx="14927">
                  <c:v>4.8615930000000001</c:v>
                </c:pt>
                <c:pt idx="14928">
                  <c:v>4.8619029999999999</c:v>
                </c:pt>
                <c:pt idx="14929">
                  <c:v>4.8624239999999999</c:v>
                </c:pt>
                <c:pt idx="14930">
                  <c:v>4.8627380000000002</c:v>
                </c:pt>
                <c:pt idx="14931">
                  <c:v>4.8630490000000002</c:v>
                </c:pt>
                <c:pt idx="14932">
                  <c:v>4.8633600000000001</c:v>
                </c:pt>
                <c:pt idx="14933">
                  <c:v>4.8636689999999998</c:v>
                </c:pt>
                <c:pt idx="14934">
                  <c:v>4.8639780000000004</c:v>
                </c:pt>
                <c:pt idx="14935">
                  <c:v>4.8642899999999996</c:v>
                </c:pt>
                <c:pt idx="14936">
                  <c:v>4.8646019999999996</c:v>
                </c:pt>
                <c:pt idx="14937">
                  <c:v>4.8649129999999996</c:v>
                </c:pt>
                <c:pt idx="14938">
                  <c:v>4.8652259999999998</c:v>
                </c:pt>
                <c:pt idx="14939">
                  <c:v>4.8655359999999996</c:v>
                </c:pt>
                <c:pt idx="14940">
                  <c:v>4.8658479999999997</c:v>
                </c:pt>
                <c:pt idx="14941">
                  <c:v>4.8661589999999997</c:v>
                </c:pt>
                <c:pt idx="14942">
                  <c:v>4.8664690000000004</c:v>
                </c:pt>
                <c:pt idx="14943">
                  <c:v>4.8667809999999996</c:v>
                </c:pt>
                <c:pt idx="14944">
                  <c:v>4.8670920000000004</c:v>
                </c:pt>
                <c:pt idx="14945">
                  <c:v>4.8674049999999998</c:v>
                </c:pt>
                <c:pt idx="14946">
                  <c:v>4.8677140000000003</c:v>
                </c:pt>
                <c:pt idx="14947">
                  <c:v>4.8680269999999997</c:v>
                </c:pt>
                <c:pt idx="14948">
                  <c:v>4.8686069999999999</c:v>
                </c:pt>
                <c:pt idx="14949">
                  <c:v>4.8689179999999999</c:v>
                </c:pt>
                <c:pt idx="14950">
                  <c:v>4.8692289999999998</c:v>
                </c:pt>
                <c:pt idx="14951">
                  <c:v>4.8695409999999999</c:v>
                </c:pt>
                <c:pt idx="14952">
                  <c:v>4.869853</c:v>
                </c:pt>
                <c:pt idx="14953">
                  <c:v>4.8701639999999999</c:v>
                </c:pt>
                <c:pt idx="14954">
                  <c:v>4.8704739999999997</c:v>
                </c:pt>
                <c:pt idx="14955">
                  <c:v>4.8707859999999998</c:v>
                </c:pt>
                <c:pt idx="14956">
                  <c:v>4.8710969999999998</c:v>
                </c:pt>
                <c:pt idx="14957">
                  <c:v>4.8714069999999996</c:v>
                </c:pt>
                <c:pt idx="14958">
                  <c:v>4.8717189999999997</c:v>
                </c:pt>
                <c:pt idx="14959">
                  <c:v>4.8720309999999998</c:v>
                </c:pt>
                <c:pt idx="14960">
                  <c:v>4.8723409999999996</c:v>
                </c:pt>
                <c:pt idx="14961">
                  <c:v>4.8726529999999997</c:v>
                </c:pt>
                <c:pt idx="14962">
                  <c:v>4.8729649999999998</c:v>
                </c:pt>
                <c:pt idx="14963">
                  <c:v>4.8732749999999996</c:v>
                </c:pt>
                <c:pt idx="14964">
                  <c:v>4.8735840000000001</c:v>
                </c:pt>
                <c:pt idx="14965">
                  <c:v>4.8738960000000002</c:v>
                </c:pt>
                <c:pt idx="14966">
                  <c:v>4.8742080000000003</c:v>
                </c:pt>
                <c:pt idx="14967">
                  <c:v>4.8745190000000003</c:v>
                </c:pt>
                <c:pt idx="14968">
                  <c:v>4.8748290000000001</c:v>
                </c:pt>
                <c:pt idx="14969">
                  <c:v>4.87514</c:v>
                </c:pt>
                <c:pt idx="14970">
                  <c:v>4.8754520000000001</c:v>
                </c:pt>
                <c:pt idx="14971">
                  <c:v>4.8757630000000001</c:v>
                </c:pt>
                <c:pt idx="14972">
                  <c:v>4.8760750000000002</c:v>
                </c:pt>
                <c:pt idx="14973">
                  <c:v>4.8763839999999998</c:v>
                </c:pt>
                <c:pt idx="14974">
                  <c:v>4.8769590000000003</c:v>
                </c:pt>
                <c:pt idx="14975">
                  <c:v>4.8772700000000002</c:v>
                </c:pt>
                <c:pt idx="14976">
                  <c:v>4.87758</c:v>
                </c:pt>
                <c:pt idx="14977">
                  <c:v>4.8778889999999997</c:v>
                </c:pt>
                <c:pt idx="14978">
                  <c:v>4.8781990000000004</c:v>
                </c:pt>
                <c:pt idx="14979">
                  <c:v>4.8785100000000003</c:v>
                </c:pt>
                <c:pt idx="14980">
                  <c:v>4.8788210000000003</c:v>
                </c:pt>
                <c:pt idx="14981">
                  <c:v>4.8793639999999998</c:v>
                </c:pt>
                <c:pt idx="14982">
                  <c:v>4.8796759999999999</c:v>
                </c:pt>
                <c:pt idx="14983">
                  <c:v>4.8799869999999999</c:v>
                </c:pt>
                <c:pt idx="14984">
                  <c:v>4.8802979999999998</c:v>
                </c:pt>
                <c:pt idx="14985">
                  <c:v>4.8806079999999996</c:v>
                </c:pt>
                <c:pt idx="14986">
                  <c:v>4.8809189999999996</c:v>
                </c:pt>
                <c:pt idx="14987">
                  <c:v>4.8812319999999998</c:v>
                </c:pt>
                <c:pt idx="14988">
                  <c:v>4.8815429999999997</c:v>
                </c:pt>
                <c:pt idx="14989">
                  <c:v>4.8818530000000004</c:v>
                </c:pt>
                <c:pt idx="14990">
                  <c:v>4.8821640000000004</c:v>
                </c:pt>
                <c:pt idx="14991">
                  <c:v>4.8824740000000002</c:v>
                </c:pt>
                <c:pt idx="14992">
                  <c:v>4.8827850000000002</c:v>
                </c:pt>
                <c:pt idx="14993">
                  <c:v>4.8830960000000001</c:v>
                </c:pt>
                <c:pt idx="14994">
                  <c:v>4.8834070000000001</c:v>
                </c:pt>
                <c:pt idx="14995">
                  <c:v>4.8837190000000001</c:v>
                </c:pt>
                <c:pt idx="14996">
                  <c:v>4.8840300000000001</c:v>
                </c:pt>
                <c:pt idx="14997">
                  <c:v>4.8843420000000002</c:v>
                </c:pt>
                <c:pt idx="14998">
                  <c:v>4.8846499999999997</c:v>
                </c:pt>
                <c:pt idx="14999">
                  <c:v>4.8849629999999999</c:v>
                </c:pt>
                <c:pt idx="15000">
                  <c:v>4.8855409999999999</c:v>
                </c:pt>
                <c:pt idx="15001">
                  <c:v>4.8858519999999999</c:v>
                </c:pt>
                <c:pt idx="15002">
                  <c:v>4.8861600000000003</c:v>
                </c:pt>
                <c:pt idx="15003">
                  <c:v>4.8864700000000001</c:v>
                </c:pt>
                <c:pt idx="15004">
                  <c:v>4.8867820000000002</c:v>
                </c:pt>
                <c:pt idx="15005">
                  <c:v>4.8870930000000001</c:v>
                </c:pt>
                <c:pt idx="15006">
                  <c:v>4.8874050000000002</c:v>
                </c:pt>
                <c:pt idx="15007">
                  <c:v>4.8877160000000002</c:v>
                </c:pt>
                <c:pt idx="15008">
                  <c:v>4.8880270000000001</c:v>
                </c:pt>
                <c:pt idx="15009">
                  <c:v>4.8883369999999999</c:v>
                </c:pt>
                <c:pt idx="15010">
                  <c:v>4.8886479999999999</c:v>
                </c:pt>
                <c:pt idx="15011">
                  <c:v>4.8889589999999998</c:v>
                </c:pt>
                <c:pt idx="15012">
                  <c:v>4.8892699999999998</c:v>
                </c:pt>
                <c:pt idx="15013">
                  <c:v>4.8895799999999996</c:v>
                </c:pt>
                <c:pt idx="15014">
                  <c:v>4.8898929999999998</c:v>
                </c:pt>
                <c:pt idx="15015">
                  <c:v>4.8902049999999999</c:v>
                </c:pt>
                <c:pt idx="15016">
                  <c:v>4.8905149999999997</c:v>
                </c:pt>
                <c:pt idx="15017">
                  <c:v>4.8908250000000004</c:v>
                </c:pt>
                <c:pt idx="15018">
                  <c:v>4.8911360000000004</c:v>
                </c:pt>
                <c:pt idx="15019">
                  <c:v>4.8914460000000002</c:v>
                </c:pt>
                <c:pt idx="15020">
                  <c:v>4.891756</c:v>
                </c:pt>
                <c:pt idx="15021">
                  <c:v>4.8920680000000001</c:v>
                </c:pt>
                <c:pt idx="15022">
                  <c:v>4.8923759999999996</c:v>
                </c:pt>
                <c:pt idx="15023">
                  <c:v>4.8926850000000002</c:v>
                </c:pt>
                <c:pt idx="15024">
                  <c:v>4.8929960000000001</c:v>
                </c:pt>
                <c:pt idx="15025">
                  <c:v>4.8933059999999999</c:v>
                </c:pt>
                <c:pt idx="15026">
                  <c:v>4.8938879999999996</c:v>
                </c:pt>
                <c:pt idx="15027">
                  <c:v>4.8941990000000004</c:v>
                </c:pt>
                <c:pt idx="15028">
                  <c:v>4.8945080000000001</c:v>
                </c:pt>
                <c:pt idx="15029">
                  <c:v>4.894819</c:v>
                </c:pt>
                <c:pt idx="15030">
                  <c:v>4.8951289999999998</c:v>
                </c:pt>
                <c:pt idx="15031">
                  <c:v>4.8954399999999998</c:v>
                </c:pt>
                <c:pt idx="15032">
                  <c:v>4.8957519999999999</c:v>
                </c:pt>
                <c:pt idx="15033">
                  <c:v>4.8962899999999996</c:v>
                </c:pt>
                <c:pt idx="15034">
                  <c:v>4.8966000000000003</c:v>
                </c:pt>
                <c:pt idx="15035">
                  <c:v>4.8969100000000001</c:v>
                </c:pt>
                <c:pt idx="15036">
                  <c:v>4.897221</c:v>
                </c:pt>
                <c:pt idx="15037">
                  <c:v>4.897532</c:v>
                </c:pt>
                <c:pt idx="15038">
                  <c:v>4.8978440000000001</c:v>
                </c:pt>
                <c:pt idx="15039">
                  <c:v>4.898155</c:v>
                </c:pt>
                <c:pt idx="15040">
                  <c:v>4.898466</c:v>
                </c:pt>
                <c:pt idx="15041">
                  <c:v>4.8987749999999997</c:v>
                </c:pt>
                <c:pt idx="15042">
                  <c:v>4.8990859999999996</c:v>
                </c:pt>
                <c:pt idx="15043">
                  <c:v>4.8993969999999996</c:v>
                </c:pt>
                <c:pt idx="15044">
                  <c:v>4.8997089999999996</c:v>
                </c:pt>
                <c:pt idx="15045">
                  <c:v>4.9000170000000001</c:v>
                </c:pt>
                <c:pt idx="15046">
                  <c:v>4.900328</c:v>
                </c:pt>
                <c:pt idx="15047">
                  <c:v>4.900639</c:v>
                </c:pt>
                <c:pt idx="15048">
                  <c:v>4.9009489999999998</c:v>
                </c:pt>
                <c:pt idx="15049">
                  <c:v>4.901262</c:v>
                </c:pt>
                <c:pt idx="15050">
                  <c:v>4.901573</c:v>
                </c:pt>
                <c:pt idx="15051">
                  <c:v>4.9018839999999999</c:v>
                </c:pt>
                <c:pt idx="15052">
                  <c:v>4.9024679999999998</c:v>
                </c:pt>
                <c:pt idx="15053">
                  <c:v>4.9027789999999998</c:v>
                </c:pt>
                <c:pt idx="15054">
                  <c:v>4.9030889999999996</c:v>
                </c:pt>
                <c:pt idx="15055">
                  <c:v>4.9034009999999997</c:v>
                </c:pt>
                <c:pt idx="15056">
                  <c:v>4.9037119999999996</c:v>
                </c:pt>
                <c:pt idx="15057">
                  <c:v>4.9040229999999996</c:v>
                </c:pt>
                <c:pt idx="15058">
                  <c:v>4.9043320000000001</c:v>
                </c:pt>
                <c:pt idx="15059">
                  <c:v>4.9046419999999999</c:v>
                </c:pt>
                <c:pt idx="15060">
                  <c:v>4.9049529999999999</c:v>
                </c:pt>
                <c:pt idx="15061">
                  <c:v>4.905265</c:v>
                </c:pt>
                <c:pt idx="15062">
                  <c:v>4.9055770000000001</c:v>
                </c:pt>
                <c:pt idx="15063">
                  <c:v>4.9058869999999999</c:v>
                </c:pt>
                <c:pt idx="15064">
                  <c:v>4.9061979999999998</c:v>
                </c:pt>
                <c:pt idx="15065">
                  <c:v>4.9065060000000003</c:v>
                </c:pt>
                <c:pt idx="15066">
                  <c:v>4.9068180000000003</c:v>
                </c:pt>
                <c:pt idx="15067">
                  <c:v>4.9071290000000003</c:v>
                </c:pt>
                <c:pt idx="15068">
                  <c:v>4.907438</c:v>
                </c:pt>
                <c:pt idx="15069">
                  <c:v>4.9077510000000002</c:v>
                </c:pt>
                <c:pt idx="15070">
                  <c:v>4.908061</c:v>
                </c:pt>
                <c:pt idx="15071">
                  <c:v>4.9083730000000001</c:v>
                </c:pt>
                <c:pt idx="15072">
                  <c:v>4.908684</c:v>
                </c:pt>
                <c:pt idx="15073">
                  <c:v>4.9089929999999997</c:v>
                </c:pt>
                <c:pt idx="15074">
                  <c:v>4.9093049999999998</c:v>
                </c:pt>
                <c:pt idx="15075">
                  <c:v>4.9096159999999998</c:v>
                </c:pt>
                <c:pt idx="15076">
                  <c:v>4.9099259999999996</c:v>
                </c:pt>
                <c:pt idx="15077">
                  <c:v>4.9102370000000004</c:v>
                </c:pt>
                <c:pt idx="15078">
                  <c:v>4.9108140000000002</c:v>
                </c:pt>
                <c:pt idx="15079">
                  <c:v>4.9111269999999996</c:v>
                </c:pt>
                <c:pt idx="15080">
                  <c:v>4.9114370000000003</c:v>
                </c:pt>
                <c:pt idx="15081">
                  <c:v>4.9117480000000002</c:v>
                </c:pt>
                <c:pt idx="15082">
                  <c:v>4.9120590000000002</c:v>
                </c:pt>
                <c:pt idx="15083">
                  <c:v>4.9123700000000001</c:v>
                </c:pt>
                <c:pt idx="15084">
                  <c:v>4.9126820000000002</c:v>
                </c:pt>
                <c:pt idx="15085">
                  <c:v>4.9132069999999999</c:v>
                </c:pt>
                <c:pt idx="15086">
                  <c:v>4.9135169999999997</c:v>
                </c:pt>
                <c:pt idx="15087">
                  <c:v>4.9138289999999998</c:v>
                </c:pt>
                <c:pt idx="15088">
                  <c:v>4.9141370000000002</c:v>
                </c:pt>
                <c:pt idx="15089">
                  <c:v>4.9144459999999999</c:v>
                </c:pt>
                <c:pt idx="15090">
                  <c:v>4.9147569999999998</c:v>
                </c:pt>
                <c:pt idx="15091">
                  <c:v>4.9150679999999998</c:v>
                </c:pt>
                <c:pt idx="15092">
                  <c:v>4.915381</c:v>
                </c:pt>
                <c:pt idx="15093">
                  <c:v>4.915692</c:v>
                </c:pt>
                <c:pt idx="15094">
                  <c:v>4.916004</c:v>
                </c:pt>
                <c:pt idx="15095">
                  <c:v>4.9163129999999997</c:v>
                </c:pt>
                <c:pt idx="15096">
                  <c:v>4.9166249999999998</c:v>
                </c:pt>
                <c:pt idx="15097">
                  <c:v>4.9169369999999999</c:v>
                </c:pt>
                <c:pt idx="15098">
                  <c:v>4.9172479999999998</c:v>
                </c:pt>
                <c:pt idx="15099">
                  <c:v>4.9175589999999998</c:v>
                </c:pt>
                <c:pt idx="15100">
                  <c:v>4.9178709999999999</c:v>
                </c:pt>
                <c:pt idx="15101">
                  <c:v>4.9181790000000003</c:v>
                </c:pt>
                <c:pt idx="15102">
                  <c:v>4.9184900000000003</c:v>
                </c:pt>
                <c:pt idx="15103">
                  <c:v>4.9188010000000002</c:v>
                </c:pt>
                <c:pt idx="15104">
                  <c:v>4.919384</c:v>
                </c:pt>
                <c:pt idx="15105">
                  <c:v>4.9196929999999996</c:v>
                </c:pt>
                <c:pt idx="15106">
                  <c:v>4.9200039999999996</c:v>
                </c:pt>
                <c:pt idx="15107">
                  <c:v>4.9203150000000004</c:v>
                </c:pt>
                <c:pt idx="15108">
                  <c:v>4.9206269999999996</c:v>
                </c:pt>
                <c:pt idx="15109">
                  <c:v>4.9209389999999997</c:v>
                </c:pt>
                <c:pt idx="15110">
                  <c:v>4.9212499999999997</c:v>
                </c:pt>
                <c:pt idx="15111">
                  <c:v>4.9215609999999996</c:v>
                </c:pt>
                <c:pt idx="15112">
                  <c:v>4.9218710000000003</c:v>
                </c:pt>
                <c:pt idx="15113">
                  <c:v>4.9221830000000004</c:v>
                </c:pt>
                <c:pt idx="15114">
                  <c:v>4.9224920000000001</c:v>
                </c:pt>
                <c:pt idx="15115">
                  <c:v>4.9228019999999999</c:v>
                </c:pt>
                <c:pt idx="15116">
                  <c:v>4.9231109999999996</c:v>
                </c:pt>
                <c:pt idx="15117">
                  <c:v>4.9234239999999998</c:v>
                </c:pt>
                <c:pt idx="15118">
                  <c:v>4.9237330000000004</c:v>
                </c:pt>
                <c:pt idx="15119">
                  <c:v>4.9240449999999996</c:v>
                </c:pt>
                <c:pt idx="15120">
                  <c:v>4.9243569999999997</c:v>
                </c:pt>
                <c:pt idx="15121">
                  <c:v>4.9246679999999996</c:v>
                </c:pt>
                <c:pt idx="15122">
                  <c:v>4.9249770000000002</c:v>
                </c:pt>
                <c:pt idx="15123">
                  <c:v>4.925287</c:v>
                </c:pt>
                <c:pt idx="15124">
                  <c:v>4.9255990000000001</c:v>
                </c:pt>
                <c:pt idx="15125">
                  <c:v>4.9259089999999999</c:v>
                </c:pt>
                <c:pt idx="15126">
                  <c:v>4.926221</c:v>
                </c:pt>
                <c:pt idx="15127">
                  <c:v>4.9265309999999998</c:v>
                </c:pt>
                <c:pt idx="15128">
                  <c:v>4.926844</c:v>
                </c:pt>
                <c:pt idx="15129">
                  <c:v>4.9271560000000001</c:v>
                </c:pt>
                <c:pt idx="15130">
                  <c:v>4.9277360000000003</c:v>
                </c:pt>
                <c:pt idx="15131">
                  <c:v>4.9280470000000003</c:v>
                </c:pt>
                <c:pt idx="15132">
                  <c:v>4.9283590000000004</c:v>
                </c:pt>
                <c:pt idx="15133">
                  <c:v>4.9286700000000003</c:v>
                </c:pt>
                <c:pt idx="15134">
                  <c:v>4.9289810000000003</c:v>
                </c:pt>
                <c:pt idx="15135">
                  <c:v>4.9292910000000001</c:v>
                </c:pt>
                <c:pt idx="15136">
                  <c:v>4.929602</c:v>
                </c:pt>
                <c:pt idx="15137">
                  <c:v>4.9301279999999998</c:v>
                </c:pt>
                <c:pt idx="15138">
                  <c:v>4.9304410000000001</c:v>
                </c:pt>
                <c:pt idx="15139">
                  <c:v>4.930752</c:v>
                </c:pt>
                <c:pt idx="15140">
                  <c:v>4.9310640000000001</c:v>
                </c:pt>
                <c:pt idx="15141">
                  <c:v>4.9313739999999999</c:v>
                </c:pt>
                <c:pt idx="15142">
                  <c:v>4.931686</c:v>
                </c:pt>
                <c:pt idx="15143">
                  <c:v>4.931997</c:v>
                </c:pt>
                <c:pt idx="15144">
                  <c:v>4.9323090000000001</c:v>
                </c:pt>
                <c:pt idx="15145">
                  <c:v>4.9326169999999996</c:v>
                </c:pt>
                <c:pt idx="15146">
                  <c:v>4.9329270000000003</c:v>
                </c:pt>
                <c:pt idx="15147">
                  <c:v>4.9332380000000002</c:v>
                </c:pt>
                <c:pt idx="15148">
                  <c:v>4.9335490000000002</c:v>
                </c:pt>
                <c:pt idx="15149">
                  <c:v>4.9338610000000003</c:v>
                </c:pt>
                <c:pt idx="15150">
                  <c:v>4.9341699999999999</c:v>
                </c:pt>
                <c:pt idx="15151">
                  <c:v>4.9344830000000002</c:v>
                </c:pt>
                <c:pt idx="15152">
                  <c:v>4.9347940000000001</c:v>
                </c:pt>
                <c:pt idx="15153">
                  <c:v>4.9351050000000001</c:v>
                </c:pt>
                <c:pt idx="15154">
                  <c:v>4.9354149999999999</c:v>
                </c:pt>
                <c:pt idx="15155">
                  <c:v>4.9357259999999998</c:v>
                </c:pt>
                <c:pt idx="15156">
                  <c:v>4.9363089999999996</c:v>
                </c:pt>
                <c:pt idx="15157">
                  <c:v>4.9366190000000003</c:v>
                </c:pt>
                <c:pt idx="15158">
                  <c:v>4.9369310000000004</c:v>
                </c:pt>
                <c:pt idx="15159">
                  <c:v>4.9372420000000004</c:v>
                </c:pt>
                <c:pt idx="15160">
                  <c:v>4.9375530000000003</c:v>
                </c:pt>
                <c:pt idx="15161">
                  <c:v>4.9378640000000003</c:v>
                </c:pt>
                <c:pt idx="15162">
                  <c:v>4.9381760000000003</c:v>
                </c:pt>
                <c:pt idx="15163">
                  <c:v>4.9384870000000003</c:v>
                </c:pt>
                <c:pt idx="15164">
                  <c:v>4.9387990000000004</c:v>
                </c:pt>
                <c:pt idx="15165">
                  <c:v>4.9391109999999996</c:v>
                </c:pt>
                <c:pt idx="15166">
                  <c:v>4.9394239999999998</c:v>
                </c:pt>
                <c:pt idx="15167">
                  <c:v>4.9397349999999998</c:v>
                </c:pt>
                <c:pt idx="15168">
                  <c:v>4.9400459999999997</c:v>
                </c:pt>
                <c:pt idx="15169">
                  <c:v>4.9403579999999998</c:v>
                </c:pt>
                <c:pt idx="15170">
                  <c:v>4.9406699999999999</c:v>
                </c:pt>
                <c:pt idx="15171">
                  <c:v>4.940982</c:v>
                </c:pt>
                <c:pt idx="15172">
                  <c:v>4.9412929999999999</c:v>
                </c:pt>
                <c:pt idx="15173">
                  <c:v>4.9416029999999997</c:v>
                </c:pt>
                <c:pt idx="15174">
                  <c:v>4.941916</c:v>
                </c:pt>
                <c:pt idx="15175">
                  <c:v>4.9422259999999998</c:v>
                </c:pt>
                <c:pt idx="15176">
                  <c:v>4.9425350000000003</c:v>
                </c:pt>
                <c:pt idx="15177">
                  <c:v>4.9428450000000002</c:v>
                </c:pt>
                <c:pt idx="15178">
                  <c:v>4.9431570000000002</c:v>
                </c:pt>
                <c:pt idx="15179">
                  <c:v>4.9434680000000002</c:v>
                </c:pt>
                <c:pt idx="15180">
                  <c:v>4.943778</c:v>
                </c:pt>
                <c:pt idx="15181">
                  <c:v>4.944089</c:v>
                </c:pt>
                <c:pt idx="15182">
                  <c:v>4.9446729999999999</c:v>
                </c:pt>
                <c:pt idx="15183">
                  <c:v>4.9449839999999998</c:v>
                </c:pt>
                <c:pt idx="15184">
                  <c:v>4.9452949999999998</c:v>
                </c:pt>
                <c:pt idx="15185">
                  <c:v>4.9456049999999996</c:v>
                </c:pt>
                <c:pt idx="15186">
                  <c:v>4.9459150000000003</c:v>
                </c:pt>
                <c:pt idx="15187">
                  <c:v>4.946224</c:v>
                </c:pt>
                <c:pt idx="15188">
                  <c:v>4.946536</c:v>
                </c:pt>
                <c:pt idx="15189">
                  <c:v>4.9470619999999998</c:v>
                </c:pt>
                <c:pt idx="15190">
                  <c:v>4.9473739999999999</c:v>
                </c:pt>
                <c:pt idx="15191">
                  <c:v>4.9476870000000002</c:v>
                </c:pt>
                <c:pt idx="15192">
                  <c:v>4.9480000000000004</c:v>
                </c:pt>
                <c:pt idx="15193">
                  <c:v>4.9483119999999996</c:v>
                </c:pt>
                <c:pt idx="15194">
                  <c:v>4.9486230000000004</c:v>
                </c:pt>
                <c:pt idx="15195">
                  <c:v>4.9489349999999996</c:v>
                </c:pt>
                <c:pt idx="15196">
                  <c:v>4.9492450000000003</c:v>
                </c:pt>
                <c:pt idx="15197">
                  <c:v>4.9495570000000004</c:v>
                </c:pt>
                <c:pt idx="15198">
                  <c:v>4.9498689999999996</c:v>
                </c:pt>
                <c:pt idx="15199">
                  <c:v>4.9501790000000003</c:v>
                </c:pt>
                <c:pt idx="15200">
                  <c:v>4.9504910000000004</c:v>
                </c:pt>
                <c:pt idx="15201">
                  <c:v>4.9508000000000001</c:v>
                </c:pt>
                <c:pt idx="15202">
                  <c:v>4.9511130000000003</c:v>
                </c:pt>
                <c:pt idx="15203">
                  <c:v>4.9514209999999999</c:v>
                </c:pt>
                <c:pt idx="15204">
                  <c:v>4.9517329999999999</c:v>
                </c:pt>
                <c:pt idx="15205">
                  <c:v>4.9520439999999999</c:v>
                </c:pt>
                <c:pt idx="15206">
                  <c:v>4.9523549999999998</c:v>
                </c:pt>
                <c:pt idx="15207">
                  <c:v>4.9526659999999998</c:v>
                </c:pt>
                <c:pt idx="15208">
                  <c:v>4.9532489999999996</c:v>
                </c:pt>
                <c:pt idx="15209">
                  <c:v>4.9535609999999997</c:v>
                </c:pt>
                <c:pt idx="15210">
                  <c:v>4.9538719999999996</c:v>
                </c:pt>
                <c:pt idx="15211">
                  <c:v>4.9541820000000003</c:v>
                </c:pt>
                <c:pt idx="15212">
                  <c:v>4.9544920000000001</c:v>
                </c:pt>
                <c:pt idx="15213">
                  <c:v>4.9548030000000001</c:v>
                </c:pt>
                <c:pt idx="15214">
                  <c:v>4.9551129999999999</c:v>
                </c:pt>
                <c:pt idx="15215">
                  <c:v>4.9554239999999998</c:v>
                </c:pt>
                <c:pt idx="15216">
                  <c:v>4.9557349999999998</c:v>
                </c:pt>
                <c:pt idx="15217">
                  <c:v>4.9560469999999999</c:v>
                </c:pt>
                <c:pt idx="15218">
                  <c:v>4.9563579999999998</c:v>
                </c:pt>
                <c:pt idx="15219">
                  <c:v>4.9566689999999998</c:v>
                </c:pt>
                <c:pt idx="15220">
                  <c:v>4.9569809999999999</c:v>
                </c:pt>
                <c:pt idx="15221">
                  <c:v>4.9572929999999999</c:v>
                </c:pt>
                <c:pt idx="15222">
                  <c:v>4.9576029999999998</c:v>
                </c:pt>
                <c:pt idx="15223">
                  <c:v>4.9579149999999998</c:v>
                </c:pt>
                <c:pt idx="15224">
                  <c:v>4.9582249999999997</c:v>
                </c:pt>
                <c:pt idx="15225">
                  <c:v>4.9585369999999998</c:v>
                </c:pt>
                <c:pt idx="15226">
                  <c:v>4.9588489999999998</c:v>
                </c:pt>
                <c:pt idx="15227">
                  <c:v>4.9591589999999997</c:v>
                </c:pt>
                <c:pt idx="15228">
                  <c:v>4.9594699999999996</c:v>
                </c:pt>
                <c:pt idx="15229">
                  <c:v>4.9597800000000003</c:v>
                </c:pt>
                <c:pt idx="15230">
                  <c:v>4.9600929999999996</c:v>
                </c:pt>
                <c:pt idx="15231">
                  <c:v>4.9604039999999996</c:v>
                </c:pt>
                <c:pt idx="15232">
                  <c:v>4.9607150000000004</c:v>
                </c:pt>
                <c:pt idx="15233">
                  <c:v>4.9610269999999996</c:v>
                </c:pt>
                <c:pt idx="15234">
                  <c:v>4.9616030000000002</c:v>
                </c:pt>
                <c:pt idx="15235">
                  <c:v>4.9619160000000004</c:v>
                </c:pt>
                <c:pt idx="15236">
                  <c:v>4.9622260000000002</c:v>
                </c:pt>
                <c:pt idx="15237">
                  <c:v>4.9625360000000001</c:v>
                </c:pt>
                <c:pt idx="15238">
                  <c:v>4.9628459999999999</c:v>
                </c:pt>
                <c:pt idx="15239">
                  <c:v>4.963158</c:v>
                </c:pt>
                <c:pt idx="15240">
                  <c:v>4.9634689999999999</c:v>
                </c:pt>
                <c:pt idx="15241">
                  <c:v>4.9639899999999999</c:v>
                </c:pt>
                <c:pt idx="15242">
                  <c:v>4.9642999999999997</c:v>
                </c:pt>
                <c:pt idx="15243">
                  <c:v>4.9646119999999998</c:v>
                </c:pt>
                <c:pt idx="15244">
                  <c:v>4.9649219999999996</c:v>
                </c:pt>
                <c:pt idx="15245">
                  <c:v>4.9652349999999998</c:v>
                </c:pt>
                <c:pt idx="15246">
                  <c:v>4.9655449999999997</c:v>
                </c:pt>
                <c:pt idx="15247">
                  <c:v>4.9658569999999997</c:v>
                </c:pt>
                <c:pt idx="15248">
                  <c:v>4.9661679999999997</c:v>
                </c:pt>
                <c:pt idx="15249">
                  <c:v>4.9664789999999996</c:v>
                </c:pt>
                <c:pt idx="15250">
                  <c:v>4.9667890000000003</c:v>
                </c:pt>
                <c:pt idx="15251">
                  <c:v>4.9671019999999997</c:v>
                </c:pt>
                <c:pt idx="15252">
                  <c:v>4.9674129999999996</c:v>
                </c:pt>
                <c:pt idx="15253">
                  <c:v>4.9677239999999996</c:v>
                </c:pt>
                <c:pt idx="15254">
                  <c:v>4.9680340000000003</c:v>
                </c:pt>
                <c:pt idx="15255">
                  <c:v>4.9683440000000001</c:v>
                </c:pt>
                <c:pt idx="15256">
                  <c:v>4.9686560000000002</c:v>
                </c:pt>
                <c:pt idx="15257">
                  <c:v>4.9689670000000001</c:v>
                </c:pt>
                <c:pt idx="15258">
                  <c:v>4.9692790000000002</c:v>
                </c:pt>
                <c:pt idx="15259">
                  <c:v>4.9695919999999996</c:v>
                </c:pt>
                <c:pt idx="15260">
                  <c:v>4.9701760000000004</c:v>
                </c:pt>
                <c:pt idx="15261">
                  <c:v>4.9704870000000003</c:v>
                </c:pt>
                <c:pt idx="15262">
                  <c:v>4.9707990000000004</c:v>
                </c:pt>
                <c:pt idx="15263">
                  <c:v>4.9711090000000002</c:v>
                </c:pt>
                <c:pt idx="15264">
                  <c:v>4.9714210000000003</c:v>
                </c:pt>
                <c:pt idx="15265">
                  <c:v>4.9717330000000004</c:v>
                </c:pt>
                <c:pt idx="15266">
                  <c:v>4.9720440000000004</c:v>
                </c:pt>
                <c:pt idx="15267">
                  <c:v>4.972353</c:v>
                </c:pt>
                <c:pt idx="15268">
                  <c:v>4.9726619999999997</c:v>
                </c:pt>
                <c:pt idx="15269">
                  <c:v>4.9729760000000001</c:v>
                </c:pt>
                <c:pt idx="15270">
                  <c:v>4.973287</c:v>
                </c:pt>
                <c:pt idx="15271">
                  <c:v>4.9735959999999997</c:v>
                </c:pt>
                <c:pt idx="15272">
                  <c:v>4.9739079999999998</c:v>
                </c:pt>
                <c:pt idx="15273">
                  <c:v>4.974221</c:v>
                </c:pt>
                <c:pt idx="15274">
                  <c:v>4.9745309999999998</c:v>
                </c:pt>
                <c:pt idx="15275">
                  <c:v>4.9748409999999996</c:v>
                </c:pt>
                <c:pt idx="15276">
                  <c:v>4.9751539999999999</c:v>
                </c:pt>
                <c:pt idx="15277">
                  <c:v>4.9754630000000004</c:v>
                </c:pt>
                <c:pt idx="15278">
                  <c:v>4.9757740000000004</c:v>
                </c:pt>
                <c:pt idx="15279">
                  <c:v>4.9760840000000002</c:v>
                </c:pt>
                <c:pt idx="15280">
                  <c:v>4.976394</c:v>
                </c:pt>
                <c:pt idx="15281">
                  <c:v>4.9767039999999998</c:v>
                </c:pt>
                <c:pt idx="15282">
                  <c:v>4.9770139999999996</c:v>
                </c:pt>
                <c:pt idx="15283">
                  <c:v>4.9773259999999997</c:v>
                </c:pt>
                <c:pt idx="15284">
                  <c:v>4.9776350000000003</c:v>
                </c:pt>
                <c:pt idx="15285">
                  <c:v>4.9779489999999997</c:v>
                </c:pt>
                <c:pt idx="15286">
                  <c:v>4.9785310000000003</c:v>
                </c:pt>
                <c:pt idx="15287">
                  <c:v>4.9788410000000001</c:v>
                </c:pt>
                <c:pt idx="15288">
                  <c:v>4.979152</c:v>
                </c:pt>
                <c:pt idx="15289">
                  <c:v>4.9794640000000001</c:v>
                </c:pt>
                <c:pt idx="15290">
                  <c:v>4.9797760000000002</c:v>
                </c:pt>
                <c:pt idx="15291">
                  <c:v>4.9800870000000002</c:v>
                </c:pt>
                <c:pt idx="15292">
                  <c:v>4.9804000000000004</c:v>
                </c:pt>
                <c:pt idx="15293">
                  <c:v>4.9809200000000002</c:v>
                </c:pt>
                <c:pt idx="15294">
                  <c:v>4.9812329999999996</c:v>
                </c:pt>
                <c:pt idx="15295">
                  <c:v>4.9815440000000004</c:v>
                </c:pt>
                <c:pt idx="15296">
                  <c:v>4.9818569999999998</c:v>
                </c:pt>
                <c:pt idx="15297">
                  <c:v>4.9821689999999998</c:v>
                </c:pt>
                <c:pt idx="15298">
                  <c:v>4.9824809999999999</c:v>
                </c:pt>
                <c:pt idx="15299">
                  <c:v>4.9827909999999997</c:v>
                </c:pt>
                <c:pt idx="15300">
                  <c:v>4.9831029999999998</c:v>
                </c:pt>
                <c:pt idx="15301">
                  <c:v>4.9834139999999998</c:v>
                </c:pt>
                <c:pt idx="15302">
                  <c:v>4.9837259999999999</c:v>
                </c:pt>
                <c:pt idx="15303">
                  <c:v>4.9840369999999998</c:v>
                </c:pt>
                <c:pt idx="15304">
                  <c:v>4.9843469999999996</c:v>
                </c:pt>
                <c:pt idx="15305">
                  <c:v>4.9846589999999997</c:v>
                </c:pt>
                <c:pt idx="15306">
                  <c:v>4.9849709999999998</c:v>
                </c:pt>
                <c:pt idx="15307">
                  <c:v>4.9852829999999999</c:v>
                </c:pt>
                <c:pt idx="15308">
                  <c:v>4.9855929999999997</c:v>
                </c:pt>
                <c:pt idx="15309">
                  <c:v>4.9859049999999998</c:v>
                </c:pt>
                <c:pt idx="15310">
                  <c:v>4.9862149999999996</c:v>
                </c:pt>
                <c:pt idx="15311">
                  <c:v>4.9865269999999997</c:v>
                </c:pt>
                <c:pt idx="15312">
                  <c:v>4.987107</c:v>
                </c:pt>
                <c:pt idx="15313">
                  <c:v>4.9874179999999999</c:v>
                </c:pt>
                <c:pt idx="15314">
                  <c:v>4.98773</c:v>
                </c:pt>
                <c:pt idx="15315">
                  <c:v>4.9880389999999997</c:v>
                </c:pt>
                <c:pt idx="15316">
                  <c:v>4.9883509999999998</c:v>
                </c:pt>
                <c:pt idx="15317">
                  <c:v>4.9886609999999996</c:v>
                </c:pt>
                <c:pt idx="15318">
                  <c:v>4.9889729999999997</c:v>
                </c:pt>
                <c:pt idx="15319">
                  <c:v>4.9892839999999996</c:v>
                </c:pt>
                <c:pt idx="15320">
                  <c:v>4.9895949999999996</c:v>
                </c:pt>
                <c:pt idx="15321">
                  <c:v>4.9899060000000004</c:v>
                </c:pt>
                <c:pt idx="15322">
                  <c:v>4.9902179999999996</c:v>
                </c:pt>
                <c:pt idx="15323">
                  <c:v>4.9905290000000004</c:v>
                </c:pt>
                <c:pt idx="15324">
                  <c:v>4.9908409999999996</c:v>
                </c:pt>
                <c:pt idx="15325">
                  <c:v>4.9911519999999996</c:v>
                </c:pt>
                <c:pt idx="15326">
                  <c:v>4.9914639999999997</c:v>
                </c:pt>
                <c:pt idx="15327">
                  <c:v>4.9917759999999998</c:v>
                </c:pt>
                <c:pt idx="15328">
                  <c:v>4.9920879999999999</c:v>
                </c:pt>
                <c:pt idx="15329">
                  <c:v>4.9923979999999997</c:v>
                </c:pt>
                <c:pt idx="15330">
                  <c:v>4.9927099999999998</c:v>
                </c:pt>
                <c:pt idx="15331">
                  <c:v>4.9930219999999998</c:v>
                </c:pt>
                <c:pt idx="15332">
                  <c:v>4.9933329999999998</c:v>
                </c:pt>
                <c:pt idx="15333">
                  <c:v>4.993646</c:v>
                </c:pt>
                <c:pt idx="15334">
                  <c:v>4.9939559999999998</c:v>
                </c:pt>
                <c:pt idx="15335">
                  <c:v>4.9942669999999998</c:v>
                </c:pt>
                <c:pt idx="15336">
                  <c:v>4.9945789999999999</c:v>
                </c:pt>
                <c:pt idx="15337">
                  <c:v>4.9948889999999997</c:v>
                </c:pt>
                <c:pt idx="15338">
                  <c:v>4.9954720000000004</c:v>
                </c:pt>
                <c:pt idx="15339">
                  <c:v>4.9957839999999996</c:v>
                </c:pt>
                <c:pt idx="15340">
                  <c:v>4.9960930000000001</c:v>
                </c:pt>
                <c:pt idx="15341">
                  <c:v>4.9964040000000001</c:v>
                </c:pt>
                <c:pt idx="15342">
                  <c:v>4.996715</c:v>
                </c:pt>
                <c:pt idx="15343">
                  <c:v>4.997026</c:v>
                </c:pt>
                <c:pt idx="15344">
                  <c:v>4.9973369999999999</c:v>
                </c:pt>
                <c:pt idx="15345">
                  <c:v>4.9978720000000001</c:v>
                </c:pt>
                <c:pt idx="15346">
                  <c:v>4.9981790000000004</c:v>
                </c:pt>
                <c:pt idx="15347">
                  <c:v>4.9984919999999997</c:v>
                </c:pt>
                <c:pt idx="15348">
                  <c:v>4.9988020000000004</c:v>
                </c:pt>
                <c:pt idx="15349">
                  <c:v>4.9991149999999998</c:v>
                </c:pt>
                <c:pt idx="15350">
                  <c:v>4.9994249999999996</c:v>
                </c:pt>
                <c:pt idx="15351">
                  <c:v>4.9997369999999997</c:v>
                </c:pt>
                <c:pt idx="15352">
                  <c:v>5.0000479999999996</c:v>
                </c:pt>
                <c:pt idx="15353">
                  <c:v>5.0003599999999997</c:v>
                </c:pt>
                <c:pt idx="15354">
                  <c:v>5.0007400000000004</c:v>
                </c:pt>
                <c:pt idx="15355">
                  <c:v>5.0010510000000004</c:v>
                </c:pt>
                <c:pt idx="15356">
                  <c:v>5.0013629999999996</c:v>
                </c:pt>
                <c:pt idx="15357">
                  <c:v>5.0016740000000004</c:v>
                </c:pt>
                <c:pt idx="15358">
                  <c:v>5.0019850000000003</c:v>
                </c:pt>
                <c:pt idx="15359">
                  <c:v>5.0022970000000004</c:v>
                </c:pt>
                <c:pt idx="15360">
                  <c:v>5.0026089999999996</c:v>
                </c:pt>
                <c:pt idx="15361">
                  <c:v>5.0029199999999996</c:v>
                </c:pt>
                <c:pt idx="15362">
                  <c:v>5.0032310000000004</c:v>
                </c:pt>
                <c:pt idx="15363">
                  <c:v>5.0038080000000003</c:v>
                </c:pt>
                <c:pt idx="15364">
                  <c:v>5.0041180000000001</c:v>
                </c:pt>
                <c:pt idx="15365">
                  <c:v>5.0044310000000003</c:v>
                </c:pt>
                <c:pt idx="15366">
                  <c:v>5.0047430000000004</c:v>
                </c:pt>
                <c:pt idx="15367">
                  <c:v>5.0050530000000002</c:v>
                </c:pt>
                <c:pt idx="15368">
                  <c:v>5.0053650000000003</c:v>
                </c:pt>
                <c:pt idx="15369">
                  <c:v>5.005674</c:v>
                </c:pt>
                <c:pt idx="15370">
                  <c:v>5.0059849999999999</c:v>
                </c:pt>
                <c:pt idx="15371">
                  <c:v>5.0062959999999999</c:v>
                </c:pt>
                <c:pt idx="15372">
                  <c:v>5.0066079999999999</c:v>
                </c:pt>
                <c:pt idx="15373">
                  <c:v>5.0069179999999998</c:v>
                </c:pt>
                <c:pt idx="15374">
                  <c:v>5.0072289999999997</c:v>
                </c:pt>
                <c:pt idx="15375">
                  <c:v>5.0075399999999997</c:v>
                </c:pt>
                <c:pt idx="15376">
                  <c:v>5.0078509999999996</c:v>
                </c:pt>
                <c:pt idx="15377">
                  <c:v>5.0081629999999997</c:v>
                </c:pt>
                <c:pt idx="15378">
                  <c:v>5.0084749999999998</c:v>
                </c:pt>
                <c:pt idx="15379">
                  <c:v>5.0087869999999999</c:v>
                </c:pt>
                <c:pt idx="15380">
                  <c:v>5.0090979999999998</c:v>
                </c:pt>
                <c:pt idx="15381">
                  <c:v>5.0094079999999996</c:v>
                </c:pt>
                <c:pt idx="15382">
                  <c:v>5.0097199999999997</c:v>
                </c:pt>
                <c:pt idx="15383">
                  <c:v>5.0100319999999998</c:v>
                </c:pt>
                <c:pt idx="15384">
                  <c:v>5.0103429999999998</c:v>
                </c:pt>
                <c:pt idx="15385">
                  <c:v>5.0106529999999996</c:v>
                </c:pt>
                <c:pt idx="15386">
                  <c:v>5.0109649999999997</c:v>
                </c:pt>
                <c:pt idx="15387">
                  <c:v>5.0112779999999999</c:v>
                </c:pt>
                <c:pt idx="15388">
                  <c:v>5.0115889999999998</c:v>
                </c:pt>
                <c:pt idx="15389">
                  <c:v>5.0121710000000004</c:v>
                </c:pt>
                <c:pt idx="15390">
                  <c:v>5.0124810000000002</c:v>
                </c:pt>
                <c:pt idx="15391">
                  <c:v>5.0127920000000001</c:v>
                </c:pt>
                <c:pt idx="15392">
                  <c:v>5.0131030000000001</c:v>
                </c:pt>
                <c:pt idx="15393">
                  <c:v>5.0134150000000002</c:v>
                </c:pt>
                <c:pt idx="15394">
                  <c:v>5.013725</c:v>
                </c:pt>
                <c:pt idx="15395">
                  <c:v>5.0140359999999999</c:v>
                </c:pt>
                <c:pt idx="15396">
                  <c:v>5.0143449999999996</c:v>
                </c:pt>
                <c:pt idx="15397">
                  <c:v>5.0147870000000001</c:v>
                </c:pt>
                <c:pt idx="15398">
                  <c:v>5.0151000000000003</c:v>
                </c:pt>
                <c:pt idx="15399">
                  <c:v>5.015409</c:v>
                </c:pt>
                <c:pt idx="15400">
                  <c:v>5.01572</c:v>
                </c:pt>
                <c:pt idx="15401">
                  <c:v>5.0160299999999998</c:v>
                </c:pt>
                <c:pt idx="15402">
                  <c:v>5.0163409999999997</c:v>
                </c:pt>
                <c:pt idx="15403">
                  <c:v>5.0166519999999997</c:v>
                </c:pt>
                <c:pt idx="15404">
                  <c:v>5.0169629999999996</c:v>
                </c:pt>
                <c:pt idx="15405">
                  <c:v>5.0172730000000003</c:v>
                </c:pt>
                <c:pt idx="15406">
                  <c:v>5.0175840000000003</c:v>
                </c:pt>
                <c:pt idx="15407">
                  <c:v>5.0178950000000002</c:v>
                </c:pt>
                <c:pt idx="15408">
                  <c:v>5.0182060000000002</c:v>
                </c:pt>
                <c:pt idx="15409">
                  <c:v>5.0185180000000003</c:v>
                </c:pt>
                <c:pt idx="15410">
                  <c:v>5.0188300000000003</c:v>
                </c:pt>
                <c:pt idx="15411">
                  <c:v>5.0191429999999997</c:v>
                </c:pt>
                <c:pt idx="15412">
                  <c:v>5.0194549999999998</c:v>
                </c:pt>
                <c:pt idx="15413">
                  <c:v>5.0197640000000003</c:v>
                </c:pt>
                <c:pt idx="15414">
                  <c:v>5.0200740000000001</c:v>
                </c:pt>
                <c:pt idx="15415">
                  <c:v>5.0206520000000001</c:v>
                </c:pt>
                <c:pt idx="15416">
                  <c:v>5.0209619999999999</c:v>
                </c:pt>
                <c:pt idx="15417">
                  <c:v>5.0212719999999997</c:v>
                </c:pt>
                <c:pt idx="15418">
                  <c:v>5.0215829999999997</c:v>
                </c:pt>
                <c:pt idx="15419">
                  <c:v>5.0218930000000004</c:v>
                </c:pt>
                <c:pt idx="15420">
                  <c:v>5.0222020000000001</c:v>
                </c:pt>
                <c:pt idx="15421">
                  <c:v>5.0225119999999999</c:v>
                </c:pt>
                <c:pt idx="15422">
                  <c:v>5.022824</c:v>
                </c:pt>
                <c:pt idx="15423">
                  <c:v>5.023136</c:v>
                </c:pt>
                <c:pt idx="15424">
                  <c:v>5.023447</c:v>
                </c:pt>
                <c:pt idx="15425">
                  <c:v>5.0237579999999999</c:v>
                </c:pt>
                <c:pt idx="15426">
                  <c:v>5.02407</c:v>
                </c:pt>
                <c:pt idx="15427">
                  <c:v>5.0243830000000003</c:v>
                </c:pt>
                <c:pt idx="15428">
                  <c:v>5.0246950000000004</c:v>
                </c:pt>
                <c:pt idx="15429">
                  <c:v>5.0250050000000002</c:v>
                </c:pt>
                <c:pt idx="15430">
                  <c:v>5.025315</c:v>
                </c:pt>
                <c:pt idx="15431">
                  <c:v>5.0256259999999999</c:v>
                </c:pt>
                <c:pt idx="15432">
                  <c:v>5.0259390000000002</c:v>
                </c:pt>
                <c:pt idx="15433">
                  <c:v>5.0262479999999998</c:v>
                </c:pt>
                <c:pt idx="15434">
                  <c:v>5.0265599999999999</c:v>
                </c:pt>
                <c:pt idx="15435">
                  <c:v>5.0268709999999999</c:v>
                </c:pt>
                <c:pt idx="15436">
                  <c:v>5.027183</c:v>
                </c:pt>
                <c:pt idx="15437">
                  <c:v>5.027495</c:v>
                </c:pt>
                <c:pt idx="15438">
                  <c:v>5.0278049999999999</c:v>
                </c:pt>
                <c:pt idx="15439">
                  <c:v>5.0281159999999998</c:v>
                </c:pt>
                <c:pt idx="15440">
                  <c:v>5.0284240000000002</c:v>
                </c:pt>
                <c:pt idx="15441">
                  <c:v>5.029007</c:v>
                </c:pt>
                <c:pt idx="15442">
                  <c:v>5.0293169999999998</c:v>
                </c:pt>
                <c:pt idx="15443">
                  <c:v>5.0296269999999996</c:v>
                </c:pt>
                <c:pt idx="15444">
                  <c:v>5.0299379999999996</c:v>
                </c:pt>
                <c:pt idx="15445">
                  <c:v>5.0302480000000003</c:v>
                </c:pt>
                <c:pt idx="15446">
                  <c:v>5.0305600000000004</c:v>
                </c:pt>
                <c:pt idx="15447">
                  <c:v>5.0308719999999996</c:v>
                </c:pt>
                <c:pt idx="15448">
                  <c:v>5.0311830000000004</c:v>
                </c:pt>
                <c:pt idx="15449">
                  <c:v>5.0317189999999998</c:v>
                </c:pt>
                <c:pt idx="15450">
                  <c:v>5.0320309999999999</c:v>
                </c:pt>
                <c:pt idx="15451">
                  <c:v>5.0323409999999997</c:v>
                </c:pt>
                <c:pt idx="15452">
                  <c:v>5.0326529999999998</c:v>
                </c:pt>
                <c:pt idx="15453">
                  <c:v>5.0329639999999998</c:v>
                </c:pt>
                <c:pt idx="15454">
                  <c:v>5.033277</c:v>
                </c:pt>
                <c:pt idx="15455">
                  <c:v>5.0335869999999998</c:v>
                </c:pt>
                <c:pt idx="15456">
                  <c:v>5.0338969999999996</c:v>
                </c:pt>
                <c:pt idx="15457">
                  <c:v>5.0342099999999999</c:v>
                </c:pt>
                <c:pt idx="15458">
                  <c:v>5.0345209999999998</c:v>
                </c:pt>
                <c:pt idx="15459">
                  <c:v>5.0348290000000002</c:v>
                </c:pt>
                <c:pt idx="15460">
                  <c:v>5.0351400000000002</c:v>
                </c:pt>
                <c:pt idx="15461">
                  <c:v>5.03545</c:v>
                </c:pt>
                <c:pt idx="15462">
                  <c:v>5.0357599999999998</c:v>
                </c:pt>
                <c:pt idx="15463">
                  <c:v>5.036073</c:v>
                </c:pt>
                <c:pt idx="15464">
                  <c:v>5.0363829999999998</c:v>
                </c:pt>
                <c:pt idx="15465">
                  <c:v>5.0366929999999996</c:v>
                </c:pt>
                <c:pt idx="15466">
                  <c:v>5.0370039999999996</c:v>
                </c:pt>
                <c:pt idx="15467">
                  <c:v>5.0375860000000001</c:v>
                </c:pt>
                <c:pt idx="15468">
                  <c:v>5.0378959999999999</c:v>
                </c:pt>
                <c:pt idx="15469">
                  <c:v>5.0382059999999997</c:v>
                </c:pt>
                <c:pt idx="15470">
                  <c:v>5.0385169999999997</c:v>
                </c:pt>
                <c:pt idx="15471">
                  <c:v>5.0388270000000004</c:v>
                </c:pt>
                <c:pt idx="15472">
                  <c:v>5.0391389999999996</c:v>
                </c:pt>
                <c:pt idx="15473">
                  <c:v>5.039447</c:v>
                </c:pt>
                <c:pt idx="15474">
                  <c:v>5.039758</c:v>
                </c:pt>
                <c:pt idx="15475">
                  <c:v>5.0400660000000004</c:v>
                </c:pt>
                <c:pt idx="15476">
                  <c:v>5.0403789999999997</c:v>
                </c:pt>
                <c:pt idx="15477">
                  <c:v>5.0406899999999997</c:v>
                </c:pt>
                <c:pt idx="15478">
                  <c:v>5.0410029999999999</c:v>
                </c:pt>
                <c:pt idx="15479">
                  <c:v>5.0413129999999997</c:v>
                </c:pt>
                <c:pt idx="15480">
                  <c:v>5.0416239999999997</c:v>
                </c:pt>
                <c:pt idx="15481">
                  <c:v>5.0419349999999996</c:v>
                </c:pt>
                <c:pt idx="15482">
                  <c:v>5.0422450000000003</c:v>
                </c:pt>
                <c:pt idx="15483">
                  <c:v>5.0425529999999998</c:v>
                </c:pt>
                <c:pt idx="15484">
                  <c:v>5.0428620000000004</c:v>
                </c:pt>
                <c:pt idx="15485">
                  <c:v>5.0431730000000003</c:v>
                </c:pt>
                <c:pt idx="15486">
                  <c:v>5.0434840000000003</c:v>
                </c:pt>
                <c:pt idx="15487">
                  <c:v>5.0437940000000001</c:v>
                </c:pt>
                <c:pt idx="15488">
                  <c:v>5.0441060000000002</c:v>
                </c:pt>
                <c:pt idx="15489">
                  <c:v>5.0444180000000003</c:v>
                </c:pt>
                <c:pt idx="15490">
                  <c:v>5.0447300000000004</c:v>
                </c:pt>
                <c:pt idx="15491">
                  <c:v>5.0450400000000002</c:v>
                </c:pt>
                <c:pt idx="15492">
                  <c:v>5.04535</c:v>
                </c:pt>
                <c:pt idx="15493">
                  <c:v>5.0459250000000004</c:v>
                </c:pt>
                <c:pt idx="15494">
                  <c:v>5.0462360000000004</c:v>
                </c:pt>
                <c:pt idx="15495">
                  <c:v>5.0465499999999999</c:v>
                </c:pt>
                <c:pt idx="15496">
                  <c:v>5.0468590000000004</c:v>
                </c:pt>
                <c:pt idx="15497">
                  <c:v>5.0471680000000001</c:v>
                </c:pt>
                <c:pt idx="15498">
                  <c:v>5.047479</c:v>
                </c:pt>
                <c:pt idx="15499">
                  <c:v>5.04779</c:v>
                </c:pt>
                <c:pt idx="15500">
                  <c:v>5.0481009999999999</c:v>
                </c:pt>
                <c:pt idx="15501">
                  <c:v>5.0486630000000003</c:v>
                </c:pt>
                <c:pt idx="15502">
                  <c:v>5.0489769999999998</c:v>
                </c:pt>
                <c:pt idx="15503">
                  <c:v>5.0492900000000001</c:v>
                </c:pt>
                <c:pt idx="15504">
                  <c:v>5.0495989999999997</c:v>
                </c:pt>
                <c:pt idx="15505">
                  <c:v>5.0499099999999997</c:v>
                </c:pt>
                <c:pt idx="15506">
                  <c:v>5.0502209999999996</c:v>
                </c:pt>
                <c:pt idx="15507">
                  <c:v>5.0505329999999997</c:v>
                </c:pt>
                <c:pt idx="15508">
                  <c:v>5.0508430000000004</c:v>
                </c:pt>
                <c:pt idx="15509">
                  <c:v>5.0511540000000004</c:v>
                </c:pt>
                <c:pt idx="15510">
                  <c:v>5.0514650000000003</c:v>
                </c:pt>
                <c:pt idx="15511">
                  <c:v>5.0517760000000003</c:v>
                </c:pt>
                <c:pt idx="15512">
                  <c:v>5.0520860000000001</c:v>
                </c:pt>
                <c:pt idx="15513">
                  <c:v>5.0523980000000002</c:v>
                </c:pt>
                <c:pt idx="15514">
                  <c:v>5.052708</c:v>
                </c:pt>
                <c:pt idx="15515">
                  <c:v>5.0530200000000001</c:v>
                </c:pt>
                <c:pt idx="15516">
                  <c:v>5.0533289999999997</c:v>
                </c:pt>
                <c:pt idx="15517">
                  <c:v>5.0536399999999997</c:v>
                </c:pt>
                <c:pt idx="15518">
                  <c:v>5.0539509999999996</c:v>
                </c:pt>
                <c:pt idx="15519">
                  <c:v>5.054538</c:v>
                </c:pt>
                <c:pt idx="15520">
                  <c:v>5.0548479999999998</c:v>
                </c:pt>
                <c:pt idx="15521">
                  <c:v>5.0551579999999996</c:v>
                </c:pt>
                <c:pt idx="15522">
                  <c:v>5.0554690000000004</c:v>
                </c:pt>
                <c:pt idx="15523">
                  <c:v>5.0557809999999996</c:v>
                </c:pt>
                <c:pt idx="15524">
                  <c:v>5.0560910000000003</c:v>
                </c:pt>
                <c:pt idx="15525">
                  <c:v>5.0564020000000003</c:v>
                </c:pt>
                <c:pt idx="15526">
                  <c:v>5.0567149999999996</c:v>
                </c:pt>
                <c:pt idx="15527">
                  <c:v>5.0570259999999996</c:v>
                </c:pt>
                <c:pt idx="15528">
                  <c:v>5.0573360000000003</c:v>
                </c:pt>
                <c:pt idx="15529">
                  <c:v>5.0576489999999996</c:v>
                </c:pt>
                <c:pt idx="15530">
                  <c:v>5.0579609999999997</c:v>
                </c:pt>
                <c:pt idx="15531">
                  <c:v>5.0582710000000004</c:v>
                </c:pt>
                <c:pt idx="15532">
                  <c:v>5.0585810000000002</c:v>
                </c:pt>
                <c:pt idx="15533">
                  <c:v>5.0588930000000003</c:v>
                </c:pt>
                <c:pt idx="15534">
                  <c:v>5.0592050000000004</c:v>
                </c:pt>
                <c:pt idx="15535">
                  <c:v>5.0595150000000002</c:v>
                </c:pt>
                <c:pt idx="15536">
                  <c:v>5.059825</c:v>
                </c:pt>
                <c:pt idx="15537">
                  <c:v>5.0601390000000004</c:v>
                </c:pt>
                <c:pt idx="15538">
                  <c:v>5.0604480000000001</c:v>
                </c:pt>
                <c:pt idx="15539">
                  <c:v>5.0607569999999997</c:v>
                </c:pt>
                <c:pt idx="15540">
                  <c:v>5.0610689999999998</c:v>
                </c:pt>
                <c:pt idx="15541">
                  <c:v>5.0613799999999998</c:v>
                </c:pt>
                <c:pt idx="15542">
                  <c:v>5.0616909999999997</c:v>
                </c:pt>
                <c:pt idx="15543">
                  <c:v>5.0620019999999997</c:v>
                </c:pt>
                <c:pt idx="15544">
                  <c:v>5.0623139999999998</c:v>
                </c:pt>
                <c:pt idx="15545">
                  <c:v>5.0628960000000003</c:v>
                </c:pt>
                <c:pt idx="15546">
                  <c:v>5.0632070000000002</c:v>
                </c:pt>
                <c:pt idx="15547">
                  <c:v>5.0635199999999996</c:v>
                </c:pt>
                <c:pt idx="15548">
                  <c:v>5.0638310000000004</c:v>
                </c:pt>
                <c:pt idx="15549">
                  <c:v>5.0641410000000002</c:v>
                </c:pt>
                <c:pt idx="15550">
                  <c:v>5.0644499999999999</c:v>
                </c:pt>
                <c:pt idx="15551">
                  <c:v>5.064762</c:v>
                </c:pt>
                <c:pt idx="15552">
                  <c:v>5.0650740000000001</c:v>
                </c:pt>
                <c:pt idx="15553">
                  <c:v>5.0655859999999997</c:v>
                </c:pt>
                <c:pt idx="15554">
                  <c:v>5.0658960000000004</c:v>
                </c:pt>
                <c:pt idx="15555">
                  <c:v>5.0662079999999996</c:v>
                </c:pt>
                <c:pt idx="15556">
                  <c:v>5.066516</c:v>
                </c:pt>
                <c:pt idx="15557">
                  <c:v>5.066827</c:v>
                </c:pt>
                <c:pt idx="15558">
                  <c:v>5.0671369999999998</c:v>
                </c:pt>
                <c:pt idx="15559">
                  <c:v>5.0674489999999999</c:v>
                </c:pt>
                <c:pt idx="15560">
                  <c:v>5.0677589999999997</c:v>
                </c:pt>
                <c:pt idx="15561">
                  <c:v>5.0680699999999996</c:v>
                </c:pt>
                <c:pt idx="15562">
                  <c:v>5.0683809999999996</c:v>
                </c:pt>
                <c:pt idx="15563">
                  <c:v>5.0686920000000004</c:v>
                </c:pt>
                <c:pt idx="15564">
                  <c:v>5.0690039999999996</c:v>
                </c:pt>
                <c:pt idx="15565">
                  <c:v>5.0693140000000003</c:v>
                </c:pt>
                <c:pt idx="15566">
                  <c:v>5.0696250000000003</c:v>
                </c:pt>
                <c:pt idx="15567">
                  <c:v>5.0699370000000004</c:v>
                </c:pt>
                <c:pt idx="15568">
                  <c:v>5.0702480000000003</c:v>
                </c:pt>
                <c:pt idx="15569">
                  <c:v>5.0705590000000003</c:v>
                </c:pt>
                <c:pt idx="15570">
                  <c:v>5.0708700000000002</c:v>
                </c:pt>
                <c:pt idx="15571">
                  <c:v>5.0714490000000003</c:v>
                </c:pt>
                <c:pt idx="15572">
                  <c:v>5.0717600000000003</c:v>
                </c:pt>
                <c:pt idx="15573">
                  <c:v>5.0720710000000002</c:v>
                </c:pt>
                <c:pt idx="15574">
                  <c:v>5.0723830000000003</c:v>
                </c:pt>
                <c:pt idx="15575">
                  <c:v>5.0726940000000003</c:v>
                </c:pt>
                <c:pt idx="15576">
                  <c:v>5.0730060000000003</c:v>
                </c:pt>
                <c:pt idx="15577">
                  <c:v>5.0733170000000003</c:v>
                </c:pt>
                <c:pt idx="15578">
                  <c:v>5.0736290000000004</c:v>
                </c:pt>
                <c:pt idx="15579">
                  <c:v>5.0739400000000003</c:v>
                </c:pt>
                <c:pt idx="15580">
                  <c:v>5.0742510000000003</c:v>
                </c:pt>
                <c:pt idx="15581">
                  <c:v>5.0745630000000004</c:v>
                </c:pt>
                <c:pt idx="15582">
                  <c:v>5.0748730000000002</c:v>
                </c:pt>
                <c:pt idx="15583">
                  <c:v>5.0751819999999999</c:v>
                </c:pt>
                <c:pt idx="15584">
                  <c:v>5.0754929999999998</c:v>
                </c:pt>
                <c:pt idx="15585">
                  <c:v>5.0758039999999998</c:v>
                </c:pt>
                <c:pt idx="15586">
                  <c:v>5.0761120000000002</c:v>
                </c:pt>
                <c:pt idx="15587">
                  <c:v>5.0764230000000001</c:v>
                </c:pt>
                <c:pt idx="15588">
                  <c:v>5.0767350000000002</c:v>
                </c:pt>
                <c:pt idx="15589">
                  <c:v>5.077045</c:v>
                </c:pt>
                <c:pt idx="15590">
                  <c:v>5.077356</c:v>
                </c:pt>
                <c:pt idx="15591">
                  <c:v>5.0776690000000002</c:v>
                </c:pt>
                <c:pt idx="15592">
                  <c:v>5.0779800000000002</c:v>
                </c:pt>
                <c:pt idx="15593">
                  <c:v>5.07829</c:v>
                </c:pt>
                <c:pt idx="15594">
                  <c:v>5.0785989999999996</c:v>
                </c:pt>
                <c:pt idx="15595">
                  <c:v>5.0789109999999997</c:v>
                </c:pt>
                <c:pt idx="15596">
                  <c:v>5.0792229999999998</c:v>
                </c:pt>
                <c:pt idx="15597">
                  <c:v>5.0798019999999999</c:v>
                </c:pt>
                <c:pt idx="15598">
                  <c:v>5.080114</c:v>
                </c:pt>
                <c:pt idx="15599">
                  <c:v>5.0804260000000001</c:v>
                </c:pt>
                <c:pt idx="15600">
                  <c:v>5.0807380000000002</c:v>
                </c:pt>
                <c:pt idx="15601">
                  <c:v>5.081048</c:v>
                </c:pt>
                <c:pt idx="15602">
                  <c:v>5.0813569999999997</c:v>
                </c:pt>
                <c:pt idx="15603">
                  <c:v>5.0816679999999996</c:v>
                </c:pt>
                <c:pt idx="15604">
                  <c:v>5.0819799999999997</c:v>
                </c:pt>
                <c:pt idx="15605">
                  <c:v>5.0825120000000004</c:v>
                </c:pt>
                <c:pt idx="15606">
                  <c:v>5.0828239999999996</c:v>
                </c:pt>
                <c:pt idx="15607">
                  <c:v>5.0831359999999997</c:v>
                </c:pt>
                <c:pt idx="15608">
                  <c:v>5.0834469999999996</c:v>
                </c:pt>
                <c:pt idx="15609">
                  <c:v>5.0837570000000003</c:v>
                </c:pt>
                <c:pt idx="15610">
                  <c:v>5.0840670000000001</c:v>
                </c:pt>
                <c:pt idx="15611">
                  <c:v>5.0843780000000001</c:v>
                </c:pt>
                <c:pt idx="15612">
                  <c:v>5.084689</c:v>
                </c:pt>
                <c:pt idx="15613">
                  <c:v>5.0850010000000001</c:v>
                </c:pt>
                <c:pt idx="15614">
                  <c:v>5.0853140000000003</c:v>
                </c:pt>
                <c:pt idx="15615">
                  <c:v>5.0856240000000001</c:v>
                </c:pt>
                <c:pt idx="15616">
                  <c:v>5.0859370000000004</c:v>
                </c:pt>
                <c:pt idx="15617">
                  <c:v>5.0862489999999996</c:v>
                </c:pt>
                <c:pt idx="15618">
                  <c:v>5.0865600000000004</c:v>
                </c:pt>
                <c:pt idx="15619">
                  <c:v>5.0868719999999996</c:v>
                </c:pt>
                <c:pt idx="15620">
                  <c:v>5.0871829999999996</c:v>
                </c:pt>
                <c:pt idx="15621">
                  <c:v>5.0874930000000003</c:v>
                </c:pt>
                <c:pt idx="15622">
                  <c:v>5.0878030000000001</c:v>
                </c:pt>
                <c:pt idx="15623">
                  <c:v>5.0883789999999998</c:v>
                </c:pt>
                <c:pt idx="15624">
                  <c:v>5.0886880000000003</c:v>
                </c:pt>
                <c:pt idx="15625">
                  <c:v>5.0889990000000003</c:v>
                </c:pt>
                <c:pt idx="15626">
                  <c:v>5.0893110000000004</c:v>
                </c:pt>
                <c:pt idx="15627">
                  <c:v>5.0896220000000003</c:v>
                </c:pt>
                <c:pt idx="15628">
                  <c:v>5.0899330000000003</c:v>
                </c:pt>
                <c:pt idx="15629">
                  <c:v>5.0902440000000002</c:v>
                </c:pt>
                <c:pt idx="15630">
                  <c:v>5.0905560000000003</c:v>
                </c:pt>
                <c:pt idx="15631">
                  <c:v>5.0908660000000001</c:v>
                </c:pt>
                <c:pt idx="15632">
                  <c:v>5.0911780000000002</c:v>
                </c:pt>
                <c:pt idx="15633">
                  <c:v>5.0914900000000003</c:v>
                </c:pt>
                <c:pt idx="15634">
                  <c:v>5.0918000000000001</c:v>
                </c:pt>
                <c:pt idx="15635">
                  <c:v>5.0921089999999998</c:v>
                </c:pt>
                <c:pt idx="15636">
                  <c:v>5.092422</c:v>
                </c:pt>
                <c:pt idx="15637">
                  <c:v>5.0927340000000001</c:v>
                </c:pt>
                <c:pt idx="15638">
                  <c:v>5.0930460000000002</c:v>
                </c:pt>
                <c:pt idx="15639">
                  <c:v>5.093356</c:v>
                </c:pt>
                <c:pt idx="15640">
                  <c:v>5.0936680000000001</c:v>
                </c:pt>
                <c:pt idx="15641">
                  <c:v>5.0939800000000002</c:v>
                </c:pt>
                <c:pt idx="15642">
                  <c:v>5.0942920000000003</c:v>
                </c:pt>
                <c:pt idx="15643">
                  <c:v>5.0946030000000002</c:v>
                </c:pt>
                <c:pt idx="15644">
                  <c:v>5.0949150000000003</c:v>
                </c:pt>
                <c:pt idx="15645">
                  <c:v>5.0952250000000001</c:v>
                </c:pt>
                <c:pt idx="15646">
                  <c:v>5.0955370000000002</c:v>
                </c:pt>
                <c:pt idx="15647">
                  <c:v>5.0958500000000004</c:v>
                </c:pt>
                <c:pt idx="15648">
                  <c:v>5.0961590000000001</c:v>
                </c:pt>
                <c:pt idx="15649">
                  <c:v>5.0967370000000001</c:v>
                </c:pt>
                <c:pt idx="15650">
                  <c:v>5.0970500000000003</c:v>
                </c:pt>
                <c:pt idx="15651">
                  <c:v>5.0973610000000003</c:v>
                </c:pt>
                <c:pt idx="15652">
                  <c:v>5.0976720000000002</c:v>
                </c:pt>
                <c:pt idx="15653">
                  <c:v>5.097982</c:v>
                </c:pt>
                <c:pt idx="15654">
                  <c:v>5.0982940000000001</c:v>
                </c:pt>
                <c:pt idx="15655">
                  <c:v>5.0986050000000001</c:v>
                </c:pt>
                <c:pt idx="15656">
                  <c:v>5.0989149999999999</c:v>
                </c:pt>
                <c:pt idx="15657">
                  <c:v>5.099456</c:v>
                </c:pt>
                <c:pt idx="15658">
                  <c:v>5.0997680000000001</c:v>
                </c:pt>
                <c:pt idx="15659">
                  <c:v>5.100079</c:v>
                </c:pt>
                <c:pt idx="15660">
                  <c:v>5.1003910000000001</c:v>
                </c:pt>
                <c:pt idx="15661">
                  <c:v>5.1007009999999999</c:v>
                </c:pt>
                <c:pt idx="15662">
                  <c:v>5.1010109999999997</c:v>
                </c:pt>
                <c:pt idx="15663">
                  <c:v>5.1013229999999998</c:v>
                </c:pt>
                <c:pt idx="15664">
                  <c:v>5.1016339999999998</c:v>
                </c:pt>
                <c:pt idx="15665">
                  <c:v>5.1019449999999997</c:v>
                </c:pt>
                <c:pt idx="15666">
                  <c:v>5.1022559999999997</c:v>
                </c:pt>
                <c:pt idx="15667">
                  <c:v>5.1025650000000002</c:v>
                </c:pt>
                <c:pt idx="15668">
                  <c:v>5.1028760000000002</c:v>
                </c:pt>
                <c:pt idx="15669">
                  <c:v>5.1031870000000001</c:v>
                </c:pt>
                <c:pt idx="15670">
                  <c:v>5.1034959999999998</c:v>
                </c:pt>
                <c:pt idx="15671">
                  <c:v>5.1038059999999996</c:v>
                </c:pt>
                <c:pt idx="15672">
                  <c:v>5.1041169999999996</c:v>
                </c:pt>
                <c:pt idx="15673">
                  <c:v>5.1044260000000001</c:v>
                </c:pt>
                <c:pt idx="15674">
                  <c:v>5.1047339999999997</c:v>
                </c:pt>
                <c:pt idx="15675">
                  <c:v>5.1053179999999996</c:v>
                </c:pt>
                <c:pt idx="15676">
                  <c:v>5.1056299999999997</c:v>
                </c:pt>
                <c:pt idx="15677">
                  <c:v>5.1059409999999996</c:v>
                </c:pt>
                <c:pt idx="15678">
                  <c:v>5.1062519999999996</c:v>
                </c:pt>
                <c:pt idx="15679">
                  <c:v>5.1065639999999997</c:v>
                </c:pt>
                <c:pt idx="15680">
                  <c:v>5.1068759999999997</c:v>
                </c:pt>
                <c:pt idx="15681">
                  <c:v>5.1071879999999998</c:v>
                </c:pt>
                <c:pt idx="15682">
                  <c:v>5.1074979999999996</c:v>
                </c:pt>
                <c:pt idx="15683">
                  <c:v>5.1078080000000003</c:v>
                </c:pt>
                <c:pt idx="15684">
                  <c:v>5.1081209999999997</c:v>
                </c:pt>
                <c:pt idx="15685">
                  <c:v>5.1084310000000004</c:v>
                </c:pt>
                <c:pt idx="15686">
                  <c:v>5.1087420000000003</c:v>
                </c:pt>
                <c:pt idx="15687">
                  <c:v>5.1090549999999997</c:v>
                </c:pt>
                <c:pt idx="15688">
                  <c:v>5.1093669999999998</c:v>
                </c:pt>
                <c:pt idx="15689">
                  <c:v>5.1096789999999999</c:v>
                </c:pt>
                <c:pt idx="15690">
                  <c:v>5.1099899999999998</c:v>
                </c:pt>
                <c:pt idx="15691">
                  <c:v>5.1102999999999996</c:v>
                </c:pt>
                <c:pt idx="15692">
                  <c:v>5.1106109999999996</c:v>
                </c:pt>
                <c:pt idx="15693">
                  <c:v>5.1109210000000003</c:v>
                </c:pt>
                <c:pt idx="15694">
                  <c:v>5.1112330000000004</c:v>
                </c:pt>
                <c:pt idx="15695">
                  <c:v>5.1115440000000003</c:v>
                </c:pt>
                <c:pt idx="15696">
                  <c:v>5.1118550000000003</c:v>
                </c:pt>
                <c:pt idx="15697">
                  <c:v>5.1121670000000003</c:v>
                </c:pt>
                <c:pt idx="15698">
                  <c:v>5.1124770000000002</c:v>
                </c:pt>
                <c:pt idx="15699">
                  <c:v>5.112787</c:v>
                </c:pt>
                <c:pt idx="15700">
                  <c:v>5.1130990000000001</c:v>
                </c:pt>
                <c:pt idx="15701">
                  <c:v>5.1136780000000002</c:v>
                </c:pt>
                <c:pt idx="15702">
                  <c:v>5.1139900000000003</c:v>
                </c:pt>
                <c:pt idx="15703">
                  <c:v>5.1143020000000003</c:v>
                </c:pt>
                <c:pt idx="15704">
                  <c:v>5.1146120000000002</c:v>
                </c:pt>
                <c:pt idx="15705">
                  <c:v>5.1149230000000001</c:v>
                </c:pt>
                <c:pt idx="15706">
                  <c:v>5.1152360000000003</c:v>
                </c:pt>
                <c:pt idx="15707">
                  <c:v>5.1155470000000003</c:v>
                </c:pt>
                <c:pt idx="15708">
                  <c:v>5.1158590000000004</c:v>
                </c:pt>
                <c:pt idx="15709">
                  <c:v>5.1163930000000004</c:v>
                </c:pt>
                <c:pt idx="15710">
                  <c:v>5.1167009999999999</c:v>
                </c:pt>
                <c:pt idx="15711">
                  <c:v>5.1170109999999998</c:v>
                </c:pt>
                <c:pt idx="15712">
                  <c:v>5.1173209999999996</c:v>
                </c:pt>
                <c:pt idx="15713">
                  <c:v>5.1176329999999997</c:v>
                </c:pt>
                <c:pt idx="15714">
                  <c:v>5.1179449999999997</c:v>
                </c:pt>
                <c:pt idx="15715">
                  <c:v>5.1182550000000004</c:v>
                </c:pt>
                <c:pt idx="15716">
                  <c:v>5.1185650000000003</c:v>
                </c:pt>
                <c:pt idx="15717">
                  <c:v>5.1188750000000001</c:v>
                </c:pt>
                <c:pt idx="15718">
                  <c:v>5.1191870000000002</c:v>
                </c:pt>
                <c:pt idx="15719">
                  <c:v>5.1194980000000001</c:v>
                </c:pt>
                <c:pt idx="15720">
                  <c:v>5.1198079999999999</c:v>
                </c:pt>
                <c:pt idx="15721">
                  <c:v>5.1201189999999999</c:v>
                </c:pt>
                <c:pt idx="15722">
                  <c:v>5.1204280000000004</c:v>
                </c:pt>
                <c:pt idx="15723">
                  <c:v>5.1207390000000004</c:v>
                </c:pt>
                <c:pt idx="15724">
                  <c:v>5.121048</c:v>
                </c:pt>
                <c:pt idx="15725">
                  <c:v>5.121359</c:v>
                </c:pt>
                <c:pt idx="15726">
                  <c:v>5.1216710000000001</c:v>
                </c:pt>
                <c:pt idx="15727">
                  <c:v>5.1222500000000002</c:v>
                </c:pt>
                <c:pt idx="15728">
                  <c:v>5.12256</c:v>
                </c:pt>
                <c:pt idx="15729">
                  <c:v>5.1228720000000001</c:v>
                </c:pt>
                <c:pt idx="15730">
                  <c:v>5.1231850000000003</c:v>
                </c:pt>
                <c:pt idx="15731">
                  <c:v>5.1234960000000003</c:v>
                </c:pt>
                <c:pt idx="15732">
                  <c:v>5.1238080000000004</c:v>
                </c:pt>
                <c:pt idx="15733">
                  <c:v>5.1241199999999996</c:v>
                </c:pt>
                <c:pt idx="15734">
                  <c:v>5.1244310000000004</c:v>
                </c:pt>
                <c:pt idx="15735">
                  <c:v>5.1247420000000004</c:v>
                </c:pt>
                <c:pt idx="15736">
                  <c:v>5.1250540000000004</c:v>
                </c:pt>
                <c:pt idx="15737">
                  <c:v>5.1253650000000004</c:v>
                </c:pt>
                <c:pt idx="15738">
                  <c:v>5.1256769999999996</c:v>
                </c:pt>
                <c:pt idx="15739">
                  <c:v>5.1259870000000003</c:v>
                </c:pt>
                <c:pt idx="15740">
                  <c:v>5.1262990000000004</c:v>
                </c:pt>
                <c:pt idx="15741">
                  <c:v>5.1266090000000002</c:v>
                </c:pt>
                <c:pt idx="15742">
                  <c:v>5.1269200000000001</c:v>
                </c:pt>
                <c:pt idx="15743">
                  <c:v>5.1272289999999998</c:v>
                </c:pt>
                <c:pt idx="15744">
                  <c:v>5.1275409999999999</c:v>
                </c:pt>
                <c:pt idx="15745">
                  <c:v>5.1278519999999999</c:v>
                </c:pt>
                <c:pt idx="15746">
                  <c:v>5.1281639999999999</c:v>
                </c:pt>
                <c:pt idx="15747">
                  <c:v>5.1284749999999999</c:v>
                </c:pt>
                <c:pt idx="15748">
                  <c:v>5.1287859999999998</c:v>
                </c:pt>
                <c:pt idx="15749">
                  <c:v>5.1290959999999997</c:v>
                </c:pt>
                <c:pt idx="15750">
                  <c:v>5.1294060000000004</c:v>
                </c:pt>
                <c:pt idx="15751">
                  <c:v>5.1297160000000002</c:v>
                </c:pt>
                <c:pt idx="15752">
                  <c:v>5.130026</c:v>
                </c:pt>
                <c:pt idx="15753">
                  <c:v>5.1306070000000004</c:v>
                </c:pt>
                <c:pt idx="15754">
                  <c:v>5.1309170000000002</c:v>
                </c:pt>
                <c:pt idx="15755">
                  <c:v>5.1312300000000004</c:v>
                </c:pt>
                <c:pt idx="15756">
                  <c:v>5.1315400000000002</c:v>
                </c:pt>
                <c:pt idx="15757">
                  <c:v>5.13185</c:v>
                </c:pt>
                <c:pt idx="15758">
                  <c:v>5.1321589999999997</c:v>
                </c:pt>
                <c:pt idx="15759">
                  <c:v>5.1324699999999996</c:v>
                </c:pt>
                <c:pt idx="15760">
                  <c:v>5.1327819999999997</c:v>
                </c:pt>
                <c:pt idx="15761">
                  <c:v>5.1333209999999996</c:v>
                </c:pt>
                <c:pt idx="15762">
                  <c:v>5.1336310000000003</c:v>
                </c:pt>
                <c:pt idx="15763">
                  <c:v>5.1339430000000004</c:v>
                </c:pt>
                <c:pt idx="15764">
                  <c:v>5.1342540000000003</c:v>
                </c:pt>
                <c:pt idx="15765">
                  <c:v>5.1345650000000003</c:v>
                </c:pt>
                <c:pt idx="15766">
                  <c:v>5.1348770000000004</c:v>
                </c:pt>
                <c:pt idx="15767">
                  <c:v>5.1351880000000003</c:v>
                </c:pt>
                <c:pt idx="15768">
                  <c:v>5.1354990000000003</c:v>
                </c:pt>
                <c:pt idx="15769">
                  <c:v>5.1358100000000002</c:v>
                </c:pt>
                <c:pt idx="15770">
                  <c:v>5.1361189999999999</c:v>
                </c:pt>
                <c:pt idx="15771">
                  <c:v>5.1364299999999998</c:v>
                </c:pt>
                <c:pt idx="15772">
                  <c:v>5.1367409999999998</c:v>
                </c:pt>
                <c:pt idx="15773">
                  <c:v>5.1370509999999996</c:v>
                </c:pt>
                <c:pt idx="15774">
                  <c:v>5.1373620000000004</c:v>
                </c:pt>
                <c:pt idx="15775">
                  <c:v>5.1376730000000004</c:v>
                </c:pt>
                <c:pt idx="15776">
                  <c:v>5.1379849999999996</c:v>
                </c:pt>
                <c:pt idx="15777">
                  <c:v>5.1382960000000004</c:v>
                </c:pt>
                <c:pt idx="15778">
                  <c:v>5.1386060000000002</c:v>
                </c:pt>
                <c:pt idx="15779">
                  <c:v>5.1391859999999996</c:v>
                </c:pt>
                <c:pt idx="15780">
                  <c:v>5.1394979999999997</c:v>
                </c:pt>
                <c:pt idx="15781">
                  <c:v>5.1398089999999996</c:v>
                </c:pt>
                <c:pt idx="15782">
                  <c:v>5.1401180000000002</c:v>
                </c:pt>
                <c:pt idx="15783">
                  <c:v>5.1404290000000001</c:v>
                </c:pt>
                <c:pt idx="15784">
                  <c:v>5.1407400000000001</c:v>
                </c:pt>
                <c:pt idx="15785">
                  <c:v>5.141051</c:v>
                </c:pt>
                <c:pt idx="15786">
                  <c:v>5.141362</c:v>
                </c:pt>
                <c:pt idx="15787">
                  <c:v>5.1416719999999998</c:v>
                </c:pt>
                <c:pt idx="15788">
                  <c:v>5.1419810000000004</c:v>
                </c:pt>
                <c:pt idx="15789">
                  <c:v>5.1422920000000003</c:v>
                </c:pt>
                <c:pt idx="15790">
                  <c:v>5.142601</c:v>
                </c:pt>
                <c:pt idx="15791">
                  <c:v>5.1429109999999998</c:v>
                </c:pt>
                <c:pt idx="15792">
                  <c:v>5.1432229999999999</c:v>
                </c:pt>
                <c:pt idx="15793">
                  <c:v>5.1435339999999998</c:v>
                </c:pt>
                <c:pt idx="15794">
                  <c:v>5.1438459999999999</c:v>
                </c:pt>
                <c:pt idx="15795">
                  <c:v>5.1441569999999999</c:v>
                </c:pt>
                <c:pt idx="15796">
                  <c:v>5.1444679999999998</c:v>
                </c:pt>
                <c:pt idx="15797">
                  <c:v>5.1447799999999999</c:v>
                </c:pt>
                <c:pt idx="15798">
                  <c:v>5.1450889999999996</c:v>
                </c:pt>
                <c:pt idx="15799">
                  <c:v>5.1454000000000004</c:v>
                </c:pt>
                <c:pt idx="15800">
                  <c:v>5.1457119999999996</c:v>
                </c:pt>
                <c:pt idx="15801">
                  <c:v>5.14602</c:v>
                </c:pt>
                <c:pt idx="15802">
                  <c:v>5.146331</c:v>
                </c:pt>
                <c:pt idx="15803">
                  <c:v>5.1466409999999998</c:v>
                </c:pt>
                <c:pt idx="15804">
                  <c:v>5.1469519999999997</c:v>
                </c:pt>
                <c:pt idx="15805">
                  <c:v>5.1475330000000001</c:v>
                </c:pt>
                <c:pt idx="15806">
                  <c:v>5.1478440000000001</c:v>
                </c:pt>
                <c:pt idx="15807">
                  <c:v>5.1481560000000002</c:v>
                </c:pt>
                <c:pt idx="15808">
                  <c:v>5.148466</c:v>
                </c:pt>
                <c:pt idx="15809">
                  <c:v>5.1487769999999999</c:v>
                </c:pt>
                <c:pt idx="15810">
                  <c:v>5.1490879999999999</c:v>
                </c:pt>
                <c:pt idx="15811">
                  <c:v>5.1493989999999998</c:v>
                </c:pt>
                <c:pt idx="15812">
                  <c:v>5.1497099999999998</c:v>
                </c:pt>
                <c:pt idx="15813">
                  <c:v>5.1502689999999998</c:v>
                </c:pt>
                <c:pt idx="15814">
                  <c:v>5.1505789999999996</c:v>
                </c:pt>
                <c:pt idx="15815">
                  <c:v>5.1508880000000001</c:v>
                </c:pt>
                <c:pt idx="15816">
                  <c:v>5.1511969999999998</c:v>
                </c:pt>
                <c:pt idx="15817">
                  <c:v>5.1515069999999996</c:v>
                </c:pt>
                <c:pt idx="15818">
                  <c:v>5.1518189999999997</c:v>
                </c:pt>
                <c:pt idx="15819">
                  <c:v>5.1521290000000004</c:v>
                </c:pt>
                <c:pt idx="15820">
                  <c:v>5.1524409999999996</c:v>
                </c:pt>
                <c:pt idx="15821">
                  <c:v>5.1527529999999997</c:v>
                </c:pt>
                <c:pt idx="15822">
                  <c:v>5.1530639999999996</c:v>
                </c:pt>
                <c:pt idx="15823">
                  <c:v>5.1533749999999996</c:v>
                </c:pt>
                <c:pt idx="15824">
                  <c:v>5.1536860000000004</c:v>
                </c:pt>
                <c:pt idx="15825">
                  <c:v>5.1539989999999998</c:v>
                </c:pt>
                <c:pt idx="15826">
                  <c:v>5.1543109999999999</c:v>
                </c:pt>
                <c:pt idx="15827">
                  <c:v>5.154623</c:v>
                </c:pt>
                <c:pt idx="15828">
                  <c:v>5.154935</c:v>
                </c:pt>
                <c:pt idx="15829">
                  <c:v>5.1552449999999999</c:v>
                </c:pt>
                <c:pt idx="15830">
                  <c:v>5.1555559999999998</c:v>
                </c:pt>
                <c:pt idx="15831">
                  <c:v>5.1561349999999999</c:v>
                </c:pt>
                <c:pt idx="15832">
                  <c:v>5.1564459999999999</c:v>
                </c:pt>
                <c:pt idx="15833">
                  <c:v>5.156758</c:v>
                </c:pt>
                <c:pt idx="15834">
                  <c:v>5.1570689999999999</c:v>
                </c:pt>
                <c:pt idx="15835">
                  <c:v>5.1573799999999999</c:v>
                </c:pt>
                <c:pt idx="15836">
                  <c:v>5.1576909999999998</c:v>
                </c:pt>
                <c:pt idx="15837">
                  <c:v>5.1580019999999998</c:v>
                </c:pt>
                <c:pt idx="15838">
                  <c:v>5.1583139999999998</c:v>
                </c:pt>
                <c:pt idx="15839">
                  <c:v>5.1586259999999999</c:v>
                </c:pt>
                <c:pt idx="15840">
                  <c:v>5.1589369999999999</c:v>
                </c:pt>
                <c:pt idx="15841">
                  <c:v>5.1592460000000004</c:v>
                </c:pt>
                <c:pt idx="15842">
                  <c:v>5.1595570000000004</c:v>
                </c:pt>
                <c:pt idx="15843">
                  <c:v>5.1598689999999996</c:v>
                </c:pt>
                <c:pt idx="15844">
                  <c:v>5.1601809999999997</c:v>
                </c:pt>
                <c:pt idx="15845">
                  <c:v>5.1604919999999996</c:v>
                </c:pt>
                <c:pt idx="15846">
                  <c:v>5.1608020000000003</c:v>
                </c:pt>
                <c:pt idx="15847">
                  <c:v>5.161111</c:v>
                </c:pt>
                <c:pt idx="15848">
                  <c:v>5.161422</c:v>
                </c:pt>
                <c:pt idx="15849">
                  <c:v>5.1617319999999998</c:v>
                </c:pt>
                <c:pt idx="15850">
                  <c:v>5.1620419999999996</c:v>
                </c:pt>
                <c:pt idx="15851">
                  <c:v>5.1623520000000003</c:v>
                </c:pt>
                <c:pt idx="15852">
                  <c:v>5.1626649999999996</c:v>
                </c:pt>
                <c:pt idx="15853">
                  <c:v>5.1629750000000003</c:v>
                </c:pt>
                <c:pt idx="15854">
                  <c:v>5.1632850000000001</c:v>
                </c:pt>
                <c:pt idx="15855">
                  <c:v>5.1635960000000001</c:v>
                </c:pt>
                <c:pt idx="15856">
                  <c:v>5.1639059999999999</c:v>
                </c:pt>
                <c:pt idx="15857">
                  <c:v>5.1644880000000004</c:v>
                </c:pt>
                <c:pt idx="15858">
                  <c:v>5.1647980000000002</c:v>
                </c:pt>
                <c:pt idx="15859">
                  <c:v>5.1651100000000003</c:v>
                </c:pt>
                <c:pt idx="15860">
                  <c:v>5.1654210000000003</c:v>
                </c:pt>
                <c:pt idx="15861">
                  <c:v>5.1657320000000002</c:v>
                </c:pt>
                <c:pt idx="15862">
                  <c:v>5.1660430000000002</c:v>
                </c:pt>
                <c:pt idx="15863">
                  <c:v>5.1663540000000001</c:v>
                </c:pt>
                <c:pt idx="15864">
                  <c:v>5.1666660000000002</c:v>
                </c:pt>
                <c:pt idx="15865">
                  <c:v>5.1671959999999997</c:v>
                </c:pt>
                <c:pt idx="15866">
                  <c:v>5.1675040000000001</c:v>
                </c:pt>
                <c:pt idx="15867">
                  <c:v>5.1678129999999998</c:v>
                </c:pt>
                <c:pt idx="15868">
                  <c:v>5.1681229999999996</c:v>
                </c:pt>
                <c:pt idx="15869">
                  <c:v>5.1684340000000004</c:v>
                </c:pt>
                <c:pt idx="15870">
                  <c:v>5.1687430000000001</c:v>
                </c:pt>
                <c:pt idx="15871">
                  <c:v>5.1690560000000003</c:v>
                </c:pt>
                <c:pt idx="15872">
                  <c:v>5.1693660000000001</c:v>
                </c:pt>
                <c:pt idx="15873">
                  <c:v>5.1696759999999999</c:v>
                </c:pt>
                <c:pt idx="15874">
                  <c:v>5.1699840000000004</c:v>
                </c:pt>
                <c:pt idx="15875">
                  <c:v>5.1702950000000003</c:v>
                </c:pt>
                <c:pt idx="15876">
                  <c:v>5.1706070000000004</c:v>
                </c:pt>
                <c:pt idx="15877">
                  <c:v>5.1709189999999996</c:v>
                </c:pt>
                <c:pt idx="15878">
                  <c:v>5.1712309999999997</c:v>
                </c:pt>
                <c:pt idx="15879">
                  <c:v>5.1715429999999998</c:v>
                </c:pt>
                <c:pt idx="15880">
                  <c:v>5.1718539999999997</c:v>
                </c:pt>
                <c:pt idx="15881">
                  <c:v>5.1721640000000004</c:v>
                </c:pt>
                <c:pt idx="15882">
                  <c:v>5.1724740000000002</c:v>
                </c:pt>
                <c:pt idx="15883">
                  <c:v>5.1730559999999999</c:v>
                </c:pt>
                <c:pt idx="15884">
                  <c:v>5.1733640000000003</c:v>
                </c:pt>
                <c:pt idx="15885">
                  <c:v>5.1736750000000002</c:v>
                </c:pt>
                <c:pt idx="15886">
                  <c:v>5.1739860000000002</c:v>
                </c:pt>
                <c:pt idx="15887">
                  <c:v>5.174296</c:v>
                </c:pt>
                <c:pt idx="15888">
                  <c:v>5.1746049999999997</c:v>
                </c:pt>
                <c:pt idx="15889">
                  <c:v>5.1749159999999996</c:v>
                </c:pt>
                <c:pt idx="15890">
                  <c:v>5.1752279999999997</c:v>
                </c:pt>
                <c:pt idx="15891">
                  <c:v>5.1755370000000003</c:v>
                </c:pt>
                <c:pt idx="15892">
                  <c:v>5.1758480000000002</c:v>
                </c:pt>
                <c:pt idx="15893">
                  <c:v>5.1761590000000002</c:v>
                </c:pt>
                <c:pt idx="15894">
                  <c:v>5.176469</c:v>
                </c:pt>
                <c:pt idx="15895">
                  <c:v>5.1767779999999997</c:v>
                </c:pt>
                <c:pt idx="15896">
                  <c:v>5.1770880000000004</c:v>
                </c:pt>
                <c:pt idx="15897">
                  <c:v>5.1773999999999996</c:v>
                </c:pt>
                <c:pt idx="15898">
                  <c:v>5.1777100000000003</c:v>
                </c:pt>
                <c:pt idx="15899">
                  <c:v>5.1780220000000003</c:v>
                </c:pt>
                <c:pt idx="15900">
                  <c:v>5.1783320000000002</c:v>
                </c:pt>
                <c:pt idx="15901">
                  <c:v>5.1786459999999996</c:v>
                </c:pt>
                <c:pt idx="15902">
                  <c:v>5.1789569999999996</c:v>
                </c:pt>
                <c:pt idx="15903">
                  <c:v>5.1792670000000003</c:v>
                </c:pt>
                <c:pt idx="15904">
                  <c:v>5.1795770000000001</c:v>
                </c:pt>
                <c:pt idx="15905">
                  <c:v>5.1798859999999998</c:v>
                </c:pt>
                <c:pt idx="15906">
                  <c:v>5.1801979999999999</c:v>
                </c:pt>
                <c:pt idx="15907">
                  <c:v>5.1805099999999999</c:v>
                </c:pt>
                <c:pt idx="15908">
                  <c:v>5.1808199999999998</c:v>
                </c:pt>
                <c:pt idx="15909">
                  <c:v>5.1813960000000003</c:v>
                </c:pt>
                <c:pt idx="15910">
                  <c:v>5.1817070000000003</c:v>
                </c:pt>
                <c:pt idx="15911">
                  <c:v>5.1820190000000004</c:v>
                </c:pt>
                <c:pt idx="15912">
                  <c:v>5.1823290000000002</c:v>
                </c:pt>
                <c:pt idx="15913">
                  <c:v>5.1826400000000001</c:v>
                </c:pt>
                <c:pt idx="15914">
                  <c:v>5.1829520000000002</c:v>
                </c:pt>
                <c:pt idx="15915">
                  <c:v>5.1832640000000003</c:v>
                </c:pt>
                <c:pt idx="15916">
                  <c:v>5.1835740000000001</c:v>
                </c:pt>
                <c:pt idx="15917">
                  <c:v>5.1841179999999998</c:v>
                </c:pt>
                <c:pt idx="15918">
                  <c:v>5.1844289999999997</c:v>
                </c:pt>
                <c:pt idx="15919">
                  <c:v>5.1847399999999997</c:v>
                </c:pt>
                <c:pt idx="15920">
                  <c:v>5.1850519999999998</c:v>
                </c:pt>
                <c:pt idx="15921">
                  <c:v>5.1853629999999997</c:v>
                </c:pt>
                <c:pt idx="15922">
                  <c:v>5.1856730000000004</c:v>
                </c:pt>
                <c:pt idx="15923">
                  <c:v>5.1859830000000002</c:v>
                </c:pt>
                <c:pt idx="15924">
                  <c:v>5.1862950000000003</c:v>
                </c:pt>
                <c:pt idx="15925">
                  <c:v>5.1866050000000001</c:v>
                </c:pt>
                <c:pt idx="15926">
                  <c:v>5.1869160000000001</c:v>
                </c:pt>
                <c:pt idx="15927">
                  <c:v>5.1872280000000002</c:v>
                </c:pt>
                <c:pt idx="15928">
                  <c:v>5.1875390000000001</c:v>
                </c:pt>
                <c:pt idx="15929">
                  <c:v>5.1878489999999999</c:v>
                </c:pt>
                <c:pt idx="15930">
                  <c:v>5.1881579999999996</c:v>
                </c:pt>
                <c:pt idx="15931">
                  <c:v>5.1884699999999997</c:v>
                </c:pt>
                <c:pt idx="15932">
                  <c:v>5.1887790000000003</c:v>
                </c:pt>
                <c:pt idx="15933">
                  <c:v>5.1890929999999997</c:v>
                </c:pt>
                <c:pt idx="15934">
                  <c:v>5.1894049999999998</c:v>
                </c:pt>
                <c:pt idx="15935">
                  <c:v>5.1899850000000001</c:v>
                </c:pt>
                <c:pt idx="15936">
                  <c:v>5.190296</c:v>
                </c:pt>
                <c:pt idx="15937">
                  <c:v>5.1906049999999997</c:v>
                </c:pt>
                <c:pt idx="15938">
                  <c:v>5.1909159999999996</c:v>
                </c:pt>
                <c:pt idx="15939">
                  <c:v>5.1912269999999996</c:v>
                </c:pt>
                <c:pt idx="15940">
                  <c:v>5.1915360000000002</c:v>
                </c:pt>
                <c:pt idx="15941">
                  <c:v>5.191846</c:v>
                </c:pt>
                <c:pt idx="15942">
                  <c:v>5.1921559999999998</c:v>
                </c:pt>
                <c:pt idx="15943">
                  <c:v>5.1924669999999997</c:v>
                </c:pt>
                <c:pt idx="15944">
                  <c:v>5.1927760000000003</c:v>
                </c:pt>
                <c:pt idx="15945">
                  <c:v>5.1930860000000001</c:v>
                </c:pt>
                <c:pt idx="15946">
                  <c:v>5.1933980000000002</c:v>
                </c:pt>
                <c:pt idx="15947">
                  <c:v>5.1937069999999999</c:v>
                </c:pt>
                <c:pt idx="15948">
                  <c:v>5.1940189999999999</c:v>
                </c:pt>
                <c:pt idx="15949">
                  <c:v>5.1943289999999998</c:v>
                </c:pt>
                <c:pt idx="15950">
                  <c:v>5.194642</c:v>
                </c:pt>
                <c:pt idx="15951">
                  <c:v>5.1949519999999998</c:v>
                </c:pt>
                <c:pt idx="15952">
                  <c:v>5.1952629999999997</c:v>
                </c:pt>
                <c:pt idx="15953">
                  <c:v>5.1955720000000003</c:v>
                </c:pt>
                <c:pt idx="15954">
                  <c:v>5.1958840000000004</c:v>
                </c:pt>
                <c:pt idx="15955">
                  <c:v>5.1961940000000002</c:v>
                </c:pt>
                <c:pt idx="15956">
                  <c:v>5.1965060000000003</c:v>
                </c:pt>
                <c:pt idx="15957">
                  <c:v>5.1968160000000001</c:v>
                </c:pt>
                <c:pt idx="15958">
                  <c:v>5.1971290000000003</c:v>
                </c:pt>
                <c:pt idx="15959">
                  <c:v>5.1974390000000001</c:v>
                </c:pt>
                <c:pt idx="15960">
                  <c:v>5.1977500000000001</c:v>
                </c:pt>
                <c:pt idx="15961">
                  <c:v>5.1983290000000002</c:v>
                </c:pt>
                <c:pt idx="15962">
                  <c:v>5.1986400000000001</c:v>
                </c:pt>
                <c:pt idx="15963">
                  <c:v>5.19895</c:v>
                </c:pt>
                <c:pt idx="15964">
                  <c:v>5.1992620000000001</c:v>
                </c:pt>
                <c:pt idx="15965">
                  <c:v>5.199573</c:v>
                </c:pt>
                <c:pt idx="15966">
                  <c:v>5.1998819999999997</c:v>
                </c:pt>
                <c:pt idx="15967">
                  <c:v>5.2001900000000001</c:v>
                </c:pt>
                <c:pt idx="15968">
                  <c:v>5.2005030000000003</c:v>
                </c:pt>
                <c:pt idx="15969">
                  <c:v>5.2010649999999998</c:v>
                </c:pt>
                <c:pt idx="15970">
                  <c:v>5.2013769999999999</c:v>
                </c:pt>
                <c:pt idx="15971">
                  <c:v>5.2016869999999997</c:v>
                </c:pt>
                <c:pt idx="15972">
                  <c:v>5.2019970000000004</c:v>
                </c:pt>
                <c:pt idx="15973">
                  <c:v>5.2023089999999996</c:v>
                </c:pt>
                <c:pt idx="15974">
                  <c:v>5.2026199999999996</c:v>
                </c:pt>
                <c:pt idx="15975">
                  <c:v>5.2029300000000003</c:v>
                </c:pt>
                <c:pt idx="15976">
                  <c:v>5.2032420000000004</c:v>
                </c:pt>
                <c:pt idx="15977">
                  <c:v>5.2035539999999996</c:v>
                </c:pt>
                <c:pt idx="15978">
                  <c:v>5.2038640000000003</c:v>
                </c:pt>
                <c:pt idx="15979">
                  <c:v>5.2041769999999996</c:v>
                </c:pt>
                <c:pt idx="15980">
                  <c:v>5.2044870000000003</c:v>
                </c:pt>
                <c:pt idx="15981">
                  <c:v>5.2047980000000003</c:v>
                </c:pt>
                <c:pt idx="15982">
                  <c:v>5.2051090000000002</c:v>
                </c:pt>
                <c:pt idx="15983">
                  <c:v>5.205419</c:v>
                </c:pt>
                <c:pt idx="15984">
                  <c:v>5.2057310000000001</c:v>
                </c:pt>
                <c:pt idx="15985">
                  <c:v>5.2060430000000002</c:v>
                </c:pt>
                <c:pt idx="15986">
                  <c:v>5.206353</c:v>
                </c:pt>
                <c:pt idx="15987">
                  <c:v>5.2069330000000003</c:v>
                </c:pt>
                <c:pt idx="15988">
                  <c:v>5.2072450000000003</c:v>
                </c:pt>
                <c:pt idx="15989">
                  <c:v>5.2075550000000002</c:v>
                </c:pt>
                <c:pt idx="15990">
                  <c:v>5.2078660000000001</c:v>
                </c:pt>
                <c:pt idx="15991">
                  <c:v>5.2081780000000002</c:v>
                </c:pt>
                <c:pt idx="15992">
                  <c:v>5.2084890000000001</c:v>
                </c:pt>
                <c:pt idx="15993">
                  <c:v>5.2088010000000002</c:v>
                </c:pt>
                <c:pt idx="15994">
                  <c:v>5.2091099999999999</c:v>
                </c:pt>
                <c:pt idx="15995">
                  <c:v>5.2094189999999996</c:v>
                </c:pt>
                <c:pt idx="15996">
                  <c:v>5.2097319999999998</c:v>
                </c:pt>
                <c:pt idx="15997">
                  <c:v>5.2100429999999998</c:v>
                </c:pt>
                <c:pt idx="15998">
                  <c:v>5.2103539999999997</c:v>
                </c:pt>
                <c:pt idx="15999">
                  <c:v>5.2106659999999998</c:v>
                </c:pt>
                <c:pt idx="16000">
                  <c:v>5.2109759999999996</c:v>
                </c:pt>
                <c:pt idx="16001">
                  <c:v>5.2112879999999997</c:v>
                </c:pt>
                <c:pt idx="16002">
                  <c:v>5.2115999999999998</c:v>
                </c:pt>
                <c:pt idx="16003">
                  <c:v>5.2119109999999997</c:v>
                </c:pt>
                <c:pt idx="16004">
                  <c:v>5.2122229999999998</c:v>
                </c:pt>
                <c:pt idx="16005">
                  <c:v>5.2125339999999998</c:v>
                </c:pt>
                <c:pt idx="16006">
                  <c:v>5.2128449999999997</c:v>
                </c:pt>
                <c:pt idx="16007">
                  <c:v>5.2131569999999998</c:v>
                </c:pt>
                <c:pt idx="16008">
                  <c:v>5.2134689999999999</c:v>
                </c:pt>
                <c:pt idx="16009">
                  <c:v>5.2137789999999997</c:v>
                </c:pt>
                <c:pt idx="16010">
                  <c:v>5.2140899999999997</c:v>
                </c:pt>
                <c:pt idx="16011">
                  <c:v>5.2144009999999996</c:v>
                </c:pt>
                <c:pt idx="16012">
                  <c:v>5.2147129999999997</c:v>
                </c:pt>
                <c:pt idx="16013">
                  <c:v>5.2152900000000004</c:v>
                </c:pt>
                <c:pt idx="16014">
                  <c:v>5.2156019999999996</c:v>
                </c:pt>
                <c:pt idx="16015">
                  <c:v>5.2159129999999996</c:v>
                </c:pt>
                <c:pt idx="16016">
                  <c:v>5.2162230000000003</c:v>
                </c:pt>
                <c:pt idx="16017">
                  <c:v>5.2165350000000004</c:v>
                </c:pt>
                <c:pt idx="16018">
                  <c:v>5.2168450000000002</c:v>
                </c:pt>
                <c:pt idx="16019">
                  <c:v>5.2171570000000003</c:v>
                </c:pt>
                <c:pt idx="16020">
                  <c:v>5.2174670000000001</c:v>
                </c:pt>
                <c:pt idx="16021">
                  <c:v>5.2180099999999996</c:v>
                </c:pt>
                <c:pt idx="16022">
                  <c:v>5.2183219999999997</c:v>
                </c:pt>
                <c:pt idx="16023">
                  <c:v>5.2186339999999998</c:v>
                </c:pt>
                <c:pt idx="16024">
                  <c:v>5.2189449999999997</c:v>
                </c:pt>
                <c:pt idx="16025">
                  <c:v>5.2192569999999998</c:v>
                </c:pt>
                <c:pt idx="16026">
                  <c:v>5.2195679999999998</c:v>
                </c:pt>
                <c:pt idx="16027">
                  <c:v>5.219881</c:v>
                </c:pt>
                <c:pt idx="16028">
                  <c:v>5.2201909999999998</c:v>
                </c:pt>
                <c:pt idx="16029">
                  <c:v>5.2204990000000002</c:v>
                </c:pt>
                <c:pt idx="16030">
                  <c:v>5.2208100000000002</c:v>
                </c:pt>
                <c:pt idx="16031">
                  <c:v>5.22112</c:v>
                </c:pt>
                <c:pt idx="16032">
                  <c:v>5.2214299999999998</c:v>
                </c:pt>
                <c:pt idx="16033">
                  <c:v>5.2217399999999996</c:v>
                </c:pt>
                <c:pt idx="16034">
                  <c:v>5.2220510000000004</c:v>
                </c:pt>
                <c:pt idx="16035">
                  <c:v>5.2223629999999996</c:v>
                </c:pt>
                <c:pt idx="16036">
                  <c:v>5.2226749999999997</c:v>
                </c:pt>
                <c:pt idx="16037">
                  <c:v>5.2229859999999997</c:v>
                </c:pt>
                <c:pt idx="16038">
                  <c:v>5.2232940000000001</c:v>
                </c:pt>
                <c:pt idx="16039">
                  <c:v>5.2238740000000004</c:v>
                </c:pt>
                <c:pt idx="16040">
                  <c:v>5.2241840000000002</c:v>
                </c:pt>
                <c:pt idx="16041">
                  <c:v>5.2244950000000001</c:v>
                </c:pt>
                <c:pt idx="16042">
                  <c:v>5.2248070000000002</c:v>
                </c:pt>
                <c:pt idx="16043">
                  <c:v>5.225117</c:v>
                </c:pt>
                <c:pt idx="16044">
                  <c:v>5.2254269999999998</c:v>
                </c:pt>
                <c:pt idx="16045">
                  <c:v>5.2257379999999998</c:v>
                </c:pt>
                <c:pt idx="16046">
                  <c:v>5.2260479999999996</c:v>
                </c:pt>
                <c:pt idx="16047">
                  <c:v>5.226356</c:v>
                </c:pt>
                <c:pt idx="16048">
                  <c:v>5.2266659999999998</c:v>
                </c:pt>
                <c:pt idx="16049">
                  <c:v>5.2269769999999998</c:v>
                </c:pt>
                <c:pt idx="16050">
                  <c:v>5.2272860000000003</c:v>
                </c:pt>
                <c:pt idx="16051">
                  <c:v>5.2275980000000004</c:v>
                </c:pt>
                <c:pt idx="16052">
                  <c:v>5.2279099999999996</c:v>
                </c:pt>
                <c:pt idx="16053">
                  <c:v>5.2282209999999996</c:v>
                </c:pt>
                <c:pt idx="16054">
                  <c:v>5.2285320000000004</c:v>
                </c:pt>
                <c:pt idx="16055">
                  <c:v>5.2288420000000002</c:v>
                </c:pt>
                <c:pt idx="16056">
                  <c:v>5.2291540000000003</c:v>
                </c:pt>
                <c:pt idx="16057">
                  <c:v>5.2294650000000003</c:v>
                </c:pt>
                <c:pt idx="16058">
                  <c:v>5.2297760000000002</c:v>
                </c:pt>
                <c:pt idx="16059">
                  <c:v>5.2300870000000002</c:v>
                </c:pt>
                <c:pt idx="16060">
                  <c:v>5.2303980000000001</c:v>
                </c:pt>
                <c:pt idx="16061">
                  <c:v>5.2307090000000001</c:v>
                </c:pt>
                <c:pt idx="16062">
                  <c:v>5.2310210000000001</c:v>
                </c:pt>
                <c:pt idx="16063">
                  <c:v>5.2313349999999996</c:v>
                </c:pt>
                <c:pt idx="16064">
                  <c:v>5.2316459999999996</c:v>
                </c:pt>
                <c:pt idx="16065">
                  <c:v>5.2322249999999997</c:v>
                </c:pt>
                <c:pt idx="16066">
                  <c:v>5.2325359999999996</c:v>
                </c:pt>
                <c:pt idx="16067">
                  <c:v>5.2328469999999996</c:v>
                </c:pt>
                <c:pt idx="16068">
                  <c:v>5.2331589999999997</c:v>
                </c:pt>
                <c:pt idx="16069">
                  <c:v>5.2334709999999998</c:v>
                </c:pt>
                <c:pt idx="16070">
                  <c:v>5.2337809999999996</c:v>
                </c:pt>
                <c:pt idx="16071">
                  <c:v>5.2340920000000004</c:v>
                </c:pt>
                <c:pt idx="16072">
                  <c:v>5.2344020000000002</c:v>
                </c:pt>
                <c:pt idx="16073">
                  <c:v>5.2349420000000002</c:v>
                </c:pt>
                <c:pt idx="16074">
                  <c:v>5.2352559999999997</c:v>
                </c:pt>
                <c:pt idx="16075">
                  <c:v>5.2355669999999996</c:v>
                </c:pt>
                <c:pt idx="16076">
                  <c:v>5.2358779999999996</c:v>
                </c:pt>
                <c:pt idx="16077">
                  <c:v>5.2361899999999997</c:v>
                </c:pt>
                <c:pt idx="16078">
                  <c:v>5.2365009999999996</c:v>
                </c:pt>
                <c:pt idx="16079">
                  <c:v>5.2368110000000003</c:v>
                </c:pt>
                <c:pt idx="16080">
                  <c:v>5.2371230000000004</c:v>
                </c:pt>
                <c:pt idx="16081">
                  <c:v>5.2374359999999998</c:v>
                </c:pt>
                <c:pt idx="16082">
                  <c:v>5.2377459999999996</c:v>
                </c:pt>
                <c:pt idx="16083">
                  <c:v>5.2380570000000004</c:v>
                </c:pt>
                <c:pt idx="16084">
                  <c:v>5.2383689999999996</c:v>
                </c:pt>
                <c:pt idx="16085">
                  <c:v>5.2386790000000003</c:v>
                </c:pt>
                <c:pt idx="16086">
                  <c:v>5.238988</c:v>
                </c:pt>
                <c:pt idx="16087">
                  <c:v>5.2392989999999999</c:v>
                </c:pt>
                <c:pt idx="16088">
                  <c:v>5.239611</c:v>
                </c:pt>
                <c:pt idx="16089">
                  <c:v>5.239922</c:v>
                </c:pt>
                <c:pt idx="16090">
                  <c:v>5.2402319999999998</c:v>
                </c:pt>
                <c:pt idx="16091">
                  <c:v>5.240812</c:v>
                </c:pt>
                <c:pt idx="16092">
                  <c:v>5.2411250000000003</c:v>
                </c:pt>
                <c:pt idx="16093">
                  <c:v>5.2414360000000002</c:v>
                </c:pt>
                <c:pt idx="16094">
                  <c:v>5.241746</c:v>
                </c:pt>
                <c:pt idx="16095">
                  <c:v>5.2420559999999998</c:v>
                </c:pt>
                <c:pt idx="16096">
                  <c:v>5.2423679999999999</c:v>
                </c:pt>
                <c:pt idx="16097">
                  <c:v>5.2426789999999999</c:v>
                </c:pt>
                <c:pt idx="16098">
                  <c:v>5.242991</c:v>
                </c:pt>
                <c:pt idx="16099">
                  <c:v>5.2433019999999999</c:v>
                </c:pt>
                <c:pt idx="16100">
                  <c:v>5.243614</c:v>
                </c:pt>
                <c:pt idx="16101">
                  <c:v>5.2439239999999998</c:v>
                </c:pt>
                <c:pt idx="16102">
                  <c:v>5.2442359999999999</c:v>
                </c:pt>
                <c:pt idx="16103">
                  <c:v>5.2445449999999996</c:v>
                </c:pt>
                <c:pt idx="16104">
                  <c:v>5.2448569999999997</c:v>
                </c:pt>
                <c:pt idx="16105">
                  <c:v>5.2451689999999997</c:v>
                </c:pt>
                <c:pt idx="16106">
                  <c:v>5.2454789999999996</c:v>
                </c:pt>
                <c:pt idx="16107">
                  <c:v>5.2457900000000004</c:v>
                </c:pt>
                <c:pt idx="16108">
                  <c:v>5.2461019999999996</c:v>
                </c:pt>
                <c:pt idx="16109">
                  <c:v>5.2464130000000004</c:v>
                </c:pt>
                <c:pt idx="16110">
                  <c:v>5.2467240000000004</c:v>
                </c:pt>
                <c:pt idx="16111">
                  <c:v>5.2470350000000003</c:v>
                </c:pt>
                <c:pt idx="16112">
                  <c:v>5.247344</c:v>
                </c:pt>
                <c:pt idx="16113">
                  <c:v>5.2476580000000004</c:v>
                </c:pt>
                <c:pt idx="16114">
                  <c:v>5.2479659999999999</c:v>
                </c:pt>
                <c:pt idx="16115">
                  <c:v>5.248278</c:v>
                </c:pt>
                <c:pt idx="16116">
                  <c:v>5.2485889999999999</c:v>
                </c:pt>
                <c:pt idx="16117">
                  <c:v>5.2491729999999999</c:v>
                </c:pt>
                <c:pt idx="16118">
                  <c:v>5.2494820000000004</c:v>
                </c:pt>
                <c:pt idx="16119">
                  <c:v>5.2497949999999998</c:v>
                </c:pt>
                <c:pt idx="16120">
                  <c:v>5.2501069999999999</c:v>
                </c:pt>
                <c:pt idx="16121">
                  <c:v>5.2504179999999998</c:v>
                </c:pt>
                <c:pt idx="16122">
                  <c:v>5.2507299999999999</c:v>
                </c:pt>
                <c:pt idx="16123">
                  <c:v>5.2510409999999998</c:v>
                </c:pt>
                <c:pt idx="16124">
                  <c:v>5.2513540000000001</c:v>
                </c:pt>
                <c:pt idx="16125">
                  <c:v>5.2518710000000004</c:v>
                </c:pt>
                <c:pt idx="16126">
                  <c:v>5.2521800000000001</c:v>
                </c:pt>
                <c:pt idx="16127">
                  <c:v>5.2524920000000002</c:v>
                </c:pt>
                <c:pt idx="16128">
                  <c:v>5.252802</c:v>
                </c:pt>
                <c:pt idx="16129">
                  <c:v>5.2531150000000002</c:v>
                </c:pt>
                <c:pt idx="16130">
                  <c:v>5.2534260000000002</c:v>
                </c:pt>
                <c:pt idx="16131">
                  <c:v>5.2537380000000002</c:v>
                </c:pt>
                <c:pt idx="16132">
                  <c:v>5.2540480000000001</c:v>
                </c:pt>
                <c:pt idx="16133">
                  <c:v>5.254359</c:v>
                </c:pt>
                <c:pt idx="16134">
                  <c:v>5.25467</c:v>
                </c:pt>
                <c:pt idx="16135">
                  <c:v>5.2549809999999999</c:v>
                </c:pt>
                <c:pt idx="16136">
                  <c:v>5.2552909999999997</c:v>
                </c:pt>
                <c:pt idx="16137">
                  <c:v>5.2556029999999998</c:v>
                </c:pt>
                <c:pt idx="16138">
                  <c:v>5.2559120000000004</c:v>
                </c:pt>
                <c:pt idx="16139">
                  <c:v>5.256221</c:v>
                </c:pt>
                <c:pt idx="16140">
                  <c:v>5.256532</c:v>
                </c:pt>
                <c:pt idx="16141">
                  <c:v>5.2568419999999998</c:v>
                </c:pt>
                <c:pt idx="16142">
                  <c:v>5.2571529999999997</c:v>
                </c:pt>
                <c:pt idx="16143">
                  <c:v>5.2577290000000003</c:v>
                </c:pt>
                <c:pt idx="16144">
                  <c:v>5.2580400000000003</c:v>
                </c:pt>
                <c:pt idx="16145">
                  <c:v>5.2583500000000001</c:v>
                </c:pt>
                <c:pt idx="16146">
                  <c:v>5.258661</c:v>
                </c:pt>
                <c:pt idx="16147">
                  <c:v>5.2589740000000003</c:v>
                </c:pt>
                <c:pt idx="16148">
                  <c:v>5.2592860000000003</c:v>
                </c:pt>
                <c:pt idx="16149">
                  <c:v>5.2595960000000002</c:v>
                </c:pt>
                <c:pt idx="16150">
                  <c:v>5.2599070000000001</c:v>
                </c:pt>
                <c:pt idx="16151">
                  <c:v>5.2602190000000002</c:v>
                </c:pt>
                <c:pt idx="16152">
                  <c:v>5.2605320000000004</c:v>
                </c:pt>
                <c:pt idx="16153">
                  <c:v>5.2608420000000002</c:v>
                </c:pt>
                <c:pt idx="16154">
                  <c:v>5.2611530000000002</c:v>
                </c:pt>
                <c:pt idx="16155">
                  <c:v>5.261463</c:v>
                </c:pt>
                <c:pt idx="16156">
                  <c:v>5.261774</c:v>
                </c:pt>
                <c:pt idx="16157">
                  <c:v>5.262086</c:v>
                </c:pt>
                <c:pt idx="16158">
                  <c:v>5.2623980000000001</c:v>
                </c:pt>
                <c:pt idx="16159">
                  <c:v>5.2627090000000001</c:v>
                </c:pt>
                <c:pt idx="16160">
                  <c:v>5.26302</c:v>
                </c:pt>
                <c:pt idx="16161">
                  <c:v>5.2633330000000003</c:v>
                </c:pt>
                <c:pt idx="16162">
                  <c:v>5.2636430000000001</c:v>
                </c:pt>
                <c:pt idx="16163">
                  <c:v>5.263954</c:v>
                </c:pt>
                <c:pt idx="16164">
                  <c:v>5.264265</c:v>
                </c:pt>
                <c:pt idx="16165">
                  <c:v>5.2645770000000001</c:v>
                </c:pt>
                <c:pt idx="16166">
                  <c:v>5.2648900000000003</c:v>
                </c:pt>
                <c:pt idx="16167">
                  <c:v>5.2652010000000002</c:v>
                </c:pt>
                <c:pt idx="16168">
                  <c:v>5.2655130000000003</c:v>
                </c:pt>
                <c:pt idx="16169">
                  <c:v>5.2660879999999999</c:v>
                </c:pt>
                <c:pt idx="16170">
                  <c:v>5.2663979999999997</c:v>
                </c:pt>
                <c:pt idx="16171">
                  <c:v>5.2667109999999999</c:v>
                </c:pt>
                <c:pt idx="16172">
                  <c:v>5.267023</c:v>
                </c:pt>
                <c:pt idx="16173">
                  <c:v>5.267334</c:v>
                </c:pt>
                <c:pt idx="16174">
                  <c:v>5.2676449999999999</c:v>
                </c:pt>
                <c:pt idx="16175">
                  <c:v>5.267957</c:v>
                </c:pt>
                <c:pt idx="16176">
                  <c:v>5.2682669999999998</c:v>
                </c:pt>
                <c:pt idx="16177">
                  <c:v>5.2688129999999997</c:v>
                </c:pt>
                <c:pt idx="16178">
                  <c:v>5.2691239999999997</c:v>
                </c:pt>
                <c:pt idx="16179">
                  <c:v>5.2694349999999996</c:v>
                </c:pt>
                <c:pt idx="16180">
                  <c:v>5.2697459999999996</c:v>
                </c:pt>
                <c:pt idx="16181">
                  <c:v>5.2700560000000003</c:v>
                </c:pt>
                <c:pt idx="16182">
                  <c:v>5.2703660000000001</c:v>
                </c:pt>
                <c:pt idx="16183">
                  <c:v>5.2706739999999996</c:v>
                </c:pt>
                <c:pt idx="16184">
                  <c:v>5.2709849999999996</c:v>
                </c:pt>
                <c:pt idx="16185">
                  <c:v>5.2712960000000004</c:v>
                </c:pt>
                <c:pt idx="16186">
                  <c:v>5.2716079999999996</c:v>
                </c:pt>
                <c:pt idx="16187">
                  <c:v>5.2719180000000003</c:v>
                </c:pt>
                <c:pt idx="16188">
                  <c:v>5.2722309999999997</c:v>
                </c:pt>
                <c:pt idx="16189">
                  <c:v>5.2725419999999996</c:v>
                </c:pt>
                <c:pt idx="16190">
                  <c:v>5.2728529999999996</c:v>
                </c:pt>
                <c:pt idx="16191">
                  <c:v>5.2731649999999997</c:v>
                </c:pt>
                <c:pt idx="16192">
                  <c:v>5.2734769999999997</c:v>
                </c:pt>
                <c:pt idx="16193">
                  <c:v>5.2737889999999998</c:v>
                </c:pt>
                <c:pt idx="16194">
                  <c:v>5.2741009999999999</c:v>
                </c:pt>
                <c:pt idx="16195">
                  <c:v>5.2746789999999999</c:v>
                </c:pt>
                <c:pt idx="16196">
                  <c:v>5.2749899999999998</c:v>
                </c:pt>
                <c:pt idx="16197">
                  <c:v>5.2752999999999997</c:v>
                </c:pt>
                <c:pt idx="16198">
                  <c:v>5.2756109999999996</c:v>
                </c:pt>
                <c:pt idx="16199">
                  <c:v>5.2759229999999997</c:v>
                </c:pt>
                <c:pt idx="16200">
                  <c:v>5.2762349999999998</c:v>
                </c:pt>
                <c:pt idx="16201">
                  <c:v>5.2765449999999996</c:v>
                </c:pt>
                <c:pt idx="16202">
                  <c:v>5.2768560000000004</c:v>
                </c:pt>
                <c:pt idx="16203">
                  <c:v>5.2771660000000002</c:v>
                </c:pt>
                <c:pt idx="16204">
                  <c:v>5.2774770000000002</c:v>
                </c:pt>
                <c:pt idx="16205">
                  <c:v>5.2777880000000001</c:v>
                </c:pt>
                <c:pt idx="16206">
                  <c:v>5.2781000000000002</c:v>
                </c:pt>
                <c:pt idx="16207">
                  <c:v>5.2784120000000003</c:v>
                </c:pt>
                <c:pt idx="16208">
                  <c:v>5.2787240000000004</c:v>
                </c:pt>
                <c:pt idx="16209">
                  <c:v>5.2790359999999996</c:v>
                </c:pt>
                <c:pt idx="16210">
                  <c:v>5.2793460000000003</c:v>
                </c:pt>
                <c:pt idx="16211">
                  <c:v>5.2796589999999997</c:v>
                </c:pt>
                <c:pt idx="16212">
                  <c:v>5.2799699999999996</c:v>
                </c:pt>
                <c:pt idx="16213">
                  <c:v>5.2802800000000003</c:v>
                </c:pt>
                <c:pt idx="16214">
                  <c:v>5.2805910000000003</c:v>
                </c:pt>
                <c:pt idx="16215">
                  <c:v>5.2809039999999996</c:v>
                </c:pt>
                <c:pt idx="16216">
                  <c:v>5.2812150000000004</c:v>
                </c:pt>
                <c:pt idx="16217">
                  <c:v>5.2815250000000002</c:v>
                </c:pt>
                <c:pt idx="16218">
                  <c:v>5.2818360000000002</c:v>
                </c:pt>
                <c:pt idx="16219">
                  <c:v>5.2821449999999999</c:v>
                </c:pt>
                <c:pt idx="16220">
                  <c:v>5.282457</c:v>
                </c:pt>
                <c:pt idx="16221">
                  <c:v>5.2830409999999999</c:v>
                </c:pt>
                <c:pt idx="16222">
                  <c:v>5.2833519999999998</c:v>
                </c:pt>
                <c:pt idx="16223">
                  <c:v>5.2836650000000001</c:v>
                </c:pt>
                <c:pt idx="16224">
                  <c:v>5.283976</c:v>
                </c:pt>
                <c:pt idx="16225">
                  <c:v>5.284287</c:v>
                </c:pt>
                <c:pt idx="16226">
                  <c:v>5.2845979999999999</c:v>
                </c:pt>
                <c:pt idx="16227">
                  <c:v>5.2849089999999999</c:v>
                </c:pt>
                <c:pt idx="16228">
                  <c:v>5.2852199999999998</c:v>
                </c:pt>
                <c:pt idx="16229">
                  <c:v>5.2857419999999999</c:v>
                </c:pt>
                <c:pt idx="16230">
                  <c:v>5.2860529999999999</c:v>
                </c:pt>
                <c:pt idx="16231">
                  <c:v>5.2863639999999998</c:v>
                </c:pt>
                <c:pt idx="16232">
                  <c:v>5.2866749999999998</c:v>
                </c:pt>
                <c:pt idx="16233">
                  <c:v>5.2869849999999996</c:v>
                </c:pt>
                <c:pt idx="16234">
                  <c:v>5.2872960000000004</c:v>
                </c:pt>
                <c:pt idx="16235">
                  <c:v>5.2876070000000004</c:v>
                </c:pt>
                <c:pt idx="16236">
                  <c:v>5.2879180000000003</c:v>
                </c:pt>
                <c:pt idx="16237">
                  <c:v>5.2882290000000003</c:v>
                </c:pt>
                <c:pt idx="16238">
                  <c:v>5.2885410000000004</c:v>
                </c:pt>
                <c:pt idx="16239">
                  <c:v>5.2888520000000003</c:v>
                </c:pt>
                <c:pt idx="16240">
                  <c:v>5.2891649999999997</c:v>
                </c:pt>
                <c:pt idx="16241">
                  <c:v>5.2894769999999998</c:v>
                </c:pt>
                <c:pt idx="16242">
                  <c:v>5.2897879999999997</c:v>
                </c:pt>
                <c:pt idx="16243">
                  <c:v>5.2900989999999997</c:v>
                </c:pt>
                <c:pt idx="16244">
                  <c:v>5.2904109999999998</c:v>
                </c:pt>
                <c:pt idx="16245">
                  <c:v>5.2907219999999997</c:v>
                </c:pt>
                <c:pt idx="16246">
                  <c:v>5.2910320000000004</c:v>
                </c:pt>
                <c:pt idx="16247">
                  <c:v>5.2916150000000002</c:v>
                </c:pt>
                <c:pt idx="16248">
                  <c:v>5.2919260000000001</c:v>
                </c:pt>
                <c:pt idx="16249">
                  <c:v>5.2922370000000001</c:v>
                </c:pt>
                <c:pt idx="16250">
                  <c:v>5.292548</c:v>
                </c:pt>
                <c:pt idx="16251">
                  <c:v>5.2928610000000003</c:v>
                </c:pt>
                <c:pt idx="16252">
                  <c:v>5.2931699999999999</c:v>
                </c:pt>
                <c:pt idx="16253">
                  <c:v>5.293482</c:v>
                </c:pt>
                <c:pt idx="16254">
                  <c:v>5.2937919999999998</c:v>
                </c:pt>
                <c:pt idx="16255">
                  <c:v>5.2941039999999999</c:v>
                </c:pt>
                <c:pt idx="16256">
                  <c:v>5.2944149999999999</c:v>
                </c:pt>
                <c:pt idx="16257">
                  <c:v>5.2947259999999998</c:v>
                </c:pt>
                <c:pt idx="16258">
                  <c:v>5.2950379999999999</c:v>
                </c:pt>
                <c:pt idx="16259">
                  <c:v>5.2953489999999999</c:v>
                </c:pt>
                <c:pt idx="16260">
                  <c:v>5.2956599999999998</c:v>
                </c:pt>
                <c:pt idx="16261">
                  <c:v>5.2959719999999999</c:v>
                </c:pt>
                <c:pt idx="16262">
                  <c:v>5.2962829999999999</c:v>
                </c:pt>
                <c:pt idx="16263">
                  <c:v>5.2965929999999997</c:v>
                </c:pt>
                <c:pt idx="16264">
                  <c:v>5.2969049999999998</c:v>
                </c:pt>
                <c:pt idx="16265">
                  <c:v>5.2972169999999998</c:v>
                </c:pt>
                <c:pt idx="16266">
                  <c:v>5.2975269999999997</c:v>
                </c:pt>
                <c:pt idx="16267">
                  <c:v>5.2978389999999997</c:v>
                </c:pt>
                <c:pt idx="16268">
                  <c:v>5.2981509999999998</c:v>
                </c:pt>
                <c:pt idx="16269">
                  <c:v>5.2984619999999998</c:v>
                </c:pt>
                <c:pt idx="16270">
                  <c:v>5.2987729999999997</c:v>
                </c:pt>
                <c:pt idx="16271">
                  <c:v>5.2990849999999998</c:v>
                </c:pt>
                <c:pt idx="16272">
                  <c:v>5.2993949999999996</c:v>
                </c:pt>
                <c:pt idx="16273">
                  <c:v>5.2999780000000003</c:v>
                </c:pt>
                <c:pt idx="16274">
                  <c:v>5.3002880000000001</c:v>
                </c:pt>
                <c:pt idx="16275">
                  <c:v>5.3005990000000001</c:v>
                </c:pt>
                <c:pt idx="16276">
                  <c:v>5.3009110000000002</c:v>
                </c:pt>
                <c:pt idx="16277">
                  <c:v>5.301221</c:v>
                </c:pt>
                <c:pt idx="16278">
                  <c:v>5.3015330000000001</c:v>
                </c:pt>
                <c:pt idx="16279">
                  <c:v>5.3018429999999999</c:v>
                </c:pt>
                <c:pt idx="16280">
                  <c:v>5.302155</c:v>
                </c:pt>
                <c:pt idx="16281">
                  <c:v>5.3026689999999999</c:v>
                </c:pt>
                <c:pt idx="16282">
                  <c:v>5.3029820000000001</c:v>
                </c:pt>
                <c:pt idx="16283">
                  <c:v>5.303293</c:v>
                </c:pt>
                <c:pt idx="16284">
                  <c:v>5.3036050000000001</c:v>
                </c:pt>
                <c:pt idx="16285">
                  <c:v>5.3039160000000001</c:v>
                </c:pt>
                <c:pt idx="16286">
                  <c:v>5.3042259999999999</c:v>
                </c:pt>
                <c:pt idx="16287">
                  <c:v>5.304538</c:v>
                </c:pt>
                <c:pt idx="16288">
                  <c:v>5.3048489999999999</c:v>
                </c:pt>
                <c:pt idx="16289">
                  <c:v>5.305161</c:v>
                </c:pt>
                <c:pt idx="16290">
                  <c:v>5.305472</c:v>
                </c:pt>
                <c:pt idx="16291">
                  <c:v>5.3057829999999999</c:v>
                </c:pt>
                <c:pt idx="16292">
                  <c:v>5.306095</c:v>
                </c:pt>
                <c:pt idx="16293">
                  <c:v>5.306406</c:v>
                </c:pt>
                <c:pt idx="16294">
                  <c:v>5.3067169999999999</c:v>
                </c:pt>
                <c:pt idx="16295">
                  <c:v>5.3070300000000001</c:v>
                </c:pt>
                <c:pt idx="16296">
                  <c:v>5.3073399999999999</c:v>
                </c:pt>
                <c:pt idx="16297">
                  <c:v>5.307652</c:v>
                </c:pt>
                <c:pt idx="16298">
                  <c:v>5.307963</c:v>
                </c:pt>
                <c:pt idx="16299">
                  <c:v>5.308541</c:v>
                </c:pt>
                <c:pt idx="16300">
                  <c:v>5.3088519999999999</c:v>
                </c:pt>
                <c:pt idx="16301">
                  <c:v>5.309164</c:v>
                </c:pt>
                <c:pt idx="16302">
                  <c:v>5.3094760000000001</c:v>
                </c:pt>
                <c:pt idx="16303">
                  <c:v>5.309787</c:v>
                </c:pt>
                <c:pt idx="16304">
                  <c:v>5.3100969999999998</c:v>
                </c:pt>
                <c:pt idx="16305">
                  <c:v>5.3104089999999999</c:v>
                </c:pt>
                <c:pt idx="16306">
                  <c:v>5.3107189999999997</c:v>
                </c:pt>
                <c:pt idx="16307">
                  <c:v>5.3110299999999997</c:v>
                </c:pt>
                <c:pt idx="16308">
                  <c:v>5.3113390000000003</c:v>
                </c:pt>
                <c:pt idx="16309">
                  <c:v>5.3116490000000001</c:v>
                </c:pt>
                <c:pt idx="16310">
                  <c:v>5.3119610000000002</c:v>
                </c:pt>
                <c:pt idx="16311">
                  <c:v>5.3122720000000001</c:v>
                </c:pt>
                <c:pt idx="16312">
                  <c:v>5.3125840000000002</c:v>
                </c:pt>
                <c:pt idx="16313">
                  <c:v>5.312894</c:v>
                </c:pt>
                <c:pt idx="16314">
                  <c:v>5.3132060000000001</c:v>
                </c:pt>
                <c:pt idx="16315">
                  <c:v>5.313517</c:v>
                </c:pt>
                <c:pt idx="16316">
                  <c:v>5.3138290000000001</c:v>
                </c:pt>
                <c:pt idx="16317">
                  <c:v>5.3141400000000001</c:v>
                </c:pt>
                <c:pt idx="16318">
                  <c:v>5.3144520000000002</c:v>
                </c:pt>
                <c:pt idx="16319">
                  <c:v>5.3147630000000001</c:v>
                </c:pt>
                <c:pt idx="16320">
                  <c:v>5.3150740000000001</c:v>
                </c:pt>
                <c:pt idx="16321">
                  <c:v>5.3153839999999999</c:v>
                </c:pt>
                <c:pt idx="16322">
                  <c:v>5.315696</c:v>
                </c:pt>
                <c:pt idx="16323">
                  <c:v>5.3160080000000001</c:v>
                </c:pt>
                <c:pt idx="16324">
                  <c:v>5.3163179999999999</c:v>
                </c:pt>
                <c:pt idx="16325">
                  <c:v>5.3169019999999998</c:v>
                </c:pt>
                <c:pt idx="16326">
                  <c:v>5.3172139999999999</c:v>
                </c:pt>
                <c:pt idx="16327">
                  <c:v>5.3175270000000001</c:v>
                </c:pt>
                <c:pt idx="16328">
                  <c:v>5.3178359999999998</c:v>
                </c:pt>
                <c:pt idx="16329">
                  <c:v>5.3181459999999996</c:v>
                </c:pt>
                <c:pt idx="16330">
                  <c:v>5.3184570000000004</c:v>
                </c:pt>
                <c:pt idx="16331">
                  <c:v>5.3187660000000001</c:v>
                </c:pt>
                <c:pt idx="16332">
                  <c:v>5.3190790000000003</c:v>
                </c:pt>
                <c:pt idx="16333">
                  <c:v>5.3196139999999996</c:v>
                </c:pt>
                <c:pt idx="16334">
                  <c:v>5.3199259999999997</c:v>
                </c:pt>
                <c:pt idx="16335">
                  <c:v>5.3202369999999997</c:v>
                </c:pt>
                <c:pt idx="16336">
                  <c:v>5.3205489999999998</c:v>
                </c:pt>
                <c:pt idx="16337">
                  <c:v>5.3208599999999997</c:v>
                </c:pt>
                <c:pt idx="16338">
                  <c:v>5.3211719999999998</c:v>
                </c:pt>
                <c:pt idx="16339">
                  <c:v>5.3214819999999996</c:v>
                </c:pt>
                <c:pt idx="16340">
                  <c:v>5.3217939999999997</c:v>
                </c:pt>
                <c:pt idx="16341">
                  <c:v>5.3221040000000004</c:v>
                </c:pt>
                <c:pt idx="16342">
                  <c:v>5.3224140000000002</c:v>
                </c:pt>
                <c:pt idx="16343">
                  <c:v>5.3227250000000002</c:v>
                </c:pt>
                <c:pt idx="16344">
                  <c:v>5.3230380000000004</c:v>
                </c:pt>
                <c:pt idx="16345">
                  <c:v>5.3233480000000002</c:v>
                </c:pt>
                <c:pt idx="16346">
                  <c:v>5.3236590000000001</c:v>
                </c:pt>
                <c:pt idx="16347">
                  <c:v>5.3239700000000001</c:v>
                </c:pt>
                <c:pt idx="16348">
                  <c:v>5.324281</c:v>
                </c:pt>
                <c:pt idx="16349">
                  <c:v>5.324592</c:v>
                </c:pt>
                <c:pt idx="16350">
                  <c:v>5.3249009999999997</c:v>
                </c:pt>
                <c:pt idx="16351">
                  <c:v>5.3254840000000003</c:v>
                </c:pt>
                <c:pt idx="16352">
                  <c:v>5.3257950000000003</c:v>
                </c:pt>
                <c:pt idx="16353">
                  <c:v>5.3261060000000002</c:v>
                </c:pt>
                <c:pt idx="16354">
                  <c:v>5.3264170000000002</c:v>
                </c:pt>
                <c:pt idx="16355">
                  <c:v>5.3267280000000001</c:v>
                </c:pt>
                <c:pt idx="16356">
                  <c:v>5.3270390000000001</c:v>
                </c:pt>
                <c:pt idx="16357">
                  <c:v>5.3273510000000002</c:v>
                </c:pt>
                <c:pt idx="16358">
                  <c:v>5.327661</c:v>
                </c:pt>
                <c:pt idx="16359">
                  <c:v>5.3279730000000001</c:v>
                </c:pt>
                <c:pt idx="16360">
                  <c:v>5.328284</c:v>
                </c:pt>
                <c:pt idx="16361">
                  <c:v>5.3285960000000001</c:v>
                </c:pt>
                <c:pt idx="16362">
                  <c:v>5.3289070000000001</c:v>
                </c:pt>
                <c:pt idx="16363">
                  <c:v>5.3292190000000002</c:v>
                </c:pt>
                <c:pt idx="16364">
                  <c:v>5.329529</c:v>
                </c:pt>
                <c:pt idx="16365">
                  <c:v>5.3298430000000003</c:v>
                </c:pt>
                <c:pt idx="16366">
                  <c:v>5.3301530000000001</c:v>
                </c:pt>
                <c:pt idx="16367">
                  <c:v>5.3304660000000004</c:v>
                </c:pt>
                <c:pt idx="16368">
                  <c:v>5.3307760000000002</c:v>
                </c:pt>
                <c:pt idx="16369">
                  <c:v>5.3310880000000003</c:v>
                </c:pt>
                <c:pt idx="16370">
                  <c:v>5.3314000000000004</c:v>
                </c:pt>
                <c:pt idx="16371">
                  <c:v>5.3317100000000002</c:v>
                </c:pt>
                <c:pt idx="16372">
                  <c:v>5.3320220000000003</c:v>
                </c:pt>
                <c:pt idx="16373">
                  <c:v>5.3323340000000004</c:v>
                </c:pt>
                <c:pt idx="16374">
                  <c:v>5.332643</c:v>
                </c:pt>
                <c:pt idx="16375">
                  <c:v>5.3329550000000001</c:v>
                </c:pt>
                <c:pt idx="16376">
                  <c:v>5.3332660000000001</c:v>
                </c:pt>
                <c:pt idx="16377">
                  <c:v>5.3338460000000003</c:v>
                </c:pt>
                <c:pt idx="16378">
                  <c:v>5.3341580000000004</c:v>
                </c:pt>
                <c:pt idx="16379">
                  <c:v>5.3344690000000003</c:v>
                </c:pt>
                <c:pt idx="16380">
                  <c:v>5.3347810000000004</c:v>
                </c:pt>
                <c:pt idx="16381">
                  <c:v>5.3350929999999996</c:v>
                </c:pt>
                <c:pt idx="16382">
                  <c:v>5.3354039999999996</c:v>
                </c:pt>
                <c:pt idx="16383">
                  <c:v>5.3357150000000004</c:v>
                </c:pt>
                <c:pt idx="16384">
                  <c:v>5.3360269999999996</c:v>
                </c:pt>
                <c:pt idx="16385">
                  <c:v>5.3365390000000001</c:v>
                </c:pt>
                <c:pt idx="16386">
                  <c:v>5.3368510000000002</c:v>
                </c:pt>
                <c:pt idx="16387">
                  <c:v>5.337161</c:v>
                </c:pt>
                <c:pt idx="16388">
                  <c:v>5.3374709999999999</c:v>
                </c:pt>
                <c:pt idx="16389">
                  <c:v>5.3377829999999999</c:v>
                </c:pt>
                <c:pt idx="16390">
                  <c:v>5.3380939999999999</c:v>
                </c:pt>
                <c:pt idx="16391">
                  <c:v>5.3384049999999998</c:v>
                </c:pt>
                <c:pt idx="16392">
                  <c:v>5.3387169999999999</c:v>
                </c:pt>
                <c:pt idx="16393">
                  <c:v>5.339029</c:v>
                </c:pt>
                <c:pt idx="16394">
                  <c:v>5.33934</c:v>
                </c:pt>
                <c:pt idx="16395">
                  <c:v>5.3396520000000001</c:v>
                </c:pt>
                <c:pt idx="16396">
                  <c:v>5.3399640000000002</c:v>
                </c:pt>
                <c:pt idx="16397">
                  <c:v>5.340274</c:v>
                </c:pt>
                <c:pt idx="16398">
                  <c:v>5.3405860000000001</c:v>
                </c:pt>
                <c:pt idx="16399">
                  <c:v>5.3408949999999997</c:v>
                </c:pt>
                <c:pt idx="16400">
                  <c:v>5.3412059999999997</c:v>
                </c:pt>
                <c:pt idx="16401">
                  <c:v>5.3415160000000004</c:v>
                </c:pt>
                <c:pt idx="16402">
                  <c:v>5.341825</c:v>
                </c:pt>
                <c:pt idx="16403">
                  <c:v>5.3424069999999997</c:v>
                </c:pt>
                <c:pt idx="16404">
                  <c:v>5.3427189999999998</c:v>
                </c:pt>
                <c:pt idx="16405">
                  <c:v>5.3430270000000002</c:v>
                </c:pt>
                <c:pt idx="16406">
                  <c:v>5.3433380000000001</c:v>
                </c:pt>
                <c:pt idx="16407">
                  <c:v>5.3436510000000004</c:v>
                </c:pt>
                <c:pt idx="16408">
                  <c:v>5.3439639999999997</c:v>
                </c:pt>
                <c:pt idx="16409">
                  <c:v>5.3442759999999998</c:v>
                </c:pt>
                <c:pt idx="16410">
                  <c:v>5.3445859999999996</c:v>
                </c:pt>
                <c:pt idx="16411">
                  <c:v>5.3448969999999996</c:v>
                </c:pt>
                <c:pt idx="16412">
                  <c:v>5.3452070000000003</c:v>
                </c:pt>
                <c:pt idx="16413">
                  <c:v>5.3455180000000002</c:v>
                </c:pt>
                <c:pt idx="16414">
                  <c:v>5.3458269999999999</c:v>
                </c:pt>
                <c:pt idx="16415">
                  <c:v>5.346139</c:v>
                </c:pt>
                <c:pt idx="16416">
                  <c:v>5.3464499999999999</c:v>
                </c:pt>
                <c:pt idx="16417">
                  <c:v>5.3467609999999999</c:v>
                </c:pt>
                <c:pt idx="16418">
                  <c:v>5.3470719999999998</c:v>
                </c:pt>
                <c:pt idx="16419">
                  <c:v>5.3473829999999998</c:v>
                </c:pt>
                <c:pt idx="16420">
                  <c:v>5.3476929999999996</c:v>
                </c:pt>
                <c:pt idx="16421">
                  <c:v>5.3480049999999997</c:v>
                </c:pt>
                <c:pt idx="16422">
                  <c:v>5.3483169999999998</c:v>
                </c:pt>
                <c:pt idx="16423">
                  <c:v>5.3486260000000003</c:v>
                </c:pt>
                <c:pt idx="16424">
                  <c:v>5.3489389999999997</c:v>
                </c:pt>
                <c:pt idx="16425">
                  <c:v>5.3492509999999998</c:v>
                </c:pt>
                <c:pt idx="16426">
                  <c:v>5.3495609999999996</c:v>
                </c:pt>
                <c:pt idx="16427">
                  <c:v>5.3498700000000001</c:v>
                </c:pt>
                <c:pt idx="16428">
                  <c:v>5.3501810000000001</c:v>
                </c:pt>
                <c:pt idx="16429">
                  <c:v>5.3507619999999996</c:v>
                </c:pt>
                <c:pt idx="16430">
                  <c:v>5.3510749999999998</c:v>
                </c:pt>
                <c:pt idx="16431">
                  <c:v>5.3513840000000004</c:v>
                </c:pt>
                <c:pt idx="16432">
                  <c:v>5.3516950000000003</c:v>
                </c:pt>
                <c:pt idx="16433">
                  <c:v>5.3520070000000004</c:v>
                </c:pt>
                <c:pt idx="16434">
                  <c:v>5.3523170000000002</c:v>
                </c:pt>
                <c:pt idx="16435">
                  <c:v>5.3526290000000003</c:v>
                </c:pt>
                <c:pt idx="16436">
                  <c:v>5.3529400000000003</c:v>
                </c:pt>
                <c:pt idx="16437">
                  <c:v>5.3534699999999997</c:v>
                </c:pt>
                <c:pt idx="16438">
                  <c:v>5.3537800000000004</c:v>
                </c:pt>
                <c:pt idx="16439">
                  <c:v>5.3540910000000004</c:v>
                </c:pt>
                <c:pt idx="16440">
                  <c:v>5.3544010000000002</c:v>
                </c:pt>
                <c:pt idx="16441">
                  <c:v>5.3547130000000003</c:v>
                </c:pt>
                <c:pt idx="16442">
                  <c:v>5.3550240000000002</c:v>
                </c:pt>
                <c:pt idx="16443">
                  <c:v>5.3553319999999998</c:v>
                </c:pt>
                <c:pt idx="16444">
                  <c:v>5.3556419999999996</c:v>
                </c:pt>
                <c:pt idx="16445">
                  <c:v>5.3559530000000004</c:v>
                </c:pt>
                <c:pt idx="16446">
                  <c:v>5.3562640000000004</c:v>
                </c:pt>
                <c:pt idx="16447">
                  <c:v>5.3565759999999996</c:v>
                </c:pt>
                <c:pt idx="16448">
                  <c:v>5.3568889999999998</c:v>
                </c:pt>
                <c:pt idx="16449">
                  <c:v>5.3571980000000003</c:v>
                </c:pt>
                <c:pt idx="16450">
                  <c:v>5.3575090000000003</c:v>
                </c:pt>
                <c:pt idx="16451">
                  <c:v>5.3578210000000004</c:v>
                </c:pt>
                <c:pt idx="16452">
                  <c:v>5.3581320000000003</c:v>
                </c:pt>
                <c:pt idx="16453">
                  <c:v>5.3584420000000001</c:v>
                </c:pt>
                <c:pt idx="16454">
                  <c:v>5.3587540000000002</c:v>
                </c:pt>
                <c:pt idx="16455">
                  <c:v>5.3593320000000002</c:v>
                </c:pt>
                <c:pt idx="16456">
                  <c:v>5.3596430000000002</c:v>
                </c:pt>
                <c:pt idx="16457">
                  <c:v>5.3599540000000001</c:v>
                </c:pt>
                <c:pt idx="16458">
                  <c:v>5.3602629999999998</c:v>
                </c:pt>
                <c:pt idx="16459">
                  <c:v>5.3605739999999997</c:v>
                </c:pt>
                <c:pt idx="16460">
                  <c:v>5.3608830000000003</c:v>
                </c:pt>
                <c:pt idx="16461">
                  <c:v>5.3611959999999996</c:v>
                </c:pt>
                <c:pt idx="16462">
                  <c:v>5.3615069999999996</c:v>
                </c:pt>
                <c:pt idx="16463">
                  <c:v>5.3618160000000001</c:v>
                </c:pt>
                <c:pt idx="16464">
                  <c:v>5.3621270000000001</c:v>
                </c:pt>
                <c:pt idx="16465">
                  <c:v>5.3624390000000002</c:v>
                </c:pt>
                <c:pt idx="16466">
                  <c:v>5.3627479999999998</c:v>
                </c:pt>
                <c:pt idx="16467">
                  <c:v>5.3630579999999997</c:v>
                </c:pt>
                <c:pt idx="16468">
                  <c:v>5.3633699999999997</c:v>
                </c:pt>
                <c:pt idx="16469">
                  <c:v>5.3636809999999997</c:v>
                </c:pt>
                <c:pt idx="16470">
                  <c:v>5.3639939999999999</c:v>
                </c:pt>
                <c:pt idx="16471">
                  <c:v>5.364306</c:v>
                </c:pt>
                <c:pt idx="16472">
                  <c:v>5.3646190000000002</c:v>
                </c:pt>
                <c:pt idx="16473">
                  <c:v>5.3649290000000001</c:v>
                </c:pt>
                <c:pt idx="16474">
                  <c:v>5.36524</c:v>
                </c:pt>
                <c:pt idx="16475">
                  <c:v>5.3655499999999998</c:v>
                </c:pt>
                <c:pt idx="16476">
                  <c:v>5.3658609999999998</c:v>
                </c:pt>
                <c:pt idx="16477">
                  <c:v>5.3661719999999997</c:v>
                </c:pt>
                <c:pt idx="16478">
                  <c:v>5.3664829999999997</c:v>
                </c:pt>
                <c:pt idx="16479">
                  <c:v>5.3667959999999999</c:v>
                </c:pt>
                <c:pt idx="16480">
                  <c:v>5.3671069999999999</c:v>
                </c:pt>
                <c:pt idx="16481">
                  <c:v>5.3676899999999996</c:v>
                </c:pt>
                <c:pt idx="16482">
                  <c:v>5.3679990000000002</c:v>
                </c:pt>
                <c:pt idx="16483">
                  <c:v>5.3683110000000003</c:v>
                </c:pt>
                <c:pt idx="16484">
                  <c:v>5.3686220000000002</c:v>
                </c:pt>
                <c:pt idx="16485">
                  <c:v>5.3689340000000003</c:v>
                </c:pt>
                <c:pt idx="16486">
                  <c:v>5.3692440000000001</c:v>
                </c:pt>
                <c:pt idx="16487">
                  <c:v>5.3695570000000004</c:v>
                </c:pt>
                <c:pt idx="16488">
                  <c:v>5.369866</c:v>
                </c:pt>
                <c:pt idx="16489">
                  <c:v>5.370431</c:v>
                </c:pt>
                <c:pt idx="16490">
                  <c:v>5.3707440000000002</c:v>
                </c:pt>
                <c:pt idx="16491">
                  <c:v>5.3710560000000003</c:v>
                </c:pt>
                <c:pt idx="16492">
                  <c:v>5.3713649999999999</c:v>
                </c:pt>
                <c:pt idx="16493">
                  <c:v>5.3716759999999999</c:v>
                </c:pt>
                <c:pt idx="16494">
                  <c:v>5.3719859999999997</c:v>
                </c:pt>
                <c:pt idx="16495">
                  <c:v>5.3722979999999998</c:v>
                </c:pt>
                <c:pt idx="16496">
                  <c:v>5.3726079999999996</c:v>
                </c:pt>
                <c:pt idx="16497">
                  <c:v>5.3729199999999997</c:v>
                </c:pt>
                <c:pt idx="16498">
                  <c:v>5.3732309999999996</c:v>
                </c:pt>
                <c:pt idx="16499">
                  <c:v>5.3735410000000003</c:v>
                </c:pt>
                <c:pt idx="16500">
                  <c:v>5.3738520000000003</c:v>
                </c:pt>
                <c:pt idx="16501">
                  <c:v>5.3741630000000002</c:v>
                </c:pt>
                <c:pt idx="16502">
                  <c:v>5.3744759999999996</c:v>
                </c:pt>
                <c:pt idx="16503">
                  <c:v>5.3747870000000004</c:v>
                </c:pt>
                <c:pt idx="16504">
                  <c:v>5.3750989999999996</c:v>
                </c:pt>
                <c:pt idx="16505">
                  <c:v>5.3754109999999997</c:v>
                </c:pt>
                <c:pt idx="16506">
                  <c:v>5.3757210000000004</c:v>
                </c:pt>
                <c:pt idx="16507">
                  <c:v>5.3763019999999999</c:v>
                </c:pt>
                <c:pt idx="16508">
                  <c:v>5.3766119999999997</c:v>
                </c:pt>
                <c:pt idx="16509">
                  <c:v>5.3769229999999997</c:v>
                </c:pt>
                <c:pt idx="16510">
                  <c:v>5.3772330000000004</c:v>
                </c:pt>
                <c:pt idx="16511">
                  <c:v>5.3775430000000002</c:v>
                </c:pt>
                <c:pt idx="16512">
                  <c:v>5.3778540000000001</c:v>
                </c:pt>
                <c:pt idx="16513">
                  <c:v>5.3781639999999999</c:v>
                </c:pt>
                <c:pt idx="16514">
                  <c:v>5.378476</c:v>
                </c:pt>
                <c:pt idx="16515">
                  <c:v>5.3787880000000001</c:v>
                </c:pt>
                <c:pt idx="16516">
                  <c:v>5.3790990000000001</c:v>
                </c:pt>
                <c:pt idx="16517">
                  <c:v>5.3794089999999999</c:v>
                </c:pt>
                <c:pt idx="16518">
                  <c:v>5.3797189999999997</c:v>
                </c:pt>
                <c:pt idx="16519">
                  <c:v>5.3800299999999996</c:v>
                </c:pt>
                <c:pt idx="16520">
                  <c:v>5.3803409999999996</c:v>
                </c:pt>
                <c:pt idx="16521">
                  <c:v>5.3806520000000004</c:v>
                </c:pt>
                <c:pt idx="16522">
                  <c:v>5.3809649999999998</c:v>
                </c:pt>
                <c:pt idx="16523">
                  <c:v>5.3812769999999999</c:v>
                </c:pt>
                <c:pt idx="16524">
                  <c:v>5.3815879999999998</c:v>
                </c:pt>
                <c:pt idx="16525">
                  <c:v>5.3818989999999998</c:v>
                </c:pt>
                <c:pt idx="16526">
                  <c:v>5.3822080000000003</c:v>
                </c:pt>
                <c:pt idx="16527">
                  <c:v>5.3825190000000003</c:v>
                </c:pt>
                <c:pt idx="16528">
                  <c:v>5.3828300000000002</c:v>
                </c:pt>
                <c:pt idx="16529">
                  <c:v>5.3831389999999999</c:v>
                </c:pt>
                <c:pt idx="16530">
                  <c:v>5.3834489999999997</c:v>
                </c:pt>
                <c:pt idx="16531">
                  <c:v>5.3837590000000004</c:v>
                </c:pt>
                <c:pt idx="16532">
                  <c:v>5.3840709999999996</c:v>
                </c:pt>
                <c:pt idx="16533">
                  <c:v>5.3846550000000004</c:v>
                </c:pt>
                <c:pt idx="16534">
                  <c:v>5.3849660000000004</c:v>
                </c:pt>
                <c:pt idx="16535">
                  <c:v>5.385275</c:v>
                </c:pt>
                <c:pt idx="16536">
                  <c:v>5.3855839999999997</c:v>
                </c:pt>
                <c:pt idx="16537">
                  <c:v>5.3858949999999997</c:v>
                </c:pt>
                <c:pt idx="16538">
                  <c:v>5.3862079999999999</c:v>
                </c:pt>
                <c:pt idx="16539">
                  <c:v>5.3865179999999997</c:v>
                </c:pt>
                <c:pt idx="16540">
                  <c:v>5.3868280000000004</c:v>
                </c:pt>
                <c:pt idx="16541">
                  <c:v>5.3873559999999996</c:v>
                </c:pt>
                <c:pt idx="16542">
                  <c:v>5.3876679999999997</c:v>
                </c:pt>
                <c:pt idx="16543">
                  <c:v>5.3879789999999996</c:v>
                </c:pt>
                <c:pt idx="16544">
                  <c:v>5.3882890000000003</c:v>
                </c:pt>
                <c:pt idx="16545">
                  <c:v>5.388598</c:v>
                </c:pt>
                <c:pt idx="16546">
                  <c:v>5.3889079999999998</c:v>
                </c:pt>
                <c:pt idx="16547">
                  <c:v>5.3892189999999998</c:v>
                </c:pt>
                <c:pt idx="16548">
                  <c:v>5.3895309999999998</c:v>
                </c:pt>
                <c:pt idx="16549">
                  <c:v>5.3898419999999998</c:v>
                </c:pt>
                <c:pt idx="16550">
                  <c:v>5.3901519999999996</c:v>
                </c:pt>
                <c:pt idx="16551">
                  <c:v>5.3904629999999996</c:v>
                </c:pt>
                <c:pt idx="16552">
                  <c:v>5.3907749999999997</c:v>
                </c:pt>
                <c:pt idx="16553">
                  <c:v>5.3910859999999996</c:v>
                </c:pt>
                <c:pt idx="16554">
                  <c:v>5.3913970000000004</c:v>
                </c:pt>
                <c:pt idx="16555">
                  <c:v>5.3917070000000002</c:v>
                </c:pt>
                <c:pt idx="16556">
                  <c:v>5.3920190000000003</c:v>
                </c:pt>
                <c:pt idx="16557">
                  <c:v>5.3923319999999997</c:v>
                </c:pt>
                <c:pt idx="16558">
                  <c:v>5.3926420000000004</c:v>
                </c:pt>
                <c:pt idx="16559">
                  <c:v>5.3932219999999997</c:v>
                </c:pt>
                <c:pt idx="16560">
                  <c:v>5.3935310000000003</c:v>
                </c:pt>
                <c:pt idx="16561">
                  <c:v>5.3938430000000004</c:v>
                </c:pt>
                <c:pt idx="16562">
                  <c:v>5.3941549999999996</c:v>
                </c:pt>
                <c:pt idx="16563">
                  <c:v>5.3944660000000004</c:v>
                </c:pt>
                <c:pt idx="16564">
                  <c:v>5.3947770000000004</c:v>
                </c:pt>
                <c:pt idx="16565">
                  <c:v>5.3950870000000002</c:v>
                </c:pt>
                <c:pt idx="16566">
                  <c:v>5.3953959999999999</c:v>
                </c:pt>
                <c:pt idx="16567">
                  <c:v>5.3957079999999999</c:v>
                </c:pt>
                <c:pt idx="16568">
                  <c:v>5.3960179999999998</c:v>
                </c:pt>
                <c:pt idx="16569">
                  <c:v>5.3963289999999997</c:v>
                </c:pt>
                <c:pt idx="16570">
                  <c:v>5.3966409999999998</c:v>
                </c:pt>
                <c:pt idx="16571">
                  <c:v>5.3969519999999997</c:v>
                </c:pt>
                <c:pt idx="16572">
                  <c:v>5.397265</c:v>
                </c:pt>
                <c:pt idx="16573">
                  <c:v>5.3975759999999999</c:v>
                </c:pt>
                <c:pt idx="16574">
                  <c:v>5.3978869999999999</c:v>
                </c:pt>
                <c:pt idx="16575">
                  <c:v>5.3981979999999998</c:v>
                </c:pt>
                <c:pt idx="16576">
                  <c:v>5.3985060000000002</c:v>
                </c:pt>
                <c:pt idx="16577">
                  <c:v>5.3988160000000001</c:v>
                </c:pt>
                <c:pt idx="16578">
                  <c:v>5.3991280000000001</c:v>
                </c:pt>
                <c:pt idx="16579">
                  <c:v>5.3994400000000002</c:v>
                </c:pt>
                <c:pt idx="16580">
                  <c:v>5.39975</c:v>
                </c:pt>
                <c:pt idx="16581">
                  <c:v>5.4000599999999999</c:v>
                </c:pt>
                <c:pt idx="16582">
                  <c:v>5.400372</c:v>
                </c:pt>
                <c:pt idx="16583">
                  <c:v>5.4006829999999999</c:v>
                </c:pt>
                <c:pt idx="16584">
                  <c:v>5.4009939999999999</c:v>
                </c:pt>
                <c:pt idx="16585">
                  <c:v>5.4015709999999997</c:v>
                </c:pt>
                <c:pt idx="16586">
                  <c:v>5.4018810000000004</c:v>
                </c:pt>
                <c:pt idx="16587">
                  <c:v>5.4021929999999996</c:v>
                </c:pt>
                <c:pt idx="16588">
                  <c:v>5.4025030000000003</c:v>
                </c:pt>
                <c:pt idx="16589">
                  <c:v>5.4028140000000002</c:v>
                </c:pt>
                <c:pt idx="16590">
                  <c:v>5.4031260000000003</c:v>
                </c:pt>
                <c:pt idx="16591">
                  <c:v>5.4034370000000003</c:v>
                </c:pt>
                <c:pt idx="16592">
                  <c:v>5.4037490000000004</c:v>
                </c:pt>
                <c:pt idx="16593">
                  <c:v>5.4042830000000004</c:v>
                </c:pt>
                <c:pt idx="16594">
                  <c:v>5.4045930000000002</c:v>
                </c:pt>
                <c:pt idx="16595">
                  <c:v>5.404903</c:v>
                </c:pt>
                <c:pt idx="16596">
                  <c:v>5.405214</c:v>
                </c:pt>
                <c:pt idx="16597">
                  <c:v>5.4055249999999999</c:v>
                </c:pt>
                <c:pt idx="16598">
                  <c:v>5.405837</c:v>
                </c:pt>
                <c:pt idx="16599">
                  <c:v>5.4061469999999998</c:v>
                </c:pt>
                <c:pt idx="16600">
                  <c:v>5.4064579999999998</c:v>
                </c:pt>
                <c:pt idx="16601">
                  <c:v>5.4067699999999999</c:v>
                </c:pt>
                <c:pt idx="16602">
                  <c:v>5.4070799999999997</c:v>
                </c:pt>
                <c:pt idx="16603">
                  <c:v>5.4073919999999998</c:v>
                </c:pt>
                <c:pt idx="16604">
                  <c:v>5.4077029999999997</c:v>
                </c:pt>
                <c:pt idx="16605">
                  <c:v>5.4080139999999997</c:v>
                </c:pt>
                <c:pt idx="16606">
                  <c:v>5.4083240000000004</c:v>
                </c:pt>
                <c:pt idx="16607">
                  <c:v>5.408633</c:v>
                </c:pt>
                <c:pt idx="16608">
                  <c:v>5.4089450000000001</c:v>
                </c:pt>
                <c:pt idx="16609">
                  <c:v>5.4092570000000002</c:v>
                </c:pt>
                <c:pt idx="16610">
                  <c:v>5.4095700000000004</c:v>
                </c:pt>
                <c:pt idx="16611">
                  <c:v>5.4101520000000001</c:v>
                </c:pt>
                <c:pt idx="16612">
                  <c:v>5.4104650000000003</c:v>
                </c:pt>
                <c:pt idx="16613">
                  <c:v>5.4107750000000001</c:v>
                </c:pt>
                <c:pt idx="16614">
                  <c:v>5.4110839999999998</c:v>
                </c:pt>
                <c:pt idx="16615">
                  <c:v>5.4113930000000003</c:v>
                </c:pt>
                <c:pt idx="16616">
                  <c:v>5.4117030000000002</c:v>
                </c:pt>
                <c:pt idx="16617">
                  <c:v>5.4120160000000004</c:v>
                </c:pt>
                <c:pt idx="16618">
                  <c:v>5.4123270000000003</c:v>
                </c:pt>
                <c:pt idx="16619">
                  <c:v>5.4126399999999997</c:v>
                </c:pt>
                <c:pt idx="16620">
                  <c:v>5.4129500000000004</c:v>
                </c:pt>
                <c:pt idx="16621">
                  <c:v>5.4132610000000003</c:v>
                </c:pt>
                <c:pt idx="16622">
                  <c:v>5.4135739999999997</c:v>
                </c:pt>
                <c:pt idx="16623">
                  <c:v>5.4138859999999998</c:v>
                </c:pt>
                <c:pt idx="16624">
                  <c:v>5.4141979999999998</c:v>
                </c:pt>
                <c:pt idx="16625">
                  <c:v>5.4145079999999997</c:v>
                </c:pt>
                <c:pt idx="16626">
                  <c:v>5.4148189999999996</c:v>
                </c:pt>
                <c:pt idx="16627">
                  <c:v>5.4151300000000004</c:v>
                </c:pt>
                <c:pt idx="16628">
                  <c:v>5.4154410000000004</c:v>
                </c:pt>
                <c:pt idx="16629">
                  <c:v>5.4157529999999996</c:v>
                </c:pt>
                <c:pt idx="16630">
                  <c:v>5.4160630000000003</c:v>
                </c:pt>
                <c:pt idx="16631">
                  <c:v>5.4163740000000002</c:v>
                </c:pt>
                <c:pt idx="16632">
                  <c:v>5.4166850000000002</c:v>
                </c:pt>
                <c:pt idx="16633">
                  <c:v>5.4169939999999999</c:v>
                </c:pt>
                <c:pt idx="16634">
                  <c:v>5.4173049999999998</c:v>
                </c:pt>
                <c:pt idx="16635">
                  <c:v>5.4176130000000002</c:v>
                </c:pt>
                <c:pt idx="16636">
                  <c:v>5.4179250000000003</c:v>
                </c:pt>
                <c:pt idx="16637">
                  <c:v>5.418507</c:v>
                </c:pt>
                <c:pt idx="16638">
                  <c:v>5.4188190000000001</c:v>
                </c:pt>
                <c:pt idx="16639">
                  <c:v>5.4191320000000003</c:v>
                </c:pt>
                <c:pt idx="16640">
                  <c:v>5.419441</c:v>
                </c:pt>
                <c:pt idx="16641">
                  <c:v>5.4197519999999999</c:v>
                </c:pt>
                <c:pt idx="16642">
                  <c:v>5.4200629999999999</c:v>
                </c:pt>
                <c:pt idx="16643">
                  <c:v>5.4203729999999997</c:v>
                </c:pt>
                <c:pt idx="16644">
                  <c:v>5.4206839999999996</c:v>
                </c:pt>
                <c:pt idx="16645">
                  <c:v>5.4212309999999997</c:v>
                </c:pt>
                <c:pt idx="16646">
                  <c:v>5.4215410000000004</c:v>
                </c:pt>
                <c:pt idx="16647">
                  <c:v>5.4218520000000003</c:v>
                </c:pt>
                <c:pt idx="16648">
                  <c:v>5.4221630000000003</c:v>
                </c:pt>
                <c:pt idx="16649">
                  <c:v>5.422472</c:v>
                </c:pt>
                <c:pt idx="16650">
                  <c:v>5.4227829999999999</c:v>
                </c:pt>
                <c:pt idx="16651">
                  <c:v>5.4230929999999997</c:v>
                </c:pt>
                <c:pt idx="16652">
                  <c:v>5.4234059999999999</c:v>
                </c:pt>
                <c:pt idx="16653">
                  <c:v>5.4237159999999998</c:v>
                </c:pt>
                <c:pt idx="16654">
                  <c:v>5.4240269999999997</c:v>
                </c:pt>
                <c:pt idx="16655">
                  <c:v>5.4243389999999998</c:v>
                </c:pt>
                <c:pt idx="16656">
                  <c:v>5.4246509999999999</c:v>
                </c:pt>
                <c:pt idx="16657">
                  <c:v>5.4249609999999997</c:v>
                </c:pt>
                <c:pt idx="16658">
                  <c:v>5.4252729999999998</c:v>
                </c:pt>
                <c:pt idx="16659">
                  <c:v>5.4255849999999999</c:v>
                </c:pt>
                <c:pt idx="16660">
                  <c:v>5.425897</c:v>
                </c:pt>
                <c:pt idx="16661">
                  <c:v>5.4262069999999998</c:v>
                </c:pt>
                <c:pt idx="16662">
                  <c:v>5.4265179999999997</c:v>
                </c:pt>
                <c:pt idx="16663">
                  <c:v>5.4271010000000004</c:v>
                </c:pt>
                <c:pt idx="16664">
                  <c:v>5.4274129999999996</c:v>
                </c:pt>
                <c:pt idx="16665">
                  <c:v>5.427721</c:v>
                </c:pt>
                <c:pt idx="16666">
                  <c:v>5.4280290000000004</c:v>
                </c:pt>
                <c:pt idx="16667">
                  <c:v>5.4283409999999996</c:v>
                </c:pt>
                <c:pt idx="16668">
                  <c:v>5.4286519999999996</c:v>
                </c:pt>
                <c:pt idx="16669">
                  <c:v>5.4289620000000003</c:v>
                </c:pt>
                <c:pt idx="16670">
                  <c:v>5.4292740000000004</c:v>
                </c:pt>
                <c:pt idx="16671">
                  <c:v>5.4295850000000003</c:v>
                </c:pt>
                <c:pt idx="16672">
                  <c:v>5.4298960000000003</c:v>
                </c:pt>
                <c:pt idx="16673">
                  <c:v>5.4302060000000001</c:v>
                </c:pt>
                <c:pt idx="16674">
                  <c:v>5.4305149999999998</c:v>
                </c:pt>
                <c:pt idx="16675">
                  <c:v>5.4308269999999998</c:v>
                </c:pt>
                <c:pt idx="16676">
                  <c:v>5.4311369999999997</c:v>
                </c:pt>
                <c:pt idx="16677">
                  <c:v>5.4314479999999996</c:v>
                </c:pt>
                <c:pt idx="16678">
                  <c:v>5.4317580000000003</c:v>
                </c:pt>
                <c:pt idx="16679">
                  <c:v>5.4320680000000001</c:v>
                </c:pt>
                <c:pt idx="16680">
                  <c:v>5.4323779999999999</c:v>
                </c:pt>
                <c:pt idx="16681">
                  <c:v>5.4326889999999999</c:v>
                </c:pt>
                <c:pt idx="16682">
                  <c:v>5.4329999999999998</c:v>
                </c:pt>
                <c:pt idx="16683">
                  <c:v>5.4333099999999996</c:v>
                </c:pt>
                <c:pt idx="16684">
                  <c:v>5.4336219999999997</c:v>
                </c:pt>
                <c:pt idx="16685">
                  <c:v>5.4339320000000004</c:v>
                </c:pt>
                <c:pt idx="16686">
                  <c:v>5.4342420000000002</c:v>
                </c:pt>
                <c:pt idx="16687">
                  <c:v>5.4345530000000002</c:v>
                </c:pt>
                <c:pt idx="16688">
                  <c:v>5.4348619999999999</c:v>
                </c:pt>
                <c:pt idx="16689">
                  <c:v>5.4354399999999998</c:v>
                </c:pt>
                <c:pt idx="16690">
                  <c:v>5.4357499999999996</c:v>
                </c:pt>
                <c:pt idx="16691">
                  <c:v>5.4360609999999996</c:v>
                </c:pt>
                <c:pt idx="16692">
                  <c:v>5.4363739999999998</c:v>
                </c:pt>
                <c:pt idx="16693">
                  <c:v>5.4366849999999998</c:v>
                </c:pt>
                <c:pt idx="16694">
                  <c:v>5.4369959999999997</c:v>
                </c:pt>
                <c:pt idx="16695">
                  <c:v>5.4373069999999997</c:v>
                </c:pt>
                <c:pt idx="16696">
                  <c:v>5.4376160000000002</c:v>
                </c:pt>
                <c:pt idx="16697">
                  <c:v>5.4381630000000003</c:v>
                </c:pt>
                <c:pt idx="16698">
                  <c:v>5.4384730000000001</c:v>
                </c:pt>
                <c:pt idx="16699">
                  <c:v>5.4387850000000002</c:v>
                </c:pt>
                <c:pt idx="16700">
                  <c:v>5.4390960000000002</c:v>
                </c:pt>
                <c:pt idx="16701">
                  <c:v>5.4394070000000001</c:v>
                </c:pt>
                <c:pt idx="16702">
                  <c:v>5.4397180000000001</c:v>
                </c:pt>
                <c:pt idx="16703">
                  <c:v>5.4400300000000001</c:v>
                </c:pt>
                <c:pt idx="16704">
                  <c:v>5.44034</c:v>
                </c:pt>
                <c:pt idx="16705">
                  <c:v>5.4406509999999999</c:v>
                </c:pt>
                <c:pt idx="16706">
                  <c:v>5.4409609999999997</c:v>
                </c:pt>
                <c:pt idx="16707">
                  <c:v>5.4412729999999998</c:v>
                </c:pt>
                <c:pt idx="16708">
                  <c:v>5.4415849999999999</c:v>
                </c:pt>
                <c:pt idx="16709">
                  <c:v>5.4418930000000003</c:v>
                </c:pt>
                <c:pt idx="16710">
                  <c:v>5.442202</c:v>
                </c:pt>
                <c:pt idx="16711">
                  <c:v>5.4425129999999999</c:v>
                </c:pt>
                <c:pt idx="16712">
                  <c:v>5.4428239999999999</c:v>
                </c:pt>
                <c:pt idx="16713">
                  <c:v>5.4431349999999998</c:v>
                </c:pt>
                <c:pt idx="16714">
                  <c:v>5.4434469999999999</c:v>
                </c:pt>
                <c:pt idx="16715">
                  <c:v>5.4440270000000002</c:v>
                </c:pt>
                <c:pt idx="16716">
                  <c:v>5.4443380000000001</c:v>
                </c:pt>
                <c:pt idx="16717">
                  <c:v>5.4446500000000002</c:v>
                </c:pt>
                <c:pt idx="16718">
                  <c:v>5.4449589999999999</c:v>
                </c:pt>
                <c:pt idx="16719">
                  <c:v>5.4452680000000004</c:v>
                </c:pt>
                <c:pt idx="16720">
                  <c:v>5.4455780000000003</c:v>
                </c:pt>
                <c:pt idx="16721">
                  <c:v>5.4458890000000002</c:v>
                </c:pt>
                <c:pt idx="16722">
                  <c:v>5.4462000000000002</c:v>
                </c:pt>
                <c:pt idx="16723">
                  <c:v>5.4465120000000002</c:v>
                </c:pt>
                <c:pt idx="16724">
                  <c:v>5.4468220000000001</c:v>
                </c:pt>
                <c:pt idx="16725">
                  <c:v>5.447133</c:v>
                </c:pt>
                <c:pt idx="16726">
                  <c:v>5.4474460000000002</c:v>
                </c:pt>
                <c:pt idx="16727">
                  <c:v>5.4477570000000002</c:v>
                </c:pt>
                <c:pt idx="16728">
                  <c:v>5.4480690000000003</c:v>
                </c:pt>
                <c:pt idx="16729">
                  <c:v>5.4483779999999999</c:v>
                </c:pt>
                <c:pt idx="16730">
                  <c:v>5.4486879999999998</c:v>
                </c:pt>
                <c:pt idx="16731">
                  <c:v>5.4489999999999998</c:v>
                </c:pt>
                <c:pt idx="16732">
                  <c:v>5.4493109999999998</c:v>
                </c:pt>
                <c:pt idx="16733">
                  <c:v>5.4496229999999999</c:v>
                </c:pt>
                <c:pt idx="16734">
                  <c:v>5.4499339999999998</c:v>
                </c:pt>
                <c:pt idx="16735">
                  <c:v>5.4502439999999996</c:v>
                </c:pt>
                <c:pt idx="16736">
                  <c:v>5.4505540000000003</c:v>
                </c:pt>
                <c:pt idx="16737">
                  <c:v>5.4508640000000002</c:v>
                </c:pt>
                <c:pt idx="16738">
                  <c:v>5.451174</c:v>
                </c:pt>
                <c:pt idx="16739">
                  <c:v>5.4514849999999999</c:v>
                </c:pt>
                <c:pt idx="16740">
                  <c:v>5.4517949999999997</c:v>
                </c:pt>
                <c:pt idx="16741">
                  <c:v>5.452375</c:v>
                </c:pt>
                <c:pt idx="16742">
                  <c:v>5.4526870000000001</c:v>
                </c:pt>
                <c:pt idx="16743">
                  <c:v>5.4529969999999999</c:v>
                </c:pt>
                <c:pt idx="16744">
                  <c:v>5.4533060000000004</c:v>
                </c:pt>
                <c:pt idx="16745">
                  <c:v>5.4536160000000002</c:v>
                </c:pt>
                <c:pt idx="16746">
                  <c:v>5.4539239999999998</c:v>
                </c:pt>
                <c:pt idx="16747">
                  <c:v>5.4542359999999999</c:v>
                </c:pt>
                <c:pt idx="16748">
                  <c:v>5.4545469999999998</c:v>
                </c:pt>
                <c:pt idx="16749">
                  <c:v>5.4550890000000001</c:v>
                </c:pt>
                <c:pt idx="16750">
                  <c:v>5.4554010000000002</c:v>
                </c:pt>
                <c:pt idx="16751">
                  <c:v>5.4557130000000003</c:v>
                </c:pt>
                <c:pt idx="16752">
                  <c:v>5.4560219999999999</c:v>
                </c:pt>
                <c:pt idx="16753">
                  <c:v>5.456334</c:v>
                </c:pt>
                <c:pt idx="16754">
                  <c:v>5.4566439999999998</c:v>
                </c:pt>
                <c:pt idx="16755">
                  <c:v>5.4569549999999998</c:v>
                </c:pt>
                <c:pt idx="16756">
                  <c:v>5.4572669999999999</c:v>
                </c:pt>
                <c:pt idx="16757">
                  <c:v>5.4575779999999998</c:v>
                </c:pt>
                <c:pt idx="16758">
                  <c:v>5.4578879999999996</c:v>
                </c:pt>
                <c:pt idx="16759">
                  <c:v>5.4581970000000002</c:v>
                </c:pt>
                <c:pt idx="16760">
                  <c:v>5.4585080000000001</c:v>
                </c:pt>
                <c:pt idx="16761">
                  <c:v>5.4588190000000001</c:v>
                </c:pt>
                <c:pt idx="16762">
                  <c:v>5.45913</c:v>
                </c:pt>
                <c:pt idx="16763">
                  <c:v>5.459441</c:v>
                </c:pt>
                <c:pt idx="16764">
                  <c:v>5.4597519999999999</c:v>
                </c:pt>
                <c:pt idx="16765">
                  <c:v>5.4600629999999999</c:v>
                </c:pt>
                <c:pt idx="16766">
                  <c:v>5.4603739999999998</c:v>
                </c:pt>
                <c:pt idx="16767">
                  <c:v>5.4609500000000004</c:v>
                </c:pt>
                <c:pt idx="16768">
                  <c:v>5.4612600000000002</c:v>
                </c:pt>
                <c:pt idx="16769">
                  <c:v>5.4615720000000003</c:v>
                </c:pt>
                <c:pt idx="16770">
                  <c:v>5.4618840000000004</c:v>
                </c:pt>
                <c:pt idx="16771">
                  <c:v>5.4621950000000004</c:v>
                </c:pt>
                <c:pt idx="16772">
                  <c:v>5.462504</c:v>
                </c:pt>
                <c:pt idx="16773">
                  <c:v>5.462815</c:v>
                </c:pt>
                <c:pt idx="16774">
                  <c:v>5.4631239999999996</c:v>
                </c:pt>
                <c:pt idx="16775">
                  <c:v>5.4634340000000003</c:v>
                </c:pt>
                <c:pt idx="16776">
                  <c:v>5.4637469999999997</c:v>
                </c:pt>
                <c:pt idx="16777">
                  <c:v>5.4640570000000004</c:v>
                </c:pt>
                <c:pt idx="16778">
                  <c:v>5.4643680000000003</c:v>
                </c:pt>
                <c:pt idx="16779">
                  <c:v>5.4646809999999997</c:v>
                </c:pt>
                <c:pt idx="16780">
                  <c:v>5.4649929999999998</c:v>
                </c:pt>
                <c:pt idx="16781">
                  <c:v>5.4653020000000003</c:v>
                </c:pt>
                <c:pt idx="16782">
                  <c:v>5.4656140000000004</c:v>
                </c:pt>
                <c:pt idx="16783">
                  <c:v>5.4659250000000004</c:v>
                </c:pt>
                <c:pt idx="16784">
                  <c:v>5.4662369999999996</c:v>
                </c:pt>
                <c:pt idx="16785">
                  <c:v>5.4665470000000003</c:v>
                </c:pt>
                <c:pt idx="16786">
                  <c:v>5.4668580000000002</c:v>
                </c:pt>
                <c:pt idx="16787">
                  <c:v>5.4671700000000003</c:v>
                </c:pt>
                <c:pt idx="16788">
                  <c:v>5.4674810000000003</c:v>
                </c:pt>
                <c:pt idx="16789">
                  <c:v>5.4677930000000003</c:v>
                </c:pt>
                <c:pt idx="16790">
                  <c:v>5.4681050000000004</c:v>
                </c:pt>
                <c:pt idx="16791">
                  <c:v>5.4684150000000002</c:v>
                </c:pt>
                <c:pt idx="16792">
                  <c:v>5.4687260000000002</c:v>
                </c:pt>
                <c:pt idx="16793">
                  <c:v>5.4693050000000003</c:v>
                </c:pt>
                <c:pt idx="16794">
                  <c:v>5.4696160000000003</c:v>
                </c:pt>
                <c:pt idx="16795">
                  <c:v>5.4699270000000002</c:v>
                </c:pt>
                <c:pt idx="16796">
                  <c:v>5.470237</c:v>
                </c:pt>
                <c:pt idx="16797">
                  <c:v>5.4705469999999998</c:v>
                </c:pt>
                <c:pt idx="16798">
                  <c:v>5.4708550000000002</c:v>
                </c:pt>
                <c:pt idx="16799">
                  <c:v>5.4711670000000003</c:v>
                </c:pt>
                <c:pt idx="16800">
                  <c:v>5.4714790000000004</c:v>
                </c:pt>
                <c:pt idx="16801">
                  <c:v>5.4720319999999996</c:v>
                </c:pt>
                <c:pt idx="16802">
                  <c:v>5.4723459999999999</c:v>
                </c:pt>
                <c:pt idx="16803">
                  <c:v>5.4726559999999997</c:v>
                </c:pt>
                <c:pt idx="16804">
                  <c:v>5.4729660000000004</c:v>
                </c:pt>
                <c:pt idx="16805">
                  <c:v>5.4732770000000004</c:v>
                </c:pt>
                <c:pt idx="16806">
                  <c:v>5.4735889999999996</c:v>
                </c:pt>
                <c:pt idx="16807">
                  <c:v>5.4739009999999997</c:v>
                </c:pt>
                <c:pt idx="16808">
                  <c:v>5.4742119999999996</c:v>
                </c:pt>
                <c:pt idx="16809">
                  <c:v>5.4745249999999999</c:v>
                </c:pt>
                <c:pt idx="16810">
                  <c:v>5.4748349999999997</c:v>
                </c:pt>
                <c:pt idx="16811">
                  <c:v>5.4751469999999998</c:v>
                </c:pt>
                <c:pt idx="16812">
                  <c:v>5.4754569999999996</c:v>
                </c:pt>
                <c:pt idx="16813">
                  <c:v>5.4757699999999998</c:v>
                </c:pt>
                <c:pt idx="16814">
                  <c:v>5.4760809999999998</c:v>
                </c:pt>
                <c:pt idx="16815">
                  <c:v>5.4763909999999996</c:v>
                </c:pt>
                <c:pt idx="16816">
                  <c:v>5.4767020000000004</c:v>
                </c:pt>
                <c:pt idx="16817">
                  <c:v>5.4770139999999996</c:v>
                </c:pt>
                <c:pt idx="16818">
                  <c:v>5.4773250000000004</c:v>
                </c:pt>
                <c:pt idx="16819">
                  <c:v>5.4779039999999997</c:v>
                </c:pt>
                <c:pt idx="16820">
                  <c:v>5.4782159999999998</c:v>
                </c:pt>
                <c:pt idx="16821">
                  <c:v>5.4785240000000002</c:v>
                </c:pt>
                <c:pt idx="16822">
                  <c:v>5.4788350000000001</c:v>
                </c:pt>
                <c:pt idx="16823">
                  <c:v>5.4791470000000002</c:v>
                </c:pt>
                <c:pt idx="16824">
                  <c:v>5.4794590000000003</c:v>
                </c:pt>
                <c:pt idx="16825">
                  <c:v>5.4797700000000003</c:v>
                </c:pt>
                <c:pt idx="16826">
                  <c:v>5.4800820000000003</c:v>
                </c:pt>
                <c:pt idx="16827">
                  <c:v>5.4803930000000003</c:v>
                </c:pt>
                <c:pt idx="16828">
                  <c:v>5.4807059999999996</c:v>
                </c:pt>
                <c:pt idx="16829">
                  <c:v>5.4810179999999997</c:v>
                </c:pt>
                <c:pt idx="16830">
                  <c:v>5.4813280000000004</c:v>
                </c:pt>
                <c:pt idx="16831">
                  <c:v>5.4816390000000004</c:v>
                </c:pt>
                <c:pt idx="16832">
                  <c:v>5.4819509999999996</c:v>
                </c:pt>
                <c:pt idx="16833">
                  <c:v>5.4822620000000004</c:v>
                </c:pt>
                <c:pt idx="16834">
                  <c:v>5.4825739999999996</c:v>
                </c:pt>
                <c:pt idx="16835">
                  <c:v>5.4828840000000003</c:v>
                </c:pt>
                <c:pt idx="16836">
                  <c:v>5.4831940000000001</c:v>
                </c:pt>
                <c:pt idx="16837">
                  <c:v>5.4835029999999998</c:v>
                </c:pt>
                <c:pt idx="16838">
                  <c:v>5.4838129999999996</c:v>
                </c:pt>
                <c:pt idx="16839">
                  <c:v>5.4841240000000004</c:v>
                </c:pt>
                <c:pt idx="16840">
                  <c:v>5.4844359999999996</c:v>
                </c:pt>
                <c:pt idx="16841">
                  <c:v>5.4847469999999996</c:v>
                </c:pt>
                <c:pt idx="16842">
                  <c:v>5.4850580000000004</c:v>
                </c:pt>
                <c:pt idx="16843">
                  <c:v>5.4853699999999996</c:v>
                </c:pt>
                <c:pt idx="16844">
                  <c:v>5.4856809999999996</c:v>
                </c:pt>
                <c:pt idx="16845">
                  <c:v>5.4862580000000003</c:v>
                </c:pt>
                <c:pt idx="16846">
                  <c:v>5.486567</c:v>
                </c:pt>
                <c:pt idx="16847">
                  <c:v>5.4868759999999996</c:v>
                </c:pt>
                <c:pt idx="16848">
                  <c:v>5.4871879999999997</c:v>
                </c:pt>
                <c:pt idx="16849">
                  <c:v>5.4874989999999997</c:v>
                </c:pt>
                <c:pt idx="16850">
                  <c:v>5.4878109999999998</c:v>
                </c:pt>
                <c:pt idx="16851">
                  <c:v>5.4881209999999996</c:v>
                </c:pt>
                <c:pt idx="16852">
                  <c:v>5.4884320000000004</c:v>
                </c:pt>
                <c:pt idx="16853">
                  <c:v>5.4889539999999997</c:v>
                </c:pt>
                <c:pt idx="16854">
                  <c:v>5.4892649999999996</c:v>
                </c:pt>
                <c:pt idx="16855">
                  <c:v>5.4895759999999996</c:v>
                </c:pt>
                <c:pt idx="16856">
                  <c:v>5.4898870000000004</c:v>
                </c:pt>
                <c:pt idx="16857">
                  <c:v>5.4901989999999996</c:v>
                </c:pt>
                <c:pt idx="16858">
                  <c:v>5.4905109999999997</c:v>
                </c:pt>
                <c:pt idx="16859">
                  <c:v>5.4908229999999998</c:v>
                </c:pt>
                <c:pt idx="16860">
                  <c:v>5.4911329999999996</c:v>
                </c:pt>
                <c:pt idx="16861">
                  <c:v>5.4914440000000004</c:v>
                </c:pt>
                <c:pt idx="16862">
                  <c:v>5.4917559999999996</c:v>
                </c:pt>
                <c:pt idx="16863">
                  <c:v>5.4920679999999997</c:v>
                </c:pt>
                <c:pt idx="16864">
                  <c:v>5.4923789999999997</c:v>
                </c:pt>
                <c:pt idx="16865">
                  <c:v>5.4926890000000004</c:v>
                </c:pt>
                <c:pt idx="16866">
                  <c:v>5.4930019999999997</c:v>
                </c:pt>
                <c:pt idx="16867">
                  <c:v>5.4933129999999997</c:v>
                </c:pt>
                <c:pt idx="16868">
                  <c:v>5.4936210000000001</c:v>
                </c:pt>
                <c:pt idx="16869">
                  <c:v>5.4939340000000003</c:v>
                </c:pt>
                <c:pt idx="16870">
                  <c:v>5.4942450000000003</c:v>
                </c:pt>
                <c:pt idx="16871">
                  <c:v>5.4948240000000004</c:v>
                </c:pt>
                <c:pt idx="16872">
                  <c:v>5.4951369999999997</c:v>
                </c:pt>
                <c:pt idx="16873">
                  <c:v>5.4954489999999998</c:v>
                </c:pt>
                <c:pt idx="16874">
                  <c:v>5.4957599999999998</c:v>
                </c:pt>
                <c:pt idx="16875">
                  <c:v>5.4960690000000003</c:v>
                </c:pt>
                <c:pt idx="16876">
                  <c:v>5.4963800000000003</c:v>
                </c:pt>
                <c:pt idx="16877">
                  <c:v>5.4966900000000001</c:v>
                </c:pt>
                <c:pt idx="16878">
                  <c:v>5.4970020000000002</c:v>
                </c:pt>
                <c:pt idx="16879">
                  <c:v>5.4973150000000004</c:v>
                </c:pt>
                <c:pt idx="16880">
                  <c:v>5.4976229999999999</c:v>
                </c:pt>
                <c:pt idx="16881">
                  <c:v>5.4979310000000003</c:v>
                </c:pt>
                <c:pt idx="16882">
                  <c:v>5.4982430000000004</c:v>
                </c:pt>
                <c:pt idx="16883">
                  <c:v>5.498551</c:v>
                </c:pt>
                <c:pt idx="16884">
                  <c:v>5.4988619999999999</c:v>
                </c:pt>
                <c:pt idx="16885">
                  <c:v>5.4991750000000001</c:v>
                </c:pt>
                <c:pt idx="16886">
                  <c:v>5.4994870000000002</c:v>
                </c:pt>
                <c:pt idx="16887">
                  <c:v>5.4997990000000003</c:v>
                </c:pt>
                <c:pt idx="16888">
                  <c:v>5.500108</c:v>
                </c:pt>
                <c:pt idx="16889">
                  <c:v>5.5004189999999999</c:v>
                </c:pt>
                <c:pt idx="16890">
                  <c:v>5.5008039999999996</c:v>
                </c:pt>
                <c:pt idx="16891">
                  <c:v>5.5011169999999998</c:v>
                </c:pt>
                <c:pt idx="16892">
                  <c:v>5.5014279999999998</c:v>
                </c:pt>
                <c:pt idx="16893">
                  <c:v>5.5017389999999997</c:v>
                </c:pt>
                <c:pt idx="16894">
                  <c:v>5.5020480000000003</c:v>
                </c:pt>
                <c:pt idx="16895">
                  <c:v>5.5023600000000004</c:v>
                </c:pt>
                <c:pt idx="16896">
                  <c:v>5.5026700000000002</c:v>
                </c:pt>
                <c:pt idx="16897">
                  <c:v>5.5032519999999998</c:v>
                </c:pt>
                <c:pt idx="16898">
                  <c:v>5.5035629999999998</c:v>
                </c:pt>
                <c:pt idx="16899">
                  <c:v>5.5038749999999999</c:v>
                </c:pt>
                <c:pt idx="16900">
                  <c:v>5.5041859999999998</c:v>
                </c:pt>
                <c:pt idx="16901">
                  <c:v>5.5044959999999996</c:v>
                </c:pt>
                <c:pt idx="16902">
                  <c:v>5.5048079999999997</c:v>
                </c:pt>
                <c:pt idx="16903">
                  <c:v>5.5051170000000003</c:v>
                </c:pt>
                <c:pt idx="16904">
                  <c:v>5.5054280000000002</c:v>
                </c:pt>
                <c:pt idx="16905">
                  <c:v>5.5058759999999998</c:v>
                </c:pt>
                <c:pt idx="16906">
                  <c:v>5.5061869999999997</c:v>
                </c:pt>
                <c:pt idx="16907">
                  <c:v>5.5064979999999997</c:v>
                </c:pt>
                <c:pt idx="16908">
                  <c:v>5.5068089999999996</c:v>
                </c:pt>
                <c:pt idx="16909">
                  <c:v>5.5071209999999997</c:v>
                </c:pt>
                <c:pt idx="16910">
                  <c:v>5.5074310000000004</c:v>
                </c:pt>
                <c:pt idx="16911">
                  <c:v>5.5077429999999996</c:v>
                </c:pt>
                <c:pt idx="16912">
                  <c:v>5.5080539999999996</c:v>
                </c:pt>
                <c:pt idx="16913">
                  <c:v>5.5083659999999997</c:v>
                </c:pt>
                <c:pt idx="16914">
                  <c:v>5.5086779999999997</c:v>
                </c:pt>
                <c:pt idx="16915">
                  <c:v>5.5089870000000003</c:v>
                </c:pt>
                <c:pt idx="16916">
                  <c:v>5.5092999999999996</c:v>
                </c:pt>
                <c:pt idx="16917">
                  <c:v>5.5096119999999997</c:v>
                </c:pt>
                <c:pt idx="16918">
                  <c:v>5.5099229999999997</c:v>
                </c:pt>
                <c:pt idx="16919">
                  <c:v>5.5102359999999999</c:v>
                </c:pt>
                <c:pt idx="16920">
                  <c:v>5.5105459999999997</c:v>
                </c:pt>
                <c:pt idx="16921">
                  <c:v>5.510859</c:v>
                </c:pt>
                <c:pt idx="16922">
                  <c:v>5.5111689999999998</c:v>
                </c:pt>
                <c:pt idx="16923">
                  <c:v>5.511749</c:v>
                </c:pt>
                <c:pt idx="16924">
                  <c:v>5.5120610000000001</c:v>
                </c:pt>
                <c:pt idx="16925">
                  <c:v>5.512372</c:v>
                </c:pt>
                <c:pt idx="16926">
                  <c:v>5.512683</c:v>
                </c:pt>
                <c:pt idx="16927">
                  <c:v>5.5129929999999998</c:v>
                </c:pt>
                <c:pt idx="16928">
                  <c:v>5.5133049999999999</c:v>
                </c:pt>
                <c:pt idx="16929">
                  <c:v>5.5136139999999996</c:v>
                </c:pt>
                <c:pt idx="16930">
                  <c:v>5.5139250000000004</c:v>
                </c:pt>
                <c:pt idx="16931">
                  <c:v>5.5142369999999996</c:v>
                </c:pt>
                <c:pt idx="16932">
                  <c:v>5.5145470000000003</c:v>
                </c:pt>
                <c:pt idx="16933">
                  <c:v>5.5148570000000001</c:v>
                </c:pt>
                <c:pt idx="16934">
                  <c:v>5.5151690000000002</c:v>
                </c:pt>
                <c:pt idx="16935">
                  <c:v>5.5154800000000002</c:v>
                </c:pt>
                <c:pt idx="16936">
                  <c:v>5.5157930000000004</c:v>
                </c:pt>
                <c:pt idx="16937">
                  <c:v>5.5161049999999996</c:v>
                </c:pt>
                <c:pt idx="16938">
                  <c:v>5.5164160000000004</c:v>
                </c:pt>
                <c:pt idx="16939">
                  <c:v>5.5167279999999996</c:v>
                </c:pt>
                <c:pt idx="16940">
                  <c:v>5.5170409999999999</c:v>
                </c:pt>
                <c:pt idx="16941">
                  <c:v>5.5173519999999998</c:v>
                </c:pt>
                <c:pt idx="16942">
                  <c:v>5.5176639999999999</c:v>
                </c:pt>
                <c:pt idx="16943">
                  <c:v>5.5179749999999999</c:v>
                </c:pt>
                <c:pt idx="16944">
                  <c:v>5.5182859999999998</c:v>
                </c:pt>
                <c:pt idx="16945">
                  <c:v>5.5185959999999996</c:v>
                </c:pt>
                <c:pt idx="16946">
                  <c:v>5.5189050000000002</c:v>
                </c:pt>
                <c:pt idx="16947">
                  <c:v>5.5192170000000003</c:v>
                </c:pt>
                <c:pt idx="16948">
                  <c:v>5.5195280000000002</c:v>
                </c:pt>
                <c:pt idx="16949">
                  <c:v>5.5201120000000001</c:v>
                </c:pt>
                <c:pt idx="16950">
                  <c:v>5.5204230000000001</c:v>
                </c:pt>
                <c:pt idx="16951">
                  <c:v>5.520734</c:v>
                </c:pt>
                <c:pt idx="16952">
                  <c:v>5.5210470000000003</c:v>
                </c:pt>
                <c:pt idx="16953">
                  <c:v>5.5213580000000002</c:v>
                </c:pt>
                <c:pt idx="16954">
                  <c:v>5.521668</c:v>
                </c:pt>
                <c:pt idx="16955">
                  <c:v>5.5219779999999998</c:v>
                </c:pt>
                <c:pt idx="16956">
                  <c:v>5.5222879999999996</c:v>
                </c:pt>
                <c:pt idx="16957">
                  <c:v>5.5228140000000003</c:v>
                </c:pt>
                <c:pt idx="16958">
                  <c:v>5.5231250000000003</c:v>
                </c:pt>
                <c:pt idx="16959">
                  <c:v>5.5234370000000004</c:v>
                </c:pt>
                <c:pt idx="16960">
                  <c:v>5.5237480000000003</c:v>
                </c:pt>
                <c:pt idx="16961">
                  <c:v>5.5240600000000004</c:v>
                </c:pt>
                <c:pt idx="16962">
                  <c:v>5.5243690000000001</c:v>
                </c:pt>
                <c:pt idx="16963">
                  <c:v>5.5246810000000002</c:v>
                </c:pt>
                <c:pt idx="16964">
                  <c:v>5.5249920000000001</c:v>
                </c:pt>
                <c:pt idx="16965">
                  <c:v>5.5253030000000001</c:v>
                </c:pt>
                <c:pt idx="16966">
                  <c:v>5.5256150000000002</c:v>
                </c:pt>
                <c:pt idx="16967">
                  <c:v>5.5259229999999997</c:v>
                </c:pt>
                <c:pt idx="16968">
                  <c:v>5.5262349999999998</c:v>
                </c:pt>
                <c:pt idx="16969">
                  <c:v>5.5265459999999997</c:v>
                </c:pt>
                <c:pt idx="16970">
                  <c:v>5.5268579999999998</c:v>
                </c:pt>
                <c:pt idx="16971">
                  <c:v>5.5271679999999996</c:v>
                </c:pt>
                <c:pt idx="16972">
                  <c:v>5.5274760000000001</c:v>
                </c:pt>
                <c:pt idx="16973">
                  <c:v>5.5277880000000001</c:v>
                </c:pt>
                <c:pt idx="16974">
                  <c:v>5.5281000000000002</c:v>
                </c:pt>
                <c:pt idx="16975">
                  <c:v>5.5286780000000002</c:v>
                </c:pt>
                <c:pt idx="16976">
                  <c:v>5.528988</c:v>
                </c:pt>
                <c:pt idx="16977">
                  <c:v>5.529299</c:v>
                </c:pt>
                <c:pt idx="16978">
                  <c:v>5.5296110000000001</c:v>
                </c:pt>
                <c:pt idx="16979">
                  <c:v>5.5299209999999999</c:v>
                </c:pt>
                <c:pt idx="16980">
                  <c:v>5.5302309999999997</c:v>
                </c:pt>
                <c:pt idx="16981">
                  <c:v>5.5305400000000002</c:v>
                </c:pt>
                <c:pt idx="16982">
                  <c:v>5.5308520000000003</c:v>
                </c:pt>
                <c:pt idx="16983">
                  <c:v>5.531161</c:v>
                </c:pt>
                <c:pt idx="16984">
                  <c:v>5.5314719999999999</c:v>
                </c:pt>
                <c:pt idx="16985">
                  <c:v>5.5317819999999998</c:v>
                </c:pt>
                <c:pt idx="16986">
                  <c:v>5.5320960000000001</c:v>
                </c:pt>
                <c:pt idx="16987">
                  <c:v>5.5324080000000002</c:v>
                </c:pt>
                <c:pt idx="16988">
                  <c:v>5.532718</c:v>
                </c:pt>
                <c:pt idx="16989">
                  <c:v>5.5330269999999997</c:v>
                </c:pt>
                <c:pt idx="16990">
                  <c:v>5.5333399999999999</c:v>
                </c:pt>
                <c:pt idx="16991">
                  <c:v>5.5336509999999999</c:v>
                </c:pt>
                <c:pt idx="16992">
                  <c:v>5.533963</c:v>
                </c:pt>
                <c:pt idx="16993">
                  <c:v>5.5342710000000004</c:v>
                </c:pt>
                <c:pt idx="16994">
                  <c:v>5.5345820000000003</c:v>
                </c:pt>
                <c:pt idx="16995">
                  <c:v>5.5348920000000001</c:v>
                </c:pt>
                <c:pt idx="16996">
                  <c:v>5.5352059999999996</c:v>
                </c:pt>
                <c:pt idx="16997">
                  <c:v>5.5355169999999996</c:v>
                </c:pt>
                <c:pt idx="16998">
                  <c:v>5.5358280000000004</c:v>
                </c:pt>
                <c:pt idx="16999">
                  <c:v>5.5361380000000002</c:v>
                </c:pt>
                <c:pt idx="17000">
                  <c:v>5.5364500000000003</c:v>
                </c:pt>
                <c:pt idx="17001">
                  <c:v>5.5370309999999998</c:v>
                </c:pt>
                <c:pt idx="17002">
                  <c:v>5.5373409999999996</c:v>
                </c:pt>
                <c:pt idx="17003">
                  <c:v>5.5376529999999997</c:v>
                </c:pt>
                <c:pt idx="17004">
                  <c:v>5.5379649999999998</c:v>
                </c:pt>
                <c:pt idx="17005">
                  <c:v>5.5382749999999996</c:v>
                </c:pt>
                <c:pt idx="17006">
                  <c:v>5.5385840000000002</c:v>
                </c:pt>
                <c:pt idx="17007">
                  <c:v>5.5388950000000001</c:v>
                </c:pt>
                <c:pt idx="17008">
                  <c:v>5.5392070000000002</c:v>
                </c:pt>
                <c:pt idx="17009">
                  <c:v>5.5397360000000004</c:v>
                </c:pt>
                <c:pt idx="17010">
                  <c:v>5.5400470000000004</c:v>
                </c:pt>
                <c:pt idx="17011">
                  <c:v>5.5403589999999996</c:v>
                </c:pt>
                <c:pt idx="17012">
                  <c:v>5.5406700000000004</c:v>
                </c:pt>
                <c:pt idx="17013">
                  <c:v>5.5409810000000004</c:v>
                </c:pt>
                <c:pt idx="17014">
                  <c:v>5.54129</c:v>
                </c:pt>
                <c:pt idx="17015">
                  <c:v>5.541601</c:v>
                </c:pt>
                <c:pt idx="17016">
                  <c:v>5.5419119999999999</c:v>
                </c:pt>
                <c:pt idx="17017">
                  <c:v>5.5422219999999998</c:v>
                </c:pt>
                <c:pt idx="17018">
                  <c:v>5.5425329999999997</c:v>
                </c:pt>
                <c:pt idx="17019">
                  <c:v>5.5428449999999998</c:v>
                </c:pt>
                <c:pt idx="17020">
                  <c:v>5.5431559999999998</c:v>
                </c:pt>
                <c:pt idx="17021">
                  <c:v>5.5434650000000003</c:v>
                </c:pt>
                <c:pt idx="17022">
                  <c:v>5.5437770000000004</c:v>
                </c:pt>
                <c:pt idx="17023">
                  <c:v>5.5440860000000001</c:v>
                </c:pt>
                <c:pt idx="17024">
                  <c:v>5.5443959999999999</c:v>
                </c:pt>
                <c:pt idx="17025">
                  <c:v>5.5447059999999997</c:v>
                </c:pt>
                <c:pt idx="17026">
                  <c:v>5.5450179999999998</c:v>
                </c:pt>
                <c:pt idx="17027">
                  <c:v>5.5455990000000002</c:v>
                </c:pt>
                <c:pt idx="17028">
                  <c:v>5.5459120000000004</c:v>
                </c:pt>
                <c:pt idx="17029">
                  <c:v>5.5462239999999996</c:v>
                </c:pt>
                <c:pt idx="17030">
                  <c:v>5.5465369999999998</c:v>
                </c:pt>
                <c:pt idx="17031">
                  <c:v>5.5468460000000004</c:v>
                </c:pt>
                <c:pt idx="17032">
                  <c:v>5.5471579999999996</c:v>
                </c:pt>
                <c:pt idx="17033">
                  <c:v>5.5474709999999998</c:v>
                </c:pt>
                <c:pt idx="17034">
                  <c:v>5.5477819999999998</c:v>
                </c:pt>
                <c:pt idx="17035">
                  <c:v>5.5480929999999997</c:v>
                </c:pt>
                <c:pt idx="17036">
                  <c:v>5.5484059999999999</c:v>
                </c:pt>
                <c:pt idx="17037">
                  <c:v>5.5487159999999998</c:v>
                </c:pt>
                <c:pt idx="17038">
                  <c:v>5.5490269999999997</c:v>
                </c:pt>
                <c:pt idx="17039">
                  <c:v>5.5493370000000004</c:v>
                </c:pt>
                <c:pt idx="17040">
                  <c:v>5.5496499999999997</c:v>
                </c:pt>
                <c:pt idx="17041">
                  <c:v>5.5499590000000003</c:v>
                </c:pt>
                <c:pt idx="17042">
                  <c:v>5.5502710000000004</c:v>
                </c:pt>
                <c:pt idx="17043">
                  <c:v>5.5505810000000002</c:v>
                </c:pt>
                <c:pt idx="17044">
                  <c:v>5.5508930000000003</c:v>
                </c:pt>
                <c:pt idx="17045">
                  <c:v>5.5512050000000004</c:v>
                </c:pt>
                <c:pt idx="17046">
                  <c:v>5.5515169999999996</c:v>
                </c:pt>
                <c:pt idx="17047">
                  <c:v>5.5518299999999998</c:v>
                </c:pt>
                <c:pt idx="17048">
                  <c:v>5.5521419999999999</c:v>
                </c:pt>
                <c:pt idx="17049">
                  <c:v>5.5524509999999996</c:v>
                </c:pt>
                <c:pt idx="17050">
                  <c:v>5.5527620000000004</c:v>
                </c:pt>
                <c:pt idx="17051">
                  <c:v>5.5530730000000004</c:v>
                </c:pt>
                <c:pt idx="17052">
                  <c:v>5.5533859999999997</c:v>
                </c:pt>
                <c:pt idx="17053">
                  <c:v>5.5539680000000002</c:v>
                </c:pt>
                <c:pt idx="17054">
                  <c:v>5.5542769999999999</c:v>
                </c:pt>
                <c:pt idx="17055">
                  <c:v>5.5545869999999997</c:v>
                </c:pt>
                <c:pt idx="17056">
                  <c:v>5.5548989999999998</c:v>
                </c:pt>
                <c:pt idx="17057">
                  <c:v>5.5552099999999998</c:v>
                </c:pt>
                <c:pt idx="17058">
                  <c:v>5.5555199999999996</c:v>
                </c:pt>
                <c:pt idx="17059">
                  <c:v>5.555828</c:v>
                </c:pt>
                <c:pt idx="17060">
                  <c:v>5.5561400000000001</c:v>
                </c:pt>
                <c:pt idx="17061">
                  <c:v>5.5566639999999996</c:v>
                </c:pt>
                <c:pt idx="17062">
                  <c:v>5.5569740000000003</c:v>
                </c:pt>
                <c:pt idx="17063">
                  <c:v>5.5572860000000004</c:v>
                </c:pt>
                <c:pt idx="17064">
                  <c:v>5.5575970000000003</c:v>
                </c:pt>
                <c:pt idx="17065">
                  <c:v>5.557906</c:v>
                </c:pt>
                <c:pt idx="17066">
                  <c:v>5.5582180000000001</c:v>
                </c:pt>
                <c:pt idx="17067">
                  <c:v>5.5585279999999999</c:v>
                </c:pt>
                <c:pt idx="17068">
                  <c:v>5.5588389999999999</c:v>
                </c:pt>
                <c:pt idx="17069">
                  <c:v>5.5591499999999998</c:v>
                </c:pt>
                <c:pt idx="17070">
                  <c:v>5.5594619999999999</c:v>
                </c:pt>
                <c:pt idx="17071">
                  <c:v>5.559774</c:v>
                </c:pt>
                <c:pt idx="17072">
                  <c:v>5.5600839999999998</c:v>
                </c:pt>
                <c:pt idx="17073">
                  <c:v>5.5603959999999999</c:v>
                </c:pt>
                <c:pt idx="17074">
                  <c:v>5.5607049999999996</c:v>
                </c:pt>
                <c:pt idx="17075">
                  <c:v>5.5610160000000004</c:v>
                </c:pt>
                <c:pt idx="17076">
                  <c:v>5.5613260000000002</c:v>
                </c:pt>
                <c:pt idx="17077">
                  <c:v>5.5616390000000004</c:v>
                </c:pt>
                <c:pt idx="17078">
                  <c:v>5.5619500000000004</c:v>
                </c:pt>
                <c:pt idx="17079">
                  <c:v>5.5625280000000004</c:v>
                </c:pt>
                <c:pt idx="17080">
                  <c:v>5.5628399999999996</c:v>
                </c:pt>
                <c:pt idx="17081">
                  <c:v>5.5631510000000004</c:v>
                </c:pt>
                <c:pt idx="17082">
                  <c:v>5.5634620000000004</c:v>
                </c:pt>
                <c:pt idx="17083">
                  <c:v>5.5637720000000002</c:v>
                </c:pt>
                <c:pt idx="17084">
                  <c:v>5.5640840000000003</c:v>
                </c:pt>
                <c:pt idx="17085">
                  <c:v>5.5643960000000003</c:v>
                </c:pt>
                <c:pt idx="17086">
                  <c:v>5.5647080000000004</c:v>
                </c:pt>
                <c:pt idx="17087">
                  <c:v>5.5650180000000002</c:v>
                </c:pt>
                <c:pt idx="17088">
                  <c:v>5.5653309999999996</c:v>
                </c:pt>
                <c:pt idx="17089">
                  <c:v>5.5656439999999998</c:v>
                </c:pt>
                <c:pt idx="17090">
                  <c:v>5.5659520000000002</c:v>
                </c:pt>
                <c:pt idx="17091">
                  <c:v>5.566262</c:v>
                </c:pt>
                <c:pt idx="17092">
                  <c:v>5.5665750000000003</c:v>
                </c:pt>
                <c:pt idx="17093">
                  <c:v>5.5668850000000001</c:v>
                </c:pt>
                <c:pt idx="17094">
                  <c:v>5.5671980000000003</c:v>
                </c:pt>
                <c:pt idx="17095">
                  <c:v>5.5675080000000001</c:v>
                </c:pt>
                <c:pt idx="17096">
                  <c:v>5.5678190000000001</c:v>
                </c:pt>
                <c:pt idx="17097">
                  <c:v>5.5681289999999999</c:v>
                </c:pt>
                <c:pt idx="17098">
                  <c:v>5.5684399999999998</c:v>
                </c:pt>
                <c:pt idx="17099">
                  <c:v>5.5687490000000004</c:v>
                </c:pt>
                <c:pt idx="17100">
                  <c:v>5.5690609999999996</c:v>
                </c:pt>
                <c:pt idx="17101">
                  <c:v>5.5693720000000004</c:v>
                </c:pt>
                <c:pt idx="17102">
                  <c:v>5.56968</c:v>
                </c:pt>
                <c:pt idx="17103">
                  <c:v>5.5699889999999996</c:v>
                </c:pt>
                <c:pt idx="17104">
                  <c:v>5.5703019999999999</c:v>
                </c:pt>
                <c:pt idx="17105">
                  <c:v>5.5708830000000003</c:v>
                </c:pt>
                <c:pt idx="17106">
                  <c:v>5.5711959999999996</c:v>
                </c:pt>
                <c:pt idx="17107">
                  <c:v>5.5715070000000004</c:v>
                </c:pt>
                <c:pt idx="17108">
                  <c:v>5.5718189999999996</c:v>
                </c:pt>
                <c:pt idx="17109">
                  <c:v>5.5721270000000001</c:v>
                </c:pt>
                <c:pt idx="17110">
                  <c:v>5.5724410000000004</c:v>
                </c:pt>
                <c:pt idx="17111">
                  <c:v>5.5727510000000002</c:v>
                </c:pt>
                <c:pt idx="17112">
                  <c:v>5.5730620000000002</c:v>
                </c:pt>
                <c:pt idx="17113">
                  <c:v>5.5735950000000001</c:v>
                </c:pt>
                <c:pt idx="17114">
                  <c:v>5.5739080000000003</c:v>
                </c:pt>
                <c:pt idx="17115">
                  <c:v>5.5742190000000003</c:v>
                </c:pt>
                <c:pt idx="17116">
                  <c:v>5.5745300000000002</c:v>
                </c:pt>
                <c:pt idx="17117">
                  <c:v>5.5748420000000003</c:v>
                </c:pt>
                <c:pt idx="17118">
                  <c:v>5.5751520000000001</c:v>
                </c:pt>
                <c:pt idx="17119">
                  <c:v>5.5754619999999999</c:v>
                </c:pt>
                <c:pt idx="17120">
                  <c:v>5.5757709999999996</c:v>
                </c:pt>
                <c:pt idx="17121">
                  <c:v>5.5760829999999997</c:v>
                </c:pt>
                <c:pt idx="17122">
                  <c:v>5.5763939999999996</c:v>
                </c:pt>
                <c:pt idx="17123">
                  <c:v>5.5767059999999997</c:v>
                </c:pt>
                <c:pt idx="17124">
                  <c:v>5.5770160000000004</c:v>
                </c:pt>
                <c:pt idx="17125">
                  <c:v>5.5773270000000004</c:v>
                </c:pt>
                <c:pt idx="17126">
                  <c:v>5.5776380000000003</c:v>
                </c:pt>
                <c:pt idx="17127">
                  <c:v>5.5779490000000003</c:v>
                </c:pt>
                <c:pt idx="17128">
                  <c:v>5.5782590000000001</c:v>
                </c:pt>
                <c:pt idx="17129">
                  <c:v>5.5785710000000002</c:v>
                </c:pt>
                <c:pt idx="17130">
                  <c:v>5.5788789999999997</c:v>
                </c:pt>
                <c:pt idx="17131">
                  <c:v>5.5794579999999998</c:v>
                </c:pt>
                <c:pt idx="17132">
                  <c:v>5.5797679999999996</c:v>
                </c:pt>
                <c:pt idx="17133">
                  <c:v>5.5800799999999997</c:v>
                </c:pt>
                <c:pt idx="17134">
                  <c:v>5.5803909999999997</c:v>
                </c:pt>
                <c:pt idx="17135">
                  <c:v>5.5807000000000002</c:v>
                </c:pt>
                <c:pt idx="17136">
                  <c:v>5.58101</c:v>
                </c:pt>
                <c:pt idx="17137">
                  <c:v>5.5813220000000001</c:v>
                </c:pt>
                <c:pt idx="17138">
                  <c:v>5.5816309999999998</c:v>
                </c:pt>
                <c:pt idx="17139">
                  <c:v>5.5819419999999997</c:v>
                </c:pt>
                <c:pt idx="17140">
                  <c:v>5.582255</c:v>
                </c:pt>
                <c:pt idx="17141">
                  <c:v>5.5825659999999999</c:v>
                </c:pt>
                <c:pt idx="17142">
                  <c:v>5.5828759999999997</c:v>
                </c:pt>
                <c:pt idx="17143">
                  <c:v>5.5831860000000004</c:v>
                </c:pt>
                <c:pt idx="17144">
                  <c:v>5.5834970000000004</c:v>
                </c:pt>
                <c:pt idx="17145">
                  <c:v>5.5838080000000003</c:v>
                </c:pt>
                <c:pt idx="17146">
                  <c:v>5.5841200000000004</c:v>
                </c:pt>
                <c:pt idx="17147">
                  <c:v>5.5844319999999996</c:v>
                </c:pt>
                <c:pt idx="17148">
                  <c:v>5.5847449999999998</c:v>
                </c:pt>
                <c:pt idx="17149">
                  <c:v>5.5850540000000004</c:v>
                </c:pt>
                <c:pt idx="17150">
                  <c:v>5.5853659999999996</c:v>
                </c:pt>
                <c:pt idx="17151">
                  <c:v>5.5856769999999996</c:v>
                </c:pt>
                <c:pt idx="17152">
                  <c:v>5.5859889999999996</c:v>
                </c:pt>
                <c:pt idx="17153">
                  <c:v>5.5862990000000003</c:v>
                </c:pt>
                <c:pt idx="17154">
                  <c:v>5.5866110000000004</c:v>
                </c:pt>
                <c:pt idx="17155">
                  <c:v>5.5869229999999996</c:v>
                </c:pt>
                <c:pt idx="17156">
                  <c:v>5.5872339999999996</c:v>
                </c:pt>
                <c:pt idx="17157">
                  <c:v>5.5878139999999998</c:v>
                </c:pt>
                <c:pt idx="17158">
                  <c:v>5.5881249999999998</c:v>
                </c:pt>
                <c:pt idx="17159">
                  <c:v>5.5884369999999999</c:v>
                </c:pt>
                <c:pt idx="17160">
                  <c:v>5.5887460000000004</c:v>
                </c:pt>
                <c:pt idx="17161">
                  <c:v>5.5890579999999996</c:v>
                </c:pt>
                <c:pt idx="17162">
                  <c:v>5.5893680000000003</c:v>
                </c:pt>
                <c:pt idx="17163">
                  <c:v>5.5896800000000004</c:v>
                </c:pt>
                <c:pt idx="17164">
                  <c:v>5.5899919999999996</c:v>
                </c:pt>
                <c:pt idx="17165">
                  <c:v>5.5905329999999998</c:v>
                </c:pt>
                <c:pt idx="17166">
                  <c:v>5.5908429999999996</c:v>
                </c:pt>
                <c:pt idx="17167">
                  <c:v>5.5911549999999997</c:v>
                </c:pt>
                <c:pt idx="17168">
                  <c:v>5.5914659999999996</c:v>
                </c:pt>
                <c:pt idx="17169">
                  <c:v>5.5917770000000004</c:v>
                </c:pt>
                <c:pt idx="17170">
                  <c:v>5.5920880000000004</c:v>
                </c:pt>
                <c:pt idx="17171">
                  <c:v>5.5923999999999996</c:v>
                </c:pt>
                <c:pt idx="17172">
                  <c:v>5.5927110000000004</c:v>
                </c:pt>
                <c:pt idx="17173">
                  <c:v>5.5930239999999998</c:v>
                </c:pt>
                <c:pt idx="17174">
                  <c:v>5.5933349999999997</c:v>
                </c:pt>
                <c:pt idx="17175">
                  <c:v>5.5936450000000004</c:v>
                </c:pt>
                <c:pt idx="17176">
                  <c:v>5.5939560000000004</c:v>
                </c:pt>
                <c:pt idx="17177">
                  <c:v>5.5942679999999996</c:v>
                </c:pt>
                <c:pt idx="17178">
                  <c:v>5.5945799999999997</c:v>
                </c:pt>
                <c:pt idx="17179">
                  <c:v>5.5948909999999996</c:v>
                </c:pt>
                <c:pt idx="17180">
                  <c:v>5.5952010000000003</c:v>
                </c:pt>
                <c:pt idx="17181">
                  <c:v>5.5955120000000003</c:v>
                </c:pt>
                <c:pt idx="17182">
                  <c:v>5.5958240000000004</c:v>
                </c:pt>
                <c:pt idx="17183">
                  <c:v>5.5964070000000001</c:v>
                </c:pt>
                <c:pt idx="17184">
                  <c:v>5.5967180000000001</c:v>
                </c:pt>
                <c:pt idx="17185">
                  <c:v>5.597029</c:v>
                </c:pt>
                <c:pt idx="17186">
                  <c:v>5.5973410000000001</c:v>
                </c:pt>
                <c:pt idx="17187">
                  <c:v>5.5976520000000001</c:v>
                </c:pt>
                <c:pt idx="17188">
                  <c:v>5.5979640000000002</c:v>
                </c:pt>
                <c:pt idx="17189">
                  <c:v>5.598274</c:v>
                </c:pt>
                <c:pt idx="17190">
                  <c:v>5.5985829999999996</c:v>
                </c:pt>
                <c:pt idx="17191">
                  <c:v>5.5988949999999997</c:v>
                </c:pt>
                <c:pt idx="17192">
                  <c:v>5.5992069999999998</c:v>
                </c:pt>
                <c:pt idx="17193">
                  <c:v>5.5995160000000004</c:v>
                </c:pt>
                <c:pt idx="17194">
                  <c:v>5.5998279999999996</c:v>
                </c:pt>
                <c:pt idx="17195">
                  <c:v>5.6001399999999997</c:v>
                </c:pt>
                <c:pt idx="17196">
                  <c:v>5.6004500000000004</c:v>
                </c:pt>
                <c:pt idx="17197">
                  <c:v>5.6007610000000003</c:v>
                </c:pt>
                <c:pt idx="17198">
                  <c:v>5.6010720000000003</c:v>
                </c:pt>
                <c:pt idx="17199">
                  <c:v>5.6013820000000001</c:v>
                </c:pt>
                <c:pt idx="17200">
                  <c:v>5.601693</c:v>
                </c:pt>
                <c:pt idx="17201">
                  <c:v>5.6020019999999997</c:v>
                </c:pt>
                <c:pt idx="17202">
                  <c:v>5.6023139999999998</c:v>
                </c:pt>
                <c:pt idx="17203">
                  <c:v>5.6026230000000004</c:v>
                </c:pt>
                <c:pt idx="17204">
                  <c:v>5.6029309999999999</c:v>
                </c:pt>
                <c:pt idx="17205">
                  <c:v>5.6032419999999998</c:v>
                </c:pt>
                <c:pt idx="17206">
                  <c:v>5.6035539999999999</c:v>
                </c:pt>
                <c:pt idx="17207">
                  <c:v>5.6038649999999999</c:v>
                </c:pt>
                <c:pt idx="17208">
                  <c:v>5.6041780000000001</c:v>
                </c:pt>
                <c:pt idx="17209">
                  <c:v>5.6047570000000002</c:v>
                </c:pt>
                <c:pt idx="17210">
                  <c:v>5.6050680000000002</c:v>
                </c:pt>
                <c:pt idx="17211">
                  <c:v>5.6053790000000001</c:v>
                </c:pt>
                <c:pt idx="17212">
                  <c:v>5.6056900000000001</c:v>
                </c:pt>
                <c:pt idx="17213">
                  <c:v>5.606001</c:v>
                </c:pt>
                <c:pt idx="17214">
                  <c:v>5.6063130000000001</c:v>
                </c:pt>
                <c:pt idx="17215">
                  <c:v>5.6066240000000001</c:v>
                </c:pt>
                <c:pt idx="17216">
                  <c:v>5.606935</c:v>
                </c:pt>
                <c:pt idx="17217">
                  <c:v>5.6074650000000004</c:v>
                </c:pt>
                <c:pt idx="17218">
                  <c:v>5.607774</c:v>
                </c:pt>
                <c:pt idx="17219">
                  <c:v>5.6080839999999998</c:v>
                </c:pt>
                <c:pt idx="17220">
                  <c:v>5.6083939999999997</c:v>
                </c:pt>
                <c:pt idx="17221">
                  <c:v>5.6087030000000002</c:v>
                </c:pt>
                <c:pt idx="17222">
                  <c:v>5.6090150000000003</c:v>
                </c:pt>
                <c:pt idx="17223">
                  <c:v>5.6093260000000003</c:v>
                </c:pt>
                <c:pt idx="17224">
                  <c:v>5.6096380000000003</c:v>
                </c:pt>
                <c:pt idx="17225">
                  <c:v>5.6099500000000004</c:v>
                </c:pt>
                <c:pt idx="17226">
                  <c:v>5.6102600000000002</c:v>
                </c:pt>
                <c:pt idx="17227">
                  <c:v>5.6105720000000003</c:v>
                </c:pt>
                <c:pt idx="17228">
                  <c:v>5.6108820000000001</c:v>
                </c:pt>
                <c:pt idx="17229">
                  <c:v>5.6111940000000002</c:v>
                </c:pt>
                <c:pt idx="17230">
                  <c:v>5.6115050000000002</c:v>
                </c:pt>
                <c:pt idx="17231">
                  <c:v>5.6118170000000003</c:v>
                </c:pt>
                <c:pt idx="17232">
                  <c:v>5.6121280000000002</c:v>
                </c:pt>
                <c:pt idx="17233">
                  <c:v>5.6124390000000002</c:v>
                </c:pt>
                <c:pt idx="17234">
                  <c:v>5.6127520000000004</c:v>
                </c:pt>
                <c:pt idx="17235">
                  <c:v>5.6133369999999996</c:v>
                </c:pt>
                <c:pt idx="17236">
                  <c:v>5.6136480000000004</c:v>
                </c:pt>
                <c:pt idx="17237">
                  <c:v>5.6139570000000001</c:v>
                </c:pt>
                <c:pt idx="17238">
                  <c:v>5.614268</c:v>
                </c:pt>
                <c:pt idx="17239">
                  <c:v>5.6145810000000003</c:v>
                </c:pt>
                <c:pt idx="17240">
                  <c:v>5.6148939999999996</c:v>
                </c:pt>
                <c:pt idx="17241">
                  <c:v>5.6152049999999996</c:v>
                </c:pt>
                <c:pt idx="17242">
                  <c:v>5.6155150000000003</c:v>
                </c:pt>
                <c:pt idx="17243">
                  <c:v>5.6158270000000003</c:v>
                </c:pt>
                <c:pt idx="17244">
                  <c:v>5.6161370000000002</c:v>
                </c:pt>
                <c:pt idx="17245">
                  <c:v>5.6164480000000001</c:v>
                </c:pt>
                <c:pt idx="17246">
                  <c:v>5.6167579999999999</c:v>
                </c:pt>
                <c:pt idx="17247">
                  <c:v>5.6170669999999996</c:v>
                </c:pt>
                <c:pt idx="17248">
                  <c:v>5.6173770000000003</c:v>
                </c:pt>
                <c:pt idx="17249">
                  <c:v>5.6176890000000004</c:v>
                </c:pt>
                <c:pt idx="17250">
                  <c:v>5.6180000000000003</c:v>
                </c:pt>
                <c:pt idx="17251">
                  <c:v>5.6183110000000003</c:v>
                </c:pt>
                <c:pt idx="17252">
                  <c:v>5.6186210000000001</c:v>
                </c:pt>
                <c:pt idx="17253">
                  <c:v>5.618932</c:v>
                </c:pt>
                <c:pt idx="17254">
                  <c:v>5.6192399999999996</c:v>
                </c:pt>
                <c:pt idx="17255">
                  <c:v>5.6195500000000003</c:v>
                </c:pt>
                <c:pt idx="17256">
                  <c:v>5.6198610000000002</c:v>
                </c:pt>
                <c:pt idx="17257">
                  <c:v>5.620171</c:v>
                </c:pt>
                <c:pt idx="17258">
                  <c:v>5.6204840000000003</c:v>
                </c:pt>
                <c:pt idx="17259">
                  <c:v>5.6207960000000003</c:v>
                </c:pt>
                <c:pt idx="17260">
                  <c:v>5.6211070000000003</c:v>
                </c:pt>
                <c:pt idx="17261">
                  <c:v>5.6216900000000001</c:v>
                </c:pt>
                <c:pt idx="17262">
                  <c:v>5.6219999999999999</c:v>
                </c:pt>
                <c:pt idx="17263">
                  <c:v>5.622312</c:v>
                </c:pt>
                <c:pt idx="17264">
                  <c:v>5.6226219999999998</c:v>
                </c:pt>
                <c:pt idx="17265">
                  <c:v>5.6229329999999997</c:v>
                </c:pt>
                <c:pt idx="17266">
                  <c:v>5.6232439999999997</c:v>
                </c:pt>
                <c:pt idx="17267">
                  <c:v>5.6235559999999998</c:v>
                </c:pt>
                <c:pt idx="17268">
                  <c:v>5.623869</c:v>
                </c:pt>
                <c:pt idx="17269">
                  <c:v>5.6243999999999996</c:v>
                </c:pt>
                <c:pt idx="17270">
                  <c:v>5.6247109999999996</c:v>
                </c:pt>
                <c:pt idx="17271">
                  <c:v>5.6250229999999997</c:v>
                </c:pt>
                <c:pt idx="17272">
                  <c:v>5.6253320000000002</c:v>
                </c:pt>
                <c:pt idx="17273">
                  <c:v>5.6256449999999996</c:v>
                </c:pt>
                <c:pt idx="17274">
                  <c:v>5.6259550000000003</c:v>
                </c:pt>
                <c:pt idx="17275">
                  <c:v>5.6262650000000001</c:v>
                </c:pt>
                <c:pt idx="17276">
                  <c:v>5.626576</c:v>
                </c:pt>
                <c:pt idx="17277">
                  <c:v>5.626887</c:v>
                </c:pt>
                <c:pt idx="17278">
                  <c:v>5.6271990000000001</c:v>
                </c:pt>
                <c:pt idx="17279">
                  <c:v>5.62751</c:v>
                </c:pt>
                <c:pt idx="17280">
                  <c:v>5.6278220000000001</c:v>
                </c:pt>
                <c:pt idx="17281">
                  <c:v>5.6281330000000001</c:v>
                </c:pt>
                <c:pt idx="17282">
                  <c:v>5.6284450000000001</c:v>
                </c:pt>
                <c:pt idx="17283">
                  <c:v>5.6287539999999998</c:v>
                </c:pt>
                <c:pt idx="17284">
                  <c:v>5.629067</c:v>
                </c:pt>
                <c:pt idx="17285">
                  <c:v>5.6293769999999999</c:v>
                </c:pt>
                <c:pt idx="17286">
                  <c:v>5.6296879999999998</c:v>
                </c:pt>
                <c:pt idx="17287">
                  <c:v>5.6302709999999996</c:v>
                </c:pt>
                <c:pt idx="17288">
                  <c:v>5.6305829999999997</c:v>
                </c:pt>
                <c:pt idx="17289">
                  <c:v>5.6308949999999998</c:v>
                </c:pt>
                <c:pt idx="17290">
                  <c:v>5.6312049999999996</c:v>
                </c:pt>
                <c:pt idx="17291">
                  <c:v>5.6315150000000003</c:v>
                </c:pt>
                <c:pt idx="17292">
                  <c:v>5.6318279999999996</c:v>
                </c:pt>
                <c:pt idx="17293">
                  <c:v>5.6321389999999996</c:v>
                </c:pt>
                <c:pt idx="17294">
                  <c:v>5.6324500000000004</c:v>
                </c:pt>
                <c:pt idx="17295">
                  <c:v>5.6327600000000002</c:v>
                </c:pt>
                <c:pt idx="17296">
                  <c:v>5.6330710000000002</c:v>
                </c:pt>
                <c:pt idx="17297">
                  <c:v>5.6333789999999997</c:v>
                </c:pt>
                <c:pt idx="17298">
                  <c:v>5.6336909999999998</c:v>
                </c:pt>
                <c:pt idx="17299">
                  <c:v>5.6340009999999996</c:v>
                </c:pt>
                <c:pt idx="17300">
                  <c:v>5.6343120000000004</c:v>
                </c:pt>
                <c:pt idx="17301">
                  <c:v>5.6346230000000004</c:v>
                </c:pt>
                <c:pt idx="17302">
                  <c:v>5.6349349999999996</c:v>
                </c:pt>
                <c:pt idx="17303">
                  <c:v>5.6352440000000001</c:v>
                </c:pt>
                <c:pt idx="17304">
                  <c:v>5.6355570000000004</c:v>
                </c:pt>
                <c:pt idx="17305">
                  <c:v>5.6358670000000002</c:v>
                </c:pt>
                <c:pt idx="17306">
                  <c:v>5.636177</c:v>
                </c:pt>
                <c:pt idx="17307">
                  <c:v>5.6364890000000001</c:v>
                </c:pt>
                <c:pt idx="17308">
                  <c:v>5.6368010000000002</c:v>
                </c:pt>
                <c:pt idx="17309">
                  <c:v>5.6371120000000001</c:v>
                </c:pt>
                <c:pt idx="17310">
                  <c:v>5.6374230000000001</c:v>
                </c:pt>
                <c:pt idx="17311">
                  <c:v>5.6377350000000002</c:v>
                </c:pt>
                <c:pt idx="17312">
                  <c:v>5.6380470000000003</c:v>
                </c:pt>
                <c:pt idx="17313">
                  <c:v>5.6386209999999997</c:v>
                </c:pt>
                <c:pt idx="17314">
                  <c:v>5.6389310000000004</c:v>
                </c:pt>
                <c:pt idx="17315">
                  <c:v>5.6392420000000003</c:v>
                </c:pt>
                <c:pt idx="17316">
                  <c:v>5.6395540000000004</c:v>
                </c:pt>
                <c:pt idx="17317">
                  <c:v>5.6398630000000001</c:v>
                </c:pt>
                <c:pt idx="17318">
                  <c:v>5.640174</c:v>
                </c:pt>
                <c:pt idx="17319">
                  <c:v>5.6404829999999997</c:v>
                </c:pt>
                <c:pt idx="17320">
                  <c:v>5.6407949999999998</c:v>
                </c:pt>
                <c:pt idx="17321">
                  <c:v>5.6413489999999999</c:v>
                </c:pt>
                <c:pt idx="17322">
                  <c:v>5.6416589999999998</c:v>
                </c:pt>
                <c:pt idx="17323">
                  <c:v>5.6419709999999998</c:v>
                </c:pt>
                <c:pt idx="17324">
                  <c:v>5.6422819999999998</c:v>
                </c:pt>
                <c:pt idx="17325">
                  <c:v>5.6425929999999997</c:v>
                </c:pt>
                <c:pt idx="17326">
                  <c:v>5.6429020000000003</c:v>
                </c:pt>
                <c:pt idx="17327">
                  <c:v>5.6432130000000003</c:v>
                </c:pt>
                <c:pt idx="17328">
                  <c:v>5.6435240000000002</c:v>
                </c:pt>
                <c:pt idx="17329">
                  <c:v>5.6438360000000003</c:v>
                </c:pt>
                <c:pt idx="17330">
                  <c:v>5.6441460000000001</c:v>
                </c:pt>
                <c:pt idx="17331">
                  <c:v>5.6444549999999998</c:v>
                </c:pt>
                <c:pt idx="17332">
                  <c:v>5.6447669999999999</c:v>
                </c:pt>
                <c:pt idx="17333">
                  <c:v>5.6450779999999998</c:v>
                </c:pt>
                <c:pt idx="17334">
                  <c:v>5.6453889999999998</c:v>
                </c:pt>
                <c:pt idx="17335">
                  <c:v>5.6456999999999997</c:v>
                </c:pt>
                <c:pt idx="17336">
                  <c:v>5.6460119999999998</c:v>
                </c:pt>
                <c:pt idx="17337">
                  <c:v>5.6463239999999999</c:v>
                </c:pt>
                <c:pt idx="17338">
                  <c:v>5.6466349999999998</c:v>
                </c:pt>
                <c:pt idx="17339">
                  <c:v>5.6472179999999996</c:v>
                </c:pt>
                <c:pt idx="17340">
                  <c:v>5.6475309999999999</c:v>
                </c:pt>
                <c:pt idx="17341">
                  <c:v>5.6478400000000004</c:v>
                </c:pt>
                <c:pt idx="17342">
                  <c:v>5.6481519999999996</c:v>
                </c:pt>
                <c:pt idx="17343">
                  <c:v>5.6484629999999996</c:v>
                </c:pt>
                <c:pt idx="17344">
                  <c:v>5.6487749999999997</c:v>
                </c:pt>
                <c:pt idx="17345">
                  <c:v>5.6490840000000002</c:v>
                </c:pt>
                <c:pt idx="17346">
                  <c:v>5.649394</c:v>
                </c:pt>
                <c:pt idx="17347">
                  <c:v>5.6497029999999997</c:v>
                </c:pt>
                <c:pt idx="17348">
                  <c:v>5.6500130000000004</c:v>
                </c:pt>
                <c:pt idx="17349">
                  <c:v>5.6503230000000002</c:v>
                </c:pt>
                <c:pt idx="17350">
                  <c:v>5.6506350000000003</c:v>
                </c:pt>
                <c:pt idx="17351">
                  <c:v>5.6509470000000004</c:v>
                </c:pt>
                <c:pt idx="17352">
                  <c:v>5.6512580000000003</c:v>
                </c:pt>
                <c:pt idx="17353">
                  <c:v>5.6515680000000001</c:v>
                </c:pt>
                <c:pt idx="17354">
                  <c:v>5.6518790000000001</c:v>
                </c:pt>
                <c:pt idx="17355">
                  <c:v>5.6521889999999999</c:v>
                </c:pt>
                <c:pt idx="17356">
                  <c:v>5.652501</c:v>
                </c:pt>
                <c:pt idx="17357">
                  <c:v>5.6528109999999998</c:v>
                </c:pt>
                <c:pt idx="17358">
                  <c:v>5.6531219999999998</c:v>
                </c:pt>
                <c:pt idx="17359">
                  <c:v>5.6534329999999997</c:v>
                </c:pt>
                <c:pt idx="17360">
                  <c:v>5.6537439999999997</c:v>
                </c:pt>
                <c:pt idx="17361">
                  <c:v>5.6540559999999997</c:v>
                </c:pt>
                <c:pt idx="17362">
                  <c:v>5.6543659999999996</c:v>
                </c:pt>
                <c:pt idx="17363">
                  <c:v>5.6546770000000004</c:v>
                </c:pt>
                <c:pt idx="17364">
                  <c:v>5.6549880000000003</c:v>
                </c:pt>
                <c:pt idx="17365">
                  <c:v>5.65557</c:v>
                </c:pt>
                <c:pt idx="17366">
                  <c:v>5.6558799999999998</c:v>
                </c:pt>
                <c:pt idx="17367">
                  <c:v>5.6561899999999996</c:v>
                </c:pt>
                <c:pt idx="17368">
                  <c:v>5.6565019999999997</c:v>
                </c:pt>
                <c:pt idx="17369">
                  <c:v>5.6568129999999996</c:v>
                </c:pt>
                <c:pt idx="17370">
                  <c:v>5.6571239999999996</c:v>
                </c:pt>
                <c:pt idx="17371">
                  <c:v>5.6574330000000002</c:v>
                </c:pt>
                <c:pt idx="17372">
                  <c:v>5.6577440000000001</c:v>
                </c:pt>
                <c:pt idx="17373">
                  <c:v>5.6582819999999998</c:v>
                </c:pt>
                <c:pt idx="17374">
                  <c:v>5.6585960000000002</c:v>
                </c:pt>
                <c:pt idx="17375">
                  <c:v>5.6589070000000001</c:v>
                </c:pt>
                <c:pt idx="17376">
                  <c:v>5.6592159999999998</c:v>
                </c:pt>
                <c:pt idx="17377">
                  <c:v>5.6595279999999999</c:v>
                </c:pt>
                <c:pt idx="17378">
                  <c:v>5.6598379999999997</c:v>
                </c:pt>
                <c:pt idx="17379">
                  <c:v>5.6601499999999998</c:v>
                </c:pt>
                <c:pt idx="17380">
                  <c:v>5.660463</c:v>
                </c:pt>
                <c:pt idx="17381">
                  <c:v>5.660774</c:v>
                </c:pt>
                <c:pt idx="17382">
                  <c:v>5.6610860000000001</c:v>
                </c:pt>
                <c:pt idx="17383">
                  <c:v>5.6613959999999999</c:v>
                </c:pt>
                <c:pt idx="17384">
                  <c:v>5.6617050000000004</c:v>
                </c:pt>
                <c:pt idx="17385">
                  <c:v>5.6620160000000004</c:v>
                </c:pt>
                <c:pt idx="17386">
                  <c:v>5.6623250000000001</c:v>
                </c:pt>
                <c:pt idx="17387">
                  <c:v>5.6626380000000003</c:v>
                </c:pt>
                <c:pt idx="17388">
                  <c:v>5.6629490000000002</c:v>
                </c:pt>
                <c:pt idx="17389">
                  <c:v>5.6632610000000003</c:v>
                </c:pt>
                <c:pt idx="17390">
                  <c:v>5.6635720000000003</c:v>
                </c:pt>
                <c:pt idx="17391">
                  <c:v>5.6641529999999998</c:v>
                </c:pt>
                <c:pt idx="17392">
                  <c:v>5.6644649999999999</c:v>
                </c:pt>
                <c:pt idx="17393">
                  <c:v>5.6647749999999997</c:v>
                </c:pt>
                <c:pt idx="17394">
                  <c:v>5.6650879999999999</c:v>
                </c:pt>
                <c:pt idx="17395">
                  <c:v>5.6653969999999996</c:v>
                </c:pt>
                <c:pt idx="17396">
                  <c:v>5.6657089999999997</c:v>
                </c:pt>
                <c:pt idx="17397">
                  <c:v>5.6660180000000002</c:v>
                </c:pt>
                <c:pt idx="17398">
                  <c:v>5.6663290000000002</c:v>
                </c:pt>
                <c:pt idx="17399">
                  <c:v>5.6666400000000001</c:v>
                </c:pt>
                <c:pt idx="17400">
                  <c:v>5.6669499999999999</c:v>
                </c:pt>
                <c:pt idx="17401">
                  <c:v>5.667262</c:v>
                </c:pt>
                <c:pt idx="17402">
                  <c:v>5.6675719999999998</c:v>
                </c:pt>
                <c:pt idx="17403">
                  <c:v>5.6678839999999999</c:v>
                </c:pt>
                <c:pt idx="17404">
                  <c:v>5.668196</c:v>
                </c:pt>
                <c:pt idx="17405">
                  <c:v>5.668507</c:v>
                </c:pt>
                <c:pt idx="17406">
                  <c:v>5.6688169999999998</c:v>
                </c:pt>
                <c:pt idx="17407">
                  <c:v>5.6691279999999997</c:v>
                </c:pt>
                <c:pt idx="17408">
                  <c:v>5.6694399999999998</c:v>
                </c:pt>
                <c:pt idx="17409">
                  <c:v>5.6697509999999998</c:v>
                </c:pt>
                <c:pt idx="17410">
                  <c:v>5.6700609999999996</c:v>
                </c:pt>
                <c:pt idx="17411">
                  <c:v>5.6703700000000001</c:v>
                </c:pt>
                <c:pt idx="17412">
                  <c:v>5.6706799999999999</c:v>
                </c:pt>
                <c:pt idx="17413">
                  <c:v>5.670992</c:v>
                </c:pt>
                <c:pt idx="17414">
                  <c:v>5.6713040000000001</c:v>
                </c:pt>
                <c:pt idx="17415">
                  <c:v>5.6716160000000002</c:v>
                </c:pt>
                <c:pt idx="17416">
                  <c:v>5.6719270000000002</c:v>
                </c:pt>
                <c:pt idx="17417">
                  <c:v>5.6725079999999997</c:v>
                </c:pt>
                <c:pt idx="17418">
                  <c:v>5.6728189999999996</c:v>
                </c:pt>
                <c:pt idx="17419">
                  <c:v>5.6731309999999997</c:v>
                </c:pt>
                <c:pt idx="17420">
                  <c:v>5.6734419999999997</c:v>
                </c:pt>
                <c:pt idx="17421">
                  <c:v>5.6737539999999997</c:v>
                </c:pt>
                <c:pt idx="17422">
                  <c:v>5.6740649999999997</c:v>
                </c:pt>
                <c:pt idx="17423">
                  <c:v>5.6743759999999996</c:v>
                </c:pt>
                <c:pt idx="17424">
                  <c:v>5.6746869999999996</c:v>
                </c:pt>
                <c:pt idx="17425">
                  <c:v>5.6752079999999996</c:v>
                </c:pt>
                <c:pt idx="17426">
                  <c:v>5.6755209999999998</c:v>
                </c:pt>
                <c:pt idx="17427">
                  <c:v>5.675834</c:v>
                </c:pt>
                <c:pt idx="17428">
                  <c:v>5.676145</c:v>
                </c:pt>
                <c:pt idx="17429">
                  <c:v>5.6764549999999998</c:v>
                </c:pt>
                <c:pt idx="17430">
                  <c:v>5.6767640000000004</c:v>
                </c:pt>
                <c:pt idx="17431">
                  <c:v>5.6770769999999997</c:v>
                </c:pt>
                <c:pt idx="17432">
                  <c:v>5.6773879999999997</c:v>
                </c:pt>
                <c:pt idx="17433">
                  <c:v>5.6776980000000004</c:v>
                </c:pt>
                <c:pt idx="17434">
                  <c:v>5.6780059999999999</c:v>
                </c:pt>
                <c:pt idx="17435">
                  <c:v>5.678318</c:v>
                </c:pt>
                <c:pt idx="17436">
                  <c:v>5.6786279999999998</c:v>
                </c:pt>
                <c:pt idx="17437">
                  <c:v>5.6789389999999997</c:v>
                </c:pt>
                <c:pt idx="17438">
                  <c:v>5.6792509999999998</c:v>
                </c:pt>
                <c:pt idx="17439">
                  <c:v>5.6795629999999999</c:v>
                </c:pt>
                <c:pt idx="17440">
                  <c:v>5.6798729999999997</c:v>
                </c:pt>
                <c:pt idx="17441">
                  <c:v>5.6801849999999998</c:v>
                </c:pt>
                <c:pt idx="17442">
                  <c:v>5.6804959999999998</c:v>
                </c:pt>
                <c:pt idx="17443">
                  <c:v>5.6810780000000003</c:v>
                </c:pt>
                <c:pt idx="17444">
                  <c:v>5.6813880000000001</c:v>
                </c:pt>
                <c:pt idx="17445">
                  <c:v>5.6817000000000002</c:v>
                </c:pt>
                <c:pt idx="17446">
                  <c:v>5.6820120000000003</c:v>
                </c:pt>
                <c:pt idx="17447">
                  <c:v>5.6823240000000004</c:v>
                </c:pt>
                <c:pt idx="17448">
                  <c:v>5.6826359999999996</c:v>
                </c:pt>
                <c:pt idx="17449">
                  <c:v>5.6829460000000003</c:v>
                </c:pt>
                <c:pt idx="17450">
                  <c:v>5.6832560000000001</c:v>
                </c:pt>
                <c:pt idx="17451">
                  <c:v>5.6835680000000002</c:v>
                </c:pt>
                <c:pt idx="17452">
                  <c:v>5.6838790000000001</c:v>
                </c:pt>
                <c:pt idx="17453">
                  <c:v>5.6841889999999999</c:v>
                </c:pt>
                <c:pt idx="17454">
                  <c:v>5.684501</c:v>
                </c:pt>
                <c:pt idx="17455">
                  <c:v>5.6848109999999998</c:v>
                </c:pt>
                <c:pt idx="17456">
                  <c:v>5.6851219999999998</c:v>
                </c:pt>
                <c:pt idx="17457">
                  <c:v>5.6854319999999996</c:v>
                </c:pt>
                <c:pt idx="17458">
                  <c:v>5.6857410000000002</c:v>
                </c:pt>
                <c:pt idx="17459">
                  <c:v>5.6860520000000001</c:v>
                </c:pt>
                <c:pt idx="17460">
                  <c:v>5.6863640000000002</c:v>
                </c:pt>
                <c:pt idx="17461">
                  <c:v>5.6866729999999999</c:v>
                </c:pt>
                <c:pt idx="17462">
                  <c:v>5.6869829999999997</c:v>
                </c:pt>
                <c:pt idx="17463">
                  <c:v>5.6872949999999998</c:v>
                </c:pt>
                <c:pt idx="17464">
                  <c:v>5.6876059999999997</c:v>
                </c:pt>
                <c:pt idx="17465">
                  <c:v>5.6879179999999998</c:v>
                </c:pt>
                <c:pt idx="17466">
                  <c:v>5.6882289999999998</c:v>
                </c:pt>
                <c:pt idx="17467">
                  <c:v>5.6885409999999998</c:v>
                </c:pt>
                <c:pt idx="17468">
                  <c:v>5.6888519999999998</c:v>
                </c:pt>
                <c:pt idx="17469">
                  <c:v>5.6894270000000002</c:v>
                </c:pt>
                <c:pt idx="17470">
                  <c:v>5.6897390000000003</c:v>
                </c:pt>
                <c:pt idx="17471">
                  <c:v>5.6900510000000004</c:v>
                </c:pt>
                <c:pt idx="17472">
                  <c:v>5.6903629999999996</c:v>
                </c:pt>
                <c:pt idx="17473">
                  <c:v>5.6906730000000003</c:v>
                </c:pt>
                <c:pt idx="17474">
                  <c:v>5.6909859999999997</c:v>
                </c:pt>
                <c:pt idx="17475">
                  <c:v>5.6912979999999997</c:v>
                </c:pt>
                <c:pt idx="17476">
                  <c:v>5.6916099999999998</c:v>
                </c:pt>
                <c:pt idx="17477">
                  <c:v>5.6921660000000003</c:v>
                </c:pt>
                <c:pt idx="17478">
                  <c:v>5.692475</c:v>
                </c:pt>
                <c:pt idx="17479">
                  <c:v>5.6927859999999999</c:v>
                </c:pt>
                <c:pt idx="17480">
                  <c:v>5.6930990000000001</c:v>
                </c:pt>
                <c:pt idx="17481">
                  <c:v>5.6934110000000002</c:v>
                </c:pt>
                <c:pt idx="17482">
                  <c:v>5.6937220000000002</c:v>
                </c:pt>
                <c:pt idx="17483">
                  <c:v>5.6940330000000001</c:v>
                </c:pt>
                <c:pt idx="17484">
                  <c:v>5.6943419999999998</c:v>
                </c:pt>
                <c:pt idx="17485">
                  <c:v>5.6946539999999999</c:v>
                </c:pt>
                <c:pt idx="17486">
                  <c:v>5.694966</c:v>
                </c:pt>
                <c:pt idx="17487">
                  <c:v>5.6952759999999998</c:v>
                </c:pt>
                <c:pt idx="17488">
                  <c:v>5.6955879999999999</c:v>
                </c:pt>
                <c:pt idx="17489">
                  <c:v>5.6958979999999997</c:v>
                </c:pt>
                <c:pt idx="17490">
                  <c:v>5.6962080000000004</c:v>
                </c:pt>
                <c:pt idx="17491">
                  <c:v>5.6965219999999999</c:v>
                </c:pt>
                <c:pt idx="17492">
                  <c:v>5.6968300000000003</c:v>
                </c:pt>
                <c:pt idx="17493">
                  <c:v>5.6971410000000002</c:v>
                </c:pt>
                <c:pt idx="17494">
                  <c:v>5.6974530000000003</c:v>
                </c:pt>
                <c:pt idx="17495">
                  <c:v>5.6980329999999997</c:v>
                </c:pt>
                <c:pt idx="17496">
                  <c:v>5.6983430000000004</c:v>
                </c:pt>
                <c:pt idx="17497">
                  <c:v>5.6986540000000003</c:v>
                </c:pt>
                <c:pt idx="17498">
                  <c:v>5.6989660000000004</c:v>
                </c:pt>
                <c:pt idx="17499">
                  <c:v>5.6992760000000002</c:v>
                </c:pt>
                <c:pt idx="17500">
                  <c:v>5.699586</c:v>
                </c:pt>
                <c:pt idx="17501">
                  <c:v>5.699897</c:v>
                </c:pt>
                <c:pt idx="17502">
                  <c:v>5.7002079999999999</c:v>
                </c:pt>
                <c:pt idx="17503">
                  <c:v>5.7005179999999998</c:v>
                </c:pt>
                <c:pt idx="17504">
                  <c:v>5.7008270000000003</c:v>
                </c:pt>
                <c:pt idx="17505">
                  <c:v>5.7011370000000001</c:v>
                </c:pt>
                <c:pt idx="17506">
                  <c:v>5.7014459999999998</c:v>
                </c:pt>
                <c:pt idx="17507">
                  <c:v>5.7017579999999999</c:v>
                </c:pt>
                <c:pt idx="17508">
                  <c:v>5.7020689999999998</c:v>
                </c:pt>
                <c:pt idx="17509">
                  <c:v>5.7023789999999996</c:v>
                </c:pt>
                <c:pt idx="17510">
                  <c:v>5.7026909999999997</c:v>
                </c:pt>
                <c:pt idx="17511">
                  <c:v>5.7030010000000004</c:v>
                </c:pt>
                <c:pt idx="17512">
                  <c:v>5.7033120000000004</c:v>
                </c:pt>
                <c:pt idx="17513">
                  <c:v>5.7036220000000002</c:v>
                </c:pt>
                <c:pt idx="17514">
                  <c:v>5.7039340000000003</c:v>
                </c:pt>
                <c:pt idx="17515">
                  <c:v>5.7042450000000002</c:v>
                </c:pt>
                <c:pt idx="17516">
                  <c:v>5.7045560000000002</c:v>
                </c:pt>
                <c:pt idx="17517">
                  <c:v>5.7048670000000001</c:v>
                </c:pt>
                <c:pt idx="17518">
                  <c:v>5.7051790000000002</c:v>
                </c:pt>
                <c:pt idx="17519">
                  <c:v>5.7054910000000003</c:v>
                </c:pt>
                <c:pt idx="17520">
                  <c:v>5.7058010000000001</c:v>
                </c:pt>
                <c:pt idx="17521">
                  <c:v>5.7063730000000001</c:v>
                </c:pt>
                <c:pt idx="17522">
                  <c:v>5.7066840000000001</c:v>
                </c:pt>
                <c:pt idx="17523">
                  <c:v>5.7069960000000002</c:v>
                </c:pt>
                <c:pt idx="17524">
                  <c:v>5.7073039999999997</c:v>
                </c:pt>
                <c:pt idx="17525">
                  <c:v>5.7076149999999997</c:v>
                </c:pt>
                <c:pt idx="17526">
                  <c:v>5.7079269999999998</c:v>
                </c:pt>
                <c:pt idx="17527">
                  <c:v>5.7082369999999996</c:v>
                </c:pt>
                <c:pt idx="17528">
                  <c:v>5.7085489999999997</c:v>
                </c:pt>
                <c:pt idx="17529">
                  <c:v>5.7090889999999996</c:v>
                </c:pt>
                <c:pt idx="17530">
                  <c:v>5.709403</c:v>
                </c:pt>
                <c:pt idx="17531">
                  <c:v>5.709714</c:v>
                </c:pt>
                <c:pt idx="17532">
                  <c:v>5.7100249999999999</c:v>
                </c:pt>
                <c:pt idx="17533">
                  <c:v>5.7103380000000001</c:v>
                </c:pt>
                <c:pt idx="17534">
                  <c:v>5.7106469999999998</c:v>
                </c:pt>
                <c:pt idx="17535">
                  <c:v>5.7109579999999998</c:v>
                </c:pt>
                <c:pt idx="17536">
                  <c:v>5.7112689999999997</c:v>
                </c:pt>
                <c:pt idx="17537">
                  <c:v>5.7115770000000001</c:v>
                </c:pt>
                <c:pt idx="17538">
                  <c:v>5.7118900000000004</c:v>
                </c:pt>
                <c:pt idx="17539">
                  <c:v>5.7122010000000003</c:v>
                </c:pt>
                <c:pt idx="17540">
                  <c:v>5.7125130000000004</c:v>
                </c:pt>
                <c:pt idx="17541">
                  <c:v>5.7128249999999996</c:v>
                </c:pt>
                <c:pt idx="17542">
                  <c:v>5.7131350000000003</c:v>
                </c:pt>
                <c:pt idx="17543">
                  <c:v>5.7134479999999996</c:v>
                </c:pt>
                <c:pt idx="17544">
                  <c:v>5.7137609999999999</c:v>
                </c:pt>
                <c:pt idx="17545">
                  <c:v>5.714073</c:v>
                </c:pt>
                <c:pt idx="17546">
                  <c:v>5.7143819999999996</c:v>
                </c:pt>
                <c:pt idx="17547">
                  <c:v>5.714963</c:v>
                </c:pt>
                <c:pt idx="17548">
                  <c:v>5.715274</c:v>
                </c:pt>
                <c:pt idx="17549">
                  <c:v>5.7155849999999999</c:v>
                </c:pt>
                <c:pt idx="17550">
                  <c:v>5.7158949999999997</c:v>
                </c:pt>
                <c:pt idx="17551">
                  <c:v>5.716208</c:v>
                </c:pt>
                <c:pt idx="17552">
                  <c:v>5.7165179999999998</c:v>
                </c:pt>
                <c:pt idx="17553">
                  <c:v>5.7168289999999997</c:v>
                </c:pt>
                <c:pt idx="17554">
                  <c:v>5.7171380000000003</c:v>
                </c:pt>
                <c:pt idx="17555">
                  <c:v>5.7174480000000001</c:v>
                </c:pt>
                <c:pt idx="17556">
                  <c:v>5.7177600000000002</c:v>
                </c:pt>
                <c:pt idx="17557">
                  <c:v>5.7180710000000001</c:v>
                </c:pt>
                <c:pt idx="17558">
                  <c:v>5.7183820000000001</c:v>
                </c:pt>
                <c:pt idx="17559">
                  <c:v>5.7186940000000002</c:v>
                </c:pt>
                <c:pt idx="17560">
                  <c:v>5.719004</c:v>
                </c:pt>
                <c:pt idx="17561">
                  <c:v>5.7193160000000001</c:v>
                </c:pt>
                <c:pt idx="17562">
                  <c:v>5.7196259999999999</c:v>
                </c:pt>
                <c:pt idx="17563">
                  <c:v>5.7199369999999998</c:v>
                </c:pt>
                <c:pt idx="17564">
                  <c:v>5.7202489999999999</c:v>
                </c:pt>
                <c:pt idx="17565">
                  <c:v>5.7205570000000003</c:v>
                </c:pt>
                <c:pt idx="17566">
                  <c:v>5.7208690000000004</c:v>
                </c:pt>
                <c:pt idx="17567">
                  <c:v>5.7211809999999996</c:v>
                </c:pt>
                <c:pt idx="17568">
                  <c:v>5.721489</c:v>
                </c:pt>
                <c:pt idx="17569">
                  <c:v>5.7218010000000001</c:v>
                </c:pt>
                <c:pt idx="17570">
                  <c:v>5.7221109999999999</c:v>
                </c:pt>
                <c:pt idx="17571">
                  <c:v>5.7224219999999999</c:v>
                </c:pt>
                <c:pt idx="17572">
                  <c:v>5.722734</c:v>
                </c:pt>
                <c:pt idx="17573">
                  <c:v>5.7233090000000004</c:v>
                </c:pt>
                <c:pt idx="17574">
                  <c:v>5.7236209999999996</c:v>
                </c:pt>
                <c:pt idx="17575">
                  <c:v>5.7239319999999996</c:v>
                </c:pt>
                <c:pt idx="17576">
                  <c:v>5.7242420000000003</c:v>
                </c:pt>
                <c:pt idx="17577">
                  <c:v>5.7245520000000001</c:v>
                </c:pt>
                <c:pt idx="17578">
                  <c:v>5.7248650000000003</c:v>
                </c:pt>
                <c:pt idx="17579">
                  <c:v>5.7251760000000003</c:v>
                </c:pt>
                <c:pt idx="17580">
                  <c:v>5.7254870000000002</c:v>
                </c:pt>
                <c:pt idx="17581">
                  <c:v>5.7260179999999998</c:v>
                </c:pt>
                <c:pt idx="17582">
                  <c:v>5.7263310000000001</c:v>
                </c:pt>
                <c:pt idx="17583">
                  <c:v>5.7266430000000001</c:v>
                </c:pt>
                <c:pt idx="17584">
                  <c:v>5.7269550000000002</c:v>
                </c:pt>
                <c:pt idx="17585">
                  <c:v>5.7272639999999999</c:v>
                </c:pt>
                <c:pt idx="17586">
                  <c:v>5.7275749999999999</c:v>
                </c:pt>
                <c:pt idx="17587">
                  <c:v>5.727887</c:v>
                </c:pt>
                <c:pt idx="17588">
                  <c:v>5.728199</c:v>
                </c:pt>
                <c:pt idx="17589">
                  <c:v>5.72851</c:v>
                </c:pt>
                <c:pt idx="17590">
                  <c:v>5.7288209999999999</c:v>
                </c:pt>
                <c:pt idx="17591">
                  <c:v>5.729133</c:v>
                </c:pt>
                <c:pt idx="17592">
                  <c:v>5.729444</c:v>
                </c:pt>
                <c:pt idx="17593">
                  <c:v>5.7297539999999998</c:v>
                </c:pt>
                <c:pt idx="17594">
                  <c:v>5.730067</c:v>
                </c:pt>
                <c:pt idx="17595">
                  <c:v>5.7303790000000001</c:v>
                </c:pt>
                <c:pt idx="17596">
                  <c:v>5.7306910000000002</c:v>
                </c:pt>
                <c:pt idx="17597">
                  <c:v>5.7310020000000002</c:v>
                </c:pt>
                <c:pt idx="17598">
                  <c:v>5.731312</c:v>
                </c:pt>
                <c:pt idx="17599">
                  <c:v>5.7318939999999996</c:v>
                </c:pt>
                <c:pt idx="17600">
                  <c:v>5.7322050000000004</c:v>
                </c:pt>
                <c:pt idx="17601">
                  <c:v>5.7325160000000004</c:v>
                </c:pt>
                <c:pt idx="17602">
                  <c:v>5.7328279999999996</c:v>
                </c:pt>
                <c:pt idx="17603">
                  <c:v>5.7331390000000004</c:v>
                </c:pt>
                <c:pt idx="17604">
                  <c:v>5.7334490000000002</c:v>
                </c:pt>
                <c:pt idx="17605">
                  <c:v>5.7337590000000001</c:v>
                </c:pt>
                <c:pt idx="17606">
                  <c:v>5.73407</c:v>
                </c:pt>
                <c:pt idx="17607">
                  <c:v>5.734381</c:v>
                </c:pt>
                <c:pt idx="17608">
                  <c:v>5.7346919999999999</c:v>
                </c:pt>
                <c:pt idx="17609">
                  <c:v>5.7350029999999999</c:v>
                </c:pt>
                <c:pt idx="17610">
                  <c:v>5.7353149999999999</c:v>
                </c:pt>
                <c:pt idx="17611">
                  <c:v>5.7356259999999999</c:v>
                </c:pt>
                <c:pt idx="17612">
                  <c:v>5.7359359999999997</c:v>
                </c:pt>
                <c:pt idx="17613">
                  <c:v>5.7362460000000004</c:v>
                </c:pt>
                <c:pt idx="17614">
                  <c:v>5.7365560000000002</c:v>
                </c:pt>
                <c:pt idx="17615">
                  <c:v>5.7368670000000002</c:v>
                </c:pt>
                <c:pt idx="17616">
                  <c:v>5.737177</c:v>
                </c:pt>
                <c:pt idx="17617">
                  <c:v>5.7374890000000001</c:v>
                </c:pt>
                <c:pt idx="17618">
                  <c:v>5.7378</c:v>
                </c:pt>
                <c:pt idx="17619">
                  <c:v>5.7381120000000001</c:v>
                </c:pt>
                <c:pt idx="17620">
                  <c:v>5.7384240000000002</c:v>
                </c:pt>
                <c:pt idx="17621">
                  <c:v>5.7387350000000001</c:v>
                </c:pt>
                <c:pt idx="17622">
                  <c:v>5.7390470000000002</c:v>
                </c:pt>
                <c:pt idx="17623">
                  <c:v>5.7393580000000002</c:v>
                </c:pt>
                <c:pt idx="17624">
                  <c:v>5.7396700000000003</c:v>
                </c:pt>
                <c:pt idx="17625">
                  <c:v>5.7402439999999997</c:v>
                </c:pt>
                <c:pt idx="17626">
                  <c:v>5.7405530000000002</c:v>
                </c:pt>
                <c:pt idx="17627">
                  <c:v>5.7408619999999999</c:v>
                </c:pt>
                <c:pt idx="17628">
                  <c:v>5.7411719999999997</c:v>
                </c:pt>
                <c:pt idx="17629">
                  <c:v>5.7414829999999997</c:v>
                </c:pt>
                <c:pt idx="17630">
                  <c:v>5.7417959999999999</c:v>
                </c:pt>
                <c:pt idx="17631">
                  <c:v>5.742108</c:v>
                </c:pt>
                <c:pt idx="17632">
                  <c:v>5.7424189999999999</c:v>
                </c:pt>
                <c:pt idx="17633">
                  <c:v>5.742966</c:v>
                </c:pt>
                <c:pt idx="17634">
                  <c:v>5.743277</c:v>
                </c:pt>
                <c:pt idx="17635">
                  <c:v>5.7435869999999998</c:v>
                </c:pt>
                <c:pt idx="17636">
                  <c:v>5.7438979999999997</c:v>
                </c:pt>
                <c:pt idx="17637">
                  <c:v>5.7442120000000001</c:v>
                </c:pt>
                <c:pt idx="17638">
                  <c:v>5.7445240000000002</c:v>
                </c:pt>
                <c:pt idx="17639">
                  <c:v>5.744834</c:v>
                </c:pt>
                <c:pt idx="17640">
                  <c:v>5.7451460000000001</c:v>
                </c:pt>
                <c:pt idx="17641">
                  <c:v>5.7454559999999999</c:v>
                </c:pt>
                <c:pt idx="17642">
                  <c:v>5.7457659999999997</c:v>
                </c:pt>
                <c:pt idx="17643">
                  <c:v>5.7460769999999997</c:v>
                </c:pt>
                <c:pt idx="17644">
                  <c:v>5.7463860000000002</c:v>
                </c:pt>
                <c:pt idx="17645">
                  <c:v>5.7466970000000002</c:v>
                </c:pt>
                <c:pt idx="17646">
                  <c:v>5.7470080000000001</c:v>
                </c:pt>
                <c:pt idx="17647">
                  <c:v>5.7473179999999999</c:v>
                </c:pt>
                <c:pt idx="17648">
                  <c:v>5.7476269999999996</c:v>
                </c:pt>
                <c:pt idx="17649">
                  <c:v>5.7479360000000002</c:v>
                </c:pt>
                <c:pt idx="17650">
                  <c:v>5.7482480000000002</c:v>
                </c:pt>
                <c:pt idx="17651">
                  <c:v>5.7488250000000001</c:v>
                </c:pt>
                <c:pt idx="17652">
                  <c:v>5.749136</c:v>
                </c:pt>
                <c:pt idx="17653">
                  <c:v>5.7494490000000003</c:v>
                </c:pt>
                <c:pt idx="17654">
                  <c:v>5.7497590000000001</c:v>
                </c:pt>
                <c:pt idx="17655">
                  <c:v>5.7500720000000003</c:v>
                </c:pt>
                <c:pt idx="17656">
                  <c:v>5.7503820000000001</c:v>
                </c:pt>
                <c:pt idx="17657">
                  <c:v>5.7506919999999999</c:v>
                </c:pt>
                <c:pt idx="17658">
                  <c:v>5.7510019999999997</c:v>
                </c:pt>
                <c:pt idx="17659">
                  <c:v>5.7513120000000004</c:v>
                </c:pt>
                <c:pt idx="17660">
                  <c:v>5.7516220000000002</c:v>
                </c:pt>
                <c:pt idx="17661">
                  <c:v>5.7519330000000002</c:v>
                </c:pt>
                <c:pt idx="17662">
                  <c:v>5.7522450000000003</c:v>
                </c:pt>
                <c:pt idx="17663">
                  <c:v>5.7525550000000001</c:v>
                </c:pt>
                <c:pt idx="17664">
                  <c:v>5.752866</c:v>
                </c:pt>
                <c:pt idx="17665">
                  <c:v>5.7531780000000001</c:v>
                </c:pt>
                <c:pt idx="17666">
                  <c:v>5.7534890000000001</c:v>
                </c:pt>
                <c:pt idx="17667">
                  <c:v>5.7538</c:v>
                </c:pt>
                <c:pt idx="17668">
                  <c:v>5.7541089999999997</c:v>
                </c:pt>
                <c:pt idx="17669">
                  <c:v>5.7544199999999996</c:v>
                </c:pt>
                <c:pt idx="17670">
                  <c:v>5.7547309999999996</c:v>
                </c:pt>
                <c:pt idx="17671">
                  <c:v>5.7550410000000003</c:v>
                </c:pt>
                <c:pt idx="17672">
                  <c:v>5.7553539999999996</c:v>
                </c:pt>
                <c:pt idx="17673">
                  <c:v>5.7556630000000002</c:v>
                </c:pt>
                <c:pt idx="17674">
                  <c:v>5.7559750000000003</c:v>
                </c:pt>
                <c:pt idx="17675">
                  <c:v>5.7562829999999998</c:v>
                </c:pt>
                <c:pt idx="17676">
                  <c:v>5.7565939999999998</c:v>
                </c:pt>
                <c:pt idx="17677">
                  <c:v>5.7571719999999997</c:v>
                </c:pt>
                <c:pt idx="17678">
                  <c:v>5.7574839999999998</c:v>
                </c:pt>
                <c:pt idx="17679">
                  <c:v>5.7577959999999999</c:v>
                </c:pt>
                <c:pt idx="17680">
                  <c:v>5.7581059999999997</c:v>
                </c:pt>
                <c:pt idx="17681">
                  <c:v>5.7584179999999998</c:v>
                </c:pt>
                <c:pt idx="17682">
                  <c:v>5.7587270000000004</c:v>
                </c:pt>
                <c:pt idx="17683">
                  <c:v>5.7590370000000002</c:v>
                </c:pt>
                <c:pt idx="17684">
                  <c:v>5.7593490000000003</c:v>
                </c:pt>
                <c:pt idx="17685">
                  <c:v>5.7598940000000001</c:v>
                </c:pt>
                <c:pt idx="17686">
                  <c:v>5.7602029999999997</c:v>
                </c:pt>
                <c:pt idx="17687">
                  <c:v>5.7605149999999998</c:v>
                </c:pt>
                <c:pt idx="17688">
                  <c:v>5.7608269999999999</c:v>
                </c:pt>
                <c:pt idx="17689">
                  <c:v>5.7611379999999999</c:v>
                </c:pt>
                <c:pt idx="17690">
                  <c:v>5.7614479999999997</c:v>
                </c:pt>
                <c:pt idx="17691">
                  <c:v>5.7617609999999999</c:v>
                </c:pt>
                <c:pt idx="17692">
                  <c:v>5.7620709999999997</c:v>
                </c:pt>
                <c:pt idx="17693">
                  <c:v>5.7623829999999998</c:v>
                </c:pt>
                <c:pt idx="17694">
                  <c:v>5.7626939999999998</c:v>
                </c:pt>
                <c:pt idx="17695">
                  <c:v>5.7630049999999997</c:v>
                </c:pt>
                <c:pt idx="17696">
                  <c:v>5.7633159999999997</c:v>
                </c:pt>
                <c:pt idx="17697">
                  <c:v>5.7636269999999996</c:v>
                </c:pt>
                <c:pt idx="17698">
                  <c:v>5.7639389999999997</c:v>
                </c:pt>
                <c:pt idx="17699">
                  <c:v>5.7642499999999997</c:v>
                </c:pt>
                <c:pt idx="17700">
                  <c:v>5.7645629999999999</c:v>
                </c:pt>
                <c:pt idx="17701">
                  <c:v>5.7648739999999998</c:v>
                </c:pt>
                <c:pt idx="17702">
                  <c:v>5.7651849999999998</c:v>
                </c:pt>
                <c:pt idx="17703">
                  <c:v>5.765765</c:v>
                </c:pt>
                <c:pt idx="17704">
                  <c:v>5.7660780000000003</c:v>
                </c:pt>
                <c:pt idx="17705">
                  <c:v>5.7663890000000002</c:v>
                </c:pt>
                <c:pt idx="17706">
                  <c:v>5.7666979999999999</c:v>
                </c:pt>
                <c:pt idx="17707">
                  <c:v>5.7670110000000001</c:v>
                </c:pt>
                <c:pt idx="17708">
                  <c:v>5.7673199999999998</c:v>
                </c:pt>
                <c:pt idx="17709">
                  <c:v>5.7676299999999996</c:v>
                </c:pt>
                <c:pt idx="17710">
                  <c:v>5.7679410000000004</c:v>
                </c:pt>
                <c:pt idx="17711">
                  <c:v>5.7682520000000004</c:v>
                </c:pt>
                <c:pt idx="17712">
                  <c:v>5.7685639999999996</c:v>
                </c:pt>
                <c:pt idx="17713">
                  <c:v>5.7688740000000003</c:v>
                </c:pt>
                <c:pt idx="17714">
                  <c:v>5.7691819999999998</c:v>
                </c:pt>
                <c:pt idx="17715">
                  <c:v>5.7694939999999999</c:v>
                </c:pt>
                <c:pt idx="17716">
                  <c:v>5.769806</c:v>
                </c:pt>
                <c:pt idx="17717">
                  <c:v>5.7701159999999998</c:v>
                </c:pt>
                <c:pt idx="17718">
                  <c:v>5.7704250000000004</c:v>
                </c:pt>
                <c:pt idx="17719">
                  <c:v>5.7707379999999997</c:v>
                </c:pt>
                <c:pt idx="17720">
                  <c:v>5.7710489999999997</c:v>
                </c:pt>
                <c:pt idx="17721">
                  <c:v>5.7713599999999996</c:v>
                </c:pt>
                <c:pt idx="17722">
                  <c:v>5.7716719999999997</c:v>
                </c:pt>
                <c:pt idx="17723">
                  <c:v>5.7719849999999999</c:v>
                </c:pt>
                <c:pt idx="17724">
                  <c:v>5.7722949999999997</c:v>
                </c:pt>
                <c:pt idx="17725">
                  <c:v>5.772608</c:v>
                </c:pt>
                <c:pt idx="17726">
                  <c:v>5.7729189999999999</c:v>
                </c:pt>
                <c:pt idx="17727">
                  <c:v>5.7732299999999999</c:v>
                </c:pt>
                <c:pt idx="17728">
                  <c:v>5.7735409999999998</c:v>
                </c:pt>
                <c:pt idx="17729">
                  <c:v>5.7741220000000002</c:v>
                </c:pt>
                <c:pt idx="17730">
                  <c:v>5.7744330000000001</c:v>
                </c:pt>
                <c:pt idx="17731">
                  <c:v>5.7747440000000001</c:v>
                </c:pt>
                <c:pt idx="17732">
                  <c:v>5.7750560000000002</c:v>
                </c:pt>
                <c:pt idx="17733">
                  <c:v>5.7753670000000001</c:v>
                </c:pt>
                <c:pt idx="17734">
                  <c:v>5.7756790000000002</c:v>
                </c:pt>
                <c:pt idx="17735">
                  <c:v>5.7759910000000003</c:v>
                </c:pt>
                <c:pt idx="17736">
                  <c:v>5.7763030000000004</c:v>
                </c:pt>
                <c:pt idx="17737">
                  <c:v>5.7768170000000003</c:v>
                </c:pt>
                <c:pt idx="17738">
                  <c:v>5.7771299999999997</c:v>
                </c:pt>
                <c:pt idx="17739">
                  <c:v>5.7774400000000004</c:v>
                </c:pt>
                <c:pt idx="17740">
                  <c:v>5.7777500000000002</c:v>
                </c:pt>
                <c:pt idx="17741">
                  <c:v>5.77806</c:v>
                </c:pt>
                <c:pt idx="17742">
                  <c:v>5.7783689999999996</c:v>
                </c:pt>
                <c:pt idx="17743">
                  <c:v>5.7786790000000003</c:v>
                </c:pt>
                <c:pt idx="17744">
                  <c:v>5.7789900000000003</c:v>
                </c:pt>
                <c:pt idx="17745">
                  <c:v>5.7793000000000001</c:v>
                </c:pt>
                <c:pt idx="17746">
                  <c:v>5.7796110000000001</c:v>
                </c:pt>
                <c:pt idx="17747">
                  <c:v>5.7799230000000001</c:v>
                </c:pt>
                <c:pt idx="17748">
                  <c:v>5.7802360000000004</c:v>
                </c:pt>
                <c:pt idx="17749">
                  <c:v>5.7805470000000003</c:v>
                </c:pt>
                <c:pt idx="17750">
                  <c:v>5.7808599999999997</c:v>
                </c:pt>
                <c:pt idx="17751">
                  <c:v>5.7811680000000001</c:v>
                </c:pt>
                <c:pt idx="17752">
                  <c:v>5.7814800000000002</c:v>
                </c:pt>
                <c:pt idx="17753">
                  <c:v>5.7817889999999998</c:v>
                </c:pt>
                <c:pt idx="17754">
                  <c:v>5.7820999999999998</c:v>
                </c:pt>
                <c:pt idx="17755">
                  <c:v>5.7826839999999997</c:v>
                </c:pt>
                <c:pt idx="17756">
                  <c:v>5.7829969999999999</c:v>
                </c:pt>
                <c:pt idx="17757">
                  <c:v>5.7833079999999999</c:v>
                </c:pt>
                <c:pt idx="17758">
                  <c:v>5.7836210000000001</c:v>
                </c:pt>
                <c:pt idx="17759">
                  <c:v>5.7839330000000002</c:v>
                </c:pt>
                <c:pt idx="17760">
                  <c:v>5.7842440000000002</c:v>
                </c:pt>
                <c:pt idx="17761">
                  <c:v>5.7845519999999997</c:v>
                </c:pt>
                <c:pt idx="17762">
                  <c:v>5.7848629999999996</c:v>
                </c:pt>
                <c:pt idx="17763">
                  <c:v>5.7851730000000003</c:v>
                </c:pt>
                <c:pt idx="17764">
                  <c:v>5.7854850000000004</c:v>
                </c:pt>
                <c:pt idx="17765">
                  <c:v>5.7857960000000004</c:v>
                </c:pt>
                <c:pt idx="17766">
                  <c:v>5.7861079999999996</c:v>
                </c:pt>
                <c:pt idx="17767">
                  <c:v>5.7864190000000004</c:v>
                </c:pt>
                <c:pt idx="17768">
                  <c:v>5.7867280000000001</c:v>
                </c:pt>
                <c:pt idx="17769">
                  <c:v>5.7870400000000002</c:v>
                </c:pt>
                <c:pt idx="17770">
                  <c:v>5.78735</c:v>
                </c:pt>
                <c:pt idx="17771">
                  <c:v>5.7876609999999999</c:v>
                </c:pt>
                <c:pt idx="17772">
                  <c:v>5.787973</c:v>
                </c:pt>
                <c:pt idx="17773">
                  <c:v>5.7882850000000001</c:v>
                </c:pt>
                <c:pt idx="17774">
                  <c:v>5.7885970000000002</c:v>
                </c:pt>
                <c:pt idx="17775">
                  <c:v>5.7889080000000002</c:v>
                </c:pt>
                <c:pt idx="17776">
                  <c:v>5.789218</c:v>
                </c:pt>
                <c:pt idx="17777">
                  <c:v>5.7895289999999999</c:v>
                </c:pt>
                <c:pt idx="17778">
                  <c:v>5.7898399999999999</c:v>
                </c:pt>
                <c:pt idx="17779">
                  <c:v>5.7901499999999997</c:v>
                </c:pt>
                <c:pt idx="17780">
                  <c:v>5.7904590000000002</c:v>
                </c:pt>
                <c:pt idx="17781">
                  <c:v>5.791042</c:v>
                </c:pt>
                <c:pt idx="17782">
                  <c:v>5.7913519999999998</c:v>
                </c:pt>
                <c:pt idx="17783">
                  <c:v>5.7916629999999998</c:v>
                </c:pt>
                <c:pt idx="17784">
                  <c:v>5.7919729999999996</c:v>
                </c:pt>
                <c:pt idx="17785">
                  <c:v>5.792281</c:v>
                </c:pt>
                <c:pt idx="17786">
                  <c:v>5.792592</c:v>
                </c:pt>
                <c:pt idx="17787">
                  <c:v>5.7929019999999998</c:v>
                </c:pt>
                <c:pt idx="17788">
                  <c:v>5.7932129999999997</c:v>
                </c:pt>
                <c:pt idx="17789">
                  <c:v>5.7937599999999998</c:v>
                </c:pt>
                <c:pt idx="17790">
                  <c:v>5.7940709999999997</c:v>
                </c:pt>
                <c:pt idx="17791">
                  <c:v>5.7943790000000002</c:v>
                </c:pt>
                <c:pt idx="17792">
                  <c:v>5.7946910000000003</c:v>
                </c:pt>
                <c:pt idx="17793">
                  <c:v>5.7950020000000002</c:v>
                </c:pt>
                <c:pt idx="17794">
                  <c:v>5.7953130000000002</c:v>
                </c:pt>
                <c:pt idx="17795">
                  <c:v>5.7956250000000002</c:v>
                </c:pt>
                <c:pt idx="17796">
                  <c:v>5.7959360000000002</c:v>
                </c:pt>
                <c:pt idx="17797">
                  <c:v>5.7962470000000001</c:v>
                </c:pt>
                <c:pt idx="17798">
                  <c:v>5.7965600000000004</c:v>
                </c:pt>
                <c:pt idx="17799">
                  <c:v>5.7968710000000003</c:v>
                </c:pt>
                <c:pt idx="17800">
                  <c:v>5.7971830000000004</c:v>
                </c:pt>
                <c:pt idx="17801">
                  <c:v>5.7974909999999999</c:v>
                </c:pt>
                <c:pt idx="17802">
                  <c:v>5.7978009999999998</c:v>
                </c:pt>
                <c:pt idx="17803">
                  <c:v>5.7981109999999996</c:v>
                </c:pt>
                <c:pt idx="17804">
                  <c:v>5.7984229999999997</c:v>
                </c:pt>
                <c:pt idx="17805">
                  <c:v>5.7987349999999998</c:v>
                </c:pt>
                <c:pt idx="17806">
                  <c:v>5.799048</c:v>
                </c:pt>
                <c:pt idx="17807">
                  <c:v>5.7996309999999998</c:v>
                </c:pt>
                <c:pt idx="17808">
                  <c:v>5.7999390000000002</c:v>
                </c:pt>
                <c:pt idx="17809">
                  <c:v>5.800249</c:v>
                </c:pt>
                <c:pt idx="17810">
                  <c:v>5.8005589999999998</c:v>
                </c:pt>
                <c:pt idx="17811">
                  <c:v>5.8008689999999996</c:v>
                </c:pt>
                <c:pt idx="17812">
                  <c:v>5.8011809999999997</c:v>
                </c:pt>
                <c:pt idx="17813">
                  <c:v>5.8014910000000004</c:v>
                </c:pt>
                <c:pt idx="17814">
                  <c:v>5.8018029999999996</c:v>
                </c:pt>
                <c:pt idx="17815">
                  <c:v>5.8021149999999997</c:v>
                </c:pt>
                <c:pt idx="17816">
                  <c:v>5.8024279999999999</c:v>
                </c:pt>
                <c:pt idx="17817">
                  <c:v>5.8027369999999996</c:v>
                </c:pt>
                <c:pt idx="17818">
                  <c:v>5.8030480000000004</c:v>
                </c:pt>
                <c:pt idx="17819">
                  <c:v>5.8033609999999998</c:v>
                </c:pt>
                <c:pt idx="17820">
                  <c:v>5.8036729999999999</c:v>
                </c:pt>
                <c:pt idx="17821">
                  <c:v>5.8039839999999998</c:v>
                </c:pt>
                <c:pt idx="17822">
                  <c:v>5.8042959999999999</c:v>
                </c:pt>
                <c:pt idx="17823">
                  <c:v>5.8046069999999999</c:v>
                </c:pt>
                <c:pt idx="17824">
                  <c:v>5.8049179999999998</c:v>
                </c:pt>
                <c:pt idx="17825">
                  <c:v>5.8052279999999996</c:v>
                </c:pt>
                <c:pt idx="17826">
                  <c:v>5.8055380000000003</c:v>
                </c:pt>
                <c:pt idx="17827">
                  <c:v>5.8058500000000004</c:v>
                </c:pt>
                <c:pt idx="17828">
                  <c:v>5.8061610000000003</c:v>
                </c:pt>
                <c:pt idx="17829">
                  <c:v>5.8064720000000003</c:v>
                </c:pt>
                <c:pt idx="17830">
                  <c:v>5.8067840000000004</c:v>
                </c:pt>
                <c:pt idx="17831">
                  <c:v>5.8070940000000002</c:v>
                </c:pt>
                <c:pt idx="17832">
                  <c:v>5.8074050000000002</c:v>
                </c:pt>
                <c:pt idx="17833">
                  <c:v>5.8079869999999998</c:v>
                </c:pt>
                <c:pt idx="17834">
                  <c:v>5.8082979999999997</c:v>
                </c:pt>
                <c:pt idx="17835">
                  <c:v>5.8086070000000003</c:v>
                </c:pt>
                <c:pt idx="17836">
                  <c:v>5.8089180000000002</c:v>
                </c:pt>
                <c:pt idx="17837">
                  <c:v>5.8092290000000002</c:v>
                </c:pt>
                <c:pt idx="17838">
                  <c:v>5.8095410000000003</c:v>
                </c:pt>
                <c:pt idx="17839">
                  <c:v>5.8098510000000001</c:v>
                </c:pt>
                <c:pt idx="17840">
                  <c:v>5.810162</c:v>
                </c:pt>
                <c:pt idx="17841">
                  <c:v>5.8106920000000004</c:v>
                </c:pt>
                <c:pt idx="17842">
                  <c:v>5.8110030000000004</c:v>
                </c:pt>
                <c:pt idx="17843">
                  <c:v>5.8113130000000002</c:v>
                </c:pt>
                <c:pt idx="17844">
                  <c:v>5.811623</c:v>
                </c:pt>
                <c:pt idx="17845">
                  <c:v>5.8119339999999999</c:v>
                </c:pt>
                <c:pt idx="17846">
                  <c:v>5.8122439999999997</c:v>
                </c:pt>
                <c:pt idx="17847">
                  <c:v>5.8125530000000003</c:v>
                </c:pt>
                <c:pt idx="17848">
                  <c:v>5.8128669999999998</c:v>
                </c:pt>
                <c:pt idx="17849">
                  <c:v>5.8131789999999999</c:v>
                </c:pt>
                <c:pt idx="17850">
                  <c:v>5.8134899999999998</c:v>
                </c:pt>
                <c:pt idx="17851">
                  <c:v>5.8138009999999998</c:v>
                </c:pt>
                <c:pt idx="17852">
                  <c:v>5.8141119999999997</c:v>
                </c:pt>
                <c:pt idx="17853">
                  <c:v>5.8144239999999998</c:v>
                </c:pt>
                <c:pt idx="17854">
                  <c:v>5.8147349999999998</c:v>
                </c:pt>
                <c:pt idx="17855">
                  <c:v>5.8150449999999996</c:v>
                </c:pt>
                <c:pt idx="17856">
                  <c:v>5.8153550000000003</c:v>
                </c:pt>
                <c:pt idx="17857">
                  <c:v>5.8156650000000001</c:v>
                </c:pt>
                <c:pt idx="17858">
                  <c:v>5.8159770000000002</c:v>
                </c:pt>
                <c:pt idx="17859">
                  <c:v>5.81656</c:v>
                </c:pt>
                <c:pt idx="17860">
                  <c:v>5.816872</c:v>
                </c:pt>
                <c:pt idx="17861">
                  <c:v>5.817183</c:v>
                </c:pt>
                <c:pt idx="17862">
                  <c:v>5.8174939999999999</c:v>
                </c:pt>
                <c:pt idx="17863">
                  <c:v>5.8178049999999999</c:v>
                </c:pt>
                <c:pt idx="17864">
                  <c:v>5.8181159999999998</c:v>
                </c:pt>
                <c:pt idx="17865">
                  <c:v>5.8184290000000001</c:v>
                </c:pt>
                <c:pt idx="17866">
                  <c:v>5.81874</c:v>
                </c:pt>
                <c:pt idx="17867">
                  <c:v>5.8190499999999998</c:v>
                </c:pt>
                <c:pt idx="17868">
                  <c:v>5.8193630000000001</c:v>
                </c:pt>
                <c:pt idx="17869">
                  <c:v>5.8196729999999999</c:v>
                </c:pt>
                <c:pt idx="17870">
                  <c:v>5.819985</c:v>
                </c:pt>
                <c:pt idx="17871">
                  <c:v>5.8202949999999998</c:v>
                </c:pt>
                <c:pt idx="17872">
                  <c:v>5.8206090000000001</c:v>
                </c:pt>
                <c:pt idx="17873">
                  <c:v>5.8209200000000001</c:v>
                </c:pt>
                <c:pt idx="17874">
                  <c:v>5.8212299999999999</c:v>
                </c:pt>
                <c:pt idx="17875">
                  <c:v>5.8215430000000001</c:v>
                </c:pt>
                <c:pt idx="17876">
                  <c:v>5.8218540000000001</c:v>
                </c:pt>
                <c:pt idx="17877">
                  <c:v>5.822165</c:v>
                </c:pt>
                <c:pt idx="17878">
                  <c:v>5.8224770000000001</c:v>
                </c:pt>
                <c:pt idx="17879">
                  <c:v>5.8227859999999998</c:v>
                </c:pt>
                <c:pt idx="17880">
                  <c:v>5.823099</c:v>
                </c:pt>
                <c:pt idx="17881">
                  <c:v>5.8234110000000001</c:v>
                </c:pt>
                <c:pt idx="17882">
                  <c:v>5.8237230000000002</c:v>
                </c:pt>
                <c:pt idx="17883">
                  <c:v>5.8240340000000002</c:v>
                </c:pt>
                <c:pt idx="17884">
                  <c:v>5.824344</c:v>
                </c:pt>
                <c:pt idx="17885">
                  <c:v>5.8249250000000004</c:v>
                </c:pt>
                <c:pt idx="17886">
                  <c:v>5.8252360000000003</c:v>
                </c:pt>
                <c:pt idx="17887">
                  <c:v>5.8255470000000003</c:v>
                </c:pt>
                <c:pt idx="17888">
                  <c:v>5.8258580000000002</c:v>
                </c:pt>
                <c:pt idx="17889">
                  <c:v>5.8261690000000002</c:v>
                </c:pt>
                <c:pt idx="17890">
                  <c:v>5.8264810000000002</c:v>
                </c:pt>
                <c:pt idx="17891">
                  <c:v>5.8267939999999996</c:v>
                </c:pt>
                <c:pt idx="17892">
                  <c:v>5.8271030000000001</c:v>
                </c:pt>
                <c:pt idx="17893">
                  <c:v>5.8276180000000002</c:v>
                </c:pt>
                <c:pt idx="17894">
                  <c:v>5.827928</c:v>
                </c:pt>
                <c:pt idx="17895">
                  <c:v>5.8282400000000001</c:v>
                </c:pt>
                <c:pt idx="17896">
                  <c:v>5.828551</c:v>
                </c:pt>
                <c:pt idx="17897">
                  <c:v>5.828862</c:v>
                </c:pt>
                <c:pt idx="17898">
                  <c:v>5.8291740000000001</c:v>
                </c:pt>
                <c:pt idx="17899">
                  <c:v>5.8294839999999999</c:v>
                </c:pt>
                <c:pt idx="17900">
                  <c:v>5.8297949999999998</c:v>
                </c:pt>
                <c:pt idx="17901">
                  <c:v>5.8301069999999999</c:v>
                </c:pt>
                <c:pt idx="17902">
                  <c:v>5.8304179999999999</c:v>
                </c:pt>
                <c:pt idx="17903">
                  <c:v>5.8307279999999997</c:v>
                </c:pt>
                <c:pt idx="17904">
                  <c:v>5.8310399999999998</c:v>
                </c:pt>
                <c:pt idx="17905">
                  <c:v>5.8313509999999997</c:v>
                </c:pt>
                <c:pt idx="17906">
                  <c:v>5.8316619999999997</c:v>
                </c:pt>
                <c:pt idx="17907">
                  <c:v>5.8319720000000004</c:v>
                </c:pt>
                <c:pt idx="17908">
                  <c:v>5.8322820000000002</c:v>
                </c:pt>
                <c:pt idx="17909">
                  <c:v>5.8325909999999999</c:v>
                </c:pt>
                <c:pt idx="17910">
                  <c:v>5.8329009999999997</c:v>
                </c:pt>
                <c:pt idx="17911">
                  <c:v>5.8334859999999997</c:v>
                </c:pt>
                <c:pt idx="17912">
                  <c:v>5.8337969999999997</c:v>
                </c:pt>
                <c:pt idx="17913">
                  <c:v>5.8342010000000002</c:v>
                </c:pt>
                <c:pt idx="17914">
                  <c:v>5.8345130000000003</c:v>
                </c:pt>
                <c:pt idx="17915">
                  <c:v>5.834822</c:v>
                </c:pt>
                <c:pt idx="17916">
                  <c:v>5.8351329999999999</c:v>
                </c:pt>
                <c:pt idx="17917">
                  <c:v>5.835445</c:v>
                </c:pt>
                <c:pt idx="17918">
                  <c:v>5.8357559999999999</c:v>
                </c:pt>
                <c:pt idx="17919">
                  <c:v>5.8360659999999998</c:v>
                </c:pt>
                <c:pt idx="17920">
                  <c:v>5.8363750000000003</c:v>
                </c:pt>
                <c:pt idx="17921">
                  <c:v>5.8366870000000004</c:v>
                </c:pt>
                <c:pt idx="17922">
                  <c:v>5.8369970000000002</c:v>
                </c:pt>
                <c:pt idx="17923">
                  <c:v>5.8373090000000003</c:v>
                </c:pt>
                <c:pt idx="17924">
                  <c:v>5.8376200000000003</c:v>
                </c:pt>
                <c:pt idx="17925">
                  <c:v>5.8379310000000002</c:v>
                </c:pt>
                <c:pt idx="17926">
                  <c:v>5.8382420000000002</c:v>
                </c:pt>
                <c:pt idx="17927">
                  <c:v>5.8385550000000004</c:v>
                </c:pt>
                <c:pt idx="17928">
                  <c:v>5.8388669999999996</c:v>
                </c:pt>
                <c:pt idx="17929">
                  <c:v>5.8391789999999997</c:v>
                </c:pt>
                <c:pt idx="17930">
                  <c:v>5.8394899999999996</c:v>
                </c:pt>
                <c:pt idx="17931">
                  <c:v>5.8398009999999996</c:v>
                </c:pt>
                <c:pt idx="17932">
                  <c:v>5.840109</c:v>
                </c:pt>
                <c:pt idx="17933">
                  <c:v>5.8404199999999999</c:v>
                </c:pt>
                <c:pt idx="17934">
                  <c:v>5.8407299999999998</c:v>
                </c:pt>
                <c:pt idx="17935">
                  <c:v>5.841043</c:v>
                </c:pt>
                <c:pt idx="17936">
                  <c:v>5.8413550000000001</c:v>
                </c:pt>
                <c:pt idx="17937">
                  <c:v>5.841933</c:v>
                </c:pt>
                <c:pt idx="17938">
                  <c:v>5.8422419999999997</c:v>
                </c:pt>
                <c:pt idx="17939">
                  <c:v>5.8425539999999998</c:v>
                </c:pt>
                <c:pt idx="17940">
                  <c:v>5.8428649999999998</c:v>
                </c:pt>
                <c:pt idx="17941">
                  <c:v>5.8431749999999996</c:v>
                </c:pt>
                <c:pt idx="17942">
                  <c:v>5.8434869999999997</c:v>
                </c:pt>
                <c:pt idx="17943">
                  <c:v>5.8437970000000004</c:v>
                </c:pt>
                <c:pt idx="17944">
                  <c:v>5.8441090000000004</c:v>
                </c:pt>
                <c:pt idx="17945">
                  <c:v>5.8445590000000003</c:v>
                </c:pt>
                <c:pt idx="17946">
                  <c:v>5.8448690000000001</c:v>
                </c:pt>
                <c:pt idx="17947">
                  <c:v>5.8451810000000002</c:v>
                </c:pt>
                <c:pt idx="17948">
                  <c:v>5.8454920000000001</c:v>
                </c:pt>
                <c:pt idx="17949">
                  <c:v>5.8458030000000001</c:v>
                </c:pt>
                <c:pt idx="17950">
                  <c:v>5.8461150000000002</c:v>
                </c:pt>
                <c:pt idx="17951">
                  <c:v>5.8464260000000001</c:v>
                </c:pt>
                <c:pt idx="17952">
                  <c:v>5.8467370000000001</c:v>
                </c:pt>
                <c:pt idx="17953">
                  <c:v>5.8470490000000002</c:v>
                </c:pt>
                <c:pt idx="17954">
                  <c:v>5.8473610000000003</c:v>
                </c:pt>
                <c:pt idx="17955">
                  <c:v>5.8476730000000003</c:v>
                </c:pt>
                <c:pt idx="17956">
                  <c:v>5.8479850000000004</c:v>
                </c:pt>
                <c:pt idx="17957">
                  <c:v>5.8482950000000002</c:v>
                </c:pt>
                <c:pt idx="17958">
                  <c:v>5.8486050000000001</c:v>
                </c:pt>
                <c:pt idx="17959">
                  <c:v>5.8489170000000001</c:v>
                </c:pt>
                <c:pt idx="17960">
                  <c:v>5.849227</c:v>
                </c:pt>
                <c:pt idx="17961">
                  <c:v>5.8495369999999998</c:v>
                </c:pt>
                <c:pt idx="17962">
                  <c:v>5.8498479999999997</c:v>
                </c:pt>
                <c:pt idx="17963">
                  <c:v>5.8504319999999996</c:v>
                </c:pt>
                <c:pt idx="17964">
                  <c:v>5.8507429999999996</c:v>
                </c:pt>
                <c:pt idx="17965">
                  <c:v>5.8510549999999997</c:v>
                </c:pt>
                <c:pt idx="17966">
                  <c:v>5.8513659999999996</c:v>
                </c:pt>
                <c:pt idx="17967">
                  <c:v>5.8516760000000003</c:v>
                </c:pt>
                <c:pt idx="17968">
                  <c:v>5.8519860000000001</c:v>
                </c:pt>
                <c:pt idx="17969">
                  <c:v>5.8522980000000002</c:v>
                </c:pt>
                <c:pt idx="17970">
                  <c:v>5.8526069999999999</c:v>
                </c:pt>
                <c:pt idx="17971">
                  <c:v>5.8529179999999998</c:v>
                </c:pt>
                <c:pt idx="17972">
                  <c:v>5.8532299999999999</c:v>
                </c:pt>
                <c:pt idx="17973">
                  <c:v>5.8535409999999999</c:v>
                </c:pt>
                <c:pt idx="17974">
                  <c:v>5.8538509999999997</c:v>
                </c:pt>
                <c:pt idx="17975">
                  <c:v>5.8541610000000004</c:v>
                </c:pt>
                <c:pt idx="17976">
                  <c:v>5.8544710000000002</c:v>
                </c:pt>
                <c:pt idx="17977">
                  <c:v>5.8547830000000003</c:v>
                </c:pt>
                <c:pt idx="17978">
                  <c:v>5.855092</c:v>
                </c:pt>
                <c:pt idx="17979">
                  <c:v>5.8554060000000003</c:v>
                </c:pt>
                <c:pt idx="17980">
                  <c:v>5.8557160000000001</c:v>
                </c:pt>
                <c:pt idx="17981">
                  <c:v>5.8560280000000002</c:v>
                </c:pt>
                <c:pt idx="17982">
                  <c:v>5.8563409999999996</c:v>
                </c:pt>
                <c:pt idx="17983">
                  <c:v>5.8566510000000003</c:v>
                </c:pt>
                <c:pt idx="17984">
                  <c:v>5.8569630000000004</c:v>
                </c:pt>
                <c:pt idx="17985">
                  <c:v>5.8572740000000003</c:v>
                </c:pt>
                <c:pt idx="17986">
                  <c:v>5.857583</c:v>
                </c:pt>
                <c:pt idx="17987">
                  <c:v>5.8578919999999997</c:v>
                </c:pt>
                <c:pt idx="17988">
                  <c:v>5.858206</c:v>
                </c:pt>
                <c:pt idx="17989">
                  <c:v>5.8587860000000003</c:v>
                </c:pt>
                <c:pt idx="17990">
                  <c:v>5.8590960000000001</c:v>
                </c:pt>
                <c:pt idx="17991">
                  <c:v>5.859407</c:v>
                </c:pt>
                <c:pt idx="17992">
                  <c:v>5.8597159999999997</c:v>
                </c:pt>
                <c:pt idx="17993">
                  <c:v>5.8600279999999998</c:v>
                </c:pt>
                <c:pt idx="17994">
                  <c:v>5.8603399999999999</c:v>
                </c:pt>
                <c:pt idx="17995">
                  <c:v>5.8606509999999998</c:v>
                </c:pt>
                <c:pt idx="17996">
                  <c:v>5.8609619999999998</c:v>
                </c:pt>
                <c:pt idx="17997">
                  <c:v>5.8614839999999999</c:v>
                </c:pt>
                <c:pt idx="17998">
                  <c:v>5.8617929999999996</c:v>
                </c:pt>
                <c:pt idx="17999">
                  <c:v>5.8621030000000003</c:v>
                </c:pt>
                <c:pt idx="18000">
                  <c:v>5.8624140000000002</c:v>
                </c:pt>
                <c:pt idx="18001">
                  <c:v>5.8627269999999996</c:v>
                </c:pt>
                <c:pt idx="18002">
                  <c:v>5.8630389999999997</c:v>
                </c:pt>
                <c:pt idx="18003">
                  <c:v>5.8633490000000004</c:v>
                </c:pt>
                <c:pt idx="18004">
                  <c:v>5.8636619999999997</c:v>
                </c:pt>
                <c:pt idx="18005">
                  <c:v>5.8639739999999998</c:v>
                </c:pt>
                <c:pt idx="18006">
                  <c:v>5.8642859999999999</c:v>
                </c:pt>
                <c:pt idx="18007">
                  <c:v>5.8645940000000003</c:v>
                </c:pt>
                <c:pt idx="18008">
                  <c:v>5.8649069999999996</c:v>
                </c:pt>
                <c:pt idx="18009">
                  <c:v>5.8652189999999997</c:v>
                </c:pt>
                <c:pt idx="18010">
                  <c:v>5.8655299999999997</c:v>
                </c:pt>
                <c:pt idx="18011">
                  <c:v>5.8658409999999996</c:v>
                </c:pt>
                <c:pt idx="18012">
                  <c:v>5.8661539999999999</c:v>
                </c:pt>
                <c:pt idx="18013">
                  <c:v>5.8664649999999998</c:v>
                </c:pt>
                <c:pt idx="18014">
                  <c:v>5.8667759999999998</c:v>
                </c:pt>
                <c:pt idx="18015">
                  <c:v>5.8673580000000003</c:v>
                </c:pt>
                <c:pt idx="18016">
                  <c:v>5.8676680000000001</c:v>
                </c:pt>
                <c:pt idx="18017">
                  <c:v>5.8679779999999999</c:v>
                </c:pt>
                <c:pt idx="18018">
                  <c:v>5.8682910000000001</c:v>
                </c:pt>
                <c:pt idx="18019">
                  <c:v>5.8686030000000002</c:v>
                </c:pt>
                <c:pt idx="18020">
                  <c:v>5.8689150000000003</c:v>
                </c:pt>
                <c:pt idx="18021">
                  <c:v>5.869224</c:v>
                </c:pt>
                <c:pt idx="18022">
                  <c:v>5.8695360000000001</c:v>
                </c:pt>
                <c:pt idx="18023">
                  <c:v>5.8698459999999999</c:v>
                </c:pt>
                <c:pt idx="18024">
                  <c:v>5.8701549999999996</c:v>
                </c:pt>
                <c:pt idx="18025">
                  <c:v>5.8704650000000003</c:v>
                </c:pt>
                <c:pt idx="18026">
                  <c:v>5.8707760000000002</c:v>
                </c:pt>
                <c:pt idx="18027">
                  <c:v>5.8710870000000002</c:v>
                </c:pt>
                <c:pt idx="18028">
                  <c:v>5.871397</c:v>
                </c:pt>
                <c:pt idx="18029">
                  <c:v>5.8717090000000001</c:v>
                </c:pt>
                <c:pt idx="18030">
                  <c:v>5.8720210000000002</c:v>
                </c:pt>
                <c:pt idx="18031">
                  <c:v>5.872331</c:v>
                </c:pt>
                <c:pt idx="18032">
                  <c:v>5.8726430000000001</c:v>
                </c:pt>
                <c:pt idx="18033">
                  <c:v>5.8729550000000001</c:v>
                </c:pt>
                <c:pt idx="18034">
                  <c:v>5.8732670000000002</c:v>
                </c:pt>
                <c:pt idx="18035">
                  <c:v>5.8735780000000002</c:v>
                </c:pt>
                <c:pt idx="18036">
                  <c:v>5.8738900000000003</c:v>
                </c:pt>
                <c:pt idx="18037">
                  <c:v>5.8742020000000004</c:v>
                </c:pt>
                <c:pt idx="18038">
                  <c:v>5.8745120000000002</c:v>
                </c:pt>
                <c:pt idx="18039">
                  <c:v>5.8748209999999998</c:v>
                </c:pt>
                <c:pt idx="18040">
                  <c:v>5.8751319999999998</c:v>
                </c:pt>
                <c:pt idx="18041">
                  <c:v>5.8757099999999998</c:v>
                </c:pt>
                <c:pt idx="18042">
                  <c:v>5.8760190000000003</c:v>
                </c:pt>
                <c:pt idx="18043">
                  <c:v>5.8763290000000001</c:v>
                </c:pt>
                <c:pt idx="18044">
                  <c:v>5.8766400000000001</c:v>
                </c:pt>
                <c:pt idx="18045">
                  <c:v>5.8769499999999999</c:v>
                </c:pt>
                <c:pt idx="18046">
                  <c:v>5.877262</c:v>
                </c:pt>
                <c:pt idx="18047">
                  <c:v>5.8775729999999999</c:v>
                </c:pt>
                <c:pt idx="18048">
                  <c:v>5.8778839999999999</c:v>
                </c:pt>
                <c:pt idx="18049">
                  <c:v>5.878406</c:v>
                </c:pt>
                <c:pt idx="18050">
                  <c:v>5.878717</c:v>
                </c:pt>
                <c:pt idx="18051">
                  <c:v>5.8790290000000001</c:v>
                </c:pt>
                <c:pt idx="18052">
                  <c:v>5.8793410000000002</c:v>
                </c:pt>
                <c:pt idx="18053">
                  <c:v>5.8796489999999997</c:v>
                </c:pt>
                <c:pt idx="18054">
                  <c:v>5.8799599999999996</c:v>
                </c:pt>
                <c:pt idx="18055">
                  <c:v>5.8802719999999997</c:v>
                </c:pt>
                <c:pt idx="18056">
                  <c:v>5.8805839999999998</c:v>
                </c:pt>
                <c:pt idx="18057">
                  <c:v>5.8808949999999998</c:v>
                </c:pt>
                <c:pt idx="18058">
                  <c:v>5.8812069999999999</c:v>
                </c:pt>
                <c:pt idx="18059">
                  <c:v>5.8815189999999999</c:v>
                </c:pt>
                <c:pt idx="18060">
                  <c:v>5.8818279999999996</c:v>
                </c:pt>
                <c:pt idx="18061">
                  <c:v>5.8821389999999996</c:v>
                </c:pt>
                <c:pt idx="18062">
                  <c:v>5.8824509999999997</c:v>
                </c:pt>
                <c:pt idx="18063">
                  <c:v>5.8827619999999996</c:v>
                </c:pt>
                <c:pt idx="18064">
                  <c:v>5.8830739999999997</c:v>
                </c:pt>
                <c:pt idx="18065">
                  <c:v>5.8833849999999996</c:v>
                </c:pt>
                <c:pt idx="18066">
                  <c:v>5.8836930000000001</c:v>
                </c:pt>
                <c:pt idx="18067">
                  <c:v>5.8842759999999998</c:v>
                </c:pt>
                <c:pt idx="18068">
                  <c:v>5.8845879999999999</c:v>
                </c:pt>
                <c:pt idx="18069">
                  <c:v>5.8849</c:v>
                </c:pt>
                <c:pt idx="18070">
                  <c:v>5.885211</c:v>
                </c:pt>
                <c:pt idx="18071">
                  <c:v>5.8855219999999999</c:v>
                </c:pt>
                <c:pt idx="18072">
                  <c:v>5.8858329999999999</c:v>
                </c:pt>
                <c:pt idx="18073">
                  <c:v>5.8861439999999998</c:v>
                </c:pt>
                <c:pt idx="18074">
                  <c:v>5.8864559999999999</c:v>
                </c:pt>
                <c:pt idx="18075">
                  <c:v>5.8867690000000001</c:v>
                </c:pt>
                <c:pt idx="18076">
                  <c:v>5.8870800000000001</c:v>
                </c:pt>
                <c:pt idx="18077">
                  <c:v>5.887391</c:v>
                </c:pt>
                <c:pt idx="18078">
                  <c:v>5.887702</c:v>
                </c:pt>
                <c:pt idx="18079">
                  <c:v>5.8880140000000001</c:v>
                </c:pt>
                <c:pt idx="18080">
                  <c:v>5.8883260000000002</c:v>
                </c:pt>
                <c:pt idx="18081">
                  <c:v>5.8886380000000003</c:v>
                </c:pt>
                <c:pt idx="18082">
                  <c:v>5.8889490000000002</c:v>
                </c:pt>
                <c:pt idx="18083">
                  <c:v>5.8892600000000002</c:v>
                </c:pt>
                <c:pt idx="18084">
                  <c:v>5.8895710000000001</c:v>
                </c:pt>
                <c:pt idx="18085">
                  <c:v>5.8898809999999999</c:v>
                </c:pt>
                <c:pt idx="18086">
                  <c:v>5.890193</c:v>
                </c:pt>
                <c:pt idx="18087">
                  <c:v>5.890504</c:v>
                </c:pt>
                <c:pt idx="18088">
                  <c:v>5.8908149999999999</c:v>
                </c:pt>
                <c:pt idx="18089">
                  <c:v>5.8911249999999997</c:v>
                </c:pt>
                <c:pt idx="18090">
                  <c:v>5.8914359999999997</c:v>
                </c:pt>
                <c:pt idx="18091">
                  <c:v>5.8917489999999999</c:v>
                </c:pt>
                <c:pt idx="18092">
                  <c:v>5.8920599999999999</c:v>
                </c:pt>
                <c:pt idx="18093">
                  <c:v>5.8926379999999998</c:v>
                </c:pt>
                <c:pt idx="18094">
                  <c:v>5.8929489999999998</c:v>
                </c:pt>
                <c:pt idx="18095">
                  <c:v>5.8932580000000003</c:v>
                </c:pt>
                <c:pt idx="18096">
                  <c:v>5.8935700000000004</c:v>
                </c:pt>
                <c:pt idx="18097">
                  <c:v>5.8938810000000004</c:v>
                </c:pt>
                <c:pt idx="18098">
                  <c:v>5.8941910000000002</c:v>
                </c:pt>
                <c:pt idx="18099">
                  <c:v>5.8945030000000003</c:v>
                </c:pt>
                <c:pt idx="18100">
                  <c:v>5.8948150000000004</c:v>
                </c:pt>
                <c:pt idx="18101">
                  <c:v>5.8953350000000002</c:v>
                </c:pt>
                <c:pt idx="18102">
                  <c:v>5.8956480000000004</c:v>
                </c:pt>
                <c:pt idx="18103">
                  <c:v>5.8959580000000003</c:v>
                </c:pt>
                <c:pt idx="18104">
                  <c:v>5.8962680000000001</c:v>
                </c:pt>
                <c:pt idx="18105">
                  <c:v>5.896579</c:v>
                </c:pt>
                <c:pt idx="18106">
                  <c:v>5.8968910000000001</c:v>
                </c:pt>
                <c:pt idx="18107">
                  <c:v>5.8972020000000001</c:v>
                </c:pt>
                <c:pt idx="18108">
                  <c:v>5.897513</c:v>
                </c:pt>
                <c:pt idx="18109">
                  <c:v>5.8978260000000002</c:v>
                </c:pt>
                <c:pt idx="18110">
                  <c:v>5.8981370000000002</c:v>
                </c:pt>
                <c:pt idx="18111">
                  <c:v>5.898447</c:v>
                </c:pt>
                <c:pt idx="18112">
                  <c:v>5.8987600000000002</c:v>
                </c:pt>
                <c:pt idx="18113">
                  <c:v>5.8990720000000003</c:v>
                </c:pt>
                <c:pt idx="18114">
                  <c:v>5.8993830000000003</c:v>
                </c:pt>
                <c:pt idx="18115">
                  <c:v>5.8996959999999996</c:v>
                </c:pt>
                <c:pt idx="18116">
                  <c:v>5.9000069999999996</c:v>
                </c:pt>
                <c:pt idx="18117">
                  <c:v>5.9003180000000004</c:v>
                </c:pt>
                <c:pt idx="18118">
                  <c:v>5.9006290000000003</c:v>
                </c:pt>
                <c:pt idx="18119">
                  <c:v>5.9012029999999998</c:v>
                </c:pt>
                <c:pt idx="18120">
                  <c:v>5.9015139999999997</c:v>
                </c:pt>
                <c:pt idx="18121">
                  <c:v>5.9018259999999998</c:v>
                </c:pt>
                <c:pt idx="18122">
                  <c:v>5.9021379999999999</c:v>
                </c:pt>
                <c:pt idx="18123">
                  <c:v>5.9024489999999998</c:v>
                </c:pt>
                <c:pt idx="18124">
                  <c:v>5.9027589999999996</c:v>
                </c:pt>
                <c:pt idx="18125">
                  <c:v>5.9030699999999996</c:v>
                </c:pt>
                <c:pt idx="18126">
                  <c:v>5.9033829999999998</c:v>
                </c:pt>
                <c:pt idx="18127">
                  <c:v>5.9036920000000004</c:v>
                </c:pt>
                <c:pt idx="18128">
                  <c:v>5.9040020000000002</c:v>
                </c:pt>
                <c:pt idx="18129">
                  <c:v>5.9043150000000004</c:v>
                </c:pt>
                <c:pt idx="18130">
                  <c:v>5.9046279999999998</c:v>
                </c:pt>
                <c:pt idx="18131">
                  <c:v>5.9049379999999996</c:v>
                </c:pt>
                <c:pt idx="18132">
                  <c:v>5.9052490000000004</c:v>
                </c:pt>
                <c:pt idx="18133">
                  <c:v>5.9055600000000004</c:v>
                </c:pt>
                <c:pt idx="18134">
                  <c:v>5.9058710000000003</c:v>
                </c:pt>
                <c:pt idx="18135">
                  <c:v>5.9061839999999997</c:v>
                </c:pt>
                <c:pt idx="18136">
                  <c:v>5.9064959999999997</c:v>
                </c:pt>
                <c:pt idx="18137">
                  <c:v>5.9068059999999996</c:v>
                </c:pt>
                <c:pt idx="18138">
                  <c:v>5.9071179999999996</c:v>
                </c:pt>
                <c:pt idx="18139">
                  <c:v>5.9074270000000002</c:v>
                </c:pt>
                <c:pt idx="18140">
                  <c:v>5.9077390000000003</c:v>
                </c:pt>
                <c:pt idx="18141">
                  <c:v>5.9080510000000004</c:v>
                </c:pt>
                <c:pt idx="18142">
                  <c:v>5.9083620000000003</c:v>
                </c:pt>
                <c:pt idx="18143">
                  <c:v>5.9086740000000004</c:v>
                </c:pt>
                <c:pt idx="18144">
                  <c:v>5.9089850000000004</c:v>
                </c:pt>
                <c:pt idx="18145">
                  <c:v>5.9095639999999996</c:v>
                </c:pt>
                <c:pt idx="18146">
                  <c:v>5.9098759999999997</c:v>
                </c:pt>
                <c:pt idx="18147">
                  <c:v>5.9101869999999996</c:v>
                </c:pt>
                <c:pt idx="18148">
                  <c:v>5.9104970000000003</c:v>
                </c:pt>
                <c:pt idx="18149">
                  <c:v>5.9108109999999998</c:v>
                </c:pt>
                <c:pt idx="18150">
                  <c:v>5.9111229999999999</c:v>
                </c:pt>
                <c:pt idx="18151">
                  <c:v>5.911435</c:v>
                </c:pt>
                <c:pt idx="18152">
                  <c:v>5.9117480000000002</c:v>
                </c:pt>
                <c:pt idx="18153">
                  <c:v>5.9122760000000003</c:v>
                </c:pt>
                <c:pt idx="18154">
                  <c:v>5.9125889999999997</c:v>
                </c:pt>
                <c:pt idx="18155">
                  <c:v>5.9128999999999996</c:v>
                </c:pt>
                <c:pt idx="18156">
                  <c:v>5.9132090000000002</c:v>
                </c:pt>
                <c:pt idx="18157">
                  <c:v>5.9135210000000002</c:v>
                </c:pt>
                <c:pt idx="18158">
                  <c:v>5.9138320000000002</c:v>
                </c:pt>
                <c:pt idx="18159">
                  <c:v>5.914142</c:v>
                </c:pt>
                <c:pt idx="18160">
                  <c:v>5.914453</c:v>
                </c:pt>
                <c:pt idx="18161">
                  <c:v>5.9147629999999998</c:v>
                </c:pt>
                <c:pt idx="18162">
                  <c:v>5.9150749999999999</c:v>
                </c:pt>
                <c:pt idx="18163">
                  <c:v>5.915387</c:v>
                </c:pt>
                <c:pt idx="18164">
                  <c:v>5.915699</c:v>
                </c:pt>
                <c:pt idx="18165">
                  <c:v>5.9160089999999999</c:v>
                </c:pt>
                <c:pt idx="18166">
                  <c:v>5.9163199999999998</c:v>
                </c:pt>
                <c:pt idx="18167">
                  <c:v>5.9166299999999996</c:v>
                </c:pt>
                <c:pt idx="18168">
                  <c:v>5.9169419999999997</c:v>
                </c:pt>
                <c:pt idx="18169">
                  <c:v>5.9172549999999999</c:v>
                </c:pt>
                <c:pt idx="18170">
                  <c:v>5.9175659999999999</c:v>
                </c:pt>
                <c:pt idx="18171">
                  <c:v>5.9181489999999997</c:v>
                </c:pt>
                <c:pt idx="18172">
                  <c:v>5.9184619999999999</c:v>
                </c:pt>
                <c:pt idx="18173">
                  <c:v>5.9187719999999997</c:v>
                </c:pt>
                <c:pt idx="18174">
                  <c:v>5.9190820000000004</c:v>
                </c:pt>
                <c:pt idx="18175">
                  <c:v>5.9193939999999996</c:v>
                </c:pt>
                <c:pt idx="18176">
                  <c:v>5.9197050000000004</c:v>
                </c:pt>
                <c:pt idx="18177">
                  <c:v>5.9200150000000002</c:v>
                </c:pt>
                <c:pt idx="18178">
                  <c:v>5.9203260000000002</c:v>
                </c:pt>
                <c:pt idx="18179">
                  <c:v>5.9206380000000003</c:v>
                </c:pt>
                <c:pt idx="18180">
                  <c:v>5.9209500000000004</c:v>
                </c:pt>
                <c:pt idx="18181">
                  <c:v>5.9212610000000003</c:v>
                </c:pt>
                <c:pt idx="18182">
                  <c:v>5.9215720000000003</c:v>
                </c:pt>
                <c:pt idx="18183">
                  <c:v>5.9218849999999996</c:v>
                </c:pt>
                <c:pt idx="18184">
                  <c:v>5.9221940000000002</c:v>
                </c:pt>
                <c:pt idx="18185">
                  <c:v>5.9225050000000001</c:v>
                </c:pt>
                <c:pt idx="18186">
                  <c:v>5.9228160000000001</c:v>
                </c:pt>
                <c:pt idx="18187">
                  <c:v>5.9231280000000002</c:v>
                </c:pt>
                <c:pt idx="18188">
                  <c:v>5.9234390000000001</c:v>
                </c:pt>
                <c:pt idx="18189">
                  <c:v>5.9237510000000002</c:v>
                </c:pt>
                <c:pt idx="18190">
                  <c:v>5.9240640000000004</c:v>
                </c:pt>
                <c:pt idx="18191">
                  <c:v>5.9243759999999996</c:v>
                </c:pt>
                <c:pt idx="18192">
                  <c:v>5.9246869999999996</c:v>
                </c:pt>
                <c:pt idx="18193">
                  <c:v>5.9249989999999997</c:v>
                </c:pt>
                <c:pt idx="18194">
                  <c:v>5.9253080000000002</c:v>
                </c:pt>
                <c:pt idx="18195">
                  <c:v>5.9256190000000002</c:v>
                </c:pt>
                <c:pt idx="18196">
                  <c:v>5.9259310000000003</c:v>
                </c:pt>
                <c:pt idx="18197">
                  <c:v>5.9265119999999998</c:v>
                </c:pt>
                <c:pt idx="18198">
                  <c:v>5.9268239999999999</c:v>
                </c:pt>
                <c:pt idx="18199">
                  <c:v>5.9271330000000004</c:v>
                </c:pt>
                <c:pt idx="18200">
                  <c:v>5.9274440000000004</c:v>
                </c:pt>
                <c:pt idx="18201">
                  <c:v>5.9277540000000002</c:v>
                </c:pt>
                <c:pt idx="18202">
                  <c:v>5.928064</c:v>
                </c:pt>
                <c:pt idx="18203">
                  <c:v>5.9283760000000001</c:v>
                </c:pt>
                <c:pt idx="18204">
                  <c:v>5.9286880000000002</c:v>
                </c:pt>
                <c:pt idx="18205">
                  <c:v>5.9291999999999998</c:v>
                </c:pt>
                <c:pt idx="18206">
                  <c:v>5.9295119999999999</c:v>
                </c:pt>
                <c:pt idx="18207">
                  <c:v>5.9298229999999998</c:v>
                </c:pt>
                <c:pt idx="18208">
                  <c:v>5.9301339999999998</c:v>
                </c:pt>
                <c:pt idx="18209">
                  <c:v>5.9304449999999997</c:v>
                </c:pt>
                <c:pt idx="18210">
                  <c:v>5.9307550000000004</c:v>
                </c:pt>
                <c:pt idx="18211">
                  <c:v>5.9310660000000004</c:v>
                </c:pt>
                <c:pt idx="18212">
                  <c:v>5.9313789999999997</c:v>
                </c:pt>
                <c:pt idx="18213">
                  <c:v>5.9316899999999997</c:v>
                </c:pt>
                <c:pt idx="18214">
                  <c:v>5.9320019999999998</c:v>
                </c:pt>
                <c:pt idx="18215">
                  <c:v>5.9323139999999999</c:v>
                </c:pt>
                <c:pt idx="18216">
                  <c:v>5.932626</c:v>
                </c:pt>
                <c:pt idx="18217">
                  <c:v>5.9329369999999999</c:v>
                </c:pt>
                <c:pt idx="18218">
                  <c:v>5.933249</c:v>
                </c:pt>
                <c:pt idx="18219">
                  <c:v>5.9335599999999999</c:v>
                </c:pt>
                <c:pt idx="18220">
                  <c:v>5.933872</c:v>
                </c:pt>
                <c:pt idx="18221">
                  <c:v>5.9341850000000003</c:v>
                </c:pt>
                <c:pt idx="18222">
                  <c:v>5.9344939999999999</c:v>
                </c:pt>
                <c:pt idx="18223">
                  <c:v>5.9350719999999999</c:v>
                </c:pt>
                <c:pt idx="18224">
                  <c:v>5.9353819999999997</c:v>
                </c:pt>
                <c:pt idx="18225">
                  <c:v>5.9356939999999998</c:v>
                </c:pt>
                <c:pt idx="18226">
                  <c:v>5.9360039999999996</c:v>
                </c:pt>
                <c:pt idx="18227">
                  <c:v>5.9363159999999997</c:v>
                </c:pt>
                <c:pt idx="18228">
                  <c:v>5.9366269999999997</c:v>
                </c:pt>
                <c:pt idx="18229">
                  <c:v>5.9369360000000002</c:v>
                </c:pt>
                <c:pt idx="18230">
                  <c:v>5.9372470000000002</c:v>
                </c:pt>
                <c:pt idx="18231">
                  <c:v>5.9375580000000001</c:v>
                </c:pt>
                <c:pt idx="18232">
                  <c:v>5.9378679999999999</c:v>
                </c:pt>
                <c:pt idx="18233">
                  <c:v>5.93818</c:v>
                </c:pt>
                <c:pt idx="18234">
                  <c:v>5.938491</c:v>
                </c:pt>
                <c:pt idx="18235">
                  <c:v>5.9388030000000001</c:v>
                </c:pt>
                <c:pt idx="18236">
                  <c:v>5.9391129999999999</c:v>
                </c:pt>
                <c:pt idx="18237">
                  <c:v>5.9394260000000001</c:v>
                </c:pt>
                <c:pt idx="18238">
                  <c:v>5.9397359999999999</c:v>
                </c:pt>
                <c:pt idx="18239">
                  <c:v>5.9400469999999999</c:v>
                </c:pt>
                <c:pt idx="18240">
                  <c:v>5.9403579999999998</c:v>
                </c:pt>
                <c:pt idx="18241">
                  <c:v>5.9406689999999998</c:v>
                </c:pt>
                <c:pt idx="18242">
                  <c:v>5.9409780000000003</c:v>
                </c:pt>
                <c:pt idx="18243">
                  <c:v>5.9412900000000004</c:v>
                </c:pt>
                <c:pt idx="18244">
                  <c:v>5.9416010000000004</c:v>
                </c:pt>
                <c:pt idx="18245">
                  <c:v>5.9419129999999996</c:v>
                </c:pt>
                <c:pt idx="18246">
                  <c:v>5.9422230000000003</c:v>
                </c:pt>
                <c:pt idx="18247">
                  <c:v>5.9425359999999996</c:v>
                </c:pt>
                <c:pt idx="18248">
                  <c:v>5.9428470000000004</c:v>
                </c:pt>
                <c:pt idx="18249">
                  <c:v>5.9434279999999999</c:v>
                </c:pt>
                <c:pt idx="18250">
                  <c:v>5.9437389999999999</c:v>
                </c:pt>
                <c:pt idx="18251">
                  <c:v>5.9440499999999998</c:v>
                </c:pt>
                <c:pt idx="18252">
                  <c:v>5.9443619999999999</c:v>
                </c:pt>
                <c:pt idx="18253">
                  <c:v>5.9446719999999997</c:v>
                </c:pt>
                <c:pt idx="18254">
                  <c:v>5.9449839999999998</c:v>
                </c:pt>
                <c:pt idx="18255">
                  <c:v>5.9452949999999998</c:v>
                </c:pt>
                <c:pt idx="18256">
                  <c:v>5.945608</c:v>
                </c:pt>
                <c:pt idx="18257">
                  <c:v>5.9461300000000001</c:v>
                </c:pt>
                <c:pt idx="18258">
                  <c:v>5.9464410000000001</c:v>
                </c:pt>
                <c:pt idx="18259">
                  <c:v>5.9467540000000003</c:v>
                </c:pt>
                <c:pt idx="18260">
                  <c:v>5.9470640000000001</c:v>
                </c:pt>
                <c:pt idx="18261">
                  <c:v>5.9473770000000004</c:v>
                </c:pt>
                <c:pt idx="18262">
                  <c:v>5.9476880000000003</c:v>
                </c:pt>
                <c:pt idx="18263">
                  <c:v>5.9480000000000004</c:v>
                </c:pt>
                <c:pt idx="18264">
                  <c:v>5.9483110000000003</c:v>
                </c:pt>
                <c:pt idx="18265">
                  <c:v>5.9486239999999997</c:v>
                </c:pt>
                <c:pt idx="18266">
                  <c:v>5.9489330000000002</c:v>
                </c:pt>
                <c:pt idx="18267">
                  <c:v>5.9492419999999999</c:v>
                </c:pt>
                <c:pt idx="18268">
                  <c:v>5.949554</c:v>
                </c:pt>
                <c:pt idx="18269">
                  <c:v>5.9498639999999998</c:v>
                </c:pt>
                <c:pt idx="18270">
                  <c:v>5.9501749999999998</c:v>
                </c:pt>
                <c:pt idx="18271">
                  <c:v>5.9504869999999999</c:v>
                </c:pt>
                <c:pt idx="18272">
                  <c:v>5.9507979999999998</c:v>
                </c:pt>
                <c:pt idx="18273">
                  <c:v>5.9511070000000004</c:v>
                </c:pt>
                <c:pt idx="18274">
                  <c:v>5.9514189999999996</c:v>
                </c:pt>
                <c:pt idx="18275">
                  <c:v>5.9520020000000002</c:v>
                </c:pt>
                <c:pt idx="18276">
                  <c:v>5.952312</c:v>
                </c:pt>
                <c:pt idx="18277">
                  <c:v>5.9526219999999999</c:v>
                </c:pt>
                <c:pt idx="18278">
                  <c:v>5.9529329999999998</c:v>
                </c:pt>
                <c:pt idx="18279">
                  <c:v>5.9532439999999998</c:v>
                </c:pt>
                <c:pt idx="18280">
                  <c:v>5.9535549999999997</c:v>
                </c:pt>
                <c:pt idx="18281">
                  <c:v>5.9538640000000003</c:v>
                </c:pt>
                <c:pt idx="18282">
                  <c:v>5.9541750000000002</c:v>
                </c:pt>
                <c:pt idx="18283">
                  <c:v>5.9544879999999996</c:v>
                </c:pt>
                <c:pt idx="18284">
                  <c:v>5.9547990000000004</c:v>
                </c:pt>
                <c:pt idx="18285">
                  <c:v>5.9551090000000002</c:v>
                </c:pt>
                <c:pt idx="18286">
                  <c:v>5.955419</c:v>
                </c:pt>
                <c:pt idx="18287">
                  <c:v>5.9557289999999998</c:v>
                </c:pt>
                <c:pt idx="18288">
                  <c:v>5.9560409999999999</c:v>
                </c:pt>
                <c:pt idx="18289">
                  <c:v>5.9563540000000001</c:v>
                </c:pt>
                <c:pt idx="18290">
                  <c:v>5.9566660000000002</c:v>
                </c:pt>
                <c:pt idx="18291">
                  <c:v>5.9569770000000002</c:v>
                </c:pt>
                <c:pt idx="18292">
                  <c:v>5.957287</c:v>
                </c:pt>
                <c:pt idx="18293">
                  <c:v>5.9575969999999998</c:v>
                </c:pt>
                <c:pt idx="18294">
                  <c:v>5.9579069999999996</c:v>
                </c:pt>
                <c:pt idx="18295">
                  <c:v>5.9582189999999997</c:v>
                </c:pt>
                <c:pt idx="18296">
                  <c:v>5.9585299999999997</c:v>
                </c:pt>
                <c:pt idx="18297">
                  <c:v>5.9588409999999996</c:v>
                </c:pt>
                <c:pt idx="18298">
                  <c:v>5.9591519999999996</c:v>
                </c:pt>
                <c:pt idx="18299">
                  <c:v>5.9594620000000003</c:v>
                </c:pt>
                <c:pt idx="18300">
                  <c:v>5.9597740000000003</c:v>
                </c:pt>
                <c:pt idx="18301">
                  <c:v>5.960356</c:v>
                </c:pt>
                <c:pt idx="18302">
                  <c:v>5.9606690000000002</c:v>
                </c:pt>
                <c:pt idx="18303">
                  <c:v>5.9609810000000003</c:v>
                </c:pt>
                <c:pt idx="18304">
                  <c:v>5.9612910000000001</c:v>
                </c:pt>
                <c:pt idx="18305">
                  <c:v>5.9616020000000001</c:v>
                </c:pt>
                <c:pt idx="18306">
                  <c:v>5.961913</c:v>
                </c:pt>
                <c:pt idx="18307">
                  <c:v>5.962224</c:v>
                </c:pt>
                <c:pt idx="18308">
                  <c:v>5.9625349999999999</c:v>
                </c:pt>
                <c:pt idx="18309">
                  <c:v>5.9630739999999998</c:v>
                </c:pt>
                <c:pt idx="18310">
                  <c:v>5.9633880000000001</c:v>
                </c:pt>
                <c:pt idx="18311">
                  <c:v>5.9636990000000001</c:v>
                </c:pt>
                <c:pt idx="18312">
                  <c:v>5.96401</c:v>
                </c:pt>
                <c:pt idx="18313">
                  <c:v>5.9643199999999998</c:v>
                </c:pt>
                <c:pt idx="18314">
                  <c:v>5.9646299999999997</c:v>
                </c:pt>
                <c:pt idx="18315">
                  <c:v>5.9649419999999997</c:v>
                </c:pt>
                <c:pt idx="18316">
                  <c:v>5.9652529999999997</c:v>
                </c:pt>
                <c:pt idx="18317">
                  <c:v>5.9655649999999998</c:v>
                </c:pt>
                <c:pt idx="18318">
                  <c:v>5.965878</c:v>
                </c:pt>
                <c:pt idx="18319">
                  <c:v>5.9661900000000001</c:v>
                </c:pt>
                <c:pt idx="18320">
                  <c:v>5.9665010000000001</c:v>
                </c:pt>
                <c:pt idx="18321">
                  <c:v>5.9668109999999999</c:v>
                </c:pt>
                <c:pt idx="18322">
                  <c:v>5.967123</c:v>
                </c:pt>
                <c:pt idx="18323">
                  <c:v>5.967435</c:v>
                </c:pt>
                <c:pt idx="18324">
                  <c:v>5.967746</c:v>
                </c:pt>
                <c:pt idx="18325">
                  <c:v>5.9680569999999999</c:v>
                </c:pt>
                <c:pt idx="18326">
                  <c:v>5.9683679999999999</c:v>
                </c:pt>
                <c:pt idx="18327">
                  <c:v>5.9689500000000004</c:v>
                </c:pt>
                <c:pt idx="18328">
                  <c:v>5.9692619999999996</c:v>
                </c:pt>
                <c:pt idx="18329">
                  <c:v>5.9695729999999996</c:v>
                </c:pt>
                <c:pt idx="18330">
                  <c:v>5.9698840000000004</c:v>
                </c:pt>
                <c:pt idx="18331">
                  <c:v>5.9701959999999996</c:v>
                </c:pt>
                <c:pt idx="18332">
                  <c:v>5.9705069999999996</c:v>
                </c:pt>
                <c:pt idx="18333">
                  <c:v>5.9708189999999997</c:v>
                </c:pt>
                <c:pt idx="18334">
                  <c:v>5.9711299999999996</c:v>
                </c:pt>
                <c:pt idx="18335">
                  <c:v>5.9714429999999998</c:v>
                </c:pt>
                <c:pt idx="18336">
                  <c:v>5.9717539999999998</c:v>
                </c:pt>
                <c:pt idx="18337">
                  <c:v>5.9720659999999999</c:v>
                </c:pt>
                <c:pt idx="18338">
                  <c:v>5.972378</c:v>
                </c:pt>
                <c:pt idx="18339">
                  <c:v>5.9726900000000001</c:v>
                </c:pt>
                <c:pt idx="18340">
                  <c:v>5.9730030000000003</c:v>
                </c:pt>
                <c:pt idx="18341">
                  <c:v>5.9733130000000001</c:v>
                </c:pt>
                <c:pt idx="18342">
                  <c:v>5.9736229999999999</c:v>
                </c:pt>
                <c:pt idx="18343">
                  <c:v>5.973935</c:v>
                </c:pt>
                <c:pt idx="18344">
                  <c:v>5.9742470000000001</c:v>
                </c:pt>
                <c:pt idx="18345">
                  <c:v>5.974558</c:v>
                </c:pt>
                <c:pt idx="18346">
                  <c:v>5.974869</c:v>
                </c:pt>
                <c:pt idx="18347">
                  <c:v>5.9751789999999998</c:v>
                </c:pt>
                <c:pt idx="18348">
                  <c:v>5.9754889999999996</c:v>
                </c:pt>
                <c:pt idx="18349">
                  <c:v>5.9757990000000003</c:v>
                </c:pt>
                <c:pt idx="18350">
                  <c:v>5.9761110000000004</c:v>
                </c:pt>
                <c:pt idx="18351">
                  <c:v>5.9764200000000001</c:v>
                </c:pt>
                <c:pt idx="18352">
                  <c:v>5.9767320000000002</c:v>
                </c:pt>
                <c:pt idx="18353">
                  <c:v>5.9773149999999999</c:v>
                </c:pt>
                <c:pt idx="18354">
                  <c:v>5.9776259999999999</c:v>
                </c:pt>
                <c:pt idx="18355">
                  <c:v>5.9779359999999997</c:v>
                </c:pt>
                <c:pt idx="18356">
                  <c:v>5.9782460000000004</c:v>
                </c:pt>
                <c:pt idx="18357">
                  <c:v>5.9785570000000003</c:v>
                </c:pt>
                <c:pt idx="18358">
                  <c:v>5.9788680000000003</c:v>
                </c:pt>
                <c:pt idx="18359">
                  <c:v>5.979177</c:v>
                </c:pt>
                <c:pt idx="18360">
                  <c:v>5.9794859999999996</c:v>
                </c:pt>
                <c:pt idx="18361">
                  <c:v>5.9800110000000002</c:v>
                </c:pt>
                <c:pt idx="18362">
                  <c:v>5.9803220000000001</c:v>
                </c:pt>
                <c:pt idx="18363">
                  <c:v>5.9806340000000002</c:v>
                </c:pt>
                <c:pt idx="18364">
                  <c:v>5.980944</c:v>
                </c:pt>
                <c:pt idx="18365">
                  <c:v>5.9812570000000003</c:v>
                </c:pt>
                <c:pt idx="18366">
                  <c:v>5.9815680000000002</c:v>
                </c:pt>
                <c:pt idx="18367">
                  <c:v>5.9818790000000002</c:v>
                </c:pt>
                <c:pt idx="18368">
                  <c:v>5.982189</c:v>
                </c:pt>
                <c:pt idx="18369">
                  <c:v>5.9825010000000001</c:v>
                </c:pt>
                <c:pt idx="18370">
                  <c:v>5.9828109999999999</c:v>
                </c:pt>
                <c:pt idx="18371">
                  <c:v>5.9831209999999997</c:v>
                </c:pt>
                <c:pt idx="18372">
                  <c:v>5.9834339999999999</c:v>
                </c:pt>
                <c:pt idx="18373">
                  <c:v>5.983746</c:v>
                </c:pt>
                <c:pt idx="18374">
                  <c:v>5.9840590000000002</c:v>
                </c:pt>
                <c:pt idx="18375">
                  <c:v>5.984369</c:v>
                </c:pt>
                <c:pt idx="18376">
                  <c:v>5.9846789999999999</c:v>
                </c:pt>
                <c:pt idx="18377">
                  <c:v>5.9849899999999998</c:v>
                </c:pt>
                <c:pt idx="18378">
                  <c:v>5.9853009999999998</c:v>
                </c:pt>
                <c:pt idx="18379">
                  <c:v>5.985881</c:v>
                </c:pt>
                <c:pt idx="18380">
                  <c:v>5.986192</c:v>
                </c:pt>
                <c:pt idx="18381">
                  <c:v>5.9865029999999999</c:v>
                </c:pt>
                <c:pt idx="18382">
                  <c:v>5.9868139999999999</c:v>
                </c:pt>
                <c:pt idx="18383">
                  <c:v>5.9871230000000004</c:v>
                </c:pt>
                <c:pt idx="18384">
                  <c:v>5.9874330000000002</c:v>
                </c:pt>
                <c:pt idx="18385">
                  <c:v>5.9877450000000003</c:v>
                </c:pt>
                <c:pt idx="18386">
                  <c:v>5.9880579999999997</c:v>
                </c:pt>
                <c:pt idx="18387">
                  <c:v>5.9883689999999996</c:v>
                </c:pt>
                <c:pt idx="18388">
                  <c:v>5.9886799999999996</c:v>
                </c:pt>
                <c:pt idx="18389">
                  <c:v>5.9889919999999996</c:v>
                </c:pt>
                <c:pt idx="18390">
                  <c:v>5.9893010000000002</c:v>
                </c:pt>
                <c:pt idx="18391">
                  <c:v>5.9896120000000002</c:v>
                </c:pt>
                <c:pt idx="18392">
                  <c:v>5.989922</c:v>
                </c:pt>
                <c:pt idx="18393">
                  <c:v>5.9902309999999996</c:v>
                </c:pt>
                <c:pt idx="18394">
                  <c:v>5.9905419999999996</c:v>
                </c:pt>
                <c:pt idx="18395">
                  <c:v>5.9908539999999997</c:v>
                </c:pt>
                <c:pt idx="18396">
                  <c:v>5.9911649999999996</c:v>
                </c:pt>
                <c:pt idx="18397">
                  <c:v>5.9914750000000003</c:v>
                </c:pt>
                <c:pt idx="18398">
                  <c:v>5.9917870000000004</c:v>
                </c:pt>
                <c:pt idx="18399">
                  <c:v>5.9920980000000004</c:v>
                </c:pt>
                <c:pt idx="18400">
                  <c:v>5.9924099999999996</c:v>
                </c:pt>
                <c:pt idx="18401">
                  <c:v>5.9927219999999997</c:v>
                </c:pt>
                <c:pt idx="18402">
                  <c:v>5.9930329999999996</c:v>
                </c:pt>
                <c:pt idx="18403">
                  <c:v>5.9933430000000003</c:v>
                </c:pt>
                <c:pt idx="18404">
                  <c:v>5.9936559999999997</c:v>
                </c:pt>
                <c:pt idx="18405">
                  <c:v>5.9942380000000002</c:v>
                </c:pt>
                <c:pt idx="18406">
                  <c:v>5.9945500000000003</c:v>
                </c:pt>
                <c:pt idx="18407">
                  <c:v>5.9948600000000001</c:v>
                </c:pt>
                <c:pt idx="18408">
                  <c:v>5.995171</c:v>
                </c:pt>
                <c:pt idx="18409">
                  <c:v>5.995482</c:v>
                </c:pt>
                <c:pt idx="18410">
                  <c:v>5.9957900000000004</c:v>
                </c:pt>
                <c:pt idx="18411">
                  <c:v>5.9961010000000003</c:v>
                </c:pt>
                <c:pt idx="18412">
                  <c:v>5.9964120000000003</c:v>
                </c:pt>
                <c:pt idx="18413">
                  <c:v>5.9969489999999999</c:v>
                </c:pt>
                <c:pt idx="18414">
                  <c:v>5.997261</c:v>
                </c:pt>
                <c:pt idx="18415">
                  <c:v>5.9975719999999999</c:v>
                </c:pt>
                <c:pt idx="18416">
                  <c:v>5.997884</c:v>
                </c:pt>
                <c:pt idx="18417">
                  <c:v>5.9981929999999997</c:v>
                </c:pt>
                <c:pt idx="18418">
                  <c:v>5.9985039999999996</c:v>
                </c:pt>
                <c:pt idx="18419">
                  <c:v>5.9988159999999997</c:v>
                </c:pt>
                <c:pt idx="18420">
                  <c:v>5.9991279999999998</c:v>
                </c:pt>
                <c:pt idx="18421">
                  <c:v>5.9994389999999997</c:v>
                </c:pt>
                <c:pt idx="18422">
                  <c:v>5.9997499999999997</c:v>
                </c:pt>
                <c:pt idx="18423">
                  <c:v>6.0000619999999998</c:v>
                </c:pt>
                <c:pt idx="18424">
                  <c:v>6.0003719999999996</c:v>
                </c:pt>
                <c:pt idx="18425">
                  <c:v>6.000883</c:v>
                </c:pt>
                <c:pt idx="18426">
                  <c:v>6.0011910000000004</c:v>
                </c:pt>
                <c:pt idx="18427">
                  <c:v>6.0015029999999996</c:v>
                </c:pt>
                <c:pt idx="18428">
                  <c:v>6.0018140000000004</c:v>
                </c:pt>
                <c:pt idx="18429">
                  <c:v>6.0021250000000004</c:v>
                </c:pt>
                <c:pt idx="18430">
                  <c:v>6.0026999999999999</c:v>
                </c:pt>
                <c:pt idx="18431">
                  <c:v>6.0030099999999997</c:v>
                </c:pt>
                <c:pt idx="18432">
                  <c:v>6.0033219999999998</c:v>
                </c:pt>
                <c:pt idx="18433">
                  <c:v>6.0036329999999998</c:v>
                </c:pt>
                <c:pt idx="18434">
                  <c:v>6.0039449999999999</c:v>
                </c:pt>
                <c:pt idx="18435">
                  <c:v>6.0042549999999997</c:v>
                </c:pt>
                <c:pt idx="18436">
                  <c:v>6.0045659999999996</c:v>
                </c:pt>
                <c:pt idx="18437">
                  <c:v>6.0048789999999999</c:v>
                </c:pt>
                <c:pt idx="18438">
                  <c:v>6.0051899999999998</c:v>
                </c:pt>
                <c:pt idx="18439">
                  <c:v>6.0054980000000002</c:v>
                </c:pt>
                <c:pt idx="18440">
                  <c:v>6.0058090000000002</c:v>
                </c:pt>
                <c:pt idx="18441">
                  <c:v>6.0061210000000003</c:v>
                </c:pt>
                <c:pt idx="18442">
                  <c:v>6.0064330000000004</c:v>
                </c:pt>
                <c:pt idx="18443">
                  <c:v>6.0067459999999997</c:v>
                </c:pt>
                <c:pt idx="18444">
                  <c:v>6.0070579999999998</c:v>
                </c:pt>
                <c:pt idx="18445">
                  <c:v>6.0073699999999999</c:v>
                </c:pt>
                <c:pt idx="18446">
                  <c:v>6.007682</c:v>
                </c:pt>
                <c:pt idx="18447">
                  <c:v>6.0079940000000001</c:v>
                </c:pt>
                <c:pt idx="18448">
                  <c:v>6.0083039999999999</c:v>
                </c:pt>
                <c:pt idx="18449">
                  <c:v>6.008616</c:v>
                </c:pt>
                <c:pt idx="18450">
                  <c:v>6.0089249999999996</c:v>
                </c:pt>
                <c:pt idx="18451">
                  <c:v>6.0092359999999996</c:v>
                </c:pt>
                <c:pt idx="18452">
                  <c:v>6.0095479999999997</c:v>
                </c:pt>
                <c:pt idx="18453">
                  <c:v>6.0098609999999999</c:v>
                </c:pt>
                <c:pt idx="18454">
                  <c:v>6.010173</c:v>
                </c:pt>
                <c:pt idx="18455">
                  <c:v>6.0104839999999999</c:v>
                </c:pt>
                <c:pt idx="18456">
                  <c:v>6.0110580000000002</c:v>
                </c:pt>
                <c:pt idx="18457">
                  <c:v>6.0113690000000002</c:v>
                </c:pt>
                <c:pt idx="18458">
                  <c:v>6.0116810000000003</c:v>
                </c:pt>
                <c:pt idx="18459">
                  <c:v>6.0119920000000002</c:v>
                </c:pt>
                <c:pt idx="18460">
                  <c:v>6.0123030000000002</c:v>
                </c:pt>
                <c:pt idx="18461">
                  <c:v>6.0126160000000004</c:v>
                </c:pt>
                <c:pt idx="18462">
                  <c:v>6.0129270000000004</c:v>
                </c:pt>
                <c:pt idx="18463">
                  <c:v>6.013236</c:v>
                </c:pt>
                <c:pt idx="18464">
                  <c:v>6.013547</c:v>
                </c:pt>
                <c:pt idx="18465">
                  <c:v>6.0138999999999996</c:v>
                </c:pt>
                <c:pt idx="18466">
                  <c:v>6.0142069999999999</c:v>
                </c:pt>
                <c:pt idx="18467">
                  <c:v>6.0145160000000004</c:v>
                </c:pt>
                <c:pt idx="18468">
                  <c:v>6.0148260000000002</c:v>
                </c:pt>
                <c:pt idx="18469">
                  <c:v>6.0151370000000002</c:v>
                </c:pt>
                <c:pt idx="18470">
                  <c:v>6.015447</c:v>
                </c:pt>
                <c:pt idx="18471">
                  <c:v>6.0157590000000001</c:v>
                </c:pt>
                <c:pt idx="18472">
                  <c:v>6.01607</c:v>
                </c:pt>
                <c:pt idx="18473">
                  <c:v>6.016381</c:v>
                </c:pt>
                <c:pt idx="18474">
                  <c:v>6.0166930000000001</c:v>
                </c:pt>
                <c:pt idx="18475">
                  <c:v>6.0170050000000002</c:v>
                </c:pt>
                <c:pt idx="18476">
                  <c:v>6.017315</c:v>
                </c:pt>
                <c:pt idx="18477">
                  <c:v>6.0176259999999999</c:v>
                </c:pt>
                <c:pt idx="18478">
                  <c:v>6.017938</c:v>
                </c:pt>
                <c:pt idx="18479">
                  <c:v>6.018249</c:v>
                </c:pt>
                <c:pt idx="18480">
                  <c:v>6.0185599999999999</c:v>
                </c:pt>
                <c:pt idx="18481">
                  <c:v>6.0188709999999999</c:v>
                </c:pt>
                <c:pt idx="18482">
                  <c:v>6.0194460000000003</c:v>
                </c:pt>
                <c:pt idx="18483">
                  <c:v>6.0197539999999998</c:v>
                </c:pt>
                <c:pt idx="18484">
                  <c:v>6.0200649999999998</c:v>
                </c:pt>
                <c:pt idx="18485">
                  <c:v>6.0203759999999997</c:v>
                </c:pt>
                <c:pt idx="18486">
                  <c:v>6.0206879999999998</c:v>
                </c:pt>
                <c:pt idx="18487">
                  <c:v>6.0209989999999998</c:v>
                </c:pt>
                <c:pt idx="18488">
                  <c:v>6.0213080000000003</c:v>
                </c:pt>
                <c:pt idx="18489">
                  <c:v>6.0216180000000001</c:v>
                </c:pt>
                <c:pt idx="18490">
                  <c:v>6.0219269999999998</c:v>
                </c:pt>
                <c:pt idx="18491">
                  <c:v>6.0222369999999996</c:v>
                </c:pt>
                <c:pt idx="18492">
                  <c:v>6.0225479999999996</c:v>
                </c:pt>
                <c:pt idx="18493">
                  <c:v>6.0228609999999998</c:v>
                </c:pt>
                <c:pt idx="18494">
                  <c:v>6.0231719999999997</c:v>
                </c:pt>
                <c:pt idx="18495">
                  <c:v>6.0234819999999996</c:v>
                </c:pt>
                <c:pt idx="18496">
                  <c:v>6.0237910000000001</c:v>
                </c:pt>
                <c:pt idx="18497">
                  <c:v>6.0240989999999996</c:v>
                </c:pt>
                <c:pt idx="18498">
                  <c:v>6.0244080000000002</c:v>
                </c:pt>
                <c:pt idx="18499">
                  <c:v>6.024718</c:v>
                </c:pt>
                <c:pt idx="18500">
                  <c:v>6.025029</c:v>
                </c:pt>
                <c:pt idx="18501">
                  <c:v>6.0253389999999998</c:v>
                </c:pt>
                <c:pt idx="18502">
                  <c:v>6.0256499999999997</c:v>
                </c:pt>
                <c:pt idx="18503">
                  <c:v>6.0259600000000004</c:v>
                </c:pt>
                <c:pt idx="18504">
                  <c:v>6.026268</c:v>
                </c:pt>
                <c:pt idx="18505">
                  <c:v>6.0265810000000002</c:v>
                </c:pt>
                <c:pt idx="18506">
                  <c:v>6.0268930000000003</c:v>
                </c:pt>
                <c:pt idx="18507">
                  <c:v>6.0272050000000004</c:v>
                </c:pt>
                <c:pt idx="18508">
                  <c:v>6.0277810000000001</c:v>
                </c:pt>
                <c:pt idx="18509">
                  <c:v>6.0280909999999999</c:v>
                </c:pt>
                <c:pt idx="18510">
                  <c:v>6.0284040000000001</c:v>
                </c:pt>
                <c:pt idx="18511">
                  <c:v>6.0287139999999999</c:v>
                </c:pt>
                <c:pt idx="18512">
                  <c:v>6.0290249999999999</c:v>
                </c:pt>
                <c:pt idx="18513">
                  <c:v>6.0293349999999997</c:v>
                </c:pt>
                <c:pt idx="18514">
                  <c:v>6.0296440000000002</c:v>
                </c:pt>
                <c:pt idx="18515">
                  <c:v>6.0299560000000003</c:v>
                </c:pt>
                <c:pt idx="18516">
                  <c:v>6.0302670000000003</c:v>
                </c:pt>
                <c:pt idx="18517">
                  <c:v>6.0308250000000001</c:v>
                </c:pt>
                <c:pt idx="18518">
                  <c:v>6.0311329999999996</c:v>
                </c:pt>
                <c:pt idx="18519">
                  <c:v>6.0314439999999996</c:v>
                </c:pt>
                <c:pt idx="18520">
                  <c:v>6.0317559999999997</c:v>
                </c:pt>
                <c:pt idx="18521">
                  <c:v>6.0320669999999996</c:v>
                </c:pt>
                <c:pt idx="18522">
                  <c:v>6.0323789999999997</c:v>
                </c:pt>
                <c:pt idx="18523">
                  <c:v>6.0326909999999998</c:v>
                </c:pt>
                <c:pt idx="18524">
                  <c:v>6.0330019999999998</c:v>
                </c:pt>
                <c:pt idx="18525">
                  <c:v>6.0333119999999996</c:v>
                </c:pt>
                <c:pt idx="18526">
                  <c:v>6.0336239999999997</c:v>
                </c:pt>
                <c:pt idx="18527">
                  <c:v>6.0339369999999999</c:v>
                </c:pt>
                <c:pt idx="18528">
                  <c:v>6.034249</c:v>
                </c:pt>
                <c:pt idx="18529">
                  <c:v>6.0345599999999999</c:v>
                </c:pt>
                <c:pt idx="18530">
                  <c:v>6.0348709999999999</c:v>
                </c:pt>
                <c:pt idx="18531">
                  <c:v>6.035183</c:v>
                </c:pt>
                <c:pt idx="18532">
                  <c:v>6.0354950000000001</c:v>
                </c:pt>
                <c:pt idx="18533">
                  <c:v>6.0358070000000001</c:v>
                </c:pt>
                <c:pt idx="18534">
                  <c:v>6.0363870000000004</c:v>
                </c:pt>
                <c:pt idx="18535">
                  <c:v>6.0366980000000003</c:v>
                </c:pt>
                <c:pt idx="18536">
                  <c:v>6.0370109999999997</c:v>
                </c:pt>
                <c:pt idx="18537">
                  <c:v>6.0373229999999998</c:v>
                </c:pt>
                <c:pt idx="18538">
                  <c:v>6.0376329999999996</c:v>
                </c:pt>
                <c:pt idx="18539">
                  <c:v>6.0379440000000004</c:v>
                </c:pt>
                <c:pt idx="18540">
                  <c:v>6.0382559999999996</c:v>
                </c:pt>
                <c:pt idx="18541">
                  <c:v>6.0385660000000003</c:v>
                </c:pt>
                <c:pt idx="18542">
                  <c:v>6.0388770000000003</c:v>
                </c:pt>
                <c:pt idx="18543">
                  <c:v>6.0391859999999999</c:v>
                </c:pt>
                <c:pt idx="18544">
                  <c:v>6.0394969999999999</c:v>
                </c:pt>
                <c:pt idx="18545">
                  <c:v>6.039809</c:v>
                </c:pt>
                <c:pt idx="18546">
                  <c:v>6.0401189999999998</c:v>
                </c:pt>
                <c:pt idx="18547">
                  <c:v>6.0404280000000004</c:v>
                </c:pt>
                <c:pt idx="18548">
                  <c:v>6.0407380000000002</c:v>
                </c:pt>
                <c:pt idx="18549">
                  <c:v>6.0410510000000004</c:v>
                </c:pt>
                <c:pt idx="18550">
                  <c:v>6.0413610000000002</c:v>
                </c:pt>
                <c:pt idx="18551">
                  <c:v>6.0416720000000002</c:v>
                </c:pt>
                <c:pt idx="18552">
                  <c:v>6.041982</c:v>
                </c:pt>
                <c:pt idx="18553">
                  <c:v>6.0422929999999999</c:v>
                </c:pt>
                <c:pt idx="18554">
                  <c:v>6.042605</c:v>
                </c:pt>
                <c:pt idx="18555">
                  <c:v>6.042916</c:v>
                </c:pt>
                <c:pt idx="18556">
                  <c:v>6.043228</c:v>
                </c:pt>
                <c:pt idx="18557">
                  <c:v>6.0435369999999997</c:v>
                </c:pt>
                <c:pt idx="18558">
                  <c:v>6.0438489999999998</c:v>
                </c:pt>
                <c:pt idx="18559">
                  <c:v>6.0441609999999999</c:v>
                </c:pt>
                <c:pt idx="18560">
                  <c:v>6.0447430000000004</c:v>
                </c:pt>
                <c:pt idx="18561">
                  <c:v>6.0450540000000004</c:v>
                </c:pt>
                <c:pt idx="18562">
                  <c:v>6.0453659999999996</c:v>
                </c:pt>
                <c:pt idx="18563">
                  <c:v>6.0456770000000004</c:v>
                </c:pt>
                <c:pt idx="18564">
                  <c:v>6.0459880000000004</c:v>
                </c:pt>
                <c:pt idx="18565">
                  <c:v>6.0462990000000003</c:v>
                </c:pt>
                <c:pt idx="18566">
                  <c:v>6.0466100000000003</c:v>
                </c:pt>
                <c:pt idx="18567">
                  <c:v>6.0469210000000002</c:v>
                </c:pt>
                <c:pt idx="18568">
                  <c:v>6.0472320000000002</c:v>
                </c:pt>
                <c:pt idx="18569">
                  <c:v>6.0477600000000002</c:v>
                </c:pt>
                <c:pt idx="18570">
                  <c:v>6.0480729999999996</c:v>
                </c:pt>
                <c:pt idx="18571">
                  <c:v>6.0483820000000001</c:v>
                </c:pt>
                <c:pt idx="18572">
                  <c:v>6.0486940000000002</c:v>
                </c:pt>
                <c:pt idx="18573">
                  <c:v>6.0490069999999996</c:v>
                </c:pt>
                <c:pt idx="18574">
                  <c:v>6.0493189999999997</c:v>
                </c:pt>
                <c:pt idx="18575">
                  <c:v>6.0496290000000004</c:v>
                </c:pt>
                <c:pt idx="18576">
                  <c:v>6.0499409999999996</c:v>
                </c:pt>
                <c:pt idx="18577">
                  <c:v>6.0502510000000003</c:v>
                </c:pt>
                <c:pt idx="18578">
                  <c:v>6.0505610000000001</c:v>
                </c:pt>
                <c:pt idx="18579">
                  <c:v>6.0508740000000003</c:v>
                </c:pt>
                <c:pt idx="18580">
                  <c:v>6.0511819999999998</c:v>
                </c:pt>
                <c:pt idx="18581">
                  <c:v>6.0514939999999999</c:v>
                </c:pt>
                <c:pt idx="18582">
                  <c:v>6.0518049999999999</c:v>
                </c:pt>
                <c:pt idx="18583">
                  <c:v>6.052117</c:v>
                </c:pt>
                <c:pt idx="18584">
                  <c:v>6.0524279999999999</c:v>
                </c:pt>
                <c:pt idx="18585">
                  <c:v>6.0527379999999997</c:v>
                </c:pt>
                <c:pt idx="18586">
                  <c:v>6.053318</c:v>
                </c:pt>
                <c:pt idx="18587">
                  <c:v>6.0536300000000001</c:v>
                </c:pt>
                <c:pt idx="18588">
                  <c:v>6.0539399999999999</c:v>
                </c:pt>
                <c:pt idx="18589">
                  <c:v>6.0542509999999998</c:v>
                </c:pt>
                <c:pt idx="18590">
                  <c:v>6.0545629999999999</c:v>
                </c:pt>
                <c:pt idx="18591">
                  <c:v>6.0548719999999996</c:v>
                </c:pt>
                <c:pt idx="18592">
                  <c:v>6.0551830000000004</c:v>
                </c:pt>
                <c:pt idx="18593">
                  <c:v>6.0554949999999996</c:v>
                </c:pt>
                <c:pt idx="18594">
                  <c:v>6.0558059999999996</c:v>
                </c:pt>
                <c:pt idx="18595">
                  <c:v>6.0561179999999997</c:v>
                </c:pt>
                <c:pt idx="18596">
                  <c:v>6.0564280000000004</c:v>
                </c:pt>
                <c:pt idx="18597">
                  <c:v>6.0567399999999996</c:v>
                </c:pt>
                <c:pt idx="18598">
                  <c:v>6.0570519999999997</c:v>
                </c:pt>
                <c:pt idx="18599">
                  <c:v>6.0573629999999996</c:v>
                </c:pt>
                <c:pt idx="18600">
                  <c:v>6.0576739999999996</c:v>
                </c:pt>
                <c:pt idx="18601">
                  <c:v>6.0579859999999996</c:v>
                </c:pt>
                <c:pt idx="18602">
                  <c:v>6.0582969999999996</c:v>
                </c:pt>
                <c:pt idx="18603">
                  <c:v>6.0586080000000004</c:v>
                </c:pt>
                <c:pt idx="18604">
                  <c:v>6.0589170000000001</c:v>
                </c:pt>
                <c:pt idx="18605">
                  <c:v>6.0592280000000001</c:v>
                </c:pt>
                <c:pt idx="18606">
                  <c:v>6.0595379999999999</c:v>
                </c:pt>
                <c:pt idx="18607">
                  <c:v>6.0598489999999998</c:v>
                </c:pt>
                <c:pt idx="18608">
                  <c:v>6.0601609999999999</c:v>
                </c:pt>
                <c:pt idx="18609">
                  <c:v>6.0604740000000001</c:v>
                </c:pt>
                <c:pt idx="18610">
                  <c:v>6.0607850000000001</c:v>
                </c:pt>
                <c:pt idx="18611">
                  <c:v>6.0610970000000002</c:v>
                </c:pt>
                <c:pt idx="18612">
                  <c:v>6.06168</c:v>
                </c:pt>
                <c:pt idx="18613">
                  <c:v>6.0619909999999999</c:v>
                </c:pt>
                <c:pt idx="18614">
                  <c:v>6.0623009999999997</c:v>
                </c:pt>
                <c:pt idx="18615">
                  <c:v>6.0626129999999998</c:v>
                </c:pt>
                <c:pt idx="18616">
                  <c:v>6.0629239999999998</c:v>
                </c:pt>
                <c:pt idx="18617">
                  <c:v>6.0632339999999996</c:v>
                </c:pt>
                <c:pt idx="18618">
                  <c:v>6.0635459999999997</c:v>
                </c:pt>
                <c:pt idx="18619">
                  <c:v>6.0638560000000004</c:v>
                </c:pt>
                <c:pt idx="18620">
                  <c:v>6.064165</c:v>
                </c:pt>
                <c:pt idx="18621">
                  <c:v>6.0647089999999997</c:v>
                </c:pt>
                <c:pt idx="18622">
                  <c:v>6.0650190000000004</c:v>
                </c:pt>
                <c:pt idx="18623">
                  <c:v>6.0653280000000001</c:v>
                </c:pt>
                <c:pt idx="18624">
                  <c:v>6.0656369999999997</c:v>
                </c:pt>
                <c:pt idx="18625">
                  <c:v>6.0659470000000004</c:v>
                </c:pt>
                <c:pt idx="18626">
                  <c:v>6.0662580000000004</c:v>
                </c:pt>
                <c:pt idx="18627">
                  <c:v>6.0665699999999996</c:v>
                </c:pt>
                <c:pt idx="18628">
                  <c:v>6.0668810000000004</c:v>
                </c:pt>
                <c:pt idx="18629">
                  <c:v>6.0671910000000002</c:v>
                </c:pt>
                <c:pt idx="18630">
                  <c:v>6.0675030000000003</c:v>
                </c:pt>
                <c:pt idx="18631">
                  <c:v>6.0678150000000004</c:v>
                </c:pt>
                <c:pt idx="18632">
                  <c:v>6.0681260000000004</c:v>
                </c:pt>
                <c:pt idx="18633">
                  <c:v>6.0684370000000003</c:v>
                </c:pt>
                <c:pt idx="18634">
                  <c:v>6.0687470000000001</c:v>
                </c:pt>
                <c:pt idx="18635">
                  <c:v>6.0690580000000001</c:v>
                </c:pt>
                <c:pt idx="18636">
                  <c:v>6.0693679999999999</c:v>
                </c:pt>
                <c:pt idx="18637">
                  <c:v>6.0696810000000001</c:v>
                </c:pt>
                <c:pt idx="18638">
                  <c:v>6.0702559999999997</c:v>
                </c:pt>
                <c:pt idx="18639">
                  <c:v>6.0705669999999996</c:v>
                </c:pt>
                <c:pt idx="18640">
                  <c:v>6.0708789999999997</c:v>
                </c:pt>
                <c:pt idx="18641">
                  <c:v>6.0711880000000003</c:v>
                </c:pt>
                <c:pt idx="18642">
                  <c:v>6.0714990000000002</c:v>
                </c:pt>
                <c:pt idx="18643">
                  <c:v>6.0718100000000002</c:v>
                </c:pt>
                <c:pt idx="18644">
                  <c:v>6.0721210000000001</c:v>
                </c:pt>
                <c:pt idx="18645">
                  <c:v>6.0724320000000001</c:v>
                </c:pt>
                <c:pt idx="18646">
                  <c:v>6.0727440000000001</c:v>
                </c:pt>
                <c:pt idx="18647">
                  <c:v>6.0730550000000001</c:v>
                </c:pt>
                <c:pt idx="18648">
                  <c:v>6.073366</c:v>
                </c:pt>
                <c:pt idx="18649">
                  <c:v>6.0736759999999999</c:v>
                </c:pt>
                <c:pt idx="18650">
                  <c:v>6.0739890000000001</c:v>
                </c:pt>
                <c:pt idx="18651">
                  <c:v>6.0743</c:v>
                </c:pt>
                <c:pt idx="18652">
                  <c:v>6.074611</c:v>
                </c:pt>
                <c:pt idx="18653">
                  <c:v>6.0749209999999998</c:v>
                </c:pt>
                <c:pt idx="18654">
                  <c:v>6.0752300000000004</c:v>
                </c:pt>
                <c:pt idx="18655">
                  <c:v>6.0755420000000004</c:v>
                </c:pt>
                <c:pt idx="18656">
                  <c:v>6.0758530000000004</c:v>
                </c:pt>
                <c:pt idx="18657">
                  <c:v>6.0761640000000003</c:v>
                </c:pt>
                <c:pt idx="18658">
                  <c:v>6.0764740000000002</c:v>
                </c:pt>
                <c:pt idx="18659">
                  <c:v>6.0767860000000002</c:v>
                </c:pt>
                <c:pt idx="18660">
                  <c:v>6.0770970000000002</c:v>
                </c:pt>
                <c:pt idx="18661">
                  <c:v>6.0774080000000001</c:v>
                </c:pt>
                <c:pt idx="18662">
                  <c:v>6.0777190000000001</c:v>
                </c:pt>
                <c:pt idx="18663">
                  <c:v>6.07803</c:v>
                </c:pt>
                <c:pt idx="18664">
                  <c:v>6.078608</c:v>
                </c:pt>
                <c:pt idx="18665">
                  <c:v>6.0789179999999998</c:v>
                </c:pt>
                <c:pt idx="18666">
                  <c:v>6.0792279999999996</c:v>
                </c:pt>
                <c:pt idx="18667">
                  <c:v>6.0795380000000003</c:v>
                </c:pt>
                <c:pt idx="18668">
                  <c:v>6.0798490000000003</c:v>
                </c:pt>
                <c:pt idx="18669">
                  <c:v>6.0801610000000004</c:v>
                </c:pt>
                <c:pt idx="18670">
                  <c:v>6.0804720000000003</c:v>
                </c:pt>
                <c:pt idx="18671">
                  <c:v>6.0807840000000004</c:v>
                </c:pt>
                <c:pt idx="18672">
                  <c:v>6.0810969999999998</c:v>
                </c:pt>
                <c:pt idx="18673">
                  <c:v>6.0816439999999998</c:v>
                </c:pt>
                <c:pt idx="18674">
                  <c:v>6.0819559999999999</c:v>
                </c:pt>
                <c:pt idx="18675">
                  <c:v>6.0822669999999999</c:v>
                </c:pt>
                <c:pt idx="18676">
                  <c:v>6.0825779999999998</c:v>
                </c:pt>
                <c:pt idx="18677">
                  <c:v>6.0828879999999996</c:v>
                </c:pt>
                <c:pt idx="18678">
                  <c:v>6.0831999999999997</c:v>
                </c:pt>
                <c:pt idx="18679">
                  <c:v>6.0835119999999998</c:v>
                </c:pt>
                <c:pt idx="18680">
                  <c:v>6.0838200000000002</c:v>
                </c:pt>
                <c:pt idx="18681">
                  <c:v>6.0841310000000002</c:v>
                </c:pt>
                <c:pt idx="18682">
                  <c:v>6.0844420000000001</c:v>
                </c:pt>
                <c:pt idx="18683">
                  <c:v>6.0847519999999999</c:v>
                </c:pt>
                <c:pt idx="18684">
                  <c:v>6.0850650000000002</c:v>
                </c:pt>
                <c:pt idx="18685">
                  <c:v>6.0853739999999998</c:v>
                </c:pt>
                <c:pt idx="18686">
                  <c:v>6.0856839999999996</c:v>
                </c:pt>
                <c:pt idx="18687">
                  <c:v>6.0859969999999999</c:v>
                </c:pt>
                <c:pt idx="18688">
                  <c:v>6.0863079999999998</c:v>
                </c:pt>
                <c:pt idx="18689">
                  <c:v>6.0866189999999998</c:v>
                </c:pt>
                <c:pt idx="18690">
                  <c:v>6.0871969999999997</c:v>
                </c:pt>
                <c:pt idx="18691">
                  <c:v>6.0875079999999997</c:v>
                </c:pt>
                <c:pt idx="18692">
                  <c:v>6.0878189999999996</c:v>
                </c:pt>
                <c:pt idx="18693">
                  <c:v>6.0881299999999996</c:v>
                </c:pt>
                <c:pt idx="18694">
                  <c:v>6.0884400000000003</c:v>
                </c:pt>
                <c:pt idx="18695">
                  <c:v>6.0887529999999996</c:v>
                </c:pt>
                <c:pt idx="18696">
                  <c:v>6.0890630000000003</c:v>
                </c:pt>
                <c:pt idx="18697">
                  <c:v>6.0893750000000004</c:v>
                </c:pt>
                <c:pt idx="18698">
                  <c:v>6.0896889999999999</c:v>
                </c:pt>
                <c:pt idx="18699">
                  <c:v>6.0899989999999997</c:v>
                </c:pt>
                <c:pt idx="18700">
                  <c:v>6.0903119999999999</c:v>
                </c:pt>
                <c:pt idx="18701">
                  <c:v>6.0906219999999998</c:v>
                </c:pt>
                <c:pt idx="18702">
                  <c:v>6.0909339999999998</c:v>
                </c:pt>
                <c:pt idx="18703">
                  <c:v>6.0912439999999997</c:v>
                </c:pt>
                <c:pt idx="18704">
                  <c:v>6.0915530000000002</c:v>
                </c:pt>
                <c:pt idx="18705">
                  <c:v>6.0918640000000002</c:v>
                </c:pt>
                <c:pt idx="18706">
                  <c:v>6.0921729999999998</c:v>
                </c:pt>
                <c:pt idx="18707">
                  <c:v>6.0924839999999998</c:v>
                </c:pt>
                <c:pt idx="18708">
                  <c:v>6.0927949999999997</c:v>
                </c:pt>
                <c:pt idx="18709">
                  <c:v>6.0931059999999997</c:v>
                </c:pt>
                <c:pt idx="18710">
                  <c:v>6.0934169999999996</c:v>
                </c:pt>
                <c:pt idx="18711">
                  <c:v>6.0937289999999997</c:v>
                </c:pt>
                <c:pt idx="18712">
                  <c:v>6.0940399999999997</c:v>
                </c:pt>
                <c:pt idx="18713">
                  <c:v>6.0943500000000004</c:v>
                </c:pt>
                <c:pt idx="18714">
                  <c:v>6.0946619999999996</c:v>
                </c:pt>
                <c:pt idx="18715">
                  <c:v>6.0949730000000004</c:v>
                </c:pt>
                <c:pt idx="18716">
                  <c:v>6.0955550000000001</c:v>
                </c:pt>
                <c:pt idx="18717">
                  <c:v>6.0958680000000003</c:v>
                </c:pt>
                <c:pt idx="18718">
                  <c:v>6.0961790000000002</c:v>
                </c:pt>
                <c:pt idx="18719">
                  <c:v>6.096489</c:v>
                </c:pt>
                <c:pt idx="18720">
                  <c:v>6.0968020000000003</c:v>
                </c:pt>
                <c:pt idx="18721">
                  <c:v>6.0971120000000001</c:v>
                </c:pt>
                <c:pt idx="18722">
                  <c:v>6.0974240000000002</c:v>
                </c:pt>
                <c:pt idx="18723">
                  <c:v>6.0977350000000001</c:v>
                </c:pt>
                <c:pt idx="18724">
                  <c:v>6.0980460000000001</c:v>
                </c:pt>
                <c:pt idx="18725">
                  <c:v>6.0985810000000003</c:v>
                </c:pt>
                <c:pt idx="18726">
                  <c:v>6.0988949999999997</c:v>
                </c:pt>
                <c:pt idx="18727">
                  <c:v>6.0992059999999997</c:v>
                </c:pt>
                <c:pt idx="18728">
                  <c:v>6.0995169999999996</c:v>
                </c:pt>
                <c:pt idx="18729">
                  <c:v>6.0998279999999996</c:v>
                </c:pt>
                <c:pt idx="18730">
                  <c:v>6.1001399999999997</c:v>
                </c:pt>
                <c:pt idx="18731">
                  <c:v>6.1004509999999996</c:v>
                </c:pt>
                <c:pt idx="18732">
                  <c:v>6.1007619999999996</c:v>
                </c:pt>
                <c:pt idx="18733">
                  <c:v>6.1010710000000001</c:v>
                </c:pt>
                <c:pt idx="18734">
                  <c:v>6.1013809999999999</c:v>
                </c:pt>
                <c:pt idx="18735">
                  <c:v>6.1016919999999999</c:v>
                </c:pt>
                <c:pt idx="18736">
                  <c:v>6.1020029999999998</c:v>
                </c:pt>
                <c:pt idx="18737">
                  <c:v>6.1023139999999998</c:v>
                </c:pt>
                <c:pt idx="18738">
                  <c:v>6.1026249999999997</c:v>
                </c:pt>
                <c:pt idx="18739">
                  <c:v>6.1029359999999997</c:v>
                </c:pt>
                <c:pt idx="18740">
                  <c:v>6.1032479999999998</c:v>
                </c:pt>
                <c:pt idx="18741">
                  <c:v>6.1035599999999999</c:v>
                </c:pt>
                <c:pt idx="18742">
                  <c:v>6.104139</c:v>
                </c:pt>
                <c:pt idx="18743">
                  <c:v>6.1044479999999997</c:v>
                </c:pt>
                <c:pt idx="18744">
                  <c:v>6.1047589999999996</c:v>
                </c:pt>
                <c:pt idx="18745">
                  <c:v>6.1050700000000004</c:v>
                </c:pt>
                <c:pt idx="18746">
                  <c:v>6.1053800000000003</c:v>
                </c:pt>
                <c:pt idx="18747">
                  <c:v>6.1056920000000003</c:v>
                </c:pt>
                <c:pt idx="18748">
                  <c:v>6.1060030000000003</c:v>
                </c:pt>
                <c:pt idx="18749">
                  <c:v>6.1063150000000004</c:v>
                </c:pt>
                <c:pt idx="18750">
                  <c:v>6.1066279999999997</c:v>
                </c:pt>
                <c:pt idx="18751">
                  <c:v>6.1069380000000004</c:v>
                </c:pt>
                <c:pt idx="18752">
                  <c:v>6.1072490000000004</c:v>
                </c:pt>
                <c:pt idx="18753">
                  <c:v>6.1075600000000003</c:v>
                </c:pt>
                <c:pt idx="18754">
                  <c:v>6.107869</c:v>
                </c:pt>
                <c:pt idx="18755">
                  <c:v>6.1081799999999999</c:v>
                </c:pt>
                <c:pt idx="18756">
                  <c:v>6.1084909999999999</c:v>
                </c:pt>
                <c:pt idx="18757">
                  <c:v>6.108803</c:v>
                </c:pt>
                <c:pt idx="18758">
                  <c:v>6.1091150000000001</c:v>
                </c:pt>
                <c:pt idx="18759">
                  <c:v>6.1094229999999996</c:v>
                </c:pt>
                <c:pt idx="18760">
                  <c:v>6.1097359999999998</c:v>
                </c:pt>
                <c:pt idx="18761">
                  <c:v>6.1100479999999999</c:v>
                </c:pt>
                <c:pt idx="18762">
                  <c:v>6.11036</c:v>
                </c:pt>
                <c:pt idx="18763">
                  <c:v>6.110671</c:v>
                </c:pt>
                <c:pt idx="18764">
                  <c:v>6.1109830000000001</c:v>
                </c:pt>
                <c:pt idx="18765">
                  <c:v>6.1112950000000001</c:v>
                </c:pt>
                <c:pt idx="18766">
                  <c:v>6.111605</c:v>
                </c:pt>
                <c:pt idx="18767">
                  <c:v>6.1119180000000002</c:v>
                </c:pt>
                <c:pt idx="18768">
                  <c:v>6.1124999999999998</c:v>
                </c:pt>
                <c:pt idx="18769">
                  <c:v>6.1128109999999998</c:v>
                </c:pt>
                <c:pt idx="18770">
                  <c:v>6.1131209999999996</c:v>
                </c:pt>
                <c:pt idx="18771">
                  <c:v>6.1134329999999997</c:v>
                </c:pt>
                <c:pt idx="18772">
                  <c:v>6.1137439999999996</c:v>
                </c:pt>
                <c:pt idx="18773">
                  <c:v>6.1140549999999996</c:v>
                </c:pt>
                <c:pt idx="18774">
                  <c:v>6.1143640000000001</c:v>
                </c:pt>
                <c:pt idx="18775">
                  <c:v>6.1146760000000002</c:v>
                </c:pt>
                <c:pt idx="18776">
                  <c:v>6.114986</c:v>
                </c:pt>
                <c:pt idx="18777">
                  <c:v>6.1155350000000004</c:v>
                </c:pt>
                <c:pt idx="18778">
                  <c:v>6.1158450000000002</c:v>
                </c:pt>
                <c:pt idx="18779">
                  <c:v>6.116155</c:v>
                </c:pt>
                <c:pt idx="18780">
                  <c:v>6.116466</c:v>
                </c:pt>
                <c:pt idx="18781">
                  <c:v>6.1167790000000002</c:v>
                </c:pt>
                <c:pt idx="18782">
                  <c:v>6.1170879999999999</c:v>
                </c:pt>
                <c:pt idx="18783">
                  <c:v>6.1173999999999999</c:v>
                </c:pt>
                <c:pt idx="18784">
                  <c:v>6.1177109999999999</c:v>
                </c:pt>
                <c:pt idx="18785">
                  <c:v>6.118023</c:v>
                </c:pt>
                <c:pt idx="18786">
                  <c:v>6.1183339999999999</c:v>
                </c:pt>
                <c:pt idx="18787">
                  <c:v>6.1186470000000002</c:v>
                </c:pt>
                <c:pt idx="18788">
                  <c:v>6.118957</c:v>
                </c:pt>
                <c:pt idx="18789">
                  <c:v>6.1192690000000001</c:v>
                </c:pt>
                <c:pt idx="18790">
                  <c:v>6.1195789999999999</c:v>
                </c:pt>
                <c:pt idx="18791">
                  <c:v>6.119891</c:v>
                </c:pt>
                <c:pt idx="18792">
                  <c:v>6.1202009999999998</c:v>
                </c:pt>
                <c:pt idx="18793">
                  <c:v>6.1205119999999997</c:v>
                </c:pt>
                <c:pt idx="18794">
                  <c:v>6.121092</c:v>
                </c:pt>
                <c:pt idx="18795">
                  <c:v>6.1214040000000001</c:v>
                </c:pt>
                <c:pt idx="18796">
                  <c:v>6.1217139999999999</c:v>
                </c:pt>
                <c:pt idx="18797">
                  <c:v>6.122026</c:v>
                </c:pt>
                <c:pt idx="18798">
                  <c:v>6.1223380000000001</c:v>
                </c:pt>
                <c:pt idx="18799">
                  <c:v>6.122649</c:v>
                </c:pt>
                <c:pt idx="18800">
                  <c:v>6.12296</c:v>
                </c:pt>
                <c:pt idx="18801">
                  <c:v>6.123272</c:v>
                </c:pt>
                <c:pt idx="18802">
                  <c:v>6.1235840000000001</c:v>
                </c:pt>
                <c:pt idx="18803">
                  <c:v>6.1238970000000004</c:v>
                </c:pt>
                <c:pt idx="18804">
                  <c:v>6.124206</c:v>
                </c:pt>
                <c:pt idx="18805">
                  <c:v>6.1245180000000001</c:v>
                </c:pt>
                <c:pt idx="18806">
                  <c:v>6.1248279999999999</c:v>
                </c:pt>
                <c:pt idx="18807">
                  <c:v>6.1251369999999996</c:v>
                </c:pt>
                <c:pt idx="18808">
                  <c:v>6.1254470000000003</c:v>
                </c:pt>
                <c:pt idx="18809">
                  <c:v>6.1257580000000003</c:v>
                </c:pt>
                <c:pt idx="18810">
                  <c:v>6.1260700000000003</c:v>
                </c:pt>
                <c:pt idx="18811">
                  <c:v>6.1263820000000004</c:v>
                </c:pt>
                <c:pt idx="18812">
                  <c:v>6.1266930000000004</c:v>
                </c:pt>
                <c:pt idx="18813">
                  <c:v>6.1270040000000003</c:v>
                </c:pt>
                <c:pt idx="18814">
                  <c:v>6.1273140000000001</c:v>
                </c:pt>
                <c:pt idx="18815">
                  <c:v>6.127624</c:v>
                </c:pt>
                <c:pt idx="18816">
                  <c:v>6.127936</c:v>
                </c:pt>
                <c:pt idx="18817">
                  <c:v>6.1282439999999996</c:v>
                </c:pt>
                <c:pt idx="18818">
                  <c:v>6.1285550000000004</c:v>
                </c:pt>
                <c:pt idx="18819">
                  <c:v>6.1288660000000004</c:v>
                </c:pt>
                <c:pt idx="18820">
                  <c:v>6.1294500000000003</c:v>
                </c:pt>
                <c:pt idx="18821">
                  <c:v>6.1297610000000002</c:v>
                </c:pt>
                <c:pt idx="18822">
                  <c:v>6.1300730000000003</c:v>
                </c:pt>
                <c:pt idx="18823">
                  <c:v>6.1303830000000001</c:v>
                </c:pt>
                <c:pt idx="18824">
                  <c:v>6.1306950000000002</c:v>
                </c:pt>
                <c:pt idx="18825">
                  <c:v>6.131005</c:v>
                </c:pt>
                <c:pt idx="18826">
                  <c:v>6.1313129999999996</c:v>
                </c:pt>
                <c:pt idx="18827">
                  <c:v>6.1316249999999997</c:v>
                </c:pt>
                <c:pt idx="18828">
                  <c:v>6.1319359999999996</c:v>
                </c:pt>
                <c:pt idx="18829">
                  <c:v>6.1324680000000003</c:v>
                </c:pt>
                <c:pt idx="18830">
                  <c:v>6.1327790000000002</c:v>
                </c:pt>
                <c:pt idx="18831">
                  <c:v>6.1330910000000003</c:v>
                </c:pt>
                <c:pt idx="18832">
                  <c:v>6.1334010000000001</c:v>
                </c:pt>
                <c:pt idx="18833">
                  <c:v>6.1337120000000001</c:v>
                </c:pt>
                <c:pt idx="18834">
                  <c:v>6.1340209999999997</c:v>
                </c:pt>
                <c:pt idx="18835">
                  <c:v>6.1343319999999997</c:v>
                </c:pt>
                <c:pt idx="18836">
                  <c:v>6.1346439999999998</c:v>
                </c:pt>
                <c:pt idx="18837">
                  <c:v>6.1349559999999999</c:v>
                </c:pt>
                <c:pt idx="18838">
                  <c:v>6.1352659999999997</c:v>
                </c:pt>
                <c:pt idx="18839">
                  <c:v>6.1355769999999996</c:v>
                </c:pt>
                <c:pt idx="18840">
                  <c:v>6.1358889999999997</c:v>
                </c:pt>
                <c:pt idx="18841">
                  <c:v>6.1361999999999997</c:v>
                </c:pt>
                <c:pt idx="18842">
                  <c:v>6.1365109999999996</c:v>
                </c:pt>
                <c:pt idx="18843">
                  <c:v>6.1368239999999998</c:v>
                </c:pt>
                <c:pt idx="18844">
                  <c:v>6.1371359999999999</c:v>
                </c:pt>
                <c:pt idx="18845">
                  <c:v>6.1374469999999999</c:v>
                </c:pt>
                <c:pt idx="18846">
                  <c:v>6.138026</c:v>
                </c:pt>
                <c:pt idx="18847">
                  <c:v>6.1383369999999999</c:v>
                </c:pt>
                <c:pt idx="18848">
                  <c:v>6.138649</c:v>
                </c:pt>
                <c:pt idx="18849">
                  <c:v>6.1389589999999998</c:v>
                </c:pt>
                <c:pt idx="18850">
                  <c:v>6.1392680000000004</c:v>
                </c:pt>
                <c:pt idx="18851">
                  <c:v>6.1395799999999996</c:v>
                </c:pt>
                <c:pt idx="18852">
                  <c:v>6.1398929999999998</c:v>
                </c:pt>
                <c:pt idx="18853">
                  <c:v>6.1402029999999996</c:v>
                </c:pt>
                <c:pt idx="18854">
                  <c:v>6.1405139999999996</c:v>
                </c:pt>
                <c:pt idx="18855">
                  <c:v>6.1408250000000004</c:v>
                </c:pt>
                <c:pt idx="18856">
                  <c:v>6.1411360000000004</c:v>
                </c:pt>
                <c:pt idx="18857">
                  <c:v>6.1414489999999997</c:v>
                </c:pt>
                <c:pt idx="18858">
                  <c:v>6.1417609999999998</c:v>
                </c:pt>
                <c:pt idx="18859">
                  <c:v>6.1420709999999996</c:v>
                </c:pt>
                <c:pt idx="18860">
                  <c:v>6.1423819999999996</c:v>
                </c:pt>
                <c:pt idx="18861">
                  <c:v>6.1426910000000001</c:v>
                </c:pt>
                <c:pt idx="18862">
                  <c:v>6.1430020000000001</c:v>
                </c:pt>
                <c:pt idx="18863">
                  <c:v>6.143313</c:v>
                </c:pt>
                <c:pt idx="18864">
                  <c:v>6.143624</c:v>
                </c:pt>
                <c:pt idx="18865">
                  <c:v>6.1439349999999999</c:v>
                </c:pt>
                <c:pt idx="18866">
                  <c:v>6.1442459999999999</c:v>
                </c:pt>
                <c:pt idx="18867">
                  <c:v>6.1445569999999998</c:v>
                </c:pt>
                <c:pt idx="18868">
                  <c:v>6.1448660000000004</c:v>
                </c:pt>
                <c:pt idx="18869">
                  <c:v>6.1451779999999996</c:v>
                </c:pt>
                <c:pt idx="18870">
                  <c:v>6.1454899999999997</c:v>
                </c:pt>
                <c:pt idx="18871">
                  <c:v>6.1458029999999999</c:v>
                </c:pt>
                <c:pt idx="18872">
                  <c:v>6.1463770000000002</c:v>
                </c:pt>
                <c:pt idx="18873">
                  <c:v>6.146687</c:v>
                </c:pt>
                <c:pt idx="18874">
                  <c:v>6.1470000000000002</c:v>
                </c:pt>
                <c:pt idx="18875">
                  <c:v>6.1473120000000003</c:v>
                </c:pt>
                <c:pt idx="18876">
                  <c:v>6.1476230000000003</c:v>
                </c:pt>
                <c:pt idx="18877">
                  <c:v>6.1479330000000001</c:v>
                </c:pt>
                <c:pt idx="18878">
                  <c:v>6.1482429999999999</c:v>
                </c:pt>
                <c:pt idx="18879">
                  <c:v>6.148555</c:v>
                </c:pt>
                <c:pt idx="18880">
                  <c:v>6.1488649999999998</c:v>
                </c:pt>
                <c:pt idx="18881">
                  <c:v>6.1494</c:v>
                </c:pt>
                <c:pt idx="18882">
                  <c:v>6.1497099999999998</c:v>
                </c:pt>
                <c:pt idx="18883">
                  <c:v>6.1500199999999996</c:v>
                </c:pt>
                <c:pt idx="18884">
                  <c:v>6.1503319999999997</c:v>
                </c:pt>
                <c:pt idx="18885">
                  <c:v>6.1506410000000002</c:v>
                </c:pt>
                <c:pt idx="18886">
                  <c:v>6.1509530000000003</c:v>
                </c:pt>
                <c:pt idx="18887">
                  <c:v>6.1512659999999997</c:v>
                </c:pt>
                <c:pt idx="18888">
                  <c:v>6.1515760000000004</c:v>
                </c:pt>
                <c:pt idx="18889">
                  <c:v>6.1518889999999997</c:v>
                </c:pt>
                <c:pt idx="18890">
                  <c:v>6.1521999999999997</c:v>
                </c:pt>
                <c:pt idx="18891">
                  <c:v>6.1525119999999998</c:v>
                </c:pt>
                <c:pt idx="18892">
                  <c:v>6.1528210000000003</c:v>
                </c:pt>
                <c:pt idx="18893">
                  <c:v>6.1531320000000003</c:v>
                </c:pt>
                <c:pt idx="18894">
                  <c:v>6.1534440000000004</c:v>
                </c:pt>
                <c:pt idx="18895">
                  <c:v>6.1537519999999999</c:v>
                </c:pt>
                <c:pt idx="18896">
                  <c:v>6.1540619999999997</c:v>
                </c:pt>
                <c:pt idx="18897">
                  <c:v>6.1543729999999996</c:v>
                </c:pt>
                <c:pt idx="18898">
                  <c:v>6.1549550000000002</c:v>
                </c:pt>
                <c:pt idx="18899">
                  <c:v>6.1552660000000001</c:v>
                </c:pt>
                <c:pt idx="18900">
                  <c:v>6.1555780000000002</c:v>
                </c:pt>
                <c:pt idx="18901">
                  <c:v>6.1558900000000003</c:v>
                </c:pt>
                <c:pt idx="18902">
                  <c:v>6.1562000000000001</c:v>
                </c:pt>
                <c:pt idx="18903">
                  <c:v>6.1565120000000002</c:v>
                </c:pt>
                <c:pt idx="18904">
                  <c:v>6.1568199999999997</c:v>
                </c:pt>
                <c:pt idx="18905">
                  <c:v>6.1571319999999998</c:v>
                </c:pt>
                <c:pt idx="18906">
                  <c:v>6.1574439999999999</c:v>
                </c:pt>
                <c:pt idx="18907">
                  <c:v>6.157756</c:v>
                </c:pt>
                <c:pt idx="18908">
                  <c:v>6.1580680000000001</c:v>
                </c:pt>
                <c:pt idx="18909">
                  <c:v>6.1583810000000003</c:v>
                </c:pt>
                <c:pt idx="18910">
                  <c:v>6.1586920000000003</c:v>
                </c:pt>
                <c:pt idx="18911">
                  <c:v>6.1590049999999996</c:v>
                </c:pt>
                <c:pt idx="18912">
                  <c:v>6.1593150000000003</c:v>
                </c:pt>
                <c:pt idx="18913">
                  <c:v>6.1596260000000003</c:v>
                </c:pt>
                <c:pt idx="18914">
                  <c:v>6.1599380000000004</c:v>
                </c:pt>
                <c:pt idx="18915">
                  <c:v>6.1602480000000002</c:v>
                </c:pt>
                <c:pt idx="18916">
                  <c:v>6.160558</c:v>
                </c:pt>
                <c:pt idx="18917">
                  <c:v>6.1608689999999999</c:v>
                </c:pt>
                <c:pt idx="18918">
                  <c:v>6.1611799999999999</c:v>
                </c:pt>
                <c:pt idx="18919">
                  <c:v>6.1614909999999998</c:v>
                </c:pt>
                <c:pt idx="18920">
                  <c:v>6.1618029999999999</c:v>
                </c:pt>
                <c:pt idx="18921">
                  <c:v>6.1621119999999996</c:v>
                </c:pt>
                <c:pt idx="18922">
                  <c:v>6.1624220000000003</c:v>
                </c:pt>
                <c:pt idx="18923">
                  <c:v>6.1627320000000001</c:v>
                </c:pt>
                <c:pt idx="18924">
                  <c:v>6.1633180000000003</c:v>
                </c:pt>
                <c:pt idx="18925">
                  <c:v>6.1636290000000002</c:v>
                </c:pt>
                <c:pt idx="18926">
                  <c:v>6.1639419999999996</c:v>
                </c:pt>
                <c:pt idx="18927">
                  <c:v>6.1642539999999997</c:v>
                </c:pt>
                <c:pt idx="18928">
                  <c:v>6.1645649999999996</c:v>
                </c:pt>
                <c:pt idx="18929">
                  <c:v>6.1648769999999997</c:v>
                </c:pt>
                <c:pt idx="18930">
                  <c:v>6.1651870000000004</c:v>
                </c:pt>
                <c:pt idx="18931">
                  <c:v>6.1654999999999998</c:v>
                </c:pt>
                <c:pt idx="18932">
                  <c:v>6.1658099999999996</c:v>
                </c:pt>
                <c:pt idx="18933">
                  <c:v>6.1663589999999999</c:v>
                </c:pt>
                <c:pt idx="18934">
                  <c:v>6.1666679999999996</c:v>
                </c:pt>
                <c:pt idx="18935">
                  <c:v>6.1669790000000004</c:v>
                </c:pt>
                <c:pt idx="18936">
                  <c:v>6.1672890000000002</c:v>
                </c:pt>
                <c:pt idx="18937">
                  <c:v>6.1675969999999998</c:v>
                </c:pt>
                <c:pt idx="18938">
                  <c:v>6.1679089999999999</c:v>
                </c:pt>
                <c:pt idx="18939">
                  <c:v>6.1682189999999997</c:v>
                </c:pt>
                <c:pt idx="18940">
                  <c:v>6.1685309999999998</c:v>
                </c:pt>
                <c:pt idx="18941">
                  <c:v>6.1688400000000003</c:v>
                </c:pt>
                <c:pt idx="18942">
                  <c:v>6.1691529999999997</c:v>
                </c:pt>
                <c:pt idx="18943">
                  <c:v>6.1694630000000004</c:v>
                </c:pt>
                <c:pt idx="18944">
                  <c:v>6.1697749999999996</c:v>
                </c:pt>
                <c:pt idx="18945">
                  <c:v>6.1700860000000004</c:v>
                </c:pt>
                <c:pt idx="18946">
                  <c:v>6.1703989999999997</c:v>
                </c:pt>
                <c:pt idx="18947">
                  <c:v>6.1707109999999998</c:v>
                </c:pt>
                <c:pt idx="18948">
                  <c:v>6.1710209999999996</c:v>
                </c:pt>
                <c:pt idx="18949">
                  <c:v>6.1713319999999996</c:v>
                </c:pt>
                <c:pt idx="18950">
                  <c:v>6.1719160000000004</c:v>
                </c:pt>
                <c:pt idx="18951">
                  <c:v>6.1722260000000002</c:v>
                </c:pt>
                <c:pt idx="18952">
                  <c:v>6.1725390000000004</c:v>
                </c:pt>
                <c:pt idx="18953">
                  <c:v>6.1728480000000001</c:v>
                </c:pt>
                <c:pt idx="18954">
                  <c:v>6.1731569999999998</c:v>
                </c:pt>
                <c:pt idx="18955">
                  <c:v>6.1734650000000002</c:v>
                </c:pt>
                <c:pt idx="18956">
                  <c:v>6.1737760000000002</c:v>
                </c:pt>
                <c:pt idx="18957">
                  <c:v>6.1740870000000001</c:v>
                </c:pt>
                <c:pt idx="18958">
                  <c:v>6.1743980000000001</c:v>
                </c:pt>
                <c:pt idx="18959">
                  <c:v>6.1747100000000001</c:v>
                </c:pt>
                <c:pt idx="18960">
                  <c:v>6.1750220000000002</c:v>
                </c:pt>
                <c:pt idx="18961">
                  <c:v>6.1753340000000003</c:v>
                </c:pt>
                <c:pt idx="18962">
                  <c:v>6.1756450000000003</c:v>
                </c:pt>
                <c:pt idx="18963">
                  <c:v>6.1759560000000002</c:v>
                </c:pt>
                <c:pt idx="18964">
                  <c:v>6.1762670000000002</c:v>
                </c:pt>
                <c:pt idx="18965">
                  <c:v>6.1765790000000003</c:v>
                </c:pt>
                <c:pt idx="18966">
                  <c:v>6.1768919999999996</c:v>
                </c:pt>
                <c:pt idx="18967">
                  <c:v>6.1772030000000004</c:v>
                </c:pt>
                <c:pt idx="18968">
                  <c:v>6.1775149999999996</c:v>
                </c:pt>
                <c:pt idx="18969">
                  <c:v>6.1778259999999996</c:v>
                </c:pt>
                <c:pt idx="18970">
                  <c:v>6.1781379999999997</c:v>
                </c:pt>
                <c:pt idx="18971">
                  <c:v>6.1784509999999999</c:v>
                </c:pt>
                <c:pt idx="18972">
                  <c:v>6.1787640000000001</c:v>
                </c:pt>
                <c:pt idx="18973">
                  <c:v>6.1790760000000002</c:v>
                </c:pt>
                <c:pt idx="18974">
                  <c:v>6.1793870000000002</c:v>
                </c:pt>
                <c:pt idx="18975">
                  <c:v>6.1797000000000004</c:v>
                </c:pt>
                <c:pt idx="18976">
                  <c:v>6.1802729999999997</c:v>
                </c:pt>
                <c:pt idx="18977">
                  <c:v>6.1805849999999998</c:v>
                </c:pt>
                <c:pt idx="18978">
                  <c:v>6.1808940000000003</c:v>
                </c:pt>
                <c:pt idx="18979">
                  <c:v>6.1812040000000001</c:v>
                </c:pt>
                <c:pt idx="18980">
                  <c:v>6.1815150000000001</c:v>
                </c:pt>
                <c:pt idx="18981">
                  <c:v>6.181826</c:v>
                </c:pt>
                <c:pt idx="18982">
                  <c:v>6.1821359999999999</c:v>
                </c:pt>
                <c:pt idx="18983">
                  <c:v>6.1824479999999999</c:v>
                </c:pt>
                <c:pt idx="18984">
                  <c:v>6.18276</c:v>
                </c:pt>
                <c:pt idx="18985">
                  <c:v>6.1832839999999996</c:v>
                </c:pt>
                <c:pt idx="18986">
                  <c:v>6.1835950000000004</c:v>
                </c:pt>
                <c:pt idx="18987">
                  <c:v>6.1839040000000001</c:v>
                </c:pt>
                <c:pt idx="18988">
                  <c:v>6.184215</c:v>
                </c:pt>
                <c:pt idx="18989">
                  <c:v>6.1845239999999997</c:v>
                </c:pt>
                <c:pt idx="18990">
                  <c:v>6.1848349999999996</c:v>
                </c:pt>
                <c:pt idx="18991">
                  <c:v>6.1851440000000002</c:v>
                </c:pt>
                <c:pt idx="18992">
                  <c:v>6.1854560000000003</c:v>
                </c:pt>
                <c:pt idx="18993">
                  <c:v>6.1857670000000002</c:v>
                </c:pt>
                <c:pt idx="18994">
                  <c:v>6.1860780000000002</c:v>
                </c:pt>
                <c:pt idx="18995">
                  <c:v>6.1863869999999999</c:v>
                </c:pt>
                <c:pt idx="18996">
                  <c:v>6.1866989999999999</c:v>
                </c:pt>
                <c:pt idx="18997">
                  <c:v>6.1870099999999999</c:v>
                </c:pt>
                <c:pt idx="18998">
                  <c:v>6.187322</c:v>
                </c:pt>
                <c:pt idx="18999">
                  <c:v>6.1876329999999999</c:v>
                </c:pt>
                <c:pt idx="19000">
                  <c:v>6.1879439999999999</c:v>
                </c:pt>
                <c:pt idx="19001">
                  <c:v>6.188256</c:v>
                </c:pt>
                <c:pt idx="19002">
                  <c:v>6.1888370000000004</c:v>
                </c:pt>
                <c:pt idx="19003">
                  <c:v>6.1891470000000002</c:v>
                </c:pt>
                <c:pt idx="19004">
                  <c:v>6.1894580000000001</c:v>
                </c:pt>
                <c:pt idx="19005">
                  <c:v>6.1897700000000002</c:v>
                </c:pt>
                <c:pt idx="19006">
                  <c:v>6.19008</c:v>
                </c:pt>
                <c:pt idx="19007">
                  <c:v>6.190391</c:v>
                </c:pt>
                <c:pt idx="19008">
                  <c:v>6.1907009999999998</c:v>
                </c:pt>
                <c:pt idx="19009">
                  <c:v>6.1910119999999997</c:v>
                </c:pt>
                <c:pt idx="19010">
                  <c:v>6.1913239999999998</c:v>
                </c:pt>
                <c:pt idx="19011">
                  <c:v>6.1916370000000001</c:v>
                </c:pt>
                <c:pt idx="19012">
                  <c:v>6.191948</c:v>
                </c:pt>
                <c:pt idx="19013">
                  <c:v>6.1922560000000004</c:v>
                </c:pt>
                <c:pt idx="19014">
                  <c:v>6.1925660000000002</c:v>
                </c:pt>
                <c:pt idx="19015">
                  <c:v>6.192876</c:v>
                </c:pt>
                <c:pt idx="19016">
                  <c:v>6.1931880000000001</c:v>
                </c:pt>
                <c:pt idx="19017">
                  <c:v>6.1934979999999999</c:v>
                </c:pt>
                <c:pt idx="19018">
                  <c:v>6.1938089999999999</c:v>
                </c:pt>
                <c:pt idx="19019">
                  <c:v>6.1941199999999998</c:v>
                </c:pt>
                <c:pt idx="19020">
                  <c:v>6.1944319999999999</c:v>
                </c:pt>
                <c:pt idx="19021">
                  <c:v>6.1947429999999999</c:v>
                </c:pt>
                <c:pt idx="19022">
                  <c:v>6.195055</c:v>
                </c:pt>
                <c:pt idx="19023">
                  <c:v>6.1953659999999999</c:v>
                </c:pt>
                <c:pt idx="19024">
                  <c:v>6.1956769999999999</c:v>
                </c:pt>
                <c:pt idx="19025">
                  <c:v>6.1959879999999998</c:v>
                </c:pt>
                <c:pt idx="19026">
                  <c:v>6.1962999999999999</c:v>
                </c:pt>
                <c:pt idx="19027">
                  <c:v>6.196612</c:v>
                </c:pt>
                <c:pt idx="19028">
                  <c:v>6.1971939999999996</c:v>
                </c:pt>
                <c:pt idx="19029">
                  <c:v>6.1975049999999996</c:v>
                </c:pt>
                <c:pt idx="19030">
                  <c:v>6.1978169999999997</c:v>
                </c:pt>
                <c:pt idx="19031">
                  <c:v>6.1981289999999998</c:v>
                </c:pt>
                <c:pt idx="19032">
                  <c:v>6.1984399999999997</c:v>
                </c:pt>
                <c:pt idx="19033">
                  <c:v>6.1987519999999998</c:v>
                </c:pt>
                <c:pt idx="19034">
                  <c:v>6.1990610000000004</c:v>
                </c:pt>
                <c:pt idx="19035">
                  <c:v>6.1993720000000003</c:v>
                </c:pt>
                <c:pt idx="19036">
                  <c:v>6.199681</c:v>
                </c:pt>
                <c:pt idx="19037">
                  <c:v>6.2002129999999998</c:v>
                </c:pt>
                <c:pt idx="19038">
                  <c:v>6.2005239999999997</c:v>
                </c:pt>
                <c:pt idx="19039">
                  <c:v>6.2008349999999997</c:v>
                </c:pt>
                <c:pt idx="19040">
                  <c:v>6.2011469999999997</c:v>
                </c:pt>
                <c:pt idx="19041">
                  <c:v>6.2014589999999998</c:v>
                </c:pt>
                <c:pt idx="19042">
                  <c:v>6.2017720000000001</c:v>
                </c:pt>
                <c:pt idx="19043">
                  <c:v>6.202083</c:v>
                </c:pt>
                <c:pt idx="19044">
                  <c:v>6.2023950000000001</c:v>
                </c:pt>
                <c:pt idx="19045">
                  <c:v>6.2027049999999999</c:v>
                </c:pt>
                <c:pt idx="19046">
                  <c:v>6.2030159999999999</c:v>
                </c:pt>
                <c:pt idx="19047">
                  <c:v>6.203328</c:v>
                </c:pt>
                <c:pt idx="19048">
                  <c:v>6.20364</c:v>
                </c:pt>
                <c:pt idx="19049">
                  <c:v>6.203951</c:v>
                </c:pt>
                <c:pt idx="19050">
                  <c:v>6.2042609999999998</c:v>
                </c:pt>
                <c:pt idx="19051">
                  <c:v>6.2045700000000004</c:v>
                </c:pt>
                <c:pt idx="19052">
                  <c:v>6.204879</c:v>
                </c:pt>
                <c:pt idx="19053">
                  <c:v>6.2051889999999998</c:v>
                </c:pt>
                <c:pt idx="19054">
                  <c:v>6.2057640000000003</c:v>
                </c:pt>
                <c:pt idx="19055">
                  <c:v>6.2060760000000004</c:v>
                </c:pt>
                <c:pt idx="19056">
                  <c:v>6.2063870000000003</c:v>
                </c:pt>
                <c:pt idx="19057">
                  <c:v>6.2066999999999997</c:v>
                </c:pt>
                <c:pt idx="19058">
                  <c:v>6.2070100000000004</c:v>
                </c:pt>
                <c:pt idx="19059">
                  <c:v>6.2073210000000003</c:v>
                </c:pt>
                <c:pt idx="19060">
                  <c:v>6.2076320000000003</c:v>
                </c:pt>
                <c:pt idx="19061">
                  <c:v>6.2079409999999999</c:v>
                </c:pt>
                <c:pt idx="19062">
                  <c:v>6.2082519999999999</c:v>
                </c:pt>
                <c:pt idx="19063">
                  <c:v>6.208564</c:v>
                </c:pt>
                <c:pt idx="19064">
                  <c:v>6.2088749999999999</c:v>
                </c:pt>
                <c:pt idx="19065">
                  <c:v>6.2091859999999999</c:v>
                </c:pt>
                <c:pt idx="19066">
                  <c:v>6.209498</c:v>
                </c:pt>
                <c:pt idx="19067">
                  <c:v>6.2098069999999996</c:v>
                </c:pt>
                <c:pt idx="19068">
                  <c:v>6.2101189999999997</c:v>
                </c:pt>
                <c:pt idx="19069">
                  <c:v>6.2104299999999997</c:v>
                </c:pt>
                <c:pt idx="19070">
                  <c:v>6.2107400000000004</c:v>
                </c:pt>
                <c:pt idx="19071">
                  <c:v>6.2110519999999996</c:v>
                </c:pt>
                <c:pt idx="19072">
                  <c:v>6.2113639999999997</c:v>
                </c:pt>
                <c:pt idx="19073">
                  <c:v>6.2116759999999998</c:v>
                </c:pt>
                <c:pt idx="19074">
                  <c:v>6.2119869999999997</c:v>
                </c:pt>
                <c:pt idx="19075">
                  <c:v>6.2122989999999998</c:v>
                </c:pt>
                <c:pt idx="19076">
                  <c:v>6.2126089999999996</c:v>
                </c:pt>
                <c:pt idx="19077">
                  <c:v>6.2129190000000003</c:v>
                </c:pt>
                <c:pt idx="19078">
                  <c:v>6.2132319999999996</c:v>
                </c:pt>
                <c:pt idx="19079">
                  <c:v>6.2135420000000003</c:v>
                </c:pt>
                <c:pt idx="19080">
                  <c:v>6.2141219999999997</c:v>
                </c:pt>
                <c:pt idx="19081">
                  <c:v>6.2144320000000004</c:v>
                </c:pt>
                <c:pt idx="19082">
                  <c:v>6.2147449999999997</c:v>
                </c:pt>
                <c:pt idx="19083">
                  <c:v>6.2150559999999997</c:v>
                </c:pt>
                <c:pt idx="19084">
                  <c:v>6.2153689999999999</c:v>
                </c:pt>
                <c:pt idx="19085">
                  <c:v>6.215681</c:v>
                </c:pt>
                <c:pt idx="19086">
                  <c:v>6.215992</c:v>
                </c:pt>
                <c:pt idx="19087">
                  <c:v>6.2163040000000001</c:v>
                </c:pt>
                <c:pt idx="19088">
                  <c:v>6.2166170000000003</c:v>
                </c:pt>
                <c:pt idx="19089">
                  <c:v>6.2171609999999999</c:v>
                </c:pt>
                <c:pt idx="19090">
                  <c:v>6.2174750000000003</c:v>
                </c:pt>
                <c:pt idx="19091">
                  <c:v>6.2177870000000004</c:v>
                </c:pt>
                <c:pt idx="19092">
                  <c:v>6.2180989999999996</c:v>
                </c:pt>
                <c:pt idx="19093">
                  <c:v>6.2184090000000003</c:v>
                </c:pt>
                <c:pt idx="19094">
                  <c:v>6.2187219999999996</c:v>
                </c:pt>
                <c:pt idx="19095">
                  <c:v>6.2190310000000002</c:v>
                </c:pt>
                <c:pt idx="19096">
                  <c:v>6.219341</c:v>
                </c:pt>
                <c:pt idx="19097">
                  <c:v>6.2196509999999998</c:v>
                </c:pt>
                <c:pt idx="19098">
                  <c:v>6.2199619999999998</c:v>
                </c:pt>
                <c:pt idx="19099">
                  <c:v>6.2202729999999997</c:v>
                </c:pt>
                <c:pt idx="19100">
                  <c:v>6.2205830000000004</c:v>
                </c:pt>
                <c:pt idx="19101">
                  <c:v>6.2208940000000004</c:v>
                </c:pt>
                <c:pt idx="19102">
                  <c:v>6.2212040000000002</c:v>
                </c:pt>
                <c:pt idx="19103">
                  <c:v>6.2215150000000001</c:v>
                </c:pt>
                <c:pt idx="19104">
                  <c:v>6.2218249999999999</c:v>
                </c:pt>
                <c:pt idx="19105">
                  <c:v>6.2221359999999999</c:v>
                </c:pt>
                <c:pt idx="19106">
                  <c:v>6.222715</c:v>
                </c:pt>
                <c:pt idx="19107">
                  <c:v>6.2230259999999999</c:v>
                </c:pt>
                <c:pt idx="19108">
                  <c:v>6.2233359999999998</c:v>
                </c:pt>
                <c:pt idx="19109">
                  <c:v>6.2236479999999998</c:v>
                </c:pt>
                <c:pt idx="19110">
                  <c:v>6.2239610000000001</c:v>
                </c:pt>
                <c:pt idx="19111">
                  <c:v>6.2242730000000002</c:v>
                </c:pt>
                <c:pt idx="19112">
                  <c:v>6.2245850000000003</c:v>
                </c:pt>
                <c:pt idx="19113">
                  <c:v>6.2248950000000001</c:v>
                </c:pt>
                <c:pt idx="19114">
                  <c:v>6.2252049999999999</c:v>
                </c:pt>
                <c:pt idx="19115">
                  <c:v>6.225517</c:v>
                </c:pt>
                <c:pt idx="19116">
                  <c:v>6.2258279999999999</c:v>
                </c:pt>
                <c:pt idx="19117">
                  <c:v>6.2261389999999999</c:v>
                </c:pt>
                <c:pt idx="19118">
                  <c:v>6.226451</c:v>
                </c:pt>
                <c:pt idx="19119">
                  <c:v>6.2267609999999998</c:v>
                </c:pt>
                <c:pt idx="19120">
                  <c:v>6.2270709999999996</c:v>
                </c:pt>
                <c:pt idx="19121">
                  <c:v>6.2273839999999998</c:v>
                </c:pt>
                <c:pt idx="19122">
                  <c:v>6.2276949999999998</c:v>
                </c:pt>
                <c:pt idx="19123">
                  <c:v>6.2280049999999996</c:v>
                </c:pt>
                <c:pt idx="19124">
                  <c:v>6.2283160000000004</c:v>
                </c:pt>
                <c:pt idx="19125">
                  <c:v>6.2286270000000004</c:v>
                </c:pt>
                <c:pt idx="19126">
                  <c:v>6.2289389999999996</c:v>
                </c:pt>
                <c:pt idx="19127">
                  <c:v>6.2292490000000003</c:v>
                </c:pt>
                <c:pt idx="19128">
                  <c:v>6.2295610000000003</c:v>
                </c:pt>
                <c:pt idx="19129">
                  <c:v>6.2298710000000002</c:v>
                </c:pt>
                <c:pt idx="19130">
                  <c:v>6.2301830000000002</c:v>
                </c:pt>
                <c:pt idx="19131">
                  <c:v>6.2304930000000001</c:v>
                </c:pt>
                <c:pt idx="19132">
                  <c:v>6.2310759999999998</c:v>
                </c:pt>
                <c:pt idx="19133">
                  <c:v>6.2313869999999998</c:v>
                </c:pt>
                <c:pt idx="19134">
                  <c:v>6.2316979999999997</c:v>
                </c:pt>
                <c:pt idx="19135">
                  <c:v>6.2320070000000003</c:v>
                </c:pt>
                <c:pt idx="19136">
                  <c:v>6.232316</c:v>
                </c:pt>
                <c:pt idx="19137">
                  <c:v>6.2326269999999999</c:v>
                </c:pt>
                <c:pt idx="19138">
                  <c:v>6.2329400000000001</c:v>
                </c:pt>
                <c:pt idx="19139">
                  <c:v>6.2332489999999998</c:v>
                </c:pt>
                <c:pt idx="19140">
                  <c:v>6.2335599999999998</c:v>
                </c:pt>
                <c:pt idx="19141">
                  <c:v>6.2340869999999997</c:v>
                </c:pt>
                <c:pt idx="19142">
                  <c:v>6.2343960000000003</c:v>
                </c:pt>
                <c:pt idx="19143">
                  <c:v>6.2347070000000002</c:v>
                </c:pt>
                <c:pt idx="19144">
                  <c:v>6.2350149999999998</c:v>
                </c:pt>
                <c:pt idx="19145">
                  <c:v>6.2353269999999998</c:v>
                </c:pt>
                <c:pt idx="19146">
                  <c:v>6.2356389999999999</c:v>
                </c:pt>
                <c:pt idx="19147">
                  <c:v>6.2359479999999996</c:v>
                </c:pt>
                <c:pt idx="19148">
                  <c:v>6.2362590000000004</c:v>
                </c:pt>
                <c:pt idx="19149">
                  <c:v>6.2365690000000003</c:v>
                </c:pt>
                <c:pt idx="19150">
                  <c:v>6.2368800000000002</c:v>
                </c:pt>
                <c:pt idx="19151">
                  <c:v>6.2371920000000003</c:v>
                </c:pt>
                <c:pt idx="19152">
                  <c:v>6.2375030000000002</c:v>
                </c:pt>
                <c:pt idx="19153">
                  <c:v>6.2378150000000003</c:v>
                </c:pt>
                <c:pt idx="19154">
                  <c:v>6.2381250000000001</c:v>
                </c:pt>
                <c:pt idx="19155">
                  <c:v>6.2384360000000001</c:v>
                </c:pt>
                <c:pt idx="19156">
                  <c:v>6.2387480000000002</c:v>
                </c:pt>
                <c:pt idx="19157">
                  <c:v>6.239058</c:v>
                </c:pt>
                <c:pt idx="19158">
                  <c:v>6.239636</c:v>
                </c:pt>
                <c:pt idx="19159">
                  <c:v>6.2399459999999998</c:v>
                </c:pt>
                <c:pt idx="19160">
                  <c:v>6.2402579999999999</c:v>
                </c:pt>
                <c:pt idx="19161">
                  <c:v>6.24057</c:v>
                </c:pt>
                <c:pt idx="19162">
                  <c:v>6.2408799999999998</c:v>
                </c:pt>
                <c:pt idx="19163">
                  <c:v>6.2411899999999996</c:v>
                </c:pt>
                <c:pt idx="19164">
                  <c:v>6.2415019999999997</c:v>
                </c:pt>
                <c:pt idx="19165">
                  <c:v>6.2418120000000004</c:v>
                </c:pt>
                <c:pt idx="19166">
                  <c:v>6.2421230000000003</c:v>
                </c:pt>
                <c:pt idx="19167">
                  <c:v>6.2424330000000001</c:v>
                </c:pt>
                <c:pt idx="19168">
                  <c:v>6.2427450000000002</c:v>
                </c:pt>
                <c:pt idx="19169">
                  <c:v>6.2430560000000002</c:v>
                </c:pt>
                <c:pt idx="19170">
                  <c:v>6.2433680000000003</c:v>
                </c:pt>
                <c:pt idx="19171">
                  <c:v>6.2436780000000001</c:v>
                </c:pt>
                <c:pt idx="19172">
                  <c:v>6.2439900000000002</c:v>
                </c:pt>
                <c:pt idx="19173">
                  <c:v>6.2443010000000001</c:v>
                </c:pt>
                <c:pt idx="19174">
                  <c:v>6.2446109999999999</c:v>
                </c:pt>
                <c:pt idx="19175">
                  <c:v>6.2449199999999996</c:v>
                </c:pt>
                <c:pt idx="19176">
                  <c:v>6.2452310000000004</c:v>
                </c:pt>
                <c:pt idx="19177">
                  <c:v>6.2455410000000002</c:v>
                </c:pt>
                <c:pt idx="19178">
                  <c:v>6.2458530000000003</c:v>
                </c:pt>
                <c:pt idx="19179">
                  <c:v>6.2461650000000004</c:v>
                </c:pt>
                <c:pt idx="19180">
                  <c:v>6.2464760000000004</c:v>
                </c:pt>
                <c:pt idx="19181">
                  <c:v>6.2467860000000002</c:v>
                </c:pt>
                <c:pt idx="19182">
                  <c:v>6.2470980000000003</c:v>
                </c:pt>
                <c:pt idx="19183">
                  <c:v>6.2474100000000004</c:v>
                </c:pt>
                <c:pt idx="19184">
                  <c:v>6.2479930000000001</c:v>
                </c:pt>
                <c:pt idx="19185">
                  <c:v>6.2483050000000002</c:v>
                </c:pt>
                <c:pt idx="19186">
                  <c:v>6.2486170000000003</c:v>
                </c:pt>
                <c:pt idx="19187">
                  <c:v>6.2489290000000004</c:v>
                </c:pt>
                <c:pt idx="19188">
                  <c:v>6.2492419999999997</c:v>
                </c:pt>
                <c:pt idx="19189">
                  <c:v>6.2495529999999997</c:v>
                </c:pt>
                <c:pt idx="19190">
                  <c:v>6.2498630000000004</c:v>
                </c:pt>
                <c:pt idx="19191">
                  <c:v>6.2501749999999996</c:v>
                </c:pt>
                <c:pt idx="19192">
                  <c:v>6.2504850000000003</c:v>
                </c:pt>
                <c:pt idx="19193">
                  <c:v>6.2510250000000003</c:v>
                </c:pt>
                <c:pt idx="19194">
                  <c:v>6.2513360000000002</c:v>
                </c:pt>
                <c:pt idx="19195">
                  <c:v>6.251646</c:v>
                </c:pt>
                <c:pt idx="19196">
                  <c:v>6.2519559999999998</c:v>
                </c:pt>
                <c:pt idx="19197">
                  <c:v>6.2522679999999999</c:v>
                </c:pt>
                <c:pt idx="19198">
                  <c:v>6.25258</c:v>
                </c:pt>
                <c:pt idx="19199">
                  <c:v>6.2528920000000001</c:v>
                </c:pt>
                <c:pt idx="19200">
                  <c:v>6.2532030000000001</c:v>
                </c:pt>
                <c:pt idx="19201">
                  <c:v>6.2535150000000002</c:v>
                </c:pt>
                <c:pt idx="19202">
                  <c:v>6.253825</c:v>
                </c:pt>
                <c:pt idx="19203">
                  <c:v>6.2541370000000001</c:v>
                </c:pt>
                <c:pt idx="19204">
                  <c:v>6.254448</c:v>
                </c:pt>
                <c:pt idx="19205">
                  <c:v>6.254759</c:v>
                </c:pt>
                <c:pt idx="19206">
                  <c:v>6.2550699999999999</c:v>
                </c:pt>
                <c:pt idx="19207">
                  <c:v>6.2553789999999996</c:v>
                </c:pt>
                <c:pt idx="19208">
                  <c:v>6.2556909999999997</c:v>
                </c:pt>
                <c:pt idx="19209">
                  <c:v>6.2560019999999996</c:v>
                </c:pt>
                <c:pt idx="19210">
                  <c:v>6.2565799999999996</c:v>
                </c:pt>
                <c:pt idx="19211">
                  <c:v>6.2568929999999998</c:v>
                </c:pt>
                <c:pt idx="19212">
                  <c:v>6.2572039999999998</c:v>
                </c:pt>
                <c:pt idx="19213">
                  <c:v>6.2575139999999996</c:v>
                </c:pt>
                <c:pt idx="19214">
                  <c:v>6.2578240000000003</c:v>
                </c:pt>
                <c:pt idx="19215">
                  <c:v>6.2581360000000004</c:v>
                </c:pt>
                <c:pt idx="19216">
                  <c:v>6.2584460000000002</c:v>
                </c:pt>
                <c:pt idx="19217">
                  <c:v>6.258756</c:v>
                </c:pt>
                <c:pt idx="19218">
                  <c:v>6.2590659999999998</c:v>
                </c:pt>
                <c:pt idx="19219">
                  <c:v>6.2593769999999997</c:v>
                </c:pt>
                <c:pt idx="19220">
                  <c:v>6.2596889999999998</c:v>
                </c:pt>
                <c:pt idx="19221">
                  <c:v>6.2599980000000004</c:v>
                </c:pt>
                <c:pt idx="19222">
                  <c:v>6.2603090000000003</c:v>
                </c:pt>
                <c:pt idx="19223">
                  <c:v>6.2606190000000002</c:v>
                </c:pt>
                <c:pt idx="19224">
                  <c:v>6.2609310000000002</c:v>
                </c:pt>
                <c:pt idx="19225">
                  <c:v>6.2612410000000001</c:v>
                </c:pt>
                <c:pt idx="19226">
                  <c:v>6.2615530000000001</c:v>
                </c:pt>
                <c:pt idx="19227">
                  <c:v>6.2618650000000002</c:v>
                </c:pt>
                <c:pt idx="19228">
                  <c:v>6.2621760000000002</c:v>
                </c:pt>
                <c:pt idx="19229">
                  <c:v>6.2624899999999997</c:v>
                </c:pt>
                <c:pt idx="19230">
                  <c:v>6.2628019999999998</c:v>
                </c:pt>
                <c:pt idx="19231">
                  <c:v>6.2631129999999997</c:v>
                </c:pt>
                <c:pt idx="19232">
                  <c:v>6.2634230000000004</c:v>
                </c:pt>
                <c:pt idx="19233">
                  <c:v>6.2637330000000002</c:v>
                </c:pt>
                <c:pt idx="19234">
                  <c:v>6.2640440000000002</c:v>
                </c:pt>
                <c:pt idx="19235">
                  <c:v>6.2643550000000001</c:v>
                </c:pt>
                <c:pt idx="19236">
                  <c:v>6.264939</c:v>
                </c:pt>
                <c:pt idx="19237">
                  <c:v>6.2652489999999998</c:v>
                </c:pt>
                <c:pt idx="19238">
                  <c:v>6.2655630000000002</c:v>
                </c:pt>
                <c:pt idx="19239">
                  <c:v>6.2658740000000002</c:v>
                </c:pt>
                <c:pt idx="19240">
                  <c:v>6.266184</c:v>
                </c:pt>
                <c:pt idx="19241">
                  <c:v>6.2664949999999999</c:v>
                </c:pt>
                <c:pt idx="19242">
                  <c:v>6.2668039999999996</c:v>
                </c:pt>
                <c:pt idx="19243">
                  <c:v>6.2671159999999997</c:v>
                </c:pt>
                <c:pt idx="19244">
                  <c:v>6.2674279999999998</c:v>
                </c:pt>
                <c:pt idx="19245">
                  <c:v>6.2679770000000001</c:v>
                </c:pt>
                <c:pt idx="19246">
                  <c:v>6.2682859999999998</c:v>
                </c:pt>
                <c:pt idx="19247">
                  <c:v>6.2685979999999999</c:v>
                </c:pt>
                <c:pt idx="19248">
                  <c:v>6.2689110000000001</c:v>
                </c:pt>
                <c:pt idx="19249">
                  <c:v>6.2692230000000002</c:v>
                </c:pt>
                <c:pt idx="19250">
                  <c:v>6.2695340000000002</c:v>
                </c:pt>
                <c:pt idx="19251">
                  <c:v>6.2698460000000003</c:v>
                </c:pt>
                <c:pt idx="19252">
                  <c:v>6.2701580000000003</c:v>
                </c:pt>
                <c:pt idx="19253">
                  <c:v>6.2704700000000004</c:v>
                </c:pt>
                <c:pt idx="19254">
                  <c:v>6.2707819999999996</c:v>
                </c:pt>
                <c:pt idx="19255">
                  <c:v>6.2710929999999996</c:v>
                </c:pt>
                <c:pt idx="19256">
                  <c:v>6.2714040000000004</c:v>
                </c:pt>
                <c:pt idx="19257">
                  <c:v>6.2717150000000004</c:v>
                </c:pt>
                <c:pt idx="19258">
                  <c:v>6.2720279999999997</c:v>
                </c:pt>
                <c:pt idx="19259">
                  <c:v>6.2723399999999998</c:v>
                </c:pt>
                <c:pt idx="19260">
                  <c:v>6.2726509999999998</c:v>
                </c:pt>
                <c:pt idx="19261">
                  <c:v>6.2729629999999998</c:v>
                </c:pt>
                <c:pt idx="19262">
                  <c:v>6.273542</c:v>
                </c:pt>
                <c:pt idx="19263">
                  <c:v>6.2738519999999998</c:v>
                </c:pt>
                <c:pt idx="19264">
                  <c:v>6.2741639999999999</c:v>
                </c:pt>
                <c:pt idx="19265">
                  <c:v>6.2744749999999998</c:v>
                </c:pt>
                <c:pt idx="19266">
                  <c:v>6.2747849999999996</c:v>
                </c:pt>
                <c:pt idx="19267">
                  <c:v>6.2750969999999997</c:v>
                </c:pt>
                <c:pt idx="19268">
                  <c:v>6.2754099999999999</c:v>
                </c:pt>
                <c:pt idx="19269">
                  <c:v>6.275722</c:v>
                </c:pt>
                <c:pt idx="19270">
                  <c:v>6.2760340000000001</c:v>
                </c:pt>
                <c:pt idx="19271">
                  <c:v>6.2763460000000002</c:v>
                </c:pt>
                <c:pt idx="19272">
                  <c:v>6.2766570000000002</c:v>
                </c:pt>
                <c:pt idx="19273">
                  <c:v>6.2769690000000002</c:v>
                </c:pt>
                <c:pt idx="19274">
                  <c:v>6.2772790000000001</c:v>
                </c:pt>
                <c:pt idx="19275">
                  <c:v>6.2775879999999997</c:v>
                </c:pt>
                <c:pt idx="19276">
                  <c:v>6.2778999999999998</c:v>
                </c:pt>
                <c:pt idx="19277">
                  <c:v>6.2782099999999996</c:v>
                </c:pt>
                <c:pt idx="19278">
                  <c:v>6.2785229999999999</c:v>
                </c:pt>
                <c:pt idx="19279">
                  <c:v>6.2788339999999998</c:v>
                </c:pt>
                <c:pt idx="19280">
                  <c:v>6.2791449999999998</c:v>
                </c:pt>
                <c:pt idx="19281">
                  <c:v>6.2794549999999996</c:v>
                </c:pt>
                <c:pt idx="19282">
                  <c:v>6.2797660000000004</c:v>
                </c:pt>
                <c:pt idx="19283">
                  <c:v>6.2800770000000004</c:v>
                </c:pt>
                <c:pt idx="19284">
                  <c:v>6.2803880000000003</c:v>
                </c:pt>
                <c:pt idx="19285">
                  <c:v>6.2807000000000004</c:v>
                </c:pt>
                <c:pt idx="19286">
                  <c:v>6.2810110000000003</c:v>
                </c:pt>
                <c:pt idx="19287">
                  <c:v>6.2813239999999997</c:v>
                </c:pt>
                <c:pt idx="19288">
                  <c:v>6.2819039999999999</c:v>
                </c:pt>
                <c:pt idx="19289">
                  <c:v>6.2822139999999997</c:v>
                </c:pt>
                <c:pt idx="19290">
                  <c:v>6.2825259999999998</c:v>
                </c:pt>
                <c:pt idx="19291">
                  <c:v>6.2828369999999998</c:v>
                </c:pt>
                <c:pt idx="19292">
                  <c:v>6.28315</c:v>
                </c:pt>
                <c:pt idx="19293">
                  <c:v>6.2834630000000002</c:v>
                </c:pt>
                <c:pt idx="19294">
                  <c:v>6.2837730000000001</c:v>
                </c:pt>
                <c:pt idx="19295">
                  <c:v>6.2840860000000003</c:v>
                </c:pt>
                <c:pt idx="19296">
                  <c:v>6.2843980000000004</c:v>
                </c:pt>
                <c:pt idx="19297">
                  <c:v>6.2849050000000002</c:v>
                </c:pt>
                <c:pt idx="19298">
                  <c:v>6.2852170000000003</c:v>
                </c:pt>
                <c:pt idx="19299">
                  <c:v>6.2855299999999996</c:v>
                </c:pt>
                <c:pt idx="19300">
                  <c:v>6.2858409999999996</c:v>
                </c:pt>
                <c:pt idx="19301">
                  <c:v>6.2861539999999998</c:v>
                </c:pt>
                <c:pt idx="19302">
                  <c:v>6.2864659999999999</c:v>
                </c:pt>
                <c:pt idx="19303">
                  <c:v>6.2867769999999998</c:v>
                </c:pt>
                <c:pt idx="19304">
                  <c:v>6.2870869999999996</c:v>
                </c:pt>
                <c:pt idx="19305">
                  <c:v>6.2873979999999996</c:v>
                </c:pt>
                <c:pt idx="19306">
                  <c:v>6.2877080000000003</c:v>
                </c:pt>
                <c:pt idx="19307">
                  <c:v>6.2880200000000004</c:v>
                </c:pt>
                <c:pt idx="19308">
                  <c:v>6.2883310000000003</c:v>
                </c:pt>
                <c:pt idx="19309">
                  <c:v>6.2886430000000004</c:v>
                </c:pt>
                <c:pt idx="19310">
                  <c:v>6.2889540000000004</c:v>
                </c:pt>
                <c:pt idx="19311">
                  <c:v>6.2892640000000002</c:v>
                </c:pt>
                <c:pt idx="19312">
                  <c:v>6.2895770000000004</c:v>
                </c:pt>
                <c:pt idx="19313">
                  <c:v>6.2898880000000004</c:v>
                </c:pt>
                <c:pt idx="19314">
                  <c:v>6.2904720000000003</c:v>
                </c:pt>
                <c:pt idx="19315">
                  <c:v>6.290781</c:v>
                </c:pt>
                <c:pt idx="19316">
                  <c:v>6.2910909999999998</c:v>
                </c:pt>
                <c:pt idx="19317">
                  <c:v>6.2914019999999997</c:v>
                </c:pt>
                <c:pt idx="19318">
                  <c:v>6.2917120000000004</c:v>
                </c:pt>
                <c:pt idx="19319">
                  <c:v>6.2920220000000002</c:v>
                </c:pt>
                <c:pt idx="19320">
                  <c:v>6.292332</c:v>
                </c:pt>
                <c:pt idx="19321">
                  <c:v>6.292643</c:v>
                </c:pt>
                <c:pt idx="19322">
                  <c:v>6.2929539999999999</c:v>
                </c:pt>
                <c:pt idx="19323">
                  <c:v>6.2932649999999999</c:v>
                </c:pt>
                <c:pt idx="19324">
                  <c:v>6.2935749999999997</c:v>
                </c:pt>
                <c:pt idx="19325">
                  <c:v>6.2938869999999998</c:v>
                </c:pt>
                <c:pt idx="19326">
                  <c:v>6.2941950000000002</c:v>
                </c:pt>
                <c:pt idx="19327">
                  <c:v>6.2945070000000003</c:v>
                </c:pt>
                <c:pt idx="19328">
                  <c:v>6.2948190000000004</c:v>
                </c:pt>
                <c:pt idx="19329">
                  <c:v>6.2951309999999996</c:v>
                </c:pt>
                <c:pt idx="19330">
                  <c:v>6.2954410000000003</c:v>
                </c:pt>
                <c:pt idx="19331">
                  <c:v>6.2957520000000002</c:v>
                </c:pt>
                <c:pt idx="19332">
                  <c:v>6.2960640000000003</c:v>
                </c:pt>
                <c:pt idx="19333">
                  <c:v>6.2963750000000003</c:v>
                </c:pt>
                <c:pt idx="19334">
                  <c:v>6.2966870000000004</c:v>
                </c:pt>
                <c:pt idx="19335">
                  <c:v>6.2969989999999996</c:v>
                </c:pt>
                <c:pt idx="19336">
                  <c:v>6.2973090000000003</c:v>
                </c:pt>
                <c:pt idx="19337">
                  <c:v>6.2976200000000002</c:v>
                </c:pt>
                <c:pt idx="19338">
                  <c:v>6.2979320000000003</c:v>
                </c:pt>
                <c:pt idx="19339">
                  <c:v>6.298241</c:v>
                </c:pt>
                <c:pt idx="19340">
                  <c:v>6.2988249999999999</c:v>
                </c:pt>
                <c:pt idx="19341">
                  <c:v>6.2991359999999998</c:v>
                </c:pt>
                <c:pt idx="19342">
                  <c:v>6.2994459999999997</c:v>
                </c:pt>
                <c:pt idx="19343">
                  <c:v>6.2997560000000004</c:v>
                </c:pt>
                <c:pt idx="19344">
                  <c:v>6.3000679999999996</c:v>
                </c:pt>
                <c:pt idx="19345">
                  <c:v>6.300376</c:v>
                </c:pt>
                <c:pt idx="19346">
                  <c:v>6.3006880000000001</c:v>
                </c:pt>
                <c:pt idx="19347">
                  <c:v>6.300999</c:v>
                </c:pt>
                <c:pt idx="19348">
                  <c:v>6.30131</c:v>
                </c:pt>
                <c:pt idx="19349">
                  <c:v>6.3018390000000002</c:v>
                </c:pt>
                <c:pt idx="19350">
                  <c:v>6.302149</c:v>
                </c:pt>
                <c:pt idx="19351">
                  <c:v>6.3024620000000002</c:v>
                </c:pt>
                <c:pt idx="19352">
                  <c:v>6.3027730000000002</c:v>
                </c:pt>
                <c:pt idx="19353">
                  <c:v>6.3030850000000003</c:v>
                </c:pt>
                <c:pt idx="19354">
                  <c:v>6.3033970000000004</c:v>
                </c:pt>
                <c:pt idx="19355">
                  <c:v>6.3037080000000003</c:v>
                </c:pt>
                <c:pt idx="19356">
                  <c:v>6.3040209999999997</c:v>
                </c:pt>
                <c:pt idx="19357">
                  <c:v>6.3043319999999996</c:v>
                </c:pt>
                <c:pt idx="19358">
                  <c:v>6.3046410000000002</c:v>
                </c:pt>
                <c:pt idx="19359">
                  <c:v>6.3049520000000001</c:v>
                </c:pt>
                <c:pt idx="19360">
                  <c:v>6.3052630000000001</c:v>
                </c:pt>
                <c:pt idx="19361">
                  <c:v>6.3055750000000002</c:v>
                </c:pt>
                <c:pt idx="19362">
                  <c:v>6.3058860000000001</c:v>
                </c:pt>
                <c:pt idx="19363">
                  <c:v>6.3061970000000001</c:v>
                </c:pt>
                <c:pt idx="19364">
                  <c:v>6.306508</c:v>
                </c:pt>
                <c:pt idx="19365">
                  <c:v>6.3068200000000001</c:v>
                </c:pt>
                <c:pt idx="19366">
                  <c:v>6.3074019999999997</c:v>
                </c:pt>
                <c:pt idx="19367">
                  <c:v>6.3077129999999997</c:v>
                </c:pt>
                <c:pt idx="19368">
                  <c:v>6.3080249999999998</c:v>
                </c:pt>
                <c:pt idx="19369">
                  <c:v>6.3083349999999996</c:v>
                </c:pt>
                <c:pt idx="19370">
                  <c:v>6.3086450000000003</c:v>
                </c:pt>
                <c:pt idx="19371">
                  <c:v>6.3089579999999996</c:v>
                </c:pt>
                <c:pt idx="19372">
                  <c:v>6.3092699999999997</c:v>
                </c:pt>
                <c:pt idx="19373">
                  <c:v>6.3095800000000004</c:v>
                </c:pt>
                <c:pt idx="19374">
                  <c:v>6.3098890000000001</c:v>
                </c:pt>
                <c:pt idx="19375">
                  <c:v>6.3102010000000002</c:v>
                </c:pt>
                <c:pt idx="19376">
                  <c:v>6.3105120000000001</c:v>
                </c:pt>
                <c:pt idx="19377">
                  <c:v>6.3108209999999998</c:v>
                </c:pt>
                <c:pt idx="19378">
                  <c:v>6.3111329999999999</c:v>
                </c:pt>
                <c:pt idx="19379">
                  <c:v>6.311445</c:v>
                </c:pt>
                <c:pt idx="19380">
                  <c:v>6.3117570000000001</c:v>
                </c:pt>
                <c:pt idx="19381">
                  <c:v>6.3120659999999997</c:v>
                </c:pt>
                <c:pt idx="19382">
                  <c:v>6.3123779999999998</c:v>
                </c:pt>
                <c:pt idx="19383">
                  <c:v>6.3126879999999996</c:v>
                </c:pt>
                <c:pt idx="19384">
                  <c:v>6.3129999999999997</c:v>
                </c:pt>
                <c:pt idx="19385">
                  <c:v>6.3133119999999998</c:v>
                </c:pt>
                <c:pt idx="19386">
                  <c:v>6.313625</c:v>
                </c:pt>
                <c:pt idx="19387">
                  <c:v>6.3139349999999999</c:v>
                </c:pt>
                <c:pt idx="19388">
                  <c:v>6.3142449999999997</c:v>
                </c:pt>
                <c:pt idx="19389">
                  <c:v>6.3145550000000004</c:v>
                </c:pt>
                <c:pt idx="19390">
                  <c:v>6.3148650000000002</c:v>
                </c:pt>
                <c:pt idx="19391">
                  <c:v>6.3151770000000003</c:v>
                </c:pt>
                <c:pt idx="19392">
                  <c:v>6.3157639999999997</c:v>
                </c:pt>
                <c:pt idx="19393">
                  <c:v>6.3160749999999997</c:v>
                </c:pt>
                <c:pt idx="19394">
                  <c:v>6.3163859999999996</c:v>
                </c:pt>
                <c:pt idx="19395">
                  <c:v>6.3166979999999997</c:v>
                </c:pt>
                <c:pt idx="19396">
                  <c:v>6.3170089999999997</c:v>
                </c:pt>
                <c:pt idx="19397">
                  <c:v>6.3173199999999996</c:v>
                </c:pt>
                <c:pt idx="19398">
                  <c:v>6.3176319999999997</c:v>
                </c:pt>
                <c:pt idx="19399">
                  <c:v>6.3179429999999996</c:v>
                </c:pt>
                <c:pt idx="19400">
                  <c:v>6.3182539999999996</c:v>
                </c:pt>
                <c:pt idx="19401">
                  <c:v>6.3187769999999999</c:v>
                </c:pt>
                <c:pt idx="19402">
                  <c:v>6.3190910000000002</c:v>
                </c:pt>
                <c:pt idx="19403">
                  <c:v>6.3194020000000002</c:v>
                </c:pt>
                <c:pt idx="19404">
                  <c:v>6.319712</c:v>
                </c:pt>
                <c:pt idx="19405">
                  <c:v>6.3200229999999999</c:v>
                </c:pt>
                <c:pt idx="19406">
                  <c:v>6.320335</c:v>
                </c:pt>
                <c:pt idx="19407">
                  <c:v>6.320646</c:v>
                </c:pt>
                <c:pt idx="19408">
                  <c:v>6.3209559999999998</c:v>
                </c:pt>
                <c:pt idx="19409">
                  <c:v>6.3212679999999999</c:v>
                </c:pt>
                <c:pt idx="19410">
                  <c:v>6.3215779999999997</c:v>
                </c:pt>
                <c:pt idx="19411">
                  <c:v>6.3218889999999996</c:v>
                </c:pt>
                <c:pt idx="19412">
                  <c:v>6.3221980000000002</c:v>
                </c:pt>
                <c:pt idx="19413">
                  <c:v>6.322508</c:v>
                </c:pt>
                <c:pt idx="19414">
                  <c:v>6.3228200000000001</c:v>
                </c:pt>
                <c:pt idx="19415">
                  <c:v>6.3231320000000002</c:v>
                </c:pt>
                <c:pt idx="19416">
                  <c:v>6.3234430000000001</c:v>
                </c:pt>
                <c:pt idx="19417">
                  <c:v>6.3237519999999998</c:v>
                </c:pt>
                <c:pt idx="19418">
                  <c:v>6.3243320000000001</c:v>
                </c:pt>
                <c:pt idx="19419">
                  <c:v>6.324643</c:v>
                </c:pt>
                <c:pt idx="19420">
                  <c:v>6.3249550000000001</c:v>
                </c:pt>
                <c:pt idx="19421">
                  <c:v>6.3252639999999998</c:v>
                </c:pt>
                <c:pt idx="19422">
                  <c:v>6.3255730000000003</c:v>
                </c:pt>
                <c:pt idx="19423">
                  <c:v>6.325882</c:v>
                </c:pt>
                <c:pt idx="19424">
                  <c:v>6.3261919999999998</c:v>
                </c:pt>
                <c:pt idx="19425">
                  <c:v>6.3265029999999998</c:v>
                </c:pt>
                <c:pt idx="19426">
                  <c:v>6.3268139999999997</c:v>
                </c:pt>
                <c:pt idx="19427">
                  <c:v>6.3271240000000004</c:v>
                </c:pt>
                <c:pt idx="19428">
                  <c:v>6.3274350000000004</c:v>
                </c:pt>
                <c:pt idx="19429">
                  <c:v>6.3277450000000002</c:v>
                </c:pt>
                <c:pt idx="19430">
                  <c:v>6.3280570000000003</c:v>
                </c:pt>
                <c:pt idx="19431">
                  <c:v>6.3283670000000001</c:v>
                </c:pt>
                <c:pt idx="19432">
                  <c:v>6.3286790000000002</c:v>
                </c:pt>
                <c:pt idx="19433">
                  <c:v>6.3289900000000001</c:v>
                </c:pt>
                <c:pt idx="19434">
                  <c:v>6.3292999999999999</c:v>
                </c:pt>
                <c:pt idx="19435">
                  <c:v>6.329612</c:v>
                </c:pt>
                <c:pt idx="19436">
                  <c:v>6.329923</c:v>
                </c:pt>
                <c:pt idx="19437">
                  <c:v>6.3302350000000001</c:v>
                </c:pt>
                <c:pt idx="19438">
                  <c:v>6.330546</c:v>
                </c:pt>
                <c:pt idx="19439">
                  <c:v>6.3308590000000002</c:v>
                </c:pt>
                <c:pt idx="19440">
                  <c:v>6.3311710000000003</c:v>
                </c:pt>
                <c:pt idx="19441">
                  <c:v>6.3314820000000003</c:v>
                </c:pt>
                <c:pt idx="19442">
                  <c:v>6.3317940000000004</c:v>
                </c:pt>
                <c:pt idx="19443">
                  <c:v>6.3321050000000003</c:v>
                </c:pt>
                <c:pt idx="19444">
                  <c:v>6.3326849999999997</c:v>
                </c:pt>
                <c:pt idx="19445">
                  <c:v>6.3329969999999998</c:v>
                </c:pt>
                <c:pt idx="19446">
                  <c:v>6.33331</c:v>
                </c:pt>
                <c:pt idx="19447">
                  <c:v>6.3336209999999999</c:v>
                </c:pt>
                <c:pt idx="19448">
                  <c:v>6.3339319999999999</c:v>
                </c:pt>
                <c:pt idx="19449">
                  <c:v>6.3342729999999996</c:v>
                </c:pt>
                <c:pt idx="19450">
                  <c:v>6.3345840000000004</c:v>
                </c:pt>
                <c:pt idx="19451">
                  <c:v>6.3348930000000001</c:v>
                </c:pt>
                <c:pt idx="19452">
                  <c:v>6.3352019999999998</c:v>
                </c:pt>
                <c:pt idx="19453">
                  <c:v>6.3357049999999999</c:v>
                </c:pt>
                <c:pt idx="19454">
                  <c:v>6.3360139999999996</c:v>
                </c:pt>
                <c:pt idx="19455">
                  <c:v>6.3363259999999997</c:v>
                </c:pt>
                <c:pt idx="19456">
                  <c:v>6.3366369999999996</c:v>
                </c:pt>
                <c:pt idx="19457">
                  <c:v>6.3369479999999996</c:v>
                </c:pt>
                <c:pt idx="19458">
                  <c:v>6.3372609999999998</c:v>
                </c:pt>
                <c:pt idx="19459">
                  <c:v>6.3375719999999998</c:v>
                </c:pt>
                <c:pt idx="19460">
                  <c:v>6.3378839999999999</c:v>
                </c:pt>
                <c:pt idx="19461">
                  <c:v>6.3381939999999997</c:v>
                </c:pt>
                <c:pt idx="19462">
                  <c:v>6.3385059999999998</c:v>
                </c:pt>
                <c:pt idx="19463">
                  <c:v>6.3388159999999996</c:v>
                </c:pt>
                <c:pt idx="19464">
                  <c:v>6.3391270000000004</c:v>
                </c:pt>
                <c:pt idx="19465">
                  <c:v>6.3394370000000002</c:v>
                </c:pt>
                <c:pt idx="19466">
                  <c:v>6.3397480000000002</c:v>
                </c:pt>
                <c:pt idx="19467">
                  <c:v>6.3400590000000001</c:v>
                </c:pt>
                <c:pt idx="19468">
                  <c:v>6.3403700000000001</c:v>
                </c:pt>
                <c:pt idx="19469">
                  <c:v>6.340681</c:v>
                </c:pt>
                <c:pt idx="19470">
                  <c:v>6.3412600000000001</c:v>
                </c:pt>
                <c:pt idx="19471">
                  <c:v>6.3415689999999998</c:v>
                </c:pt>
                <c:pt idx="19472">
                  <c:v>6.3418809999999999</c:v>
                </c:pt>
                <c:pt idx="19473">
                  <c:v>6.3421909999999997</c:v>
                </c:pt>
                <c:pt idx="19474">
                  <c:v>6.3425029999999998</c:v>
                </c:pt>
                <c:pt idx="19475">
                  <c:v>6.3428120000000003</c:v>
                </c:pt>
                <c:pt idx="19476">
                  <c:v>6.3431220000000001</c:v>
                </c:pt>
                <c:pt idx="19477">
                  <c:v>6.3434330000000001</c:v>
                </c:pt>
                <c:pt idx="19478">
                  <c:v>6.3437450000000002</c:v>
                </c:pt>
                <c:pt idx="19479">
                  <c:v>6.3440570000000003</c:v>
                </c:pt>
                <c:pt idx="19480">
                  <c:v>6.3443670000000001</c:v>
                </c:pt>
                <c:pt idx="19481">
                  <c:v>6.3446790000000002</c:v>
                </c:pt>
                <c:pt idx="19482">
                  <c:v>6.3449900000000001</c:v>
                </c:pt>
                <c:pt idx="19483">
                  <c:v>6.3453010000000001</c:v>
                </c:pt>
                <c:pt idx="19484">
                  <c:v>6.345612</c:v>
                </c:pt>
                <c:pt idx="19485">
                  <c:v>6.345923</c:v>
                </c:pt>
                <c:pt idx="19486">
                  <c:v>6.3462319999999997</c:v>
                </c:pt>
                <c:pt idx="19487">
                  <c:v>6.3465439999999997</c:v>
                </c:pt>
                <c:pt idx="19488">
                  <c:v>6.3468549999999997</c:v>
                </c:pt>
                <c:pt idx="19489">
                  <c:v>6.3471679999999999</c:v>
                </c:pt>
                <c:pt idx="19490">
                  <c:v>6.3474789999999999</c:v>
                </c:pt>
                <c:pt idx="19491">
                  <c:v>6.3477930000000002</c:v>
                </c:pt>
                <c:pt idx="19492">
                  <c:v>6.3481030000000001</c:v>
                </c:pt>
                <c:pt idx="19493">
                  <c:v>6.3484150000000001</c:v>
                </c:pt>
                <c:pt idx="19494">
                  <c:v>6.3487270000000002</c:v>
                </c:pt>
                <c:pt idx="19495">
                  <c:v>6.349037</c:v>
                </c:pt>
                <c:pt idx="19496">
                  <c:v>6.3496110000000003</c:v>
                </c:pt>
                <c:pt idx="19497">
                  <c:v>6.3499230000000004</c:v>
                </c:pt>
                <c:pt idx="19498">
                  <c:v>6.3502330000000002</c:v>
                </c:pt>
                <c:pt idx="19499">
                  <c:v>6.3505440000000002</c:v>
                </c:pt>
                <c:pt idx="19500">
                  <c:v>6.3508550000000001</c:v>
                </c:pt>
                <c:pt idx="19501">
                  <c:v>6.3511649999999999</c:v>
                </c:pt>
                <c:pt idx="19502">
                  <c:v>6.351477</c:v>
                </c:pt>
                <c:pt idx="19503">
                  <c:v>6.3517869999999998</c:v>
                </c:pt>
                <c:pt idx="19504">
                  <c:v>6.3520979999999998</c:v>
                </c:pt>
                <c:pt idx="19505">
                  <c:v>6.3526389999999999</c:v>
                </c:pt>
                <c:pt idx="19506">
                  <c:v>6.3529489999999997</c:v>
                </c:pt>
                <c:pt idx="19507">
                  <c:v>6.3532590000000004</c:v>
                </c:pt>
                <c:pt idx="19508">
                  <c:v>6.3535719999999998</c:v>
                </c:pt>
                <c:pt idx="19509">
                  <c:v>6.3538810000000003</c:v>
                </c:pt>
                <c:pt idx="19510">
                  <c:v>6.3541910000000001</c:v>
                </c:pt>
                <c:pt idx="19511">
                  <c:v>6.3545020000000001</c:v>
                </c:pt>
                <c:pt idx="19512">
                  <c:v>6.354813</c:v>
                </c:pt>
                <c:pt idx="19513">
                  <c:v>6.3551229999999999</c:v>
                </c:pt>
                <c:pt idx="19514">
                  <c:v>6.3554349999999999</c:v>
                </c:pt>
                <c:pt idx="19515">
                  <c:v>6.3557459999999999</c:v>
                </c:pt>
                <c:pt idx="19516">
                  <c:v>6.356058</c:v>
                </c:pt>
                <c:pt idx="19517">
                  <c:v>6.3563689999999999</c:v>
                </c:pt>
                <c:pt idx="19518">
                  <c:v>6.3566789999999997</c:v>
                </c:pt>
                <c:pt idx="19519">
                  <c:v>6.3569909999999998</c:v>
                </c:pt>
                <c:pt idx="19520">
                  <c:v>6.3573029999999999</c:v>
                </c:pt>
                <c:pt idx="19521">
                  <c:v>6.3576139999999999</c:v>
                </c:pt>
                <c:pt idx="19522">
                  <c:v>6.3581919999999998</c:v>
                </c:pt>
                <c:pt idx="19523">
                  <c:v>6.3585029999999998</c:v>
                </c:pt>
                <c:pt idx="19524">
                  <c:v>6.3588139999999997</c:v>
                </c:pt>
                <c:pt idx="19525">
                  <c:v>6.3591259999999998</c:v>
                </c:pt>
                <c:pt idx="19526">
                  <c:v>6.3594369999999998</c:v>
                </c:pt>
                <c:pt idx="19527">
                  <c:v>6.3597489999999999</c:v>
                </c:pt>
                <c:pt idx="19528">
                  <c:v>6.3600580000000004</c:v>
                </c:pt>
                <c:pt idx="19529">
                  <c:v>6.3603699999999996</c:v>
                </c:pt>
                <c:pt idx="19530">
                  <c:v>6.3606829999999999</c:v>
                </c:pt>
                <c:pt idx="19531">
                  <c:v>6.3609939999999998</c:v>
                </c:pt>
                <c:pt idx="19532">
                  <c:v>6.3613030000000004</c:v>
                </c:pt>
                <c:pt idx="19533">
                  <c:v>6.3616130000000002</c:v>
                </c:pt>
                <c:pt idx="19534">
                  <c:v>6.361923</c:v>
                </c:pt>
                <c:pt idx="19535">
                  <c:v>6.3622329999999998</c:v>
                </c:pt>
                <c:pt idx="19536">
                  <c:v>6.3625499999999997</c:v>
                </c:pt>
                <c:pt idx="19537">
                  <c:v>6.3628609999999997</c:v>
                </c:pt>
                <c:pt idx="19538">
                  <c:v>6.3631710000000004</c:v>
                </c:pt>
                <c:pt idx="19539">
                  <c:v>6.3634829999999996</c:v>
                </c:pt>
                <c:pt idx="19540">
                  <c:v>6.3637930000000003</c:v>
                </c:pt>
                <c:pt idx="19541">
                  <c:v>6.3641019999999999</c:v>
                </c:pt>
                <c:pt idx="19542">
                  <c:v>6.364414</c:v>
                </c:pt>
                <c:pt idx="19543">
                  <c:v>6.3647260000000001</c:v>
                </c:pt>
                <c:pt idx="19544">
                  <c:v>6.3650380000000002</c:v>
                </c:pt>
                <c:pt idx="19545">
                  <c:v>6.365348</c:v>
                </c:pt>
                <c:pt idx="19546">
                  <c:v>6.365659</c:v>
                </c:pt>
                <c:pt idx="19547">
                  <c:v>6.3659699999999999</c:v>
                </c:pt>
                <c:pt idx="19548">
                  <c:v>6.3665539999999998</c:v>
                </c:pt>
                <c:pt idx="19549">
                  <c:v>6.3668670000000001</c:v>
                </c:pt>
                <c:pt idx="19550">
                  <c:v>6.3671790000000001</c:v>
                </c:pt>
                <c:pt idx="19551">
                  <c:v>6.3674900000000001</c:v>
                </c:pt>
                <c:pt idx="19552">
                  <c:v>6.367801</c:v>
                </c:pt>
                <c:pt idx="19553">
                  <c:v>6.3681130000000001</c:v>
                </c:pt>
                <c:pt idx="19554">
                  <c:v>6.3684229999999999</c:v>
                </c:pt>
                <c:pt idx="19555">
                  <c:v>6.368735</c:v>
                </c:pt>
                <c:pt idx="19556">
                  <c:v>6.3690449999999998</c:v>
                </c:pt>
                <c:pt idx="19557">
                  <c:v>6.3695769999999996</c:v>
                </c:pt>
                <c:pt idx="19558">
                  <c:v>6.3698870000000003</c:v>
                </c:pt>
                <c:pt idx="19559">
                  <c:v>6.3701990000000004</c:v>
                </c:pt>
                <c:pt idx="19560">
                  <c:v>6.3705080000000001</c:v>
                </c:pt>
                <c:pt idx="19561">
                  <c:v>6.3708200000000001</c:v>
                </c:pt>
                <c:pt idx="19562">
                  <c:v>6.3711320000000002</c:v>
                </c:pt>
                <c:pt idx="19563">
                  <c:v>6.3714430000000002</c:v>
                </c:pt>
                <c:pt idx="19564">
                  <c:v>6.3717540000000001</c:v>
                </c:pt>
                <c:pt idx="19565">
                  <c:v>6.3720650000000001</c:v>
                </c:pt>
                <c:pt idx="19566">
                  <c:v>6.372376</c:v>
                </c:pt>
                <c:pt idx="19567">
                  <c:v>6.372687</c:v>
                </c:pt>
                <c:pt idx="19568">
                  <c:v>6.3729979999999999</c:v>
                </c:pt>
                <c:pt idx="19569">
                  <c:v>6.37331</c:v>
                </c:pt>
                <c:pt idx="19570">
                  <c:v>6.373621</c:v>
                </c:pt>
                <c:pt idx="19571">
                  <c:v>6.3739330000000001</c:v>
                </c:pt>
                <c:pt idx="19572">
                  <c:v>6.3742460000000003</c:v>
                </c:pt>
                <c:pt idx="19573">
                  <c:v>6.3745580000000004</c:v>
                </c:pt>
                <c:pt idx="19574">
                  <c:v>6.3751319999999998</c:v>
                </c:pt>
                <c:pt idx="19575">
                  <c:v>6.3754439999999999</c:v>
                </c:pt>
                <c:pt idx="19576">
                  <c:v>6.3757539999999997</c:v>
                </c:pt>
                <c:pt idx="19577">
                  <c:v>6.3760640000000004</c:v>
                </c:pt>
                <c:pt idx="19578">
                  <c:v>6.3763759999999996</c:v>
                </c:pt>
                <c:pt idx="19579">
                  <c:v>6.3766860000000003</c:v>
                </c:pt>
                <c:pt idx="19580">
                  <c:v>6.3769960000000001</c:v>
                </c:pt>
                <c:pt idx="19581">
                  <c:v>6.3773070000000001</c:v>
                </c:pt>
                <c:pt idx="19582">
                  <c:v>6.3776200000000003</c:v>
                </c:pt>
                <c:pt idx="19583">
                  <c:v>6.3779310000000002</c:v>
                </c:pt>
                <c:pt idx="19584">
                  <c:v>6.3782420000000002</c:v>
                </c:pt>
                <c:pt idx="19585">
                  <c:v>6.3785509999999999</c:v>
                </c:pt>
                <c:pt idx="19586">
                  <c:v>6.3788629999999999</c:v>
                </c:pt>
                <c:pt idx="19587">
                  <c:v>6.3791729999999998</c:v>
                </c:pt>
                <c:pt idx="19588">
                  <c:v>6.3794829999999996</c:v>
                </c:pt>
                <c:pt idx="19589">
                  <c:v>6.3797949999999997</c:v>
                </c:pt>
                <c:pt idx="19590">
                  <c:v>6.3801059999999996</c:v>
                </c:pt>
                <c:pt idx="19591">
                  <c:v>6.3804179999999997</c:v>
                </c:pt>
                <c:pt idx="19592">
                  <c:v>6.3807299999999998</c:v>
                </c:pt>
                <c:pt idx="19593">
                  <c:v>6.3810409999999997</c:v>
                </c:pt>
                <c:pt idx="19594">
                  <c:v>6.3813529999999998</c:v>
                </c:pt>
                <c:pt idx="19595">
                  <c:v>6.3816670000000002</c:v>
                </c:pt>
                <c:pt idx="19596">
                  <c:v>6.3819749999999997</c:v>
                </c:pt>
                <c:pt idx="19597">
                  <c:v>6.382288</c:v>
                </c:pt>
                <c:pt idx="19598">
                  <c:v>6.3825979999999998</c:v>
                </c:pt>
                <c:pt idx="19599">
                  <c:v>6.3829099999999999</c:v>
                </c:pt>
                <c:pt idx="19600">
                  <c:v>6.3834920000000004</c:v>
                </c:pt>
                <c:pt idx="19601">
                  <c:v>6.3838030000000003</c:v>
                </c:pt>
                <c:pt idx="19602">
                  <c:v>6.3841159999999997</c:v>
                </c:pt>
                <c:pt idx="19603">
                  <c:v>6.3844279999999998</c:v>
                </c:pt>
                <c:pt idx="19604">
                  <c:v>6.3847379999999996</c:v>
                </c:pt>
                <c:pt idx="19605">
                  <c:v>6.3850499999999997</c:v>
                </c:pt>
                <c:pt idx="19606">
                  <c:v>6.3853609999999996</c:v>
                </c:pt>
                <c:pt idx="19607">
                  <c:v>6.3856710000000003</c:v>
                </c:pt>
                <c:pt idx="19608">
                  <c:v>6.3859810000000001</c:v>
                </c:pt>
                <c:pt idx="19609">
                  <c:v>6.3865249999999998</c:v>
                </c:pt>
                <c:pt idx="19610">
                  <c:v>6.3868349999999996</c:v>
                </c:pt>
                <c:pt idx="19611">
                  <c:v>6.3871469999999997</c:v>
                </c:pt>
                <c:pt idx="19612">
                  <c:v>6.3874589999999998</c:v>
                </c:pt>
                <c:pt idx="19613">
                  <c:v>6.3877709999999999</c:v>
                </c:pt>
                <c:pt idx="19614">
                  <c:v>6.388083</c:v>
                </c:pt>
                <c:pt idx="19615">
                  <c:v>6.3883919999999996</c:v>
                </c:pt>
                <c:pt idx="19616">
                  <c:v>6.3887010000000002</c:v>
                </c:pt>
                <c:pt idx="19617">
                  <c:v>6.3890140000000004</c:v>
                </c:pt>
                <c:pt idx="19618">
                  <c:v>6.3893259999999996</c:v>
                </c:pt>
                <c:pt idx="19619">
                  <c:v>6.3896369999999996</c:v>
                </c:pt>
                <c:pt idx="19620">
                  <c:v>6.3899480000000004</c:v>
                </c:pt>
                <c:pt idx="19621">
                  <c:v>6.3902590000000004</c:v>
                </c:pt>
                <c:pt idx="19622">
                  <c:v>6.3905700000000003</c:v>
                </c:pt>
                <c:pt idx="19623">
                  <c:v>6.3908829999999996</c:v>
                </c:pt>
                <c:pt idx="19624">
                  <c:v>6.3911939999999996</c:v>
                </c:pt>
                <c:pt idx="19625">
                  <c:v>6.3915059999999997</c:v>
                </c:pt>
                <c:pt idx="19626">
                  <c:v>6.3920859999999999</c:v>
                </c:pt>
                <c:pt idx="19627">
                  <c:v>6.3923969999999999</c:v>
                </c:pt>
                <c:pt idx="19628">
                  <c:v>6.392709</c:v>
                </c:pt>
                <c:pt idx="19629">
                  <c:v>6.3930210000000001</c:v>
                </c:pt>
                <c:pt idx="19630">
                  <c:v>6.393332</c:v>
                </c:pt>
                <c:pt idx="19631">
                  <c:v>6.3936440000000001</c:v>
                </c:pt>
                <c:pt idx="19632">
                  <c:v>6.3939550000000001</c:v>
                </c:pt>
                <c:pt idx="19633">
                  <c:v>6.3942670000000001</c:v>
                </c:pt>
                <c:pt idx="19634">
                  <c:v>6.3945790000000002</c:v>
                </c:pt>
                <c:pt idx="19635">
                  <c:v>6.394889</c:v>
                </c:pt>
                <c:pt idx="19636">
                  <c:v>6.3952</c:v>
                </c:pt>
                <c:pt idx="19637">
                  <c:v>6.3955099999999998</c:v>
                </c:pt>
                <c:pt idx="19638">
                  <c:v>6.3958199999999996</c:v>
                </c:pt>
                <c:pt idx="19639">
                  <c:v>6.3961319999999997</c:v>
                </c:pt>
                <c:pt idx="19640">
                  <c:v>6.3964420000000004</c:v>
                </c:pt>
                <c:pt idx="19641">
                  <c:v>6.3967520000000002</c:v>
                </c:pt>
                <c:pt idx="19642">
                  <c:v>6.3970649999999996</c:v>
                </c:pt>
                <c:pt idx="19643">
                  <c:v>6.3973760000000004</c:v>
                </c:pt>
                <c:pt idx="19644">
                  <c:v>6.3976870000000003</c:v>
                </c:pt>
                <c:pt idx="19645">
                  <c:v>6.3979980000000003</c:v>
                </c:pt>
                <c:pt idx="19646">
                  <c:v>6.3983100000000004</c:v>
                </c:pt>
                <c:pt idx="19647">
                  <c:v>6.3986200000000002</c:v>
                </c:pt>
                <c:pt idx="19648">
                  <c:v>6.39893</c:v>
                </c:pt>
                <c:pt idx="19649">
                  <c:v>6.3992430000000002</c:v>
                </c:pt>
                <c:pt idx="19650">
                  <c:v>6.399553</c:v>
                </c:pt>
                <c:pt idx="19651">
                  <c:v>6.3998629999999999</c:v>
                </c:pt>
                <c:pt idx="19652">
                  <c:v>6.4004440000000002</c:v>
                </c:pt>
                <c:pt idx="19653">
                  <c:v>6.4007550000000002</c:v>
                </c:pt>
                <c:pt idx="19654">
                  <c:v>6.4010660000000001</c:v>
                </c:pt>
                <c:pt idx="19655">
                  <c:v>6.4013770000000001</c:v>
                </c:pt>
                <c:pt idx="19656">
                  <c:v>6.4016869999999999</c:v>
                </c:pt>
                <c:pt idx="19657">
                  <c:v>6.4019969999999997</c:v>
                </c:pt>
                <c:pt idx="19658">
                  <c:v>6.4023079999999997</c:v>
                </c:pt>
                <c:pt idx="19659">
                  <c:v>6.4026180000000004</c:v>
                </c:pt>
                <c:pt idx="19660">
                  <c:v>6.4029280000000002</c:v>
                </c:pt>
                <c:pt idx="19661">
                  <c:v>6.4034700000000004</c:v>
                </c:pt>
                <c:pt idx="19662">
                  <c:v>6.4037810000000004</c:v>
                </c:pt>
                <c:pt idx="19663">
                  <c:v>6.4040920000000003</c:v>
                </c:pt>
                <c:pt idx="19664">
                  <c:v>6.4044030000000003</c:v>
                </c:pt>
                <c:pt idx="19665">
                  <c:v>6.4047150000000004</c:v>
                </c:pt>
                <c:pt idx="19666">
                  <c:v>6.4050250000000002</c:v>
                </c:pt>
                <c:pt idx="19667">
                  <c:v>6.4053360000000001</c:v>
                </c:pt>
                <c:pt idx="19668">
                  <c:v>6.405646</c:v>
                </c:pt>
                <c:pt idx="19669">
                  <c:v>6.405958</c:v>
                </c:pt>
                <c:pt idx="19670">
                  <c:v>6.4062679999999999</c:v>
                </c:pt>
                <c:pt idx="19671">
                  <c:v>6.4065789999999998</c:v>
                </c:pt>
                <c:pt idx="19672">
                  <c:v>6.406892</c:v>
                </c:pt>
                <c:pt idx="19673">
                  <c:v>6.4072019999999998</c:v>
                </c:pt>
                <c:pt idx="19674">
                  <c:v>6.4075129999999998</c:v>
                </c:pt>
                <c:pt idx="19675">
                  <c:v>6.4078239999999997</c:v>
                </c:pt>
                <c:pt idx="19676">
                  <c:v>6.4081349999999997</c:v>
                </c:pt>
                <c:pt idx="19677">
                  <c:v>6.4084450000000004</c:v>
                </c:pt>
                <c:pt idx="19678">
                  <c:v>6.4090249999999997</c:v>
                </c:pt>
                <c:pt idx="19679">
                  <c:v>6.4093359999999997</c:v>
                </c:pt>
                <c:pt idx="19680">
                  <c:v>6.4096450000000003</c:v>
                </c:pt>
                <c:pt idx="19681">
                  <c:v>6.4099560000000002</c:v>
                </c:pt>
                <c:pt idx="19682">
                  <c:v>6.4102670000000002</c:v>
                </c:pt>
                <c:pt idx="19683">
                  <c:v>6.410577</c:v>
                </c:pt>
                <c:pt idx="19684">
                  <c:v>6.4108879999999999</c:v>
                </c:pt>
                <c:pt idx="19685">
                  <c:v>6.4111989999999999</c:v>
                </c:pt>
                <c:pt idx="19686">
                  <c:v>6.411511</c:v>
                </c:pt>
                <c:pt idx="19687">
                  <c:v>6.4118199999999996</c:v>
                </c:pt>
                <c:pt idx="19688">
                  <c:v>6.4121300000000003</c:v>
                </c:pt>
                <c:pt idx="19689">
                  <c:v>6.4124410000000003</c:v>
                </c:pt>
                <c:pt idx="19690">
                  <c:v>6.4127520000000002</c:v>
                </c:pt>
                <c:pt idx="19691">
                  <c:v>6.413062</c:v>
                </c:pt>
                <c:pt idx="19692">
                  <c:v>6.413373</c:v>
                </c:pt>
                <c:pt idx="19693">
                  <c:v>6.4136829999999998</c:v>
                </c:pt>
                <c:pt idx="19694">
                  <c:v>6.4139939999999998</c:v>
                </c:pt>
                <c:pt idx="19695">
                  <c:v>6.4143059999999998</c:v>
                </c:pt>
                <c:pt idx="19696">
                  <c:v>6.4146140000000003</c:v>
                </c:pt>
                <c:pt idx="19697">
                  <c:v>6.4149260000000004</c:v>
                </c:pt>
                <c:pt idx="19698">
                  <c:v>6.4152370000000003</c:v>
                </c:pt>
                <c:pt idx="19699">
                  <c:v>6.415546</c:v>
                </c:pt>
                <c:pt idx="19700">
                  <c:v>6.4158559999999998</c:v>
                </c:pt>
                <c:pt idx="19701">
                  <c:v>6.416169</c:v>
                </c:pt>
                <c:pt idx="19702">
                  <c:v>6.41648</c:v>
                </c:pt>
                <c:pt idx="19703">
                  <c:v>6.4167909999999999</c:v>
                </c:pt>
                <c:pt idx="19704">
                  <c:v>6.41737</c:v>
                </c:pt>
                <c:pt idx="19705">
                  <c:v>6.4176789999999997</c:v>
                </c:pt>
                <c:pt idx="19706">
                  <c:v>6.4179909999999998</c:v>
                </c:pt>
                <c:pt idx="19707">
                  <c:v>6.4183029999999999</c:v>
                </c:pt>
                <c:pt idx="19708">
                  <c:v>6.4186129999999997</c:v>
                </c:pt>
                <c:pt idx="19709">
                  <c:v>6.4189259999999999</c:v>
                </c:pt>
                <c:pt idx="19710">
                  <c:v>6.4192359999999997</c:v>
                </c:pt>
                <c:pt idx="19711">
                  <c:v>6.4195479999999998</c:v>
                </c:pt>
                <c:pt idx="19712">
                  <c:v>6.4198599999999999</c:v>
                </c:pt>
                <c:pt idx="19713">
                  <c:v>6.4204040000000004</c:v>
                </c:pt>
                <c:pt idx="19714">
                  <c:v>6.4207140000000003</c:v>
                </c:pt>
                <c:pt idx="19715">
                  <c:v>6.4210250000000002</c:v>
                </c:pt>
                <c:pt idx="19716">
                  <c:v>6.4213360000000002</c:v>
                </c:pt>
                <c:pt idx="19717">
                  <c:v>6.4216470000000001</c:v>
                </c:pt>
                <c:pt idx="19718">
                  <c:v>6.4219590000000002</c:v>
                </c:pt>
                <c:pt idx="19719">
                  <c:v>6.422269</c:v>
                </c:pt>
                <c:pt idx="19720">
                  <c:v>6.4225810000000001</c:v>
                </c:pt>
                <c:pt idx="19721">
                  <c:v>6.4228909999999999</c:v>
                </c:pt>
                <c:pt idx="19722">
                  <c:v>6.423203</c:v>
                </c:pt>
                <c:pt idx="19723">
                  <c:v>6.4235139999999999</c:v>
                </c:pt>
                <c:pt idx="19724">
                  <c:v>6.4238239999999998</c:v>
                </c:pt>
                <c:pt idx="19725">
                  <c:v>6.4241349999999997</c:v>
                </c:pt>
                <c:pt idx="19726">
                  <c:v>6.4244469999999998</c:v>
                </c:pt>
                <c:pt idx="19727">
                  <c:v>6.4247569999999996</c:v>
                </c:pt>
                <c:pt idx="19728">
                  <c:v>6.4250670000000003</c:v>
                </c:pt>
                <c:pt idx="19729">
                  <c:v>6.4253780000000003</c:v>
                </c:pt>
                <c:pt idx="19730">
                  <c:v>6.4259560000000002</c:v>
                </c:pt>
                <c:pt idx="19731">
                  <c:v>6.4262670000000002</c:v>
                </c:pt>
                <c:pt idx="19732">
                  <c:v>6.4265790000000003</c:v>
                </c:pt>
                <c:pt idx="19733">
                  <c:v>6.4268910000000004</c:v>
                </c:pt>
                <c:pt idx="19734">
                  <c:v>6.4272010000000002</c:v>
                </c:pt>
                <c:pt idx="19735">
                  <c:v>6.4275120000000001</c:v>
                </c:pt>
                <c:pt idx="19736">
                  <c:v>6.4278219999999999</c:v>
                </c:pt>
                <c:pt idx="19737">
                  <c:v>6.4281319999999997</c:v>
                </c:pt>
                <c:pt idx="19738">
                  <c:v>6.4284429999999997</c:v>
                </c:pt>
                <c:pt idx="19739">
                  <c:v>6.4287549999999998</c:v>
                </c:pt>
                <c:pt idx="19740">
                  <c:v>6.4290669999999999</c:v>
                </c:pt>
                <c:pt idx="19741">
                  <c:v>6.4293779999999998</c:v>
                </c:pt>
                <c:pt idx="19742">
                  <c:v>6.4296889999999998</c:v>
                </c:pt>
                <c:pt idx="19743">
                  <c:v>6.43</c:v>
                </c:pt>
                <c:pt idx="19744">
                  <c:v>6.4303109999999997</c:v>
                </c:pt>
                <c:pt idx="19745">
                  <c:v>6.4306210000000004</c:v>
                </c:pt>
                <c:pt idx="19746">
                  <c:v>6.4309320000000003</c:v>
                </c:pt>
                <c:pt idx="19747">
                  <c:v>6.4312420000000001</c:v>
                </c:pt>
                <c:pt idx="19748">
                  <c:v>6.4315509999999998</c:v>
                </c:pt>
                <c:pt idx="19749">
                  <c:v>6.4318619999999997</c:v>
                </c:pt>
                <c:pt idx="19750">
                  <c:v>6.4321719999999996</c:v>
                </c:pt>
                <c:pt idx="19751">
                  <c:v>6.4324839999999996</c:v>
                </c:pt>
                <c:pt idx="19752">
                  <c:v>6.4327930000000002</c:v>
                </c:pt>
                <c:pt idx="19753">
                  <c:v>6.4331040000000002</c:v>
                </c:pt>
                <c:pt idx="19754">
                  <c:v>6.4334160000000002</c:v>
                </c:pt>
                <c:pt idx="19755">
                  <c:v>6.4337260000000001</c:v>
                </c:pt>
                <c:pt idx="19756">
                  <c:v>6.4343079999999997</c:v>
                </c:pt>
                <c:pt idx="19757">
                  <c:v>6.4346189999999996</c:v>
                </c:pt>
                <c:pt idx="19758">
                  <c:v>6.4349299999999996</c:v>
                </c:pt>
                <c:pt idx="19759">
                  <c:v>6.4352419999999997</c:v>
                </c:pt>
                <c:pt idx="19760">
                  <c:v>6.4355500000000001</c:v>
                </c:pt>
                <c:pt idx="19761">
                  <c:v>6.4358630000000003</c:v>
                </c:pt>
                <c:pt idx="19762">
                  <c:v>6.4361730000000001</c:v>
                </c:pt>
                <c:pt idx="19763">
                  <c:v>6.436483</c:v>
                </c:pt>
                <c:pt idx="19764">
                  <c:v>6.4367939999999999</c:v>
                </c:pt>
                <c:pt idx="19765">
                  <c:v>6.4373659999999999</c:v>
                </c:pt>
                <c:pt idx="19766">
                  <c:v>6.4376759999999997</c:v>
                </c:pt>
                <c:pt idx="19767">
                  <c:v>6.4379869999999997</c:v>
                </c:pt>
                <c:pt idx="19768">
                  <c:v>6.4382979999999996</c:v>
                </c:pt>
                <c:pt idx="19769">
                  <c:v>6.4386080000000003</c:v>
                </c:pt>
                <c:pt idx="19770">
                  <c:v>6.4389180000000001</c:v>
                </c:pt>
                <c:pt idx="19771">
                  <c:v>6.4392290000000001</c:v>
                </c:pt>
                <c:pt idx="19772">
                  <c:v>6.4395410000000002</c:v>
                </c:pt>
                <c:pt idx="19773">
                  <c:v>6.4398520000000001</c:v>
                </c:pt>
                <c:pt idx="19774">
                  <c:v>6.4401619999999999</c:v>
                </c:pt>
                <c:pt idx="19775">
                  <c:v>6.4404719999999998</c:v>
                </c:pt>
                <c:pt idx="19776">
                  <c:v>6.4407819999999996</c:v>
                </c:pt>
                <c:pt idx="19777">
                  <c:v>6.4410939999999997</c:v>
                </c:pt>
                <c:pt idx="19778">
                  <c:v>6.4414049999999996</c:v>
                </c:pt>
                <c:pt idx="19779">
                  <c:v>6.4417169999999997</c:v>
                </c:pt>
                <c:pt idx="19780">
                  <c:v>6.4420270000000004</c:v>
                </c:pt>
                <c:pt idx="19781">
                  <c:v>6.4423370000000002</c:v>
                </c:pt>
                <c:pt idx="19782">
                  <c:v>6.4429189999999998</c:v>
                </c:pt>
                <c:pt idx="19783">
                  <c:v>6.4432299999999998</c:v>
                </c:pt>
                <c:pt idx="19784">
                  <c:v>6.4435399999999996</c:v>
                </c:pt>
                <c:pt idx="19785">
                  <c:v>6.4438500000000003</c:v>
                </c:pt>
                <c:pt idx="19786">
                  <c:v>6.4441600000000001</c:v>
                </c:pt>
                <c:pt idx="19787">
                  <c:v>6.4444689999999998</c:v>
                </c:pt>
                <c:pt idx="19788">
                  <c:v>6.4447799999999997</c:v>
                </c:pt>
                <c:pt idx="19789">
                  <c:v>6.4450900000000004</c:v>
                </c:pt>
                <c:pt idx="19790">
                  <c:v>6.4454000000000002</c:v>
                </c:pt>
                <c:pt idx="19791">
                  <c:v>6.4457100000000001</c:v>
                </c:pt>
                <c:pt idx="19792">
                  <c:v>6.446021</c:v>
                </c:pt>
                <c:pt idx="19793">
                  <c:v>6.4463330000000001</c:v>
                </c:pt>
                <c:pt idx="19794">
                  <c:v>6.4466429999999999</c:v>
                </c:pt>
                <c:pt idx="19795">
                  <c:v>6.4469539999999999</c:v>
                </c:pt>
                <c:pt idx="19796">
                  <c:v>6.4472630000000004</c:v>
                </c:pt>
                <c:pt idx="19797">
                  <c:v>6.4475749999999996</c:v>
                </c:pt>
                <c:pt idx="19798">
                  <c:v>6.4478879999999998</c:v>
                </c:pt>
                <c:pt idx="19799">
                  <c:v>6.4481979999999997</c:v>
                </c:pt>
                <c:pt idx="19800">
                  <c:v>6.4485089999999996</c:v>
                </c:pt>
                <c:pt idx="19801">
                  <c:v>6.4488190000000003</c:v>
                </c:pt>
                <c:pt idx="19802">
                  <c:v>6.4491300000000003</c:v>
                </c:pt>
                <c:pt idx="19803">
                  <c:v>6.4494410000000002</c:v>
                </c:pt>
                <c:pt idx="19804">
                  <c:v>6.4497540000000004</c:v>
                </c:pt>
                <c:pt idx="19805">
                  <c:v>6.4500640000000002</c:v>
                </c:pt>
                <c:pt idx="19806">
                  <c:v>6.4503750000000002</c:v>
                </c:pt>
                <c:pt idx="19807">
                  <c:v>6.450685</c:v>
                </c:pt>
                <c:pt idx="19808">
                  <c:v>6.4512640000000001</c:v>
                </c:pt>
                <c:pt idx="19809">
                  <c:v>6.4515739999999999</c:v>
                </c:pt>
                <c:pt idx="19810">
                  <c:v>6.451886</c:v>
                </c:pt>
                <c:pt idx="19811">
                  <c:v>6.4521959999999998</c:v>
                </c:pt>
                <c:pt idx="19812">
                  <c:v>6.4525069999999998</c:v>
                </c:pt>
                <c:pt idx="19813">
                  <c:v>6.4528179999999997</c:v>
                </c:pt>
                <c:pt idx="19814">
                  <c:v>6.4531289999999997</c:v>
                </c:pt>
                <c:pt idx="19815">
                  <c:v>6.4534409999999998</c:v>
                </c:pt>
                <c:pt idx="19816">
                  <c:v>6.4537529999999999</c:v>
                </c:pt>
                <c:pt idx="19817">
                  <c:v>6.4542999999999999</c:v>
                </c:pt>
                <c:pt idx="19818">
                  <c:v>6.4546109999999999</c:v>
                </c:pt>
                <c:pt idx="19819">
                  <c:v>6.4549209999999997</c:v>
                </c:pt>
                <c:pt idx="19820">
                  <c:v>6.4552329999999998</c:v>
                </c:pt>
                <c:pt idx="19821">
                  <c:v>6.4555429999999996</c:v>
                </c:pt>
                <c:pt idx="19822">
                  <c:v>6.4558520000000001</c:v>
                </c:pt>
                <c:pt idx="19823">
                  <c:v>6.4561630000000001</c:v>
                </c:pt>
                <c:pt idx="19824">
                  <c:v>6.4564729999999999</c:v>
                </c:pt>
                <c:pt idx="19825">
                  <c:v>6.4567829999999997</c:v>
                </c:pt>
                <c:pt idx="19826">
                  <c:v>6.4570949999999998</c:v>
                </c:pt>
                <c:pt idx="19827">
                  <c:v>6.4574049999999996</c:v>
                </c:pt>
                <c:pt idx="19828">
                  <c:v>6.4577150000000003</c:v>
                </c:pt>
                <c:pt idx="19829">
                  <c:v>6.458024</c:v>
                </c:pt>
                <c:pt idx="19830">
                  <c:v>6.4583339999999998</c:v>
                </c:pt>
                <c:pt idx="19831">
                  <c:v>6.4586439999999996</c:v>
                </c:pt>
                <c:pt idx="19832">
                  <c:v>6.4589549999999996</c:v>
                </c:pt>
                <c:pt idx="19833">
                  <c:v>6.4592679999999998</c:v>
                </c:pt>
                <c:pt idx="19834">
                  <c:v>6.4598449999999996</c:v>
                </c:pt>
                <c:pt idx="19835">
                  <c:v>6.4601550000000003</c:v>
                </c:pt>
                <c:pt idx="19836">
                  <c:v>6.4604650000000001</c:v>
                </c:pt>
                <c:pt idx="19837">
                  <c:v>6.4607760000000001</c:v>
                </c:pt>
                <c:pt idx="19838">
                  <c:v>6.4610859999999999</c:v>
                </c:pt>
                <c:pt idx="19839">
                  <c:v>6.4613959999999997</c:v>
                </c:pt>
                <c:pt idx="19840">
                  <c:v>6.4617069999999996</c:v>
                </c:pt>
                <c:pt idx="19841">
                  <c:v>6.4620179999999996</c:v>
                </c:pt>
                <c:pt idx="19842">
                  <c:v>6.4623290000000004</c:v>
                </c:pt>
                <c:pt idx="19843">
                  <c:v>6.4626400000000004</c:v>
                </c:pt>
                <c:pt idx="19844">
                  <c:v>6.4629519999999996</c:v>
                </c:pt>
                <c:pt idx="19845">
                  <c:v>6.4632620000000003</c:v>
                </c:pt>
                <c:pt idx="19846">
                  <c:v>6.4635740000000004</c:v>
                </c:pt>
                <c:pt idx="19847">
                  <c:v>6.4638850000000003</c:v>
                </c:pt>
                <c:pt idx="19848">
                  <c:v>6.4641950000000001</c:v>
                </c:pt>
                <c:pt idx="19849">
                  <c:v>6.4645080000000004</c:v>
                </c:pt>
                <c:pt idx="19850">
                  <c:v>6.4648190000000003</c:v>
                </c:pt>
                <c:pt idx="19851">
                  <c:v>6.4651310000000004</c:v>
                </c:pt>
                <c:pt idx="19852">
                  <c:v>6.4654410000000002</c:v>
                </c:pt>
                <c:pt idx="19853">
                  <c:v>6.4657520000000002</c:v>
                </c:pt>
                <c:pt idx="19854">
                  <c:v>6.4660630000000001</c:v>
                </c:pt>
                <c:pt idx="19855">
                  <c:v>6.4663740000000001</c:v>
                </c:pt>
                <c:pt idx="19856">
                  <c:v>6.466685</c:v>
                </c:pt>
                <c:pt idx="19857">
                  <c:v>6.4669949999999998</c:v>
                </c:pt>
                <c:pt idx="19858">
                  <c:v>6.4673049999999996</c:v>
                </c:pt>
                <c:pt idx="19859">
                  <c:v>6.4676140000000002</c:v>
                </c:pt>
                <c:pt idx="19860">
                  <c:v>6.4681889999999997</c:v>
                </c:pt>
                <c:pt idx="19861">
                  <c:v>6.4685009999999998</c:v>
                </c:pt>
                <c:pt idx="19862">
                  <c:v>6.4688129999999999</c:v>
                </c:pt>
                <c:pt idx="19863">
                  <c:v>6.4691239999999999</c:v>
                </c:pt>
                <c:pt idx="19864">
                  <c:v>6.469436</c:v>
                </c:pt>
                <c:pt idx="19865">
                  <c:v>6.4697469999999999</c:v>
                </c:pt>
                <c:pt idx="19866">
                  <c:v>6.4700579999999999</c:v>
                </c:pt>
                <c:pt idx="19867">
                  <c:v>6.4703710000000001</c:v>
                </c:pt>
                <c:pt idx="19868">
                  <c:v>6.470682</c:v>
                </c:pt>
                <c:pt idx="19869">
                  <c:v>6.4712379999999996</c:v>
                </c:pt>
                <c:pt idx="19870">
                  <c:v>6.4715480000000003</c:v>
                </c:pt>
                <c:pt idx="19871">
                  <c:v>6.4718580000000001</c:v>
                </c:pt>
                <c:pt idx="19872">
                  <c:v>6.4721690000000001</c:v>
                </c:pt>
                <c:pt idx="19873">
                  <c:v>6.4724789999999999</c:v>
                </c:pt>
                <c:pt idx="19874">
                  <c:v>6.472791</c:v>
                </c:pt>
                <c:pt idx="19875">
                  <c:v>6.4731009999999998</c:v>
                </c:pt>
                <c:pt idx="19876">
                  <c:v>6.4734100000000003</c:v>
                </c:pt>
                <c:pt idx="19877">
                  <c:v>6.4737200000000001</c:v>
                </c:pt>
                <c:pt idx="19878">
                  <c:v>6.47403</c:v>
                </c:pt>
                <c:pt idx="19879">
                  <c:v>6.4743399999999998</c:v>
                </c:pt>
                <c:pt idx="19880">
                  <c:v>6.4746519999999999</c:v>
                </c:pt>
                <c:pt idx="19881">
                  <c:v>6.4749619999999997</c:v>
                </c:pt>
                <c:pt idx="19882">
                  <c:v>6.4752739999999998</c:v>
                </c:pt>
                <c:pt idx="19883">
                  <c:v>6.4755839999999996</c:v>
                </c:pt>
                <c:pt idx="19884">
                  <c:v>6.4758950000000004</c:v>
                </c:pt>
                <c:pt idx="19885">
                  <c:v>6.4762069999999996</c:v>
                </c:pt>
                <c:pt idx="19886">
                  <c:v>6.4767859999999997</c:v>
                </c:pt>
                <c:pt idx="19887">
                  <c:v>6.4770960000000004</c:v>
                </c:pt>
                <c:pt idx="19888">
                  <c:v>6.4774060000000002</c:v>
                </c:pt>
                <c:pt idx="19889">
                  <c:v>6.477716</c:v>
                </c:pt>
                <c:pt idx="19890">
                  <c:v>6.4780259999999998</c:v>
                </c:pt>
                <c:pt idx="19891">
                  <c:v>6.4783369999999998</c:v>
                </c:pt>
                <c:pt idx="19892">
                  <c:v>6.4786479999999997</c:v>
                </c:pt>
                <c:pt idx="19893">
                  <c:v>6.4789589999999997</c:v>
                </c:pt>
                <c:pt idx="19894">
                  <c:v>6.4792690000000004</c:v>
                </c:pt>
                <c:pt idx="19895">
                  <c:v>6.4795800000000003</c:v>
                </c:pt>
                <c:pt idx="19896">
                  <c:v>6.4798879999999999</c:v>
                </c:pt>
                <c:pt idx="19897">
                  <c:v>6.4801979999999997</c:v>
                </c:pt>
                <c:pt idx="19898">
                  <c:v>6.4805099999999998</c:v>
                </c:pt>
                <c:pt idx="19899">
                  <c:v>6.4808209999999997</c:v>
                </c:pt>
                <c:pt idx="19900">
                  <c:v>6.4811319999999997</c:v>
                </c:pt>
                <c:pt idx="19901">
                  <c:v>6.4814439999999998</c:v>
                </c:pt>
                <c:pt idx="19902">
                  <c:v>6.4817559999999999</c:v>
                </c:pt>
                <c:pt idx="19903">
                  <c:v>6.4820669999999998</c:v>
                </c:pt>
                <c:pt idx="19904">
                  <c:v>6.4823789999999999</c:v>
                </c:pt>
                <c:pt idx="19905">
                  <c:v>6.4826899999999998</c:v>
                </c:pt>
                <c:pt idx="19906">
                  <c:v>6.4830009999999998</c:v>
                </c:pt>
                <c:pt idx="19907">
                  <c:v>6.4833129999999999</c:v>
                </c:pt>
                <c:pt idx="19908">
                  <c:v>6.4836239999999998</c:v>
                </c:pt>
                <c:pt idx="19909">
                  <c:v>6.4839349999999998</c:v>
                </c:pt>
                <c:pt idx="19910">
                  <c:v>6.4842469999999999</c:v>
                </c:pt>
                <c:pt idx="19911">
                  <c:v>6.484559</c:v>
                </c:pt>
                <c:pt idx="19912">
                  <c:v>6.4851380000000001</c:v>
                </c:pt>
                <c:pt idx="19913">
                  <c:v>6.485449</c:v>
                </c:pt>
                <c:pt idx="19914">
                  <c:v>6.4857579999999997</c:v>
                </c:pt>
                <c:pt idx="19915">
                  <c:v>6.4860699999999998</c:v>
                </c:pt>
                <c:pt idx="19916">
                  <c:v>6.4863809999999997</c:v>
                </c:pt>
                <c:pt idx="19917">
                  <c:v>6.486694</c:v>
                </c:pt>
                <c:pt idx="19918">
                  <c:v>6.487006</c:v>
                </c:pt>
                <c:pt idx="19919">
                  <c:v>6.487317</c:v>
                </c:pt>
                <c:pt idx="19920">
                  <c:v>6.4876290000000001</c:v>
                </c:pt>
                <c:pt idx="19921">
                  <c:v>6.4881960000000003</c:v>
                </c:pt>
                <c:pt idx="19922">
                  <c:v>6.4885089999999996</c:v>
                </c:pt>
                <c:pt idx="19923">
                  <c:v>6.4888209999999997</c:v>
                </c:pt>
                <c:pt idx="19924">
                  <c:v>6.4891310000000004</c:v>
                </c:pt>
                <c:pt idx="19925">
                  <c:v>6.4894420000000004</c:v>
                </c:pt>
                <c:pt idx="19926">
                  <c:v>6.4897539999999996</c:v>
                </c:pt>
                <c:pt idx="19927">
                  <c:v>6.4900640000000003</c:v>
                </c:pt>
                <c:pt idx="19928">
                  <c:v>6.4903750000000002</c:v>
                </c:pt>
                <c:pt idx="19929">
                  <c:v>6.4906870000000003</c:v>
                </c:pt>
                <c:pt idx="19930">
                  <c:v>6.4909980000000003</c:v>
                </c:pt>
                <c:pt idx="19931">
                  <c:v>6.4913080000000001</c:v>
                </c:pt>
                <c:pt idx="19932">
                  <c:v>6.491619</c:v>
                </c:pt>
                <c:pt idx="19933">
                  <c:v>6.4919279999999997</c:v>
                </c:pt>
                <c:pt idx="19934">
                  <c:v>6.4922409999999999</c:v>
                </c:pt>
                <c:pt idx="19935">
                  <c:v>6.4925519999999999</c:v>
                </c:pt>
                <c:pt idx="19936">
                  <c:v>6.4928629999999998</c:v>
                </c:pt>
                <c:pt idx="19937">
                  <c:v>6.4931729999999996</c:v>
                </c:pt>
                <c:pt idx="19938">
                  <c:v>6.4937519999999997</c:v>
                </c:pt>
                <c:pt idx="19939">
                  <c:v>6.4940639999999998</c:v>
                </c:pt>
                <c:pt idx="19940">
                  <c:v>6.4943770000000001</c:v>
                </c:pt>
                <c:pt idx="19941">
                  <c:v>6.4946869999999999</c:v>
                </c:pt>
                <c:pt idx="19942">
                  <c:v>6.4949969999999997</c:v>
                </c:pt>
                <c:pt idx="19943">
                  <c:v>6.4953089999999998</c:v>
                </c:pt>
                <c:pt idx="19944">
                  <c:v>6.4956180000000003</c:v>
                </c:pt>
                <c:pt idx="19945">
                  <c:v>6.4959290000000003</c:v>
                </c:pt>
                <c:pt idx="19946">
                  <c:v>6.4962400000000002</c:v>
                </c:pt>
                <c:pt idx="19947">
                  <c:v>6.49655</c:v>
                </c:pt>
                <c:pt idx="19948">
                  <c:v>6.496861</c:v>
                </c:pt>
                <c:pt idx="19949">
                  <c:v>6.4971709999999998</c:v>
                </c:pt>
                <c:pt idx="19950">
                  <c:v>6.4974809999999996</c:v>
                </c:pt>
                <c:pt idx="19951">
                  <c:v>6.4977929999999997</c:v>
                </c:pt>
                <c:pt idx="19952">
                  <c:v>6.4981039999999997</c:v>
                </c:pt>
                <c:pt idx="19953">
                  <c:v>6.4984169999999999</c:v>
                </c:pt>
                <c:pt idx="19954">
                  <c:v>6.4987279999999998</c:v>
                </c:pt>
                <c:pt idx="19955">
                  <c:v>6.4990379999999996</c:v>
                </c:pt>
                <c:pt idx="19956">
                  <c:v>6.4993499999999997</c:v>
                </c:pt>
                <c:pt idx="19957">
                  <c:v>6.4996600000000004</c:v>
                </c:pt>
                <c:pt idx="19958">
                  <c:v>6.4999710000000004</c:v>
                </c:pt>
                <c:pt idx="19959">
                  <c:v>6.5002789999999999</c:v>
                </c:pt>
                <c:pt idx="19960">
                  <c:v>6.5005899999999999</c:v>
                </c:pt>
                <c:pt idx="19961">
                  <c:v>6.5010120000000002</c:v>
                </c:pt>
                <c:pt idx="19962">
                  <c:v>6.501322</c:v>
                </c:pt>
                <c:pt idx="19963">
                  <c:v>6.5016319999999999</c:v>
                </c:pt>
                <c:pt idx="19964">
                  <c:v>6.5022149999999996</c:v>
                </c:pt>
                <c:pt idx="19965">
                  <c:v>6.5025259999999996</c:v>
                </c:pt>
                <c:pt idx="19966">
                  <c:v>6.5028370000000004</c:v>
                </c:pt>
                <c:pt idx="19967">
                  <c:v>6.5031480000000004</c:v>
                </c:pt>
                <c:pt idx="19968">
                  <c:v>6.5034599999999996</c:v>
                </c:pt>
                <c:pt idx="19969">
                  <c:v>6.5037710000000004</c:v>
                </c:pt>
                <c:pt idx="19970">
                  <c:v>6.5040810000000002</c:v>
                </c:pt>
                <c:pt idx="19971">
                  <c:v>6.5043920000000002</c:v>
                </c:pt>
                <c:pt idx="19972">
                  <c:v>6.5047030000000001</c:v>
                </c:pt>
                <c:pt idx="19973">
                  <c:v>6.5051199999999998</c:v>
                </c:pt>
                <c:pt idx="19974">
                  <c:v>6.5054290000000004</c:v>
                </c:pt>
                <c:pt idx="19975">
                  <c:v>6.5057400000000003</c:v>
                </c:pt>
                <c:pt idx="19976">
                  <c:v>6.506049</c:v>
                </c:pt>
                <c:pt idx="19977">
                  <c:v>6.5063610000000001</c:v>
                </c:pt>
                <c:pt idx="19978">
                  <c:v>6.5066709999999999</c:v>
                </c:pt>
                <c:pt idx="19979">
                  <c:v>6.5069809999999997</c:v>
                </c:pt>
                <c:pt idx="19980">
                  <c:v>6.5072910000000004</c:v>
                </c:pt>
                <c:pt idx="19981">
                  <c:v>6.5076020000000003</c:v>
                </c:pt>
                <c:pt idx="19982">
                  <c:v>6.5079149999999997</c:v>
                </c:pt>
                <c:pt idx="19983">
                  <c:v>6.5082250000000004</c:v>
                </c:pt>
                <c:pt idx="19984">
                  <c:v>6.5085369999999996</c:v>
                </c:pt>
                <c:pt idx="19985">
                  <c:v>6.5088480000000004</c:v>
                </c:pt>
                <c:pt idx="19986">
                  <c:v>6.5091580000000002</c:v>
                </c:pt>
                <c:pt idx="19987">
                  <c:v>6.5094690000000002</c:v>
                </c:pt>
                <c:pt idx="19988">
                  <c:v>6.5097800000000001</c:v>
                </c:pt>
                <c:pt idx="19989">
                  <c:v>6.5100920000000002</c:v>
                </c:pt>
                <c:pt idx="19990">
                  <c:v>6.5106710000000003</c:v>
                </c:pt>
                <c:pt idx="19991">
                  <c:v>6.51098</c:v>
                </c:pt>
                <c:pt idx="19992">
                  <c:v>6.5112909999999999</c:v>
                </c:pt>
                <c:pt idx="19993">
                  <c:v>6.5116019999999999</c:v>
                </c:pt>
                <c:pt idx="19994">
                  <c:v>6.5119129999999998</c:v>
                </c:pt>
                <c:pt idx="19995">
                  <c:v>6.5122239999999998</c:v>
                </c:pt>
                <c:pt idx="19996">
                  <c:v>6.5125359999999999</c:v>
                </c:pt>
                <c:pt idx="19997">
                  <c:v>6.5128469999999998</c:v>
                </c:pt>
                <c:pt idx="19998">
                  <c:v>6.5131600000000001</c:v>
                </c:pt>
                <c:pt idx="19999">
                  <c:v>6.5134699999999999</c:v>
                </c:pt>
                <c:pt idx="20000">
                  <c:v>6.513782</c:v>
                </c:pt>
              </c:numCache>
            </c:numRef>
          </c:xVal>
          <c:yVal>
            <c:numRef>
              <c:f>Sheet1!$I$1:$I$21289</c:f>
              <c:numCache>
                <c:formatCode>General</c:formatCode>
                <c:ptCount val="21289"/>
                <c:pt idx="0">
                  <c:v>257.13535630000001</c:v>
                </c:pt>
                <c:pt idx="1">
                  <c:v>257.32791450000002</c:v>
                </c:pt>
                <c:pt idx="2">
                  <c:v>257.52057380000002</c:v>
                </c:pt>
                <c:pt idx="3">
                  <c:v>257.48054259999998</c:v>
                </c:pt>
                <c:pt idx="4">
                  <c:v>257.54624630000001</c:v>
                </c:pt>
                <c:pt idx="5">
                  <c:v>257.42784169999999</c:v>
                </c:pt>
                <c:pt idx="6">
                  <c:v>257.41790280000004</c:v>
                </c:pt>
                <c:pt idx="7">
                  <c:v>257.55301259999999</c:v>
                </c:pt>
                <c:pt idx="8">
                  <c:v>257.60188090000003</c:v>
                </c:pt>
                <c:pt idx="9">
                  <c:v>257.76149939999999</c:v>
                </c:pt>
                <c:pt idx="10">
                  <c:v>257.78749140000002</c:v>
                </c:pt>
                <c:pt idx="11">
                  <c:v>257.63470899999999</c:v>
                </c:pt>
                <c:pt idx="12">
                  <c:v>257.6306161</c:v>
                </c:pt>
                <c:pt idx="13">
                  <c:v>257.5038179</c:v>
                </c:pt>
                <c:pt idx="14">
                  <c:v>257.53066339999998</c:v>
                </c:pt>
                <c:pt idx="15">
                  <c:v>257.86297330000002</c:v>
                </c:pt>
                <c:pt idx="16">
                  <c:v>257.81582380000003</c:v>
                </c:pt>
                <c:pt idx="17">
                  <c:v>257.91447819999996</c:v>
                </c:pt>
                <c:pt idx="18">
                  <c:v>258.07768830000003</c:v>
                </c:pt>
                <c:pt idx="19">
                  <c:v>257.96398490000001</c:v>
                </c:pt>
                <c:pt idx="20">
                  <c:v>257.83477930000004</c:v>
                </c:pt>
                <c:pt idx="21">
                  <c:v>258.04742599999997</c:v>
                </c:pt>
                <c:pt idx="22">
                  <c:v>258.2423311</c:v>
                </c:pt>
                <c:pt idx="23">
                  <c:v>258.21325919999998</c:v>
                </c:pt>
                <c:pt idx="24">
                  <c:v>258.17706630000004</c:v>
                </c:pt>
                <c:pt idx="25">
                  <c:v>257.85803249999998</c:v>
                </c:pt>
                <c:pt idx="26">
                  <c:v>257.95327950000001</c:v>
                </c:pt>
                <c:pt idx="27">
                  <c:v>257.93791419999997</c:v>
                </c:pt>
                <c:pt idx="28">
                  <c:v>258.13434740000002</c:v>
                </c:pt>
                <c:pt idx="29">
                  <c:v>257.99153619999998</c:v>
                </c:pt>
                <c:pt idx="30">
                  <c:v>258.13979069999999</c:v>
                </c:pt>
                <c:pt idx="31">
                  <c:v>257.97568109999997</c:v>
                </c:pt>
                <c:pt idx="32">
                  <c:v>257.90164630000004</c:v>
                </c:pt>
                <c:pt idx="33">
                  <c:v>257.99275349999999</c:v>
                </c:pt>
                <c:pt idx="34">
                  <c:v>258.03810830000003</c:v>
                </c:pt>
                <c:pt idx="35">
                  <c:v>258.09197260000002</c:v>
                </c:pt>
                <c:pt idx="36">
                  <c:v>258.1481144</c:v>
                </c:pt>
                <c:pt idx="37">
                  <c:v>258.32137090000003</c:v>
                </c:pt>
                <c:pt idx="38">
                  <c:v>258.34372830000001</c:v>
                </c:pt>
                <c:pt idx="39">
                  <c:v>258.63582889999998</c:v>
                </c:pt>
                <c:pt idx="40">
                  <c:v>258.41511059999999</c:v>
                </c:pt>
                <c:pt idx="41">
                  <c:v>258.358543</c:v>
                </c:pt>
                <c:pt idx="42">
                  <c:v>258.58682479999999</c:v>
                </c:pt>
                <c:pt idx="43">
                  <c:v>258.54670290000001</c:v>
                </c:pt>
                <c:pt idx="44">
                  <c:v>258.4930488</c:v>
                </c:pt>
                <c:pt idx="45">
                  <c:v>258.4901314</c:v>
                </c:pt>
                <c:pt idx="46">
                  <c:v>258.52496059999999</c:v>
                </c:pt>
                <c:pt idx="47">
                  <c:v>258.41132900000002</c:v>
                </c:pt>
                <c:pt idx="48">
                  <c:v>258.40550860000002</c:v>
                </c:pt>
                <c:pt idx="49">
                  <c:v>258.4842878</c:v>
                </c:pt>
                <c:pt idx="50">
                  <c:v>258.56160080000001</c:v>
                </c:pt>
                <c:pt idx="51">
                  <c:v>258.49011339999998</c:v>
                </c:pt>
                <c:pt idx="52">
                  <c:v>258.55207899999999</c:v>
                </c:pt>
                <c:pt idx="53">
                  <c:v>258.66537849999997</c:v>
                </c:pt>
                <c:pt idx="54">
                  <c:v>258.54177809999999</c:v>
                </c:pt>
                <c:pt idx="55">
                  <c:v>258.58130399999999</c:v>
                </c:pt>
                <c:pt idx="56">
                  <c:v>258.49190959999999</c:v>
                </c:pt>
                <c:pt idx="57">
                  <c:v>258.47313120000001</c:v>
                </c:pt>
                <c:pt idx="58">
                  <c:v>258.44357050000002</c:v>
                </c:pt>
                <c:pt idx="59">
                  <c:v>258.53138309999997</c:v>
                </c:pt>
                <c:pt idx="60">
                  <c:v>258.41348269999997</c:v>
                </c:pt>
                <c:pt idx="61">
                  <c:v>258.71399389999999</c:v>
                </c:pt>
                <c:pt idx="62">
                  <c:v>258.75120800000002</c:v>
                </c:pt>
                <c:pt idx="63">
                  <c:v>258.6168505</c:v>
                </c:pt>
                <c:pt idx="64">
                  <c:v>258.63141659999997</c:v>
                </c:pt>
                <c:pt idx="65">
                  <c:v>258.67961739999998</c:v>
                </c:pt>
                <c:pt idx="66">
                  <c:v>258.65108670000001</c:v>
                </c:pt>
                <c:pt idx="67">
                  <c:v>258.79719990000001</c:v>
                </c:pt>
                <c:pt idx="68">
                  <c:v>258.47060850000003</c:v>
                </c:pt>
                <c:pt idx="69">
                  <c:v>258.62493899999998</c:v>
                </c:pt>
                <c:pt idx="70">
                  <c:v>258.76494409999998</c:v>
                </c:pt>
                <c:pt idx="71">
                  <c:v>258.79399100000001</c:v>
                </c:pt>
                <c:pt idx="72">
                  <c:v>258.74347999999998</c:v>
                </c:pt>
                <c:pt idx="73">
                  <c:v>258.58866810000001</c:v>
                </c:pt>
                <c:pt idx="74">
                  <c:v>258.61208729999998</c:v>
                </c:pt>
                <c:pt idx="75">
                  <c:v>258.64390480000003</c:v>
                </c:pt>
                <c:pt idx="76">
                  <c:v>258.45621690000002</c:v>
                </c:pt>
                <c:pt idx="77">
                  <c:v>258.70400380000001</c:v>
                </c:pt>
                <c:pt idx="78">
                  <c:v>258.9274666</c:v>
                </c:pt>
                <c:pt idx="79">
                  <c:v>258.76527429999999</c:v>
                </c:pt>
                <c:pt idx="80">
                  <c:v>258.61273679999999</c:v>
                </c:pt>
                <c:pt idx="81">
                  <c:v>258.58667430000003</c:v>
                </c:pt>
                <c:pt idx="82">
                  <c:v>258.55775740000001</c:v>
                </c:pt>
                <c:pt idx="83">
                  <c:v>258.4989817</c:v>
                </c:pt>
                <c:pt idx="84">
                  <c:v>258.7290587</c:v>
                </c:pt>
                <c:pt idx="85">
                  <c:v>258.77836539999998</c:v>
                </c:pt>
                <c:pt idx="86">
                  <c:v>258.7471147</c:v>
                </c:pt>
                <c:pt idx="87">
                  <c:v>258.5943992</c:v>
                </c:pt>
                <c:pt idx="88">
                  <c:v>258.59089549999999</c:v>
                </c:pt>
                <c:pt idx="89">
                  <c:v>258.5149189</c:v>
                </c:pt>
                <c:pt idx="90">
                  <c:v>258.5409813</c:v>
                </c:pt>
                <c:pt idx="91">
                  <c:v>258.51033530000001</c:v>
                </c:pt>
                <c:pt idx="92">
                  <c:v>258.08846819999997</c:v>
                </c:pt>
                <c:pt idx="93">
                  <c:v>258.12139619999999</c:v>
                </c:pt>
                <c:pt idx="94">
                  <c:v>258.49982360000001</c:v>
                </c:pt>
                <c:pt idx="95">
                  <c:v>258.34915269999999</c:v>
                </c:pt>
                <c:pt idx="96">
                  <c:v>258.30824439999998</c:v>
                </c:pt>
                <c:pt idx="97">
                  <c:v>258.40312819999997</c:v>
                </c:pt>
                <c:pt idx="98">
                  <c:v>258.498155</c:v>
                </c:pt>
                <c:pt idx="99">
                  <c:v>258.43164239999999</c:v>
                </c:pt>
                <c:pt idx="100">
                  <c:v>258.54838969999997</c:v>
                </c:pt>
                <c:pt idx="101">
                  <c:v>258.67854369999998</c:v>
                </c:pt>
                <c:pt idx="102">
                  <c:v>258.87495580000001</c:v>
                </c:pt>
                <c:pt idx="103">
                  <c:v>258.6459729</c:v>
                </c:pt>
                <c:pt idx="104">
                  <c:v>258.83889379999999</c:v>
                </c:pt>
                <c:pt idx="105">
                  <c:v>258.82368170000001</c:v>
                </c:pt>
                <c:pt idx="106">
                  <c:v>258.689232</c:v>
                </c:pt>
                <c:pt idx="107">
                  <c:v>258.70609030000003</c:v>
                </c:pt>
                <c:pt idx="108">
                  <c:v>258.78773710000002</c:v>
                </c:pt>
                <c:pt idx="109">
                  <c:v>259.12010709999998</c:v>
                </c:pt>
                <c:pt idx="110">
                  <c:v>258.9120787</c:v>
                </c:pt>
                <c:pt idx="111">
                  <c:v>258.91024090000002</c:v>
                </c:pt>
                <c:pt idx="112">
                  <c:v>258.87611909999998</c:v>
                </c:pt>
                <c:pt idx="113">
                  <c:v>259.03091819999997</c:v>
                </c:pt>
                <c:pt idx="114">
                  <c:v>259.04129469999998</c:v>
                </c:pt>
                <c:pt idx="115">
                  <c:v>258.90945199999999</c:v>
                </c:pt>
                <c:pt idx="116">
                  <c:v>258.80805380000004</c:v>
                </c:pt>
                <c:pt idx="117">
                  <c:v>258.81675760000002</c:v>
                </c:pt>
                <c:pt idx="118">
                  <c:v>258.69520349999999</c:v>
                </c:pt>
                <c:pt idx="119">
                  <c:v>258.6225268</c:v>
                </c:pt>
                <c:pt idx="120">
                  <c:v>258.575357</c:v>
                </c:pt>
                <c:pt idx="121">
                  <c:v>258.91360609999998</c:v>
                </c:pt>
                <c:pt idx="122">
                  <c:v>259.00082570000001</c:v>
                </c:pt>
                <c:pt idx="123">
                  <c:v>259.0046562</c:v>
                </c:pt>
                <c:pt idx="124">
                  <c:v>258.78166640000001</c:v>
                </c:pt>
                <c:pt idx="125">
                  <c:v>258.98562149999998</c:v>
                </c:pt>
                <c:pt idx="126">
                  <c:v>258.86092759999997</c:v>
                </c:pt>
                <c:pt idx="127">
                  <c:v>258.987931</c:v>
                </c:pt>
                <c:pt idx="128">
                  <c:v>258.89025650000002</c:v>
                </c:pt>
                <c:pt idx="129">
                  <c:v>259.1686924</c:v>
                </c:pt>
                <c:pt idx="130">
                  <c:v>259.20614059999997</c:v>
                </c:pt>
                <c:pt idx="131">
                  <c:v>258.9145719</c:v>
                </c:pt>
                <c:pt idx="132">
                  <c:v>259.28517019999998</c:v>
                </c:pt>
                <c:pt idx="133">
                  <c:v>259.26764680000002</c:v>
                </c:pt>
                <c:pt idx="134">
                  <c:v>259.38684660000001</c:v>
                </c:pt>
                <c:pt idx="135">
                  <c:v>259.23883380000001</c:v>
                </c:pt>
                <c:pt idx="136">
                  <c:v>259.22591299999999</c:v>
                </c:pt>
                <c:pt idx="137">
                  <c:v>259.16338719999999</c:v>
                </c:pt>
                <c:pt idx="138">
                  <c:v>259.08281519999997</c:v>
                </c:pt>
                <c:pt idx="139">
                  <c:v>259.34113980000001</c:v>
                </c:pt>
                <c:pt idx="140">
                  <c:v>259.15299340000001</c:v>
                </c:pt>
                <c:pt idx="141">
                  <c:v>259.18450890000003</c:v>
                </c:pt>
                <c:pt idx="142">
                  <c:v>259.29956800000002</c:v>
                </c:pt>
                <c:pt idx="143">
                  <c:v>259.20631859999997</c:v>
                </c:pt>
                <c:pt idx="144">
                  <c:v>259.24498619999997</c:v>
                </c:pt>
                <c:pt idx="145">
                  <c:v>259.0914899</c:v>
                </c:pt>
                <c:pt idx="146">
                  <c:v>259.00322690000002</c:v>
                </c:pt>
                <c:pt idx="147">
                  <c:v>259.03999249999998</c:v>
                </c:pt>
                <c:pt idx="148">
                  <c:v>258.99663169999997</c:v>
                </c:pt>
                <c:pt idx="149">
                  <c:v>259.1568987</c:v>
                </c:pt>
                <c:pt idx="150">
                  <c:v>259.15461449999998</c:v>
                </c:pt>
                <c:pt idx="151">
                  <c:v>258.83054429999999</c:v>
                </c:pt>
                <c:pt idx="152">
                  <c:v>259.06064759999998</c:v>
                </c:pt>
                <c:pt idx="153">
                  <c:v>259.2387392</c:v>
                </c:pt>
                <c:pt idx="154">
                  <c:v>259.08770049999998</c:v>
                </c:pt>
                <c:pt idx="155">
                  <c:v>259.27263699999997</c:v>
                </c:pt>
                <c:pt idx="156">
                  <c:v>259.44401920000001</c:v>
                </c:pt>
                <c:pt idx="157">
                  <c:v>259.64068130000004</c:v>
                </c:pt>
                <c:pt idx="158">
                  <c:v>259.2433039</c:v>
                </c:pt>
                <c:pt idx="159">
                  <c:v>259.16355709999999</c:v>
                </c:pt>
                <c:pt idx="160">
                  <c:v>259.3423694</c:v>
                </c:pt>
                <c:pt idx="161">
                  <c:v>259.4456624</c:v>
                </c:pt>
                <c:pt idx="162">
                  <c:v>259.50197080000004</c:v>
                </c:pt>
                <c:pt idx="163">
                  <c:v>259.57266780000003</c:v>
                </c:pt>
                <c:pt idx="164">
                  <c:v>259.60825080000001</c:v>
                </c:pt>
                <c:pt idx="165">
                  <c:v>259.86953769999997</c:v>
                </c:pt>
                <c:pt idx="166">
                  <c:v>260.03811020000001</c:v>
                </c:pt>
                <c:pt idx="167">
                  <c:v>259.6931788</c:v>
                </c:pt>
                <c:pt idx="168">
                  <c:v>259.6733653</c:v>
                </c:pt>
                <c:pt idx="169">
                  <c:v>259.79449669999997</c:v>
                </c:pt>
                <c:pt idx="170">
                  <c:v>259.61460349999999</c:v>
                </c:pt>
                <c:pt idx="171">
                  <c:v>259.52953819999999</c:v>
                </c:pt>
                <c:pt idx="172">
                  <c:v>259.52214409999999</c:v>
                </c:pt>
                <c:pt idx="173">
                  <c:v>259.61472069999996</c:v>
                </c:pt>
                <c:pt idx="174">
                  <c:v>259.60057860000001</c:v>
                </c:pt>
                <c:pt idx="175">
                  <c:v>259.59854109999998</c:v>
                </c:pt>
                <c:pt idx="176">
                  <c:v>259.62433620000002</c:v>
                </c:pt>
                <c:pt idx="177">
                  <c:v>259.75488969999998</c:v>
                </c:pt>
                <c:pt idx="178">
                  <c:v>259.70329650000002</c:v>
                </c:pt>
                <c:pt idx="179">
                  <c:v>259.82229840000002</c:v>
                </c:pt>
                <c:pt idx="180">
                  <c:v>259.69823940000003</c:v>
                </c:pt>
                <c:pt idx="181">
                  <c:v>259.65547550000002</c:v>
                </c:pt>
                <c:pt idx="182">
                  <c:v>259.70700819999996</c:v>
                </c:pt>
                <c:pt idx="183">
                  <c:v>259.97737949999998</c:v>
                </c:pt>
                <c:pt idx="184">
                  <c:v>259.78358030000004</c:v>
                </c:pt>
                <c:pt idx="185">
                  <c:v>259.87854529999998</c:v>
                </c:pt>
                <c:pt idx="186">
                  <c:v>259.89105560000002</c:v>
                </c:pt>
                <c:pt idx="187">
                  <c:v>259.99553280000003</c:v>
                </c:pt>
                <c:pt idx="188">
                  <c:v>260.1981839</c:v>
                </c:pt>
                <c:pt idx="189">
                  <c:v>260.20674550000001</c:v>
                </c:pt>
                <c:pt idx="190">
                  <c:v>260.23431019999998</c:v>
                </c:pt>
                <c:pt idx="191">
                  <c:v>260.02656339999999</c:v>
                </c:pt>
                <c:pt idx="192">
                  <c:v>260.01301259999997</c:v>
                </c:pt>
                <c:pt idx="193">
                  <c:v>260.3407062</c:v>
                </c:pt>
                <c:pt idx="194">
                  <c:v>260.08797720000001</c:v>
                </c:pt>
                <c:pt idx="195">
                  <c:v>259.84882690000001</c:v>
                </c:pt>
                <c:pt idx="196">
                  <c:v>259.90566890000002</c:v>
                </c:pt>
                <c:pt idx="197">
                  <c:v>259.79620929999999</c:v>
                </c:pt>
                <c:pt idx="198">
                  <c:v>259.95160099999998</c:v>
                </c:pt>
                <c:pt idx="199">
                  <c:v>259.66902690000001</c:v>
                </c:pt>
                <c:pt idx="200">
                  <c:v>259.66876919999999</c:v>
                </c:pt>
                <c:pt idx="201">
                  <c:v>259.77062340000003</c:v>
                </c:pt>
                <c:pt idx="202">
                  <c:v>259.82212880000003</c:v>
                </c:pt>
                <c:pt idx="203">
                  <c:v>259.89734010000001</c:v>
                </c:pt>
                <c:pt idx="204">
                  <c:v>259.8275491</c:v>
                </c:pt>
                <c:pt idx="205">
                  <c:v>259.96695990000001</c:v>
                </c:pt>
                <c:pt idx="206">
                  <c:v>259.75433169999997</c:v>
                </c:pt>
                <c:pt idx="207">
                  <c:v>259.94940070000001</c:v>
                </c:pt>
                <c:pt idx="208">
                  <c:v>259.9160986</c:v>
                </c:pt>
                <c:pt idx="209">
                  <c:v>259.84398299999998</c:v>
                </c:pt>
                <c:pt idx="210">
                  <c:v>260.067069</c:v>
                </c:pt>
                <c:pt idx="211">
                  <c:v>260.15942130000002</c:v>
                </c:pt>
                <c:pt idx="212">
                  <c:v>260.3332623</c:v>
                </c:pt>
                <c:pt idx="213">
                  <c:v>260.24922420000001</c:v>
                </c:pt>
                <c:pt idx="214">
                  <c:v>260.24051780000002</c:v>
                </c:pt>
                <c:pt idx="215">
                  <c:v>260.34977090000001</c:v>
                </c:pt>
                <c:pt idx="216">
                  <c:v>260.35833050000002</c:v>
                </c:pt>
                <c:pt idx="217">
                  <c:v>260.2464349</c:v>
                </c:pt>
                <c:pt idx="218">
                  <c:v>260.16424419999998</c:v>
                </c:pt>
                <c:pt idx="219">
                  <c:v>260.42169289999998</c:v>
                </c:pt>
                <c:pt idx="220">
                  <c:v>260.14464240000001</c:v>
                </c:pt>
                <c:pt idx="221">
                  <c:v>260.3144648</c:v>
                </c:pt>
                <c:pt idx="222">
                  <c:v>260.3013196</c:v>
                </c:pt>
                <c:pt idx="223">
                  <c:v>260.59116749999998</c:v>
                </c:pt>
                <c:pt idx="224">
                  <c:v>260.43533109999998</c:v>
                </c:pt>
                <c:pt idx="225">
                  <c:v>260.34034050000002</c:v>
                </c:pt>
                <c:pt idx="226">
                  <c:v>260.35785780000003</c:v>
                </c:pt>
                <c:pt idx="227">
                  <c:v>260.41985290000002</c:v>
                </c:pt>
                <c:pt idx="228">
                  <c:v>260.52514709999997</c:v>
                </c:pt>
                <c:pt idx="229">
                  <c:v>260.41194899999999</c:v>
                </c:pt>
                <c:pt idx="230">
                  <c:v>260.46439670000001</c:v>
                </c:pt>
                <c:pt idx="231">
                  <c:v>260.816622</c:v>
                </c:pt>
                <c:pt idx="232">
                  <c:v>260.83613389999999</c:v>
                </c:pt>
                <c:pt idx="233">
                  <c:v>260.81244659999999</c:v>
                </c:pt>
                <c:pt idx="234">
                  <c:v>260.61053019999997</c:v>
                </c:pt>
                <c:pt idx="235">
                  <c:v>260.67470230000004</c:v>
                </c:pt>
                <c:pt idx="236">
                  <c:v>260.7139052</c:v>
                </c:pt>
                <c:pt idx="237">
                  <c:v>260.52132979999999</c:v>
                </c:pt>
                <c:pt idx="238">
                  <c:v>260.59508219999998</c:v>
                </c:pt>
                <c:pt idx="239">
                  <c:v>260.69948240000002</c:v>
                </c:pt>
                <c:pt idx="240">
                  <c:v>260.64356309999999</c:v>
                </c:pt>
                <c:pt idx="241">
                  <c:v>260.62053420000001</c:v>
                </c:pt>
                <c:pt idx="242">
                  <c:v>260.7868378</c:v>
                </c:pt>
                <c:pt idx="243">
                  <c:v>260.64491530000004</c:v>
                </c:pt>
                <c:pt idx="244">
                  <c:v>260.37715070000002</c:v>
                </c:pt>
                <c:pt idx="245">
                  <c:v>260.63547949999997</c:v>
                </c:pt>
                <c:pt idx="246">
                  <c:v>260.78395380000001</c:v>
                </c:pt>
                <c:pt idx="247">
                  <c:v>260.58040410000001</c:v>
                </c:pt>
                <c:pt idx="248">
                  <c:v>260.74295430000001</c:v>
                </c:pt>
                <c:pt idx="249">
                  <c:v>260.67282299999999</c:v>
                </c:pt>
                <c:pt idx="250">
                  <c:v>260.8128911</c:v>
                </c:pt>
                <c:pt idx="251">
                  <c:v>261.00967589999999</c:v>
                </c:pt>
                <c:pt idx="252">
                  <c:v>260.95991409999999</c:v>
                </c:pt>
                <c:pt idx="253">
                  <c:v>260.96593910000001</c:v>
                </c:pt>
                <c:pt idx="254">
                  <c:v>260.88516069999997</c:v>
                </c:pt>
                <c:pt idx="255">
                  <c:v>260.8850334</c:v>
                </c:pt>
                <c:pt idx="256">
                  <c:v>260.79998590000002</c:v>
                </c:pt>
                <c:pt idx="257">
                  <c:v>260.80745139999999</c:v>
                </c:pt>
                <c:pt idx="258">
                  <c:v>260.662893</c:v>
                </c:pt>
                <c:pt idx="259">
                  <c:v>260.64966440000001</c:v>
                </c:pt>
                <c:pt idx="260">
                  <c:v>260.74422650000002</c:v>
                </c:pt>
                <c:pt idx="261">
                  <c:v>260.60330440000001</c:v>
                </c:pt>
                <c:pt idx="262">
                  <c:v>260.74215950000001</c:v>
                </c:pt>
                <c:pt idx="263">
                  <c:v>261.04402569999996</c:v>
                </c:pt>
                <c:pt idx="264">
                  <c:v>261.09533010000001</c:v>
                </c:pt>
                <c:pt idx="265">
                  <c:v>261.0777286</c:v>
                </c:pt>
                <c:pt idx="266">
                  <c:v>261.24755469999997</c:v>
                </c:pt>
                <c:pt idx="267">
                  <c:v>261.09072580000003</c:v>
                </c:pt>
                <c:pt idx="268">
                  <c:v>261.21090380000004</c:v>
                </c:pt>
                <c:pt idx="269">
                  <c:v>261.23820269999999</c:v>
                </c:pt>
                <c:pt idx="270">
                  <c:v>261.06338519999997</c:v>
                </c:pt>
                <c:pt idx="271">
                  <c:v>261.19876210000001</c:v>
                </c:pt>
                <c:pt idx="272">
                  <c:v>260.9660399</c:v>
                </c:pt>
                <c:pt idx="273">
                  <c:v>261.01135019999998</c:v>
                </c:pt>
                <c:pt idx="274">
                  <c:v>260.68342619999999</c:v>
                </c:pt>
                <c:pt idx="275">
                  <c:v>260.98411730000004</c:v>
                </c:pt>
                <c:pt idx="276">
                  <c:v>260.89110529999999</c:v>
                </c:pt>
                <c:pt idx="277">
                  <c:v>260.88331219999998</c:v>
                </c:pt>
                <c:pt idx="278">
                  <c:v>261.09743079999998</c:v>
                </c:pt>
                <c:pt idx="279">
                  <c:v>261.0364793</c:v>
                </c:pt>
                <c:pt idx="280">
                  <c:v>260.84989519999999</c:v>
                </c:pt>
                <c:pt idx="281">
                  <c:v>260.84793259999998</c:v>
                </c:pt>
                <c:pt idx="282">
                  <c:v>261.10115740000003</c:v>
                </c:pt>
                <c:pt idx="283">
                  <c:v>260.92086039999998</c:v>
                </c:pt>
                <c:pt idx="284">
                  <c:v>260.72302869999999</c:v>
                </c:pt>
                <c:pt idx="285">
                  <c:v>260.55252209999998</c:v>
                </c:pt>
                <c:pt idx="286">
                  <c:v>260.79069559999999</c:v>
                </c:pt>
                <c:pt idx="287">
                  <c:v>260.8535296</c:v>
                </c:pt>
                <c:pt idx="288">
                  <c:v>260.72488369999996</c:v>
                </c:pt>
                <c:pt idx="289">
                  <c:v>260.96648269999997</c:v>
                </c:pt>
                <c:pt idx="290">
                  <c:v>260.6523004</c:v>
                </c:pt>
                <c:pt idx="291">
                  <c:v>260.56456839999998</c:v>
                </c:pt>
                <c:pt idx="292">
                  <c:v>260.65123169999998</c:v>
                </c:pt>
                <c:pt idx="293">
                  <c:v>260.95908159999999</c:v>
                </c:pt>
                <c:pt idx="294">
                  <c:v>260.82123539999998</c:v>
                </c:pt>
                <c:pt idx="295">
                  <c:v>260.58206540000003</c:v>
                </c:pt>
                <c:pt idx="296">
                  <c:v>260.62814280000003</c:v>
                </c:pt>
                <c:pt idx="297">
                  <c:v>260.7047895</c:v>
                </c:pt>
                <c:pt idx="298">
                  <c:v>260.79119909999997</c:v>
                </c:pt>
                <c:pt idx="299">
                  <c:v>260.64497710000001</c:v>
                </c:pt>
                <c:pt idx="300">
                  <c:v>260.53159040000003</c:v>
                </c:pt>
                <c:pt idx="301">
                  <c:v>260.56070799999998</c:v>
                </c:pt>
                <c:pt idx="302">
                  <c:v>260.34148110000001</c:v>
                </c:pt>
                <c:pt idx="303">
                  <c:v>260.47979470000001</c:v>
                </c:pt>
                <c:pt idx="304">
                  <c:v>260.60829710000002</c:v>
                </c:pt>
                <c:pt idx="305">
                  <c:v>260.73870149999999</c:v>
                </c:pt>
                <c:pt idx="306">
                  <c:v>260.69493699999998</c:v>
                </c:pt>
                <c:pt idx="307">
                  <c:v>260.8043614</c:v>
                </c:pt>
                <c:pt idx="308">
                  <c:v>260.82513590000002</c:v>
                </c:pt>
                <c:pt idx="309">
                  <c:v>260.53735619999998</c:v>
                </c:pt>
                <c:pt idx="310">
                  <c:v>260.71015469999998</c:v>
                </c:pt>
                <c:pt idx="311">
                  <c:v>260.71560879999998</c:v>
                </c:pt>
                <c:pt idx="312">
                  <c:v>261.00741169999998</c:v>
                </c:pt>
                <c:pt idx="313">
                  <c:v>261.04122869999998</c:v>
                </c:pt>
                <c:pt idx="314">
                  <c:v>260.88238239999998</c:v>
                </c:pt>
                <c:pt idx="315">
                  <c:v>260.73440679999999</c:v>
                </c:pt>
                <c:pt idx="316">
                  <c:v>260.83248140000001</c:v>
                </c:pt>
                <c:pt idx="317">
                  <c:v>260.90038279999999</c:v>
                </c:pt>
                <c:pt idx="318">
                  <c:v>260.7909406</c:v>
                </c:pt>
                <c:pt idx="319">
                  <c:v>260.89655340000002</c:v>
                </c:pt>
                <c:pt idx="320">
                  <c:v>260.7492881</c:v>
                </c:pt>
                <c:pt idx="321">
                  <c:v>260.76415130000004</c:v>
                </c:pt>
                <c:pt idx="322">
                  <c:v>260.9577855</c:v>
                </c:pt>
                <c:pt idx="323">
                  <c:v>261.00757759999999</c:v>
                </c:pt>
                <c:pt idx="324">
                  <c:v>260.8244626</c:v>
                </c:pt>
                <c:pt idx="325">
                  <c:v>260.8794742</c:v>
                </c:pt>
                <c:pt idx="326">
                  <c:v>261.12430690000002</c:v>
                </c:pt>
                <c:pt idx="327">
                  <c:v>261.01479390000003</c:v>
                </c:pt>
                <c:pt idx="328">
                  <c:v>260.99708850000002</c:v>
                </c:pt>
                <c:pt idx="329">
                  <c:v>260.58105990000001</c:v>
                </c:pt>
                <c:pt idx="330">
                  <c:v>260.72246519999999</c:v>
                </c:pt>
                <c:pt idx="331">
                  <c:v>260.70155719999997</c:v>
                </c:pt>
                <c:pt idx="332">
                  <c:v>260.795883</c:v>
                </c:pt>
                <c:pt idx="333">
                  <c:v>260.71334509999997</c:v>
                </c:pt>
                <c:pt idx="334">
                  <c:v>260.93564889999999</c:v>
                </c:pt>
                <c:pt idx="335">
                  <c:v>261.01571209999997</c:v>
                </c:pt>
                <c:pt idx="336">
                  <c:v>261.38280450000002</c:v>
                </c:pt>
                <c:pt idx="337">
                  <c:v>261.34314340000003</c:v>
                </c:pt>
                <c:pt idx="338">
                  <c:v>261.25820299999998</c:v>
                </c:pt>
                <c:pt idx="339">
                  <c:v>261.37710659999999</c:v>
                </c:pt>
                <c:pt idx="340">
                  <c:v>261.39752930000003</c:v>
                </c:pt>
                <c:pt idx="341">
                  <c:v>261.33262509999997</c:v>
                </c:pt>
                <c:pt idx="342">
                  <c:v>261.41710119999999</c:v>
                </c:pt>
                <c:pt idx="343">
                  <c:v>261.40107180000001</c:v>
                </c:pt>
                <c:pt idx="344">
                  <c:v>261.26773320000001</c:v>
                </c:pt>
                <c:pt idx="345">
                  <c:v>261.3272877</c:v>
                </c:pt>
                <c:pt idx="346">
                  <c:v>261.38976439999999</c:v>
                </c:pt>
                <c:pt idx="347">
                  <c:v>261.25134889999998</c:v>
                </c:pt>
                <c:pt idx="348">
                  <c:v>261.41209620000001</c:v>
                </c:pt>
                <c:pt idx="349">
                  <c:v>261.4598527</c:v>
                </c:pt>
                <c:pt idx="350">
                  <c:v>261.35597710000002</c:v>
                </c:pt>
                <c:pt idx="351">
                  <c:v>261.44554310000001</c:v>
                </c:pt>
                <c:pt idx="352">
                  <c:v>261.5490499</c:v>
                </c:pt>
                <c:pt idx="353">
                  <c:v>261.43848489999999</c:v>
                </c:pt>
                <c:pt idx="354">
                  <c:v>261.72517390000002</c:v>
                </c:pt>
                <c:pt idx="355">
                  <c:v>261.3769676</c:v>
                </c:pt>
                <c:pt idx="356">
                  <c:v>261.43775959999999</c:v>
                </c:pt>
                <c:pt idx="357">
                  <c:v>261.64857979999999</c:v>
                </c:pt>
                <c:pt idx="358">
                  <c:v>261.4702489</c:v>
                </c:pt>
                <c:pt idx="359">
                  <c:v>261.5877107</c:v>
                </c:pt>
                <c:pt idx="360">
                  <c:v>261.63523240000001</c:v>
                </c:pt>
                <c:pt idx="361">
                  <c:v>261.69232099999999</c:v>
                </c:pt>
                <c:pt idx="362">
                  <c:v>261.20298030000004</c:v>
                </c:pt>
                <c:pt idx="363">
                  <c:v>261.20061600000002</c:v>
                </c:pt>
                <c:pt idx="364">
                  <c:v>261.45336530000003</c:v>
                </c:pt>
                <c:pt idx="365">
                  <c:v>261.59780929999999</c:v>
                </c:pt>
                <c:pt idx="366">
                  <c:v>261.32467680000002</c:v>
                </c:pt>
                <c:pt idx="367">
                  <c:v>261.15913749999999</c:v>
                </c:pt>
                <c:pt idx="368">
                  <c:v>261.1016242</c:v>
                </c:pt>
                <c:pt idx="369">
                  <c:v>261.11160940000002</c:v>
                </c:pt>
                <c:pt idx="370">
                  <c:v>261.28527180000003</c:v>
                </c:pt>
                <c:pt idx="371">
                  <c:v>261.46449150000001</c:v>
                </c:pt>
                <c:pt idx="372">
                  <c:v>261.56020769999998</c:v>
                </c:pt>
                <c:pt idx="373">
                  <c:v>261.23813439999998</c:v>
                </c:pt>
                <c:pt idx="374">
                  <c:v>261.45258200000001</c:v>
                </c:pt>
                <c:pt idx="375">
                  <c:v>261.33632160000002</c:v>
                </c:pt>
                <c:pt idx="376">
                  <c:v>261.45628959999999</c:v>
                </c:pt>
                <c:pt idx="377">
                  <c:v>261.41621400000002</c:v>
                </c:pt>
                <c:pt idx="378">
                  <c:v>261.29329869999998</c:v>
                </c:pt>
                <c:pt idx="379">
                  <c:v>261.30265230000003</c:v>
                </c:pt>
                <c:pt idx="380">
                  <c:v>261.32887950000003</c:v>
                </c:pt>
                <c:pt idx="381">
                  <c:v>261.21554930000002</c:v>
                </c:pt>
                <c:pt idx="382">
                  <c:v>261.04479759999998</c:v>
                </c:pt>
                <c:pt idx="383">
                  <c:v>261.17124030000002</c:v>
                </c:pt>
                <c:pt idx="384">
                  <c:v>261.25774089999999</c:v>
                </c:pt>
                <c:pt idx="385">
                  <c:v>261.25377530000003</c:v>
                </c:pt>
                <c:pt idx="386">
                  <c:v>261.4629625</c:v>
                </c:pt>
                <c:pt idx="387">
                  <c:v>261.73532879999999</c:v>
                </c:pt>
                <c:pt idx="388">
                  <c:v>261.84291840000003</c:v>
                </c:pt>
                <c:pt idx="389">
                  <c:v>261.80154469999997</c:v>
                </c:pt>
                <c:pt idx="390">
                  <c:v>261.85158910000001</c:v>
                </c:pt>
                <c:pt idx="391">
                  <c:v>261.74487340000002</c:v>
                </c:pt>
                <c:pt idx="392">
                  <c:v>261.50514809999999</c:v>
                </c:pt>
                <c:pt idx="393">
                  <c:v>261.51083169999998</c:v>
                </c:pt>
                <c:pt idx="394">
                  <c:v>261.5599502</c:v>
                </c:pt>
                <c:pt idx="395">
                  <c:v>261.62697470000001</c:v>
                </c:pt>
                <c:pt idx="396">
                  <c:v>261.59162400000002</c:v>
                </c:pt>
                <c:pt idx="397">
                  <c:v>261.52515779999999</c:v>
                </c:pt>
                <c:pt idx="398">
                  <c:v>261.56372930000003</c:v>
                </c:pt>
                <c:pt idx="399">
                  <c:v>261.49392790000002</c:v>
                </c:pt>
                <c:pt idx="400">
                  <c:v>261.62131529999999</c:v>
                </c:pt>
                <c:pt idx="401">
                  <c:v>261.51409189999998</c:v>
                </c:pt>
                <c:pt idx="402">
                  <c:v>261.6189134</c:v>
                </c:pt>
                <c:pt idx="403">
                  <c:v>261.55828939999998</c:v>
                </c:pt>
                <c:pt idx="404">
                  <c:v>261.5067171</c:v>
                </c:pt>
                <c:pt idx="405">
                  <c:v>261.63686610000002</c:v>
                </c:pt>
                <c:pt idx="406">
                  <c:v>261.58400590000002</c:v>
                </c:pt>
                <c:pt idx="407">
                  <c:v>261.52655369999997</c:v>
                </c:pt>
                <c:pt idx="408">
                  <c:v>261.38381580000004</c:v>
                </c:pt>
                <c:pt idx="409">
                  <c:v>261.53141460000001</c:v>
                </c:pt>
                <c:pt idx="410">
                  <c:v>261.65470210000001</c:v>
                </c:pt>
                <c:pt idx="411">
                  <c:v>261.73831130000002</c:v>
                </c:pt>
                <c:pt idx="412">
                  <c:v>261.8821676</c:v>
                </c:pt>
                <c:pt idx="413">
                  <c:v>261.96416419999997</c:v>
                </c:pt>
                <c:pt idx="414">
                  <c:v>261.8695247</c:v>
                </c:pt>
                <c:pt idx="415">
                  <c:v>261.80067700000001</c:v>
                </c:pt>
                <c:pt idx="416">
                  <c:v>261.95637579999999</c:v>
                </c:pt>
                <c:pt idx="417">
                  <c:v>261.81798930000002</c:v>
                </c:pt>
                <c:pt idx="418">
                  <c:v>261.84479709999999</c:v>
                </c:pt>
                <c:pt idx="419">
                  <c:v>261.64646850000003</c:v>
                </c:pt>
                <c:pt idx="420">
                  <c:v>261.95191619999997</c:v>
                </c:pt>
                <c:pt idx="421">
                  <c:v>261.8936612</c:v>
                </c:pt>
                <c:pt idx="422">
                  <c:v>261.71962819999999</c:v>
                </c:pt>
                <c:pt idx="423">
                  <c:v>261.51738610000001</c:v>
                </c:pt>
                <c:pt idx="424">
                  <c:v>261.55785350000002</c:v>
                </c:pt>
                <c:pt idx="425">
                  <c:v>261.64516930000002</c:v>
                </c:pt>
                <c:pt idx="426">
                  <c:v>261.41023960000001</c:v>
                </c:pt>
                <c:pt idx="427">
                  <c:v>261.63998750000002</c:v>
                </c:pt>
                <c:pt idx="428">
                  <c:v>261.66585190000001</c:v>
                </c:pt>
                <c:pt idx="429">
                  <c:v>261.80693259999998</c:v>
                </c:pt>
                <c:pt idx="430">
                  <c:v>261.61059540000002</c:v>
                </c:pt>
                <c:pt idx="431">
                  <c:v>261.2662502</c:v>
                </c:pt>
                <c:pt idx="432">
                  <c:v>261.35525740000003</c:v>
                </c:pt>
                <c:pt idx="433">
                  <c:v>261.51600000000002</c:v>
                </c:pt>
                <c:pt idx="434">
                  <c:v>261.57767740000003</c:v>
                </c:pt>
                <c:pt idx="435">
                  <c:v>261.43035079999999</c:v>
                </c:pt>
                <c:pt idx="436">
                  <c:v>261.48232369999999</c:v>
                </c:pt>
                <c:pt idx="437">
                  <c:v>261.46395269999999</c:v>
                </c:pt>
                <c:pt idx="438">
                  <c:v>261.58902919999997</c:v>
                </c:pt>
                <c:pt idx="439">
                  <c:v>261.85305740000001</c:v>
                </c:pt>
                <c:pt idx="440">
                  <c:v>261.46634399999999</c:v>
                </c:pt>
                <c:pt idx="441">
                  <c:v>261.85627970000002</c:v>
                </c:pt>
                <c:pt idx="442">
                  <c:v>261.8731894</c:v>
                </c:pt>
                <c:pt idx="443">
                  <c:v>261.91080099999999</c:v>
                </c:pt>
                <c:pt idx="444">
                  <c:v>261.82302329999999</c:v>
                </c:pt>
                <c:pt idx="445">
                  <c:v>262.07898599999999</c:v>
                </c:pt>
                <c:pt idx="446">
                  <c:v>262.04298829999999</c:v>
                </c:pt>
                <c:pt idx="447">
                  <c:v>261.96817179999999</c:v>
                </c:pt>
                <c:pt idx="448">
                  <c:v>261.97603069999997</c:v>
                </c:pt>
                <c:pt idx="449">
                  <c:v>262.03531169999997</c:v>
                </c:pt>
                <c:pt idx="450">
                  <c:v>261.78034700000001</c:v>
                </c:pt>
                <c:pt idx="451">
                  <c:v>261.7496615</c:v>
                </c:pt>
                <c:pt idx="452">
                  <c:v>261.65185209999999</c:v>
                </c:pt>
                <c:pt idx="453">
                  <c:v>261.87363669999996</c:v>
                </c:pt>
                <c:pt idx="454">
                  <c:v>261.86676740000001</c:v>
                </c:pt>
                <c:pt idx="455">
                  <c:v>262.05122410000001</c:v>
                </c:pt>
                <c:pt idx="456">
                  <c:v>262.0058014</c:v>
                </c:pt>
                <c:pt idx="457">
                  <c:v>262.2833048</c:v>
                </c:pt>
                <c:pt idx="458">
                  <c:v>262.43467909999998</c:v>
                </c:pt>
                <c:pt idx="459">
                  <c:v>262.11921440000003</c:v>
                </c:pt>
                <c:pt idx="460">
                  <c:v>262.1630768</c:v>
                </c:pt>
                <c:pt idx="461">
                  <c:v>262.14172439999999</c:v>
                </c:pt>
                <c:pt idx="462">
                  <c:v>262.05607580000003</c:v>
                </c:pt>
                <c:pt idx="463">
                  <c:v>262.18826300000001</c:v>
                </c:pt>
                <c:pt idx="464">
                  <c:v>262.14844669999997</c:v>
                </c:pt>
                <c:pt idx="465">
                  <c:v>262.16984250000002</c:v>
                </c:pt>
                <c:pt idx="466">
                  <c:v>262.31536</c:v>
                </c:pt>
                <c:pt idx="467">
                  <c:v>261.90828429999999</c:v>
                </c:pt>
                <c:pt idx="468">
                  <c:v>261.99931140000001</c:v>
                </c:pt>
                <c:pt idx="469">
                  <c:v>261.95341080000003</c:v>
                </c:pt>
                <c:pt idx="470">
                  <c:v>262.30457819999998</c:v>
                </c:pt>
                <c:pt idx="471">
                  <c:v>262.3451877</c:v>
                </c:pt>
                <c:pt idx="472">
                  <c:v>262.38677890000002</c:v>
                </c:pt>
                <c:pt idx="473">
                  <c:v>262.27244990000003</c:v>
                </c:pt>
                <c:pt idx="474">
                  <c:v>262.07304090000002</c:v>
                </c:pt>
                <c:pt idx="475">
                  <c:v>262.02474949999998</c:v>
                </c:pt>
                <c:pt idx="476">
                  <c:v>262.14990519999998</c:v>
                </c:pt>
                <c:pt idx="477">
                  <c:v>261.9811057</c:v>
                </c:pt>
                <c:pt idx="478">
                  <c:v>262.10910660000002</c:v>
                </c:pt>
                <c:pt idx="479">
                  <c:v>262.41716709999997</c:v>
                </c:pt>
                <c:pt idx="480">
                  <c:v>262.24415290000002</c:v>
                </c:pt>
                <c:pt idx="481">
                  <c:v>262.16511959999997</c:v>
                </c:pt>
                <c:pt idx="482">
                  <c:v>262.29219669999998</c:v>
                </c:pt>
                <c:pt idx="483">
                  <c:v>262.10117300000002</c:v>
                </c:pt>
                <c:pt idx="484">
                  <c:v>261.93310380000003</c:v>
                </c:pt>
                <c:pt idx="485">
                  <c:v>261.82987439999999</c:v>
                </c:pt>
                <c:pt idx="486">
                  <c:v>261.9447045</c:v>
                </c:pt>
                <c:pt idx="487">
                  <c:v>262.04852210000001</c:v>
                </c:pt>
                <c:pt idx="488">
                  <c:v>262.1400041</c:v>
                </c:pt>
                <c:pt idx="489">
                  <c:v>261.90069</c:v>
                </c:pt>
                <c:pt idx="490">
                  <c:v>261.90808490000001</c:v>
                </c:pt>
                <c:pt idx="491">
                  <c:v>261.91151020000001</c:v>
                </c:pt>
                <c:pt idx="492">
                  <c:v>261.97911269999997</c:v>
                </c:pt>
                <c:pt idx="493">
                  <c:v>261.92767409999999</c:v>
                </c:pt>
                <c:pt idx="494">
                  <c:v>262.3217679</c:v>
                </c:pt>
                <c:pt idx="495">
                  <c:v>262.00803860000002</c:v>
                </c:pt>
                <c:pt idx="496">
                  <c:v>262.17901869999997</c:v>
                </c:pt>
                <c:pt idx="497">
                  <c:v>262.21037680000001</c:v>
                </c:pt>
                <c:pt idx="498">
                  <c:v>262.08274160000002</c:v>
                </c:pt>
                <c:pt idx="499">
                  <c:v>261.9102087</c:v>
                </c:pt>
                <c:pt idx="500">
                  <c:v>261.94673490000002</c:v>
                </c:pt>
                <c:pt idx="501">
                  <c:v>261.77261519999996</c:v>
                </c:pt>
                <c:pt idx="502">
                  <c:v>261.79163790000001</c:v>
                </c:pt>
                <c:pt idx="503">
                  <c:v>262.05567459999997</c:v>
                </c:pt>
                <c:pt idx="504">
                  <c:v>262.13790660000001</c:v>
                </c:pt>
                <c:pt idx="505">
                  <c:v>261.90247210000001</c:v>
                </c:pt>
                <c:pt idx="506">
                  <c:v>261.67544770000001</c:v>
                </c:pt>
                <c:pt idx="507">
                  <c:v>262.13221190000002</c:v>
                </c:pt>
                <c:pt idx="508">
                  <c:v>262.26912609999999</c:v>
                </c:pt>
                <c:pt idx="509">
                  <c:v>262.12840879999999</c:v>
                </c:pt>
                <c:pt idx="510">
                  <c:v>262.04525660000002</c:v>
                </c:pt>
                <c:pt idx="511">
                  <c:v>261.87318569999996</c:v>
                </c:pt>
                <c:pt idx="512">
                  <c:v>262.115951</c:v>
                </c:pt>
                <c:pt idx="513">
                  <c:v>262.16392059999998</c:v>
                </c:pt>
                <c:pt idx="514">
                  <c:v>261.77030289999999</c:v>
                </c:pt>
                <c:pt idx="515">
                  <c:v>261.90131819999999</c:v>
                </c:pt>
                <c:pt idx="516">
                  <c:v>261.96440059999998</c:v>
                </c:pt>
                <c:pt idx="517">
                  <c:v>261.95356930000003</c:v>
                </c:pt>
                <c:pt idx="518">
                  <c:v>262.09583309999999</c:v>
                </c:pt>
                <c:pt idx="519">
                  <c:v>262.06438580000003</c:v>
                </c:pt>
                <c:pt idx="520">
                  <c:v>261.93020250000001</c:v>
                </c:pt>
                <c:pt idx="521">
                  <c:v>262.05196860000001</c:v>
                </c:pt>
                <c:pt idx="522">
                  <c:v>262.02370539999998</c:v>
                </c:pt>
                <c:pt idx="523">
                  <c:v>262.08451580000002</c:v>
                </c:pt>
                <c:pt idx="524">
                  <c:v>262.11993009999998</c:v>
                </c:pt>
                <c:pt idx="525">
                  <c:v>261.75994350000002</c:v>
                </c:pt>
                <c:pt idx="526">
                  <c:v>261.9870755</c:v>
                </c:pt>
                <c:pt idx="527">
                  <c:v>262.00825309999999</c:v>
                </c:pt>
                <c:pt idx="528">
                  <c:v>262.04093030000001</c:v>
                </c:pt>
                <c:pt idx="529">
                  <c:v>262.02826019999998</c:v>
                </c:pt>
                <c:pt idx="530">
                  <c:v>262.0299708</c:v>
                </c:pt>
                <c:pt idx="531">
                  <c:v>262.13914110000002</c:v>
                </c:pt>
                <c:pt idx="532">
                  <c:v>262.22790859999998</c:v>
                </c:pt>
                <c:pt idx="533">
                  <c:v>262.09348080000001</c:v>
                </c:pt>
                <c:pt idx="534">
                  <c:v>262.0907062</c:v>
                </c:pt>
                <c:pt idx="535">
                  <c:v>262.22155859999998</c:v>
                </c:pt>
                <c:pt idx="536">
                  <c:v>262.3737137</c:v>
                </c:pt>
                <c:pt idx="537">
                  <c:v>262.38384409999998</c:v>
                </c:pt>
                <c:pt idx="538">
                  <c:v>262.07606449999997</c:v>
                </c:pt>
                <c:pt idx="539">
                  <c:v>262.18882459999998</c:v>
                </c:pt>
                <c:pt idx="540">
                  <c:v>262.49772769999998</c:v>
                </c:pt>
                <c:pt idx="541">
                  <c:v>262.36898730000001</c:v>
                </c:pt>
                <c:pt idx="542">
                  <c:v>262.27490349999999</c:v>
                </c:pt>
                <c:pt idx="543">
                  <c:v>262.0745043</c:v>
                </c:pt>
                <c:pt idx="544">
                  <c:v>261.77442509999997</c:v>
                </c:pt>
                <c:pt idx="545">
                  <c:v>262.07118959999997</c:v>
                </c:pt>
                <c:pt idx="546">
                  <c:v>262.25256280000002</c:v>
                </c:pt>
                <c:pt idx="547">
                  <c:v>262.30022969999999</c:v>
                </c:pt>
                <c:pt idx="548">
                  <c:v>262.13600739999998</c:v>
                </c:pt>
                <c:pt idx="549">
                  <c:v>261.99699520000001</c:v>
                </c:pt>
                <c:pt idx="550">
                  <c:v>261.80271010000001</c:v>
                </c:pt>
                <c:pt idx="551">
                  <c:v>262.01402409999997</c:v>
                </c:pt>
                <c:pt idx="552">
                  <c:v>262.31444859999999</c:v>
                </c:pt>
                <c:pt idx="553">
                  <c:v>262.2011061</c:v>
                </c:pt>
                <c:pt idx="554">
                  <c:v>262.3756186</c:v>
                </c:pt>
                <c:pt idx="555">
                  <c:v>262.19485969999999</c:v>
                </c:pt>
                <c:pt idx="556">
                  <c:v>262.46072509999999</c:v>
                </c:pt>
                <c:pt idx="557">
                  <c:v>262.24921260000002</c:v>
                </c:pt>
                <c:pt idx="558">
                  <c:v>262.39176230000004</c:v>
                </c:pt>
                <c:pt idx="559">
                  <c:v>262.39428900000001</c:v>
                </c:pt>
                <c:pt idx="560">
                  <c:v>261.97456640000001</c:v>
                </c:pt>
                <c:pt idx="561">
                  <c:v>262.41884579999999</c:v>
                </c:pt>
                <c:pt idx="562">
                  <c:v>262.57166259999997</c:v>
                </c:pt>
                <c:pt idx="563">
                  <c:v>262.42354769999997</c:v>
                </c:pt>
                <c:pt idx="564">
                  <c:v>262.29177429999999</c:v>
                </c:pt>
                <c:pt idx="565">
                  <c:v>262.47284380000002</c:v>
                </c:pt>
                <c:pt idx="566">
                  <c:v>262.71561389999999</c:v>
                </c:pt>
                <c:pt idx="567">
                  <c:v>262.52199830000001</c:v>
                </c:pt>
                <c:pt idx="568">
                  <c:v>262.20665500000001</c:v>
                </c:pt>
                <c:pt idx="569">
                  <c:v>262.25182089999998</c:v>
                </c:pt>
                <c:pt idx="570">
                  <c:v>262.37285200000002</c:v>
                </c:pt>
                <c:pt idx="571">
                  <c:v>262.64910409999999</c:v>
                </c:pt>
                <c:pt idx="572">
                  <c:v>262.16997330000004</c:v>
                </c:pt>
                <c:pt idx="573">
                  <c:v>262.0442559</c:v>
                </c:pt>
                <c:pt idx="574">
                  <c:v>262.26621340000003</c:v>
                </c:pt>
                <c:pt idx="575">
                  <c:v>262.14250580000004</c:v>
                </c:pt>
                <c:pt idx="576">
                  <c:v>262.4119407</c:v>
                </c:pt>
                <c:pt idx="577">
                  <c:v>262.65953769999999</c:v>
                </c:pt>
                <c:pt idx="578">
                  <c:v>262.39185650000002</c:v>
                </c:pt>
                <c:pt idx="579">
                  <c:v>262.3710208</c:v>
                </c:pt>
                <c:pt idx="580">
                  <c:v>262.40270349999997</c:v>
                </c:pt>
                <c:pt idx="581">
                  <c:v>262.17037290000002</c:v>
                </c:pt>
                <c:pt idx="582">
                  <c:v>262.3792626</c:v>
                </c:pt>
                <c:pt idx="583">
                  <c:v>262.56669679999999</c:v>
                </c:pt>
                <c:pt idx="584">
                  <c:v>262.40032759999997</c:v>
                </c:pt>
                <c:pt idx="585">
                  <c:v>262.32744409999998</c:v>
                </c:pt>
                <c:pt idx="586">
                  <c:v>262.33942530000002</c:v>
                </c:pt>
                <c:pt idx="587">
                  <c:v>262.516276</c:v>
                </c:pt>
                <c:pt idx="588">
                  <c:v>262.59875319999998</c:v>
                </c:pt>
                <c:pt idx="589">
                  <c:v>262.6961513</c:v>
                </c:pt>
                <c:pt idx="590">
                  <c:v>262.62639300000001</c:v>
                </c:pt>
                <c:pt idx="591">
                  <c:v>262.67614119999996</c:v>
                </c:pt>
                <c:pt idx="592">
                  <c:v>262.75178110000002</c:v>
                </c:pt>
                <c:pt idx="593">
                  <c:v>262.8287583</c:v>
                </c:pt>
                <c:pt idx="594">
                  <c:v>262.83090129999999</c:v>
                </c:pt>
                <c:pt idx="595">
                  <c:v>262.79874319999999</c:v>
                </c:pt>
                <c:pt idx="596">
                  <c:v>262.58489069999996</c:v>
                </c:pt>
                <c:pt idx="597">
                  <c:v>262.3941006</c:v>
                </c:pt>
                <c:pt idx="598">
                  <c:v>262.56094810000002</c:v>
                </c:pt>
                <c:pt idx="599">
                  <c:v>262.53593380000001</c:v>
                </c:pt>
                <c:pt idx="600">
                  <c:v>262.48711159999999</c:v>
                </c:pt>
                <c:pt idx="601">
                  <c:v>262.68483789999999</c:v>
                </c:pt>
                <c:pt idx="602">
                  <c:v>262.7161241</c:v>
                </c:pt>
                <c:pt idx="603">
                  <c:v>262.78126980000002</c:v>
                </c:pt>
                <c:pt idx="604">
                  <c:v>262.83279010000001</c:v>
                </c:pt>
                <c:pt idx="605">
                  <c:v>262.92026859999999</c:v>
                </c:pt>
                <c:pt idx="606">
                  <c:v>262.71906849999999</c:v>
                </c:pt>
                <c:pt idx="607">
                  <c:v>262.67764669999997</c:v>
                </c:pt>
                <c:pt idx="608">
                  <c:v>262.82600609999997</c:v>
                </c:pt>
                <c:pt idx="609">
                  <c:v>263.00440309999999</c:v>
                </c:pt>
                <c:pt idx="610">
                  <c:v>263.13368759999997</c:v>
                </c:pt>
                <c:pt idx="611">
                  <c:v>262.98123409999999</c:v>
                </c:pt>
                <c:pt idx="612">
                  <c:v>262.73483160000001</c:v>
                </c:pt>
                <c:pt idx="613">
                  <c:v>262.9564105</c:v>
                </c:pt>
                <c:pt idx="614">
                  <c:v>263.2986712</c:v>
                </c:pt>
                <c:pt idx="615">
                  <c:v>262.93941280000001</c:v>
                </c:pt>
                <c:pt idx="616">
                  <c:v>262.99055870000001</c:v>
                </c:pt>
                <c:pt idx="617">
                  <c:v>262.73396609999998</c:v>
                </c:pt>
                <c:pt idx="618">
                  <c:v>262.79296779999999</c:v>
                </c:pt>
                <c:pt idx="619">
                  <c:v>262.76119090000003</c:v>
                </c:pt>
                <c:pt idx="620">
                  <c:v>262.88881190000001</c:v>
                </c:pt>
                <c:pt idx="621">
                  <c:v>262.99835619999999</c:v>
                </c:pt>
                <c:pt idx="622">
                  <c:v>262.93166070000001</c:v>
                </c:pt>
                <c:pt idx="623">
                  <c:v>262.85539749999998</c:v>
                </c:pt>
                <c:pt idx="624">
                  <c:v>263.24112350000001</c:v>
                </c:pt>
                <c:pt idx="625">
                  <c:v>263.28644919999999</c:v>
                </c:pt>
                <c:pt idx="626">
                  <c:v>263.0066678</c:v>
                </c:pt>
                <c:pt idx="627">
                  <c:v>262.84370180000002</c:v>
                </c:pt>
                <c:pt idx="628">
                  <c:v>262.86896619999999</c:v>
                </c:pt>
                <c:pt idx="629">
                  <c:v>263.0809165</c:v>
                </c:pt>
                <c:pt idx="630">
                  <c:v>263.1039596</c:v>
                </c:pt>
                <c:pt idx="631">
                  <c:v>262.91236269999996</c:v>
                </c:pt>
                <c:pt idx="632">
                  <c:v>263.1008405</c:v>
                </c:pt>
                <c:pt idx="633">
                  <c:v>263.33928900000001</c:v>
                </c:pt>
                <c:pt idx="634">
                  <c:v>263.54102799999998</c:v>
                </c:pt>
                <c:pt idx="635">
                  <c:v>263.50843509999999</c:v>
                </c:pt>
                <c:pt idx="636">
                  <c:v>263.26308059999997</c:v>
                </c:pt>
                <c:pt idx="637">
                  <c:v>263.10383150000001</c:v>
                </c:pt>
                <c:pt idx="638">
                  <c:v>263.51965059999998</c:v>
                </c:pt>
                <c:pt idx="639">
                  <c:v>263.41781609999998</c:v>
                </c:pt>
                <c:pt idx="640">
                  <c:v>263.55790830000001</c:v>
                </c:pt>
                <c:pt idx="641">
                  <c:v>263.24237429999999</c:v>
                </c:pt>
                <c:pt idx="642">
                  <c:v>263.03127410000002</c:v>
                </c:pt>
                <c:pt idx="643">
                  <c:v>263.2708437</c:v>
                </c:pt>
                <c:pt idx="644">
                  <c:v>263.24254969999998</c:v>
                </c:pt>
                <c:pt idx="645">
                  <c:v>263.16941370000001</c:v>
                </c:pt>
                <c:pt idx="646">
                  <c:v>263.202066</c:v>
                </c:pt>
                <c:pt idx="647">
                  <c:v>263.30346580000003</c:v>
                </c:pt>
                <c:pt idx="648">
                  <c:v>263.17970009999999</c:v>
                </c:pt>
                <c:pt idx="649">
                  <c:v>263.03143740000002</c:v>
                </c:pt>
                <c:pt idx="650">
                  <c:v>262.98674149999999</c:v>
                </c:pt>
                <c:pt idx="651">
                  <c:v>263.37190939999999</c:v>
                </c:pt>
                <c:pt idx="652">
                  <c:v>263.58790449999998</c:v>
                </c:pt>
                <c:pt idx="653">
                  <c:v>263.41408269999999</c:v>
                </c:pt>
                <c:pt idx="654">
                  <c:v>263.35815439999999</c:v>
                </c:pt>
                <c:pt idx="655">
                  <c:v>263.42214150000001</c:v>
                </c:pt>
                <c:pt idx="656">
                  <c:v>263.18266769999997</c:v>
                </c:pt>
                <c:pt idx="657">
                  <c:v>263.18073809999999</c:v>
                </c:pt>
                <c:pt idx="658">
                  <c:v>263.29614559999999</c:v>
                </c:pt>
                <c:pt idx="659">
                  <c:v>263.59507009999999</c:v>
                </c:pt>
                <c:pt idx="660">
                  <c:v>263.32282500000002</c:v>
                </c:pt>
                <c:pt idx="661">
                  <c:v>263.40434800000003</c:v>
                </c:pt>
                <c:pt idx="662">
                  <c:v>263.52969730000001</c:v>
                </c:pt>
                <c:pt idx="663">
                  <c:v>263.58201009999999</c:v>
                </c:pt>
                <c:pt idx="664">
                  <c:v>263.59101830000003</c:v>
                </c:pt>
                <c:pt idx="665">
                  <c:v>263.3595345</c:v>
                </c:pt>
                <c:pt idx="666">
                  <c:v>263.32837330000001</c:v>
                </c:pt>
                <c:pt idx="667">
                  <c:v>263.21505489999998</c:v>
                </c:pt>
                <c:pt idx="668">
                  <c:v>263.30270719999999</c:v>
                </c:pt>
                <c:pt idx="669">
                  <c:v>263.2915716</c:v>
                </c:pt>
                <c:pt idx="670">
                  <c:v>263.2448339</c:v>
                </c:pt>
                <c:pt idx="671">
                  <c:v>263.24813169999999</c:v>
                </c:pt>
                <c:pt idx="672">
                  <c:v>263.57522669999997</c:v>
                </c:pt>
                <c:pt idx="673">
                  <c:v>263.44900849999999</c:v>
                </c:pt>
                <c:pt idx="674">
                  <c:v>263.42831239999998</c:v>
                </c:pt>
                <c:pt idx="675">
                  <c:v>263.55843329999999</c:v>
                </c:pt>
                <c:pt idx="676">
                  <c:v>263.6499953</c:v>
                </c:pt>
                <c:pt idx="677">
                  <c:v>263.5540206</c:v>
                </c:pt>
                <c:pt idx="678">
                  <c:v>263.62056209999997</c:v>
                </c:pt>
                <c:pt idx="679">
                  <c:v>263.33447389999998</c:v>
                </c:pt>
                <c:pt idx="680">
                  <c:v>263.31508000000002</c:v>
                </c:pt>
                <c:pt idx="681">
                  <c:v>263.52921980000002</c:v>
                </c:pt>
                <c:pt idx="682">
                  <c:v>263.3130377</c:v>
                </c:pt>
                <c:pt idx="683">
                  <c:v>263.47039239999998</c:v>
                </c:pt>
                <c:pt idx="684">
                  <c:v>263.42391249999997</c:v>
                </c:pt>
                <c:pt idx="685">
                  <c:v>263.16548419999998</c:v>
                </c:pt>
                <c:pt idx="686">
                  <c:v>263.1269211</c:v>
                </c:pt>
                <c:pt idx="687">
                  <c:v>263.40196700000001</c:v>
                </c:pt>
                <c:pt idx="688">
                  <c:v>263.2692447</c:v>
                </c:pt>
                <c:pt idx="689">
                  <c:v>263.2698919</c:v>
                </c:pt>
                <c:pt idx="690">
                  <c:v>263.17877129999999</c:v>
                </c:pt>
                <c:pt idx="691">
                  <c:v>263.1570423</c:v>
                </c:pt>
                <c:pt idx="692">
                  <c:v>263.49896869999998</c:v>
                </c:pt>
                <c:pt idx="693">
                  <c:v>263.4889652</c:v>
                </c:pt>
                <c:pt idx="694">
                  <c:v>263.52904619999998</c:v>
                </c:pt>
                <c:pt idx="695">
                  <c:v>263.44726609999998</c:v>
                </c:pt>
                <c:pt idx="696">
                  <c:v>263.55568099999999</c:v>
                </c:pt>
                <c:pt idx="697">
                  <c:v>263.51371169999999</c:v>
                </c:pt>
                <c:pt idx="698">
                  <c:v>263.02306040000002</c:v>
                </c:pt>
                <c:pt idx="699">
                  <c:v>263.12045449999999</c:v>
                </c:pt>
                <c:pt idx="700">
                  <c:v>263.41688369999997</c:v>
                </c:pt>
                <c:pt idx="701">
                  <c:v>263.2523046</c:v>
                </c:pt>
                <c:pt idx="702">
                  <c:v>263.27275700000001</c:v>
                </c:pt>
                <c:pt idx="703">
                  <c:v>263.239822</c:v>
                </c:pt>
                <c:pt idx="704">
                  <c:v>263.12151660000001</c:v>
                </c:pt>
                <c:pt idx="705">
                  <c:v>263.45074160000001</c:v>
                </c:pt>
                <c:pt idx="706">
                  <c:v>263.43824430000001</c:v>
                </c:pt>
                <c:pt idx="707">
                  <c:v>263.49084930000004</c:v>
                </c:pt>
                <c:pt idx="708">
                  <c:v>263.4786282</c:v>
                </c:pt>
                <c:pt idx="709">
                  <c:v>263.71639519999997</c:v>
                </c:pt>
                <c:pt idx="710">
                  <c:v>263.69995740000002</c:v>
                </c:pt>
                <c:pt idx="711">
                  <c:v>263.52277199999997</c:v>
                </c:pt>
                <c:pt idx="712">
                  <c:v>263.6100399</c:v>
                </c:pt>
                <c:pt idx="713">
                  <c:v>263.6204358</c:v>
                </c:pt>
                <c:pt idx="714">
                  <c:v>263.81697230000003</c:v>
                </c:pt>
                <c:pt idx="715">
                  <c:v>263.87756790000003</c:v>
                </c:pt>
                <c:pt idx="716">
                  <c:v>263.57357930000001</c:v>
                </c:pt>
                <c:pt idx="717">
                  <c:v>263.75770519999998</c:v>
                </c:pt>
                <c:pt idx="718">
                  <c:v>263.52979740000001</c:v>
                </c:pt>
                <c:pt idx="719">
                  <c:v>263.43104169999998</c:v>
                </c:pt>
                <c:pt idx="720">
                  <c:v>263.49680649999999</c:v>
                </c:pt>
                <c:pt idx="721">
                  <c:v>263.56625859999997</c:v>
                </c:pt>
                <c:pt idx="722">
                  <c:v>263.37325850000002</c:v>
                </c:pt>
                <c:pt idx="723">
                  <c:v>263.35885139999999</c:v>
                </c:pt>
                <c:pt idx="724">
                  <c:v>263.60833020000001</c:v>
                </c:pt>
                <c:pt idx="725">
                  <c:v>263.71276619999998</c:v>
                </c:pt>
                <c:pt idx="726">
                  <c:v>263.56184189999999</c:v>
                </c:pt>
                <c:pt idx="727">
                  <c:v>263.78796299999999</c:v>
                </c:pt>
                <c:pt idx="728">
                  <c:v>263.831952</c:v>
                </c:pt>
                <c:pt idx="729">
                  <c:v>263.61757040000003</c:v>
                </c:pt>
                <c:pt idx="730">
                  <c:v>263.80987149999999</c:v>
                </c:pt>
                <c:pt idx="731">
                  <c:v>263.70405469999997</c:v>
                </c:pt>
                <c:pt idx="732">
                  <c:v>263.8529709</c:v>
                </c:pt>
                <c:pt idx="733">
                  <c:v>263.70655599999998</c:v>
                </c:pt>
                <c:pt idx="734">
                  <c:v>263.69169319999997</c:v>
                </c:pt>
                <c:pt idx="735">
                  <c:v>263.61779359999997</c:v>
                </c:pt>
                <c:pt idx="736">
                  <c:v>263.66521710000001</c:v>
                </c:pt>
                <c:pt idx="737">
                  <c:v>263.75227619999998</c:v>
                </c:pt>
                <c:pt idx="738">
                  <c:v>263.74699190000001</c:v>
                </c:pt>
                <c:pt idx="739">
                  <c:v>263.62624260000001</c:v>
                </c:pt>
                <c:pt idx="740">
                  <c:v>264.09181519999998</c:v>
                </c:pt>
                <c:pt idx="741">
                  <c:v>264.08196750000002</c:v>
                </c:pt>
                <c:pt idx="742">
                  <c:v>263.9107563</c:v>
                </c:pt>
                <c:pt idx="743">
                  <c:v>263.77175940000001</c:v>
                </c:pt>
                <c:pt idx="744">
                  <c:v>263.65833269999996</c:v>
                </c:pt>
                <c:pt idx="745">
                  <c:v>263.6840277</c:v>
                </c:pt>
                <c:pt idx="746">
                  <c:v>263.59489050000002</c:v>
                </c:pt>
                <c:pt idx="747">
                  <c:v>263.9153963</c:v>
                </c:pt>
                <c:pt idx="748">
                  <c:v>263.86588979999999</c:v>
                </c:pt>
                <c:pt idx="749">
                  <c:v>264.33465319999999</c:v>
                </c:pt>
                <c:pt idx="750">
                  <c:v>264.28369550000002</c:v>
                </c:pt>
                <c:pt idx="751">
                  <c:v>264.17533069999996</c:v>
                </c:pt>
                <c:pt idx="752">
                  <c:v>264.13429919999999</c:v>
                </c:pt>
                <c:pt idx="753">
                  <c:v>263.93680899999998</c:v>
                </c:pt>
                <c:pt idx="754">
                  <c:v>264.32462600000002</c:v>
                </c:pt>
                <c:pt idx="755">
                  <c:v>263.97436820000001</c:v>
                </c:pt>
                <c:pt idx="756">
                  <c:v>263.98339010000001</c:v>
                </c:pt>
                <c:pt idx="757">
                  <c:v>263.850302</c:v>
                </c:pt>
                <c:pt idx="758">
                  <c:v>263.8052108</c:v>
                </c:pt>
                <c:pt idx="759">
                  <c:v>264.0990529</c:v>
                </c:pt>
                <c:pt idx="760">
                  <c:v>263.77492819999998</c:v>
                </c:pt>
                <c:pt idx="761">
                  <c:v>263.47563270000001</c:v>
                </c:pt>
                <c:pt idx="762">
                  <c:v>263.6723796</c:v>
                </c:pt>
                <c:pt idx="763">
                  <c:v>263.87490439999999</c:v>
                </c:pt>
                <c:pt idx="764">
                  <c:v>263.85264849999999</c:v>
                </c:pt>
                <c:pt idx="765">
                  <c:v>264.05181490000001</c:v>
                </c:pt>
                <c:pt idx="766">
                  <c:v>263.859194</c:v>
                </c:pt>
                <c:pt idx="767">
                  <c:v>263.4599053</c:v>
                </c:pt>
                <c:pt idx="768">
                  <c:v>263.62135849999999</c:v>
                </c:pt>
                <c:pt idx="769">
                  <c:v>263.47282300000001</c:v>
                </c:pt>
                <c:pt idx="770">
                  <c:v>263.37765880000001</c:v>
                </c:pt>
                <c:pt idx="771">
                  <c:v>263.68630509999997</c:v>
                </c:pt>
                <c:pt idx="772">
                  <c:v>263.56946419999997</c:v>
                </c:pt>
                <c:pt idx="773">
                  <c:v>263.79158960000001</c:v>
                </c:pt>
                <c:pt idx="774">
                  <c:v>263.55073780000004</c:v>
                </c:pt>
                <c:pt idx="775">
                  <c:v>263.75523930000003</c:v>
                </c:pt>
                <c:pt idx="776">
                  <c:v>263.89712950000001</c:v>
                </c:pt>
                <c:pt idx="777">
                  <c:v>263.67039599999998</c:v>
                </c:pt>
                <c:pt idx="778">
                  <c:v>263.64331169999997</c:v>
                </c:pt>
                <c:pt idx="779">
                  <c:v>263.54486380000003</c:v>
                </c:pt>
                <c:pt idx="780">
                  <c:v>263.44386609999998</c:v>
                </c:pt>
                <c:pt idx="781">
                  <c:v>263.66259869999999</c:v>
                </c:pt>
                <c:pt idx="782">
                  <c:v>263.6676678</c:v>
                </c:pt>
                <c:pt idx="783">
                  <c:v>263.68524630000002</c:v>
                </c:pt>
                <c:pt idx="784">
                  <c:v>263.51117569999997</c:v>
                </c:pt>
                <c:pt idx="785">
                  <c:v>263.48192829999999</c:v>
                </c:pt>
                <c:pt idx="786">
                  <c:v>263.5907919</c:v>
                </c:pt>
                <c:pt idx="787">
                  <c:v>263.61052549999999</c:v>
                </c:pt>
                <c:pt idx="788">
                  <c:v>263.79386499999998</c:v>
                </c:pt>
                <c:pt idx="789">
                  <c:v>263.57827270000001</c:v>
                </c:pt>
                <c:pt idx="790">
                  <c:v>263.36779159999998</c:v>
                </c:pt>
                <c:pt idx="791">
                  <c:v>263.4462067</c:v>
                </c:pt>
                <c:pt idx="792">
                  <c:v>263.3385528</c:v>
                </c:pt>
                <c:pt idx="793">
                  <c:v>263.40807289999998</c:v>
                </c:pt>
                <c:pt idx="794">
                  <c:v>263.70494359999998</c:v>
                </c:pt>
                <c:pt idx="795">
                  <c:v>264.04058959999998</c:v>
                </c:pt>
                <c:pt idx="796">
                  <c:v>263.88422320000001</c:v>
                </c:pt>
                <c:pt idx="797">
                  <c:v>263.83259090000001</c:v>
                </c:pt>
                <c:pt idx="798">
                  <c:v>263.82405990000001</c:v>
                </c:pt>
                <c:pt idx="799">
                  <c:v>263.72647740000002</c:v>
                </c:pt>
                <c:pt idx="800">
                  <c:v>263.82193910000001</c:v>
                </c:pt>
                <c:pt idx="801">
                  <c:v>264.04267800000002</c:v>
                </c:pt>
                <c:pt idx="802">
                  <c:v>263.95920410000002</c:v>
                </c:pt>
                <c:pt idx="803">
                  <c:v>263.87301960000002</c:v>
                </c:pt>
                <c:pt idx="804">
                  <c:v>263.87831549999999</c:v>
                </c:pt>
                <c:pt idx="805">
                  <c:v>264.23600210000001</c:v>
                </c:pt>
                <c:pt idx="806">
                  <c:v>264.14232299999998</c:v>
                </c:pt>
                <c:pt idx="807">
                  <c:v>263.92979650000001</c:v>
                </c:pt>
                <c:pt idx="808">
                  <c:v>264.28307949999999</c:v>
                </c:pt>
                <c:pt idx="809">
                  <c:v>264.11148159999999</c:v>
                </c:pt>
                <c:pt idx="810">
                  <c:v>264.27072319999996</c:v>
                </c:pt>
                <c:pt idx="811">
                  <c:v>264.06154459999999</c:v>
                </c:pt>
                <c:pt idx="812">
                  <c:v>264.06946980000004</c:v>
                </c:pt>
                <c:pt idx="813">
                  <c:v>264.20452999999998</c:v>
                </c:pt>
                <c:pt idx="814">
                  <c:v>263.84944459999997</c:v>
                </c:pt>
                <c:pt idx="815">
                  <c:v>264.07272190000003</c:v>
                </c:pt>
                <c:pt idx="816">
                  <c:v>263.97298990000002</c:v>
                </c:pt>
                <c:pt idx="817">
                  <c:v>264.11668559999998</c:v>
                </c:pt>
                <c:pt idx="818">
                  <c:v>263.82646579999999</c:v>
                </c:pt>
                <c:pt idx="819">
                  <c:v>263.60952880000002</c:v>
                </c:pt>
                <c:pt idx="820">
                  <c:v>263.91473509999997</c:v>
                </c:pt>
                <c:pt idx="821">
                  <c:v>263.9368149</c:v>
                </c:pt>
                <c:pt idx="822">
                  <c:v>263.62979350000001</c:v>
                </c:pt>
                <c:pt idx="823">
                  <c:v>263.91387580000003</c:v>
                </c:pt>
                <c:pt idx="824">
                  <c:v>263.98149530000001</c:v>
                </c:pt>
                <c:pt idx="825">
                  <c:v>263.72953990000002</c:v>
                </c:pt>
                <c:pt idx="826">
                  <c:v>263.79489949999999</c:v>
                </c:pt>
                <c:pt idx="827">
                  <c:v>263.7870393</c:v>
                </c:pt>
                <c:pt idx="828">
                  <c:v>263.70044730000001</c:v>
                </c:pt>
                <c:pt idx="829">
                  <c:v>263.76284980000003</c:v>
                </c:pt>
                <c:pt idx="830">
                  <c:v>263.9665273</c:v>
                </c:pt>
                <c:pt idx="831">
                  <c:v>264.15117240000001</c:v>
                </c:pt>
                <c:pt idx="832">
                  <c:v>263.84826119999997</c:v>
                </c:pt>
                <c:pt idx="833">
                  <c:v>263.89159769999998</c:v>
                </c:pt>
                <c:pt idx="834">
                  <c:v>263.67847969999997</c:v>
                </c:pt>
                <c:pt idx="835">
                  <c:v>263.59030059999998</c:v>
                </c:pt>
                <c:pt idx="836">
                  <c:v>263.71430190000001</c:v>
                </c:pt>
                <c:pt idx="837">
                  <c:v>263.70685959999997</c:v>
                </c:pt>
                <c:pt idx="838">
                  <c:v>263.6154952</c:v>
                </c:pt>
                <c:pt idx="839">
                  <c:v>263.76245080000001</c:v>
                </c:pt>
                <c:pt idx="840">
                  <c:v>263.6421727</c:v>
                </c:pt>
                <c:pt idx="841">
                  <c:v>263.64928880000002</c:v>
                </c:pt>
                <c:pt idx="842">
                  <c:v>263.61886830000003</c:v>
                </c:pt>
                <c:pt idx="843">
                  <c:v>263.5588257</c:v>
                </c:pt>
                <c:pt idx="844">
                  <c:v>263.26914110000001</c:v>
                </c:pt>
                <c:pt idx="845">
                  <c:v>263.37336820000002</c:v>
                </c:pt>
                <c:pt idx="846">
                  <c:v>263.88189</c:v>
                </c:pt>
                <c:pt idx="847">
                  <c:v>263.67556539999998</c:v>
                </c:pt>
                <c:pt idx="848">
                  <c:v>263.37866120000001</c:v>
                </c:pt>
                <c:pt idx="849">
                  <c:v>263.74431299999998</c:v>
                </c:pt>
                <c:pt idx="850">
                  <c:v>263.77233760000001</c:v>
                </c:pt>
                <c:pt idx="851">
                  <c:v>263.58865509999998</c:v>
                </c:pt>
                <c:pt idx="852">
                  <c:v>263.6937547</c:v>
                </c:pt>
                <c:pt idx="853">
                  <c:v>263.85712799999999</c:v>
                </c:pt>
                <c:pt idx="854">
                  <c:v>263.5980328</c:v>
                </c:pt>
                <c:pt idx="855">
                  <c:v>263.4745886</c:v>
                </c:pt>
                <c:pt idx="856">
                  <c:v>263.32446210000001</c:v>
                </c:pt>
                <c:pt idx="857">
                  <c:v>263.23551880000002</c:v>
                </c:pt>
                <c:pt idx="858">
                  <c:v>263.37037559999999</c:v>
                </c:pt>
                <c:pt idx="859">
                  <c:v>263.38028130000004</c:v>
                </c:pt>
                <c:pt idx="860">
                  <c:v>263.61274230000004</c:v>
                </c:pt>
                <c:pt idx="861">
                  <c:v>263.68724029999998</c:v>
                </c:pt>
                <c:pt idx="862">
                  <c:v>263.5461047</c:v>
                </c:pt>
                <c:pt idx="863">
                  <c:v>263.77327150000002</c:v>
                </c:pt>
                <c:pt idx="864">
                  <c:v>263.68434070000001</c:v>
                </c:pt>
                <c:pt idx="865">
                  <c:v>263.84846499999998</c:v>
                </c:pt>
                <c:pt idx="866">
                  <c:v>263.9773912</c:v>
                </c:pt>
                <c:pt idx="867">
                  <c:v>263.8172624</c:v>
                </c:pt>
                <c:pt idx="868">
                  <c:v>263.7195906</c:v>
                </c:pt>
                <c:pt idx="869">
                  <c:v>263.77469309999998</c:v>
                </c:pt>
                <c:pt idx="870">
                  <c:v>263.9300753</c:v>
                </c:pt>
                <c:pt idx="871">
                  <c:v>263.80264729999999</c:v>
                </c:pt>
                <c:pt idx="872">
                  <c:v>263.99690709999999</c:v>
                </c:pt>
                <c:pt idx="873">
                  <c:v>264.07563870000001</c:v>
                </c:pt>
                <c:pt idx="874">
                  <c:v>263.68458079999999</c:v>
                </c:pt>
                <c:pt idx="875">
                  <c:v>263.97695049999999</c:v>
                </c:pt>
                <c:pt idx="876">
                  <c:v>263.808719</c:v>
                </c:pt>
                <c:pt idx="877">
                  <c:v>263.81603690000003</c:v>
                </c:pt>
                <c:pt idx="878">
                  <c:v>263.60283909999998</c:v>
                </c:pt>
                <c:pt idx="879">
                  <c:v>263.7380536</c:v>
                </c:pt>
                <c:pt idx="880">
                  <c:v>263.63333869999997</c:v>
                </c:pt>
                <c:pt idx="881">
                  <c:v>263.83659790000002</c:v>
                </c:pt>
                <c:pt idx="882">
                  <c:v>263.82790649999998</c:v>
                </c:pt>
                <c:pt idx="883">
                  <c:v>263.7222716</c:v>
                </c:pt>
                <c:pt idx="884">
                  <c:v>263.73699379999999</c:v>
                </c:pt>
                <c:pt idx="885">
                  <c:v>263.86102260000001</c:v>
                </c:pt>
                <c:pt idx="886">
                  <c:v>263.84787419999998</c:v>
                </c:pt>
                <c:pt idx="887">
                  <c:v>263.96929740000002</c:v>
                </c:pt>
                <c:pt idx="888">
                  <c:v>264.0591976</c:v>
                </c:pt>
                <c:pt idx="889">
                  <c:v>263.88032429999998</c:v>
                </c:pt>
                <c:pt idx="890">
                  <c:v>264.0408395</c:v>
                </c:pt>
                <c:pt idx="891">
                  <c:v>263.78441290000001</c:v>
                </c:pt>
                <c:pt idx="892">
                  <c:v>263.72280440000003</c:v>
                </c:pt>
                <c:pt idx="893">
                  <c:v>263.76642900000002</c:v>
                </c:pt>
                <c:pt idx="894">
                  <c:v>263.55813990000001</c:v>
                </c:pt>
                <c:pt idx="895">
                  <c:v>263.58422940000003</c:v>
                </c:pt>
                <c:pt idx="896">
                  <c:v>263.48758659999999</c:v>
                </c:pt>
                <c:pt idx="897">
                  <c:v>263.3137112</c:v>
                </c:pt>
                <c:pt idx="898">
                  <c:v>263.73122849999999</c:v>
                </c:pt>
                <c:pt idx="899">
                  <c:v>263.50307140000001</c:v>
                </c:pt>
                <c:pt idx="900">
                  <c:v>263.40980960000002</c:v>
                </c:pt>
                <c:pt idx="901">
                  <c:v>263.38913859999997</c:v>
                </c:pt>
                <c:pt idx="902">
                  <c:v>263.18890140000002</c:v>
                </c:pt>
                <c:pt idx="903">
                  <c:v>263.47024730000004</c:v>
                </c:pt>
                <c:pt idx="904">
                  <c:v>263.50700369999998</c:v>
                </c:pt>
                <c:pt idx="905">
                  <c:v>263.33200749999997</c:v>
                </c:pt>
                <c:pt idx="906">
                  <c:v>263.38113429999999</c:v>
                </c:pt>
                <c:pt idx="907">
                  <c:v>263.43456939999999</c:v>
                </c:pt>
                <c:pt idx="908">
                  <c:v>263.37173540000003</c:v>
                </c:pt>
                <c:pt idx="909">
                  <c:v>263.50947120000001</c:v>
                </c:pt>
                <c:pt idx="910">
                  <c:v>263.53432430000004</c:v>
                </c:pt>
                <c:pt idx="911">
                  <c:v>263.57217209999999</c:v>
                </c:pt>
                <c:pt idx="912">
                  <c:v>263.7695579</c:v>
                </c:pt>
                <c:pt idx="913">
                  <c:v>263.53243600000002</c:v>
                </c:pt>
                <c:pt idx="914">
                  <c:v>263.5501051</c:v>
                </c:pt>
                <c:pt idx="915">
                  <c:v>263.53803640000001</c:v>
                </c:pt>
                <c:pt idx="916">
                  <c:v>263.53604409999997</c:v>
                </c:pt>
                <c:pt idx="917">
                  <c:v>263.61067209999999</c:v>
                </c:pt>
                <c:pt idx="918">
                  <c:v>263.73329790000003</c:v>
                </c:pt>
                <c:pt idx="919">
                  <c:v>263.68754619999999</c:v>
                </c:pt>
                <c:pt idx="920">
                  <c:v>263.57093149999997</c:v>
                </c:pt>
                <c:pt idx="921">
                  <c:v>263.3682402</c:v>
                </c:pt>
                <c:pt idx="922">
                  <c:v>263.34877819999997</c:v>
                </c:pt>
                <c:pt idx="923">
                  <c:v>263.49191619999999</c:v>
                </c:pt>
                <c:pt idx="924">
                  <c:v>263.34215240000003</c:v>
                </c:pt>
                <c:pt idx="925">
                  <c:v>263.25029590000003</c:v>
                </c:pt>
                <c:pt idx="926">
                  <c:v>263.23304480000002</c:v>
                </c:pt>
                <c:pt idx="927">
                  <c:v>263.32121710000001</c:v>
                </c:pt>
                <c:pt idx="928">
                  <c:v>263.63613099999998</c:v>
                </c:pt>
                <c:pt idx="929">
                  <c:v>263.6556415</c:v>
                </c:pt>
                <c:pt idx="930">
                  <c:v>263.51855790000002</c:v>
                </c:pt>
                <c:pt idx="931">
                  <c:v>263.75319080000003</c:v>
                </c:pt>
                <c:pt idx="932">
                  <c:v>263.80629930000003</c:v>
                </c:pt>
                <c:pt idx="933">
                  <c:v>263.66555219999998</c:v>
                </c:pt>
                <c:pt idx="934">
                  <c:v>263.80633069999999</c:v>
                </c:pt>
                <c:pt idx="935">
                  <c:v>263.77345300000002</c:v>
                </c:pt>
                <c:pt idx="936">
                  <c:v>263.86685669999997</c:v>
                </c:pt>
                <c:pt idx="937">
                  <c:v>263.75986280000001</c:v>
                </c:pt>
                <c:pt idx="938">
                  <c:v>263.8261718</c:v>
                </c:pt>
                <c:pt idx="939">
                  <c:v>263.4170805</c:v>
                </c:pt>
                <c:pt idx="940">
                  <c:v>263.28611230000001</c:v>
                </c:pt>
                <c:pt idx="941">
                  <c:v>263.33049310000001</c:v>
                </c:pt>
                <c:pt idx="942">
                  <c:v>263.72481880000004</c:v>
                </c:pt>
                <c:pt idx="943">
                  <c:v>263.69393589999999</c:v>
                </c:pt>
                <c:pt idx="944">
                  <c:v>263.67987449999998</c:v>
                </c:pt>
                <c:pt idx="945">
                  <c:v>263.5377196</c:v>
                </c:pt>
                <c:pt idx="946">
                  <c:v>263.44612460000002</c:v>
                </c:pt>
                <c:pt idx="947">
                  <c:v>263.57883450000003</c:v>
                </c:pt>
                <c:pt idx="948">
                  <c:v>263.82138169999996</c:v>
                </c:pt>
                <c:pt idx="949">
                  <c:v>263.86005280000001</c:v>
                </c:pt>
                <c:pt idx="950">
                  <c:v>264.05948760000001</c:v>
                </c:pt>
                <c:pt idx="951">
                  <c:v>263.83637820000001</c:v>
                </c:pt>
                <c:pt idx="952">
                  <c:v>263.79315380000003</c:v>
                </c:pt>
                <c:pt idx="953">
                  <c:v>263.72940080000001</c:v>
                </c:pt>
                <c:pt idx="954">
                  <c:v>263.43078539999999</c:v>
                </c:pt>
                <c:pt idx="955">
                  <c:v>263.6020876</c:v>
                </c:pt>
                <c:pt idx="956">
                  <c:v>263.358361</c:v>
                </c:pt>
                <c:pt idx="957">
                  <c:v>263.29732890000002</c:v>
                </c:pt>
                <c:pt idx="958">
                  <c:v>263.60247570000001</c:v>
                </c:pt>
                <c:pt idx="959">
                  <c:v>263.62800319999997</c:v>
                </c:pt>
                <c:pt idx="960">
                  <c:v>263.87134459999999</c:v>
                </c:pt>
                <c:pt idx="961">
                  <c:v>263.7563012</c:v>
                </c:pt>
                <c:pt idx="962">
                  <c:v>263.42469819999997</c:v>
                </c:pt>
                <c:pt idx="963">
                  <c:v>263.50248640000001</c:v>
                </c:pt>
                <c:pt idx="964">
                  <c:v>263.48053160000001</c:v>
                </c:pt>
                <c:pt idx="965">
                  <c:v>263.43916680000001</c:v>
                </c:pt>
                <c:pt idx="966">
                  <c:v>263.80922249999998</c:v>
                </c:pt>
                <c:pt idx="967">
                  <c:v>263.64262859999997</c:v>
                </c:pt>
                <c:pt idx="968">
                  <c:v>263.54597460000002</c:v>
                </c:pt>
                <c:pt idx="969">
                  <c:v>263.34190469999999</c:v>
                </c:pt>
                <c:pt idx="970">
                  <c:v>263.4633427</c:v>
                </c:pt>
                <c:pt idx="971">
                  <c:v>263.481066</c:v>
                </c:pt>
                <c:pt idx="972">
                  <c:v>263.37489970000001</c:v>
                </c:pt>
                <c:pt idx="973">
                  <c:v>263.33256399999999</c:v>
                </c:pt>
                <c:pt idx="974">
                  <c:v>263.66237050000001</c:v>
                </c:pt>
                <c:pt idx="975">
                  <c:v>263.42660910000001</c:v>
                </c:pt>
                <c:pt idx="976">
                  <c:v>263.25545290000002</c:v>
                </c:pt>
                <c:pt idx="977">
                  <c:v>263.27221559999998</c:v>
                </c:pt>
                <c:pt idx="978">
                  <c:v>263.20856809999998</c:v>
                </c:pt>
                <c:pt idx="979">
                  <c:v>263.48335150000003</c:v>
                </c:pt>
                <c:pt idx="980">
                  <c:v>263.68472700000001</c:v>
                </c:pt>
                <c:pt idx="981">
                  <c:v>263.81911450000001</c:v>
                </c:pt>
                <c:pt idx="982">
                  <c:v>263.733992</c:v>
                </c:pt>
                <c:pt idx="983">
                  <c:v>263.7008017</c:v>
                </c:pt>
                <c:pt idx="984">
                  <c:v>263.70461590000002</c:v>
                </c:pt>
                <c:pt idx="985">
                  <c:v>263.5625685</c:v>
                </c:pt>
                <c:pt idx="986">
                  <c:v>263.4374497</c:v>
                </c:pt>
                <c:pt idx="987">
                  <c:v>263.4615225</c:v>
                </c:pt>
                <c:pt idx="988">
                  <c:v>263.42393499999997</c:v>
                </c:pt>
                <c:pt idx="989">
                  <c:v>263.40436240000002</c:v>
                </c:pt>
                <c:pt idx="990">
                  <c:v>263.27664680000004</c:v>
                </c:pt>
                <c:pt idx="991">
                  <c:v>263.4214508</c:v>
                </c:pt>
                <c:pt idx="992">
                  <c:v>263.6402473</c:v>
                </c:pt>
                <c:pt idx="993">
                  <c:v>263.7064962</c:v>
                </c:pt>
                <c:pt idx="994">
                  <c:v>263.81162990000001</c:v>
                </c:pt>
                <c:pt idx="995">
                  <c:v>263.9173399</c:v>
                </c:pt>
                <c:pt idx="996">
                  <c:v>263.9148035</c:v>
                </c:pt>
                <c:pt idx="997">
                  <c:v>263.70424739999999</c:v>
                </c:pt>
                <c:pt idx="998">
                  <c:v>263.84904030000001</c:v>
                </c:pt>
                <c:pt idx="999">
                  <c:v>263.77972599999998</c:v>
                </c:pt>
                <c:pt idx="1000">
                  <c:v>263.82353180000001</c:v>
                </c:pt>
                <c:pt idx="1001">
                  <c:v>263.5580607</c:v>
                </c:pt>
                <c:pt idx="1002">
                  <c:v>263.90115780000002</c:v>
                </c:pt>
                <c:pt idx="1003">
                  <c:v>264.163636</c:v>
                </c:pt>
                <c:pt idx="1004">
                  <c:v>264.00331299999999</c:v>
                </c:pt>
                <c:pt idx="1005">
                  <c:v>264.03064760000001</c:v>
                </c:pt>
                <c:pt idx="1006">
                  <c:v>264.0770382</c:v>
                </c:pt>
                <c:pt idx="1007">
                  <c:v>263.83125519999999</c:v>
                </c:pt>
                <c:pt idx="1008">
                  <c:v>263.73842860000002</c:v>
                </c:pt>
                <c:pt idx="1009">
                  <c:v>263.62716280000001</c:v>
                </c:pt>
                <c:pt idx="1010">
                  <c:v>263.63649820000001</c:v>
                </c:pt>
                <c:pt idx="1011">
                  <c:v>263.93269229999999</c:v>
                </c:pt>
                <c:pt idx="1012">
                  <c:v>263.82417900000002</c:v>
                </c:pt>
                <c:pt idx="1013">
                  <c:v>263.72227319999996</c:v>
                </c:pt>
                <c:pt idx="1014">
                  <c:v>263.70889829999999</c:v>
                </c:pt>
                <c:pt idx="1015">
                  <c:v>263.82065260000002</c:v>
                </c:pt>
                <c:pt idx="1016">
                  <c:v>263.78185559999997</c:v>
                </c:pt>
                <c:pt idx="1017">
                  <c:v>263.88819139999998</c:v>
                </c:pt>
                <c:pt idx="1018">
                  <c:v>263.93052829999999</c:v>
                </c:pt>
                <c:pt idx="1019">
                  <c:v>263.78333320000002</c:v>
                </c:pt>
                <c:pt idx="1020">
                  <c:v>263.7106756</c:v>
                </c:pt>
                <c:pt idx="1021">
                  <c:v>263.67461889999998</c:v>
                </c:pt>
                <c:pt idx="1022">
                  <c:v>263.66006290000001</c:v>
                </c:pt>
                <c:pt idx="1023">
                  <c:v>263.64999039999998</c:v>
                </c:pt>
                <c:pt idx="1024">
                  <c:v>263.53043990000003</c:v>
                </c:pt>
                <c:pt idx="1025">
                  <c:v>263.63561620000002</c:v>
                </c:pt>
                <c:pt idx="1026">
                  <c:v>263.60933299999999</c:v>
                </c:pt>
                <c:pt idx="1027">
                  <c:v>263.41519149999999</c:v>
                </c:pt>
                <c:pt idx="1028">
                  <c:v>263.44070579999999</c:v>
                </c:pt>
                <c:pt idx="1029">
                  <c:v>263.42911900000001</c:v>
                </c:pt>
                <c:pt idx="1030">
                  <c:v>263.77310769999997</c:v>
                </c:pt>
                <c:pt idx="1031">
                  <c:v>263.93738880000001</c:v>
                </c:pt>
                <c:pt idx="1032">
                  <c:v>263.74565150000001</c:v>
                </c:pt>
                <c:pt idx="1033">
                  <c:v>263.67671300000001</c:v>
                </c:pt>
                <c:pt idx="1034">
                  <c:v>263.367752</c:v>
                </c:pt>
                <c:pt idx="1035">
                  <c:v>263.46441680000004</c:v>
                </c:pt>
                <c:pt idx="1036">
                  <c:v>263.43795219999998</c:v>
                </c:pt>
                <c:pt idx="1037">
                  <c:v>263.55129140000003</c:v>
                </c:pt>
                <c:pt idx="1038">
                  <c:v>263.58406650000001</c:v>
                </c:pt>
                <c:pt idx="1039">
                  <c:v>263.58212550000002</c:v>
                </c:pt>
                <c:pt idx="1040">
                  <c:v>263.42763859999997</c:v>
                </c:pt>
                <c:pt idx="1041">
                  <c:v>263.48035930000003</c:v>
                </c:pt>
                <c:pt idx="1042">
                  <c:v>263.57477499999999</c:v>
                </c:pt>
                <c:pt idx="1043">
                  <c:v>263.51914269999997</c:v>
                </c:pt>
                <c:pt idx="1044">
                  <c:v>263.52131709999998</c:v>
                </c:pt>
                <c:pt idx="1045">
                  <c:v>263.68807079999999</c:v>
                </c:pt>
                <c:pt idx="1046">
                  <c:v>263.6722479</c:v>
                </c:pt>
                <c:pt idx="1047">
                  <c:v>263.8385341</c:v>
                </c:pt>
                <c:pt idx="1048">
                  <c:v>263.75538710000001</c:v>
                </c:pt>
                <c:pt idx="1049">
                  <c:v>263.8999857</c:v>
                </c:pt>
                <c:pt idx="1050">
                  <c:v>263.90689959999997</c:v>
                </c:pt>
                <c:pt idx="1051">
                  <c:v>263.83750409999999</c:v>
                </c:pt>
                <c:pt idx="1052">
                  <c:v>263.74566809999999</c:v>
                </c:pt>
                <c:pt idx="1053">
                  <c:v>263.66192280000001</c:v>
                </c:pt>
                <c:pt idx="1054">
                  <c:v>263.9805495</c:v>
                </c:pt>
                <c:pt idx="1055">
                  <c:v>264.24993209999997</c:v>
                </c:pt>
                <c:pt idx="1056">
                  <c:v>264.362233</c:v>
                </c:pt>
                <c:pt idx="1057">
                  <c:v>264.34886799999998</c:v>
                </c:pt>
                <c:pt idx="1058">
                  <c:v>264.38940480000002</c:v>
                </c:pt>
                <c:pt idx="1059">
                  <c:v>264.49890850000003</c:v>
                </c:pt>
                <c:pt idx="1060">
                  <c:v>264.63635799999997</c:v>
                </c:pt>
                <c:pt idx="1061">
                  <c:v>264.59400970000002</c:v>
                </c:pt>
                <c:pt idx="1062">
                  <c:v>264.45393280000002</c:v>
                </c:pt>
                <c:pt idx="1063">
                  <c:v>264.22353249999998</c:v>
                </c:pt>
                <c:pt idx="1064">
                  <c:v>263.98177650000002</c:v>
                </c:pt>
                <c:pt idx="1065">
                  <c:v>264.10524369999996</c:v>
                </c:pt>
                <c:pt idx="1066">
                  <c:v>264.18028709999999</c:v>
                </c:pt>
                <c:pt idx="1067">
                  <c:v>263.87407810000002</c:v>
                </c:pt>
                <c:pt idx="1068">
                  <c:v>264.11485069999998</c:v>
                </c:pt>
                <c:pt idx="1069">
                  <c:v>264.01359300000001</c:v>
                </c:pt>
                <c:pt idx="1070">
                  <c:v>263.85181729999999</c:v>
                </c:pt>
                <c:pt idx="1071">
                  <c:v>263.930294</c:v>
                </c:pt>
                <c:pt idx="1072">
                  <c:v>264.04391720000001</c:v>
                </c:pt>
                <c:pt idx="1073">
                  <c:v>264.07558280000001</c:v>
                </c:pt>
                <c:pt idx="1074">
                  <c:v>263.85004280000004</c:v>
                </c:pt>
                <c:pt idx="1075">
                  <c:v>264.04876619999999</c:v>
                </c:pt>
                <c:pt idx="1076">
                  <c:v>264.04367569999999</c:v>
                </c:pt>
                <c:pt idx="1077">
                  <c:v>264.016818</c:v>
                </c:pt>
                <c:pt idx="1078">
                  <c:v>264.14263140000003</c:v>
                </c:pt>
                <c:pt idx="1079">
                  <c:v>263.7895024</c:v>
                </c:pt>
                <c:pt idx="1080">
                  <c:v>263.86077299999999</c:v>
                </c:pt>
                <c:pt idx="1081">
                  <c:v>263.88084570000001</c:v>
                </c:pt>
                <c:pt idx="1082">
                  <c:v>263.79115760000002</c:v>
                </c:pt>
                <c:pt idx="1083">
                  <c:v>263.85950330000003</c:v>
                </c:pt>
                <c:pt idx="1084">
                  <c:v>263.64428299999997</c:v>
                </c:pt>
                <c:pt idx="1085">
                  <c:v>263.64199960000002</c:v>
                </c:pt>
                <c:pt idx="1086">
                  <c:v>263.80712030000001</c:v>
                </c:pt>
                <c:pt idx="1087">
                  <c:v>263.74677080000004</c:v>
                </c:pt>
                <c:pt idx="1088">
                  <c:v>263.79305010000002</c:v>
                </c:pt>
                <c:pt idx="1089">
                  <c:v>264.04850490000001</c:v>
                </c:pt>
                <c:pt idx="1090">
                  <c:v>264.08157010000002</c:v>
                </c:pt>
                <c:pt idx="1091">
                  <c:v>263.92611669999997</c:v>
                </c:pt>
                <c:pt idx="1092">
                  <c:v>263.8261961</c:v>
                </c:pt>
                <c:pt idx="1093">
                  <c:v>264.10320000000002</c:v>
                </c:pt>
                <c:pt idx="1094">
                  <c:v>264.24413190000001</c:v>
                </c:pt>
                <c:pt idx="1095">
                  <c:v>264.4536536</c:v>
                </c:pt>
                <c:pt idx="1096">
                  <c:v>264.28481419999997</c:v>
                </c:pt>
                <c:pt idx="1097">
                  <c:v>264.1788085</c:v>
                </c:pt>
                <c:pt idx="1098">
                  <c:v>264.13106169999998</c:v>
                </c:pt>
                <c:pt idx="1099">
                  <c:v>264.1265947</c:v>
                </c:pt>
                <c:pt idx="1100">
                  <c:v>264.40168549999999</c:v>
                </c:pt>
                <c:pt idx="1101">
                  <c:v>264.04366499999998</c:v>
                </c:pt>
                <c:pt idx="1102">
                  <c:v>264.08831199999997</c:v>
                </c:pt>
                <c:pt idx="1103">
                  <c:v>264.23622440000003</c:v>
                </c:pt>
                <c:pt idx="1104">
                  <c:v>264.27459540000001</c:v>
                </c:pt>
                <c:pt idx="1105">
                  <c:v>264.1564004</c:v>
                </c:pt>
                <c:pt idx="1106">
                  <c:v>264.1931854</c:v>
                </c:pt>
                <c:pt idx="1107">
                  <c:v>264.07394469999997</c:v>
                </c:pt>
                <c:pt idx="1108">
                  <c:v>263.75593320000002</c:v>
                </c:pt>
                <c:pt idx="1109">
                  <c:v>263.9005646</c:v>
                </c:pt>
                <c:pt idx="1110">
                  <c:v>263.87750990000001</c:v>
                </c:pt>
                <c:pt idx="1111">
                  <c:v>263.84468179999999</c:v>
                </c:pt>
                <c:pt idx="1112">
                  <c:v>264.04171990000003</c:v>
                </c:pt>
                <c:pt idx="1113">
                  <c:v>263.97014359999997</c:v>
                </c:pt>
                <c:pt idx="1114">
                  <c:v>263.81685040000002</c:v>
                </c:pt>
                <c:pt idx="1115">
                  <c:v>263.74709189999999</c:v>
                </c:pt>
                <c:pt idx="1116">
                  <c:v>263.52890819999999</c:v>
                </c:pt>
                <c:pt idx="1117">
                  <c:v>263.5226859</c:v>
                </c:pt>
                <c:pt idx="1118">
                  <c:v>263.54858589999998</c:v>
                </c:pt>
                <c:pt idx="1119">
                  <c:v>263.83991900000001</c:v>
                </c:pt>
                <c:pt idx="1120">
                  <c:v>263.74590280000001</c:v>
                </c:pt>
                <c:pt idx="1121">
                  <c:v>263.77065959999999</c:v>
                </c:pt>
                <c:pt idx="1122">
                  <c:v>264.1495615</c:v>
                </c:pt>
                <c:pt idx="1123">
                  <c:v>264.1060028</c:v>
                </c:pt>
                <c:pt idx="1124">
                  <c:v>264.2800426</c:v>
                </c:pt>
                <c:pt idx="1125">
                  <c:v>264.11035939999999</c:v>
                </c:pt>
                <c:pt idx="1126">
                  <c:v>263.94184740000003</c:v>
                </c:pt>
                <c:pt idx="1127">
                  <c:v>264.01211549999999</c:v>
                </c:pt>
                <c:pt idx="1128">
                  <c:v>264.08595659999997</c:v>
                </c:pt>
                <c:pt idx="1129">
                  <c:v>264.2852972</c:v>
                </c:pt>
                <c:pt idx="1130">
                  <c:v>264.24152420000001</c:v>
                </c:pt>
                <c:pt idx="1131">
                  <c:v>264.03691520000001</c:v>
                </c:pt>
                <c:pt idx="1132">
                  <c:v>264.43012169999997</c:v>
                </c:pt>
                <c:pt idx="1133">
                  <c:v>264.07186990000002</c:v>
                </c:pt>
                <c:pt idx="1134">
                  <c:v>264.03305</c:v>
                </c:pt>
                <c:pt idx="1135">
                  <c:v>263.98240939999999</c:v>
                </c:pt>
                <c:pt idx="1136">
                  <c:v>263.83887290000001</c:v>
                </c:pt>
                <c:pt idx="1137">
                  <c:v>263.94339659999997</c:v>
                </c:pt>
                <c:pt idx="1138">
                  <c:v>263.9730869</c:v>
                </c:pt>
                <c:pt idx="1139">
                  <c:v>264.44083189999998</c:v>
                </c:pt>
                <c:pt idx="1140">
                  <c:v>264.29433269999998</c:v>
                </c:pt>
                <c:pt idx="1141">
                  <c:v>264.0039817</c:v>
                </c:pt>
                <c:pt idx="1142">
                  <c:v>264.1801547</c:v>
                </c:pt>
                <c:pt idx="1143">
                  <c:v>264.15465990000001</c:v>
                </c:pt>
                <c:pt idx="1144">
                  <c:v>264.25958280000003</c:v>
                </c:pt>
                <c:pt idx="1145">
                  <c:v>263.87475330000001</c:v>
                </c:pt>
                <c:pt idx="1146">
                  <c:v>264.21862820000001</c:v>
                </c:pt>
                <c:pt idx="1147">
                  <c:v>263.99677530000002</c:v>
                </c:pt>
                <c:pt idx="1148">
                  <c:v>264.02052140000001</c:v>
                </c:pt>
                <c:pt idx="1149">
                  <c:v>264.03029240000001</c:v>
                </c:pt>
                <c:pt idx="1150">
                  <c:v>264.09918850000003</c:v>
                </c:pt>
                <c:pt idx="1151">
                  <c:v>263.74018660000002</c:v>
                </c:pt>
                <c:pt idx="1152">
                  <c:v>263.8551081</c:v>
                </c:pt>
                <c:pt idx="1153">
                  <c:v>264.0532614</c:v>
                </c:pt>
                <c:pt idx="1154">
                  <c:v>264.0214623</c:v>
                </c:pt>
                <c:pt idx="1155">
                  <c:v>263.86904720000001</c:v>
                </c:pt>
                <c:pt idx="1156">
                  <c:v>264.02794419999998</c:v>
                </c:pt>
                <c:pt idx="1157">
                  <c:v>264.10896639999999</c:v>
                </c:pt>
                <c:pt idx="1158">
                  <c:v>263.78232969999999</c:v>
                </c:pt>
                <c:pt idx="1159">
                  <c:v>263.794758</c:v>
                </c:pt>
                <c:pt idx="1160">
                  <c:v>263.78690269999998</c:v>
                </c:pt>
                <c:pt idx="1161">
                  <c:v>263.80081419999999</c:v>
                </c:pt>
                <c:pt idx="1162">
                  <c:v>264.03029680000003</c:v>
                </c:pt>
                <c:pt idx="1163">
                  <c:v>263.58665589999998</c:v>
                </c:pt>
                <c:pt idx="1164">
                  <c:v>263.64959319999997</c:v>
                </c:pt>
                <c:pt idx="1165">
                  <c:v>263.86336130000001</c:v>
                </c:pt>
                <c:pt idx="1166">
                  <c:v>263.93069530000002</c:v>
                </c:pt>
                <c:pt idx="1167">
                  <c:v>264.06035880000002</c:v>
                </c:pt>
                <c:pt idx="1168">
                  <c:v>263.76978859999997</c:v>
                </c:pt>
                <c:pt idx="1169">
                  <c:v>263.9279588</c:v>
                </c:pt>
                <c:pt idx="1170">
                  <c:v>264.08434990000001</c:v>
                </c:pt>
                <c:pt idx="1171">
                  <c:v>263.81861809999998</c:v>
                </c:pt>
                <c:pt idx="1172">
                  <c:v>264.0083601</c:v>
                </c:pt>
                <c:pt idx="1173">
                  <c:v>263.77465569999998</c:v>
                </c:pt>
                <c:pt idx="1174">
                  <c:v>263.60420479999999</c:v>
                </c:pt>
                <c:pt idx="1175">
                  <c:v>263.84223559999998</c:v>
                </c:pt>
                <c:pt idx="1176">
                  <c:v>263.95406700000001</c:v>
                </c:pt>
                <c:pt idx="1177">
                  <c:v>263.94195180000003</c:v>
                </c:pt>
                <c:pt idx="1178">
                  <c:v>264.04020230000003</c:v>
                </c:pt>
                <c:pt idx="1179">
                  <c:v>264.04313430000002</c:v>
                </c:pt>
                <c:pt idx="1180">
                  <c:v>263.95977920000001</c:v>
                </c:pt>
                <c:pt idx="1181">
                  <c:v>263.90992740000002</c:v>
                </c:pt>
                <c:pt idx="1182">
                  <c:v>263.74964779999999</c:v>
                </c:pt>
                <c:pt idx="1183">
                  <c:v>263.80343119999998</c:v>
                </c:pt>
                <c:pt idx="1184">
                  <c:v>263.59770170000002</c:v>
                </c:pt>
                <c:pt idx="1185">
                  <c:v>263.9288176</c:v>
                </c:pt>
                <c:pt idx="1186">
                  <c:v>264.19664130000001</c:v>
                </c:pt>
                <c:pt idx="1187">
                  <c:v>264.02275420000001</c:v>
                </c:pt>
                <c:pt idx="1188">
                  <c:v>264.14153090000002</c:v>
                </c:pt>
                <c:pt idx="1189">
                  <c:v>263.80426190000003</c:v>
                </c:pt>
                <c:pt idx="1190">
                  <c:v>263.70271170000001</c:v>
                </c:pt>
                <c:pt idx="1191">
                  <c:v>263.88081529999999</c:v>
                </c:pt>
                <c:pt idx="1192">
                  <c:v>263.89802459999999</c:v>
                </c:pt>
                <c:pt idx="1193">
                  <c:v>264.1063494</c:v>
                </c:pt>
                <c:pt idx="1194">
                  <c:v>264.19865379999999</c:v>
                </c:pt>
                <c:pt idx="1195">
                  <c:v>264.26849700000002</c:v>
                </c:pt>
                <c:pt idx="1196">
                  <c:v>264.19348880000001</c:v>
                </c:pt>
                <c:pt idx="1197">
                  <c:v>264.13316150000003</c:v>
                </c:pt>
                <c:pt idx="1198">
                  <c:v>264.11255849999998</c:v>
                </c:pt>
                <c:pt idx="1199">
                  <c:v>263.94352229999998</c:v>
                </c:pt>
                <c:pt idx="1200">
                  <c:v>263.76801390000003</c:v>
                </c:pt>
                <c:pt idx="1201">
                  <c:v>263.76363730000003</c:v>
                </c:pt>
                <c:pt idx="1202">
                  <c:v>263.90822330000003</c:v>
                </c:pt>
                <c:pt idx="1203">
                  <c:v>264.01448369999997</c:v>
                </c:pt>
                <c:pt idx="1204">
                  <c:v>263.97585149999998</c:v>
                </c:pt>
                <c:pt idx="1205">
                  <c:v>263.860479</c:v>
                </c:pt>
                <c:pt idx="1206">
                  <c:v>263.73132600000002</c:v>
                </c:pt>
                <c:pt idx="1207">
                  <c:v>263.82933230000003</c:v>
                </c:pt>
                <c:pt idx="1208">
                  <c:v>263.46589519999998</c:v>
                </c:pt>
                <c:pt idx="1209">
                  <c:v>263.62755040000002</c:v>
                </c:pt>
                <c:pt idx="1210">
                  <c:v>263.93010129999999</c:v>
                </c:pt>
                <c:pt idx="1211">
                  <c:v>263.91746019999999</c:v>
                </c:pt>
                <c:pt idx="1212">
                  <c:v>263.6063484</c:v>
                </c:pt>
                <c:pt idx="1213">
                  <c:v>263.74633169999998</c:v>
                </c:pt>
                <c:pt idx="1214">
                  <c:v>263.79080049999999</c:v>
                </c:pt>
                <c:pt idx="1215">
                  <c:v>263.6402458</c:v>
                </c:pt>
                <c:pt idx="1216">
                  <c:v>263.89638940000003</c:v>
                </c:pt>
                <c:pt idx="1217">
                  <c:v>263.81160599999998</c:v>
                </c:pt>
                <c:pt idx="1218">
                  <c:v>263.86626490000003</c:v>
                </c:pt>
                <c:pt idx="1219">
                  <c:v>263.9360757</c:v>
                </c:pt>
                <c:pt idx="1220">
                  <c:v>263.96464520000001</c:v>
                </c:pt>
                <c:pt idx="1221">
                  <c:v>263.88002749999998</c:v>
                </c:pt>
                <c:pt idx="1222">
                  <c:v>263.93373330000003</c:v>
                </c:pt>
                <c:pt idx="1223">
                  <c:v>263.92933410000001</c:v>
                </c:pt>
                <c:pt idx="1224">
                  <c:v>264.13204289999999</c:v>
                </c:pt>
                <c:pt idx="1225">
                  <c:v>263.94217159999999</c:v>
                </c:pt>
                <c:pt idx="1226">
                  <c:v>263.80259380000001</c:v>
                </c:pt>
                <c:pt idx="1227">
                  <c:v>263.75842690000002</c:v>
                </c:pt>
                <c:pt idx="1228">
                  <c:v>263.76782180000004</c:v>
                </c:pt>
                <c:pt idx="1229">
                  <c:v>263.61096680000003</c:v>
                </c:pt>
                <c:pt idx="1230">
                  <c:v>263.71790870000001</c:v>
                </c:pt>
                <c:pt idx="1231">
                  <c:v>263.8691503</c:v>
                </c:pt>
                <c:pt idx="1232">
                  <c:v>264.06015059999999</c:v>
                </c:pt>
                <c:pt idx="1233">
                  <c:v>264.18264830000004</c:v>
                </c:pt>
                <c:pt idx="1234">
                  <c:v>264.10734739999998</c:v>
                </c:pt>
                <c:pt idx="1235">
                  <c:v>264.10981500000003</c:v>
                </c:pt>
                <c:pt idx="1236">
                  <c:v>263.9331171</c:v>
                </c:pt>
                <c:pt idx="1237">
                  <c:v>263.76663789999998</c:v>
                </c:pt>
                <c:pt idx="1238">
                  <c:v>263.73781270000001</c:v>
                </c:pt>
                <c:pt idx="1239">
                  <c:v>263.579319</c:v>
                </c:pt>
                <c:pt idx="1240">
                  <c:v>263.62211059999998</c:v>
                </c:pt>
                <c:pt idx="1241">
                  <c:v>263.56502369999998</c:v>
                </c:pt>
                <c:pt idx="1242">
                  <c:v>263.83962539999999</c:v>
                </c:pt>
                <c:pt idx="1243">
                  <c:v>263.56124979999998</c:v>
                </c:pt>
                <c:pt idx="1244">
                  <c:v>263.6389246</c:v>
                </c:pt>
                <c:pt idx="1245">
                  <c:v>263.79150069999997</c:v>
                </c:pt>
                <c:pt idx="1246">
                  <c:v>263.78333320000002</c:v>
                </c:pt>
                <c:pt idx="1247">
                  <c:v>263.85147819999997</c:v>
                </c:pt>
                <c:pt idx="1248">
                  <c:v>263.93304230000001</c:v>
                </c:pt>
                <c:pt idx="1249">
                  <c:v>263.72729500000003</c:v>
                </c:pt>
                <c:pt idx="1250">
                  <c:v>263.66122230000002</c:v>
                </c:pt>
                <c:pt idx="1251">
                  <c:v>263.74853009999998</c:v>
                </c:pt>
                <c:pt idx="1252">
                  <c:v>263.73158189999998</c:v>
                </c:pt>
                <c:pt idx="1253">
                  <c:v>263.41641099999998</c:v>
                </c:pt>
                <c:pt idx="1254">
                  <c:v>263.79616219999997</c:v>
                </c:pt>
                <c:pt idx="1255">
                  <c:v>263.79919530000001</c:v>
                </c:pt>
                <c:pt idx="1256">
                  <c:v>264.14602730000001</c:v>
                </c:pt>
                <c:pt idx="1257">
                  <c:v>263.6080809</c:v>
                </c:pt>
                <c:pt idx="1258">
                  <c:v>264.0437336</c:v>
                </c:pt>
                <c:pt idx="1259">
                  <c:v>263.77880490000001</c:v>
                </c:pt>
                <c:pt idx="1260">
                  <c:v>263.42314479999999</c:v>
                </c:pt>
                <c:pt idx="1261">
                  <c:v>263.31605740000003</c:v>
                </c:pt>
                <c:pt idx="1262">
                  <c:v>263.23397599999998</c:v>
                </c:pt>
                <c:pt idx="1263">
                  <c:v>263.50676240000001</c:v>
                </c:pt>
                <c:pt idx="1264">
                  <c:v>263.66501060000002</c:v>
                </c:pt>
                <c:pt idx="1265">
                  <c:v>263.80344669999999</c:v>
                </c:pt>
                <c:pt idx="1266">
                  <c:v>263.9001513</c:v>
                </c:pt>
                <c:pt idx="1267">
                  <c:v>263.61023890000001</c:v>
                </c:pt>
                <c:pt idx="1268">
                  <c:v>263.78826459999999</c:v>
                </c:pt>
                <c:pt idx="1269">
                  <c:v>263.66073130000001</c:v>
                </c:pt>
                <c:pt idx="1270">
                  <c:v>263.5872584</c:v>
                </c:pt>
                <c:pt idx="1271">
                  <c:v>263.95005530000003</c:v>
                </c:pt>
                <c:pt idx="1272">
                  <c:v>263.84929719999997</c:v>
                </c:pt>
                <c:pt idx="1273">
                  <c:v>263.62122729999999</c:v>
                </c:pt>
                <c:pt idx="1274">
                  <c:v>263.699073</c:v>
                </c:pt>
                <c:pt idx="1275">
                  <c:v>263.74676499999998</c:v>
                </c:pt>
                <c:pt idx="1276">
                  <c:v>263.85259059999998</c:v>
                </c:pt>
                <c:pt idx="1277">
                  <c:v>263.9484152</c:v>
                </c:pt>
                <c:pt idx="1278">
                  <c:v>263.7443202</c:v>
                </c:pt>
                <c:pt idx="1279">
                  <c:v>263.63347369999997</c:v>
                </c:pt>
                <c:pt idx="1280">
                  <c:v>263.78520700000001</c:v>
                </c:pt>
                <c:pt idx="1281">
                  <c:v>263.57720269999999</c:v>
                </c:pt>
                <c:pt idx="1282">
                  <c:v>263.61567789999998</c:v>
                </c:pt>
                <c:pt idx="1283">
                  <c:v>263.45127150000002</c:v>
                </c:pt>
                <c:pt idx="1284">
                  <c:v>263.2654718</c:v>
                </c:pt>
                <c:pt idx="1285">
                  <c:v>263.0929974</c:v>
                </c:pt>
                <c:pt idx="1286">
                  <c:v>263.589088</c:v>
                </c:pt>
                <c:pt idx="1287">
                  <c:v>263.86706939999999</c:v>
                </c:pt>
                <c:pt idx="1288">
                  <c:v>263.96836180000003</c:v>
                </c:pt>
                <c:pt idx="1289">
                  <c:v>263.72367389999999</c:v>
                </c:pt>
                <c:pt idx="1290">
                  <c:v>263.84067010000001</c:v>
                </c:pt>
                <c:pt idx="1291">
                  <c:v>263.88279240000003</c:v>
                </c:pt>
                <c:pt idx="1292">
                  <c:v>263.93271419999996</c:v>
                </c:pt>
                <c:pt idx="1293">
                  <c:v>263.61009519999999</c:v>
                </c:pt>
                <c:pt idx="1294">
                  <c:v>263.7894824</c:v>
                </c:pt>
                <c:pt idx="1295">
                  <c:v>263.75560940000003</c:v>
                </c:pt>
                <c:pt idx="1296">
                  <c:v>263.87738569999999</c:v>
                </c:pt>
                <c:pt idx="1297">
                  <c:v>263.75411150000002</c:v>
                </c:pt>
                <c:pt idx="1298">
                  <c:v>263.84639049999998</c:v>
                </c:pt>
                <c:pt idx="1299">
                  <c:v>263.764475</c:v>
                </c:pt>
                <c:pt idx="1300">
                  <c:v>263.59048330000002</c:v>
                </c:pt>
                <c:pt idx="1301">
                  <c:v>263.66380520000001</c:v>
                </c:pt>
                <c:pt idx="1302">
                  <c:v>263.81986719999998</c:v>
                </c:pt>
                <c:pt idx="1303">
                  <c:v>263.62049200000001</c:v>
                </c:pt>
                <c:pt idx="1304">
                  <c:v>263.75785630000001</c:v>
                </c:pt>
                <c:pt idx="1305">
                  <c:v>263.41328540000001</c:v>
                </c:pt>
                <c:pt idx="1306">
                  <c:v>263.52278680000001</c:v>
                </c:pt>
                <c:pt idx="1307">
                  <c:v>263.64063750000003</c:v>
                </c:pt>
                <c:pt idx="1308">
                  <c:v>263.61459500000001</c:v>
                </c:pt>
                <c:pt idx="1309">
                  <c:v>263.66442610000001</c:v>
                </c:pt>
                <c:pt idx="1310">
                  <c:v>263.71337519999997</c:v>
                </c:pt>
                <c:pt idx="1311">
                  <c:v>263.64998919999999</c:v>
                </c:pt>
                <c:pt idx="1312">
                  <c:v>263.84453330000002</c:v>
                </c:pt>
                <c:pt idx="1313">
                  <c:v>263.80567659999997</c:v>
                </c:pt>
                <c:pt idx="1314">
                  <c:v>263.7528408</c:v>
                </c:pt>
                <c:pt idx="1315">
                  <c:v>263.72063789999999</c:v>
                </c:pt>
                <c:pt idx="1316">
                  <c:v>263.80918480000003</c:v>
                </c:pt>
                <c:pt idx="1317">
                  <c:v>264.06390199999998</c:v>
                </c:pt>
                <c:pt idx="1318">
                  <c:v>263.74340760000001</c:v>
                </c:pt>
                <c:pt idx="1319">
                  <c:v>263.5901538</c:v>
                </c:pt>
                <c:pt idx="1320">
                  <c:v>263.2122751</c:v>
                </c:pt>
                <c:pt idx="1321">
                  <c:v>263.38903590000001</c:v>
                </c:pt>
                <c:pt idx="1322">
                  <c:v>263.82322040000003</c:v>
                </c:pt>
                <c:pt idx="1323">
                  <c:v>263.69793800000002</c:v>
                </c:pt>
                <c:pt idx="1324">
                  <c:v>263.56825680000003</c:v>
                </c:pt>
                <c:pt idx="1325">
                  <c:v>263.51908859999998</c:v>
                </c:pt>
                <c:pt idx="1326">
                  <c:v>263.5382621</c:v>
                </c:pt>
                <c:pt idx="1327">
                  <c:v>263.16079569999999</c:v>
                </c:pt>
                <c:pt idx="1328">
                  <c:v>263.45277119999997</c:v>
                </c:pt>
                <c:pt idx="1329">
                  <c:v>263.63849290000002</c:v>
                </c:pt>
                <c:pt idx="1330">
                  <c:v>263.56368250000003</c:v>
                </c:pt>
                <c:pt idx="1331">
                  <c:v>263.83206430000001</c:v>
                </c:pt>
                <c:pt idx="1332">
                  <c:v>263.86077590000002</c:v>
                </c:pt>
                <c:pt idx="1333">
                  <c:v>263.60232400000001</c:v>
                </c:pt>
                <c:pt idx="1334">
                  <c:v>263.71375390000003</c:v>
                </c:pt>
                <c:pt idx="1335">
                  <c:v>263.50223519999997</c:v>
                </c:pt>
                <c:pt idx="1336">
                  <c:v>263.59618109999997</c:v>
                </c:pt>
                <c:pt idx="1337">
                  <c:v>263.87884539999999</c:v>
                </c:pt>
                <c:pt idx="1338">
                  <c:v>263.97700430000003</c:v>
                </c:pt>
                <c:pt idx="1339">
                  <c:v>263.54721569999998</c:v>
                </c:pt>
                <c:pt idx="1340">
                  <c:v>263.75928649999997</c:v>
                </c:pt>
                <c:pt idx="1341">
                  <c:v>263.90986800000002</c:v>
                </c:pt>
                <c:pt idx="1342">
                  <c:v>263.92188179999999</c:v>
                </c:pt>
                <c:pt idx="1343">
                  <c:v>263.85263270000002</c:v>
                </c:pt>
                <c:pt idx="1344">
                  <c:v>263.82347329999999</c:v>
                </c:pt>
                <c:pt idx="1345">
                  <c:v>263.8005417</c:v>
                </c:pt>
                <c:pt idx="1346">
                  <c:v>263.78746860000001</c:v>
                </c:pt>
                <c:pt idx="1347">
                  <c:v>264.05191619999999</c:v>
                </c:pt>
                <c:pt idx="1348">
                  <c:v>263.99319600000001</c:v>
                </c:pt>
                <c:pt idx="1349">
                  <c:v>263.83668519999998</c:v>
                </c:pt>
                <c:pt idx="1350">
                  <c:v>263.79135180000003</c:v>
                </c:pt>
                <c:pt idx="1351">
                  <c:v>263.68155640000003</c:v>
                </c:pt>
                <c:pt idx="1352">
                  <c:v>264.1058731</c:v>
                </c:pt>
                <c:pt idx="1353">
                  <c:v>263.89559130000004</c:v>
                </c:pt>
                <c:pt idx="1354">
                  <c:v>263.76085599999999</c:v>
                </c:pt>
                <c:pt idx="1355">
                  <c:v>263.85875010000001</c:v>
                </c:pt>
                <c:pt idx="1356">
                  <c:v>263.88980580000003</c:v>
                </c:pt>
                <c:pt idx="1357">
                  <c:v>263.81522630000001</c:v>
                </c:pt>
                <c:pt idx="1358">
                  <c:v>263.78114779999999</c:v>
                </c:pt>
                <c:pt idx="1359">
                  <c:v>263.71226309999997</c:v>
                </c:pt>
                <c:pt idx="1360">
                  <c:v>263.96279920000001</c:v>
                </c:pt>
                <c:pt idx="1361">
                  <c:v>263.76416190000003</c:v>
                </c:pt>
                <c:pt idx="1362">
                  <c:v>263.83226960000002</c:v>
                </c:pt>
                <c:pt idx="1363">
                  <c:v>263.50541480000004</c:v>
                </c:pt>
                <c:pt idx="1364">
                  <c:v>263.98766669999998</c:v>
                </c:pt>
                <c:pt idx="1365">
                  <c:v>263.81227490000003</c:v>
                </c:pt>
                <c:pt idx="1366">
                  <c:v>263.77636080000002</c:v>
                </c:pt>
                <c:pt idx="1367">
                  <c:v>263.8054363</c:v>
                </c:pt>
                <c:pt idx="1368">
                  <c:v>263.94064150000003</c:v>
                </c:pt>
                <c:pt idx="1369">
                  <c:v>264.2755593</c:v>
                </c:pt>
                <c:pt idx="1370">
                  <c:v>264.10456749999997</c:v>
                </c:pt>
                <c:pt idx="1371">
                  <c:v>263.72617070000001</c:v>
                </c:pt>
                <c:pt idx="1372">
                  <c:v>263.79302919999998</c:v>
                </c:pt>
                <c:pt idx="1373">
                  <c:v>263.61331999999999</c:v>
                </c:pt>
                <c:pt idx="1374">
                  <c:v>263.61120419999997</c:v>
                </c:pt>
                <c:pt idx="1375">
                  <c:v>263.6887686</c:v>
                </c:pt>
                <c:pt idx="1376">
                  <c:v>263.901049</c:v>
                </c:pt>
                <c:pt idx="1377">
                  <c:v>263.884343</c:v>
                </c:pt>
                <c:pt idx="1378">
                  <c:v>263.71111819999999</c:v>
                </c:pt>
                <c:pt idx="1379">
                  <c:v>263.82081269999998</c:v>
                </c:pt>
                <c:pt idx="1380">
                  <c:v>264.12156060000001</c:v>
                </c:pt>
                <c:pt idx="1381">
                  <c:v>263.81201909999999</c:v>
                </c:pt>
                <c:pt idx="1382">
                  <c:v>264.11473599999999</c:v>
                </c:pt>
                <c:pt idx="1383">
                  <c:v>263.84570830000001</c:v>
                </c:pt>
                <c:pt idx="1384">
                  <c:v>263.86462069999999</c:v>
                </c:pt>
                <c:pt idx="1385">
                  <c:v>263.95709799999997</c:v>
                </c:pt>
                <c:pt idx="1386">
                  <c:v>264.1218025</c:v>
                </c:pt>
                <c:pt idx="1387">
                  <c:v>264.0963835</c:v>
                </c:pt>
                <c:pt idx="1388">
                  <c:v>263.70827159999999</c:v>
                </c:pt>
                <c:pt idx="1389">
                  <c:v>263.76826869999996</c:v>
                </c:pt>
                <c:pt idx="1390">
                  <c:v>263.82767000000001</c:v>
                </c:pt>
                <c:pt idx="1391">
                  <c:v>263.95119390000002</c:v>
                </c:pt>
                <c:pt idx="1392">
                  <c:v>263.71121779999999</c:v>
                </c:pt>
                <c:pt idx="1393">
                  <c:v>263.89518709999999</c:v>
                </c:pt>
                <c:pt idx="1394">
                  <c:v>263.67338999999998</c:v>
                </c:pt>
                <c:pt idx="1395">
                  <c:v>264.06879530000003</c:v>
                </c:pt>
                <c:pt idx="1396">
                  <c:v>264.16777890000003</c:v>
                </c:pt>
                <c:pt idx="1397">
                  <c:v>264.29030560000001</c:v>
                </c:pt>
                <c:pt idx="1398">
                  <c:v>264.1780263</c:v>
                </c:pt>
                <c:pt idx="1399">
                  <c:v>264.2259871</c:v>
                </c:pt>
                <c:pt idx="1400">
                  <c:v>263.9879348</c:v>
                </c:pt>
                <c:pt idx="1401">
                  <c:v>264.04396600000001</c:v>
                </c:pt>
                <c:pt idx="1402">
                  <c:v>263.87219160000001</c:v>
                </c:pt>
                <c:pt idx="1403">
                  <c:v>263.69877120000001</c:v>
                </c:pt>
                <c:pt idx="1404">
                  <c:v>263.819051</c:v>
                </c:pt>
                <c:pt idx="1405">
                  <c:v>264.08794240000003</c:v>
                </c:pt>
                <c:pt idx="1406">
                  <c:v>264.08958109999998</c:v>
                </c:pt>
                <c:pt idx="1407">
                  <c:v>263.57307080000004</c:v>
                </c:pt>
                <c:pt idx="1408">
                  <c:v>263.75973240000002</c:v>
                </c:pt>
                <c:pt idx="1409">
                  <c:v>263.73122139999998</c:v>
                </c:pt>
                <c:pt idx="1410">
                  <c:v>263.86995289999999</c:v>
                </c:pt>
                <c:pt idx="1411">
                  <c:v>264.06789950000001</c:v>
                </c:pt>
                <c:pt idx="1412">
                  <c:v>264.22836180000002</c:v>
                </c:pt>
                <c:pt idx="1413">
                  <c:v>263.72415209999997</c:v>
                </c:pt>
                <c:pt idx="1414">
                  <c:v>263.77526519999998</c:v>
                </c:pt>
                <c:pt idx="1415">
                  <c:v>263.96183559999997</c:v>
                </c:pt>
                <c:pt idx="1416">
                  <c:v>264.00727640000002</c:v>
                </c:pt>
                <c:pt idx="1417">
                  <c:v>263.73217560000001</c:v>
                </c:pt>
                <c:pt idx="1418">
                  <c:v>263.83888999999999</c:v>
                </c:pt>
                <c:pt idx="1419">
                  <c:v>263.83252709999999</c:v>
                </c:pt>
                <c:pt idx="1420">
                  <c:v>263.76129550000002</c:v>
                </c:pt>
                <c:pt idx="1421">
                  <c:v>264.18649629999999</c:v>
                </c:pt>
                <c:pt idx="1422">
                  <c:v>264.30594960000002</c:v>
                </c:pt>
                <c:pt idx="1423">
                  <c:v>264.13637790000001</c:v>
                </c:pt>
                <c:pt idx="1424">
                  <c:v>264.10838109999997</c:v>
                </c:pt>
                <c:pt idx="1425">
                  <c:v>263.97694469999999</c:v>
                </c:pt>
                <c:pt idx="1426">
                  <c:v>264.18282619999997</c:v>
                </c:pt>
                <c:pt idx="1427">
                  <c:v>264.14435409999999</c:v>
                </c:pt>
                <c:pt idx="1428">
                  <c:v>263.8027275</c:v>
                </c:pt>
                <c:pt idx="1429">
                  <c:v>263.61126949999999</c:v>
                </c:pt>
                <c:pt idx="1430">
                  <c:v>263.52695010000002</c:v>
                </c:pt>
                <c:pt idx="1431">
                  <c:v>263.79162200000002</c:v>
                </c:pt>
                <c:pt idx="1432">
                  <c:v>264.0686748</c:v>
                </c:pt>
                <c:pt idx="1433">
                  <c:v>263.59319970000001</c:v>
                </c:pt>
                <c:pt idx="1434">
                  <c:v>263.85957059999998</c:v>
                </c:pt>
                <c:pt idx="1435">
                  <c:v>263.88437210000001</c:v>
                </c:pt>
                <c:pt idx="1436">
                  <c:v>263.95953589999999</c:v>
                </c:pt>
                <c:pt idx="1437">
                  <c:v>264.14931289999998</c:v>
                </c:pt>
                <c:pt idx="1438">
                  <c:v>264.2600094</c:v>
                </c:pt>
                <c:pt idx="1439">
                  <c:v>264.16005330000002</c:v>
                </c:pt>
                <c:pt idx="1440">
                  <c:v>263.98246699999999</c:v>
                </c:pt>
                <c:pt idx="1441">
                  <c:v>264.04541069999999</c:v>
                </c:pt>
                <c:pt idx="1442">
                  <c:v>264.02657360000001</c:v>
                </c:pt>
                <c:pt idx="1443">
                  <c:v>264.05994199999998</c:v>
                </c:pt>
                <c:pt idx="1444">
                  <c:v>264.09765479999999</c:v>
                </c:pt>
                <c:pt idx="1445">
                  <c:v>263.86096169999996</c:v>
                </c:pt>
                <c:pt idx="1446">
                  <c:v>263.92517240000001</c:v>
                </c:pt>
                <c:pt idx="1447">
                  <c:v>263.91254350000003</c:v>
                </c:pt>
                <c:pt idx="1448">
                  <c:v>263.96651919999999</c:v>
                </c:pt>
                <c:pt idx="1449">
                  <c:v>263.95617469999996</c:v>
                </c:pt>
                <c:pt idx="1450">
                  <c:v>264.39774619999997</c:v>
                </c:pt>
                <c:pt idx="1451">
                  <c:v>264.42633119999999</c:v>
                </c:pt>
                <c:pt idx="1452">
                  <c:v>264.21465979999999</c:v>
                </c:pt>
                <c:pt idx="1453">
                  <c:v>263.83301260000002</c:v>
                </c:pt>
                <c:pt idx="1454">
                  <c:v>263.78805649999998</c:v>
                </c:pt>
                <c:pt idx="1455">
                  <c:v>263.86654379999999</c:v>
                </c:pt>
                <c:pt idx="1456">
                  <c:v>264.0276748</c:v>
                </c:pt>
                <c:pt idx="1457">
                  <c:v>264.06245250000001</c:v>
                </c:pt>
                <c:pt idx="1458">
                  <c:v>263.83440209999998</c:v>
                </c:pt>
                <c:pt idx="1459">
                  <c:v>263.93741460000001</c:v>
                </c:pt>
                <c:pt idx="1460">
                  <c:v>264.08540590000001</c:v>
                </c:pt>
                <c:pt idx="1461">
                  <c:v>263.9848116</c:v>
                </c:pt>
                <c:pt idx="1462">
                  <c:v>264.1994267</c:v>
                </c:pt>
                <c:pt idx="1463">
                  <c:v>264.13590640000001</c:v>
                </c:pt>
                <c:pt idx="1464">
                  <c:v>263.9133453</c:v>
                </c:pt>
                <c:pt idx="1465">
                  <c:v>263.9272785</c:v>
                </c:pt>
                <c:pt idx="1466">
                  <c:v>263.61276800000002</c:v>
                </c:pt>
                <c:pt idx="1467">
                  <c:v>263.6950109</c:v>
                </c:pt>
                <c:pt idx="1468">
                  <c:v>263.8598685</c:v>
                </c:pt>
                <c:pt idx="1469">
                  <c:v>263.65263399999998</c:v>
                </c:pt>
                <c:pt idx="1470">
                  <c:v>263.92452509999998</c:v>
                </c:pt>
                <c:pt idx="1471">
                  <c:v>263.85596959999998</c:v>
                </c:pt>
                <c:pt idx="1472">
                  <c:v>263.70473099999998</c:v>
                </c:pt>
                <c:pt idx="1473">
                  <c:v>263.716387</c:v>
                </c:pt>
                <c:pt idx="1474">
                  <c:v>263.83635430000004</c:v>
                </c:pt>
                <c:pt idx="1475">
                  <c:v>264.01029569999997</c:v>
                </c:pt>
                <c:pt idx="1476">
                  <c:v>264.15762109999997</c:v>
                </c:pt>
                <c:pt idx="1477">
                  <c:v>264.08272049999999</c:v>
                </c:pt>
                <c:pt idx="1478">
                  <c:v>263.86218480000002</c:v>
                </c:pt>
                <c:pt idx="1479">
                  <c:v>264.18849940000001</c:v>
                </c:pt>
                <c:pt idx="1480">
                  <c:v>264.46195649999999</c:v>
                </c:pt>
                <c:pt idx="1481">
                  <c:v>264.56652730000002</c:v>
                </c:pt>
                <c:pt idx="1482">
                  <c:v>264.01685980000002</c:v>
                </c:pt>
                <c:pt idx="1483">
                  <c:v>263.95830000000001</c:v>
                </c:pt>
                <c:pt idx="1484">
                  <c:v>263.95485930000001</c:v>
                </c:pt>
                <c:pt idx="1485">
                  <c:v>263.73617860000002</c:v>
                </c:pt>
                <c:pt idx="1486">
                  <c:v>264.02998280000003</c:v>
                </c:pt>
                <c:pt idx="1487">
                  <c:v>263.92461500000002</c:v>
                </c:pt>
                <c:pt idx="1488">
                  <c:v>264.30826489999998</c:v>
                </c:pt>
                <c:pt idx="1489">
                  <c:v>263.92849819999998</c:v>
                </c:pt>
                <c:pt idx="1490">
                  <c:v>263.91330679999999</c:v>
                </c:pt>
                <c:pt idx="1491">
                  <c:v>264.31115579999999</c:v>
                </c:pt>
                <c:pt idx="1492">
                  <c:v>264.11326070000001</c:v>
                </c:pt>
                <c:pt idx="1493">
                  <c:v>263.9898968</c:v>
                </c:pt>
                <c:pt idx="1494">
                  <c:v>264.00516290000002</c:v>
                </c:pt>
                <c:pt idx="1495">
                  <c:v>263.90215240000003</c:v>
                </c:pt>
                <c:pt idx="1496">
                  <c:v>263.96616829999999</c:v>
                </c:pt>
                <c:pt idx="1497">
                  <c:v>264.23243940000003</c:v>
                </c:pt>
                <c:pt idx="1498">
                  <c:v>264.1017038</c:v>
                </c:pt>
                <c:pt idx="1499">
                  <c:v>264.00218960000001</c:v>
                </c:pt>
                <c:pt idx="1500">
                  <c:v>263.75126510000001</c:v>
                </c:pt>
                <c:pt idx="1501">
                  <c:v>263.93180690000003</c:v>
                </c:pt>
                <c:pt idx="1502">
                  <c:v>264.02347850000001</c:v>
                </c:pt>
                <c:pt idx="1503">
                  <c:v>263.93019029999999</c:v>
                </c:pt>
                <c:pt idx="1504">
                  <c:v>263.9771101</c:v>
                </c:pt>
                <c:pt idx="1505">
                  <c:v>264.14481219999999</c:v>
                </c:pt>
                <c:pt idx="1506">
                  <c:v>264.00721179999999</c:v>
                </c:pt>
                <c:pt idx="1507">
                  <c:v>263.91531270000002</c:v>
                </c:pt>
                <c:pt idx="1508">
                  <c:v>263.9393116</c:v>
                </c:pt>
                <c:pt idx="1509">
                  <c:v>263.90204749999998</c:v>
                </c:pt>
                <c:pt idx="1510">
                  <c:v>263.58587240000003</c:v>
                </c:pt>
                <c:pt idx="1511">
                  <c:v>263.58299879999998</c:v>
                </c:pt>
                <c:pt idx="1512">
                  <c:v>263.51067790000002</c:v>
                </c:pt>
                <c:pt idx="1513">
                  <c:v>263.74011409999997</c:v>
                </c:pt>
                <c:pt idx="1514">
                  <c:v>263.97448930000002</c:v>
                </c:pt>
                <c:pt idx="1515">
                  <c:v>263.72667810000002</c:v>
                </c:pt>
                <c:pt idx="1516">
                  <c:v>263.9404882</c:v>
                </c:pt>
                <c:pt idx="1517">
                  <c:v>263.96353599999998</c:v>
                </c:pt>
                <c:pt idx="1518">
                  <c:v>264.16148299999998</c:v>
                </c:pt>
                <c:pt idx="1519">
                  <c:v>264.28005580000001</c:v>
                </c:pt>
                <c:pt idx="1520">
                  <c:v>264.01418530000001</c:v>
                </c:pt>
                <c:pt idx="1521">
                  <c:v>263.77014070000001</c:v>
                </c:pt>
                <c:pt idx="1522">
                  <c:v>263.91544349999998</c:v>
                </c:pt>
                <c:pt idx="1523">
                  <c:v>263.9262817</c:v>
                </c:pt>
                <c:pt idx="1524">
                  <c:v>263.92860669999999</c:v>
                </c:pt>
                <c:pt idx="1525">
                  <c:v>263.5785515</c:v>
                </c:pt>
                <c:pt idx="1526">
                  <c:v>263.66149469999999</c:v>
                </c:pt>
                <c:pt idx="1527">
                  <c:v>263.627543</c:v>
                </c:pt>
                <c:pt idx="1528">
                  <c:v>263.77543859999997</c:v>
                </c:pt>
                <c:pt idx="1529">
                  <c:v>263.94258450000001</c:v>
                </c:pt>
                <c:pt idx="1530">
                  <c:v>264.18868580000003</c:v>
                </c:pt>
                <c:pt idx="1531">
                  <c:v>264.14181589999998</c:v>
                </c:pt>
                <c:pt idx="1532">
                  <c:v>264.14549980000004</c:v>
                </c:pt>
                <c:pt idx="1533">
                  <c:v>264.11759899999998</c:v>
                </c:pt>
                <c:pt idx="1534">
                  <c:v>263.91585789999999</c:v>
                </c:pt>
                <c:pt idx="1535">
                  <c:v>263.98858380000001</c:v>
                </c:pt>
                <c:pt idx="1536">
                  <c:v>264.11694749999998</c:v>
                </c:pt>
                <c:pt idx="1537">
                  <c:v>263.96788340000001</c:v>
                </c:pt>
                <c:pt idx="1538">
                  <c:v>264.28149639999998</c:v>
                </c:pt>
                <c:pt idx="1539">
                  <c:v>264.25816650000002</c:v>
                </c:pt>
                <c:pt idx="1540">
                  <c:v>264.15391929999998</c:v>
                </c:pt>
                <c:pt idx="1541">
                  <c:v>264.09685489999998</c:v>
                </c:pt>
                <c:pt idx="1542">
                  <c:v>264.02604000000002</c:v>
                </c:pt>
                <c:pt idx="1543">
                  <c:v>264.13769020000001</c:v>
                </c:pt>
                <c:pt idx="1544">
                  <c:v>264.00039470000002</c:v>
                </c:pt>
                <c:pt idx="1545">
                  <c:v>263.8177081</c:v>
                </c:pt>
                <c:pt idx="1546">
                  <c:v>264.31699950000001</c:v>
                </c:pt>
                <c:pt idx="1547">
                  <c:v>264.2031341</c:v>
                </c:pt>
                <c:pt idx="1548">
                  <c:v>264.13970549999999</c:v>
                </c:pt>
                <c:pt idx="1549">
                  <c:v>264.16075610000001</c:v>
                </c:pt>
                <c:pt idx="1550">
                  <c:v>264.02666160000001</c:v>
                </c:pt>
                <c:pt idx="1551">
                  <c:v>264.14410659999999</c:v>
                </c:pt>
                <c:pt idx="1552">
                  <c:v>263.82116990000003</c:v>
                </c:pt>
                <c:pt idx="1553">
                  <c:v>264.09542019999998</c:v>
                </c:pt>
                <c:pt idx="1554">
                  <c:v>263.38088019999998</c:v>
                </c:pt>
                <c:pt idx="1555">
                  <c:v>263.60195900000002</c:v>
                </c:pt>
                <c:pt idx="1556">
                  <c:v>263.89582910000001</c:v>
                </c:pt>
                <c:pt idx="1557">
                  <c:v>264.24165149999999</c:v>
                </c:pt>
                <c:pt idx="1558">
                  <c:v>264.18911320000001</c:v>
                </c:pt>
                <c:pt idx="1559">
                  <c:v>264.21337149999999</c:v>
                </c:pt>
                <c:pt idx="1560">
                  <c:v>264.04113419999999</c:v>
                </c:pt>
                <c:pt idx="1561">
                  <c:v>263.94900380000001</c:v>
                </c:pt>
                <c:pt idx="1562">
                  <c:v>263.99341880000003</c:v>
                </c:pt>
                <c:pt idx="1563">
                  <c:v>264.21715030000001</c:v>
                </c:pt>
                <c:pt idx="1564">
                  <c:v>264.13577750000002</c:v>
                </c:pt>
                <c:pt idx="1565">
                  <c:v>264.01789960000002</c:v>
                </c:pt>
                <c:pt idx="1566">
                  <c:v>264.02887550000003</c:v>
                </c:pt>
                <c:pt idx="1567">
                  <c:v>264.01262070000001</c:v>
                </c:pt>
                <c:pt idx="1568">
                  <c:v>264.09090580000003</c:v>
                </c:pt>
                <c:pt idx="1569">
                  <c:v>264.19775179999999</c:v>
                </c:pt>
                <c:pt idx="1570">
                  <c:v>264.14099920000001</c:v>
                </c:pt>
                <c:pt idx="1571">
                  <c:v>264.10041790000002</c:v>
                </c:pt>
                <c:pt idx="1572">
                  <c:v>263.98357950000002</c:v>
                </c:pt>
                <c:pt idx="1573">
                  <c:v>263.82923299999999</c:v>
                </c:pt>
                <c:pt idx="1574">
                  <c:v>264.0194424</c:v>
                </c:pt>
                <c:pt idx="1575">
                  <c:v>264.09831909999997</c:v>
                </c:pt>
                <c:pt idx="1576">
                  <c:v>264.19665300000003</c:v>
                </c:pt>
                <c:pt idx="1577">
                  <c:v>263.93104490000002</c:v>
                </c:pt>
                <c:pt idx="1578">
                  <c:v>263.967938</c:v>
                </c:pt>
                <c:pt idx="1579">
                  <c:v>264.2616913</c:v>
                </c:pt>
                <c:pt idx="1580">
                  <c:v>264.24528930000002</c:v>
                </c:pt>
                <c:pt idx="1581">
                  <c:v>264.28255710000002</c:v>
                </c:pt>
                <c:pt idx="1582">
                  <c:v>264.51398549999999</c:v>
                </c:pt>
                <c:pt idx="1583">
                  <c:v>264.09159499999998</c:v>
                </c:pt>
                <c:pt idx="1584">
                  <c:v>264.12864769999999</c:v>
                </c:pt>
                <c:pt idx="1585">
                  <c:v>264.17863690000001</c:v>
                </c:pt>
                <c:pt idx="1586">
                  <c:v>264.11444640000002</c:v>
                </c:pt>
                <c:pt idx="1587">
                  <c:v>264.2797448</c:v>
                </c:pt>
                <c:pt idx="1588">
                  <c:v>264.1380388</c:v>
                </c:pt>
                <c:pt idx="1589">
                  <c:v>264.00898159999997</c:v>
                </c:pt>
                <c:pt idx="1590">
                  <c:v>263.96329809999997</c:v>
                </c:pt>
                <c:pt idx="1591">
                  <c:v>263.96983310000002</c:v>
                </c:pt>
                <c:pt idx="1592">
                  <c:v>263.91491880000001</c:v>
                </c:pt>
                <c:pt idx="1593">
                  <c:v>263.6487803</c:v>
                </c:pt>
                <c:pt idx="1594">
                  <c:v>263.64105710000001</c:v>
                </c:pt>
                <c:pt idx="1595">
                  <c:v>263.80818869999996</c:v>
                </c:pt>
                <c:pt idx="1596">
                  <c:v>264.1996997</c:v>
                </c:pt>
                <c:pt idx="1597">
                  <c:v>264.07254490000003</c:v>
                </c:pt>
                <c:pt idx="1598">
                  <c:v>264.03465269999998</c:v>
                </c:pt>
                <c:pt idx="1599">
                  <c:v>263.7701462</c:v>
                </c:pt>
                <c:pt idx="1600">
                  <c:v>263.77432049999999</c:v>
                </c:pt>
                <c:pt idx="1601">
                  <c:v>263.89019519999999</c:v>
                </c:pt>
                <c:pt idx="1602">
                  <c:v>263.75195580000002</c:v>
                </c:pt>
                <c:pt idx="1603">
                  <c:v>263.99187390000003</c:v>
                </c:pt>
                <c:pt idx="1604">
                  <c:v>264.14486729999999</c:v>
                </c:pt>
                <c:pt idx="1605">
                  <c:v>264.14454749999999</c:v>
                </c:pt>
                <c:pt idx="1606">
                  <c:v>264.05440920000001</c:v>
                </c:pt>
                <c:pt idx="1607">
                  <c:v>264.20286110000001</c:v>
                </c:pt>
                <c:pt idx="1608">
                  <c:v>264.16025630000001</c:v>
                </c:pt>
                <c:pt idx="1609">
                  <c:v>264.04800130000001</c:v>
                </c:pt>
                <c:pt idx="1610">
                  <c:v>264.15539039999999</c:v>
                </c:pt>
                <c:pt idx="1611">
                  <c:v>264.45165880000002</c:v>
                </c:pt>
                <c:pt idx="1612">
                  <c:v>264.18244880000003</c:v>
                </c:pt>
                <c:pt idx="1613">
                  <c:v>263.97190030000002</c:v>
                </c:pt>
                <c:pt idx="1614">
                  <c:v>264.09416720000002</c:v>
                </c:pt>
                <c:pt idx="1615">
                  <c:v>264.18270669999998</c:v>
                </c:pt>
                <c:pt idx="1616">
                  <c:v>264.18934309999997</c:v>
                </c:pt>
                <c:pt idx="1617">
                  <c:v>264.43096500000001</c:v>
                </c:pt>
                <c:pt idx="1618">
                  <c:v>264.22987319999999</c:v>
                </c:pt>
                <c:pt idx="1619">
                  <c:v>264.08167409999999</c:v>
                </c:pt>
                <c:pt idx="1620">
                  <c:v>264.11802210000002</c:v>
                </c:pt>
                <c:pt idx="1621">
                  <c:v>264.33981060000002</c:v>
                </c:pt>
                <c:pt idx="1622">
                  <c:v>264.22120630000001</c:v>
                </c:pt>
                <c:pt idx="1623">
                  <c:v>264.01870700000001</c:v>
                </c:pt>
                <c:pt idx="1624">
                  <c:v>264.26954549999999</c:v>
                </c:pt>
                <c:pt idx="1625">
                  <c:v>263.95874029999999</c:v>
                </c:pt>
                <c:pt idx="1626">
                  <c:v>264.25977210000002</c:v>
                </c:pt>
                <c:pt idx="1627">
                  <c:v>264.27925730000004</c:v>
                </c:pt>
                <c:pt idx="1628">
                  <c:v>264.80074400000001</c:v>
                </c:pt>
                <c:pt idx="1629">
                  <c:v>264.56110009999998</c:v>
                </c:pt>
                <c:pt idx="1630">
                  <c:v>264.3152892</c:v>
                </c:pt>
                <c:pt idx="1631">
                  <c:v>264.49706730000003</c:v>
                </c:pt>
                <c:pt idx="1632">
                  <c:v>264.41563150000002</c:v>
                </c:pt>
                <c:pt idx="1633">
                  <c:v>264.7281117</c:v>
                </c:pt>
                <c:pt idx="1634">
                  <c:v>264.38534720000001</c:v>
                </c:pt>
                <c:pt idx="1635">
                  <c:v>264.39288519999997</c:v>
                </c:pt>
                <c:pt idx="1636">
                  <c:v>264.34873920000001</c:v>
                </c:pt>
                <c:pt idx="1637">
                  <c:v>264.55097790000002</c:v>
                </c:pt>
                <c:pt idx="1638">
                  <c:v>264.16567930000002</c:v>
                </c:pt>
                <c:pt idx="1639">
                  <c:v>264.17811829999999</c:v>
                </c:pt>
                <c:pt idx="1640">
                  <c:v>264.4743115</c:v>
                </c:pt>
                <c:pt idx="1641">
                  <c:v>264.77526790000002</c:v>
                </c:pt>
                <c:pt idx="1642">
                  <c:v>264.25873719999998</c:v>
                </c:pt>
                <c:pt idx="1643">
                  <c:v>264.36947470000001</c:v>
                </c:pt>
                <c:pt idx="1644">
                  <c:v>264.31432030000002</c:v>
                </c:pt>
                <c:pt idx="1645">
                  <c:v>264.42703819999997</c:v>
                </c:pt>
                <c:pt idx="1646">
                  <c:v>264.19828819999998</c:v>
                </c:pt>
                <c:pt idx="1647">
                  <c:v>264.14982900000001</c:v>
                </c:pt>
                <c:pt idx="1648">
                  <c:v>264.46456460000002</c:v>
                </c:pt>
                <c:pt idx="1649">
                  <c:v>264.48094580000003</c:v>
                </c:pt>
                <c:pt idx="1650">
                  <c:v>264.31014479999999</c:v>
                </c:pt>
                <c:pt idx="1651">
                  <c:v>264.49016849999998</c:v>
                </c:pt>
                <c:pt idx="1652">
                  <c:v>264.5384646</c:v>
                </c:pt>
                <c:pt idx="1653">
                  <c:v>264.33360340000002</c:v>
                </c:pt>
                <c:pt idx="1654">
                  <c:v>264.38784950000002</c:v>
                </c:pt>
                <c:pt idx="1655">
                  <c:v>264.3521854</c:v>
                </c:pt>
                <c:pt idx="1656">
                  <c:v>264.3684993</c:v>
                </c:pt>
                <c:pt idx="1657">
                  <c:v>264.48862759999997</c:v>
                </c:pt>
                <c:pt idx="1658">
                  <c:v>264.41629130000001</c:v>
                </c:pt>
                <c:pt idx="1659">
                  <c:v>264.48655839999998</c:v>
                </c:pt>
                <c:pt idx="1660">
                  <c:v>264.32984599999997</c:v>
                </c:pt>
                <c:pt idx="1661">
                  <c:v>264.19534909999999</c:v>
                </c:pt>
                <c:pt idx="1662">
                  <c:v>264.21840809999998</c:v>
                </c:pt>
                <c:pt idx="1663">
                  <c:v>264.46115639999999</c:v>
                </c:pt>
                <c:pt idx="1664">
                  <c:v>264.63947780000001</c:v>
                </c:pt>
                <c:pt idx="1665">
                  <c:v>264.50832030000004</c:v>
                </c:pt>
                <c:pt idx="1666">
                  <c:v>264.47905040000001</c:v>
                </c:pt>
                <c:pt idx="1667">
                  <c:v>264.57201780000003</c:v>
                </c:pt>
                <c:pt idx="1668">
                  <c:v>264.5771575</c:v>
                </c:pt>
                <c:pt idx="1669">
                  <c:v>264.34908830000001</c:v>
                </c:pt>
                <c:pt idx="1670">
                  <c:v>263.95647350000002</c:v>
                </c:pt>
                <c:pt idx="1671">
                  <c:v>264.22401659999997</c:v>
                </c:pt>
                <c:pt idx="1672">
                  <c:v>264.28375190000003</c:v>
                </c:pt>
                <c:pt idx="1673">
                  <c:v>264.51612799999998</c:v>
                </c:pt>
                <c:pt idx="1674">
                  <c:v>264.22822330000002</c:v>
                </c:pt>
                <c:pt idx="1675">
                  <c:v>264.31918239999999</c:v>
                </c:pt>
                <c:pt idx="1676">
                  <c:v>264.52004690000001</c:v>
                </c:pt>
                <c:pt idx="1677">
                  <c:v>264.43813649999998</c:v>
                </c:pt>
                <c:pt idx="1678">
                  <c:v>264.22929529999999</c:v>
                </c:pt>
                <c:pt idx="1679">
                  <c:v>264.38117849999998</c:v>
                </c:pt>
                <c:pt idx="1680">
                  <c:v>264.13117799999998</c:v>
                </c:pt>
                <c:pt idx="1681">
                  <c:v>264.44186439999999</c:v>
                </c:pt>
                <c:pt idx="1682">
                  <c:v>264.50873640000003</c:v>
                </c:pt>
                <c:pt idx="1683">
                  <c:v>264.44551230000002</c:v>
                </c:pt>
                <c:pt idx="1684">
                  <c:v>264.10047459999998</c:v>
                </c:pt>
                <c:pt idx="1685">
                  <c:v>264.34875799999998</c:v>
                </c:pt>
                <c:pt idx="1686">
                  <c:v>264.16649230000002</c:v>
                </c:pt>
                <c:pt idx="1687">
                  <c:v>264.43922090000001</c:v>
                </c:pt>
                <c:pt idx="1688">
                  <c:v>264.28688490000002</c:v>
                </c:pt>
                <c:pt idx="1689">
                  <c:v>264.31284869999996</c:v>
                </c:pt>
                <c:pt idx="1690">
                  <c:v>264.30985730000003</c:v>
                </c:pt>
                <c:pt idx="1691">
                  <c:v>264.67925400000001</c:v>
                </c:pt>
                <c:pt idx="1692">
                  <c:v>264.59286850000001</c:v>
                </c:pt>
                <c:pt idx="1693">
                  <c:v>264.08091309999998</c:v>
                </c:pt>
                <c:pt idx="1694">
                  <c:v>264.47302869999999</c:v>
                </c:pt>
                <c:pt idx="1695">
                  <c:v>264.67936559999998</c:v>
                </c:pt>
                <c:pt idx="1696">
                  <c:v>264.52256549999998</c:v>
                </c:pt>
                <c:pt idx="1697">
                  <c:v>264.08654230000002</c:v>
                </c:pt>
                <c:pt idx="1698">
                  <c:v>264.31274300000001</c:v>
                </c:pt>
                <c:pt idx="1699">
                  <c:v>264.38870209999999</c:v>
                </c:pt>
                <c:pt idx="1700">
                  <c:v>264.48764019999999</c:v>
                </c:pt>
                <c:pt idx="1701">
                  <c:v>264.6168012</c:v>
                </c:pt>
                <c:pt idx="1702">
                  <c:v>264.60875379999999</c:v>
                </c:pt>
                <c:pt idx="1703">
                  <c:v>264.72888979999999</c:v>
                </c:pt>
                <c:pt idx="1704">
                  <c:v>264.40034830000002</c:v>
                </c:pt>
                <c:pt idx="1705">
                  <c:v>264.11329499999999</c:v>
                </c:pt>
                <c:pt idx="1706">
                  <c:v>264.47334330000001</c:v>
                </c:pt>
                <c:pt idx="1707">
                  <c:v>264.05309619999997</c:v>
                </c:pt>
                <c:pt idx="1708">
                  <c:v>264.44383449999998</c:v>
                </c:pt>
                <c:pt idx="1709">
                  <c:v>264.2807042</c:v>
                </c:pt>
                <c:pt idx="1710">
                  <c:v>264.28705059999999</c:v>
                </c:pt>
                <c:pt idx="1711">
                  <c:v>264.14949089999999</c:v>
                </c:pt>
                <c:pt idx="1712">
                  <c:v>264.03905079999998</c:v>
                </c:pt>
                <c:pt idx="1713">
                  <c:v>263.96594149999999</c:v>
                </c:pt>
                <c:pt idx="1714">
                  <c:v>264.06451570000002</c:v>
                </c:pt>
                <c:pt idx="1715">
                  <c:v>264.02905010000001</c:v>
                </c:pt>
                <c:pt idx="1716">
                  <c:v>264.08198750000003</c:v>
                </c:pt>
                <c:pt idx="1717">
                  <c:v>263.96013729999999</c:v>
                </c:pt>
                <c:pt idx="1718">
                  <c:v>264.20385950000002</c:v>
                </c:pt>
                <c:pt idx="1719">
                  <c:v>264.48557340000002</c:v>
                </c:pt>
                <c:pt idx="1720">
                  <c:v>264.62169879999999</c:v>
                </c:pt>
                <c:pt idx="1721">
                  <c:v>264.6290995</c:v>
                </c:pt>
                <c:pt idx="1722">
                  <c:v>264.39113029999999</c:v>
                </c:pt>
                <c:pt idx="1723">
                  <c:v>264.529245</c:v>
                </c:pt>
                <c:pt idx="1724">
                  <c:v>264.4727997</c:v>
                </c:pt>
                <c:pt idx="1725">
                  <c:v>264.38551239999998</c:v>
                </c:pt>
                <c:pt idx="1726">
                  <c:v>264.55596989999998</c:v>
                </c:pt>
                <c:pt idx="1727">
                  <c:v>264.59697119999998</c:v>
                </c:pt>
                <c:pt idx="1728">
                  <c:v>264.75390190000002</c:v>
                </c:pt>
                <c:pt idx="1729">
                  <c:v>264.22733579999999</c:v>
                </c:pt>
                <c:pt idx="1730">
                  <c:v>264.12690909999998</c:v>
                </c:pt>
                <c:pt idx="1731">
                  <c:v>264.2227972</c:v>
                </c:pt>
                <c:pt idx="1732">
                  <c:v>264.44807370000001</c:v>
                </c:pt>
                <c:pt idx="1733">
                  <c:v>264.84982150000002</c:v>
                </c:pt>
                <c:pt idx="1734">
                  <c:v>264.5341967</c:v>
                </c:pt>
                <c:pt idx="1735">
                  <c:v>264.43148000000002</c:v>
                </c:pt>
                <c:pt idx="1736">
                  <c:v>264.40594449999998</c:v>
                </c:pt>
                <c:pt idx="1737">
                  <c:v>264.43375409999999</c:v>
                </c:pt>
                <c:pt idx="1738">
                  <c:v>264.2393366</c:v>
                </c:pt>
                <c:pt idx="1739">
                  <c:v>264.28349839999998</c:v>
                </c:pt>
                <c:pt idx="1740">
                  <c:v>264.39111609999998</c:v>
                </c:pt>
                <c:pt idx="1741">
                  <c:v>264.10938529999999</c:v>
                </c:pt>
                <c:pt idx="1742">
                  <c:v>263.9464997</c:v>
                </c:pt>
                <c:pt idx="1743">
                  <c:v>263.81801100000001</c:v>
                </c:pt>
                <c:pt idx="1744">
                  <c:v>264.1237635</c:v>
                </c:pt>
                <c:pt idx="1745">
                  <c:v>264.08420640000003</c:v>
                </c:pt>
                <c:pt idx="1746">
                  <c:v>264.08738019999998</c:v>
                </c:pt>
                <c:pt idx="1747">
                  <c:v>264.02981149999999</c:v>
                </c:pt>
                <c:pt idx="1748">
                  <c:v>264.14107000000001</c:v>
                </c:pt>
                <c:pt idx="1749">
                  <c:v>264.3042696</c:v>
                </c:pt>
                <c:pt idx="1750">
                  <c:v>264.24057669999996</c:v>
                </c:pt>
                <c:pt idx="1751">
                  <c:v>264.03861159999997</c:v>
                </c:pt>
                <c:pt idx="1752">
                  <c:v>264.22788420000001</c:v>
                </c:pt>
                <c:pt idx="1753">
                  <c:v>264.62323380000004</c:v>
                </c:pt>
                <c:pt idx="1754">
                  <c:v>264.2573969</c:v>
                </c:pt>
                <c:pt idx="1755">
                  <c:v>264.44677790000003</c:v>
                </c:pt>
                <c:pt idx="1756">
                  <c:v>264.28425279999999</c:v>
                </c:pt>
                <c:pt idx="1757">
                  <c:v>264.52686310000001</c:v>
                </c:pt>
                <c:pt idx="1758">
                  <c:v>264.62987119999997</c:v>
                </c:pt>
                <c:pt idx="1759">
                  <c:v>264.56654040000001</c:v>
                </c:pt>
                <c:pt idx="1760">
                  <c:v>264.39627009999998</c:v>
                </c:pt>
                <c:pt idx="1761">
                  <c:v>264.35953810000001</c:v>
                </c:pt>
                <c:pt idx="1762">
                  <c:v>264.60385120000001</c:v>
                </c:pt>
                <c:pt idx="1763">
                  <c:v>264.40942030000002</c:v>
                </c:pt>
                <c:pt idx="1764">
                  <c:v>264.54723849999999</c:v>
                </c:pt>
                <c:pt idx="1765">
                  <c:v>264.60673150000002</c:v>
                </c:pt>
                <c:pt idx="1766">
                  <c:v>264.5474782</c:v>
                </c:pt>
                <c:pt idx="1767">
                  <c:v>264.56963880000001</c:v>
                </c:pt>
                <c:pt idx="1768">
                  <c:v>264.2742222</c:v>
                </c:pt>
                <c:pt idx="1769">
                  <c:v>264.25059279999999</c:v>
                </c:pt>
                <c:pt idx="1770">
                  <c:v>264.29781859999997</c:v>
                </c:pt>
                <c:pt idx="1771">
                  <c:v>264.54582479999999</c:v>
                </c:pt>
                <c:pt idx="1772">
                  <c:v>264.62387690000003</c:v>
                </c:pt>
                <c:pt idx="1773">
                  <c:v>264.59916269999997</c:v>
                </c:pt>
                <c:pt idx="1774">
                  <c:v>264.84395719999998</c:v>
                </c:pt>
                <c:pt idx="1775">
                  <c:v>264.94561630000004</c:v>
                </c:pt>
                <c:pt idx="1776">
                  <c:v>265.00308009999998</c:v>
                </c:pt>
                <c:pt idx="1777">
                  <c:v>264.69826949999998</c:v>
                </c:pt>
                <c:pt idx="1778">
                  <c:v>264.58087829999999</c:v>
                </c:pt>
                <c:pt idx="1779">
                  <c:v>264.83545450000003</c:v>
                </c:pt>
                <c:pt idx="1780">
                  <c:v>264.8167646</c:v>
                </c:pt>
                <c:pt idx="1781">
                  <c:v>264.63779</c:v>
                </c:pt>
                <c:pt idx="1782">
                  <c:v>264.42654569999996</c:v>
                </c:pt>
                <c:pt idx="1783">
                  <c:v>264.13572729999999</c:v>
                </c:pt>
                <c:pt idx="1784">
                  <c:v>264.29325030000001</c:v>
                </c:pt>
                <c:pt idx="1785">
                  <c:v>264.47721050000001</c:v>
                </c:pt>
                <c:pt idx="1786">
                  <c:v>264.5400793</c:v>
                </c:pt>
                <c:pt idx="1787">
                  <c:v>264.33011190000002</c:v>
                </c:pt>
                <c:pt idx="1788">
                  <c:v>264.72380780000003</c:v>
                </c:pt>
                <c:pt idx="1789">
                  <c:v>264.78012560000002</c:v>
                </c:pt>
                <c:pt idx="1790">
                  <c:v>264.79717019999998</c:v>
                </c:pt>
                <c:pt idx="1791">
                  <c:v>264.80757619999997</c:v>
                </c:pt>
                <c:pt idx="1792">
                  <c:v>264.2456115</c:v>
                </c:pt>
                <c:pt idx="1793">
                  <c:v>264.56391960000002</c:v>
                </c:pt>
                <c:pt idx="1794">
                  <c:v>264.5390395</c:v>
                </c:pt>
                <c:pt idx="1795">
                  <c:v>264.2980111</c:v>
                </c:pt>
                <c:pt idx="1796">
                  <c:v>264.49149110000002</c:v>
                </c:pt>
                <c:pt idx="1797">
                  <c:v>264.24480949999997</c:v>
                </c:pt>
                <c:pt idx="1798">
                  <c:v>264.26442430000003</c:v>
                </c:pt>
                <c:pt idx="1799">
                  <c:v>264.15963699999998</c:v>
                </c:pt>
                <c:pt idx="1800">
                  <c:v>264.20528050000001</c:v>
                </c:pt>
                <c:pt idx="1801">
                  <c:v>264.16233160000002</c:v>
                </c:pt>
                <c:pt idx="1802">
                  <c:v>264.25807099999997</c:v>
                </c:pt>
                <c:pt idx="1803">
                  <c:v>264.15983919999996</c:v>
                </c:pt>
                <c:pt idx="1804">
                  <c:v>263.99846940000003</c:v>
                </c:pt>
                <c:pt idx="1805">
                  <c:v>263.75171180000001</c:v>
                </c:pt>
                <c:pt idx="1806">
                  <c:v>264.09687050000002</c:v>
                </c:pt>
                <c:pt idx="1807">
                  <c:v>264.09937439999999</c:v>
                </c:pt>
                <c:pt idx="1808">
                  <c:v>264.3015757</c:v>
                </c:pt>
                <c:pt idx="1809">
                  <c:v>264.22895440000002</c:v>
                </c:pt>
                <c:pt idx="1810">
                  <c:v>264.01096430000001</c:v>
                </c:pt>
                <c:pt idx="1811">
                  <c:v>264.08332619999999</c:v>
                </c:pt>
                <c:pt idx="1812">
                  <c:v>264.41676799999999</c:v>
                </c:pt>
                <c:pt idx="1813">
                  <c:v>264.22739740000003</c:v>
                </c:pt>
                <c:pt idx="1814">
                  <c:v>264.07684899999998</c:v>
                </c:pt>
                <c:pt idx="1815">
                  <c:v>264.22928430000002</c:v>
                </c:pt>
                <c:pt idx="1816">
                  <c:v>264.39949780000001</c:v>
                </c:pt>
                <c:pt idx="1817">
                  <c:v>264.15405069999997</c:v>
                </c:pt>
                <c:pt idx="1818">
                  <c:v>264.30565740000003</c:v>
                </c:pt>
                <c:pt idx="1819">
                  <c:v>264.24171769999998</c:v>
                </c:pt>
                <c:pt idx="1820">
                  <c:v>264.09104200000002</c:v>
                </c:pt>
                <c:pt idx="1821">
                  <c:v>263.96522219999997</c:v>
                </c:pt>
                <c:pt idx="1822">
                  <c:v>263.92227380000003</c:v>
                </c:pt>
                <c:pt idx="1823">
                  <c:v>264.11158949999998</c:v>
                </c:pt>
                <c:pt idx="1824">
                  <c:v>264.25489880000003</c:v>
                </c:pt>
                <c:pt idx="1825">
                  <c:v>264.18459480000001</c:v>
                </c:pt>
                <c:pt idx="1826">
                  <c:v>264.1771597</c:v>
                </c:pt>
                <c:pt idx="1827">
                  <c:v>264.28140309999998</c:v>
                </c:pt>
                <c:pt idx="1828">
                  <c:v>264.22627599999998</c:v>
                </c:pt>
                <c:pt idx="1829">
                  <c:v>264.51551510000002</c:v>
                </c:pt>
                <c:pt idx="1830">
                  <c:v>264.37255770000002</c:v>
                </c:pt>
                <c:pt idx="1831">
                  <c:v>264.16037009999997</c:v>
                </c:pt>
                <c:pt idx="1832">
                  <c:v>264.14967509999997</c:v>
                </c:pt>
                <c:pt idx="1833">
                  <c:v>264.2401974</c:v>
                </c:pt>
                <c:pt idx="1834">
                  <c:v>264.00200150000001</c:v>
                </c:pt>
                <c:pt idx="1835">
                  <c:v>263.70349019999998</c:v>
                </c:pt>
                <c:pt idx="1836">
                  <c:v>264.08208630000001</c:v>
                </c:pt>
                <c:pt idx="1837">
                  <c:v>264.2180616</c:v>
                </c:pt>
                <c:pt idx="1838">
                  <c:v>264.10648530000003</c:v>
                </c:pt>
                <c:pt idx="1839">
                  <c:v>263.984982</c:v>
                </c:pt>
                <c:pt idx="1840">
                  <c:v>264.44173119999999</c:v>
                </c:pt>
                <c:pt idx="1841">
                  <c:v>264.20631170000001</c:v>
                </c:pt>
                <c:pt idx="1842">
                  <c:v>264.47852499999999</c:v>
                </c:pt>
                <c:pt idx="1843">
                  <c:v>264.26085690000002</c:v>
                </c:pt>
                <c:pt idx="1844">
                  <c:v>264.02559789999998</c:v>
                </c:pt>
                <c:pt idx="1845">
                  <c:v>264.04791619999997</c:v>
                </c:pt>
                <c:pt idx="1846">
                  <c:v>264.19202580000001</c:v>
                </c:pt>
                <c:pt idx="1847">
                  <c:v>263.88485850000001</c:v>
                </c:pt>
                <c:pt idx="1848">
                  <c:v>263.99251830000003</c:v>
                </c:pt>
                <c:pt idx="1849">
                  <c:v>264.01137679999999</c:v>
                </c:pt>
                <c:pt idx="1850">
                  <c:v>263.9641833</c:v>
                </c:pt>
                <c:pt idx="1851">
                  <c:v>264.10913090000003</c:v>
                </c:pt>
                <c:pt idx="1852">
                  <c:v>264.06211280000002</c:v>
                </c:pt>
                <c:pt idx="1853">
                  <c:v>264.26261240000002</c:v>
                </c:pt>
                <c:pt idx="1854">
                  <c:v>264.4220833</c:v>
                </c:pt>
                <c:pt idx="1855">
                  <c:v>264.0091142</c:v>
                </c:pt>
                <c:pt idx="1856">
                  <c:v>264.102529</c:v>
                </c:pt>
                <c:pt idx="1857">
                  <c:v>263.92882330000003</c:v>
                </c:pt>
                <c:pt idx="1858">
                  <c:v>263.62120930000003</c:v>
                </c:pt>
                <c:pt idx="1859">
                  <c:v>263.72016609999997</c:v>
                </c:pt>
                <c:pt idx="1860">
                  <c:v>264.03535779999999</c:v>
                </c:pt>
                <c:pt idx="1861">
                  <c:v>264.03161249999999</c:v>
                </c:pt>
                <c:pt idx="1862">
                  <c:v>263.882407</c:v>
                </c:pt>
                <c:pt idx="1863">
                  <c:v>264.15177610000001</c:v>
                </c:pt>
                <c:pt idx="1864">
                  <c:v>264.02777409999999</c:v>
                </c:pt>
                <c:pt idx="1865">
                  <c:v>264.08698620000001</c:v>
                </c:pt>
                <c:pt idx="1866">
                  <c:v>264.14879070000001</c:v>
                </c:pt>
                <c:pt idx="1867">
                  <c:v>264.1230473</c:v>
                </c:pt>
                <c:pt idx="1868">
                  <c:v>263.95424409999998</c:v>
                </c:pt>
                <c:pt idx="1869">
                  <c:v>264.15789990000002</c:v>
                </c:pt>
                <c:pt idx="1870">
                  <c:v>263.99856069999998</c:v>
                </c:pt>
                <c:pt idx="1871">
                  <c:v>264.13837009999997</c:v>
                </c:pt>
                <c:pt idx="1872">
                  <c:v>264.29467619999997</c:v>
                </c:pt>
                <c:pt idx="1873">
                  <c:v>264.23291849999998</c:v>
                </c:pt>
                <c:pt idx="1874">
                  <c:v>264.44713869999998</c:v>
                </c:pt>
                <c:pt idx="1875">
                  <c:v>264.4969868</c:v>
                </c:pt>
                <c:pt idx="1876">
                  <c:v>264.20831279999999</c:v>
                </c:pt>
                <c:pt idx="1877">
                  <c:v>263.94907549999999</c:v>
                </c:pt>
                <c:pt idx="1878">
                  <c:v>263.95672020000001</c:v>
                </c:pt>
                <c:pt idx="1879">
                  <c:v>264.02784530000002</c:v>
                </c:pt>
                <c:pt idx="1880">
                  <c:v>264.00518840000001</c:v>
                </c:pt>
                <c:pt idx="1881">
                  <c:v>264.00921649999998</c:v>
                </c:pt>
                <c:pt idx="1882">
                  <c:v>263.96978810000002</c:v>
                </c:pt>
                <c:pt idx="1883">
                  <c:v>264.20863559999998</c:v>
                </c:pt>
                <c:pt idx="1884">
                  <c:v>264.45815880000004</c:v>
                </c:pt>
                <c:pt idx="1885">
                  <c:v>264.01585310000002</c:v>
                </c:pt>
                <c:pt idx="1886">
                  <c:v>264.2845489</c:v>
                </c:pt>
                <c:pt idx="1887">
                  <c:v>263.94751869999999</c:v>
                </c:pt>
                <c:pt idx="1888">
                  <c:v>264.2703017</c:v>
                </c:pt>
                <c:pt idx="1889">
                  <c:v>264.26256860000001</c:v>
                </c:pt>
                <c:pt idx="1890">
                  <c:v>264.15031069999998</c:v>
                </c:pt>
                <c:pt idx="1891">
                  <c:v>264.45814459999997</c:v>
                </c:pt>
                <c:pt idx="1892">
                  <c:v>263.99961289999999</c:v>
                </c:pt>
                <c:pt idx="1893">
                  <c:v>263.99886770000001</c:v>
                </c:pt>
                <c:pt idx="1894">
                  <c:v>264.08195690000002</c:v>
                </c:pt>
                <c:pt idx="1895">
                  <c:v>263.98952489999999</c:v>
                </c:pt>
                <c:pt idx="1896">
                  <c:v>263.811869</c:v>
                </c:pt>
                <c:pt idx="1897">
                  <c:v>264.09060579999999</c:v>
                </c:pt>
                <c:pt idx="1898">
                  <c:v>264.16865710000002</c:v>
                </c:pt>
                <c:pt idx="1899">
                  <c:v>263.90813130000004</c:v>
                </c:pt>
                <c:pt idx="1900">
                  <c:v>263.95793600000002</c:v>
                </c:pt>
                <c:pt idx="1901">
                  <c:v>263.9003055</c:v>
                </c:pt>
                <c:pt idx="1902">
                  <c:v>263.8752695</c:v>
                </c:pt>
                <c:pt idx="1903">
                  <c:v>263.82899049999997</c:v>
                </c:pt>
                <c:pt idx="1904">
                  <c:v>264.10840569999999</c:v>
                </c:pt>
                <c:pt idx="1905">
                  <c:v>264.32797060000001</c:v>
                </c:pt>
                <c:pt idx="1906">
                  <c:v>264.50692609999999</c:v>
                </c:pt>
                <c:pt idx="1907">
                  <c:v>264.47868290000002</c:v>
                </c:pt>
                <c:pt idx="1908">
                  <c:v>264.49309140000003</c:v>
                </c:pt>
                <c:pt idx="1909">
                  <c:v>264.10334640000002</c:v>
                </c:pt>
                <c:pt idx="1910">
                  <c:v>263.95795530000004</c:v>
                </c:pt>
                <c:pt idx="1911">
                  <c:v>263.99624130000001</c:v>
                </c:pt>
                <c:pt idx="1912">
                  <c:v>264.19903829999998</c:v>
                </c:pt>
                <c:pt idx="1913">
                  <c:v>263.95221580000003</c:v>
                </c:pt>
                <c:pt idx="1914">
                  <c:v>263.79678680000001</c:v>
                </c:pt>
                <c:pt idx="1915">
                  <c:v>263.82078949999999</c:v>
                </c:pt>
                <c:pt idx="1916">
                  <c:v>263.76610649999998</c:v>
                </c:pt>
                <c:pt idx="1917">
                  <c:v>263.7523261</c:v>
                </c:pt>
                <c:pt idx="1918">
                  <c:v>263.70259090000002</c:v>
                </c:pt>
                <c:pt idx="1919">
                  <c:v>263.89956460000002</c:v>
                </c:pt>
                <c:pt idx="1920">
                  <c:v>263.93976029999999</c:v>
                </c:pt>
                <c:pt idx="1921">
                  <c:v>263.9577104</c:v>
                </c:pt>
                <c:pt idx="1922">
                  <c:v>264.05183399999999</c:v>
                </c:pt>
                <c:pt idx="1923">
                  <c:v>264.08444830000002</c:v>
                </c:pt>
                <c:pt idx="1924">
                  <c:v>263.8246102</c:v>
                </c:pt>
                <c:pt idx="1925">
                  <c:v>263.88297690000002</c:v>
                </c:pt>
                <c:pt idx="1926">
                  <c:v>263.63897280000003</c:v>
                </c:pt>
                <c:pt idx="1927">
                  <c:v>263.57393940000003</c:v>
                </c:pt>
                <c:pt idx="1928">
                  <c:v>263.73384820000001</c:v>
                </c:pt>
                <c:pt idx="1929">
                  <c:v>263.64634490000003</c:v>
                </c:pt>
                <c:pt idx="1930">
                  <c:v>263.47325290000003</c:v>
                </c:pt>
                <c:pt idx="1931">
                  <c:v>263.75558230000001</c:v>
                </c:pt>
                <c:pt idx="1932">
                  <c:v>264.07428959999999</c:v>
                </c:pt>
                <c:pt idx="1933">
                  <c:v>263.95506</c:v>
                </c:pt>
                <c:pt idx="1934">
                  <c:v>264.03319060000001</c:v>
                </c:pt>
                <c:pt idx="1935">
                  <c:v>264.23417929999999</c:v>
                </c:pt>
                <c:pt idx="1936">
                  <c:v>264.03438060000002</c:v>
                </c:pt>
                <c:pt idx="1937">
                  <c:v>263.9704461</c:v>
                </c:pt>
                <c:pt idx="1938">
                  <c:v>263.93806050000001</c:v>
                </c:pt>
                <c:pt idx="1939">
                  <c:v>264.032309</c:v>
                </c:pt>
                <c:pt idx="1940">
                  <c:v>263.75689969999996</c:v>
                </c:pt>
                <c:pt idx="1941">
                  <c:v>264.0277514</c:v>
                </c:pt>
                <c:pt idx="1942">
                  <c:v>263.96029800000002</c:v>
                </c:pt>
                <c:pt idx="1943">
                  <c:v>263.59378169999997</c:v>
                </c:pt>
                <c:pt idx="1944">
                  <c:v>263.37161780000002</c:v>
                </c:pt>
                <c:pt idx="1945">
                  <c:v>263.26991099999998</c:v>
                </c:pt>
                <c:pt idx="1946">
                  <c:v>263.37698280000001</c:v>
                </c:pt>
                <c:pt idx="1947">
                  <c:v>263.4702279</c:v>
                </c:pt>
                <c:pt idx="1948">
                  <c:v>263.5658282</c:v>
                </c:pt>
                <c:pt idx="1949">
                  <c:v>263.49763799999999</c:v>
                </c:pt>
                <c:pt idx="1950">
                  <c:v>263.50042380000002</c:v>
                </c:pt>
                <c:pt idx="1951">
                  <c:v>263.61522450000001</c:v>
                </c:pt>
                <c:pt idx="1952">
                  <c:v>263.38962739999999</c:v>
                </c:pt>
                <c:pt idx="1953">
                  <c:v>263.58957169999996</c:v>
                </c:pt>
                <c:pt idx="1954">
                  <c:v>263.77341819999998</c:v>
                </c:pt>
                <c:pt idx="1955">
                  <c:v>263.85821519999996</c:v>
                </c:pt>
                <c:pt idx="1956">
                  <c:v>263.80351969999998</c:v>
                </c:pt>
                <c:pt idx="1957">
                  <c:v>263.14024719999998</c:v>
                </c:pt>
                <c:pt idx="1958">
                  <c:v>263.21089360000002</c:v>
                </c:pt>
                <c:pt idx="1959">
                  <c:v>263.32224350000001</c:v>
                </c:pt>
                <c:pt idx="1960">
                  <c:v>263.25519919999999</c:v>
                </c:pt>
                <c:pt idx="1961">
                  <c:v>263.49756300000001</c:v>
                </c:pt>
                <c:pt idx="1962">
                  <c:v>263.66758700000003</c:v>
                </c:pt>
                <c:pt idx="1963">
                  <c:v>263.51793739999999</c:v>
                </c:pt>
                <c:pt idx="1964">
                  <c:v>263.49889130000003</c:v>
                </c:pt>
                <c:pt idx="1965">
                  <c:v>263.65347220000001</c:v>
                </c:pt>
                <c:pt idx="1966">
                  <c:v>263.71948709999998</c:v>
                </c:pt>
                <c:pt idx="1967">
                  <c:v>263.94477139999998</c:v>
                </c:pt>
                <c:pt idx="1968">
                  <c:v>263.91056259999999</c:v>
                </c:pt>
                <c:pt idx="1969">
                  <c:v>263.93252359999997</c:v>
                </c:pt>
                <c:pt idx="1970">
                  <c:v>263.74577920000002</c:v>
                </c:pt>
                <c:pt idx="1971">
                  <c:v>263.91813459999997</c:v>
                </c:pt>
                <c:pt idx="1972">
                  <c:v>263.7386022</c:v>
                </c:pt>
                <c:pt idx="1973">
                  <c:v>264.09823869999997</c:v>
                </c:pt>
                <c:pt idx="1974">
                  <c:v>263.8419298</c:v>
                </c:pt>
                <c:pt idx="1975">
                  <c:v>263.97858500000001</c:v>
                </c:pt>
                <c:pt idx="1976">
                  <c:v>263.71759939999998</c:v>
                </c:pt>
                <c:pt idx="1977">
                  <c:v>263.37097469999998</c:v>
                </c:pt>
                <c:pt idx="1978">
                  <c:v>263.21689430000004</c:v>
                </c:pt>
                <c:pt idx="1979">
                  <c:v>263.1981131</c:v>
                </c:pt>
                <c:pt idx="1980">
                  <c:v>263.58004390000002</c:v>
                </c:pt>
                <c:pt idx="1981">
                  <c:v>263.64294410000002</c:v>
                </c:pt>
                <c:pt idx="1982">
                  <c:v>263.65619780000003</c:v>
                </c:pt>
                <c:pt idx="1983">
                  <c:v>263.72315550000002</c:v>
                </c:pt>
                <c:pt idx="1984">
                  <c:v>263.52580260000002</c:v>
                </c:pt>
                <c:pt idx="1985">
                  <c:v>263.3105979</c:v>
                </c:pt>
                <c:pt idx="1986">
                  <c:v>263.66799550000002</c:v>
                </c:pt>
                <c:pt idx="1987">
                  <c:v>263.68482540000002</c:v>
                </c:pt>
                <c:pt idx="1988">
                  <c:v>263.65457259999999</c:v>
                </c:pt>
                <c:pt idx="1989">
                  <c:v>263.8469111</c:v>
                </c:pt>
                <c:pt idx="1990">
                  <c:v>263.45508159999997</c:v>
                </c:pt>
                <c:pt idx="1991">
                  <c:v>263.64251339999998</c:v>
                </c:pt>
                <c:pt idx="1992">
                  <c:v>263.32914030000001</c:v>
                </c:pt>
                <c:pt idx="1993">
                  <c:v>263.74484840000002</c:v>
                </c:pt>
                <c:pt idx="1994">
                  <c:v>263.5916234</c:v>
                </c:pt>
                <c:pt idx="1995">
                  <c:v>263.73775740000002</c:v>
                </c:pt>
                <c:pt idx="1996">
                  <c:v>263.63619979999999</c:v>
                </c:pt>
                <c:pt idx="1997">
                  <c:v>263.81413580000003</c:v>
                </c:pt>
                <c:pt idx="1998">
                  <c:v>263.59333520000001</c:v>
                </c:pt>
                <c:pt idx="1999">
                  <c:v>263.42853859999997</c:v>
                </c:pt>
                <c:pt idx="2000">
                  <c:v>263.48669960000001</c:v>
                </c:pt>
                <c:pt idx="2001">
                  <c:v>263.39768880000003</c:v>
                </c:pt>
                <c:pt idx="2002">
                  <c:v>263.5902423</c:v>
                </c:pt>
                <c:pt idx="2003">
                  <c:v>263.41692790000002</c:v>
                </c:pt>
                <c:pt idx="2004">
                  <c:v>263.47350210000002</c:v>
                </c:pt>
                <c:pt idx="2005">
                  <c:v>263.43090139999998</c:v>
                </c:pt>
                <c:pt idx="2006">
                  <c:v>263.5597965</c:v>
                </c:pt>
                <c:pt idx="2007">
                  <c:v>263.3236824</c:v>
                </c:pt>
                <c:pt idx="2008">
                  <c:v>263.43943990000002</c:v>
                </c:pt>
                <c:pt idx="2009">
                  <c:v>263.78218630000003</c:v>
                </c:pt>
                <c:pt idx="2010">
                  <c:v>263.50770360000001</c:v>
                </c:pt>
                <c:pt idx="2011">
                  <c:v>263.51779729999998</c:v>
                </c:pt>
                <c:pt idx="2012">
                  <c:v>263.5129963</c:v>
                </c:pt>
                <c:pt idx="2013">
                  <c:v>263.46055949999999</c:v>
                </c:pt>
                <c:pt idx="2014">
                  <c:v>263.54608930000001</c:v>
                </c:pt>
                <c:pt idx="2015">
                  <c:v>263.67557669999997</c:v>
                </c:pt>
                <c:pt idx="2016">
                  <c:v>263.78889329999998</c:v>
                </c:pt>
                <c:pt idx="2017">
                  <c:v>263.6332984</c:v>
                </c:pt>
                <c:pt idx="2018">
                  <c:v>263.50659530000001</c:v>
                </c:pt>
                <c:pt idx="2019">
                  <c:v>263.48694599999999</c:v>
                </c:pt>
                <c:pt idx="2020">
                  <c:v>263.58441640000001</c:v>
                </c:pt>
                <c:pt idx="2021">
                  <c:v>263.46508649999998</c:v>
                </c:pt>
                <c:pt idx="2022">
                  <c:v>263.64905720000002</c:v>
                </c:pt>
                <c:pt idx="2023">
                  <c:v>263.47187480000002</c:v>
                </c:pt>
                <c:pt idx="2024">
                  <c:v>263.47753549999999</c:v>
                </c:pt>
                <c:pt idx="2025">
                  <c:v>263.36158340000003</c:v>
                </c:pt>
                <c:pt idx="2026">
                  <c:v>263.49766669999997</c:v>
                </c:pt>
                <c:pt idx="2027">
                  <c:v>263.67557469999997</c:v>
                </c:pt>
                <c:pt idx="2028">
                  <c:v>263.69475940000001</c:v>
                </c:pt>
                <c:pt idx="2029">
                  <c:v>263.86848750000001</c:v>
                </c:pt>
                <c:pt idx="2030">
                  <c:v>263.8430348</c:v>
                </c:pt>
                <c:pt idx="2031">
                  <c:v>263.60363239999998</c:v>
                </c:pt>
                <c:pt idx="2032">
                  <c:v>263.28704830000004</c:v>
                </c:pt>
                <c:pt idx="2033">
                  <c:v>263.15424790000003</c:v>
                </c:pt>
                <c:pt idx="2034">
                  <c:v>263.24995519999999</c:v>
                </c:pt>
                <c:pt idx="2035">
                  <c:v>263.0902845</c:v>
                </c:pt>
                <c:pt idx="2036">
                  <c:v>263.1786621</c:v>
                </c:pt>
                <c:pt idx="2037">
                  <c:v>263.3226434</c:v>
                </c:pt>
                <c:pt idx="2038">
                  <c:v>263.51713940000002</c:v>
                </c:pt>
                <c:pt idx="2039">
                  <c:v>263.6065274</c:v>
                </c:pt>
                <c:pt idx="2040">
                  <c:v>263.37552210000001</c:v>
                </c:pt>
                <c:pt idx="2041">
                  <c:v>263.1378808</c:v>
                </c:pt>
                <c:pt idx="2042">
                  <c:v>263.51184230000001</c:v>
                </c:pt>
                <c:pt idx="2043">
                  <c:v>263.49451820000002</c:v>
                </c:pt>
                <c:pt idx="2044">
                  <c:v>263.59350740000002</c:v>
                </c:pt>
                <c:pt idx="2045">
                  <c:v>263.49659600000001</c:v>
                </c:pt>
                <c:pt idx="2046">
                  <c:v>263.27593089999999</c:v>
                </c:pt>
                <c:pt idx="2047">
                  <c:v>263.26801360000002</c:v>
                </c:pt>
                <c:pt idx="2048">
                  <c:v>263.42175079999998</c:v>
                </c:pt>
                <c:pt idx="2049">
                  <c:v>263.57459660000001</c:v>
                </c:pt>
                <c:pt idx="2050">
                  <c:v>263.39294269999999</c:v>
                </c:pt>
                <c:pt idx="2051">
                  <c:v>263.60353280000004</c:v>
                </c:pt>
                <c:pt idx="2052">
                  <c:v>263.4538751</c:v>
                </c:pt>
                <c:pt idx="2053">
                  <c:v>263.56457869999997</c:v>
                </c:pt>
                <c:pt idx="2054">
                  <c:v>263.42994399999998</c:v>
                </c:pt>
                <c:pt idx="2055">
                  <c:v>263.300658</c:v>
                </c:pt>
                <c:pt idx="2056">
                  <c:v>263.15248809999997</c:v>
                </c:pt>
                <c:pt idx="2057">
                  <c:v>262.87711280000002</c:v>
                </c:pt>
                <c:pt idx="2058">
                  <c:v>263.20269930000001</c:v>
                </c:pt>
                <c:pt idx="2059">
                  <c:v>263.14491800000002</c:v>
                </c:pt>
                <c:pt idx="2060">
                  <c:v>263.20883500000002</c:v>
                </c:pt>
                <c:pt idx="2061">
                  <c:v>263.13554769999996</c:v>
                </c:pt>
                <c:pt idx="2062">
                  <c:v>263.29205910000002</c:v>
                </c:pt>
                <c:pt idx="2063">
                  <c:v>263.07204609999997</c:v>
                </c:pt>
                <c:pt idx="2064">
                  <c:v>263.16966659999997</c:v>
                </c:pt>
                <c:pt idx="2065">
                  <c:v>263.31368759999998</c:v>
                </c:pt>
                <c:pt idx="2066">
                  <c:v>263.22607010000002</c:v>
                </c:pt>
                <c:pt idx="2067">
                  <c:v>263.17976479999999</c:v>
                </c:pt>
                <c:pt idx="2068">
                  <c:v>263.26833040000002</c:v>
                </c:pt>
                <c:pt idx="2069">
                  <c:v>263.44880230000001</c:v>
                </c:pt>
                <c:pt idx="2070">
                  <c:v>263.16848659999999</c:v>
                </c:pt>
                <c:pt idx="2071">
                  <c:v>263.22268630000002</c:v>
                </c:pt>
                <c:pt idx="2072">
                  <c:v>263.27857779999999</c:v>
                </c:pt>
                <c:pt idx="2073">
                  <c:v>263.26129370000001</c:v>
                </c:pt>
                <c:pt idx="2074">
                  <c:v>263.26901559999999</c:v>
                </c:pt>
                <c:pt idx="2075">
                  <c:v>262.9305602</c:v>
                </c:pt>
                <c:pt idx="2076">
                  <c:v>263.07183689999999</c:v>
                </c:pt>
                <c:pt idx="2077">
                  <c:v>263.12648509999997</c:v>
                </c:pt>
                <c:pt idx="2078">
                  <c:v>263.07976759999997</c:v>
                </c:pt>
                <c:pt idx="2079">
                  <c:v>263.20309370000001</c:v>
                </c:pt>
                <c:pt idx="2080">
                  <c:v>263.2967979</c:v>
                </c:pt>
                <c:pt idx="2081">
                  <c:v>263.39270759999999</c:v>
                </c:pt>
                <c:pt idx="2082">
                  <c:v>263.50266790000001</c:v>
                </c:pt>
                <c:pt idx="2083">
                  <c:v>263.55799880000001</c:v>
                </c:pt>
                <c:pt idx="2084">
                  <c:v>263.22028649999999</c:v>
                </c:pt>
                <c:pt idx="2085">
                  <c:v>263.37765669999999</c:v>
                </c:pt>
                <c:pt idx="2086">
                  <c:v>263.52147650000001</c:v>
                </c:pt>
                <c:pt idx="2087">
                  <c:v>263.31320060000002</c:v>
                </c:pt>
                <c:pt idx="2088">
                  <c:v>263.30902140000001</c:v>
                </c:pt>
                <c:pt idx="2089">
                  <c:v>263.5202074</c:v>
                </c:pt>
                <c:pt idx="2090">
                  <c:v>263.29468589999999</c:v>
                </c:pt>
                <c:pt idx="2091">
                  <c:v>263.66958310000001</c:v>
                </c:pt>
                <c:pt idx="2092">
                  <c:v>263.7010836</c:v>
                </c:pt>
                <c:pt idx="2093">
                  <c:v>263.53763330000004</c:v>
                </c:pt>
                <c:pt idx="2094">
                  <c:v>263.98842840000003</c:v>
                </c:pt>
                <c:pt idx="2095">
                  <c:v>263.90727040000002</c:v>
                </c:pt>
                <c:pt idx="2096">
                  <c:v>263.5617709</c:v>
                </c:pt>
                <c:pt idx="2097">
                  <c:v>263.28804439999999</c:v>
                </c:pt>
                <c:pt idx="2098">
                  <c:v>263.66572130000003</c:v>
                </c:pt>
                <c:pt idx="2099">
                  <c:v>263.4898306</c:v>
                </c:pt>
                <c:pt idx="2100">
                  <c:v>263.68249029999998</c:v>
                </c:pt>
                <c:pt idx="2101">
                  <c:v>263.4604678</c:v>
                </c:pt>
                <c:pt idx="2102">
                  <c:v>263.44537130000003</c:v>
                </c:pt>
                <c:pt idx="2103">
                  <c:v>263.42336929999999</c:v>
                </c:pt>
                <c:pt idx="2104">
                  <c:v>263.52161239999998</c:v>
                </c:pt>
                <c:pt idx="2105">
                  <c:v>263.71749869999996</c:v>
                </c:pt>
                <c:pt idx="2106">
                  <c:v>263.72742390000002</c:v>
                </c:pt>
                <c:pt idx="2107">
                  <c:v>263.6353446</c:v>
                </c:pt>
                <c:pt idx="2108">
                  <c:v>263.7742695</c:v>
                </c:pt>
                <c:pt idx="2109">
                  <c:v>263.74799419999999</c:v>
                </c:pt>
                <c:pt idx="2110">
                  <c:v>263.61558689999998</c:v>
                </c:pt>
                <c:pt idx="2111">
                  <c:v>263.45508769999998</c:v>
                </c:pt>
                <c:pt idx="2112">
                  <c:v>263.43318360000001</c:v>
                </c:pt>
                <c:pt idx="2113">
                  <c:v>263.79742950000002</c:v>
                </c:pt>
                <c:pt idx="2114">
                  <c:v>264.01795830000003</c:v>
                </c:pt>
                <c:pt idx="2115">
                  <c:v>264.04480339999998</c:v>
                </c:pt>
                <c:pt idx="2116">
                  <c:v>263.80842459999997</c:v>
                </c:pt>
                <c:pt idx="2117">
                  <c:v>263.72397189999998</c:v>
                </c:pt>
                <c:pt idx="2118">
                  <c:v>264.18238080000003</c:v>
                </c:pt>
                <c:pt idx="2119">
                  <c:v>263.82249940000003</c:v>
                </c:pt>
                <c:pt idx="2120">
                  <c:v>263.49728190000002</c:v>
                </c:pt>
                <c:pt idx="2121">
                  <c:v>263.44612890000002</c:v>
                </c:pt>
                <c:pt idx="2122">
                  <c:v>263.66120219999999</c:v>
                </c:pt>
                <c:pt idx="2123">
                  <c:v>263.77271380000002</c:v>
                </c:pt>
                <c:pt idx="2124">
                  <c:v>263.73206140000002</c:v>
                </c:pt>
                <c:pt idx="2125">
                  <c:v>263.37844339999998</c:v>
                </c:pt>
                <c:pt idx="2126">
                  <c:v>263.5313673</c:v>
                </c:pt>
                <c:pt idx="2127">
                  <c:v>263.81752390000003</c:v>
                </c:pt>
                <c:pt idx="2128">
                  <c:v>263.83535590000002</c:v>
                </c:pt>
                <c:pt idx="2129">
                  <c:v>263.55292500000002</c:v>
                </c:pt>
                <c:pt idx="2130">
                  <c:v>263.80723840000002</c:v>
                </c:pt>
                <c:pt idx="2131">
                  <c:v>263.59429719999997</c:v>
                </c:pt>
                <c:pt idx="2132">
                  <c:v>263.50961969999997</c:v>
                </c:pt>
                <c:pt idx="2133">
                  <c:v>263.77085599999998</c:v>
                </c:pt>
                <c:pt idx="2134">
                  <c:v>263.84532590000003</c:v>
                </c:pt>
                <c:pt idx="2135">
                  <c:v>263.62920739999998</c:v>
                </c:pt>
                <c:pt idx="2136">
                  <c:v>263.6658979</c:v>
                </c:pt>
                <c:pt idx="2137">
                  <c:v>263.87623709999997</c:v>
                </c:pt>
                <c:pt idx="2138">
                  <c:v>263.78605160000001</c:v>
                </c:pt>
                <c:pt idx="2139">
                  <c:v>263.58604109999999</c:v>
                </c:pt>
                <c:pt idx="2140">
                  <c:v>264.26334939999998</c:v>
                </c:pt>
                <c:pt idx="2141">
                  <c:v>263.77809860000002</c:v>
                </c:pt>
                <c:pt idx="2142">
                  <c:v>263.96951359999997</c:v>
                </c:pt>
                <c:pt idx="2143">
                  <c:v>263.83090730000004</c:v>
                </c:pt>
                <c:pt idx="2144">
                  <c:v>263.81892970000001</c:v>
                </c:pt>
                <c:pt idx="2145">
                  <c:v>263.59957430000003</c:v>
                </c:pt>
                <c:pt idx="2146">
                  <c:v>263.8911104</c:v>
                </c:pt>
                <c:pt idx="2147">
                  <c:v>263.85881240000003</c:v>
                </c:pt>
                <c:pt idx="2148">
                  <c:v>263.93323229999999</c:v>
                </c:pt>
                <c:pt idx="2149">
                  <c:v>263.78825919999997</c:v>
                </c:pt>
                <c:pt idx="2150">
                  <c:v>264.2227408</c:v>
                </c:pt>
                <c:pt idx="2151">
                  <c:v>264.19683380000004</c:v>
                </c:pt>
                <c:pt idx="2152">
                  <c:v>263.95077600000002</c:v>
                </c:pt>
                <c:pt idx="2153">
                  <c:v>263.77463519999998</c:v>
                </c:pt>
                <c:pt idx="2154">
                  <c:v>264.10317650000002</c:v>
                </c:pt>
                <c:pt idx="2155">
                  <c:v>264.25999539999998</c:v>
                </c:pt>
                <c:pt idx="2156">
                  <c:v>264.20262689999998</c:v>
                </c:pt>
                <c:pt idx="2157">
                  <c:v>264.41310240000001</c:v>
                </c:pt>
                <c:pt idx="2158">
                  <c:v>264.05235629999999</c:v>
                </c:pt>
                <c:pt idx="2159">
                  <c:v>263.90969810000001</c:v>
                </c:pt>
                <c:pt idx="2160">
                  <c:v>263.96938510000001</c:v>
                </c:pt>
                <c:pt idx="2161">
                  <c:v>264.00285559999998</c:v>
                </c:pt>
                <c:pt idx="2162">
                  <c:v>264.1361028</c:v>
                </c:pt>
                <c:pt idx="2163">
                  <c:v>264.13675969999997</c:v>
                </c:pt>
                <c:pt idx="2164">
                  <c:v>264.15858780000002</c:v>
                </c:pt>
                <c:pt idx="2165">
                  <c:v>264.28151500000001</c:v>
                </c:pt>
                <c:pt idx="2166">
                  <c:v>264.2644373</c:v>
                </c:pt>
                <c:pt idx="2167">
                  <c:v>264.11107759999999</c:v>
                </c:pt>
                <c:pt idx="2168">
                  <c:v>264.52590730000003</c:v>
                </c:pt>
                <c:pt idx="2169">
                  <c:v>264.16460949999998</c:v>
                </c:pt>
                <c:pt idx="2170">
                  <c:v>264.15855140000002</c:v>
                </c:pt>
                <c:pt idx="2171">
                  <c:v>264.41711370000002</c:v>
                </c:pt>
                <c:pt idx="2172">
                  <c:v>264.47413180000001</c:v>
                </c:pt>
                <c:pt idx="2173">
                  <c:v>264.55173480000002</c:v>
                </c:pt>
                <c:pt idx="2174">
                  <c:v>264.37960550000003</c:v>
                </c:pt>
                <c:pt idx="2175">
                  <c:v>264.40797570000001</c:v>
                </c:pt>
                <c:pt idx="2176">
                  <c:v>264.4771791</c:v>
                </c:pt>
                <c:pt idx="2177">
                  <c:v>264.31084909999998</c:v>
                </c:pt>
                <c:pt idx="2178">
                  <c:v>264.50666319999999</c:v>
                </c:pt>
                <c:pt idx="2179">
                  <c:v>264.255832</c:v>
                </c:pt>
                <c:pt idx="2180">
                  <c:v>264.44973479999999</c:v>
                </c:pt>
                <c:pt idx="2181">
                  <c:v>264.33995479999999</c:v>
                </c:pt>
                <c:pt idx="2182">
                  <c:v>264.27085080000001</c:v>
                </c:pt>
                <c:pt idx="2183">
                  <c:v>264.02115830000002</c:v>
                </c:pt>
                <c:pt idx="2184">
                  <c:v>263.9772519</c:v>
                </c:pt>
                <c:pt idx="2185">
                  <c:v>263.845123</c:v>
                </c:pt>
                <c:pt idx="2186">
                  <c:v>263.8857069</c:v>
                </c:pt>
                <c:pt idx="2187">
                  <c:v>263.55148020000001</c:v>
                </c:pt>
                <c:pt idx="2188">
                  <c:v>263.570019</c:v>
                </c:pt>
                <c:pt idx="2189">
                  <c:v>263.77284750000001</c:v>
                </c:pt>
                <c:pt idx="2190">
                  <c:v>264.0140839</c:v>
                </c:pt>
                <c:pt idx="2191">
                  <c:v>263.87849740000001</c:v>
                </c:pt>
                <c:pt idx="2192">
                  <c:v>263.9041191</c:v>
                </c:pt>
                <c:pt idx="2193">
                  <c:v>263.78673800000001</c:v>
                </c:pt>
                <c:pt idx="2194">
                  <c:v>264.09651609999997</c:v>
                </c:pt>
                <c:pt idx="2195">
                  <c:v>263.95660319999996</c:v>
                </c:pt>
                <c:pt idx="2196">
                  <c:v>263.75326999999999</c:v>
                </c:pt>
                <c:pt idx="2197">
                  <c:v>263.69289950000001</c:v>
                </c:pt>
                <c:pt idx="2198">
                  <c:v>263.68834279999999</c:v>
                </c:pt>
                <c:pt idx="2199">
                  <c:v>263.71489530000002</c:v>
                </c:pt>
                <c:pt idx="2200">
                  <c:v>263.77270709999999</c:v>
                </c:pt>
                <c:pt idx="2201">
                  <c:v>263.8936812</c:v>
                </c:pt>
                <c:pt idx="2202">
                  <c:v>263.90785669999997</c:v>
                </c:pt>
                <c:pt idx="2203">
                  <c:v>264.03752250000002</c:v>
                </c:pt>
                <c:pt idx="2204">
                  <c:v>264.11987569999997</c:v>
                </c:pt>
                <c:pt idx="2205">
                  <c:v>264.2897092</c:v>
                </c:pt>
                <c:pt idx="2206">
                  <c:v>264.49322510000002</c:v>
                </c:pt>
                <c:pt idx="2207">
                  <c:v>264.73377870000002</c:v>
                </c:pt>
                <c:pt idx="2208">
                  <c:v>264.72729980000003</c:v>
                </c:pt>
                <c:pt idx="2209">
                  <c:v>264.48399340000003</c:v>
                </c:pt>
                <c:pt idx="2210">
                  <c:v>264.30460819999996</c:v>
                </c:pt>
                <c:pt idx="2211">
                  <c:v>264.24524289999999</c:v>
                </c:pt>
                <c:pt idx="2212">
                  <c:v>264.00500219999998</c:v>
                </c:pt>
                <c:pt idx="2213">
                  <c:v>264.19562500000001</c:v>
                </c:pt>
                <c:pt idx="2214">
                  <c:v>264.26483009999998</c:v>
                </c:pt>
                <c:pt idx="2215">
                  <c:v>264.32585180000001</c:v>
                </c:pt>
                <c:pt idx="2216">
                  <c:v>264.07135349999999</c:v>
                </c:pt>
                <c:pt idx="2217">
                  <c:v>264.4518875</c:v>
                </c:pt>
                <c:pt idx="2218">
                  <c:v>264.65122270000001</c:v>
                </c:pt>
                <c:pt idx="2219">
                  <c:v>264.90009939999999</c:v>
                </c:pt>
                <c:pt idx="2220">
                  <c:v>264.69468540000003</c:v>
                </c:pt>
                <c:pt idx="2221">
                  <c:v>264.72862199999997</c:v>
                </c:pt>
                <c:pt idx="2222">
                  <c:v>264.25986549999999</c:v>
                </c:pt>
                <c:pt idx="2223">
                  <c:v>264.21611009999998</c:v>
                </c:pt>
                <c:pt idx="2224">
                  <c:v>264.27185420000001</c:v>
                </c:pt>
                <c:pt idx="2225">
                  <c:v>264.32640939999999</c:v>
                </c:pt>
                <c:pt idx="2226">
                  <c:v>264.1864094</c:v>
                </c:pt>
                <c:pt idx="2227">
                  <c:v>264.18300490000001</c:v>
                </c:pt>
                <c:pt idx="2228">
                  <c:v>264.11956939999999</c:v>
                </c:pt>
                <c:pt idx="2229">
                  <c:v>264.0461798</c:v>
                </c:pt>
                <c:pt idx="2230">
                  <c:v>263.9870798</c:v>
                </c:pt>
                <c:pt idx="2231">
                  <c:v>264.15035039999998</c:v>
                </c:pt>
                <c:pt idx="2232">
                  <c:v>264.35505619999998</c:v>
                </c:pt>
                <c:pt idx="2233">
                  <c:v>264.21843530000001</c:v>
                </c:pt>
                <c:pt idx="2234">
                  <c:v>264.40677569999997</c:v>
                </c:pt>
                <c:pt idx="2235">
                  <c:v>264.33384510000002</c:v>
                </c:pt>
                <c:pt idx="2236">
                  <c:v>264.38800689999999</c:v>
                </c:pt>
                <c:pt idx="2237">
                  <c:v>264.36525260000002</c:v>
                </c:pt>
                <c:pt idx="2238">
                  <c:v>264.4356315</c:v>
                </c:pt>
                <c:pt idx="2239">
                  <c:v>264.38256130000002</c:v>
                </c:pt>
                <c:pt idx="2240">
                  <c:v>264.37529940000002</c:v>
                </c:pt>
                <c:pt idx="2241">
                  <c:v>264.28022730000004</c:v>
                </c:pt>
                <c:pt idx="2242">
                  <c:v>264.28821870000002</c:v>
                </c:pt>
                <c:pt idx="2243">
                  <c:v>264.0936969</c:v>
                </c:pt>
                <c:pt idx="2244">
                  <c:v>264.03952379999998</c:v>
                </c:pt>
                <c:pt idx="2245">
                  <c:v>264.20080840000003</c:v>
                </c:pt>
                <c:pt idx="2246">
                  <c:v>264.47443449999997</c:v>
                </c:pt>
                <c:pt idx="2247">
                  <c:v>264.43638010000001</c:v>
                </c:pt>
                <c:pt idx="2248">
                  <c:v>264.422594</c:v>
                </c:pt>
                <c:pt idx="2249">
                  <c:v>264.32097390000001</c:v>
                </c:pt>
                <c:pt idx="2250">
                  <c:v>264.1143793</c:v>
                </c:pt>
                <c:pt idx="2251">
                  <c:v>264.05555459999999</c:v>
                </c:pt>
                <c:pt idx="2252">
                  <c:v>264.33713519999998</c:v>
                </c:pt>
                <c:pt idx="2253">
                  <c:v>264.29841379999999</c:v>
                </c:pt>
                <c:pt idx="2254">
                  <c:v>264.29415090000003</c:v>
                </c:pt>
                <c:pt idx="2255">
                  <c:v>264.22081959999997</c:v>
                </c:pt>
                <c:pt idx="2256">
                  <c:v>264.50377309999999</c:v>
                </c:pt>
                <c:pt idx="2257">
                  <c:v>264.32502069999998</c:v>
                </c:pt>
                <c:pt idx="2258">
                  <c:v>264.14711879999999</c:v>
                </c:pt>
                <c:pt idx="2259">
                  <c:v>264.16202859999999</c:v>
                </c:pt>
                <c:pt idx="2260">
                  <c:v>264.06225560000001</c:v>
                </c:pt>
                <c:pt idx="2261">
                  <c:v>264.2214682</c:v>
                </c:pt>
                <c:pt idx="2262">
                  <c:v>263.93909890000003</c:v>
                </c:pt>
                <c:pt idx="2263">
                  <c:v>264.2016185</c:v>
                </c:pt>
                <c:pt idx="2264">
                  <c:v>264.3055372</c:v>
                </c:pt>
                <c:pt idx="2265">
                  <c:v>264.25291479999999</c:v>
                </c:pt>
                <c:pt idx="2266">
                  <c:v>263.89597400000002</c:v>
                </c:pt>
                <c:pt idx="2267">
                  <c:v>264.35206599999998</c:v>
                </c:pt>
                <c:pt idx="2268">
                  <c:v>264.05161319999996</c:v>
                </c:pt>
                <c:pt idx="2269">
                  <c:v>264.28137040000001</c:v>
                </c:pt>
                <c:pt idx="2270">
                  <c:v>264.36130209999999</c:v>
                </c:pt>
                <c:pt idx="2271">
                  <c:v>264.24909030000003</c:v>
                </c:pt>
                <c:pt idx="2272">
                  <c:v>264.23146659999998</c:v>
                </c:pt>
                <c:pt idx="2273">
                  <c:v>264.01821419999999</c:v>
                </c:pt>
                <c:pt idx="2274">
                  <c:v>264.30311669999998</c:v>
                </c:pt>
                <c:pt idx="2275">
                  <c:v>264.07382059999998</c:v>
                </c:pt>
                <c:pt idx="2276">
                  <c:v>263.99971369999997</c:v>
                </c:pt>
                <c:pt idx="2277">
                  <c:v>264.05295009999998</c:v>
                </c:pt>
                <c:pt idx="2278">
                  <c:v>264.08389149999999</c:v>
                </c:pt>
                <c:pt idx="2279">
                  <c:v>264.04963480000004</c:v>
                </c:pt>
                <c:pt idx="2280">
                  <c:v>264.10610589999999</c:v>
                </c:pt>
                <c:pt idx="2281">
                  <c:v>264.20284480000004</c:v>
                </c:pt>
                <c:pt idx="2282">
                  <c:v>264.1727889</c:v>
                </c:pt>
                <c:pt idx="2283">
                  <c:v>264.1973117</c:v>
                </c:pt>
                <c:pt idx="2284">
                  <c:v>263.92501290000001</c:v>
                </c:pt>
                <c:pt idx="2285">
                  <c:v>263.95505680000002</c:v>
                </c:pt>
                <c:pt idx="2286">
                  <c:v>264.08944609999998</c:v>
                </c:pt>
                <c:pt idx="2287">
                  <c:v>264.26555969999998</c:v>
                </c:pt>
                <c:pt idx="2288">
                  <c:v>264.17308100000002</c:v>
                </c:pt>
                <c:pt idx="2289">
                  <c:v>264.37074890000002</c:v>
                </c:pt>
                <c:pt idx="2290">
                  <c:v>264.25444909999999</c:v>
                </c:pt>
                <c:pt idx="2291">
                  <c:v>264.19605530000001</c:v>
                </c:pt>
                <c:pt idx="2292">
                  <c:v>264.35758040000002</c:v>
                </c:pt>
                <c:pt idx="2293">
                  <c:v>264.00538219999999</c:v>
                </c:pt>
                <c:pt idx="2294">
                  <c:v>264.13878249999999</c:v>
                </c:pt>
                <c:pt idx="2295">
                  <c:v>263.90397369999999</c:v>
                </c:pt>
                <c:pt idx="2296">
                  <c:v>263.92317259999999</c:v>
                </c:pt>
                <c:pt idx="2297">
                  <c:v>264.16362249999997</c:v>
                </c:pt>
                <c:pt idx="2298">
                  <c:v>264.06212790000001</c:v>
                </c:pt>
                <c:pt idx="2299">
                  <c:v>263.96248200000002</c:v>
                </c:pt>
                <c:pt idx="2300">
                  <c:v>264.21353850000003</c:v>
                </c:pt>
                <c:pt idx="2301">
                  <c:v>264.08132949999998</c:v>
                </c:pt>
                <c:pt idx="2302">
                  <c:v>264.19696169999997</c:v>
                </c:pt>
                <c:pt idx="2303">
                  <c:v>264.09963260000001</c:v>
                </c:pt>
                <c:pt idx="2304">
                  <c:v>264.01528239999999</c:v>
                </c:pt>
                <c:pt idx="2305">
                  <c:v>264.36785400000002</c:v>
                </c:pt>
                <c:pt idx="2306">
                  <c:v>263.93336719999996</c:v>
                </c:pt>
                <c:pt idx="2307">
                  <c:v>263.90658580000002</c:v>
                </c:pt>
                <c:pt idx="2308">
                  <c:v>263.94543870000001</c:v>
                </c:pt>
                <c:pt idx="2309">
                  <c:v>264.23236830000002</c:v>
                </c:pt>
                <c:pt idx="2310">
                  <c:v>264.43600630000003</c:v>
                </c:pt>
                <c:pt idx="2311">
                  <c:v>264.10203730000001</c:v>
                </c:pt>
                <c:pt idx="2312">
                  <c:v>264.38339769999999</c:v>
                </c:pt>
                <c:pt idx="2313">
                  <c:v>264.29709750000001</c:v>
                </c:pt>
                <c:pt idx="2314">
                  <c:v>264.12988530000001</c:v>
                </c:pt>
                <c:pt idx="2315">
                  <c:v>263.97790900000001</c:v>
                </c:pt>
                <c:pt idx="2316">
                  <c:v>264.24609780000003</c:v>
                </c:pt>
                <c:pt idx="2317">
                  <c:v>264.2839204</c:v>
                </c:pt>
                <c:pt idx="2318">
                  <c:v>264.1436301</c:v>
                </c:pt>
                <c:pt idx="2319">
                  <c:v>264.29916830000002</c:v>
                </c:pt>
                <c:pt idx="2320">
                  <c:v>264.43803009999999</c:v>
                </c:pt>
                <c:pt idx="2321">
                  <c:v>264.38422480000003</c:v>
                </c:pt>
                <c:pt idx="2322">
                  <c:v>264.47076069999997</c:v>
                </c:pt>
                <c:pt idx="2323">
                  <c:v>264.03100159999997</c:v>
                </c:pt>
                <c:pt idx="2324">
                  <c:v>264.1282041</c:v>
                </c:pt>
                <c:pt idx="2325">
                  <c:v>263.97482669999999</c:v>
                </c:pt>
                <c:pt idx="2326">
                  <c:v>264.146164</c:v>
                </c:pt>
                <c:pt idx="2327">
                  <c:v>264.21118080000002</c:v>
                </c:pt>
                <c:pt idx="2328">
                  <c:v>264.19984319999998</c:v>
                </c:pt>
                <c:pt idx="2329">
                  <c:v>264.13104049999998</c:v>
                </c:pt>
                <c:pt idx="2330">
                  <c:v>264.27241989999999</c:v>
                </c:pt>
                <c:pt idx="2331">
                  <c:v>264.30125450000003</c:v>
                </c:pt>
                <c:pt idx="2332">
                  <c:v>264.32881639999999</c:v>
                </c:pt>
                <c:pt idx="2333">
                  <c:v>264.15127050000001</c:v>
                </c:pt>
                <c:pt idx="2334">
                  <c:v>264.04465830000004</c:v>
                </c:pt>
                <c:pt idx="2335">
                  <c:v>264.20183180000004</c:v>
                </c:pt>
                <c:pt idx="2336">
                  <c:v>264.47008840000001</c:v>
                </c:pt>
                <c:pt idx="2337">
                  <c:v>264.39415969999999</c:v>
                </c:pt>
                <c:pt idx="2338">
                  <c:v>264.29683929999999</c:v>
                </c:pt>
                <c:pt idx="2339">
                  <c:v>264.18291010000002</c:v>
                </c:pt>
                <c:pt idx="2340">
                  <c:v>264.48675050000003</c:v>
                </c:pt>
                <c:pt idx="2341">
                  <c:v>264.45199689999998</c:v>
                </c:pt>
                <c:pt idx="2342">
                  <c:v>264.39310240000003</c:v>
                </c:pt>
                <c:pt idx="2343">
                  <c:v>264.14028990000003</c:v>
                </c:pt>
                <c:pt idx="2344">
                  <c:v>264.28068769999999</c:v>
                </c:pt>
                <c:pt idx="2345">
                  <c:v>264.41126030000004</c:v>
                </c:pt>
                <c:pt idx="2346">
                  <c:v>264.72232589999999</c:v>
                </c:pt>
                <c:pt idx="2347">
                  <c:v>264.39172450000001</c:v>
                </c:pt>
                <c:pt idx="2348">
                  <c:v>264.53020739999999</c:v>
                </c:pt>
                <c:pt idx="2349">
                  <c:v>264.38180819999997</c:v>
                </c:pt>
                <c:pt idx="2350">
                  <c:v>264.31976400000002</c:v>
                </c:pt>
                <c:pt idx="2351">
                  <c:v>264.48798519999997</c:v>
                </c:pt>
                <c:pt idx="2352">
                  <c:v>264.56310250000001</c:v>
                </c:pt>
                <c:pt idx="2353">
                  <c:v>264.62161500000002</c:v>
                </c:pt>
                <c:pt idx="2354">
                  <c:v>264.80933499999998</c:v>
                </c:pt>
                <c:pt idx="2355">
                  <c:v>264.48755140000003</c:v>
                </c:pt>
                <c:pt idx="2356">
                  <c:v>264.42512490000001</c:v>
                </c:pt>
                <c:pt idx="2357">
                  <c:v>264.4901279</c:v>
                </c:pt>
                <c:pt idx="2358">
                  <c:v>264.15823130000001</c:v>
                </c:pt>
                <c:pt idx="2359">
                  <c:v>264.38498479999998</c:v>
                </c:pt>
                <c:pt idx="2360">
                  <c:v>264.41694940000002</c:v>
                </c:pt>
                <c:pt idx="2361">
                  <c:v>264.22839880000004</c:v>
                </c:pt>
                <c:pt idx="2362">
                  <c:v>264.1500274</c:v>
                </c:pt>
                <c:pt idx="2363">
                  <c:v>264.13436409999997</c:v>
                </c:pt>
                <c:pt idx="2364">
                  <c:v>264.14001359999997</c:v>
                </c:pt>
                <c:pt idx="2365">
                  <c:v>264.3325069</c:v>
                </c:pt>
                <c:pt idx="2366">
                  <c:v>264.17650550000002</c:v>
                </c:pt>
                <c:pt idx="2367">
                  <c:v>264.30156519999997</c:v>
                </c:pt>
                <c:pt idx="2368">
                  <c:v>264.27951539999998</c:v>
                </c:pt>
                <c:pt idx="2369">
                  <c:v>264.3859301</c:v>
                </c:pt>
                <c:pt idx="2370">
                  <c:v>264.72483260000001</c:v>
                </c:pt>
                <c:pt idx="2371">
                  <c:v>264.4757429</c:v>
                </c:pt>
                <c:pt idx="2372">
                  <c:v>264.2209517</c:v>
                </c:pt>
                <c:pt idx="2373">
                  <c:v>264.11756120000001</c:v>
                </c:pt>
                <c:pt idx="2374">
                  <c:v>264.09838309999998</c:v>
                </c:pt>
                <c:pt idx="2375">
                  <c:v>264.08682870000001</c:v>
                </c:pt>
                <c:pt idx="2376">
                  <c:v>264.3203254</c:v>
                </c:pt>
                <c:pt idx="2377">
                  <c:v>264.45677369999999</c:v>
                </c:pt>
                <c:pt idx="2378">
                  <c:v>264.26720869999997</c:v>
                </c:pt>
                <c:pt idx="2379">
                  <c:v>264.07811609999999</c:v>
                </c:pt>
                <c:pt idx="2380">
                  <c:v>264.56343880000003</c:v>
                </c:pt>
                <c:pt idx="2381">
                  <c:v>264.34794540000001</c:v>
                </c:pt>
                <c:pt idx="2382">
                  <c:v>264.01829470000001</c:v>
                </c:pt>
                <c:pt idx="2383">
                  <c:v>263.95077230000004</c:v>
                </c:pt>
                <c:pt idx="2384">
                  <c:v>263.77747779999999</c:v>
                </c:pt>
                <c:pt idx="2385">
                  <c:v>263.82969109999999</c:v>
                </c:pt>
                <c:pt idx="2386">
                  <c:v>264.05873080000003</c:v>
                </c:pt>
                <c:pt idx="2387">
                  <c:v>263.75793179999999</c:v>
                </c:pt>
                <c:pt idx="2388">
                  <c:v>263.77076169999998</c:v>
                </c:pt>
                <c:pt idx="2389">
                  <c:v>264.05694169999998</c:v>
                </c:pt>
                <c:pt idx="2390">
                  <c:v>264.12111219999997</c:v>
                </c:pt>
                <c:pt idx="2391">
                  <c:v>263.89260180000002</c:v>
                </c:pt>
                <c:pt idx="2392">
                  <c:v>264.04975880000001</c:v>
                </c:pt>
                <c:pt idx="2393">
                  <c:v>264.26336680000003</c:v>
                </c:pt>
                <c:pt idx="2394">
                  <c:v>264.17807809999999</c:v>
                </c:pt>
                <c:pt idx="2395">
                  <c:v>264.12141609999998</c:v>
                </c:pt>
                <c:pt idx="2396">
                  <c:v>264.04995550000001</c:v>
                </c:pt>
                <c:pt idx="2397">
                  <c:v>264.21420000000001</c:v>
                </c:pt>
                <c:pt idx="2398">
                  <c:v>264.2484986</c:v>
                </c:pt>
                <c:pt idx="2399">
                  <c:v>264.12273449999998</c:v>
                </c:pt>
                <c:pt idx="2400">
                  <c:v>264.20087289999998</c:v>
                </c:pt>
                <c:pt idx="2401">
                  <c:v>264.55167119999999</c:v>
                </c:pt>
                <c:pt idx="2402">
                  <c:v>264.2782876</c:v>
                </c:pt>
                <c:pt idx="2403">
                  <c:v>264.38279890000001</c:v>
                </c:pt>
                <c:pt idx="2404">
                  <c:v>264.46987139999999</c:v>
                </c:pt>
                <c:pt idx="2405">
                  <c:v>264.2731847</c:v>
                </c:pt>
                <c:pt idx="2406">
                  <c:v>264.7029326</c:v>
                </c:pt>
                <c:pt idx="2407">
                  <c:v>264.4891432</c:v>
                </c:pt>
                <c:pt idx="2408">
                  <c:v>264.5597224</c:v>
                </c:pt>
                <c:pt idx="2409">
                  <c:v>264.64845750000001</c:v>
                </c:pt>
                <c:pt idx="2410">
                  <c:v>264.53173809999998</c:v>
                </c:pt>
                <c:pt idx="2411">
                  <c:v>264.63044789999998</c:v>
                </c:pt>
                <c:pt idx="2412">
                  <c:v>264.63750049999999</c:v>
                </c:pt>
                <c:pt idx="2413">
                  <c:v>264.60404160000002</c:v>
                </c:pt>
                <c:pt idx="2414">
                  <c:v>264.5623774</c:v>
                </c:pt>
                <c:pt idx="2415">
                  <c:v>264.67923280000002</c:v>
                </c:pt>
                <c:pt idx="2416">
                  <c:v>264.8880499</c:v>
                </c:pt>
                <c:pt idx="2417">
                  <c:v>264.43268190000003</c:v>
                </c:pt>
                <c:pt idx="2418">
                  <c:v>264.1851011</c:v>
                </c:pt>
                <c:pt idx="2419">
                  <c:v>263.95089239999999</c:v>
                </c:pt>
                <c:pt idx="2420">
                  <c:v>263.93138060000001</c:v>
                </c:pt>
                <c:pt idx="2421">
                  <c:v>263.97227480000004</c:v>
                </c:pt>
                <c:pt idx="2422">
                  <c:v>264.04454909999998</c:v>
                </c:pt>
                <c:pt idx="2423">
                  <c:v>264.32550930000002</c:v>
                </c:pt>
                <c:pt idx="2424">
                  <c:v>264.38954890000002</c:v>
                </c:pt>
                <c:pt idx="2425">
                  <c:v>264.6774307</c:v>
                </c:pt>
                <c:pt idx="2426">
                  <c:v>264.36613240000003</c:v>
                </c:pt>
                <c:pt idx="2427">
                  <c:v>264.37241390000003</c:v>
                </c:pt>
                <c:pt idx="2428">
                  <c:v>264.3870986</c:v>
                </c:pt>
                <c:pt idx="2429">
                  <c:v>264.31265409999997</c:v>
                </c:pt>
                <c:pt idx="2430">
                  <c:v>264.2803467</c:v>
                </c:pt>
                <c:pt idx="2431">
                  <c:v>264.2824415</c:v>
                </c:pt>
                <c:pt idx="2432">
                  <c:v>264.08497180000001</c:v>
                </c:pt>
                <c:pt idx="2433">
                  <c:v>264.2785088</c:v>
                </c:pt>
                <c:pt idx="2434">
                  <c:v>264.16452249999998</c:v>
                </c:pt>
                <c:pt idx="2435">
                  <c:v>264.12466540000003</c:v>
                </c:pt>
                <c:pt idx="2436">
                  <c:v>264.70329900000002</c:v>
                </c:pt>
                <c:pt idx="2437">
                  <c:v>264.68456079999999</c:v>
                </c:pt>
                <c:pt idx="2438">
                  <c:v>264.20799890000001</c:v>
                </c:pt>
                <c:pt idx="2439">
                  <c:v>264.040211</c:v>
                </c:pt>
                <c:pt idx="2440">
                  <c:v>264.25533380000002</c:v>
                </c:pt>
                <c:pt idx="2441">
                  <c:v>264.3896221</c:v>
                </c:pt>
                <c:pt idx="2442">
                  <c:v>263.93492509999999</c:v>
                </c:pt>
                <c:pt idx="2443">
                  <c:v>264.18822190000003</c:v>
                </c:pt>
                <c:pt idx="2444">
                  <c:v>264.13658520000001</c:v>
                </c:pt>
                <c:pt idx="2445">
                  <c:v>264.32252560000001</c:v>
                </c:pt>
                <c:pt idx="2446">
                  <c:v>264.19367069999998</c:v>
                </c:pt>
                <c:pt idx="2447">
                  <c:v>264.2404621</c:v>
                </c:pt>
                <c:pt idx="2448">
                  <c:v>264.29102919999997</c:v>
                </c:pt>
                <c:pt idx="2449">
                  <c:v>263.88237480000004</c:v>
                </c:pt>
                <c:pt idx="2450">
                  <c:v>263.97770000000003</c:v>
                </c:pt>
                <c:pt idx="2451">
                  <c:v>263.49683569999996</c:v>
                </c:pt>
                <c:pt idx="2452">
                  <c:v>263.3851105</c:v>
                </c:pt>
                <c:pt idx="2453">
                  <c:v>263.61105079999999</c:v>
                </c:pt>
                <c:pt idx="2454">
                  <c:v>264.11693500000001</c:v>
                </c:pt>
                <c:pt idx="2455">
                  <c:v>264.12244279999999</c:v>
                </c:pt>
                <c:pt idx="2456">
                  <c:v>263.79509289999999</c:v>
                </c:pt>
                <c:pt idx="2457">
                  <c:v>263.8714129</c:v>
                </c:pt>
                <c:pt idx="2458">
                  <c:v>263.64126319999997</c:v>
                </c:pt>
                <c:pt idx="2459">
                  <c:v>263.39311040000001</c:v>
                </c:pt>
                <c:pt idx="2460">
                  <c:v>263.20606800000002</c:v>
                </c:pt>
                <c:pt idx="2461">
                  <c:v>263.33502780000003</c:v>
                </c:pt>
                <c:pt idx="2462">
                  <c:v>263.43089750000001</c:v>
                </c:pt>
                <c:pt idx="2463">
                  <c:v>263.81691069999999</c:v>
                </c:pt>
                <c:pt idx="2464">
                  <c:v>263.7439468</c:v>
                </c:pt>
                <c:pt idx="2465">
                  <c:v>263.6246471</c:v>
                </c:pt>
                <c:pt idx="2466">
                  <c:v>263.67413379999999</c:v>
                </c:pt>
                <c:pt idx="2467">
                  <c:v>263.512068</c:v>
                </c:pt>
                <c:pt idx="2468">
                  <c:v>263.70804709999999</c:v>
                </c:pt>
                <c:pt idx="2469">
                  <c:v>263.88170509999998</c:v>
                </c:pt>
                <c:pt idx="2470">
                  <c:v>263.96037680000001</c:v>
                </c:pt>
                <c:pt idx="2471">
                  <c:v>263.7119472</c:v>
                </c:pt>
                <c:pt idx="2472">
                  <c:v>263.74683269999997</c:v>
                </c:pt>
                <c:pt idx="2473">
                  <c:v>264.0882249</c:v>
                </c:pt>
                <c:pt idx="2474">
                  <c:v>264.07037400000002</c:v>
                </c:pt>
                <c:pt idx="2475">
                  <c:v>264.27443940000001</c:v>
                </c:pt>
                <c:pt idx="2476">
                  <c:v>264.21341860000001</c:v>
                </c:pt>
                <c:pt idx="2477">
                  <c:v>264.02891469999997</c:v>
                </c:pt>
                <c:pt idx="2478">
                  <c:v>264.01944750000001</c:v>
                </c:pt>
                <c:pt idx="2479">
                  <c:v>264.07790030000001</c:v>
                </c:pt>
                <c:pt idx="2480">
                  <c:v>264.14605710000001</c:v>
                </c:pt>
                <c:pt idx="2481">
                  <c:v>264.32454159999998</c:v>
                </c:pt>
                <c:pt idx="2482">
                  <c:v>264.35398019999997</c:v>
                </c:pt>
                <c:pt idx="2483">
                  <c:v>264.18319859999997</c:v>
                </c:pt>
                <c:pt idx="2484">
                  <c:v>264.1486031</c:v>
                </c:pt>
                <c:pt idx="2485">
                  <c:v>264.29316110000002</c:v>
                </c:pt>
                <c:pt idx="2486">
                  <c:v>264.2754362</c:v>
                </c:pt>
                <c:pt idx="2487">
                  <c:v>264.2834952</c:v>
                </c:pt>
                <c:pt idx="2488">
                  <c:v>263.92103830000002</c:v>
                </c:pt>
                <c:pt idx="2489">
                  <c:v>264.25129550000003</c:v>
                </c:pt>
                <c:pt idx="2490">
                  <c:v>264.09261930000002</c:v>
                </c:pt>
                <c:pt idx="2491">
                  <c:v>264.24341709999999</c:v>
                </c:pt>
                <c:pt idx="2492">
                  <c:v>264.1996757</c:v>
                </c:pt>
                <c:pt idx="2493">
                  <c:v>264.1733514</c:v>
                </c:pt>
                <c:pt idx="2494">
                  <c:v>264.1974515</c:v>
                </c:pt>
                <c:pt idx="2495">
                  <c:v>264.2152542</c:v>
                </c:pt>
                <c:pt idx="2496">
                  <c:v>264.36656269999997</c:v>
                </c:pt>
                <c:pt idx="2497">
                  <c:v>264.52590480000003</c:v>
                </c:pt>
                <c:pt idx="2498">
                  <c:v>264.31773830000003</c:v>
                </c:pt>
                <c:pt idx="2499">
                  <c:v>264.29298440000002</c:v>
                </c:pt>
                <c:pt idx="2500">
                  <c:v>264.2799627</c:v>
                </c:pt>
                <c:pt idx="2501">
                  <c:v>264.1209781</c:v>
                </c:pt>
                <c:pt idx="2502">
                  <c:v>263.60455790000003</c:v>
                </c:pt>
                <c:pt idx="2503">
                  <c:v>263.88990740000003</c:v>
                </c:pt>
                <c:pt idx="2504">
                  <c:v>263.81572969999996</c:v>
                </c:pt>
                <c:pt idx="2505">
                  <c:v>263.81226900000001</c:v>
                </c:pt>
                <c:pt idx="2506">
                  <c:v>263.72029049999998</c:v>
                </c:pt>
                <c:pt idx="2507">
                  <c:v>263.65928859999997</c:v>
                </c:pt>
                <c:pt idx="2508">
                  <c:v>263.75063490000002</c:v>
                </c:pt>
                <c:pt idx="2509">
                  <c:v>263.87918609999997</c:v>
                </c:pt>
                <c:pt idx="2510">
                  <c:v>264.07463259999997</c:v>
                </c:pt>
                <c:pt idx="2511">
                  <c:v>264.15565620000001</c:v>
                </c:pt>
                <c:pt idx="2512">
                  <c:v>264.14362419999998</c:v>
                </c:pt>
                <c:pt idx="2513">
                  <c:v>264.43790630000001</c:v>
                </c:pt>
                <c:pt idx="2514">
                  <c:v>264.24469679999999</c:v>
                </c:pt>
                <c:pt idx="2515">
                  <c:v>264.39733990000002</c:v>
                </c:pt>
                <c:pt idx="2516">
                  <c:v>264.33267139999998</c:v>
                </c:pt>
                <c:pt idx="2517">
                  <c:v>264.30720889999998</c:v>
                </c:pt>
                <c:pt idx="2518">
                  <c:v>264.33804370000001</c:v>
                </c:pt>
                <c:pt idx="2519">
                  <c:v>264.30234710000002</c:v>
                </c:pt>
                <c:pt idx="2520">
                  <c:v>264.28905200000003</c:v>
                </c:pt>
                <c:pt idx="2521">
                  <c:v>264.00952599999999</c:v>
                </c:pt>
                <c:pt idx="2522">
                  <c:v>264.01249089999999</c:v>
                </c:pt>
                <c:pt idx="2523">
                  <c:v>263.96805899999998</c:v>
                </c:pt>
                <c:pt idx="2524">
                  <c:v>263.84318760000002</c:v>
                </c:pt>
                <c:pt idx="2525">
                  <c:v>263.77426919999999</c:v>
                </c:pt>
                <c:pt idx="2526">
                  <c:v>263.82485959999997</c:v>
                </c:pt>
                <c:pt idx="2527">
                  <c:v>264.00817819999997</c:v>
                </c:pt>
                <c:pt idx="2528">
                  <c:v>263.96900460000001</c:v>
                </c:pt>
                <c:pt idx="2529">
                  <c:v>263.8711295</c:v>
                </c:pt>
                <c:pt idx="2530">
                  <c:v>263.57624920000001</c:v>
                </c:pt>
                <c:pt idx="2531">
                  <c:v>263.60281370000001</c:v>
                </c:pt>
                <c:pt idx="2532">
                  <c:v>263.6865952</c:v>
                </c:pt>
                <c:pt idx="2533">
                  <c:v>263.91761939999998</c:v>
                </c:pt>
                <c:pt idx="2534">
                  <c:v>263.80687590000002</c:v>
                </c:pt>
                <c:pt idx="2535">
                  <c:v>263.68555069999996</c:v>
                </c:pt>
                <c:pt idx="2536">
                  <c:v>263.93717269999996</c:v>
                </c:pt>
                <c:pt idx="2537">
                  <c:v>263.96752229999998</c:v>
                </c:pt>
                <c:pt idx="2538">
                  <c:v>264.06671419999998</c:v>
                </c:pt>
                <c:pt idx="2539">
                  <c:v>264.20419600000002</c:v>
                </c:pt>
                <c:pt idx="2540">
                  <c:v>264.12070879999999</c:v>
                </c:pt>
                <c:pt idx="2541">
                  <c:v>264.11828989999998</c:v>
                </c:pt>
                <c:pt idx="2542">
                  <c:v>264.04809799999998</c:v>
                </c:pt>
                <c:pt idx="2543">
                  <c:v>264.11982990000001</c:v>
                </c:pt>
                <c:pt idx="2544">
                  <c:v>263.88559980000002</c:v>
                </c:pt>
                <c:pt idx="2545">
                  <c:v>264.01865290000001</c:v>
                </c:pt>
                <c:pt idx="2546">
                  <c:v>263.99026330000004</c:v>
                </c:pt>
                <c:pt idx="2547">
                  <c:v>264.40553299999999</c:v>
                </c:pt>
                <c:pt idx="2548">
                  <c:v>264.10579619999999</c:v>
                </c:pt>
                <c:pt idx="2549">
                  <c:v>264.0211448</c:v>
                </c:pt>
                <c:pt idx="2550">
                  <c:v>263.96443219999998</c:v>
                </c:pt>
                <c:pt idx="2551">
                  <c:v>263.81686330000002</c:v>
                </c:pt>
                <c:pt idx="2552">
                  <c:v>264.00885890000001</c:v>
                </c:pt>
                <c:pt idx="2553">
                  <c:v>263.93322590000002</c:v>
                </c:pt>
                <c:pt idx="2554">
                  <c:v>263.90118619999998</c:v>
                </c:pt>
                <c:pt idx="2555">
                  <c:v>263.97769169999998</c:v>
                </c:pt>
                <c:pt idx="2556">
                  <c:v>263.94613140000001</c:v>
                </c:pt>
                <c:pt idx="2557">
                  <c:v>263.81018399999999</c:v>
                </c:pt>
                <c:pt idx="2558">
                  <c:v>263.84991359999998</c:v>
                </c:pt>
                <c:pt idx="2559">
                  <c:v>263.85927780000003</c:v>
                </c:pt>
                <c:pt idx="2560">
                  <c:v>263.83988190000002</c:v>
                </c:pt>
                <c:pt idx="2561">
                  <c:v>264.04264290000003</c:v>
                </c:pt>
                <c:pt idx="2562">
                  <c:v>264.2922954</c:v>
                </c:pt>
                <c:pt idx="2563">
                  <c:v>264.00433550000002</c:v>
                </c:pt>
                <c:pt idx="2564">
                  <c:v>263.67926119999998</c:v>
                </c:pt>
                <c:pt idx="2565">
                  <c:v>263.50817030000002</c:v>
                </c:pt>
                <c:pt idx="2566">
                  <c:v>263.87041529999999</c:v>
                </c:pt>
                <c:pt idx="2567">
                  <c:v>264.14731399999999</c:v>
                </c:pt>
                <c:pt idx="2568">
                  <c:v>263.9406391</c:v>
                </c:pt>
                <c:pt idx="2569">
                  <c:v>263.7478959</c:v>
                </c:pt>
                <c:pt idx="2570">
                  <c:v>263.81507719999996</c:v>
                </c:pt>
                <c:pt idx="2571">
                  <c:v>263.85530540000002</c:v>
                </c:pt>
                <c:pt idx="2572">
                  <c:v>263.99280959999999</c:v>
                </c:pt>
                <c:pt idx="2573">
                  <c:v>264.08985409999997</c:v>
                </c:pt>
                <c:pt idx="2574">
                  <c:v>263.7896083</c:v>
                </c:pt>
                <c:pt idx="2575">
                  <c:v>263.9642905</c:v>
                </c:pt>
                <c:pt idx="2576">
                  <c:v>264.07225410000001</c:v>
                </c:pt>
                <c:pt idx="2577">
                  <c:v>264.19257319999997</c:v>
                </c:pt>
                <c:pt idx="2578">
                  <c:v>264.10031280000004</c:v>
                </c:pt>
                <c:pt idx="2579">
                  <c:v>264.14545700000002</c:v>
                </c:pt>
                <c:pt idx="2580">
                  <c:v>264.16880459999999</c:v>
                </c:pt>
                <c:pt idx="2581">
                  <c:v>264.34627999999998</c:v>
                </c:pt>
                <c:pt idx="2582">
                  <c:v>264.3481759</c:v>
                </c:pt>
                <c:pt idx="2583">
                  <c:v>264.15221409999998</c:v>
                </c:pt>
                <c:pt idx="2584">
                  <c:v>264.04971230000001</c:v>
                </c:pt>
                <c:pt idx="2585">
                  <c:v>264.12272200000001</c:v>
                </c:pt>
                <c:pt idx="2586">
                  <c:v>264.20999699999999</c:v>
                </c:pt>
                <c:pt idx="2587">
                  <c:v>264.30483240000001</c:v>
                </c:pt>
                <c:pt idx="2588">
                  <c:v>264.19573059999999</c:v>
                </c:pt>
                <c:pt idx="2589">
                  <c:v>264.0416985</c:v>
                </c:pt>
                <c:pt idx="2590">
                  <c:v>264.16357429999999</c:v>
                </c:pt>
                <c:pt idx="2591">
                  <c:v>264.45403590000001</c:v>
                </c:pt>
                <c:pt idx="2592">
                  <c:v>264.20132109999997</c:v>
                </c:pt>
                <c:pt idx="2593">
                  <c:v>264.20604170000001</c:v>
                </c:pt>
                <c:pt idx="2594">
                  <c:v>264.2636632</c:v>
                </c:pt>
                <c:pt idx="2595">
                  <c:v>264.19655769999997</c:v>
                </c:pt>
                <c:pt idx="2596">
                  <c:v>264.32412140000002</c:v>
                </c:pt>
                <c:pt idx="2597">
                  <c:v>264.35419890000003</c:v>
                </c:pt>
                <c:pt idx="2598">
                  <c:v>264.32589150000001</c:v>
                </c:pt>
                <c:pt idx="2599">
                  <c:v>264.2413411</c:v>
                </c:pt>
                <c:pt idx="2600">
                  <c:v>264.00306649999999</c:v>
                </c:pt>
                <c:pt idx="2601">
                  <c:v>264.2009668</c:v>
                </c:pt>
                <c:pt idx="2602">
                  <c:v>264.07364660000002</c:v>
                </c:pt>
                <c:pt idx="2603">
                  <c:v>264.04871750000001</c:v>
                </c:pt>
                <c:pt idx="2604">
                  <c:v>264.29137200000002</c:v>
                </c:pt>
                <c:pt idx="2605">
                  <c:v>264.07800470000001</c:v>
                </c:pt>
                <c:pt idx="2606">
                  <c:v>264.10045550000001</c:v>
                </c:pt>
                <c:pt idx="2607">
                  <c:v>264.01969480000002</c:v>
                </c:pt>
                <c:pt idx="2608">
                  <c:v>264.11646200000001</c:v>
                </c:pt>
                <c:pt idx="2609">
                  <c:v>264.08535649999999</c:v>
                </c:pt>
                <c:pt idx="2610">
                  <c:v>263.85539130000001</c:v>
                </c:pt>
                <c:pt idx="2611">
                  <c:v>263.94810810000001</c:v>
                </c:pt>
                <c:pt idx="2612">
                  <c:v>264.21954729999999</c:v>
                </c:pt>
                <c:pt idx="2613">
                  <c:v>264.10002170000001</c:v>
                </c:pt>
                <c:pt idx="2614">
                  <c:v>264.06252000000001</c:v>
                </c:pt>
                <c:pt idx="2615">
                  <c:v>264.24938059999999</c:v>
                </c:pt>
                <c:pt idx="2616">
                  <c:v>264.27130410000001</c:v>
                </c:pt>
                <c:pt idx="2617">
                  <c:v>264.38146490000003</c:v>
                </c:pt>
                <c:pt idx="2618">
                  <c:v>264.2545035</c:v>
                </c:pt>
                <c:pt idx="2619">
                  <c:v>264.2572242</c:v>
                </c:pt>
                <c:pt idx="2620">
                  <c:v>264.06328480000002</c:v>
                </c:pt>
                <c:pt idx="2621">
                  <c:v>263.7720468</c:v>
                </c:pt>
                <c:pt idx="2622">
                  <c:v>264.01005959999998</c:v>
                </c:pt>
                <c:pt idx="2623">
                  <c:v>263.70978639999998</c:v>
                </c:pt>
                <c:pt idx="2624">
                  <c:v>263.78010710000001</c:v>
                </c:pt>
                <c:pt idx="2625">
                  <c:v>263.82034290000001</c:v>
                </c:pt>
                <c:pt idx="2626">
                  <c:v>263.79710490000002</c:v>
                </c:pt>
                <c:pt idx="2627">
                  <c:v>264.10538859999997</c:v>
                </c:pt>
                <c:pt idx="2628">
                  <c:v>263.92618219999997</c:v>
                </c:pt>
                <c:pt idx="2629">
                  <c:v>263.79963269999996</c:v>
                </c:pt>
                <c:pt idx="2630">
                  <c:v>263.91545389999999</c:v>
                </c:pt>
                <c:pt idx="2631">
                  <c:v>264.00118600000002</c:v>
                </c:pt>
                <c:pt idx="2632">
                  <c:v>264.17314269999997</c:v>
                </c:pt>
                <c:pt idx="2633">
                  <c:v>264.119303</c:v>
                </c:pt>
                <c:pt idx="2634">
                  <c:v>264.37079169999998</c:v>
                </c:pt>
                <c:pt idx="2635">
                  <c:v>264.34849789999998</c:v>
                </c:pt>
                <c:pt idx="2636">
                  <c:v>264.10724240000002</c:v>
                </c:pt>
                <c:pt idx="2637">
                  <c:v>264.20524599999999</c:v>
                </c:pt>
                <c:pt idx="2638">
                  <c:v>264.23155430000003</c:v>
                </c:pt>
                <c:pt idx="2639">
                  <c:v>263.95062910000001</c:v>
                </c:pt>
                <c:pt idx="2640">
                  <c:v>264.23575840000001</c:v>
                </c:pt>
                <c:pt idx="2641">
                  <c:v>264.27987450000001</c:v>
                </c:pt>
                <c:pt idx="2642">
                  <c:v>264.11446009999997</c:v>
                </c:pt>
                <c:pt idx="2643">
                  <c:v>263.89532630000002</c:v>
                </c:pt>
                <c:pt idx="2644">
                  <c:v>264.17327649999999</c:v>
                </c:pt>
                <c:pt idx="2645">
                  <c:v>264.25356410000001</c:v>
                </c:pt>
                <c:pt idx="2646">
                  <c:v>264.22504459999999</c:v>
                </c:pt>
                <c:pt idx="2647">
                  <c:v>264.11882220000001</c:v>
                </c:pt>
                <c:pt idx="2648">
                  <c:v>264.19793580000004</c:v>
                </c:pt>
                <c:pt idx="2649">
                  <c:v>264.04969949999997</c:v>
                </c:pt>
                <c:pt idx="2650">
                  <c:v>264.09058219999997</c:v>
                </c:pt>
                <c:pt idx="2651">
                  <c:v>263.88440509999998</c:v>
                </c:pt>
                <c:pt idx="2652">
                  <c:v>264.04617400000001</c:v>
                </c:pt>
                <c:pt idx="2653">
                  <c:v>264.05938069999996</c:v>
                </c:pt>
                <c:pt idx="2654">
                  <c:v>263.86728900000003</c:v>
                </c:pt>
                <c:pt idx="2655">
                  <c:v>264.0589319</c:v>
                </c:pt>
                <c:pt idx="2656">
                  <c:v>263.79230660000002</c:v>
                </c:pt>
                <c:pt idx="2657">
                  <c:v>263.93039519999996</c:v>
                </c:pt>
                <c:pt idx="2658">
                  <c:v>263.91043589999998</c:v>
                </c:pt>
                <c:pt idx="2659">
                  <c:v>263.99948540000003</c:v>
                </c:pt>
                <c:pt idx="2660">
                  <c:v>264.15463410000001</c:v>
                </c:pt>
                <c:pt idx="2661">
                  <c:v>263.86451399999999</c:v>
                </c:pt>
                <c:pt idx="2662">
                  <c:v>263.62469169999997</c:v>
                </c:pt>
                <c:pt idx="2663">
                  <c:v>263.7831784</c:v>
                </c:pt>
                <c:pt idx="2664">
                  <c:v>263.79582970000001</c:v>
                </c:pt>
                <c:pt idx="2665">
                  <c:v>263.72576199999997</c:v>
                </c:pt>
                <c:pt idx="2666">
                  <c:v>263.76859480000002</c:v>
                </c:pt>
                <c:pt idx="2667">
                  <c:v>263.79687940000002</c:v>
                </c:pt>
                <c:pt idx="2668">
                  <c:v>263.97488479999998</c:v>
                </c:pt>
                <c:pt idx="2669">
                  <c:v>264.05166880000002</c:v>
                </c:pt>
                <c:pt idx="2670">
                  <c:v>263.72082130000001</c:v>
                </c:pt>
                <c:pt idx="2671">
                  <c:v>263.54921680000001</c:v>
                </c:pt>
                <c:pt idx="2672">
                  <c:v>263.63038210000002</c:v>
                </c:pt>
                <c:pt idx="2673">
                  <c:v>263.56819519999999</c:v>
                </c:pt>
                <c:pt idx="2674">
                  <c:v>263.66800109999997</c:v>
                </c:pt>
                <c:pt idx="2675">
                  <c:v>263.73955649999999</c:v>
                </c:pt>
                <c:pt idx="2676">
                  <c:v>263.7591544</c:v>
                </c:pt>
                <c:pt idx="2677">
                  <c:v>263.70843830000001</c:v>
                </c:pt>
                <c:pt idx="2678">
                  <c:v>263.54807369999997</c:v>
                </c:pt>
                <c:pt idx="2679">
                  <c:v>263.58819640000002</c:v>
                </c:pt>
                <c:pt idx="2680">
                  <c:v>263.6206851</c:v>
                </c:pt>
                <c:pt idx="2681">
                  <c:v>263.78968159999999</c:v>
                </c:pt>
                <c:pt idx="2682">
                  <c:v>263.70823969999998</c:v>
                </c:pt>
                <c:pt idx="2683">
                  <c:v>263.53125399999999</c:v>
                </c:pt>
                <c:pt idx="2684">
                  <c:v>263.5020245</c:v>
                </c:pt>
                <c:pt idx="2685">
                  <c:v>263.6381002</c:v>
                </c:pt>
                <c:pt idx="2686">
                  <c:v>263.59533880000004</c:v>
                </c:pt>
                <c:pt idx="2687">
                  <c:v>263.59360299999997</c:v>
                </c:pt>
                <c:pt idx="2688">
                  <c:v>263.47250450000001</c:v>
                </c:pt>
                <c:pt idx="2689">
                  <c:v>263.28875010000002</c:v>
                </c:pt>
                <c:pt idx="2690">
                  <c:v>263.48018280000002</c:v>
                </c:pt>
                <c:pt idx="2691">
                  <c:v>263.5672892</c:v>
                </c:pt>
                <c:pt idx="2692">
                  <c:v>263.47674380000001</c:v>
                </c:pt>
                <c:pt idx="2693">
                  <c:v>263.8433043</c:v>
                </c:pt>
                <c:pt idx="2694">
                  <c:v>263.81875719999999</c:v>
                </c:pt>
                <c:pt idx="2695">
                  <c:v>263.4251989</c:v>
                </c:pt>
                <c:pt idx="2696">
                  <c:v>263.66176050000001</c:v>
                </c:pt>
                <c:pt idx="2697">
                  <c:v>263.94004330000001</c:v>
                </c:pt>
                <c:pt idx="2698">
                  <c:v>263.94863630000003</c:v>
                </c:pt>
                <c:pt idx="2699">
                  <c:v>264.05955269999998</c:v>
                </c:pt>
                <c:pt idx="2700">
                  <c:v>264.11299659999997</c:v>
                </c:pt>
                <c:pt idx="2701">
                  <c:v>263.94714149999999</c:v>
                </c:pt>
                <c:pt idx="2702">
                  <c:v>263.77118430000002</c:v>
                </c:pt>
                <c:pt idx="2703">
                  <c:v>263.61074300000001</c:v>
                </c:pt>
                <c:pt idx="2704">
                  <c:v>263.72140810000002</c:v>
                </c:pt>
                <c:pt idx="2705">
                  <c:v>263.65382890000001</c:v>
                </c:pt>
                <c:pt idx="2706">
                  <c:v>263.52445240000003</c:v>
                </c:pt>
                <c:pt idx="2707">
                  <c:v>263.85782829999999</c:v>
                </c:pt>
                <c:pt idx="2708">
                  <c:v>264.00896849999998</c:v>
                </c:pt>
                <c:pt idx="2709">
                  <c:v>264.00155810000001</c:v>
                </c:pt>
                <c:pt idx="2710">
                  <c:v>264.25389480000001</c:v>
                </c:pt>
                <c:pt idx="2711">
                  <c:v>263.8520006</c:v>
                </c:pt>
                <c:pt idx="2712">
                  <c:v>264.13877930000001</c:v>
                </c:pt>
                <c:pt idx="2713">
                  <c:v>264.09910860000002</c:v>
                </c:pt>
                <c:pt idx="2714">
                  <c:v>264.19357170000001</c:v>
                </c:pt>
                <c:pt idx="2715">
                  <c:v>264.17659309999999</c:v>
                </c:pt>
                <c:pt idx="2716">
                  <c:v>264.09898340000001</c:v>
                </c:pt>
                <c:pt idx="2717">
                  <c:v>263.97149020000001</c:v>
                </c:pt>
                <c:pt idx="2718">
                  <c:v>263.86680319999999</c:v>
                </c:pt>
                <c:pt idx="2719">
                  <c:v>264.10901269999999</c:v>
                </c:pt>
                <c:pt idx="2720">
                  <c:v>263.84347359999998</c:v>
                </c:pt>
                <c:pt idx="2721">
                  <c:v>263.48429449999998</c:v>
                </c:pt>
                <c:pt idx="2722">
                  <c:v>263.61530649999997</c:v>
                </c:pt>
                <c:pt idx="2723">
                  <c:v>263.65140689999998</c:v>
                </c:pt>
                <c:pt idx="2724">
                  <c:v>263.93660140000003</c:v>
                </c:pt>
                <c:pt idx="2725">
                  <c:v>263.6134677</c:v>
                </c:pt>
                <c:pt idx="2726">
                  <c:v>263.59913569999998</c:v>
                </c:pt>
                <c:pt idx="2727">
                  <c:v>263.88075630000003</c:v>
                </c:pt>
                <c:pt idx="2728">
                  <c:v>263.6401692</c:v>
                </c:pt>
                <c:pt idx="2729">
                  <c:v>263.59413990000002</c:v>
                </c:pt>
                <c:pt idx="2730">
                  <c:v>263.54660610000002</c:v>
                </c:pt>
                <c:pt idx="2731">
                  <c:v>263.54598290000001</c:v>
                </c:pt>
                <c:pt idx="2732">
                  <c:v>263.50561369999997</c:v>
                </c:pt>
                <c:pt idx="2733">
                  <c:v>263.3721051</c:v>
                </c:pt>
                <c:pt idx="2734">
                  <c:v>263.59502909999998</c:v>
                </c:pt>
                <c:pt idx="2735">
                  <c:v>263.86784769999997</c:v>
                </c:pt>
                <c:pt idx="2736">
                  <c:v>263.81813460000001</c:v>
                </c:pt>
                <c:pt idx="2737">
                  <c:v>263.91782819999997</c:v>
                </c:pt>
                <c:pt idx="2738">
                  <c:v>263.7431517</c:v>
                </c:pt>
                <c:pt idx="2739">
                  <c:v>263.97187359999998</c:v>
                </c:pt>
                <c:pt idx="2740">
                  <c:v>263.54153100000002</c:v>
                </c:pt>
                <c:pt idx="2741">
                  <c:v>263.59621119999997</c:v>
                </c:pt>
                <c:pt idx="2742">
                  <c:v>263.78174990000002</c:v>
                </c:pt>
                <c:pt idx="2743">
                  <c:v>263.88792230000001</c:v>
                </c:pt>
                <c:pt idx="2744">
                  <c:v>263.75160160000001</c:v>
                </c:pt>
                <c:pt idx="2745">
                  <c:v>264.02476849999999</c:v>
                </c:pt>
                <c:pt idx="2746">
                  <c:v>263.78697829999999</c:v>
                </c:pt>
                <c:pt idx="2747">
                  <c:v>263.49146949999999</c:v>
                </c:pt>
                <c:pt idx="2748">
                  <c:v>263.51313279999999</c:v>
                </c:pt>
                <c:pt idx="2749">
                  <c:v>263.6100065</c:v>
                </c:pt>
                <c:pt idx="2750">
                  <c:v>263.92100210000001</c:v>
                </c:pt>
                <c:pt idx="2751">
                  <c:v>263.60385000000002</c:v>
                </c:pt>
                <c:pt idx="2752">
                  <c:v>263.85930259999998</c:v>
                </c:pt>
                <c:pt idx="2753">
                  <c:v>264.25132680000002</c:v>
                </c:pt>
                <c:pt idx="2754">
                  <c:v>264.45586650000001</c:v>
                </c:pt>
                <c:pt idx="2755">
                  <c:v>264.2456348</c:v>
                </c:pt>
                <c:pt idx="2756">
                  <c:v>264.06722439999999</c:v>
                </c:pt>
                <c:pt idx="2757">
                  <c:v>264.05310120000001</c:v>
                </c:pt>
                <c:pt idx="2758">
                  <c:v>263.90608709999998</c:v>
                </c:pt>
                <c:pt idx="2759">
                  <c:v>264.01771819999999</c:v>
                </c:pt>
                <c:pt idx="2760">
                  <c:v>264.01406050000003</c:v>
                </c:pt>
                <c:pt idx="2761">
                  <c:v>263.95656700000001</c:v>
                </c:pt>
                <c:pt idx="2762">
                  <c:v>264.15022569999996</c:v>
                </c:pt>
                <c:pt idx="2763">
                  <c:v>263.95678620000001</c:v>
                </c:pt>
                <c:pt idx="2764">
                  <c:v>264.23481930000003</c:v>
                </c:pt>
                <c:pt idx="2765">
                  <c:v>264.10979019999996</c:v>
                </c:pt>
                <c:pt idx="2766">
                  <c:v>264.18368509999999</c:v>
                </c:pt>
                <c:pt idx="2767">
                  <c:v>263.95481849999999</c:v>
                </c:pt>
                <c:pt idx="2768">
                  <c:v>263.79927559999999</c:v>
                </c:pt>
                <c:pt idx="2769">
                  <c:v>264.07603969999997</c:v>
                </c:pt>
                <c:pt idx="2770">
                  <c:v>263.84764239999998</c:v>
                </c:pt>
                <c:pt idx="2771">
                  <c:v>264.07051849999999</c:v>
                </c:pt>
                <c:pt idx="2772">
                  <c:v>264.09483610000001</c:v>
                </c:pt>
                <c:pt idx="2773">
                  <c:v>263.85262080000001</c:v>
                </c:pt>
                <c:pt idx="2774">
                  <c:v>264.11453660000001</c:v>
                </c:pt>
                <c:pt idx="2775">
                  <c:v>263.85474699999997</c:v>
                </c:pt>
                <c:pt idx="2776">
                  <c:v>264.07776259999997</c:v>
                </c:pt>
                <c:pt idx="2777">
                  <c:v>263.81130289999999</c:v>
                </c:pt>
                <c:pt idx="2778">
                  <c:v>263.84714689999998</c:v>
                </c:pt>
                <c:pt idx="2779">
                  <c:v>263.75362610000002</c:v>
                </c:pt>
                <c:pt idx="2780">
                  <c:v>263.83676709999997</c:v>
                </c:pt>
                <c:pt idx="2781">
                  <c:v>263.81038949999999</c:v>
                </c:pt>
                <c:pt idx="2782">
                  <c:v>263.61054590000003</c:v>
                </c:pt>
                <c:pt idx="2783">
                  <c:v>263.54073949999997</c:v>
                </c:pt>
                <c:pt idx="2784">
                  <c:v>263.20230069999997</c:v>
                </c:pt>
                <c:pt idx="2785">
                  <c:v>263.71182659999999</c:v>
                </c:pt>
                <c:pt idx="2786">
                  <c:v>263.63638450000002</c:v>
                </c:pt>
                <c:pt idx="2787">
                  <c:v>263.48200630000002</c:v>
                </c:pt>
                <c:pt idx="2788">
                  <c:v>263.54777640000003</c:v>
                </c:pt>
                <c:pt idx="2789">
                  <c:v>263.53136019999999</c:v>
                </c:pt>
                <c:pt idx="2790">
                  <c:v>263.542958</c:v>
                </c:pt>
                <c:pt idx="2791">
                  <c:v>263.56591570000001</c:v>
                </c:pt>
                <c:pt idx="2792">
                  <c:v>263.568217</c:v>
                </c:pt>
                <c:pt idx="2793">
                  <c:v>263.37417749999997</c:v>
                </c:pt>
                <c:pt idx="2794">
                  <c:v>263.23511330000002</c:v>
                </c:pt>
                <c:pt idx="2795">
                  <c:v>263.33084350000001</c:v>
                </c:pt>
                <c:pt idx="2796">
                  <c:v>263.4881527</c:v>
                </c:pt>
                <c:pt idx="2797">
                  <c:v>263.46388230000002</c:v>
                </c:pt>
                <c:pt idx="2798">
                  <c:v>263.59214059999999</c:v>
                </c:pt>
                <c:pt idx="2799">
                  <c:v>263.69499050000002</c:v>
                </c:pt>
                <c:pt idx="2800">
                  <c:v>263.73479750000001</c:v>
                </c:pt>
                <c:pt idx="2801">
                  <c:v>263.68790130000002</c:v>
                </c:pt>
                <c:pt idx="2802">
                  <c:v>263.5184142</c:v>
                </c:pt>
                <c:pt idx="2803">
                  <c:v>263.55809629999999</c:v>
                </c:pt>
                <c:pt idx="2804">
                  <c:v>263.81281690000003</c:v>
                </c:pt>
                <c:pt idx="2805">
                  <c:v>263.65150019999999</c:v>
                </c:pt>
                <c:pt idx="2806">
                  <c:v>263.58700140000002</c:v>
                </c:pt>
                <c:pt idx="2807">
                  <c:v>263.47996919999997</c:v>
                </c:pt>
                <c:pt idx="2808">
                  <c:v>263.48162480000002</c:v>
                </c:pt>
                <c:pt idx="2809">
                  <c:v>263.48295230000002</c:v>
                </c:pt>
                <c:pt idx="2810">
                  <c:v>263.51320340000001</c:v>
                </c:pt>
                <c:pt idx="2811">
                  <c:v>263.92850199999998</c:v>
                </c:pt>
                <c:pt idx="2812">
                  <c:v>263.89630160000002</c:v>
                </c:pt>
                <c:pt idx="2813">
                  <c:v>263.79575629999999</c:v>
                </c:pt>
                <c:pt idx="2814">
                  <c:v>263.93851180000001</c:v>
                </c:pt>
                <c:pt idx="2815">
                  <c:v>263.8600399</c:v>
                </c:pt>
                <c:pt idx="2816">
                  <c:v>263.82187640000001</c:v>
                </c:pt>
                <c:pt idx="2817">
                  <c:v>263.63540290000003</c:v>
                </c:pt>
                <c:pt idx="2818">
                  <c:v>263.46862490000001</c:v>
                </c:pt>
                <c:pt idx="2819">
                  <c:v>263.73459730000002</c:v>
                </c:pt>
                <c:pt idx="2820">
                  <c:v>263.51271650000001</c:v>
                </c:pt>
                <c:pt idx="2821">
                  <c:v>263.73180050000002</c:v>
                </c:pt>
                <c:pt idx="2822">
                  <c:v>263.64946370000001</c:v>
                </c:pt>
                <c:pt idx="2823">
                  <c:v>263.8962368</c:v>
                </c:pt>
                <c:pt idx="2824">
                  <c:v>263.93082859999998</c:v>
                </c:pt>
                <c:pt idx="2825">
                  <c:v>263.64697890000002</c:v>
                </c:pt>
                <c:pt idx="2826">
                  <c:v>263.71867659999998</c:v>
                </c:pt>
                <c:pt idx="2827">
                  <c:v>263.6136798</c:v>
                </c:pt>
                <c:pt idx="2828">
                  <c:v>263.66150540000001</c:v>
                </c:pt>
                <c:pt idx="2829">
                  <c:v>263.82768540000001</c:v>
                </c:pt>
                <c:pt idx="2830">
                  <c:v>263.6715264</c:v>
                </c:pt>
                <c:pt idx="2831">
                  <c:v>263.85182850000001</c:v>
                </c:pt>
                <c:pt idx="2832">
                  <c:v>263.62630890000003</c:v>
                </c:pt>
                <c:pt idx="2833">
                  <c:v>263.77752750000002</c:v>
                </c:pt>
                <c:pt idx="2834">
                  <c:v>263.94180829999999</c:v>
                </c:pt>
                <c:pt idx="2835">
                  <c:v>264.0591417</c:v>
                </c:pt>
                <c:pt idx="2836">
                  <c:v>263.73233099999999</c:v>
                </c:pt>
                <c:pt idx="2837">
                  <c:v>263.79412719999999</c:v>
                </c:pt>
                <c:pt idx="2838">
                  <c:v>263.5542997</c:v>
                </c:pt>
                <c:pt idx="2839">
                  <c:v>263.51580330000002</c:v>
                </c:pt>
                <c:pt idx="2840">
                  <c:v>263.4316498</c:v>
                </c:pt>
                <c:pt idx="2841">
                  <c:v>263.41997670000001</c:v>
                </c:pt>
                <c:pt idx="2842">
                  <c:v>263.6943789</c:v>
                </c:pt>
                <c:pt idx="2843">
                  <c:v>263.82957640000001</c:v>
                </c:pt>
                <c:pt idx="2844">
                  <c:v>263.6932789</c:v>
                </c:pt>
                <c:pt idx="2845">
                  <c:v>263.61346300000002</c:v>
                </c:pt>
                <c:pt idx="2846">
                  <c:v>263.36852399999998</c:v>
                </c:pt>
                <c:pt idx="2847">
                  <c:v>263.65900479999999</c:v>
                </c:pt>
                <c:pt idx="2848">
                  <c:v>263.98489640000003</c:v>
                </c:pt>
                <c:pt idx="2849">
                  <c:v>264.23510299999998</c:v>
                </c:pt>
                <c:pt idx="2850">
                  <c:v>264.09871980000003</c:v>
                </c:pt>
                <c:pt idx="2851">
                  <c:v>263.99627430000004</c:v>
                </c:pt>
                <c:pt idx="2852">
                  <c:v>264.2220969</c:v>
                </c:pt>
                <c:pt idx="2853">
                  <c:v>263.9436359</c:v>
                </c:pt>
                <c:pt idx="2854">
                  <c:v>263.99004439999999</c:v>
                </c:pt>
                <c:pt idx="2855">
                  <c:v>264.19924280000004</c:v>
                </c:pt>
                <c:pt idx="2856">
                  <c:v>263.78049269999997</c:v>
                </c:pt>
                <c:pt idx="2857">
                  <c:v>263.58031649999998</c:v>
                </c:pt>
                <c:pt idx="2858">
                  <c:v>264.27626559999999</c:v>
                </c:pt>
                <c:pt idx="2859">
                  <c:v>263.98856209999997</c:v>
                </c:pt>
                <c:pt idx="2860">
                  <c:v>263.67971560000001</c:v>
                </c:pt>
                <c:pt idx="2861">
                  <c:v>263.64615380000004</c:v>
                </c:pt>
                <c:pt idx="2862">
                  <c:v>263.48291849999998</c:v>
                </c:pt>
                <c:pt idx="2863">
                  <c:v>263.83585249999999</c:v>
                </c:pt>
                <c:pt idx="2864">
                  <c:v>263.85571329999999</c:v>
                </c:pt>
                <c:pt idx="2865">
                  <c:v>263.80440219999997</c:v>
                </c:pt>
                <c:pt idx="2866">
                  <c:v>263.87252169999999</c:v>
                </c:pt>
                <c:pt idx="2867">
                  <c:v>263.8448454</c:v>
                </c:pt>
                <c:pt idx="2868">
                  <c:v>264.19596089999999</c:v>
                </c:pt>
                <c:pt idx="2869">
                  <c:v>264.15387079999999</c:v>
                </c:pt>
                <c:pt idx="2870">
                  <c:v>263.97627790000001</c:v>
                </c:pt>
                <c:pt idx="2871">
                  <c:v>263.90432759999999</c:v>
                </c:pt>
                <c:pt idx="2872">
                  <c:v>263.53090350000002</c:v>
                </c:pt>
                <c:pt idx="2873">
                  <c:v>263.60090780000002</c:v>
                </c:pt>
                <c:pt idx="2874">
                  <c:v>263.73142409999997</c:v>
                </c:pt>
                <c:pt idx="2875">
                  <c:v>263.6993162</c:v>
                </c:pt>
                <c:pt idx="2876">
                  <c:v>263.78800159999997</c:v>
                </c:pt>
                <c:pt idx="2877">
                  <c:v>264.15469519999999</c:v>
                </c:pt>
                <c:pt idx="2878">
                  <c:v>264.07020160000002</c:v>
                </c:pt>
                <c:pt idx="2879">
                  <c:v>263.92887230000002</c:v>
                </c:pt>
                <c:pt idx="2880">
                  <c:v>263.95910430000004</c:v>
                </c:pt>
                <c:pt idx="2881">
                  <c:v>263.95013729999999</c:v>
                </c:pt>
                <c:pt idx="2882">
                  <c:v>263.90414650000002</c:v>
                </c:pt>
                <c:pt idx="2883">
                  <c:v>263.80153790000003</c:v>
                </c:pt>
                <c:pt idx="2884">
                  <c:v>263.80073980000003</c:v>
                </c:pt>
                <c:pt idx="2885">
                  <c:v>263.46098890000002</c:v>
                </c:pt>
                <c:pt idx="2886">
                  <c:v>263.5177506</c:v>
                </c:pt>
                <c:pt idx="2887">
                  <c:v>263.4249241</c:v>
                </c:pt>
                <c:pt idx="2888">
                  <c:v>263.68425289999999</c:v>
                </c:pt>
                <c:pt idx="2889">
                  <c:v>263.58657469999997</c:v>
                </c:pt>
                <c:pt idx="2890">
                  <c:v>263.60337520000002</c:v>
                </c:pt>
                <c:pt idx="2891">
                  <c:v>263.74760040000001</c:v>
                </c:pt>
                <c:pt idx="2892">
                  <c:v>263.59259230000004</c:v>
                </c:pt>
                <c:pt idx="2893">
                  <c:v>263.44052599999998</c:v>
                </c:pt>
                <c:pt idx="2894">
                  <c:v>263.67078739999999</c:v>
                </c:pt>
                <c:pt idx="2895">
                  <c:v>263.43121780000001</c:v>
                </c:pt>
                <c:pt idx="2896">
                  <c:v>263.59121579999999</c:v>
                </c:pt>
                <c:pt idx="2897">
                  <c:v>263.30459300000001</c:v>
                </c:pt>
                <c:pt idx="2898">
                  <c:v>263.65724769999997</c:v>
                </c:pt>
                <c:pt idx="2899">
                  <c:v>263.38020569999998</c:v>
                </c:pt>
                <c:pt idx="2900">
                  <c:v>263.65392900000001</c:v>
                </c:pt>
                <c:pt idx="2901">
                  <c:v>263.62777499999999</c:v>
                </c:pt>
                <c:pt idx="2902">
                  <c:v>263.74505110000001</c:v>
                </c:pt>
                <c:pt idx="2903">
                  <c:v>263.71545520000001</c:v>
                </c:pt>
                <c:pt idx="2904">
                  <c:v>263.69713380000002</c:v>
                </c:pt>
                <c:pt idx="2905">
                  <c:v>263.75968240000003</c:v>
                </c:pt>
                <c:pt idx="2906">
                  <c:v>263.64813509999999</c:v>
                </c:pt>
                <c:pt idx="2907">
                  <c:v>263.97211950000002</c:v>
                </c:pt>
                <c:pt idx="2908">
                  <c:v>263.78554939999998</c:v>
                </c:pt>
                <c:pt idx="2909">
                  <c:v>263.91835309999999</c:v>
                </c:pt>
                <c:pt idx="2910">
                  <c:v>263.83044380000001</c:v>
                </c:pt>
                <c:pt idx="2911">
                  <c:v>263.80685219999998</c:v>
                </c:pt>
                <c:pt idx="2912">
                  <c:v>263.8722669</c:v>
                </c:pt>
                <c:pt idx="2913">
                  <c:v>263.75798570000001</c:v>
                </c:pt>
                <c:pt idx="2914">
                  <c:v>263.7668347</c:v>
                </c:pt>
                <c:pt idx="2915">
                  <c:v>263.84135889999999</c:v>
                </c:pt>
                <c:pt idx="2916">
                  <c:v>263.95477819999996</c:v>
                </c:pt>
                <c:pt idx="2917">
                  <c:v>263.57297299999999</c:v>
                </c:pt>
                <c:pt idx="2918">
                  <c:v>263.80527259999997</c:v>
                </c:pt>
                <c:pt idx="2919">
                  <c:v>263.64954890000001</c:v>
                </c:pt>
                <c:pt idx="2920">
                  <c:v>263.63960989999998</c:v>
                </c:pt>
                <c:pt idx="2921">
                  <c:v>263.6983194</c:v>
                </c:pt>
                <c:pt idx="2922">
                  <c:v>263.8635415</c:v>
                </c:pt>
                <c:pt idx="2923">
                  <c:v>263.62276359999998</c:v>
                </c:pt>
                <c:pt idx="2924">
                  <c:v>263.64951159999998</c:v>
                </c:pt>
                <c:pt idx="2925">
                  <c:v>263.69814180000003</c:v>
                </c:pt>
                <c:pt idx="2926">
                  <c:v>263.84842750000001</c:v>
                </c:pt>
                <c:pt idx="2927">
                  <c:v>263.73540759999997</c:v>
                </c:pt>
                <c:pt idx="2928">
                  <c:v>263.9595789</c:v>
                </c:pt>
                <c:pt idx="2929">
                  <c:v>263.5039792</c:v>
                </c:pt>
                <c:pt idx="2930">
                  <c:v>263.89138850000001</c:v>
                </c:pt>
                <c:pt idx="2931">
                  <c:v>263.72399830000001</c:v>
                </c:pt>
                <c:pt idx="2932">
                  <c:v>263.84168940000001</c:v>
                </c:pt>
                <c:pt idx="2933">
                  <c:v>264.12776700000001</c:v>
                </c:pt>
                <c:pt idx="2934">
                  <c:v>264.074161</c:v>
                </c:pt>
                <c:pt idx="2935">
                  <c:v>264.0574593</c:v>
                </c:pt>
                <c:pt idx="2936">
                  <c:v>263.7778146</c:v>
                </c:pt>
                <c:pt idx="2937">
                  <c:v>263.743697</c:v>
                </c:pt>
                <c:pt idx="2938">
                  <c:v>263.91930969999999</c:v>
                </c:pt>
                <c:pt idx="2939">
                  <c:v>263.979176</c:v>
                </c:pt>
                <c:pt idx="2940">
                  <c:v>263.83909219999998</c:v>
                </c:pt>
                <c:pt idx="2941">
                  <c:v>263.87543099999999</c:v>
                </c:pt>
                <c:pt idx="2942">
                  <c:v>263.86456349999997</c:v>
                </c:pt>
                <c:pt idx="2943">
                  <c:v>263.94711790000002</c:v>
                </c:pt>
                <c:pt idx="2944">
                  <c:v>263.70716119999997</c:v>
                </c:pt>
                <c:pt idx="2945">
                  <c:v>263.61042570000001</c:v>
                </c:pt>
                <c:pt idx="2946">
                  <c:v>263.80813219999999</c:v>
                </c:pt>
                <c:pt idx="2947">
                  <c:v>264.02920549999999</c:v>
                </c:pt>
                <c:pt idx="2948">
                  <c:v>264.04507480000001</c:v>
                </c:pt>
                <c:pt idx="2949">
                  <c:v>264.08873729999999</c:v>
                </c:pt>
                <c:pt idx="2950">
                  <c:v>264.18246340000002</c:v>
                </c:pt>
                <c:pt idx="2951">
                  <c:v>264.17793319999998</c:v>
                </c:pt>
                <c:pt idx="2952">
                  <c:v>264.08765019999998</c:v>
                </c:pt>
                <c:pt idx="2953">
                  <c:v>263.9079251</c:v>
                </c:pt>
                <c:pt idx="2954">
                  <c:v>264.10265079999999</c:v>
                </c:pt>
                <c:pt idx="2955">
                  <c:v>263.90712550000001</c:v>
                </c:pt>
                <c:pt idx="2956">
                  <c:v>264.0614807</c:v>
                </c:pt>
                <c:pt idx="2957">
                  <c:v>264.1955749</c:v>
                </c:pt>
                <c:pt idx="2958">
                  <c:v>264.05768590000002</c:v>
                </c:pt>
                <c:pt idx="2959">
                  <c:v>263.96570130000003</c:v>
                </c:pt>
                <c:pt idx="2960">
                  <c:v>264.1441954</c:v>
                </c:pt>
                <c:pt idx="2961">
                  <c:v>264.14250140000001</c:v>
                </c:pt>
                <c:pt idx="2962">
                  <c:v>264.10794079999999</c:v>
                </c:pt>
                <c:pt idx="2963">
                  <c:v>264.02082130000002</c:v>
                </c:pt>
                <c:pt idx="2964">
                  <c:v>264.00736360000002</c:v>
                </c:pt>
                <c:pt idx="2965">
                  <c:v>263.92913110000001</c:v>
                </c:pt>
                <c:pt idx="2966">
                  <c:v>263.90959680000003</c:v>
                </c:pt>
                <c:pt idx="2967">
                  <c:v>263.98891839999999</c:v>
                </c:pt>
                <c:pt idx="2968">
                  <c:v>264.01728969999999</c:v>
                </c:pt>
                <c:pt idx="2969">
                  <c:v>263.95996180000003</c:v>
                </c:pt>
                <c:pt idx="2970">
                  <c:v>263.96744810000001</c:v>
                </c:pt>
                <c:pt idx="2971">
                  <c:v>264.0283622</c:v>
                </c:pt>
                <c:pt idx="2972">
                  <c:v>264.33387399999998</c:v>
                </c:pt>
                <c:pt idx="2973">
                  <c:v>264.29599519999999</c:v>
                </c:pt>
                <c:pt idx="2974">
                  <c:v>263.88437850000003</c:v>
                </c:pt>
                <c:pt idx="2975">
                  <c:v>264.0698605</c:v>
                </c:pt>
                <c:pt idx="2976">
                  <c:v>264.21205129999998</c:v>
                </c:pt>
                <c:pt idx="2977">
                  <c:v>264.24960290000001</c:v>
                </c:pt>
                <c:pt idx="2978">
                  <c:v>264.06781280000001</c:v>
                </c:pt>
                <c:pt idx="2979">
                  <c:v>264.13411200000002</c:v>
                </c:pt>
                <c:pt idx="2980">
                  <c:v>264.38927969999997</c:v>
                </c:pt>
                <c:pt idx="2981">
                  <c:v>264.55397349999998</c:v>
                </c:pt>
                <c:pt idx="2982">
                  <c:v>264.24822109999997</c:v>
                </c:pt>
                <c:pt idx="2983">
                  <c:v>264.02677340000002</c:v>
                </c:pt>
                <c:pt idx="2984">
                  <c:v>264.03972010000001</c:v>
                </c:pt>
                <c:pt idx="2985">
                  <c:v>263.77899680000002</c:v>
                </c:pt>
                <c:pt idx="2986">
                  <c:v>264.13543110000001</c:v>
                </c:pt>
                <c:pt idx="2987">
                  <c:v>264.05578000000003</c:v>
                </c:pt>
                <c:pt idx="2988">
                  <c:v>263.85211839999999</c:v>
                </c:pt>
                <c:pt idx="2989">
                  <c:v>263.99015330000003</c:v>
                </c:pt>
                <c:pt idx="2990">
                  <c:v>264.1828137</c:v>
                </c:pt>
                <c:pt idx="2991">
                  <c:v>263.94824340000002</c:v>
                </c:pt>
                <c:pt idx="2992">
                  <c:v>263.76684080000001</c:v>
                </c:pt>
                <c:pt idx="2993">
                  <c:v>263.73763159999999</c:v>
                </c:pt>
                <c:pt idx="2994">
                  <c:v>263.90883280000003</c:v>
                </c:pt>
                <c:pt idx="2995">
                  <c:v>263.97121299999998</c:v>
                </c:pt>
                <c:pt idx="2996">
                  <c:v>263.99400739999999</c:v>
                </c:pt>
                <c:pt idx="2997">
                  <c:v>263.74222689999999</c:v>
                </c:pt>
                <c:pt idx="2998">
                  <c:v>263.70312189999999</c:v>
                </c:pt>
                <c:pt idx="2999">
                  <c:v>264.35905580000002</c:v>
                </c:pt>
                <c:pt idx="3000">
                  <c:v>264.24052030000001</c:v>
                </c:pt>
                <c:pt idx="3001">
                  <c:v>264.44812239999999</c:v>
                </c:pt>
                <c:pt idx="3002">
                  <c:v>264.45712359999999</c:v>
                </c:pt>
                <c:pt idx="3003">
                  <c:v>264.22011789999999</c:v>
                </c:pt>
                <c:pt idx="3004">
                  <c:v>264.76903379999999</c:v>
                </c:pt>
                <c:pt idx="3005">
                  <c:v>264.33973180000004</c:v>
                </c:pt>
                <c:pt idx="3006">
                  <c:v>264.55537329999999</c:v>
                </c:pt>
                <c:pt idx="3007">
                  <c:v>264.43347640000002</c:v>
                </c:pt>
                <c:pt idx="3008">
                  <c:v>264.37051580000002</c:v>
                </c:pt>
                <c:pt idx="3009">
                  <c:v>264.09324119999997</c:v>
                </c:pt>
                <c:pt idx="3010">
                  <c:v>264.08860499999997</c:v>
                </c:pt>
                <c:pt idx="3011">
                  <c:v>264.1188975</c:v>
                </c:pt>
                <c:pt idx="3012">
                  <c:v>264.14046769999999</c:v>
                </c:pt>
                <c:pt idx="3013">
                  <c:v>263.96919150000002</c:v>
                </c:pt>
                <c:pt idx="3014">
                  <c:v>264.07486499999999</c:v>
                </c:pt>
                <c:pt idx="3015">
                  <c:v>264.22887380000003</c:v>
                </c:pt>
                <c:pt idx="3016">
                  <c:v>264.32750650000003</c:v>
                </c:pt>
                <c:pt idx="3017">
                  <c:v>264.41658269999999</c:v>
                </c:pt>
                <c:pt idx="3018">
                  <c:v>264.41989319999999</c:v>
                </c:pt>
                <c:pt idx="3019">
                  <c:v>264.42949630000004</c:v>
                </c:pt>
                <c:pt idx="3020">
                  <c:v>264.31791900000002</c:v>
                </c:pt>
                <c:pt idx="3021">
                  <c:v>264.34954719999996</c:v>
                </c:pt>
                <c:pt idx="3022">
                  <c:v>264.3463127</c:v>
                </c:pt>
                <c:pt idx="3023">
                  <c:v>264.73180919999999</c:v>
                </c:pt>
                <c:pt idx="3024">
                  <c:v>264.52937689999999</c:v>
                </c:pt>
                <c:pt idx="3025">
                  <c:v>264.59219990000003</c:v>
                </c:pt>
                <c:pt idx="3026">
                  <c:v>264.67903519999999</c:v>
                </c:pt>
                <c:pt idx="3027">
                  <c:v>264.75881459999999</c:v>
                </c:pt>
                <c:pt idx="3028">
                  <c:v>264.77427030000001</c:v>
                </c:pt>
                <c:pt idx="3029">
                  <c:v>264.78983649999998</c:v>
                </c:pt>
                <c:pt idx="3030">
                  <c:v>264.52139319999998</c:v>
                </c:pt>
                <c:pt idx="3031">
                  <c:v>264.5792682</c:v>
                </c:pt>
                <c:pt idx="3032">
                  <c:v>264.77488019999998</c:v>
                </c:pt>
                <c:pt idx="3033">
                  <c:v>264.4686332</c:v>
                </c:pt>
                <c:pt idx="3034">
                  <c:v>264.52548180000002</c:v>
                </c:pt>
                <c:pt idx="3035">
                  <c:v>264.12371819999998</c:v>
                </c:pt>
                <c:pt idx="3036">
                  <c:v>264.2212864</c:v>
                </c:pt>
                <c:pt idx="3037">
                  <c:v>264.51614810000001</c:v>
                </c:pt>
                <c:pt idx="3038">
                  <c:v>264.50083649999999</c:v>
                </c:pt>
                <c:pt idx="3039">
                  <c:v>264.33451919999999</c:v>
                </c:pt>
                <c:pt idx="3040">
                  <c:v>264.32582439999999</c:v>
                </c:pt>
                <c:pt idx="3041">
                  <c:v>264.16899919999997</c:v>
                </c:pt>
                <c:pt idx="3042">
                  <c:v>264.21686360000001</c:v>
                </c:pt>
                <c:pt idx="3043">
                  <c:v>264.3155089</c:v>
                </c:pt>
                <c:pt idx="3044">
                  <c:v>264.39348590000003</c:v>
                </c:pt>
                <c:pt idx="3045">
                  <c:v>264.28007270000001</c:v>
                </c:pt>
                <c:pt idx="3046">
                  <c:v>264.35928419999999</c:v>
                </c:pt>
                <c:pt idx="3047">
                  <c:v>264.48456850000002</c:v>
                </c:pt>
                <c:pt idx="3048">
                  <c:v>264.5645571</c:v>
                </c:pt>
                <c:pt idx="3049">
                  <c:v>264.71127200000001</c:v>
                </c:pt>
                <c:pt idx="3050">
                  <c:v>264.5881412</c:v>
                </c:pt>
                <c:pt idx="3051">
                  <c:v>264.57200990000001</c:v>
                </c:pt>
                <c:pt idx="3052">
                  <c:v>264.54431510000001</c:v>
                </c:pt>
                <c:pt idx="3053">
                  <c:v>264.52854059999999</c:v>
                </c:pt>
                <c:pt idx="3054">
                  <c:v>264.7390044</c:v>
                </c:pt>
                <c:pt idx="3055">
                  <c:v>264.66552189999999</c:v>
                </c:pt>
                <c:pt idx="3056">
                  <c:v>264.76552420000002</c:v>
                </c:pt>
                <c:pt idx="3057">
                  <c:v>264.55601940000003</c:v>
                </c:pt>
                <c:pt idx="3058">
                  <c:v>264.45424480000003</c:v>
                </c:pt>
                <c:pt idx="3059">
                  <c:v>264.46476180000002</c:v>
                </c:pt>
                <c:pt idx="3060">
                  <c:v>264.57188170000001</c:v>
                </c:pt>
                <c:pt idx="3061">
                  <c:v>264.57818019999996</c:v>
                </c:pt>
                <c:pt idx="3062">
                  <c:v>264.41397790000002</c:v>
                </c:pt>
                <c:pt idx="3063">
                  <c:v>264.60131910000001</c:v>
                </c:pt>
                <c:pt idx="3064">
                  <c:v>264.35851630000002</c:v>
                </c:pt>
                <c:pt idx="3065">
                  <c:v>264.51521159999999</c:v>
                </c:pt>
                <c:pt idx="3066">
                  <c:v>264.50109230000004</c:v>
                </c:pt>
                <c:pt idx="3067">
                  <c:v>264.49957009999997</c:v>
                </c:pt>
                <c:pt idx="3068">
                  <c:v>264.4594553</c:v>
                </c:pt>
                <c:pt idx="3069">
                  <c:v>264.3019754</c:v>
                </c:pt>
                <c:pt idx="3070">
                  <c:v>264.20639060000002</c:v>
                </c:pt>
                <c:pt idx="3071">
                  <c:v>264.42855500000002</c:v>
                </c:pt>
                <c:pt idx="3072">
                  <c:v>264.52993040000001</c:v>
                </c:pt>
                <c:pt idx="3073">
                  <c:v>264.40736900000002</c:v>
                </c:pt>
                <c:pt idx="3074">
                  <c:v>264.4621707</c:v>
                </c:pt>
                <c:pt idx="3075">
                  <c:v>264.51542030000002</c:v>
                </c:pt>
                <c:pt idx="3076">
                  <c:v>264.46212230000003</c:v>
                </c:pt>
                <c:pt idx="3077">
                  <c:v>264.7375528</c:v>
                </c:pt>
                <c:pt idx="3078">
                  <c:v>264.32071330000002</c:v>
                </c:pt>
                <c:pt idx="3079">
                  <c:v>264.49198990000002</c:v>
                </c:pt>
                <c:pt idx="3080">
                  <c:v>264.11845729999999</c:v>
                </c:pt>
                <c:pt idx="3081">
                  <c:v>264.26262000000003</c:v>
                </c:pt>
                <c:pt idx="3082">
                  <c:v>264.27407290000002</c:v>
                </c:pt>
                <c:pt idx="3083">
                  <c:v>264.27410099999997</c:v>
                </c:pt>
                <c:pt idx="3084">
                  <c:v>264.12640830000004</c:v>
                </c:pt>
                <c:pt idx="3085">
                  <c:v>264.18314820000001</c:v>
                </c:pt>
                <c:pt idx="3086">
                  <c:v>264.35950389999999</c:v>
                </c:pt>
                <c:pt idx="3087">
                  <c:v>264.4038769</c:v>
                </c:pt>
                <c:pt idx="3088">
                  <c:v>264.37236740000003</c:v>
                </c:pt>
                <c:pt idx="3089">
                  <c:v>264.35242740000001</c:v>
                </c:pt>
                <c:pt idx="3090">
                  <c:v>264.22822600000001</c:v>
                </c:pt>
                <c:pt idx="3091">
                  <c:v>264.28978749999999</c:v>
                </c:pt>
                <c:pt idx="3092">
                  <c:v>264.64513799999997</c:v>
                </c:pt>
                <c:pt idx="3093">
                  <c:v>264.39810969999996</c:v>
                </c:pt>
                <c:pt idx="3094">
                  <c:v>264.02711319999997</c:v>
                </c:pt>
                <c:pt idx="3095">
                  <c:v>263.8658681</c:v>
                </c:pt>
                <c:pt idx="3096">
                  <c:v>264.20136509999998</c:v>
                </c:pt>
                <c:pt idx="3097">
                  <c:v>264.00431609999998</c:v>
                </c:pt>
                <c:pt idx="3098">
                  <c:v>264.10286139999999</c:v>
                </c:pt>
                <c:pt idx="3099">
                  <c:v>264.15552170000001</c:v>
                </c:pt>
                <c:pt idx="3100">
                  <c:v>264.31848980000001</c:v>
                </c:pt>
                <c:pt idx="3101">
                  <c:v>263.88571830000001</c:v>
                </c:pt>
                <c:pt idx="3102">
                  <c:v>264.14543889999999</c:v>
                </c:pt>
                <c:pt idx="3103">
                  <c:v>264.02156600000001</c:v>
                </c:pt>
                <c:pt idx="3104">
                  <c:v>263.82556460000001</c:v>
                </c:pt>
                <c:pt idx="3105">
                  <c:v>264.05797760000002</c:v>
                </c:pt>
                <c:pt idx="3106">
                  <c:v>264.01224930000001</c:v>
                </c:pt>
                <c:pt idx="3107">
                  <c:v>264.10031249999997</c:v>
                </c:pt>
                <c:pt idx="3108">
                  <c:v>263.79958499999998</c:v>
                </c:pt>
                <c:pt idx="3109">
                  <c:v>263.71010189999998</c:v>
                </c:pt>
                <c:pt idx="3110">
                  <c:v>263.8551731</c:v>
                </c:pt>
                <c:pt idx="3111">
                  <c:v>263.99597669999997</c:v>
                </c:pt>
                <c:pt idx="3112">
                  <c:v>263.93613110000001</c:v>
                </c:pt>
                <c:pt idx="3113">
                  <c:v>264.12018869999997</c:v>
                </c:pt>
                <c:pt idx="3114">
                  <c:v>264.1007123</c:v>
                </c:pt>
                <c:pt idx="3115">
                  <c:v>264.45580409999997</c:v>
                </c:pt>
                <c:pt idx="3116">
                  <c:v>264.26769030000003</c:v>
                </c:pt>
                <c:pt idx="3117">
                  <c:v>264.1942391</c:v>
                </c:pt>
                <c:pt idx="3118">
                  <c:v>263.79155459999998</c:v>
                </c:pt>
                <c:pt idx="3119">
                  <c:v>264.02819099999999</c:v>
                </c:pt>
                <c:pt idx="3120">
                  <c:v>264.18502960000001</c:v>
                </c:pt>
                <c:pt idx="3121">
                  <c:v>263.9831092</c:v>
                </c:pt>
                <c:pt idx="3122">
                  <c:v>264.43309549999998</c:v>
                </c:pt>
                <c:pt idx="3123">
                  <c:v>264.52875869999997</c:v>
                </c:pt>
                <c:pt idx="3124">
                  <c:v>264.2655249</c:v>
                </c:pt>
                <c:pt idx="3125">
                  <c:v>264.11154690000001</c:v>
                </c:pt>
                <c:pt idx="3126">
                  <c:v>264.1215302</c:v>
                </c:pt>
                <c:pt idx="3127">
                  <c:v>264.06048340000001</c:v>
                </c:pt>
                <c:pt idx="3128">
                  <c:v>263.68347649999998</c:v>
                </c:pt>
                <c:pt idx="3129">
                  <c:v>263.82896199999999</c:v>
                </c:pt>
                <c:pt idx="3130">
                  <c:v>264.00128719999998</c:v>
                </c:pt>
                <c:pt idx="3131">
                  <c:v>263.87810080000003</c:v>
                </c:pt>
                <c:pt idx="3132">
                  <c:v>264.05898769999999</c:v>
                </c:pt>
                <c:pt idx="3133">
                  <c:v>264.14990230000001</c:v>
                </c:pt>
                <c:pt idx="3134">
                  <c:v>264.33019680000001</c:v>
                </c:pt>
                <c:pt idx="3135">
                  <c:v>264.22759639999998</c:v>
                </c:pt>
                <c:pt idx="3136">
                  <c:v>264.3281326</c:v>
                </c:pt>
                <c:pt idx="3137">
                  <c:v>264.15231110000002</c:v>
                </c:pt>
                <c:pt idx="3138">
                  <c:v>264.15720880000003</c:v>
                </c:pt>
                <c:pt idx="3139">
                  <c:v>264.04077740000002</c:v>
                </c:pt>
                <c:pt idx="3140">
                  <c:v>264.00462340000001</c:v>
                </c:pt>
                <c:pt idx="3141">
                  <c:v>264.05086840000001</c:v>
                </c:pt>
                <c:pt idx="3142">
                  <c:v>264.27614579999999</c:v>
                </c:pt>
                <c:pt idx="3143">
                  <c:v>264.00307199999997</c:v>
                </c:pt>
                <c:pt idx="3144">
                  <c:v>264.14007680000003</c:v>
                </c:pt>
                <c:pt idx="3145">
                  <c:v>264.38286049999999</c:v>
                </c:pt>
                <c:pt idx="3146">
                  <c:v>264.11505579999999</c:v>
                </c:pt>
                <c:pt idx="3147">
                  <c:v>264.34326870000001</c:v>
                </c:pt>
                <c:pt idx="3148">
                  <c:v>264.41916880000002</c:v>
                </c:pt>
                <c:pt idx="3149">
                  <c:v>264.56372049999999</c:v>
                </c:pt>
                <c:pt idx="3150">
                  <c:v>264.37246669999996</c:v>
                </c:pt>
                <c:pt idx="3151">
                  <c:v>264.35219760000001</c:v>
                </c:pt>
                <c:pt idx="3152">
                  <c:v>264.42090509999997</c:v>
                </c:pt>
                <c:pt idx="3153">
                  <c:v>264.46442609999997</c:v>
                </c:pt>
                <c:pt idx="3154">
                  <c:v>264.55223799999999</c:v>
                </c:pt>
                <c:pt idx="3155">
                  <c:v>264.7062353</c:v>
                </c:pt>
                <c:pt idx="3156">
                  <c:v>264.47284580000002</c:v>
                </c:pt>
                <c:pt idx="3157">
                  <c:v>264.43434459999997</c:v>
                </c:pt>
                <c:pt idx="3158">
                  <c:v>264.08751030000002</c:v>
                </c:pt>
                <c:pt idx="3159">
                  <c:v>264.05071759999998</c:v>
                </c:pt>
                <c:pt idx="3160">
                  <c:v>263.95756249999999</c:v>
                </c:pt>
                <c:pt idx="3161">
                  <c:v>264.49565050000001</c:v>
                </c:pt>
                <c:pt idx="3162">
                  <c:v>264.7554634</c:v>
                </c:pt>
                <c:pt idx="3163">
                  <c:v>264.7525076</c:v>
                </c:pt>
                <c:pt idx="3164">
                  <c:v>265.05042639999999</c:v>
                </c:pt>
                <c:pt idx="3165">
                  <c:v>265.01904500000001</c:v>
                </c:pt>
                <c:pt idx="3166">
                  <c:v>264.93910080000001</c:v>
                </c:pt>
                <c:pt idx="3167">
                  <c:v>264.5938764</c:v>
                </c:pt>
                <c:pt idx="3168">
                  <c:v>264.43412469999998</c:v>
                </c:pt>
                <c:pt idx="3169">
                  <c:v>264.55678190000003</c:v>
                </c:pt>
                <c:pt idx="3170">
                  <c:v>264.32002440000002</c:v>
                </c:pt>
                <c:pt idx="3171">
                  <c:v>264.24515689999998</c:v>
                </c:pt>
                <c:pt idx="3172">
                  <c:v>264.28648329999999</c:v>
                </c:pt>
                <c:pt idx="3173">
                  <c:v>264.18826990000002</c:v>
                </c:pt>
                <c:pt idx="3174">
                  <c:v>264.53958069999999</c:v>
                </c:pt>
                <c:pt idx="3175">
                  <c:v>264.37817519999999</c:v>
                </c:pt>
                <c:pt idx="3176">
                  <c:v>264.5758538</c:v>
                </c:pt>
                <c:pt idx="3177">
                  <c:v>264.6856621</c:v>
                </c:pt>
                <c:pt idx="3178">
                  <c:v>264.37482140000003</c:v>
                </c:pt>
                <c:pt idx="3179">
                  <c:v>264.30950280000002</c:v>
                </c:pt>
                <c:pt idx="3180">
                  <c:v>264.24771340000001</c:v>
                </c:pt>
                <c:pt idx="3181">
                  <c:v>264.42710980000004</c:v>
                </c:pt>
                <c:pt idx="3182">
                  <c:v>264.36399510000001</c:v>
                </c:pt>
                <c:pt idx="3183">
                  <c:v>264.38102830000003</c:v>
                </c:pt>
                <c:pt idx="3184">
                  <c:v>264.3313991</c:v>
                </c:pt>
                <c:pt idx="3185">
                  <c:v>264.4392757</c:v>
                </c:pt>
                <c:pt idx="3186">
                  <c:v>264.58751230000001</c:v>
                </c:pt>
                <c:pt idx="3187">
                  <c:v>264.54780290000002</c:v>
                </c:pt>
                <c:pt idx="3188">
                  <c:v>264.59463169999998</c:v>
                </c:pt>
                <c:pt idx="3189">
                  <c:v>264.84360099999998</c:v>
                </c:pt>
                <c:pt idx="3190">
                  <c:v>264.92527969999998</c:v>
                </c:pt>
                <c:pt idx="3191">
                  <c:v>265.12923640000002</c:v>
                </c:pt>
                <c:pt idx="3192">
                  <c:v>264.91674540000002</c:v>
                </c:pt>
                <c:pt idx="3193">
                  <c:v>264.78788050000003</c:v>
                </c:pt>
                <c:pt idx="3194">
                  <c:v>264.94154250000003</c:v>
                </c:pt>
                <c:pt idx="3195">
                  <c:v>264.9554938</c:v>
                </c:pt>
                <c:pt idx="3196">
                  <c:v>264.81542400000001</c:v>
                </c:pt>
                <c:pt idx="3197">
                  <c:v>264.7317607</c:v>
                </c:pt>
                <c:pt idx="3198">
                  <c:v>264.7541756</c:v>
                </c:pt>
                <c:pt idx="3199">
                  <c:v>264.79792280000004</c:v>
                </c:pt>
                <c:pt idx="3200">
                  <c:v>264.76962600000002</c:v>
                </c:pt>
                <c:pt idx="3201">
                  <c:v>264.96639880000004</c:v>
                </c:pt>
                <c:pt idx="3202">
                  <c:v>265.00220580000001</c:v>
                </c:pt>
                <c:pt idx="3203">
                  <c:v>265.30233800000002</c:v>
                </c:pt>
                <c:pt idx="3204">
                  <c:v>265.13615019999997</c:v>
                </c:pt>
                <c:pt idx="3205">
                  <c:v>265.17503090000002</c:v>
                </c:pt>
                <c:pt idx="3206">
                  <c:v>265.06460140000002</c:v>
                </c:pt>
                <c:pt idx="3207">
                  <c:v>264.92627759999999</c:v>
                </c:pt>
                <c:pt idx="3208">
                  <c:v>265.01910049999998</c:v>
                </c:pt>
                <c:pt idx="3209">
                  <c:v>265.26256899999998</c:v>
                </c:pt>
                <c:pt idx="3210">
                  <c:v>265.2501633</c:v>
                </c:pt>
                <c:pt idx="3211">
                  <c:v>265.31830020000001</c:v>
                </c:pt>
                <c:pt idx="3212">
                  <c:v>265.26977190000002</c:v>
                </c:pt>
                <c:pt idx="3213">
                  <c:v>265.53237409999997</c:v>
                </c:pt>
                <c:pt idx="3214">
                  <c:v>265.24035099999998</c:v>
                </c:pt>
                <c:pt idx="3215">
                  <c:v>265.31351610000002</c:v>
                </c:pt>
                <c:pt idx="3216">
                  <c:v>265.63438489999999</c:v>
                </c:pt>
                <c:pt idx="3217">
                  <c:v>265.35396989999998</c:v>
                </c:pt>
                <c:pt idx="3218">
                  <c:v>265.32006540000003</c:v>
                </c:pt>
                <c:pt idx="3219">
                  <c:v>265.24281819999999</c:v>
                </c:pt>
                <c:pt idx="3220">
                  <c:v>265.11964230000001</c:v>
                </c:pt>
                <c:pt idx="3221">
                  <c:v>265.07707649999998</c:v>
                </c:pt>
                <c:pt idx="3222">
                  <c:v>265.1271347</c:v>
                </c:pt>
                <c:pt idx="3223">
                  <c:v>264.91207509999998</c:v>
                </c:pt>
                <c:pt idx="3224">
                  <c:v>265.3401073</c:v>
                </c:pt>
                <c:pt idx="3225">
                  <c:v>265.55584529999999</c:v>
                </c:pt>
                <c:pt idx="3226">
                  <c:v>265.32113470000002</c:v>
                </c:pt>
                <c:pt idx="3227">
                  <c:v>265.49177880000002</c:v>
                </c:pt>
                <c:pt idx="3228">
                  <c:v>265.24527030000002</c:v>
                </c:pt>
                <c:pt idx="3229">
                  <c:v>265.17524539999999</c:v>
                </c:pt>
                <c:pt idx="3230">
                  <c:v>264.7970474</c:v>
                </c:pt>
                <c:pt idx="3231">
                  <c:v>264.92084219999998</c:v>
                </c:pt>
                <c:pt idx="3232">
                  <c:v>265.15996910000001</c:v>
                </c:pt>
                <c:pt idx="3233">
                  <c:v>265.07103599999999</c:v>
                </c:pt>
                <c:pt idx="3234">
                  <c:v>264.9747931</c:v>
                </c:pt>
                <c:pt idx="3235">
                  <c:v>264.84890539999998</c:v>
                </c:pt>
                <c:pt idx="3236">
                  <c:v>264.88632690000003</c:v>
                </c:pt>
                <c:pt idx="3237">
                  <c:v>264.89454430000001</c:v>
                </c:pt>
                <c:pt idx="3238">
                  <c:v>265.12434050000002</c:v>
                </c:pt>
                <c:pt idx="3239">
                  <c:v>264.65992349999999</c:v>
                </c:pt>
                <c:pt idx="3240">
                  <c:v>264.57837649999999</c:v>
                </c:pt>
                <c:pt idx="3241">
                  <c:v>264.88821439999998</c:v>
                </c:pt>
                <c:pt idx="3242">
                  <c:v>264.50796750000001</c:v>
                </c:pt>
                <c:pt idx="3243">
                  <c:v>264.42120319999998</c:v>
                </c:pt>
                <c:pt idx="3244">
                  <c:v>264.68556910000001</c:v>
                </c:pt>
                <c:pt idx="3245">
                  <c:v>264.83882590000002</c:v>
                </c:pt>
                <c:pt idx="3246">
                  <c:v>264.77066990000003</c:v>
                </c:pt>
                <c:pt idx="3247">
                  <c:v>264.83442819999999</c:v>
                </c:pt>
                <c:pt idx="3248">
                  <c:v>265.01498939999999</c:v>
                </c:pt>
                <c:pt idx="3249">
                  <c:v>264.94464060000001</c:v>
                </c:pt>
                <c:pt idx="3250">
                  <c:v>265.2612388</c:v>
                </c:pt>
                <c:pt idx="3251">
                  <c:v>264.81140119999998</c:v>
                </c:pt>
                <c:pt idx="3252">
                  <c:v>264.58850230000002</c:v>
                </c:pt>
                <c:pt idx="3253">
                  <c:v>264.50205349999999</c:v>
                </c:pt>
                <c:pt idx="3254">
                  <c:v>264.52861369999999</c:v>
                </c:pt>
                <c:pt idx="3255">
                  <c:v>264.63799090000003</c:v>
                </c:pt>
                <c:pt idx="3256">
                  <c:v>264.4048181</c:v>
                </c:pt>
                <c:pt idx="3257">
                  <c:v>264.58377890000003</c:v>
                </c:pt>
                <c:pt idx="3258">
                  <c:v>264.75824749999998</c:v>
                </c:pt>
                <c:pt idx="3259">
                  <c:v>264.62054209999997</c:v>
                </c:pt>
                <c:pt idx="3260">
                  <c:v>264.60568380000001</c:v>
                </c:pt>
                <c:pt idx="3261">
                  <c:v>264.32023279999999</c:v>
                </c:pt>
                <c:pt idx="3262">
                  <c:v>264.69463519999999</c:v>
                </c:pt>
                <c:pt idx="3263">
                  <c:v>264.8232989</c:v>
                </c:pt>
                <c:pt idx="3264">
                  <c:v>265.07729280000001</c:v>
                </c:pt>
                <c:pt idx="3265">
                  <c:v>264.70503300000001</c:v>
                </c:pt>
                <c:pt idx="3266">
                  <c:v>264.83497819999997</c:v>
                </c:pt>
                <c:pt idx="3267">
                  <c:v>265.22285140000002</c:v>
                </c:pt>
                <c:pt idx="3268">
                  <c:v>264.77218290000002</c:v>
                </c:pt>
                <c:pt idx="3269">
                  <c:v>264.9270775</c:v>
                </c:pt>
                <c:pt idx="3270">
                  <c:v>265.07565319999998</c:v>
                </c:pt>
                <c:pt idx="3271">
                  <c:v>265.22689869999999</c:v>
                </c:pt>
                <c:pt idx="3272">
                  <c:v>265.02901150000002</c:v>
                </c:pt>
                <c:pt idx="3273">
                  <c:v>264.94662549999998</c:v>
                </c:pt>
                <c:pt idx="3274">
                  <c:v>264.98262199999999</c:v>
                </c:pt>
                <c:pt idx="3275">
                  <c:v>264.92265470000001</c:v>
                </c:pt>
                <c:pt idx="3276">
                  <c:v>264.97300159999998</c:v>
                </c:pt>
                <c:pt idx="3277">
                  <c:v>264.88743360000001</c:v>
                </c:pt>
                <c:pt idx="3278">
                  <c:v>265.027872</c:v>
                </c:pt>
                <c:pt idx="3279">
                  <c:v>265.20970849999998</c:v>
                </c:pt>
                <c:pt idx="3280">
                  <c:v>265.0917015</c:v>
                </c:pt>
                <c:pt idx="3281">
                  <c:v>265.03365830000001</c:v>
                </c:pt>
                <c:pt idx="3282">
                  <c:v>264.86647299999998</c:v>
                </c:pt>
                <c:pt idx="3283">
                  <c:v>265.12628189999998</c:v>
                </c:pt>
                <c:pt idx="3284">
                  <c:v>265.31548450000003</c:v>
                </c:pt>
                <c:pt idx="3285">
                  <c:v>265.630608</c:v>
                </c:pt>
                <c:pt idx="3286">
                  <c:v>265.5345044</c:v>
                </c:pt>
                <c:pt idx="3287">
                  <c:v>265.54007459999997</c:v>
                </c:pt>
                <c:pt idx="3288">
                  <c:v>265.43460229999999</c:v>
                </c:pt>
                <c:pt idx="3289">
                  <c:v>265.20115820000001</c:v>
                </c:pt>
                <c:pt idx="3290">
                  <c:v>264.99865840000001</c:v>
                </c:pt>
                <c:pt idx="3291">
                  <c:v>265.21311430000003</c:v>
                </c:pt>
                <c:pt idx="3292">
                  <c:v>265.3903383</c:v>
                </c:pt>
                <c:pt idx="3293">
                  <c:v>265.3182946</c:v>
                </c:pt>
                <c:pt idx="3294">
                  <c:v>265.30599810000001</c:v>
                </c:pt>
                <c:pt idx="3295">
                  <c:v>265.44134050000002</c:v>
                </c:pt>
                <c:pt idx="3296">
                  <c:v>265.6588615</c:v>
                </c:pt>
                <c:pt idx="3297">
                  <c:v>265.57306669999997</c:v>
                </c:pt>
                <c:pt idx="3298">
                  <c:v>265.59984839999998</c:v>
                </c:pt>
                <c:pt idx="3299">
                  <c:v>265.53298699999999</c:v>
                </c:pt>
                <c:pt idx="3300">
                  <c:v>265.43531030000003</c:v>
                </c:pt>
                <c:pt idx="3301">
                  <c:v>265.52235869999998</c:v>
                </c:pt>
                <c:pt idx="3302">
                  <c:v>265.47190430000001</c:v>
                </c:pt>
                <c:pt idx="3303">
                  <c:v>265.29128689999999</c:v>
                </c:pt>
                <c:pt idx="3304">
                  <c:v>265.37088899999998</c:v>
                </c:pt>
                <c:pt idx="3305">
                  <c:v>265.49051040000001</c:v>
                </c:pt>
                <c:pt idx="3306">
                  <c:v>265.2446314</c:v>
                </c:pt>
                <c:pt idx="3307">
                  <c:v>265.4455178</c:v>
                </c:pt>
                <c:pt idx="3308">
                  <c:v>265.35083270000001</c:v>
                </c:pt>
                <c:pt idx="3309">
                  <c:v>264.98220909999998</c:v>
                </c:pt>
                <c:pt idx="3310">
                  <c:v>265.08533979999999</c:v>
                </c:pt>
                <c:pt idx="3311">
                  <c:v>265.1345311</c:v>
                </c:pt>
                <c:pt idx="3312">
                  <c:v>265.29555440000001</c:v>
                </c:pt>
                <c:pt idx="3313">
                  <c:v>265.27822600000002</c:v>
                </c:pt>
                <c:pt idx="3314">
                  <c:v>265.30518490000003</c:v>
                </c:pt>
                <c:pt idx="3315">
                  <c:v>265.24575900000002</c:v>
                </c:pt>
                <c:pt idx="3316">
                  <c:v>265.22056480000003</c:v>
                </c:pt>
                <c:pt idx="3317">
                  <c:v>265.36328880000002</c:v>
                </c:pt>
                <c:pt idx="3318">
                  <c:v>265.34363080000003</c:v>
                </c:pt>
                <c:pt idx="3319">
                  <c:v>265.49827800000003</c:v>
                </c:pt>
                <c:pt idx="3320">
                  <c:v>265.449386</c:v>
                </c:pt>
                <c:pt idx="3321">
                  <c:v>265.44120149999998</c:v>
                </c:pt>
                <c:pt idx="3322">
                  <c:v>265.50208049999998</c:v>
                </c:pt>
                <c:pt idx="3323">
                  <c:v>265.4555689</c:v>
                </c:pt>
                <c:pt idx="3324">
                  <c:v>265.44563069999998</c:v>
                </c:pt>
                <c:pt idx="3325">
                  <c:v>265.3232175</c:v>
                </c:pt>
                <c:pt idx="3326">
                  <c:v>265.49031080000003</c:v>
                </c:pt>
                <c:pt idx="3327">
                  <c:v>265.28146019999997</c:v>
                </c:pt>
                <c:pt idx="3328">
                  <c:v>265.35413649999998</c:v>
                </c:pt>
                <c:pt idx="3329">
                  <c:v>265.47232130000003</c:v>
                </c:pt>
                <c:pt idx="3330">
                  <c:v>265.11102940000001</c:v>
                </c:pt>
                <c:pt idx="3331">
                  <c:v>265.34484850000001</c:v>
                </c:pt>
                <c:pt idx="3332">
                  <c:v>265.34991739999998</c:v>
                </c:pt>
                <c:pt idx="3333">
                  <c:v>265.55862309999998</c:v>
                </c:pt>
                <c:pt idx="3334">
                  <c:v>265.19264670000001</c:v>
                </c:pt>
                <c:pt idx="3335">
                  <c:v>265.10628880000002</c:v>
                </c:pt>
                <c:pt idx="3336">
                  <c:v>265.07068040000001</c:v>
                </c:pt>
                <c:pt idx="3337">
                  <c:v>265.28170490000002</c:v>
                </c:pt>
                <c:pt idx="3338">
                  <c:v>265.37118950000001</c:v>
                </c:pt>
                <c:pt idx="3339">
                  <c:v>265.4271268</c:v>
                </c:pt>
                <c:pt idx="3340">
                  <c:v>265.46629389999998</c:v>
                </c:pt>
                <c:pt idx="3341">
                  <c:v>265.65922810000001</c:v>
                </c:pt>
                <c:pt idx="3342">
                  <c:v>265.49613569999997</c:v>
                </c:pt>
                <c:pt idx="3343">
                  <c:v>265.58981940000001</c:v>
                </c:pt>
                <c:pt idx="3344">
                  <c:v>265.38138830000003</c:v>
                </c:pt>
                <c:pt idx="3345">
                  <c:v>265.18407819999999</c:v>
                </c:pt>
                <c:pt idx="3346">
                  <c:v>265.22463950000002</c:v>
                </c:pt>
                <c:pt idx="3347">
                  <c:v>265.39929390000003</c:v>
                </c:pt>
                <c:pt idx="3348">
                  <c:v>265.17319219999996</c:v>
                </c:pt>
                <c:pt idx="3349">
                  <c:v>265.09154490000003</c:v>
                </c:pt>
                <c:pt idx="3350">
                  <c:v>265.34719259999997</c:v>
                </c:pt>
                <c:pt idx="3351">
                  <c:v>265.23435189999998</c:v>
                </c:pt>
                <c:pt idx="3352">
                  <c:v>265.07324740000001</c:v>
                </c:pt>
                <c:pt idx="3353">
                  <c:v>264.95711030000001</c:v>
                </c:pt>
                <c:pt idx="3354">
                  <c:v>265.80546459999999</c:v>
                </c:pt>
                <c:pt idx="3355">
                  <c:v>265.61446979999999</c:v>
                </c:pt>
                <c:pt idx="3356">
                  <c:v>265.38305489999999</c:v>
                </c:pt>
                <c:pt idx="3357">
                  <c:v>265.36563050000001</c:v>
                </c:pt>
                <c:pt idx="3358">
                  <c:v>264.97093259999997</c:v>
                </c:pt>
                <c:pt idx="3359">
                  <c:v>265.23000890000003</c:v>
                </c:pt>
                <c:pt idx="3360">
                  <c:v>265.27137290000002</c:v>
                </c:pt>
                <c:pt idx="3361">
                  <c:v>265.42226160000001</c:v>
                </c:pt>
                <c:pt idx="3362">
                  <c:v>265.38351369999998</c:v>
                </c:pt>
                <c:pt idx="3363">
                  <c:v>265.23344939999998</c:v>
                </c:pt>
                <c:pt idx="3364">
                  <c:v>265.35062649999998</c:v>
                </c:pt>
                <c:pt idx="3365">
                  <c:v>265.145354</c:v>
                </c:pt>
                <c:pt idx="3366">
                  <c:v>265.28847860000002</c:v>
                </c:pt>
                <c:pt idx="3367">
                  <c:v>265.23102009999997</c:v>
                </c:pt>
                <c:pt idx="3368">
                  <c:v>265.46638400000001</c:v>
                </c:pt>
                <c:pt idx="3369">
                  <c:v>265.2102051</c:v>
                </c:pt>
                <c:pt idx="3370">
                  <c:v>265.49259740000002</c:v>
                </c:pt>
                <c:pt idx="3371">
                  <c:v>265.5039104</c:v>
                </c:pt>
                <c:pt idx="3372">
                  <c:v>265.43336069999998</c:v>
                </c:pt>
                <c:pt idx="3373">
                  <c:v>265.41614980000003</c:v>
                </c:pt>
                <c:pt idx="3374">
                  <c:v>265.26503500000001</c:v>
                </c:pt>
                <c:pt idx="3375">
                  <c:v>265.3081717</c:v>
                </c:pt>
                <c:pt idx="3376">
                  <c:v>265.39580059999997</c:v>
                </c:pt>
                <c:pt idx="3377">
                  <c:v>265.3733479</c:v>
                </c:pt>
                <c:pt idx="3378">
                  <c:v>265.35509059999998</c:v>
                </c:pt>
                <c:pt idx="3379">
                  <c:v>265.19940350000002</c:v>
                </c:pt>
                <c:pt idx="3380">
                  <c:v>265.21948309999999</c:v>
                </c:pt>
                <c:pt idx="3381">
                  <c:v>265.4540255</c:v>
                </c:pt>
                <c:pt idx="3382">
                  <c:v>265.5116117</c:v>
                </c:pt>
                <c:pt idx="3383">
                  <c:v>265.46875849999998</c:v>
                </c:pt>
                <c:pt idx="3384">
                  <c:v>265.58370580000002</c:v>
                </c:pt>
                <c:pt idx="3385">
                  <c:v>265.55850709999999</c:v>
                </c:pt>
                <c:pt idx="3386">
                  <c:v>265.64562430000001</c:v>
                </c:pt>
                <c:pt idx="3387">
                  <c:v>265.59988060000001</c:v>
                </c:pt>
                <c:pt idx="3388">
                  <c:v>265.67392840000002</c:v>
                </c:pt>
                <c:pt idx="3389">
                  <c:v>265.55742069999997</c:v>
                </c:pt>
                <c:pt idx="3390">
                  <c:v>265.43441369999999</c:v>
                </c:pt>
                <c:pt idx="3391">
                  <c:v>265.40638239999998</c:v>
                </c:pt>
                <c:pt idx="3392">
                  <c:v>265.28751669999997</c:v>
                </c:pt>
                <c:pt idx="3393">
                  <c:v>265.25970810000001</c:v>
                </c:pt>
                <c:pt idx="3394">
                  <c:v>265.31667249999998</c:v>
                </c:pt>
                <c:pt idx="3395">
                  <c:v>265.30739510000001</c:v>
                </c:pt>
                <c:pt idx="3396">
                  <c:v>265.30191380000002</c:v>
                </c:pt>
                <c:pt idx="3397">
                  <c:v>265.03877019999999</c:v>
                </c:pt>
                <c:pt idx="3398">
                  <c:v>264.96355640000002</c:v>
                </c:pt>
                <c:pt idx="3399">
                  <c:v>265.32274610000002</c:v>
                </c:pt>
                <c:pt idx="3400">
                  <c:v>265.08064999999999</c:v>
                </c:pt>
                <c:pt idx="3401">
                  <c:v>265.51393630000001</c:v>
                </c:pt>
                <c:pt idx="3402">
                  <c:v>265.46773710000002</c:v>
                </c:pt>
                <c:pt idx="3403">
                  <c:v>265.37346930000001</c:v>
                </c:pt>
                <c:pt idx="3404">
                  <c:v>265.3721754</c:v>
                </c:pt>
                <c:pt idx="3405">
                  <c:v>265.1552279</c:v>
                </c:pt>
                <c:pt idx="3406">
                  <c:v>265.12236009999998</c:v>
                </c:pt>
                <c:pt idx="3407">
                  <c:v>265.2323978</c:v>
                </c:pt>
                <c:pt idx="3408">
                  <c:v>265.52281299999999</c:v>
                </c:pt>
                <c:pt idx="3409">
                  <c:v>265.27661139999998</c:v>
                </c:pt>
                <c:pt idx="3410">
                  <c:v>265.54561469999999</c:v>
                </c:pt>
                <c:pt idx="3411">
                  <c:v>265.60368540000002</c:v>
                </c:pt>
                <c:pt idx="3412">
                  <c:v>265.6835701</c:v>
                </c:pt>
                <c:pt idx="3413">
                  <c:v>265.81111049999998</c:v>
                </c:pt>
                <c:pt idx="3414">
                  <c:v>266.02325669999999</c:v>
                </c:pt>
                <c:pt idx="3415">
                  <c:v>266.16753269999998</c:v>
                </c:pt>
                <c:pt idx="3416">
                  <c:v>266.0082936</c:v>
                </c:pt>
                <c:pt idx="3417">
                  <c:v>265.76111800000001</c:v>
                </c:pt>
                <c:pt idx="3418">
                  <c:v>265.69744609999998</c:v>
                </c:pt>
                <c:pt idx="3419">
                  <c:v>265.72974909999999</c:v>
                </c:pt>
                <c:pt idx="3420">
                  <c:v>265.66960969999997</c:v>
                </c:pt>
                <c:pt idx="3421">
                  <c:v>265.51678299999998</c:v>
                </c:pt>
                <c:pt idx="3422">
                  <c:v>265.51785269999999</c:v>
                </c:pt>
                <c:pt idx="3423">
                  <c:v>265.58352339999999</c:v>
                </c:pt>
                <c:pt idx="3424">
                  <c:v>265.59251860000001</c:v>
                </c:pt>
                <c:pt idx="3425">
                  <c:v>265.67903009999998</c:v>
                </c:pt>
                <c:pt idx="3426">
                  <c:v>265.64452060000002</c:v>
                </c:pt>
                <c:pt idx="3427">
                  <c:v>265.45287960000002</c:v>
                </c:pt>
                <c:pt idx="3428">
                  <c:v>265.58172669999999</c:v>
                </c:pt>
                <c:pt idx="3429">
                  <c:v>265.43299300000001</c:v>
                </c:pt>
                <c:pt idx="3430">
                  <c:v>265.48400190000001</c:v>
                </c:pt>
                <c:pt idx="3431">
                  <c:v>265.84834710000001</c:v>
                </c:pt>
                <c:pt idx="3432">
                  <c:v>265.69938030000003</c:v>
                </c:pt>
                <c:pt idx="3433">
                  <c:v>265.34056379999998</c:v>
                </c:pt>
                <c:pt idx="3434">
                  <c:v>265.31789980000002</c:v>
                </c:pt>
                <c:pt idx="3435">
                  <c:v>265.15515049999999</c:v>
                </c:pt>
                <c:pt idx="3436">
                  <c:v>265.23441919999999</c:v>
                </c:pt>
                <c:pt idx="3437">
                  <c:v>265.61076489999999</c:v>
                </c:pt>
                <c:pt idx="3438">
                  <c:v>265.70546400000001</c:v>
                </c:pt>
                <c:pt idx="3439">
                  <c:v>265.69364239999999</c:v>
                </c:pt>
                <c:pt idx="3440">
                  <c:v>265.8435369</c:v>
                </c:pt>
                <c:pt idx="3441">
                  <c:v>265.77294849999998</c:v>
                </c:pt>
                <c:pt idx="3442">
                  <c:v>265.66109449999999</c:v>
                </c:pt>
                <c:pt idx="3443">
                  <c:v>266.00691769999997</c:v>
                </c:pt>
                <c:pt idx="3444">
                  <c:v>266.04319880000003</c:v>
                </c:pt>
                <c:pt idx="3445">
                  <c:v>265.85098429999999</c:v>
                </c:pt>
                <c:pt idx="3446">
                  <c:v>265.80365879999999</c:v>
                </c:pt>
                <c:pt idx="3447">
                  <c:v>265.80089650000002</c:v>
                </c:pt>
                <c:pt idx="3448">
                  <c:v>265.8185082</c:v>
                </c:pt>
                <c:pt idx="3449">
                  <c:v>265.5804569</c:v>
                </c:pt>
                <c:pt idx="3450">
                  <c:v>265.6951378</c:v>
                </c:pt>
                <c:pt idx="3451">
                  <c:v>265.82214579999999</c:v>
                </c:pt>
                <c:pt idx="3452">
                  <c:v>265.64470360000001</c:v>
                </c:pt>
                <c:pt idx="3453">
                  <c:v>265.4801774</c:v>
                </c:pt>
                <c:pt idx="3454">
                  <c:v>265.68045139999998</c:v>
                </c:pt>
                <c:pt idx="3455">
                  <c:v>265.85516619999999</c:v>
                </c:pt>
                <c:pt idx="3456">
                  <c:v>265.87158519999997</c:v>
                </c:pt>
                <c:pt idx="3457">
                  <c:v>265.87690739999999</c:v>
                </c:pt>
                <c:pt idx="3458">
                  <c:v>265.76773550000001</c:v>
                </c:pt>
                <c:pt idx="3459">
                  <c:v>265.85817580000003</c:v>
                </c:pt>
                <c:pt idx="3460">
                  <c:v>266.12416380000002</c:v>
                </c:pt>
                <c:pt idx="3461">
                  <c:v>265.8586166</c:v>
                </c:pt>
                <c:pt idx="3462">
                  <c:v>266.0398768</c:v>
                </c:pt>
                <c:pt idx="3463">
                  <c:v>265.90230430000003</c:v>
                </c:pt>
                <c:pt idx="3464">
                  <c:v>265.92840089999999</c:v>
                </c:pt>
                <c:pt idx="3465">
                  <c:v>265.95221470000001</c:v>
                </c:pt>
                <c:pt idx="3466">
                  <c:v>266.09071180000001</c:v>
                </c:pt>
                <c:pt idx="3467">
                  <c:v>265.93757699999998</c:v>
                </c:pt>
                <c:pt idx="3468">
                  <c:v>265.67527250000001</c:v>
                </c:pt>
                <c:pt idx="3469">
                  <c:v>265.77485790000003</c:v>
                </c:pt>
                <c:pt idx="3470">
                  <c:v>265.65883400000001</c:v>
                </c:pt>
                <c:pt idx="3471">
                  <c:v>265.79526040000002</c:v>
                </c:pt>
                <c:pt idx="3472">
                  <c:v>265.78359710000001</c:v>
                </c:pt>
                <c:pt idx="3473">
                  <c:v>265.89826669999997</c:v>
                </c:pt>
                <c:pt idx="3474">
                  <c:v>266.04854119999999</c:v>
                </c:pt>
                <c:pt idx="3475">
                  <c:v>266.23821930000003</c:v>
                </c:pt>
                <c:pt idx="3476">
                  <c:v>266.14317969999996</c:v>
                </c:pt>
                <c:pt idx="3477">
                  <c:v>265.71672239999998</c:v>
                </c:pt>
                <c:pt idx="3478">
                  <c:v>265.77513140000002</c:v>
                </c:pt>
                <c:pt idx="3479">
                  <c:v>265.86222069999997</c:v>
                </c:pt>
                <c:pt idx="3480">
                  <c:v>265.84691700000002</c:v>
                </c:pt>
                <c:pt idx="3481">
                  <c:v>265.35722880000003</c:v>
                </c:pt>
                <c:pt idx="3482">
                  <c:v>265.6043985</c:v>
                </c:pt>
                <c:pt idx="3483">
                  <c:v>265.69434569999999</c:v>
                </c:pt>
                <c:pt idx="3484">
                  <c:v>266.03387149999998</c:v>
                </c:pt>
                <c:pt idx="3485">
                  <c:v>265.85305160000001</c:v>
                </c:pt>
                <c:pt idx="3486">
                  <c:v>266.16215269999998</c:v>
                </c:pt>
                <c:pt idx="3487">
                  <c:v>266.01410290000001</c:v>
                </c:pt>
                <c:pt idx="3488">
                  <c:v>265.99901160000002</c:v>
                </c:pt>
                <c:pt idx="3489">
                  <c:v>266.00822469999997</c:v>
                </c:pt>
                <c:pt idx="3490">
                  <c:v>265.6828529</c:v>
                </c:pt>
                <c:pt idx="3491">
                  <c:v>266.08160830000003</c:v>
                </c:pt>
                <c:pt idx="3492">
                  <c:v>266.21901380000003</c:v>
                </c:pt>
                <c:pt idx="3493">
                  <c:v>266.32355910000001</c:v>
                </c:pt>
                <c:pt idx="3494">
                  <c:v>266.13729740000002</c:v>
                </c:pt>
                <c:pt idx="3495">
                  <c:v>266.1573128</c:v>
                </c:pt>
                <c:pt idx="3496">
                  <c:v>265.8877253</c:v>
                </c:pt>
                <c:pt idx="3497">
                  <c:v>265.98320330000001</c:v>
                </c:pt>
                <c:pt idx="3498">
                  <c:v>265.85655359999998</c:v>
                </c:pt>
                <c:pt idx="3499">
                  <c:v>266.04390330000001</c:v>
                </c:pt>
                <c:pt idx="3500">
                  <c:v>266.14599040000002</c:v>
                </c:pt>
                <c:pt idx="3501">
                  <c:v>266.39032800000001</c:v>
                </c:pt>
                <c:pt idx="3502">
                  <c:v>266.5015401</c:v>
                </c:pt>
                <c:pt idx="3503">
                  <c:v>266.45536379999999</c:v>
                </c:pt>
                <c:pt idx="3504">
                  <c:v>266.48027860000002</c:v>
                </c:pt>
                <c:pt idx="3505">
                  <c:v>266.2241755</c:v>
                </c:pt>
                <c:pt idx="3506">
                  <c:v>266.25138290000001</c:v>
                </c:pt>
                <c:pt idx="3507">
                  <c:v>266.48642030000002</c:v>
                </c:pt>
                <c:pt idx="3508">
                  <c:v>266.41660050000002</c:v>
                </c:pt>
                <c:pt idx="3509">
                  <c:v>266.2019937</c:v>
                </c:pt>
                <c:pt idx="3510">
                  <c:v>266.31968569999998</c:v>
                </c:pt>
                <c:pt idx="3511">
                  <c:v>266.32561079999999</c:v>
                </c:pt>
                <c:pt idx="3512">
                  <c:v>266.16448980000001</c:v>
                </c:pt>
                <c:pt idx="3513">
                  <c:v>266.68865290000002</c:v>
                </c:pt>
                <c:pt idx="3514">
                  <c:v>266.66462209999997</c:v>
                </c:pt>
                <c:pt idx="3515">
                  <c:v>266.84969109999997</c:v>
                </c:pt>
                <c:pt idx="3516">
                  <c:v>266.48071149999998</c:v>
                </c:pt>
                <c:pt idx="3517">
                  <c:v>266.50910629999998</c:v>
                </c:pt>
                <c:pt idx="3518">
                  <c:v>266.39694780000002</c:v>
                </c:pt>
                <c:pt idx="3519">
                  <c:v>266.36967800000002</c:v>
                </c:pt>
                <c:pt idx="3520">
                  <c:v>266.45463480000001</c:v>
                </c:pt>
                <c:pt idx="3521">
                  <c:v>266.2158574</c:v>
                </c:pt>
                <c:pt idx="3522">
                  <c:v>266.22219430000001</c:v>
                </c:pt>
                <c:pt idx="3523">
                  <c:v>266.40708069999999</c:v>
                </c:pt>
                <c:pt idx="3524">
                  <c:v>266.48120040000003</c:v>
                </c:pt>
                <c:pt idx="3525">
                  <c:v>266.51012280000003</c:v>
                </c:pt>
                <c:pt idx="3526">
                  <c:v>266.70152990000003</c:v>
                </c:pt>
                <c:pt idx="3527">
                  <c:v>266.71518830000002</c:v>
                </c:pt>
                <c:pt idx="3528">
                  <c:v>266.55536069999999</c:v>
                </c:pt>
                <c:pt idx="3529">
                  <c:v>266.60941489999999</c:v>
                </c:pt>
                <c:pt idx="3530">
                  <c:v>266.42154529999999</c:v>
                </c:pt>
                <c:pt idx="3531">
                  <c:v>266.49976730000003</c:v>
                </c:pt>
                <c:pt idx="3532">
                  <c:v>266.63650680000001</c:v>
                </c:pt>
                <c:pt idx="3533">
                  <c:v>266.72765580000004</c:v>
                </c:pt>
                <c:pt idx="3534">
                  <c:v>266.32445150000001</c:v>
                </c:pt>
                <c:pt idx="3535">
                  <c:v>266.312634</c:v>
                </c:pt>
                <c:pt idx="3536">
                  <c:v>266.4470705</c:v>
                </c:pt>
                <c:pt idx="3537">
                  <c:v>266.57342940000001</c:v>
                </c:pt>
                <c:pt idx="3538">
                  <c:v>266.75853619999998</c:v>
                </c:pt>
                <c:pt idx="3539">
                  <c:v>266.29827699999998</c:v>
                </c:pt>
                <c:pt idx="3540">
                  <c:v>266.2832267</c:v>
                </c:pt>
                <c:pt idx="3541">
                  <c:v>266.3963435</c:v>
                </c:pt>
                <c:pt idx="3542">
                  <c:v>266.2705603</c:v>
                </c:pt>
                <c:pt idx="3543">
                  <c:v>266.2866272</c:v>
                </c:pt>
                <c:pt idx="3544">
                  <c:v>266.11213620000001</c:v>
                </c:pt>
                <c:pt idx="3545">
                  <c:v>266.66979380000004</c:v>
                </c:pt>
                <c:pt idx="3546">
                  <c:v>266.81125900000001</c:v>
                </c:pt>
                <c:pt idx="3547">
                  <c:v>266.85310809999999</c:v>
                </c:pt>
                <c:pt idx="3548">
                  <c:v>266.57052210000001</c:v>
                </c:pt>
                <c:pt idx="3549">
                  <c:v>266.73797200000001</c:v>
                </c:pt>
                <c:pt idx="3550">
                  <c:v>266.15221819999999</c:v>
                </c:pt>
                <c:pt idx="3551">
                  <c:v>266.11803029999999</c:v>
                </c:pt>
                <c:pt idx="3552">
                  <c:v>266.32756009999997</c:v>
                </c:pt>
                <c:pt idx="3553">
                  <c:v>266.2391556</c:v>
                </c:pt>
                <c:pt idx="3554">
                  <c:v>266.02740499999999</c:v>
                </c:pt>
                <c:pt idx="3555">
                  <c:v>266.20426330000004</c:v>
                </c:pt>
                <c:pt idx="3556">
                  <c:v>266.00330309999998</c:v>
                </c:pt>
                <c:pt idx="3557">
                  <c:v>266.12675830000001</c:v>
                </c:pt>
                <c:pt idx="3558">
                  <c:v>266.23226269999998</c:v>
                </c:pt>
                <c:pt idx="3559">
                  <c:v>266.06921619999997</c:v>
                </c:pt>
                <c:pt idx="3560">
                  <c:v>265.73546340000001</c:v>
                </c:pt>
                <c:pt idx="3561">
                  <c:v>265.86852260000001</c:v>
                </c:pt>
                <c:pt idx="3562">
                  <c:v>266.21595150000002</c:v>
                </c:pt>
                <c:pt idx="3563">
                  <c:v>266.02006040000003</c:v>
                </c:pt>
                <c:pt idx="3564">
                  <c:v>265.96173859999999</c:v>
                </c:pt>
                <c:pt idx="3565">
                  <c:v>266.25002109999997</c:v>
                </c:pt>
                <c:pt idx="3566">
                  <c:v>266.09004970000001</c:v>
                </c:pt>
                <c:pt idx="3567">
                  <c:v>265.99494519999996</c:v>
                </c:pt>
                <c:pt idx="3568">
                  <c:v>265.96656769999998</c:v>
                </c:pt>
                <c:pt idx="3569">
                  <c:v>265.73528970000001</c:v>
                </c:pt>
                <c:pt idx="3570">
                  <c:v>266.13908850000001</c:v>
                </c:pt>
                <c:pt idx="3571">
                  <c:v>265.94382439999998</c:v>
                </c:pt>
                <c:pt idx="3572">
                  <c:v>265.86053290000001</c:v>
                </c:pt>
                <c:pt idx="3573">
                  <c:v>265.84626739999999</c:v>
                </c:pt>
                <c:pt idx="3574">
                  <c:v>265.68686500000001</c:v>
                </c:pt>
                <c:pt idx="3575">
                  <c:v>266.05087980000002</c:v>
                </c:pt>
                <c:pt idx="3576">
                  <c:v>266.16748840000002</c:v>
                </c:pt>
                <c:pt idx="3577">
                  <c:v>265.75886989999998</c:v>
                </c:pt>
                <c:pt idx="3578">
                  <c:v>265.85107579999999</c:v>
                </c:pt>
                <c:pt idx="3579">
                  <c:v>265.59489339999999</c:v>
                </c:pt>
                <c:pt idx="3580">
                  <c:v>265.64006610000001</c:v>
                </c:pt>
                <c:pt idx="3581">
                  <c:v>265.74465330000004</c:v>
                </c:pt>
                <c:pt idx="3582">
                  <c:v>266.05577149999999</c:v>
                </c:pt>
                <c:pt idx="3583">
                  <c:v>265.82128190000003</c:v>
                </c:pt>
                <c:pt idx="3584">
                  <c:v>265.84640680000001</c:v>
                </c:pt>
                <c:pt idx="3585">
                  <c:v>265.61901230000001</c:v>
                </c:pt>
                <c:pt idx="3586">
                  <c:v>265.75639740000003</c:v>
                </c:pt>
                <c:pt idx="3587">
                  <c:v>265.92734919999998</c:v>
                </c:pt>
                <c:pt idx="3588">
                  <c:v>265.79371159999999</c:v>
                </c:pt>
                <c:pt idx="3589">
                  <c:v>265.87415279999999</c:v>
                </c:pt>
                <c:pt idx="3590">
                  <c:v>265.99478870000002</c:v>
                </c:pt>
                <c:pt idx="3591">
                  <c:v>265.8922048</c:v>
                </c:pt>
                <c:pt idx="3592">
                  <c:v>266.04487059999997</c:v>
                </c:pt>
                <c:pt idx="3593">
                  <c:v>265.76977819999996</c:v>
                </c:pt>
                <c:pt idx="3594">
                  <c:v>265.99344189999999</c:v>
                </c:pt>
                <c:pt idx="3595">
                  <c:v>266.00349399999999</c:v>
                </c:pt>
                <c:pt idx="3596">
                  <c:v>266.12319400000001</c:v>
                </c:pt>
                <c:pt idx="3597">
                  <c:v>265.98196860000002</c:v>
                </c:pt>
                <c:pt idx="3598">
                  <c:v>266.01718199999999</c:v>
                </c:pt>
                <c:pt idx="3599">
                  <c:v>266.06137910000001</c:v>
                </c:pt>
                <c:pt idx="3600">
                  <c:v>265.99688200000003</c:v>
                </c:pt>
                <c:pt idx="3601">
                  <c:v>266.41377119999999</c:v>
                </c:pt>
                <c:pt idx="3602">
                  <c:v>266.16594330000004</c:v>
                </c:pt>
                <c:pt idx="3603">
                  <c:v>265.99880089999999</c:v>
                </c:pt>
                <c:pt idx="3604">
                  <c:v>265.97342119999996</c:v>
                </c:pt>
                <c:pt idx="3605">
                  <c:v>265.94388580000003</c:v>
                </c:pt>
                <c:pt idx="3606">
                  <c:v>265.89779279999999</c:v>
                </c:pt>
                <c:pt idx="3607">
                  <c:v>266.05730019999999</c:v>
                </c:pt>
                <c:pt idx="3608">
                  <c:v>266.10999770000001</c:v>
                </c:pt>
                <c:pt idx="3609">
                  <c:v>266.13837949999999</c:v>
                </c:pt>
                <c:pt idx="3610">
                  <c:v>266.08791960000002</c:v>
                </c:pt>
                <c:pt idx="3611">
                  <c:v>265.7692381</c:v>
                </c:pt>
                <c:pt idx="3612">
                  <c:v>266.23473389999998</c:v>
                </c:pt>
                <c:pt idx="3613">
                  <c:v>266.08670610000001</c:v>
                </c:pt>
                <c:pt idx="3614">
                  <c:v>265.91299550000002</c:v>
                </c:pt>
                <c:pt idx="3615">
                  <c:v>266.02663439999998</c:v>
                </c:pt>
                <c:pt idx="3616">
                  <c:v>265.86778409999999</c:v>
                </c:pt>
                <c:pt idx="3617">
                  <c:v>265.8399392</c:v>
                </c:pt>
                <c:pt idx="3618">
                  <c:v>265.77665609999997</c:v>
                </c:pt>
                <c:pt idx="3619">
                  <c:v>266.06401640000001</c:v>
                </c:pt>
                <c:pt idx="3620">
                  <c:v>266.16313830000001</c:v>
                </c:pt>
                <c:pt idx="3621">
                  <c:v>265.79745969999999</c:v>
                </c:pt>
                <c:pt idx="3622">
                  <c:v>265.99341950000002</c:v>
                </c:pt>
                <c:pt idx="3623">
                  <c:v>265.66717040000003</c:v>
                </c:pt>
                <c:pt idx="3624">
                  <c:v>265.97388540000003</c:v>
                </c:pt>
                <c:pt idx="3625">
                  <c:v>265.96341960000001</c:v>
                </c:pt>
                <c:pt idx="3626">
                  <c:v>266.05244149999999</c:v>
                </c:pt>
                <c:pt idx="3627">
                  <c:v>266.32230010000001</c:v>
                </c:pt>
                <c:pt idx="3628">
                  <c:v>266.49974150000003</c:v>
                </c:pt>
                <c:pt idx="3629">
                  <c:v>266.29164120000002</c:v>
                </c:pt>
                <c:pt idx="3630">
                  <c:v>266.73038459999998</c:v>
                </c:pt>
                <c:pt idx="3631">
                  <c:v>266.53064660000001</c:v>
                </c:pt>
                <c:pt idx="3632">
                  <c:v>266.4695342</c:v>
                </c:pt>
                <c:pt idx="3633">
                  <c:v>266.5242015</c:v>
                </c:pt>
                <c:pt idx="3634">
                  <c:v>266.65620710000002</c:v>
                </c:pt>
                <c:pt idx="3635">
                  <c:v>266.48194580000001</c:v>
                </c:pt>
                <c:pt idx="3636">
                  <c:v>266.52967999999998</c:v>
                </c:pt>
                <c:pt idx="3637">
                  <c:v>266.7584071</c:v>
                </c:pt>
                <c:pt idx="3638">
                  <c:v>266.7791216</c:v>
                </c:pt>
                <c:pt idx="3639">
                  <c:v>266.55064709999999</c:v>
                </c:pt>
                <c:pt idx="3640">
                  <c:v>266.3071703</c:v>
                </c:pt>
                <c:pt idx="3641">
                  <c:v>266.33202779999999</c:v>
                </c:pt>
                <c:pt idx="3642">
                  <c:v>266.71242590000003</c:v>
                </c:pt>
                <c:pt idx="3643">
                  <c:v>266.86609399999998</c:v>
                </c:pt>
                <c:pt idx="3644">
                  <c:v>266.78110380000004</c:v>
                </c:pt>
                <c:pt idx="3645">
                  <c:v>266.65820120000001</c:v>
                </c:pt>
                <c:pt idx="3646">
                  <c:v>266.5204124</c:v>
                </c:pt>
                <c:pt idx="3647">
                  <c:v>266.72309990000002</c:v>
                </c:pt>
                <c:pt idx="3648">
                  <c:v>266.74244379999999</c:v>
                </c:pt>
                <c:pt idx="3649">
                  <c:v>266.79098870000001</c:v>
                </c:pt>
                <c:pt idx="3650">
                  <c:v>266.793251</c:v>
                </c:pt>
                <c:pt idx="3651">
                  <c:v>266.84973650000001</c:v>
                </c:pt>
                <c:pt idx="3652">
                  <c:v>266.60441300000002</c:v>
                </c:pt>
                <c:pt idx="3653">
                  <c:v>266.85116449999998</c:v>
                </c:pt>
                <c:pt idx="3654">
                  <c:v>266.39576140000003</c:v>
                </c:pt>
                <c:pt idx="3655">
                  <c:v>266.42998319999998</c:v>
                </c:pt>
                <c:pt idx="3656">
                  <c:v>266.19873699999999</c:v>
                </c:pt>
                <c:pt idx="3657">
                  <c:v>266.44079149999999</c:v>
                </c:pt>
                <c:pt idx="3658">
                  <c:v>266.37250719999997</c:v>
                </c:pt>
                <c:pt idx="3659">
                  <c:v>266.36032499999999</c:v>
                </c:pt>
                <c:pt idx="3660">
                  <c:v>266.37999719999999</c:v>
                </c:pt>
                <c:pt idx="3661">
                  <c:v>266.24649490000002</c:v>
                </c:pt>
                <c:pt idx="3662">
                  <c:v>266.73640690000002</c:v>
                </c:pt>
                <c:pt idx="3663">
                  <c:v>266.81901210000001</c:v>
                </c:pt>
                <c:pt idx="3664">
                  <c:v>266.78250439999999</c:v>
                </c:pt>
                <c:pt idx="3665">
                  <c:v>266.87073329999998</c:v>
                </c:pt>
                <c:pt idx="3666">
                  <c:v>266.45447780000001</c:v>
                </c:pt>
                <c:pt idx="3667">
                  <c:v>266.65087440000002</c:v>
                </c:pt>
                <c:pt idx="3668">
                  <c:v>266.78274740000001</c:v>
                </c:pt>
                <c:pt idx="3669">
                  <c:v>266.3320061</c:v>
                </c:pt>
                <c:pt idx="3670">
                  <c:v>266.24680640000003</c:v>
                </c:pt>
                <c:pt idx="3671">
                  <c:v>266.33225750000003</c:v>
                </c:pt>
                <c:pt idx="3672">
                  <c:v>266.42463939999999</c:v>
                </c:pt>
                <c:pt idx="3673">
                  <c:v>266.41416830000003</c:v>
                </c:pt>
                <c:pt idx="3674">
                  <c:v>266.37207460000002</c:v>
                </c:pt>
                <c:pt idx="3675">
                  <c:v>266.31188230000004</c:v>
                </c:pt>
                <c:pt idx="3676">
                  <c:v>266.16650920000001</c:v>
                </c:pt>
                <c:pt idx="3677">
                  <c:v>266.27525909999997</c:v>
                </c:pt>
                <c:pt idx="3678">
                  <c:v>266.62454450000001</c:v>
                </c:pt>
                <c:pt idx="3679">
                  <c:v>266.44742080000003</c:v>
                </c:pt>
                <c:pt idx="3680">
                  <c:v>266.34523250000001</c:v>
                </c:pt>
                <c:pt idx="3681">
                  <c:v>266.2571724</c:v>
                </c:pt>
                <c:pt idx="3682">
                  <c:v>266.50899019999997</c:v>
                </c:pt>
                <c:pt idx="3683">
                  <c:v>266.3669223</c:v>
                </c:pt>
                <c:pt idx="3684">
                  <c:v>266.47199440000003</c:v>
                </c:pt>
                <c:pt idx="3685">
                  <c:v>266.4028131</c:v>
                </c:pt>
                <c:pt idx="3686">
                  <c:v>266.54407620000001</c:v>
                </c:pt>
                <c:pt idx="3687">
                  <c:v>266.55105180000004</c:v>
                </c:pt>
                <c:pt idx="3688">
                  <c:v>266.7993151</c:v>
                </c:pt>
                <c:pt idx="3689">
                  <c:v>266.7109729</c:v>
                </c:pt>
                <c:pt idx="3690">
                  <c:v>266.73444799999999</c:v>
                </c:pt>
                <c:pt idx="3691">
                  <c:v>266.49456839999999</c:v>
                </c:pt>
                <c:pt idx="3692">
                  <c:v>266.34714459999998</c:v>
                </c:pt>
                <c:pt idx="3693">
                  <c:v>266.41008160000001</c:v>
                </c:pt>
                <c:pt idx="3694">
                  <c:v>266.47540430000004</c:v>
                </c:pt>
                <c:pt idx="3695">
                  <c:v>266.71385309999999</c:v>
                </c:pt>
                <c:pt idx="3696">
                  <c:v>266.64340600000003</c:v>
                </c:pt>
                <c:pt idx="3697">
                  <c:v>266.66020930000002</c:v>
                </c:pt>
                <c:pt idx="3698">
                  <c:v>266.62024250000002</c:v>
                </c:pt>
                <c:pt idx="3699">
                  <c:v>266.38017439999999</c:v>
                </c:pt>
                <c:pt idx="3700">
                  <c:v>266.49188509999999</c:v>
                </c:pt>
                <c:pt idx="3701">
                  <c:v>266.19970209999997</c:v>
                </c:pt>
                <c:pt idx="3702">
                  <c:v>266.12097119999999</c:v>
                </c:pt>
                <c:pt idx="3703">
                  <c:v>266.15984659999998</c:v>
                </c:pt>
                <c:pt idx="3704">
                  <c:v>265.9447849</c:v>
                </c:pt>
                <c:pt idx="3705">
                  <c:v>266.5246161</c:v>
                </c:pt>
                <c:pt idx="3706">
                  <c:v>266.70452019999999</c:v>
                </c:pt>
                <c:pt idx="3707">
                  <c:v>266.4735824</c:v>
                </c:pt>
                <c:pt idx="3708">
                  <c:v>266.39100250000001</c:v>
                </c:pt>
                <c:pt idx="3709">
                  <c:v>266.6060129</c:v>
                </c:pt>
                <c:pt idx="3710">
                  <c:v>266.5676057</c:v>
                </c:pt>
                <c:pt idx="3711">
                  <c:v>266.29813710000002</c:v>
                </c:pt>
                <c:pt idx="3712">
                  <c:v>266.32821799999999</c:v>
                </c:pt>
                <c:pt idx="3713">
                  <c:v>266.7239146</c:v>
                </c:pt>
                <c:pt idx="3714">
                  <c:v>266.59615389999999</c:v>
                </c:pt>
                <c:pt idx="3715">
                  <c:v>266.36422469999997</c:v>
                </c:pt>
                <c:pt idx="3716">
                  <c:v>266.36848450000002</c:v>
                </c:pt>
                <c:pt idx="3717">
                  <c:v>266.5917523</c:v>
                </c:pt>
                <c:pt idx="3718">
                  <c:v>266.4630803</c:v>
                </c:pt>
                <c:pt idx="3719">
                  <c:v>266.39333740000001</c:v>
                </c:pt>
                <c:pt idx="3720">
                  <c:v>266.4910041</c:v>
                </c:pt>
                <c:pt idx="3721">
                  <c:v>266.32836330000003</c:v>
                </c:pt>
                <c:pt idx="3722">
                  <c:v>266.39683300000002</c:v>
                </c:pt>
                <c:pt idx="3723">
                  <c:v>266.47438959999999</c:v>
                </c:pt>
                <c:pt idx="3724">
                  <c:v>266.43298440000001</c:v>
                </c:pt>
                <c:pt idx="3725">
                  <c:v>266.40422910000001</c:v>
                </c:pt>
                <c:pt idx="3726">
                  <c:v>266.32836130000004</c:v>
                </c:pt>
                <c:pt idx="3727">
                  <c:v>266.12413620000001</c:v>
                </c:pt>
                <c:pt idx="3728">
                  <c:v>266.4346228</c:v>
                </c:pt>
                <c:pt idx="3729">
                  <c:v>266.69577049999998</c:v>
                </c:pt>
                <c:pt idx="3730">
                  <c:v>266.5938984</c:v>
                </c:pt>
                <c:pt idx="3731">
                  <c:v>266.58689709999999</c:v>
                </c:pt>
                <c:pt idx="3732">
                  <c:v>266.82602600000001</c:v>
                </c:pt>
                <c:pt idx="3733">
                  <c:v>266.5915038</c:v>
                </c:pt>
                <c:pt idx="3734">
                  <c:v>266.7367615</c:v>
                </c:pt>
                <c:pt idx="3735">
                  <c:v>266.71149750000001</c:v>
                </c:pt>
                <c:pt idx="3736">
                  <c:v>266.67370290000002</c:v>
                </c:pt>
                <c:pt idx="3737">
                  <c:v>266.74343800000003</c:v>
                </c:pt>
                <c:pt idx="3738">
                  <c:v>266.3602247</c:v>
                </c:pt>
                <c:pt idx="3739">
                  <c:v>266.5305204</c:v>
                </c:pt>
                <c:pt idx="3740">
                  <c:v>266.59499519999997</c:v>
                </c:pt>
                <c:pt idx="3741">
                  <c:v>266.55034699999999</c:v>
                </c:pt>
                <c:pt idx="3742">
                  <c:v>266.68922350000003</c:v>
                </c:pt>
                <c:pt idx="3743">
                  <c:v>266.54250539999998</c:v>
                </c:pt>
                <c:pt idx="3744">
                  <c:v>266.82481230000002</c:v>
                </c:pt>
                <c:pt idx="3745">
                  <c:v>266.58508180000001</c:v>
                </c:pt>
                <c:pt idx="3746">
                  <c:v>266.52648119999998</c:v>
                </c:pt>
                <c:pt idx="3747">
                  <c:v>266.80740120000002</c:v>
                </c:pt>
                <c:pt idx="3748">
                  <c:v>266.68997539999998</c:v>
                </c:pt>
                <c:pt idx="3749">
                  <c:v>266.48391889999999</c:v>
                </c:pt>
                <c:pt idx="3750">
                  <c:v>266.55413700000003</c:v>
                </c:pt>
                <c:pt idx="3751">
                  <c:v>266.51492730000001</c:v>
                </c:pt>
                <c:pt idx="3752">
                  <c:v>266.87464890000001</c:v>
                </c:pt>
                <c:pt idx="3753">
                  <c:v>266.63091220000001</c:v>
                </c:pt>
                <c:pt idx="3754">
                  <c:v>266.6273774</c:v>
                </c:pt>
                <c:pt idx="3755">
                  <c:v>266.58346699999998</c:v>
                </c:pt>
                <c:pt idx="3756">
                  <c:v>266.67423889999998</c:v>
                </c:pt>
                <c:pt idx="3757">
                  <c:v>266.75153919999997</c:v>
                </c:pt>
                <c:pt idx="3758">
                  <c:v>266.59158890000003</c:v>
                </c:pt>
                <c:pt idx="3759">
                  <c:v>266.80736100000001</c:v>
                </c:pt>
                <c:pt idx="3760">
                  <c:v>266.63058640000003</c:v>
                </c:pt>
                <c:pt idx="3761">
                  <c:v>266.521569</c:v>
                </c:pt>
                <c:pt idx="3762">
                  <c:v>266.66020099999997</c:v>
                </c:pt>
                <c:pt idx="3763">
                  <c:v>266.68519199999997</c:v>
                </c:pt>
                <c:pt idx="3764">
                  <c:v>266.37506409999997</c:v>
                </c:pt>
                <c:pt idx="3765">
                  <c:v>266.40999790000001</c:v>
                </c:pt>
                <c:pt idx="3766">
                  <c:v>266.79513939999998</c:v>
                </c:pt>
                <c:pt idx="3767">
                  <c:v>267.12547519999998</c:v>
                </c:pt>
                <c:pt idx="3768">
                  <c:v>266.97364140000002</c:v>
                </c:pt>
                <c:pt idx="3769">
                  <c:v>266.88252180000001</c:v>
                </c:pt>
                <c:pt idx="3770">
                  <c:v>266.47700500000002</c:v>
                </c:pt>
                <c:pt idx="3771">
                  <c:v>266.57385950000003</c:v>
                </c:pt>
                <c:pt idx="3772">
                  <c:v>266.58506719999997</c:v>
                </c:pt>
                <c:pt idx="3773">
                  <c:v>266.39689329999999</c:v>
                </c:pt>
                <c:pt idx="3774">
                  <c:v>266.32812910000001</c:v>
                </c:pt>
                <c:pt idx="3775">
                  <c:v>266.3955957</c:v>
                </c:pt>
                <c:pt idx="3776">
                  <c:v>266.56998090000002</c:v>
                </c:pt>
                <c:pt idx="3777">
                  <c:v>266.59859779999999</c:v>
                </c:pt>
                <c:pt idx="3778">
                  <c:v>266.50526230000003</c:v>
                </c:pt>
                <c:pt idx="3779">
                  <c:v>266.45878850000003</c:v>
                </c:pt>
                <c:pt idx="3780">
                  <c:v>266.49697380000003</c:v>
                </c:pt>
                <c:pt idx="3781">
                  <c:v>266.53086409999997</c:v>
                </c:pt>
                <c:pt idx="3782">
                  <c:v>266.33849459999999</c:v>
                </c:pt>
                <c:pt idx="3783">
                  <c:v>266.09018630000003</c:v>
                </c:pt>
                <c:pt idx="3784">
                  <c:v>266.32774749999999</c:v>
                </c:pt>
                <c:pt idx="3785">
                  <c:v>266.3111912</c:v>
                </c:pt>
                <c:pt idx="3786">
                  <c:v>266.75402020000001</c:v>
                </c:pt>
                <c:pt idx="3787">
                  <c:v>266.69734769999997</c:v>
                </c:pt>
                <c:pt idx="3788">
                  <c:v>266.62123339999999</c:v>
                </c:pt>
                <c:pt idx="3789">
                  <c:v>266.33917880000001</c:v>
                </c:pt>
                <c:pt idx="3790">
                  <c:v>266.39520980000003</c:v>
                </c:pt>
                <c:pt idx="3791">
                  <c:v>266.51341719999999</c:v>
                </c:pt>
                <c:pt idx="3792">
                  <c:v>266.52866969999997</c:v>
                </c:pt>
                <c:pt idx="3793">
                  <c:v>266.45803309999997</c:v>
                </c:pt>
                <c:pt idx="3794">
                  <c:v>266.31861670000001</c:v>
                </c:pt>
                <c:pt idx="3795">
                  <c:v>266.11072159999998</c:v>
                </c:pt>
                <c:pt idx="3796">
                  <c:v>266.40834239999998</c:v>
                </c:pt>
                <c:pt idx="3797">
                  <c:v>266.32263719999997</c:v>
                </c:pt>
                <c:pt idx="3798">
                  <c:v>266.36570330000001</c:v>
                </c:pt>
                <c:pt idx="3799">
                  <c:v>266.24875300000002</c:v>
                </c:pt>
                <c:pt idx="3800">
                  <c:v>266.34029630000003</c:v>
                </c:pt>
                <c:pt idx="3801">
                  <c:v>266.17544630000003</c:v>
                </c:pt>
                <c:pt idx="3802">
                  <c:v>266.04493430000002</c:v>
                </c:pt>
                <c:pt idx="3803">
                  <c:v>266.0476759</c:v>
                </c:pt>
                <c:pt idx="3804">
                  <c:v>266.19407460000002</c:v>
                </c:pt>
                <c:pt idx="3805">
                  <c:v>266.0798648</c:v>
                </c:pt>
                <c:pt idx="3806">
                  <c:v>266.24932899999999</c:v>
                </c:pt>
                <c:pt idx="3807">
                  <c:v>266.32489630000003</c:v>
                </c:pt>
                <c:pt idx="3808">
                  <c:v>266.63651399999998</c:v>
                </c:pt>
                <c:pt idx="3809">
                  <c:v>266.52695390000002</c:v>
                </c:pt>
                <c:pt idx="3810">
                  <c:v>266.46635430000003</c:v>
                </c:pt>
                <c:pt idx="3811">
                  <c:v>266.43500490000002</c:v>
                </c:pt>
                <c:pt idx="3812">
                  <c:v>266.48514319999998</c:v>
                </c:pt>
                <c:pt idx="3813">
                  <c:v>266.7101596</c:v>
                </c:pt>
                <c:pt idx="3814">
                  <c:v>266.66063530000002</c:v>
                </c:pt>
                <c:pt idx="3815">
                  <c:v>266.59961820000001</c:v>
                </c:pt>
                <c:pt idx="3816">
                  <c:v>266.3351002</c:v>
                </c:pt>
                <c:pt idx="3817">
                  <c:v>266.16947690000001</c:v>
                </c:pt>
                <c:pt idx="3818">
                  <c:v>266.11450589999998</c:v>
                </c:pt>
                <c:pt idx="3819">
                  <c:v>266.40720290000002</c:v>
                </c:pt>
                <c:pt idx="3820">
                  <c:v>266.40288069999997</c:v>
                </c:pt>
                <c:pt idx="3821">
                  <c:v>266.24798830000003</c:v>
                </c:pt>
                <c:pt idx="3822">
                  <c:v>266.3943046</c:v>
                </c:pt>
                <c:pt idx="3823">
                  <c:v>266.61396300000001</c:v>
                </c:pt>
                <c:pt idx="3824">
                  <c:v>266.5155077</c:v>
                </c:pt>
                <c:pt idx="3825">
                  <c:v>266.2336292</c:v>
                </c:pt>
                <c:pt idx="3826">
                  <c:v>266.10483260000001</c:v>
                </c:pt>
                <c:pt idx="3827">
                  <c:v>266.57796259999998</c:v>
                </c:pt>
                <c:pt idx="3828">
                  <c:v>266.59799980000003</c:v>
                </c:pt>
                <c:pt idx="3829">
                  <c:v>266.43485580000004</c:v>
                </c:pt>
                <c:pt idx="3830">
                  <c:v>266.33125810000001</c:v>
                </c:pt>
                <c:pt idx="3831">
                  <c:v>266.65901869999999</c:v>
                </c:pt>
                <c:pt idx="3832">
                  <c:v>266.47639190000001</c:v>
                </c:pt>
                <c:pt idx="3833">
                  <c:v>266.61141420000001</c:v>
                </c:pt>
                <c:pt idx="3834">
                  <c:v>266.41824809999997</c:v>
                </c:pt>
                <c:pt idx="3835">
                  <c:v>266.54034690000003</c:v>
                </c:pt>
                <c:pt idx="3836">
                  <c:v>266.38597199999998</c:v>
                </c:pt>
                <c:pt idx="3837">
                  <c:v>266.17603550000001</c:v>
                </c:pt>
                <c:pt idx="3838">
                  <c:v>266.25030340000001</c:v>
                </c:pt>
                <c:pt idx="3839">
                  <c:v>266.06224209999999</c:v>
                </c:pt>
                <c:pt idx="3840">
                  <c:v>266.04367070000001</c:v>
                </c:pt>
                <c:pt idx="3841">
                  <c:v>265.88294860000002</c:v>
                </c:pt>
                <c:pt idx="3842">
                  <c:v>265.72167949999999</c:v>
                </c:pt>
                <c:pt idx="3843">
                  <c:v>265.73490839999999</c:v>
                </c:pt>
                <c:pt idx="3844">
                  <c:v>265.9897785</c:v>
                </c:pt>
                <c:pt idx="3845">
                  <c:v>266.19935509999999</c:v>
                </c:pt>
                <c:pt idx="3846">
                  <c:v>266.17839630000003</c:v>
                </c:pt>
                <c:pt idx="3847">
                  <c:v>266.42126330000002</c:v>
                </c:pt>
                <c:pt idx="3848">
                  <c:v>265.9785511</c:v>
                </c:pt>
                <c:pt idx="3849">
                  <c:v>266.1143027</c:v>
                </c:pt>
                <c:pt idx="3850">
                  <c:v>266.05978900000002</c:v>
                </c:pt>
                <c:pt idx="3851">
                  <c:v>266.22583750000001</c:v>
                </c:pt>
                <c:pt idx="3852">
                  <c:v>266.1350162</c:v>
                </c:pt>
                <c:pt idx="3853">
                  <c:v>266.19026809999997</c:v>
                </c:pt>
                <c:pt idx="3854">
                  <c:v>266.28627590000002</c:v>
                </c:pt>
                <c:pt idx="3855">
                  <c:v>266.53119559999999</c:v>
                </c:pt>
                <c:pt idx="3856">
                  <c:v>266.52252129999999</c:v>
                </c:pt>
                <c:pt idx="3857">
                  <c:v>266.16216980000002</c:v>
                </c:pt>
                <c:pt idx="3858">
                  <c:v>266.69448699999998</c:v>
                </c:pt>
                <c:pt idx="3859">
                  <c:v>266.38056</c:v>
                </c:pt>
                <c:pt idx="3860">
                  <c:v>266.5357022</c:v>
                </c:pt>
                <c:pt idx="3861">
                  <c:v>266.56311469999997</c:v>
                </c:pt>
                <c:pt idx="3862">
                  <c:v>266.39102180000003</c:v>
                </c:pt>
                <c:pt idx="3863">
                  <c:v>266.15042590000002</c:v>
                </c:pt>
                <c:pt idx="3864">
                  <c:v>266.26106490000001</c:v>
                </c:pt>
                <c:pt idx="3865">
                  <c:v>266.27919739999999</c:v>
                </c:pt>
                <c:pt idx="3866">
                  <c:v>266.49649849999997</c:v>
                </c:pt>
                <c:pt idx="3867">
                  <c:v>266.37537040000001</c:v>
                </c:pt>
                <c:pt idx="3868">
                  <c:v>266.2842943</c:v>
                </c:pt>
                <c:pt idx="3869">
                  <c:v>266.49144389999998</c:v>
                </c:pt>
                <c:pt idx="3870">
                  <c:v>266.4937602</c:v>
                </c:pt>
                <c:pt idx="3871">
                  <c:v>266.47313659999998</c:v>
                </c:pt>
                <c:pt idx="3872">
                  <c:v>266.42983659999999</c:v>
                </c:pt>
                <c:pt idx="3873">
                  <c:v>266.34168779999999</c:v>
                </c:pt>
                <c:pt idx="3874">
                  <c:v>266.6447172</c:v>
                </c:pt>
                <c:pt idx="3875">
                  <c:v>266.37452430000002</c:v>
                </c:pt>
                <c:pt idx="3876">
                  <c:v>266.34020190000001</c:v>
                </c:pt>
                <c:pt idx="3877">
                  <c:v>266.0665439</c:v>
                </c:pt>
                <c:pt idx="3878">
                  <c:v>266.0897799</c:v>
                </c:pt>
                <c:pt idx="3879">
                  <c:v>266.18198540000003</c:v>
                </c:pt>
                <c:pt idx="3880">
                  <c:v>265.84508649999998</c:v>
                </c:pt>
                <c:pt idx="3881">
                  <c:v>265.9364678</c:v>
                </c:pt>
                <c:pt idx="3882">
                  <c:v>265.89540980000004</c:v>
                </c:pt>
                <c:pt idx="3883">
                  <c:v>265.86227509999998</c:v>
                </c:pt>
                <c:pt idx="3884">
                  <c:v>265.82133010000001</c:v>
                </c:pt>
                <c:pt idx="3885">
                  <c:v>266.0424175</c:v>
                </c:pt>
                <c:pt idx="3886">
                  <c:v>265.85615780000001</c:v>
                </c:pt>
                <c:pt idx="3887">
                  <c:v>266.00448349999999</c:v>
                </c:pt>
                <c:pt idx="3888">
                  <c:v>266.31947259999998</c:v>
                </c:pt>
                <c:pt idx="3889">
                  <c:v>266.41850549999998</c:v>
                </c:pt>
                <c:pt idx="3890">
                  <c:v>266.27728200000001</c:v>
                </c:pt>
                <c:pt idx="3891">
                  <c:v>266.1319517</c:v>
                </c:pt>
                <c:pt idx="3892">
                  <c:v>266.25344819999998</c:v>
                </c:pt>
                <c:pt idx="3893">
                  <c:v>266.07581499999998</c:v>
                </c:pt>
                <c:pt idx="3894">
                  <c:v>266.12418350000002</c:v>
                </c:pt>
                <c:pt idx="3895">
                  <c:v>265.99073700000002</c:v>
                </c:pt>
                <c:pt idx="3896">
                  <c:v>266.24542909999997</c:v>
                </c:pt>
                <c:pt idx="3897">
                  <c:v>266.27354280000003</c:v>
                </c:pt>
                <c:pt idx="3898">
                  <c:v>266.16518550000001</c:v>
                </c:pt>
                <c:pt idx="3899">
                  <c:v>266.24230890000001</c:v>
                </c:pt>
                <c:pt idx="3900">
                  <c:v>266.51481109999997</c:v>
                </c:pt>
                <c:pt idx="3901">
                  <c:v>266.47196150000002</c:v>
                </c:pt>
                <c:pt idx="3902">
                  <c:v>266.46651259999999</c:v>
                </c:pt>
                <c:pt idx="3903">
                  <c:v>266.3061222</c:v>
                </c:pt>
                <c:pt idx="3904">
                  <c:v>266.05790589999998</c:v>
                </c:pt>
                <c:pt idx="3905">
                  <c:v>266.04644589999998</c:v>
                </c:pt>
                <c:pt idx="3906">
                  <c:v>266.07972599999999</c:v>
                </c:pt>
                <c:pt idx="3907">
                  <c:v>266.14571059999997</c:v>
                </c:pt>
                <c:pt idx="3908">
                  <c:v>266.09629030000002</c:v>
                </c:pt>
                <c:pt idx="3909">
                  <c:v>266.42599339999998</c:v>
                </c:pt>
                <c:pt idx="3910">
                  <c:v>266.40036370000001</c:v>
                </c:pt>
                <c:pt idx="3911">
                  <c:v>266.34406339999998</c:v>
                </c:pt>
                <c:pt idx="3912">
                  <c:v>266.43301050000002</c:v>
                </c:pt>
                <c:pt idx="3913">
                  <c:v>266.06699830000002</c:v>
                </c:pt>
                <c:pt idx="3914">
                  <c:v>265.87233789999999</c:v>
                </c:pt>
                <c:pt idx="3915">
                  <c:v>266.00483709999997</c:v>
                </c:pt>
                <c:pt idx="3916">
                  <c:v>266.05826409999997</c:v>
                </c:pt>
                <c:pt idx="3917">
                  <c:v>266.21294519999998</c:v>
                </c:pt>
                <c:pt idx="3918">
                  <c:v>266.48244529999999</c:v>
                </c:pt>
                <c:pt idx="3919">
                  <c:v>266.60317600000002</c:v>
                </c:pt>
                <c:pt idx="3920">
                  <c:v>266.50971090000002</c:v>
                </c:pt>
                <c:pt idx="3921">
                  <c:v>266.47283340000001</c:v>
                </c:pt>
                <c:pt idx="3922">
                  <c:v>266.04818230000001</c:v>
                </c:pt>
                <c:pt idx="3923">
                  <c:v>266.3535799</c:v>
                </c:pt>
                <c:pt idx="3924">
                  <c:v>266.04383860000002</c:v>
                </c:pt>
                <c:pt idx="3925">
                  <c:v>266.1252164</c:v>
                </c:pt>
                <c:pt idx="3926">
                  <c:v>266.4533788</c:v>
                </c:pt>
                <c:pt idx="3927">
                  <c:v>266.52185180000004</c:v>
                </c:pt>
                <c:pt idx="3928">
                  <c:v>266.44914640000002</c:v>
                </c:pt>
                <c:pt idx="3929">
                  <c:v>266.34298189999998</c:v>
                </c:pt>
                <c:pt idx="3930">
                  <c:v>266.39667359999999</c:v>
                </c:pt>
                <c:pt idx="3931">
                  <c:v>266.10873500000002</c:v>
                </c:pt>
                <c:pt idx="3932">
                  <c:v>266.1985651</c:v>
                </c:pt>
                <c:pt idx="3933">
                  <c:v>266.43616609999998</c:v>
                </c:pt>
                <c:pt idx="3934">
                  <c:v>266.24285559999998</c:v>
                </c:pt>
                <c:pt idx="3935">
                  <c:v>265.85783739999999</c:v>
                </c:pt>
                <c:pt idx="3936">
                  <c:v>265.92423700000001</c:v>
                </c:pt>
                <c:pt idx="3937">
                  <c:v>266.17587800000001</c:v>
                </c:pt>
                <c:pt idx="3938">
                  <c:v>266.15680809999998</c:v>
                </c:pt>
                <c:pt idx="3939">
                  <c:v>266.09401600000001</c:v>
                </c:pt>
                <c:pt idx="3940">
                  <c:v>266.36939319999999</c:v>
                </c:pt>
                <c:pt idx="3941">
                  <c:v>266.34054190000001</c:v>
                </c:pt>
                <c:pt idx="3942">
                  <c:v>266.22521819999997</c:v>
                </c:pt>
                <c:pt idx="3943">
                  <c:v>266.53114970000001</c:v>
                </c:pt>
                <c:pt idx="3944">
                  <c:v>266.34865330000002</c:v>
                </c:pt>
                <c:pt idx="3945">
                  <c:v>266.2792129</c:v>
                </c:pt>
                <c:pt idx="3946">
                  <c:v>266.39960739999998</c:v>
                </c:pt>
                <c:pt idx="3947">
                  <c:v>266.48374849999999</c:v>
                </c:pt>
                <c:pt idx="3948">
                  <c:v>266.37175130000003</c:v>
                </c:pt>
                <c:pt idx="3949">
                  <c:v>266.51583920000002</c:v>
                </c:pt>
                <c:pt idx="3950">
                  <c:v>266.3598753</c:v>
                </c:pt>
                <c:pt idx="3951">
                  <c:v>266.12611299999998</c:v>
                </c:pt>
                <c:pt idx="3952">
                  <c:v>266.52411039999998</c:v>
                </c:pt>
                <c:pt idx="3953">
                  <c:v>266.62382380000003</c:v>
                </c:pt>
                <c:pt idx="3954">
                  <c:v>266.26178540000001</c:v>
                </c:pt>
                <c:pt idx="3955">
                  <c:v>266.2346953</c:v>
                </c:pt>
                <c:pt idx="3956">
                  <c:v>266.14619599999997</c:v>
                </c:pt>
                <c:pt idx="3957">
                  <c:v>266.0836802</c:v>
                </c:pt>
                <c:pt idx="3958">
                  <c:v>266.1001569</c:v>
                </c:pt>
                <c:pt idx="3959">
                  <c:v>265.8028577</c:v>
                </c:pt>
                <c:pt idx="3960">
                  <c:v>266.24671669999998</c:v>
                </c:pt>
                <c:pt idx="3961">
                  <c:v>266.25344590000003</c:v>
                </c:pt>
                <c:pt idx="3962">
                  <c:v>266.07394869999996</c:v>
                </c:pt>
                <c:pt idx="3963">
                  <c:v>265.96219589999998</c:v>
                </c:pt>
                <c:pt idx="3964">
                  <c:v>265.9026915</c:v>
                </c:pt>
                <c:pt idx="3965">
                  <c:v>266.10034039999999</c:v>
                </c:pt>
                <c:pt idx="3966">
                  <c:v>266.1606572</c:v>
                </c:pt>
                <c:pt idx="3967">
                  <c:v>266.30923380000002</c:v>
                </c:pt>
                <c:pt idx="3968">
                  <c:v>266.23307319999998</c:v>
                </c:pt>
                <c:pt idx="3969">
                  <c:v>266.42463530000003</c:v>
                </c:pt>
                <c:pt idx="3970">
                  <c:v>266.23322890000003</c:v>
                </c:pt>
                <c:pt idx="3971">
                  <c:v>266.04653589999998</c:v>
                </c:pt>
                <c:pt idx="3972">
                  <c:v>265.51904380000002</c:v>
                </c:pt>
                <c:pt idx="3973">
                  <c:v>266.10491400000001</c:v>
                </c:pt>
                <c:pt idx="3974">
                  <c:v>266.04372269999999</c:v>
                </c:pt>
                <c:pt idx="3975">
                  <c:v>265.68723180000001</c:v>
                </c:pt>
                <c:pt idx="3976">
                  <c:v>265.91073999999998</c:v>
                </c:pt>
                <c:pt idx="3977">
                  <c:v>265.99247489999999</c:v>
                </c:pt>
                <c:pt idx="3978">
                  <c:v>266.0071944</c:v>
                </c:pt>
                <c:pt idx="3979">
                  <c:v>266.3329177</c:v>
                </c:pt>
                <c:pt idx="3980">
                  <c:v>266.4700565</c:v>
                </c:pt>
                <c:pt idx="3981">
                  <c:v>266.60669769999998</c:v>
                </c:pt>
                <c:pt idx="3982">
                  <c:v>266.47330110000001</c:v>
                </c:pt>
                <c:pt idx="3983">
                  <c:v>266.46930839999999</c:v>
                </c:pt>
                <c:pt idx="3984">
                  <c:v>266.41013409999999</c:v>
                </c:pt>
                <c:pt idx="3985">
                  <c:v>266.3680726</c:v>
                </c:pt>
                <c:pt idx="3986">
                  <c:v>266.1186131</c:v>
                </c:pt>
                <c:pt idx="3987">
                  <c:v>266.06712529999999</c:v>
                </c:pt>
                <c:pt idx="3988">
                  <c:v>266.43878899999999</c:v>
                </c:pt>
                <c:pt idx="3989">
                  <c:v>266.46937059999999</c:v>
                </c:pt>
                <c:pt idx="3990">
                  <c:v>266.45403119999997</c:v>
                </c:pt>
                <c:pt idx="3991">
                  <c:v>266.3065972</c:v>
                </c:pt>
                <c:pt idx="3992">
                  <c:v>266.38934310000002</c:v>
                </c:pt>
                <c:pt idx="3993">
                  <c:v>266.2206592</c:v>
                </c:pt>
                <c:pt idx="3994">
                  <c:v>266.37619869999997</c:v>
                </c:pt>
                <c:pt idx="3995">
                  <c:v>266.25273060000001</c:v>
                </c:pt>
                <c:pt idx="3996">
                  <c:v>266.30774289999999</c:v>
                </c:pt>
                <c:pt idx="3997">
                  <c:v>266.4037113</c:v>
                </c:pt>
                <c:pt idx="3998">
                  <c:v>266.3087309</c:v>
                </c:pt>
                <c:pt idx="3999">
                  <c:v>266.43364159999999</c:v>
                </c:pt>
                <c:pt idx="4000">
                  <c:v>266.34504010000001</c:v>
                </c:pt>
                <c:pt idx="4001">
                  <c:v>266.39408889999999</c:v>
                </c:pt>
                <c:pt idx="4002">
                  <c:v>266.50772510000002</c:v>
                </c:pt>
                <c:pt idx="4003">
                  <c:v>266.27461399999999</c:v>
                </c:pt>
                <c:pt idx="4004">
                  <c:v>266.24315960000001</c:v>
                </c:pt>
                <c:pt idx="4005">
                  <c:v>266.33869620000002</c:v>
                </c:pt>
                <c:pt idx="4006">
                  <c:v>266.43555330000004</c:v>
                </c:pt>
                <c:pt idx="4007">
                  <c:v>266.03549119999997</c:v>
                </c:pt>
                <c:pt idx="4008">
                  <c:v>266.13132089999999</c:v>
                </c:pt>
                <c:pt idx="4009">
                  <c:v>265.99457389999998</c:v>
                </c:pt>
                <c:pt idx="4010">
                  <c:v>266.16482330000002</c:v>
                </c:pt>
                <c:pt idx="4011">
                  <c:v>266.14384760000002</c:v>
                </c:pt>
                <c:pt idx="4012">
                  <c:v>265.90689409999999</c:v>
                </c:pt>
                <c:pt idx="4013">
                  <c:v>265.88544910000002</c:v>
                </c:pt>
                <c:pt idx="4014">
                  <c:v>265.8901669</c:v>
                </c:pt>
                <c:pt idx="4015">
                  <c:v>266.26947490000003</c:v>
                </c:pt>
                <c:pt idx="4016">
                  <c:v>266.13820319999996</c:v>
                </c:pt>
                <c:pt idx="4017">
                  <c:v>266.340462</c:v>
                </c:pt>
                <c:pt idx="4018">
                  <c:v>266.05317289999999</c:v>
                </c:pt>
                <c:pt idx="4019">
                  <c:v>266.18425009999999</c:v>
                </c:pt>
                <c:pt idx="4020">
                  <c:v>266.2969549</c:v>
                </c:pt>
                <c:pt idx="4021">
                  <c:v>266.11615519999998</c:v>
                </c:pt>
                <c:pt idx="4022">
                  <c:v>266.22777350000001</c:v>
                </c:pt>
                <c:pt idx="4023">
                  <c:v>265.99239140000003</c:v>
                </c:pt>
                <c:pt idx="4024">
                  <c:v>265.90987869999998</c:v>
                </c:pt>
                <c:pt idx="4025">
                  <c:v>266.02646140000002</c:v>
                </c:pt>
                <c:pt idx="4026">
                  <c:v>266.08717990000002</c:v>
                </c:pt>
                <c:pt idx="4027">
                  <c:v>266.13639899999998</c:v>
                </c:pt>
                <c:pt idx="4028">
                  <c:v>266.0690821</c:v>
                </c:pt>
                <c:pt idx="4029">
                  <c:v>266.16221780000001</c:v>
                </c:pt>
                <c:pt idx="4030">
                  <c:v>266.01316459999998</c:v>
                </c:pt>
                <c:pt idx="4031">
                  <c:v>266.3577909</c:v>
                </c:pt>
                <c:pt idx="4032">
                  <c:v>265.96163860000001</c:v>
                </c:pt>
                <c:pt idx="4033">
                  <c:v>265.99531380000002</c:v>
                </c:pt>
                <c:pt idx="4034">
                  <c:v>266.13845119999996</c:v>
                </c:pt>
                <c:pt idx="4035">
                  <c:v>266.35953380000001</c:v>
                </c:pt>
                <c:pt idx="4036">
                  <c:v>266.38738269999999</c:v>
                </c:pt>
                <c:pt idx="4037">
                  <c:v>266.39123849999999</c:v>
                </c:pt>
                <c:pt idx="4038">
                  <c:v>266.37629010000001</c:v>
                </c:pt>
                <c:pt idx="4039">
                  <c:v>266.50250699999998</c:v>
                </c:pt>
                <c:pt idx="4040">
                  <c:v>266.49005549999998</c:v>
                </c:pt>
                <c:pt idx="4041">
                  <c:v>266.16152919999996</c:v>
                </c:pt>
                <c:pt idx="4042">
                  <c:v>266.14122459999999</c:v>
                </c:pt>
                <c:pt idx="4043">
                  <c:v>265.97695140000002</c:v>
                </c:pt>
                <c:pt idx="4044">
                  <c:v>266.19850759999997</c:v>
                </c:pt>
                <c:pt idx="4045">
                  <c:v>266.31216940000002</c:v>
                </c:pt>
                <c:pt idx="4046">
                  <c:v>266.28368749999998</c:v>
                </c:pt>
                <c:pt idx="4047">
                  <c:v>266.31006109999998</c:v>
                </c:pt>
                <c:pt idx="4048">
                  <c:v>266.3144557</c:v>
                </c:pt>
                <c:pt idx="4049">
                  <c:v>266.24255049999999</c:v>
                </c:pt>
                <c:pt idx="4050">
                  <c:v>266.49320510000001</c:v>
                </c:pt>
                <c:pt idx="4051">
                  <c:v>266.24471019999999</c:v>
                </c:pt>
                <c:pt idx="4052">
                  <c:v>266.00477430000001</c:v>
                </c:pt>
                <c:pt idx="4053">
                  <c:v>266.14863200000002</c:v>
                </c:pt>
                <c:pt idx="4054">
                  <c:v>266.4132894</c:v>
                </c:pt>
                <c:pt idx="4055">
                  <c:v>266.19681209999999</c:v>
                </c:pt>
                <c:pt idx="4056">
                  <c:v>266.352037</c:v>
                </c:pt>
                <c:pt idx="4057">
                  <c:v>266.28743900000001</c:v>
                </c:pt>
                <c:pt idx="4058">
                  <c:v>266.29254980000002</c:v>
                </c:pt>
                <c:pt idx="4059">
                  <c:v>265.90932169999996</c:v>
                </c:pt>
                <c:pt idx="4060">
                  <c:v>265.8492857</c:v>
                </c:pt>
                <c:pt idx="4061">
                  <c:v>265.90086170000001</c:v>
                </c:pt>
                <c:pt idx="4062">
                  <c:v>266.08640780000002</c:v>
                </c:pt>
                <c:pt idx="4063">
                  <c:v>266.24461120000001</c:v>
                </c:pt>
                <c:pt idx="4064">
                  <c:v>266.1490293</c:v>
                </c:pt>
                <c:pt idx="4065">
                  <c:v>266.35978230000001</c:v>
                </c:pt>
                <c:pt idx="4066">
                  <c:v>266.62946440000002</c:v>
                </c:pt>
                <c:pt idx="4067">
                  <c:v>266.3916155</c:v>
                </c:pt>
                <c:pt idx="4068">
                  <c:v>266.08509620000001</c:v>
                </c:pt>
                <c:pt idx="4069">
                  <c:v>265.87309479999999</c:v>
                </c:pt>
                <c:pt idx="4070">
                  <c:v>266.07969230000003</c:v>
                </c:pt>
                <c:pt idx="4071">
                  <c:v>266.29866010000001</c:v>
                </c:pt>
                <c:pt idx="4072">
                  <c:v>266.131441</c:v>
                </c:pt>
                <c:pt idx="4073">
                  <c:v>266.07860069999998</c:v>
                </c:pt>
                <c:pt idx="4074">
                  <c:v>266.28605110000001</c:v>
                </c:pt>
                <c:pt idx="4075">
                  <c:v>266.28545769999999</c:v>
                </c:pt>
                <c:pt idx="4076">
                  <c:v>266.27657369999997</c:v>
                </c:pt>
                <c:pt idx="4077">
                  <c:v>266.13020699999998</c:v>
                </c:pt>
                <c:pt idx="4078">
                  <c:v>266.16087909999999</c:v>
                </c:pt>
                <c:pt idx="4079">
                  <c:v>266.05079139999998</c:v>
                </c:pt>
                <c:pt idx="4080">
                  <c:v>265.96394509999999</c:v>
                </c:pt>
                <c:pt idx="4081">
                  <c:v>266.07586250000003</c:v>
                </c:pt>
                <c:pt idx="4082">
                  <c:v>266.58865850000001</c:v>
                </c:pt>
                <c:pt idx="4083">
                  <c:v>266.61807210000001</c:v>
                </c:pt>
                <c:pt idx="4084">
                  <c:v>266.47964690000003</c:v>
                </c:pt>
                <c:pt idx="4085">
                  <c:v>266.29165740000002</c:v>
                </c:pt>
                <c:pt idx="4086">
                  <c:v>266.047845</c:v>
                </c:pt>
                <c:pt idx="4087">
                  <c:v>265.81445780000001</c:v>
                </c:pt>
                <c:pt idx="4088">
                  <c:v>265.9841796</c:v>
                </c:pt>
                <c:pt idx="4089">
                  <c:v>265.82963799999999</c:v>
                </c:pt>
                <c:pt idx="4090">
                  <c:v>266.03016400000001</c:v>
                </c:pt>
                <c:pt idx="4091">
                  <c:v>265.96084089999999</c:v>
                </c:pt>
                <c:pt idx="4092">
                  <c:v>265.72850629999999</c:v>
                </c:pt>
                <c:pt idx="4093">
                  <c:v>265.73580199999998</c:v>
                </c:pt>
                <c:pt idx="4094">
                  <c:v>265.56850809999997</c:v>
                </c:pt>
                <c:pt idx="4095">
                  <c:v>265.5911102</c:v>
                </c:pt>
                <c:pt idx="4096">
                  <c:v>265.62630610000002</c:v>
                </c:pt>
                <c:pt idx="4097">
                  <c:v>265.84925880000003</c:v>
                </c:pt>
                <c:pt idx="4098">
                  <c:v>265.64532530000002</c:v>
                </c:pt>
                <c:pt idx="4099">
                  <c:v>265.90622990000003</c:v>
                </c:pt>
                <c:pt idx="4100">
                  <c:v>265.92090159999998</c:v>
                </c:pt>
                <c:pt idx="4101">
                  <c:v>265.99241310000002</c:v>
                </c:pt>
                <c:pt idx="4102">
                  <c:v>265.58132860000001</c:v>
                </c:pt>
                <c:pt idx="4103">
                  <c:v>265.70978250000002</c:v>
                </c:pt>
                <c:pt idx="4104">
                  <c:v>265.75135999999998</c:v>
                </c:pt>
                <c:pt idx="4105">
                  <c:v>265.83836080000003</c:v>
                </c:pt>
                <c:pt idx="4106">
                  <c:v>266.01079060000001</c:v>
                </c:pt>
                <c:pt idx="4107">
                  <c:v>266.24753959999998</c:v>
                </c:pt>
                <c:pt idx="4108">
                  <c:v>266.03780319999998</c:v>
                </c:pt>
                <c:pt idx="4109">
                  <c:v>266.12785120000001</c:v>
                </c:pt>
                <c:pt idx="4110">
                  <c:v>266.1844835</c:v>
                </c:pt>
                <c:pt idx="4111">
                  <c:v>266.03519140000003</c:v>
                </c:pt>
                <c:pt idx="4112">
                  <c:v>265.98799969999999</c:v>
                </c:pt>
                <c:pt idx="4113">
                  <c:v>266.25246989999999</c:v>
                </c:pt>
                <c:pt idx="4114">
                  <c:v>266.44048709999998</c:v>
                </c:pt>
                <c:pt idx="4115">
                  <c:v>266.52103729999999</c:v>
                </c:pt>
                <c:pt idx="4116">
                  <c:v>266.36322940000002</c:v>
                </c:pt>
                <c:pt idx="4117">
                  <c:v>266.2352295</c:v>
                </c:pt>
                <c:pt idx="4118">
                  <c:v>265.89364109999997</c:v>
                </c:pt>
                <c:pt idx="4119">
                  <c:v>265.84635980000002</c:v>
                </c:pt>
                <c:pt idx="4120">
                  <c:v>266.14124399999997</c:v>
                </c:pt>
                <c:pt idx="4121">
                  <c:v>265.85113590000003</c:v>
                </c:pt>
                <c:pt idx="4122">
                  <c:v>265.96839299999999</c:v>
                </c:pt>
                <c:pt idx="4123">
                  <c:v>266.06807959999998</c:v>
                </c:pt>
                <c:pt idx="4124">
                  <c:v>266.20871969999996</c:v>
                </c:pt>
                <c:pt idx="4125">
                  <c:v>265.9793798</c:v>
                </c:pt>
                <c:pt idx="4126">
                  <c:v>265.85662489999999</c:v>
                </c:pt>
                <c:pt idx="4127">
                  <c:v>265.96904740000002</c:v>
                </c:pt>
                <c:pt idx="4128">
                  <c:v>265.8460609</c:v>
                </c:pt>
                <c:pt idx="4129">
                  <c:v>265.78568209999997</c:v>
                </c:pt>
                <c:pt idx="4130">
                  <c:v>265.9906115</c:v>
                </c:pt>
                <c:pt idx="4131">
                  <c:v>266.12535930000001</c:v>
                </c:pt>
                <c:pt idx="4132">
                  <c:v>266.31678909999999</c:v>
                </c:pt>
                <c:pt idx="4133">
                  <c:v>266.42648250000002</c:v>
                </c:pt>
                <c:pt idx="4134">
                  <c:v>265.85686299999998</c:v>
                </c:pt>
                <c:pt idx="4135">
                  <c:v>266.11675289999999</c:v>
                </c:pt>
                <c:pt idx="4136">
                  <c:v>266.3415329</c:v>
                </c:pt>
                <c:pt idx="4137">
                  <c:v>266.27307480000002</c:v>
                </c:pt>
                <c:pt idx="4138">
                  <c:v>266.64597179999998</c:v>
                </c:pt>
                <c:pt idx="4139">
                  <c:v>266.2476762</c:v>
                </c:pt>
                <c:pt idx="4140">
                  <c:v>266.12999230000003</c:v>
                </c:pt>
                <c:pt idx="4141">
                  <c:v>266.42795289999998</c:v>
                </c:pt>
                <c:pt idx="4142">
                  <c:v>266.10130269999996</c:v>
                </c:pt>
                <c:pt idx="4143">
                  <c:v>266.32816659999997</c:v>
                </c:pt>
                <c:pt idx="4144">
                  <c:v>266.69455210000001</c:v>
                </c:pt>
                <c:pt idx="4145">
                  <c:v>266.4645491</c:v>
                </c:pt>
                <c:pt idx="4146">
                  <c:v>266.41669209999998</c:v>
                </c:pt>
                <c:pt idx="4147">
                  <c:v>266.44362510000002</c:v>
                </c:pt>
                <c:pt idx="4148">
                  <c:v>266.56651579999999</c:v>
                </c:pt>
                <c:pt idx="4149">
                  <c:v>266.74452909999997</c:v>
                </c:pt>
                <c:pt idx="4150">
                  <c:v>266.75481830000001</c:v>
                </c:pt>
                <c:pt idx="4151">
                  <c:v>266.61719749999997</c:v>
                </c:pt>
                <c:pt idx="4152">
                  <c:v>266.6754067</c:v>
                </c:pt>
                <c:pt idx="4153">
                  <c:v>266.40946070000001</c:v>
                </c:pt>
                <c:pt idx="4154">
                  <c:v>266.27260560000002</c:v>
                </c:pt>
                <c:pt idx="4155">
                  <c:v>266.20331780000004</c:v>
                </c:pt>
                <c:pt idx="4156">
                  <c:v>266.17549400000001</c:v>
                </c:pt>
                <c:pt idx="4157">
                  <c:v>266.14520730000004</c:v>
                </c:pt>
                <c:pt idx="4158">
                  <c:v>265.92586340000003</c:v>
                </c:pt>
                <c:pt idx="4159">
                  <c:v>266.05094280000003</c:v>
                </c:pt>
                <c:pt idx="4160">
                  <c:v>266.16939100000002</c:v>
                </c:pt>
                <c:pt idx="4161">
                  <c:v>266.2752926</c:v>
                </c:pt>
                <c:pt idx="4162">
                  <c:v>266.20965259999997</c:v>
                </c:pt>
                <c:pt idx="4163">
                  <c:v>266.23991660000002</c:v>
                </c:pt>
                <c:pt idx="4164">
                  <c:v>266.17879640000001</c:v>
                </c:pt>
                <c:pt idx="4165">
                  <c:v>266.4122438</c:v>
                </c:pt>
                <c:pt idx="4166">
                  <c:v>266.25538069999999</c:v>
                </c:pt>
                <c:pt idx="4167">
                  <c:v>266.30763089999999</c:v>
                </c:pt>
                <c:pt idx="4168">
                  <c:v>266.08708039999999</c:v>
                </c:pt>
                <c:pt idx="4169">
                  <c:v>266.17202250000003</c:v>
                </c:pt>
                <c:pt idx="4170">
                  <c:v>266.2004556</c:v>
                </c:pt>
                <c:pt idx="4171">
                  <c:v>266.11401840000002</c:v>
                </c:pt>
                <c:pt idx="4172">
                  <c:v>266.13024559999997</c:v>
                </c:pt>
                <c:pt idx="4173">
                  <c:v>266.46923709999999</c:v>
                </c:pt>
                <c:pt idx="4174">
                  <c:v>266.0306989</c:v>
                </c:pt>
                <c:pt idx="4175">
                  <c:v>265.8905929</c:v>
                </c:pt>
                <c:pt idx="4176">
                  <c:v>265.86812800000001</c:v>
                </c:pt>
                <c:pt idx="4177">
                  <c:v>265.9111269</c:v>
                </c:pt>
                <c:pt idx="4178">
                  <c:v>266.07443119999999</c:v>
                </c:pt>
                <c:pt idx="4179">
                  <c:v>265.99791299999998</c:v>
                </c:pt>
                <c:pt idx="4180">
                  <c:v>265.82520010000002</c:v>
                </c:pt>
                <c:pt idx="4181">
                  <c:v>266.28544169999998</c:v>
                </c:pt>
                <c:pt idx="4182">
                  <c:v>265.96391310000001</c:v>
                </c:pt>
                <c:pt idx="4183">
                  <c:v>266.24429680000003</c:v>
                </c:pt>
                <c:pt idx="4184">
                  <c:v>266.16926059999997</c:v>
                </c:pt>
                <c:pt idx="4185">
                  <c:v>266.2242799</c:v>
                </c:pt>
                <c:pt idx="4186">
                  <c:v>265.87115779999999</c:v>
                </c:pt>
                <c:pt idx="4187">
                  <c:v>265.78275780000001</c:v>
                </c:pt>
                <c:pt idx="4188">
                  <c:v>266.32897380000003</c:v>
                </c:pt>
                <c:pt idx="4189">
                  <c:v>266.32216540000002</c:v>
                </c:pt>
                <c:pt idx="4190">
                  <c:v>266.40607349999999</c:v>
                </c:pt>
                <c:pt idx="4191">
                  <c:v>266.07625609999997</c:v>
                </c:pt>
                <c:pt idx="4192">
                  <c:v>266.044217</c:v>
                </c:pt>
                <c:pt idx="4193">
                  <c:v>265.97852130000001</c:v>
                </c:pt>
                <c:pt idx="4194">
                  <c:v>265.93994959999998</c:v>
                </c:pt>
                <c:pt idx="4195">
                  <c:v>266.0053757</c:v>
                </c:pt>
                <c:pt idx="4196">
                  <c:v>266.14492200000001</c:v>
                </c:pt>
                <c:pt idx="4197">
                  <c:v>266.08762130000002</c:v>
                </c:pt>
                <c:pt idx="4198">
                  <c:v>266.27476350000001</c:v>
                </c:pt>
                <c:pt idx="4199">
                  <c:v>266.22347819999999</c:v>
                </c:pt>
                <c:pt idx="4200">
                  <c:v>265.90855579999999</c:v>
                </c:pt>
                <c:pt idx="4201">
                  <c:v>266.0017067</c:v>
                </c:pt>
                <c:pt idx="4202">
                  <c:v>266.18832470000001</c:v>
                </c:pt>
                <c:pt idx="4203">
                  <c:v>266.15805699999999</c:v>
                </c:pt>
                <c:pt idx="4204">
                  <c:v>266.04721039999998</c:v>
                </c:pt>
                <c:pt idx="4205">
                  <c:v>266.24308400000001</c:v>
                </c:pt>
                <c:pt idx="4206">
                  <c:v>266.01952619999997</c:v>
                </c:pt>
                <c:pt idx="4207">
                  <c:v>266.08548250000001</c:v>
                </c:pt>
                <c:pt idx="4208">
                  <c:v>266.20993930000003</c:v>
                </c:pt>
                <c:pt idx="4209">
                  <c:v>265.63076919999997</c:v>
                </c:pt>
                <c:pt idx="4210">
                  <c:v>265.7831468</c:v>
                </c:pt>
                <c:pt idx="4211">
                  <c:v>265.7408198</c:v>
                </c:pt>
                <c:pt idx="4212">
                  <c:v>266.02670069999999</c:v>
                </c:pt>
                <c:pt idx="4213">
                  <c:v>265.71479640000001</c:v>
                </c:pt>
                <c:pt idx="4214">
                  <c:v>265.8150296</c:v>
                </c:pt>
                <c:pt idx="4215">
                  <c:v>265.85575849999998</c:v>
                </c:pt>
                <c:pt idx="4216">
                  <c:v>265.88554920000001</c:v>
                </c:pt>
                <c:pt idx="4217">
                  <c:v>265.85853780000002</c:v>
                </c:pt>
                <c:pt idx="4218">
                  <c:v>266.16329519999999</c:v>
                </c:pt>
                <c:pt idx="4219">
                  <c:v>266.24640740000001</c:v>
                </c:pt>
                <c:pt idx="4220">
                  <c:v>266.29730380000001</c:v>
                </c:pt>
                <c:pt idx="4221">
                  <c:v>266.43451329999999</c:v>
                </c:pt>
                <c:pt idx="4222">
                  <c:v>266.59598199999999</c:v>
                </c:pt>
                <c:pt idx="4223">
                  <c:v>266.4456773</c:v>
                </c:pt>
                <c:pt idx="4224">
                  <c:v>266.4525026</c:v>
                </c:pt>
                <c:pt idx="4225">
                  <c:v>266.56871719999998</c:v>
                </c:pt>
                <c:pt idx="4226">
                  <c:v>266.93361959999999</c:v>
                </c:pt>
                <c:pt idx="4227">
                  <c:v>266.53428300000002</c:v>
                </c:pt>
                <c:pt idx="4228">
                  <c:v>266.64554620000001</c:v>
                </c:pt>
                <c:pt idx="4229">
                  <c:v>266.75717959999997</c:v>
                </c:pt>
                <c:pt idx="4230">
                  <c:v>266.56508990000003</c:v>
                </c:pt>
                <c:pt idx="4231">
                  <c:v>266.45318789999999</c:v>
                </c:pt>
                <c:pt idx="4232">
                  <c:v>265.91758709999999</c:v>
                </c:pt>
                <c:pt idx="4233">
                  <c:v>266.05066449999998</c:v>
                </c:pt>
                <c:pt idx="4234">
                  <c:v>266.18397800000002</c:v>
                </c:pt>
                <c:pt idx="4235">
                  <c:v>266.55924299999998</c:v>
                </c:pt>
                <c:pt idx="4236">
                  <c:v>266.79374530000001</c:v>
                </c:pt>
                <c:pt idx="4237">
                  <c:v>266.81461380000002</c:v>
                </c:pt>
                <c:pt idx="4238">
                  <c:v>266.65870530000001</c:v>
                </c:pt>
                <c:pt idx="4239">
                  <c:v>266.66911719999996</c:v>
                </c:pt>
                <c:pt idx="4240">
                  <c:v>266.68633410000001</c:v>
                </c:pt>
                <c:pt idx="4241">
                  <c:v>266.68180840000002</c:v>
                </c:pt>
                <c:pt idx="4242">
                  <c:v>266.77830290000003</c:v>
                </c:pt>
                <c:pt idx="4243">
                  <c:v>266.6558612</c:v>
                </c:pt>
                <c:pt idx="4244">
                  <c:v>266.60338589999998</c:v>
                </c:pt>
                <c:pt idx="4245">
                  <c:v>266.70536129999999</c:v>
                </c:pt>
                <c:pt idx="4246">
                  <c:v>266.4158405</c:v>
                </c:pt>
                <c:pt idx="4247">
                  <c:v>266.43398459999997</c:v>
                </c:pt>
                <c:pt idx="4248">
                  <c:v>266.60459029999998</c:v>
                </c:pt>
                <c:pt idx="4249">
                  <c:v>266.3725862</c:v>
                </c:pt>
                <c:pt idx="4250">
                  <c:v>266.49839120000001</c:v>
                </c:pt>
                <c:pt idx="4251">
                  <c:v>266.53384060000002</c:v>
                </c:pt>
                <c:pt idx="4252">
                  <c:v>266.77536670000001</c:v>
                </c:pt>
                <c:pt idx="4253">
                  <c:v>266.60349070000001</c:v>
                </c:pt>
                <c:pt idx="4254">
                  <c:v>266.70301089999998</c:v>
                </c:pt>
                <c:pt idx="4255">
                  <c:v>266.49261250000001</c:v>
                </c:pt>
                <c:pt idx="4256">
                  <c:v>266.75796939999998</c:v>
                </c:pt>
                <c:pt idx="4257">
                  <c:v>266.41047900000001</c:v>
                </c:pt>
                <c:pt idx="4258">
                  <c:v>266.51845980000002</c:v>
                </c:pt>
                <c:pt idx="4259">
                  <c:v>266.58073780000001</c:v>
                </c:pt>
                <c:pt idx="4260">
                  <c:v>266.62242759999998</c:v>
                </c:pt>
                <c:pt idx="4261">
                  <c:v>266.38362100000001</c:v>
                </c:pt>
                <c:pt idx="4262">
                  <c:v>266.45301699999999</c:v>
                </c:pt>
                <c:pt idx="4263">
                  <c:v>266.48352110000002</c:v>
                </c:pt>
                <c:pt idx="4264">
                  <c:v>266.57681909999997</c:v>
                </c:pt>
                <c:pt idx="4265">
                  <c:v>266.44530750000001</c:v>
                </c:pt>
                <c:pt idx="4266">
                  <c:v>266.56552799999997</c:v>
                </c:pt>
                <c:pt idx="4267">
                  <c:v>266.22066460000002</c:v>
                </c:pt>
                <c:pt idx="4268">
                  <c:v>266.29830199999998</c:v>
                </c:pt>
                <c:pt idx="4269">
                  <c:v>266.36740750000001</c:v>
                </c:pt>
                <c:pt idx="4270">
                  <c:v>266.21133550000002</c:v>
                </c:pt>
                <c:pt idx="4271">
                  <c:v>266.21320609999998</c:v>
                </c:pt>
                <c:pt idx="4272">
                  <c:v>266.41999329999999</c:v>
                </c:pt>
                <c:pt idx="4273">
                  <c:v>266.32993369999997</c:v>
                </c:pt>
                <c:pt idx="4274">
                  <c:v>266.45058460000001</c:v>
                </c:pt>
                <c:pt idx="4275">
                  <c:v>266.55989140000003</c:v>
                </c:pt>
                <c:pt idx="4276">
                  <c:v>266.24452389999999</c:v>
                </c:pt>
                <c:pt idx="4277">
                  <c:v>266.31865599999998</c:v>
                </c:pt>
                <c:pt idx="4278">
                  <c:v>266.25472990000003</c:v>
                </c:pt>
                <c:pt idx="4279">
                  <c:v>266.07486</c:v>
                </c:pt>
                <c:pt idx="4280">
                  <c:v>266.43392290000003</c:v>
                </c:pt>
                <c:pt idx="4281">
                  <c:v>266.2663632</c:v>
                </c:pt>
                <c:pt idx="4282">
                  <c:v>266.13065280000001</c:v>
                </c:pt>
                <c:pt idx="4283">
                  <c:v>266.2062401</c:v>
                </c:pt>
                <c:pt idx="4284">
                  <c:v>266.09004959999999</c:v>
                </c:pt>
                <c:pt idx="4285">
                  <c:v>266.0610302</c:v>
                </c:pt>
                <c:pt idx="4286">
                  <c:v>266.09366199999999</c:v>
                </c:pt>
                <c:pt idx="4287">
                  <c:v>266.19725449999999</c:v>
                </c:pt>
                <c:pt idx="4288">
                  <c:v>266.01496040000001</c:v>
                </c:pt>
                <c:pt idx="4289">
                  <c:v>266.10221719999998</c:v>
                </c:pt>
                <c:pt idx="4290">
                  <c:v>266.21811100000002</c:v>
                </c:pt>
                <c:pt idx="4291">
                  <c:v>266.43144599999999</c:v>
                </c:pt>
                <c:pt idx="4292">
                  <c:v>266.56225490000003</c:v>
                </c:pt>
                <c:pt idx="4293">
                  <c:v>266.5393722</c:v>
                </c:pt>
                <c:pt idx="4294">
                  <c:v>266.52379709999997</c:v>
                </c:pt>
                <c:pt idx="4295">
                  <c:v>266.5681447</c:v>
                </c:pt>
                <c:pt idx="4296">
                  <c:v>266.58877999999999</c:v>
                </c:pt>
                <c:pt idx="4297">
                  <c:v>266.47876159999998</c:v>
                </c:pt>
                <c:pt idx="4298">
                  <c:v>266.53359089999998</c:v>
                </c:pt>
                <c:pt idx="4299">
                  <c:v>266.47365059999998</c:v>
                </c:pt>
                <c:pt idx="4300">
                  <c:v>266.52338029999999</c:v>
                </c:pt>
                <c:pt idx="4301">
                  <c:v>266.52352609999997</c:v>
                </c:pt>
                <c:pt idx="4302">
                  <c:v>266.36725209999997</c:v>
                </c:pt>
                <c:pt idx="4303">
                  <c:v>266.41674510000001</c:v>
                </c:pt>
                <c:pt idx="4304">
                  <c:v>266.5744345</c:v>
                </c:pt>
                <c:pt idx="4305">
                  <c:v>266.27671179999999</c:v>
                </c:pt>
                <c:pt idx="4306">
                  <c:v>266.27733440000003</c:v>
                </c:pt>
                <c:pt idx="4307">
                  <c:v>266.2372719</c:v>
                </c:pt>
                <c:pt idx="4308">
                  <c:v>266.32621599999999</c:v>
                </c:pt>
                <c:pt idx="4309">
                  <c:v>266.41002989999998</c:v>
                </c:pt>
                <c:pt idx="4310">
                  <c:v>266.27851199999998</c:v>
                </c:pt>
                <c:pt idx="4311">
                  <c:v>266.3183555</c:v>
                </c:pt>
                <c:pt idx="4312">
                  <c:v>266.33738060000002</c:v>
                </c:pt>
                <c:pt idx="4313">
                  <c:v>266.32234060000002</c:v>
                </c:pt>
                <c:pt idx="4314">
                  <c:v>266.32794280000002</c:v>
                </c:pt>
                <c:pt idx="4315">
                  <c:v>266.45560829999999</c:v>
                </c:pt>
                <c:pt idx="4316">
                  <c:v>265.9706837</c:v>
                </c:pt>
                <c:pt idx="4317">
                  <c:v>266.32255179999999</c:v>
                </c:pt>
                <c:pt idx="4318">
                  <c:v>266.06519370000001</c:v>
                </c:pt>
                <c:pt idx="4319">
                  <c:v>265.90374869999999</c:v>
                </c:pt>
                <c:pt idx="4320">
                  <c:v>265.93093519999996</c:v>
                </c:pt>
                <c:pt idx="4321">
                  <c:v>265.91517680000004</c:v>
                </c:pt>
                <c:pt idx="4322">
                  <c:v>265.94126819999997</c:v>
                </c:pt>
                <c:pt idx="4323">
                  <c:v>265.81818930000003</c:v>
                </c:pt>
                <c:pt idx="4324">
                  <c:v>265.92406210000001</c:v>
                </c:pt>
                <c:pt idx="4325">
                  <c:v>266.02754169999997</c:v>
                </c:pt>
                <c:pt idx="4326">
                  <c:v>265.94114309999998</c:v>
                </c:pt>
                <c:pt idx="4327">
                  <c:v>265.42126189999999</c:v>
                </c:pt>
                <c:pt idx="4328">
                  <c:v>265.73609090000002</c:v>
                </c:pt>
                <c:pt idx="4329">
                  <c:v>265.94342769999997</c:v>
                </c:pt>
                <c:pt idx="4330">
                  <c:v>265.92916819999999</c:v>
                </c:pt>
                <c:pt idx="4331">
                  <c:v>265.88860899999997</c:v>
                </c:pt>
                <c:pt idx="4332">
                  <c:v>265.53621430000004</c:v>
                </c:pt>
                <c:pt idx="4333">
                  <c:v>265.67072289999999</c:v>
                </c:pt>
                <c:pt idx="4334">
                  <c:v>265.58842219999997</c:v>
                </c:pt>
                <c:pt idx="4335">
                  <c:v>265.66423900000001</c:v>
                </c:pt>
                <c:pt idx="4336">
                  <c:v>265.68356190000003</c:v>
                </c:pt>
                <c:pt idx="4337">
                  <c:v>265.92675650000001</c:v>
                </c:pt>
                <c:pt idx="4338">
                  <c:v>266.1686449</c:v>
                </c:pt>
                <c:pt idx="4339">
                  <c:v>265.93294839999999</c:v>
                </c:pt>
                <c:pt idx="4340">
                  <c:v>265.92492140000002</c:v>
                </c:pt>
                <c:pt idx="4341">
                  <c:v>266.11841730000003</c:v>
                </c:pt>
                <c:pt idx="4342">
                  <c:v>266.00242889999998</c:v>
                </c:pt>
                <c:pt idx="4343">
                  <c:v>265.76739620000001</c:v>
                </c:pt>
                <c:pt idx="4344">
                  <c:v>265.42980990000001</c:v>
                </c:pt>
                <c:pt idx="4345">
                  <c:v>265.86787399999997</c:v>
                </c:pt>
                <c:pt idx="4346">
                  <c:v>265.82682130000001</c:v>
                </c:pt>
                <c:pt idx="4347">
                  <c:v>265.53380659999999</c:v>
                </c:pt>
                <c:pt idx="4348">
                  <c:v>265.58646279999999</c:v>
                </c:pt>
                <c:pt idx="4349">
                  <c:v>265.67684600000001</c:v>
                </c:pt>
                <c:pt idx="4350">
                  <c:v>266.07265319999999</c:v>
                </c:pt>
                <c:pt idx="4351">
                  <c:v>265.87045940000002</c:v>
                </c:pt>
                <c:pt idx="4352">
                  <c:v>266.07700929999999</c:v>
                </c:pt>
                <c:pt idx="4353">
                  <c:v>265.9580636</c:v>
                </c:pt>
                <c:pt idx="4354">
                  <c:v>265.8616146</c:v>
                </c:pt>
                <c:pt idx="4355">
                  <c:v>265.90095300000002</c:v>
                </c:pt>
                <c:pt idx="4356">
                  <c:v>265.75752519999998</c:v>
                </c:pt>
                <c:pt idx="4357">
                  <c:v>265.57875840000003</c:v>
                </c:pt>
                <c:pt idx="4358">
                  <c:v>265.67928669999998</c:v>
                </c:pt>
                <c:pt idx="4359">
                  <c:v>265.91201519999998</c:v>
                </c:pt>
                <c:pt idx="4360">
                  <c:v>265.80895040000001</c:v>
                </c:pt>
                <c:pt idx="4361">
                  <c:v>265.75005800000002</c:v>
                </c:pt>
                <c:pt idx="4362">
                  <c:v>266.01182679999999</c:v>
                </c:pt>
                <c:pt idx="4363">
                  <c:v>266.14515519999998</c:v>
                </c:pt>
                <c:pt idx="4364">
                  <c:v>265.85595080000002</c:v>
                </c:pt>
                <c:pt idx="4365">
                  <c:v>265.86181640000001</c:v>
                </c:pt>
                <c:pt idx="4366">
                  <c:v>265.89912470000002</c:v>
                </c:pt>
                <c:pt idx="4367">
                  <c:v>266.10903400000001</c:v>
                </c:pt>
                <c:pt idx="4368">
                  <c:v>265.6739968</c:v>
                </c:pt>
                <c:pt idx="4369">
                  <c:v>265.68791970000001</c:v>
                </c:pt>
                <c:pt idx="4370">
                  <c:v>265.6044971</c:v>
                </c:pt>
                <c:pt idx="4371">
                  <c:v>265.74853940000003</c:v>
                </c:pt>
                <c:pt idx="4372">
                  <c:v>265.8096516</c:v>
                </c:pt>
                <c:pt idx="4373">
                  <c:v>265.70470299999999</c:v>
                </c:pt>
                <c:pt idx="4374">
                  <c:v>265.79426419999999</c:v>
                </c:pt>
                <c:pt idx="4375">
                  <c:v>266.0279342</c:v>
                </c:pt>
                <c:pt idx="4376">
                  <c:v>265.92085470000001</c:v>
                </c:pt>
                <c:pt idx="4377">
                  <c:v>265.7064201</c:v>
                </c:pt>
                <c:pt idx="4378">
                  <c:v>265.77873069999998</c:v>
                </c:pt>
                <c:pt idx="4379">
                  <c:v>266.06120049999998</c:v>
                </c:pt>
                <c:pt idx="4380">
                  <c:v>266.11871739999998</c:v>
                </c:pt>
                <c:pt idx="4381">
                  <c:v>266.07906500000001</c:v>
                </c:pt>
                <c:pt idx="4382">
                  <c:v>265.5874359</c:v>
                </c:pt>
                <c:pt idx="4383">
                  <c:v>265.6547453</c:v>
                </c:pt>
                <c:pt idx="4384">
                  <c:v>265.6722211</c:v>
                </c:pt>
                <c:pt idx="4385">
                  <c:v>266.04340120000001</c:v>
                </c:pt>
                <c:pt idx="4386">
                  <c:v>265.88180090000003</c:v>
                </c:pt>
                <c:pt idx="4387">
                  <c:v>265.5163518</c:v>
                </c:pt>
                <c:pt idx="4388">
                  <c:v>265.92170579999998</c:v>
                </c:pt>
                <c:pt idx="4389">
                  <c:v>265.7720855</c:v>
                </c:pt>
                <c:pt idx="4390">
                  <c:v>266.0023008</c:v>
                </c:pt>
                <c:pt idx="4391">
                  <c:v>265.9034082</c:v>
                </c:pt>
                <c:pt idx="4392">
                  <c:v>266.05848230000004</c:v>
                </c:pt>
                <c:pt idx="4393">
                  <c:v>265.85674039999998</c:v>
                </c:pt>
                <c:pt idx="4394">
                  <c:v>265.88407969999997</c:v>
                </c:pt>
                <c:pt idx="4395">
                  <c:v>265.56106090000003</c:v>
                </c:pt>
                <c:pt idx="4396">
                  <c:v>265.69438150000002</c:v>
                </c:pt>
                <c:pt idx="4397">
                  <c:v>265.5669388</c:v>
                </c:pt>
                <c:pt idx="4398">
                  <c:v>265.37921069999999</c:v>
                </c:pt>
                <c:pt idx="4399">
                  <c:v>265.31706109999999</c:v>
                </c:pt>
                <c:pt idx="4400">
                  <c:v>265.4920793</c:v>
                </c:pt>
                <c:pt idx="4401">
                  <c:v>265.58728170000001</c:v>
                </c:pt>
                <c:pt idx="4402">
                  <c:v>265.57564530000002</c:v>
                </c:pt>
                <c:pt idx="4403">
                  <c:v>265.55311349999999</c:v>
                </c:pt>
                <c:pt idx="4404">
                  <c:v>265.4683139</c:v>
                </c:pt>
                <c:pt idx="4405">
                  <c:v>265.57335430000001</c:v>
                </c:pt>
                <c:pt idx="4406">
                  <c:v>265.44591750000001</c:v>
                </c:pt>
                <c:pt idx="4407">
                  <c:v>265.29785720000001</c:v>
                </c:pt>
                <c:pt idx="4408">
                  <c:v>265.40391199999999</c:v>
                </c:pt>
                <c:pt idx="4409">
                  <c:v>265.39065219999998</c:v>
                </c:pt>
                <c:pt idx="4410">
                  <c:v>265.73286130000002</c:v>
                </c:pt>
                <c:pt idx="4411">
                  <c:v>265.48717719999996</c:v>
                </c:pt>
                <c:pt idx="4412">
                  <c:v>265.4194258</c:v>
                </c:pt>
                <c:pt idx="4413">
                  <c:v>265.45442150000002</c:v>
                </c:pt>
                <c:pt idx="4414">
                  <c:v>265.21678709999998</c:v>
                </c:pt>
                <c:pt idx="4415">
                  <c:v>265.3391517</c:v>
                </c:pt>
                <c:pt idx="4416">
                  <c:v>265.37165249999998</c:v>
                </c:pt>
                <c:pt idx="4417">
                  <c:v>265.151634</c:v>
                </c:pt>
                <c:pt idx="4418">
                  <c:v>265.604895</c:v>
                </c:pt>
                <c:pt idx="4419">
                  <c:v>265.36310180000004</c:v>
                </c:pt>
                <c:pt idx="4420">
                  <c:v>265.33377790000003</c:v>
                </c:pt>
                <c:pt idx="4421">
                  <c:v>265.52052580000003</c:v>
                </c:pt>
                <c:pt idx="4422">
                  <c:v>265.16847459999997</c:v>
                </c:pt>
                <c:pt idx="4423">
                  <c:v>265.30083880000001</c:v>
                </c:pt>
                <c:pt idx="4424">
                  <c:v>265.49857370000001</c:v>
                </c:pt>
                <c:pt idx="4425">
                  <c:v>265.38310000000001</c:v>
                </c:pt>
                <c:pt idx="4426">
                  <c:v>265.16168759999999</c:v>
                </c:pt>
                <c:pt idx="4427">
                  <c:v>265.40045650000002</c:v>
                </c:pt>
                <c:pt idx="4428">
                  <c:v>265.3956384</c:v>
                </c:pt>
                <c:pt idx="4429">
                  <c:v>265.13736080000001</c:v>
                </c:pt>
                <c:pt idx="4430">
                  <c:v>265.19253809999998</c:v>
                </c:pt>
                <c:pt idx="4431">
                  <c:v>265.22920140000002</c:v>
                </c:pt>
                <c:pt idx="4432">
                  <c:v>265.42359040000002</c:v>
                </c:pt>
                <c:pt idx="4433">
                  <c:v>265.21276469999998</c:v>
                </c:pt>
                <c:pt idx="4434">
                  <c:v>265.05378359999997</c:v>
                </c:pt>
                <c:pt idx="4435">
                  <c:v>265.36724450000003</c:v>
                </c:pt>
                <c:pt idx="4436">
                  <c:v>265.50186769999999</c:v>
                </c:pt>
                <c:pt idx="4437">
                  <c:v>265.40681610000001</c:v>
                </c:pt>
                <c:pt idx="4438">
                  <c:v>265.56628039999998</c:v>
                </c:pt>
                <c:pt idx="4439">
                  <c:v>265.29436570000001</c:v>
                </c:pt>
                <c:pt idx="4440">
                  <c:v>265.34964350000001</c:v>
                </c:pt>
                <c:pt idx="4441">
                  <c:v>265.37998110000001</c:v>
                </c:pt>
                <c:pt idx="4442">
                  <c:v>265.45397230000003</c:v>
                </c:pt>
                <c:pt idx="4443">
                  <c:v>265.67743439999998</c:v>
                </c:pt>
                <c:pt idx="4444">
                  <c:v>265.54920709999999</c:v>
                </c:pt>
                <c:pt idx="4445">
                  <c:v>265.28908059999998</c:v>
                </c:pt>
                <c:pt idx="4446">
                  <c:v>265.61453560000001</c:v>
                </c:pt>
                <c:pt idx="4447">
                  <c:v>265.74706220000002</c:v>
                </c:pt>
                <c:pt idx="4448">
                  <c:v>265.75621289999998</c:v>
                </c:pt>
                <c:pt idx="4449">
                  <c:v>265.74461350000001</c:v>
                </c:pt>
                <c:pt idx="4450">
                  <c:v>265.6181727</c:v>
                </c:pt>
                <c:pt idx="4451">
                  <c:v>265.5447939</c:v>
                </c:pt>
                <c:pt idx="4452">
                  <c:v>265.95156880000002</c:v>
                </c:pt>
                <c:pt idx="4453">
                  <c:v>265.97755760000001</c:v>
                </c:pt>
                <c:pt idx="4454">
                  <c:v>266.02778510000002</c:v>
                </c:pt>
                <c:pt idx="4455">
                  <c:v>265.71123769999997</c:v>
                </c:pt>
                <c:pt idx="4456">
                  <c:v>265.86945830000002</c:v>
                </c:pt>
                <c:pt idx="4457">
                  <c:v>265.82328419999999</c:v>
                </c:pt>
                <c:pt idx="4458">
                  <c:v>265.92717850000002</c:v>
                </c:pt>
                <c:pt idx="4459">
                  <c:v>265.65349850000001</c:v>
                </c:pt>
                <c:pt idx="4460">
                  <c:v>265.55163040000002</c:v>
                </c:pt>
                <c:pt idx="4461">
                  <c:v>265.26553690000003</c:v>
                </c:pt>
                <c:pt idx="4462">
                  <c:v>265.71674769999998</c:v>
                </c:pt>
                <c:pt idx="4463">
                  <c:v>265.72473789999998</c:v>
                </c:pt>
                <c:pt idx="4464">
                  <c:v>265.47053849999998</c:v>
                </c:pt>
                <c:pt idx="4465">
                  <c:v>265.54893550000003</c:v>
                </c:pt>
                <c:pt idx="4466">
                  <c:v>265.61237769999997</c:v>
                </c:pt>
                <c:pt idx="4467">
                  <c:v>265.98566829999999</c:v>
                </c:pt>
                <c:pt idx="4468">
                  <c:v>265.78466409999999</c:v>
                </c:pt>
                <c:pt idx="4469">
                  <c:v>265.69179209999999</c:v>
                </c:pt>
                <c:pt idx="4470">
                  <c:v>265.30153660000002</c:v>
                </c:pt>
                <c:pt idx="4471">
                  <c:v>265.23811490000003</c:v>
                </c:pt>
                <c:pt idx="4472">
                  <c:v>265.63224650000001</c:v>
                </c:pt>
                <c:pt idx="4473">
                  <c:v>265.4757386</c:v>
                </c:pt>
                <c:pt idx="4474">
                  <c:v>265.56262400000003</c:v>
                </c:pt>
                <c:pt idx="4475">
                  <c:v>265.70658609999998</c:v>
                </c:pt>
                <c:pt idx="4476">
                  <c:v>265.54986500000001</c:v>
                </c:pt>
                <c:pt idx="4477">
                  <c:v>265.49502949999999</c:v>
                </c:pt>
                <c:pt idx="4478">
                  <c:v>265.6154009</c:v>
                </c:pt>
                <c:pt idx="4479">
                  <c:v>265.70204189999998</c:v>
                </c:pt>
                <c:pt idx="4480">
                  <c:v>265.53969219999999</c:v>
                </c:pt>
                <c:pt idx="4481">
                  <c:v>265.49922459999999</c:v>
                </c:pt>
                <c:pt idx="4482">
                  <c:v>265.22716230000003</c:v>
                </c:pt>
                <c:pt idx="4483">
                  <c:v>265.42113669999998</c:v>
                </c:pt>
                <c:pt idx="4484">
                  <c:v>265.53181259999997</c:v>
                </c:pt>
                <c:pt idx="4485">
                  <c:v>265.41785140000002</c:v>
                </c:pt>
                <c:pt idx="4486">
                  <c:v>265.47840990000003</c:v>
                </c:pt>
                <c:pt idx="4487">
                  <c:v>265.5670844</c:v>
                </c:pt>
                <c:pt idx="4488">
                  <c:v>265.43565289999998</c:v>
                </c:pt>
                <c:pt idx="4489">
                  <c:v>265.54856660000002</c:v>
                </c:pt>
                <c:pt idx="4490">
                  <c:v>265.52106169999996</c:v>
                </c:pt>
                <c:pt idx="4491">
                  <c:v>265.30198480000001</c:v>
                </c:pt>
                <c:pt idx="4492">
                  <c:v>265.39717100000001</c:v>
                </c:pt>
                <c:pt idx="4493">
                  <c:v>265.54888030000001</c:v>
                </c:pt>
                <c:pt idx="4494">
                  <c:v>265.8042256</c:v>
                </c:pt>
                <c:pt idx="4495">
                  <c:v>265.81087839999998</c:v>
                </c:pt>
                <c:pt idx="4496">
                  <c:v>265.8004148</c:v>
                </c:pt>
                <c:pt idx="4497">
                  <c:v>265.8473558</c:v>
                </c:pt>
                <c:pt idx="4498">
                  <c:v>265.5808462</c:v>
                </c:pt>
                <c:pt idx="4499">
                  <c:v>265.5435842</c:v>
                </c:pt>
                <c:pt idx="4500">
                  <c:v>265.66279109999999</c:v>
                </c:pt>
                <c:pt idx="4501">
                  <c:v>265.7327836</c:v>
                </c:pt>
                <c:pt idx="4502">
                  <c:v>265.37509140000003</c:v>
                </c:pt>
                <c:pt idx="4503">
                  <c:v>265.57526209999997</c:v>
                </c:pt>
                <c:pt idx="4504">
                  <c:v>265.7147478</c:v>
                </c:pt>
                <c:pt idx="4505">
                  <c:v>265.86692449999998</c:v>
                </c:pt>
                <c:pt idx="4506">
                  <c:v>265.7610019</c:v>
                </c:pt>
                <c:pt idx="4507">
                  <c:v>265.41040900000002</c:v>
                </c:pt>
                <c:pt idx="4508">
                  <c:v>265.52850810000001</c:v>
                </c:pt>
                <c:pt idx="4509">
                  <c:v>265.67425659999998</c:v>
                </c:pt>
                <c:pt idx="4510">
                  <c:v>265.66561990000002</c:v>
                </c:pt>
                <c:pt idx="4511">
                  <c:v>265.41406480000001</c:v>
                </c:pt>
                <c:pt idx="4512">
                  <c:v>265.43692019999997</c:v>
                </c:pt>
                <c:pt idx="4513">
                  <c:v>265.57884690000003</c:v>
                </c:pt>
                <c:pt idx="4514">
                  <c:v>265.60076380000004</c:v>
                </c:pt>
                <c:pt idx="4515">
                  <c:v>265.31649519999996</c:v>
                </c:pt>
                <c:pt idx="4516">
                  <c:v>265.4397487</c:v>
                </c:pt>
                <c:pt idx="4517">
                  <c:v>265.46662480000003</c:v>
                </c:pt>
                <c:pt idx="4518">
                  <c:v>265.54638199999999</c:v>
                </c:pt>
                <c:pt idx="4519">
                  <c:v>265.54634590000001</c:v>
                </c:pt>
                <c:pt idx="4520">
                  <c:v>265.55082449999998</c:v>
                </c:pt>
                <c:pt idx="4521">
                  <c:v>265.69383090000002</c:v>
                </c:pt>
                <c:pt idx="4522">
                  <c:v>265.42653139999999</c:v>
                </c:pt>
                <c:pt idx="4523">
                  <c:v>265.3672444</c:v>
                </c:pt>
                <c:pt idx="4524">
                  <c:v>265.11797690000003</c:v>
                </c:pt>
                <c:pt idx="4525">
                  <c:v>265.66217619999998</c:v>
                </c:pt>
                <c:pt idx="4526">
                  <c:v>265.42622779999999</c:v>
                </c:pt>
                <c:pt idx="4527">
                  <c:v>265.23586419999998</c:v>
                </c:pt>
                <c:pt idx="4528">
                  <c:v>265.40751269999998</c:v>
                </c:pt>
                <c:pt idx="4529">
                  <c:v>265.3444523</c:v>
                </c:pt>
                <c:pt idx="4530">
                  <c:v>265.36453399999999</c:v>
                </c:pt>
                <c:pt idx="4531">
                  <c:v>265.33445490000003</c:v>
                </c:pt>
                <c:pt idx="4532">
                  <c:v>265.31997669999998</c:v>
                </c:pt>
                <c:pt idx="4533">
                  <c:v>265.48390410000002</c:v>
                </c:pt>
                <c:pt idx="4534">
                  <c:v>265.31425899999999</c:v>
                </c:pt>
                <c:pt idx="4535">
                  <c:v>265.33996480000002</c:v>
                </c:pt>
                <c:pt idx="4536">
                  <c:v>265.42493619999999</c:v>
                </c:pt>
                <c:pt idx="4537">
                  <c:v>265.61836369999997</c:v>
                </c:pt>
                <c:pt idx="4538">
                  <c:v>265.39754110000001</c:v>
                </c:pt>
                <c:pt idx="4539">
                  <c:v>265.50270569999998</c:v>
                </c:pt>
                <c:pt idx="4540">
                  <c:v>265.87726420000001</c:v>
                </c:pt>
                <c:pt idx="4541">
                  <c:v>265.54992620000002</c:v>
                </c:pt>
                <c:pt idx="4542">
                  <c:v>265.75614860000002</c:v>
                </c:pt>
                <c:pt idx="4543">
                  <c:v>265.62840990000001</c:v>
                </c:pt>
                <c:pt idx="4544">
                  <c:v>265.49302899999998</c:v>
                </c:pt>
                <c:pt idx="4545">
                  <c:v>265.73711539999999</c:v>
                </c:pt>
                <c:pt idx="4546">
                  <c:v>265.57848000000001</c:v>
                </c:pt>
                <c:pt idx="4547">
                  <c:v>265.21714380000003</c:v>
                </c:pt>
                <c:pt idx="4548">
                  <c:v>265.11852219999997</c:v>
                </c:pt>
                <c:pt idx="4549">
                  <c:v>265.44828089999999</c:v>
                </c:pt>
                <c:pt idx="4550">
                  <c:v>265.3533362</c:v>
                </c:pt>
                <c:pt idx="4551">
                  <c:v>265.20330840000003</c:v>
                </c:pt>
                <c:pt idx="4552">
                  <c:v>265.30420500000002</c:v>
                </c:pt>
                <c:pt idx="4553">
                  <c:v>265.5073683</c:v>
                </c:pt>
                <c:pt idx="4554">
                  <c:v>265.24002680000001</c:v>
                </c:pt>
                <c:pt idx="4555">
                  <c:v>265.45820190000001</c:v>
                </c:pt>
                <c:pt idx="4556">
                  <c:v>265.1594518</c:v>
                </c:pt>
                <c:pt idx="4557">
                  <c:v>264.80638690000001</c:v>
                </c:pt>
                <c:pt idx="4558">
                  <c:v>264.95213200000001</c:v>
                </c:pt>
                <c:pt idx="4559">
                  <c:v>265.1876173</c:v>
                </c:pt>
                <c:pt idx="4560">
                  <c:v>265.23376530000002</c:v>
                </c:pt>
                <c:pt idx="4561">
                  <c:v>265.13123890000003</c:v>
                </c:pt>
                <c:pt idx="4562">
                  <c:v>265.04327699999999</c:v>
                </c:pt>
                <c:pt idx="4563">
                  <c:v>265.22078090000002</c:v>
                </c:pt>
                <c:pt idx="4564">
                  <c:v>265.27050509999998</c:v>
                </c:pt>
                <c:pt idx="4565">
                  <c:v>265.36408540000002</c:v>
                </c:pt>
                <c:pt idx="4566">
                  <c:v>265.25776539999998</c:v>
                </c:pt>
                <c:pt idx="4567">
                  <c:v>265.21201439999999</c:v>
                </c:pt>
                <c:pt idx="4568">
                  <c:v>264.9837804</c:v>
                </c:pt>
                <c:pt idx="4569">
                  <c:v>265.08139519999997</c:v>
                </c:pt>
                <c:pt idx="4570">
                  <c:v>265.20106379999999</c:v>
                </c:pt>
                <c:pt idx="4571">
                  <c:v>265.20406609999998</c:v>
                </c:pt>
                <c:pt idx="4572">
                  <c:v>265.0506603</c:v>
                </c:pt>
                <c:pt idx="4573">
                  <c:v>265.18368500000003</c:v>
                </c:pt>
                <c:pt idx="4574">
                  <c:v>265.31849080000001</c:v>
                </c:pt>
                <c:pt idx="4575">
                  <c:v>265.53302380000002</c:v>
                </c:pt>
                <c:pt idx="4576">
                  <c:v>265.38874800000002</c:v>
                </c:pt>
                <c:pt idx="4577">
                  <c:v>265.24235930000003</c:v>
                </c:pt>
                <c:pt idx="4578">
                  <c:v>265.11811769999997</c:v>
                </c:pt>
                <c:pt idx="4579">
                  <c:v>265.31883529999999</c:v>
                </c:pt>
                <c:pt idx="4580">
                  <c:v>265.1619364</c:v>
                </c:pt>
                <c:pt idx="4581">
                  <c:v>265.16616210000001</c:v>
                </c:pt>
                <c:pt idx="4582">
                  <c:v>265.41778930000004</c:v>
                </c:pt>
                <c:pt idx="4583">
                  <c:v>265.20357869999998</c:v>
                </c:pt>
                <c:pt idx="4584">
                  <c:v>265.15392220000001</c:v>
                </c:pt>
                <c:pt idx="4585">
                  <c:v>264.9921928</c:v>
                </c:pt>
                <c:pt idx="4586">
                  <c:v>265.37907949999999</c:v>
                </c:pt>
                <c:pt idx="4587">
                  <c:v>265.31813149999999</c:v>
                </c:pt>
                <c:pt idx="4588">
                  <c:v>265.09489130000003</c:v>
                </c:pt>
                <c:pt idx="4589">
                  <c:v>265.3172174</c:v>
                </c:pt>
                <c:pt idx="4590">
                  <c:v>265.30428469999998</c:v>
                </c:pt>
                <c:pt idx="4591">
                  <c:v>265.49316369999997</c:v>
                </c:pt>
                <c:pt idx="4592">
                  <c:v>265.52923029999999</c:v>
                </c:pt>
                <c:pt idx="4593">
                  <c:v>265.34155019999997</c:v>
                </c:pt>
                <c:pt idx="4594">
                  <c:v>265.37848969999999</c:v>
                </c:pt>
                <c:pt idx="4595">
                  <c:v>265.35537529999999</c:v>
                </c:pt>
                <c:pt idx="4596">
                  <c:v>265.00251050000003</c:v>
                </c:pt>
                <c:pt idx="4597">
                  <c:v>265.3633304</c:v>
                </c:pt>
                <c:pt idx="4598">
                  <c:v>265.22818280000001</c:v>
                </c:pt>
                <c:pt idx="4599">
                  <c:v>265.51144819999996</c:v>
                </c:pt>
                <c:pt idx="4600">
                  <c:v>265.59112229999999</c:v>
                </c:pt>
                <c:pt idx="4601">
                  <c:v>265.63667839999999</c:v>
                </c:pt>
                <c:pt idx="4602">
                  <c:v>265.38075149999997</c:v>
                </c:pt>
                <c:pt idx="4603">
                  <c:v>265.45915459999998</c:v>
                </c:pt>
                <c:pt idx="4604">
                  <c:v>265.32609680000002</c:v>
                </c:pt>
                <c:pt idx="4605">
                  <c:v>265.3449402</c:v>
                </c:pt>
                <c:pt idx="4606">
                  <c:v>265.20669989999999</c:v>
                </c:pt>
                <c:pt idx="4607">
                  <c:v>265.28871989999999</c:v>
                </c:pt>
                <c:pt idx="4608">
                  <c:v>265.61515180000004</c:v>
                </c:pt>
                <c:pt idx="4609">
                  <c:v>265.52488269999998</c:v>
                </c:pt>
                <c:pt idx="4610">
                  <c:v>265.56328489999999</c:v>
                </c:pt>
                <c:pt idx="4611">
                  <c:v>265.4760149</c:v>
                </c:pt>
                <c:pt idx="4612">
                  <c:v>265.54824840000003</c:v>
                </c:pt>
                <c:pt idx="4613">
                  <c:v>265.48761530000002</c:v>
                </c:pt>
                <c:pt idx="4614">
                  <c:v>265.47440460000001</c:v>
                </c:pt>
                <c:pt idx="4615">
                  <c:v>265.6037111</c:v>
                </c:pt>
                <c:pt idx="4616">
                  <c:v>265.6066854</c:v>
                </c:pt>
                <c:pt idx="4617">
                  <c:v>265.70551380000001</c:v>
                </c:pt>
                <c:pt idx="4618">
                  <c:v>265.60428869999998</c:v>
                </c:pt>
                <c:pt idx="4619">
                  <c:v>265.4031473</c:v>
                </c:pt>
                <c:pt idx="4620">
                  <c:v>265.60723339999998</c:v>
                </c:pt>
                <c:pt idx="4621">
                  <c:v>265.7899286</c:v>
                </c:pt>
                <c:pt idx="4622">
                  <c:v>265.40438810000001</c:v>
                </c:pt>
                <c:pt idx="4623">
                  <c:v>265.26231109999998</c:v>
                </c:pt>
                <c:pt idx="4624">
                  <c:v>265.80794950000001</c:v>
                </c:pt>
                <c:pt idx="4625">
                  <c:v>265.61770130000002</c:v>
                </c:pt>
                <c:pt idx="4626">
                  <c:v>265.65866249999999</c:v>
                </c:pt>
                <c:pt idx="4627">
                  <c:v>265.3762577</c:v>
                </c:pt>
                <c:pt idx="4628">
                  <c:v>265.40140459999998</c:v>
                </c:pt>
                <c:pt idx="4629">
                  <c:v>265.6629484</c:v>
                </c:pt>
                <c:pt idx="4630">
                  <c:v>265.49483140000001</c:v>
                </c:pt>
                <c:pt idx="4631">
                  <c:v>265.50370850000002</c:v>
                </c:pt>
                <c:pt idx="4632">
                  <c:v>265.35830580000004</c:v>
                </c:pt>
                <c:pt idx="4633">
                  <c:v>265.11376150000001</c:v>
                </c:pt>
                <c:pt idx="4634">
                  <c:v>265.3539222</c:v>
                </c:pt>
                <c:pt idx="4635">
                  <c:v>265.49133190000003</c:v>
                </c:pt>
                <c:pt idx="4636">
                  <c:v>265.40688969999997</c:v>
                </c:pt>
                <c:pt idx="4637">
                  <c:v>265.37279710000001</c:v>
                </c:pt>
                <c:pt idx="4638">
                  <c:v>265.66374400000001</c:v>
                </c:pt>
                <c:pt idx="4639">
                  <c:v>265.89576519999997</c:v>
                </c:pt>
                <c:pt idx="4640">
                  <c:v>265.9001432</c:v>
                </c:pt>
                <c:pt idx="4641">
                  <c:v>266.02671149999998</c:v>
                </c:pt>
                <c:pt idx="4642">
                  <c:v>265.55150409999999</c:v>
                </c:pt>
                <c:pt idx="4643">
                  <c:v>265.35775319999999</c:v>
                </c:pt>
                <c:pt idx="4644">
                  <c:v>265.31756469999999</c:v>
                </c:pt>
                <c:pt idx="4645">
                  <c:v>265.46410780000002</c:v>
                </c:pt>
                <c:pt idx="4646">
                  <c:v>265.47018500000001</c:v>
                </c:pt>
                <c:pt idx="4647">
                  <c:v>265.67680039999999</c:v>
                </c:pt>
                <c:pt idx="4648">
                  <c:v>265.6607601</c:v>
                </c:pt>
                <c:pt idx="4649">
                  <c:v>265.58020759999999</c:v>
                </c:pt>
                <c:pt idx="4650">
                  <c:v>266.1116652</c:v>
                </c:pt>
                <c:pt idx="4651">
                  <c:v>266.1520074</c:v>
                </c:pt>
                <c:pt idx="4652">
                  <c:v>265.73505440000002</c:v>
                </c:pt>
                <c:pt idx="4653">
                  <c:v>265.82784129999999</c:v>
                </c:pt>
                <c:pt idx="4654">
                  <c:v>265.54189080000003</c:v>
                </c:pt>
                <c:pt idx="4655">
                  <c:v>265.73566849999997</c:v>
                </c:pt>
                <c:pt idx="4656">
                  <c:v>265.70159480000001</c:v>
                </c:pt>
                <c:pt idx="4657">
                  <c:v>265.71938180000001</c:v>
                </c:pt>
                <c:pt idx="4658">
                  <c:v>265.70185069999997</c:v>
                </c:pt>
                <c:pt idx="4659">
                  <c:v>265.63090080000001</c:v>
                </c:pt>
                <c:pt idx="4660">
                  <c:v>265.70693690000002</c:v>
                </c:pt>
                <c:pt idx="4661">
                  <c:v>266.00751969999999</c:v>
                </c:pt>
                <c:pt idx="4662">
                  <c:v>265.53401930000001</c:v>
                </c:pt>
                <c:pt idx="4663">
                  <c:v>265.44084789999999</c:v>
                </c:pt>
                <c:pt idx="4664">
                  <c:v>265.36906399999998</c:v>
                </c:pt>
                <c:pt idx="4665">
                  <c:v>265.25622909999998</c:v>
                </c:pt>
                <c:pt idx="4666">
                  <c:v>265.14114710000001</c:v>
                </c:pt>
                <c:pt idx="4667">
                  <c:v>264.97061509999997</c:v>
                </c:pt>
                <c:pt idx="4668">
                  <c:v>265.13481259999998</c:v>
                </c:pt>
                <c:pt idx="4669">
                  <c:v>265.00454089999999</c:v>
                </c:pt>
                <c:pt idx="4670">
                  <c:v>264.87041930000004</c:v>
                </c:pt>
                <c:pt idx="4671">
                  <c:v>265.13286240000002</c:v>
                </c:pt>
                <c:pt idx="4672">
                  <c:v>264.99839059999999</c:v>
                </c:pt>
                <c:pt idx="4673">
                  <c:v>264.75612039999999</c:v>
                </c:pt>
                <c:pt idx="4674">
                  <c:v>264.97780669999997</c:v>
                </c:pt>
                <c:pt idx="4675">
                  <c:v>264.78556559999998</c:v>
                </c:pt>
                <c:pt idx="4676">
                  <c:v>264.44524669999998</c:v>
                </c:pt>
                <c:pt idx="4677">
                  <c:v>264.67509790000003</c:v>
                </c:pt>
                <c:pt idx="4678">
                  <c:v>264.79745489999999</c:v>
                </c:pt>
                <c:pt idx="4679">
                  <c:v>264.86064529999999</c:v>
                </c:pt>
                <c:pt idx="4680">
                  <c:v>265.31705690000001</c:v>
                </c:pt>
                <c:pt idx="4681">
                  <c:v>265.0383104</c:v>
                </c:pt>
                <c:pt idx="4682">
                  <c:v>265.10801989999999</c:v>
                </c:pt>
                <c:pt idx="4683">
                  <c:v>265.1297131</c:v>
                </c:pt>
                <c:pt idx="4684">
                  <c:v>264.89720819999997</c:v>
                </c:pt>
                <c:pt idx="4685">
                  <c:v>265.05125989999999</c:v>
                </c:pt>
                <c:pt idx="4686">
                  <c:v>265.07863409999999</c:v>
                </c:pt>
                <c:pt idx="4687">
                  <c:v>265.1291554</c:v>
                </c:pt>
                <c:pt idx="4688">
                  <c:v>265.36355259999999</c:v>
                </c:pt>
                <c:pt idx="4689">
                  <c:v>265.10344680000003</c:v>
                </c:pt>
                <c:pt idx="4690">
                  <c:v>265.28900650000003</c:v>
                </c:pt>
                <c:pt idx="4691">
                  <c:v>265.52294469999998</c:v>
                </c:pt>
                <c:pt idx="4692">
                  <c:v>265.37463059999999</c:v>
                </c:pt>
                <c:pt idx="4693">
                  <c:v>265.66402210000001</c:v>
                </c:pt>
                <c:pt idx="4694">
                  <c:v>265.10639029999999</c:v>
                </c:pt>
                <c:pt idx="4695">
                  <c:v>265.24798090000002</c:v>
                </c:pt>
                <c:pt idx="4696">
                  <c:v>265.09373729999999</c:v>
                </c:pt>
                <c:pt idx="4697">
                  <c:v>265.36439409999997</c:v>
                </c:pt>
                <c:pt idx="4698">
                  <c:v>265.21663330000001</c:v>
                </c:pt>
                <c:pt idx="4699">
                  <c:v>265.24953140000002</c:v>
                </c:pt>
                <c:pt idx="4700">
                  <c:v>265.05567500000001</c:v>
                </c:pt>
                <c:pt idx="4701">
                  <c:v>265.15793659999997</c:v>
                </c:pt>
                <c:pt idx="4702">
                  <c:v>264.7984654</c:v>
                </c:pt>
                <c:pt idx="4703">
                  <c:v>264.96739659999997</c:v>
                </c:pt>
                <c:pt idx="4704">
                  <c:v>264.95632319999999</c:v>
                </c:pt>
                <c:pt idx="4705">
                  <c:v>265.10728080000001</c:v>
                </c:pt>
                <c:pt idx="4706">
                  <c:v>264.85562219999997</c:v>
                </c:pt>
                <c:pt idx="4707">
                  <c:v>264.53482200000002</c:v>
                </c:pt>
                <c:pt idx="4708">
                  <c:v>264.69237989999999</c:v>
                </c:pt>
                <c:pt idx="4709">
                  <c:v>264.79667799999999</c:v>
                </c:pt>
                <c:pt idx="4710">
                  <c:v>264.61899840000001</c:v>
                </c:pt>
                <c:pt idx="4711">
                  <c:v>264.68244870000001</c:v>
                </c:pt>
                <c:pt idx="4712">
                  <c:v>264.63127900000001</c:v>
                </c:pt>
                <c:pt idx="4713">
                  <c:v>265.0166529</c:v>
                </c:pt>
                <c:pt idx="4714">
                  <c:v>265.27803340000003</c:v>
                </c:pt>
                <c:pt idx="4715">
                  <c:v>265.26796050000002</c:v>
                </c:pt>
                <c:pt idx="4716">
                  <c:v>265.33524699999998</c:v>
                </c:pt>
                <c:pt idx="4717">
                  <c:v>265.01694169999996</c:v>
                </c:pt>
                <c:pt idx="4718">
                  <c:v>265.21648440000001</c:v>
                </c:pt>
                <c:pt idx="4719">
                  <c:v>265.31285159999999</c:v>
                </c:pt>
                <c:pt idx="4720">
                  <c:v>265.26699630000002</c:v>
                </c:pt>
                <c:pt idx="4721">
                  <c:v>265.32273759999998</c:v>
                </c:pt>
                <c:pt idx="4722">
                  <c:v>265.2457359</c:v>
                </c:pt>
                <c:pt idx="4723">
                  <c:v>265.20457730000004</c:v>
                </c:pt>
                <c:pt idx="4724">
                  <c:v>265.41828889999999</c:v>
                </c:pt>
                <c:pt idx="4725">
                  <c:v>265.1589118</c:v>
                </c:pt>
                <c:pt idx="4726">
                  <c:v>265.28222599999998</c:v>
                </c:pt>
                <c:pt idx="4727">
                  <c:v>264.66119300000003</c:v>
                </c:pt>
                <c:pt idx="4728">
                  <c:v>264.95383850000002</c:v>
                </c:pt>
                <c:pt idx="4729">
                  <c:v>265.0690027</c:v>
                </c:pt>
                <c:pt idx="4730">
                  <c:v>265.17338419999999</c:v>
                </c:pt>
                <c:pt idx="4731">
                  <c:v>265.05634240000001</c:v>
                </c:pt>
                <c:pt idx="4732">
                  <c:v>264.71725470000001</c:v>
                </c:pt>
                <c:pt idx="4733">
                  <c:v>264.86133469999999</c:v>
                </c:pt>
                <c:pt idx="4734">
                  <c:v>265.03181769999998</c:v>
                </c:pt>
                <c:pt idx="4735">
                  <c:v>265.18988669999999</c:v>
                </c:pt>
                <c:pt idx="4736">
                  <c:v>265.0719608</c:v>
                </c:pt>
                <c:pt idx="4737">
                  <c:v>264.88871230000001</c:v>
                </c:pt>
                <c:pt idx="4738">
                  <c:v>265.0792323</c:v>
                </c:pt>
                <c:pt idx="4739">
                  <c:v>265.13619879999999</c:v>
                </c:pt>
                <c:pt idx="4740">
                  <c:v>265.08805480000001</c:v>
                </c:pt>
                <c:pt idx="4741">
                  <c:v>265.1891842</c:v>
                </c:pt>
                <c:pt idx="4742">
                  <c:v>265.43805739999999</c:v>
                </c:pt>
                <c:pt idx="4743">
                  <c:v>265.21497369999997</c:v>
                </c:pt>
                <c:pt idx="4744">
                  <c:v>265.12501170000002</c:v>
                </c:pt>
                <c:pt idx="4745">
                  <c:v>265.40825990000002</c:v>
                </c:pt>
                <c:pt idx="4746">
                  <c:v>265.15207500000002</c:v>
                </c:pt>
                <c:pt idx="4747">
                  <c:v>264.8793695</c:v>
                </c:pt>
                <c:pt idx="4748">
                  <c:v>264.74198430000001</c:v>
                </c:pt>
                <c:pt idx="4749">
                  <c:v>264.85087240000001</c:v>
                </c:pt>
                <c:pt idx="4750">
                  <c:v>264.96062290000003</c:v>
                </c:pt>
                <c:pt idx="4751">
                  <c:v>265.03435350000001</c:v>
                </c:pt>
                <c:pt idx="4752">
                  <c:v>264.97061919999999</c:v>
                </c:pt>
                <c:pt idx="4753">
                  <c:v>265.49143980000002</c:v>
                </c:pt>
                <c:pt idx="4754">
                  <c:v>265.14523700000001</c:v>
                </c:pt>
                <c:pt idx="4755">
                  <c:v>264.98935449999999</c:v>
                </c:pt>
                <c:pt idx="4756">
                  <c:v>265.05400830000002</c:v>
                </c:pt>
                <c:pt idx="4757">
                  <c:v>265.05947800000001</c:v>
                </c:pt>
                <c:pt idx="4758">
                  <c:v>265.35071729999999</c:v>
                </c:pt>
                <c:pt idx="4759">
                  <c:v>265.60908710000001</c:v>
                </c:pt>
                <c:pt idx="4760">
                  <c:v>265.41587580000004</c:v>
                </c:pt>
                <c:pt idx="4761">
                  <c:v>265.46896420000002</c:v>
                </c:pt>
                <c:pt idx="4762">
                  <c:v>265.16848049999999</c:v>
                </c:pt>
                <c:pt idx="4763">
                  <c:v>265.26199259999999</c:v>
                </c:pt>
                <c:pt idx="4764">
                  <c:v>265.13794619999999</c:v>
                </c:pt>
                <c:pt idx="4765">
                  <c:v>265.5484687</c:v>
                </c:pt>
                <c:pt idx="4766">
                  <c:v>265.18276180000004</c:v>
                </c:pt>
                <c:pt idx="4767">
                  <c:v>264.84387079999999</c:v>
                </c:pt>
                <c:pt idx="4768">
                  <c:v>264.7867033</c:v>
                </c:pt>
                <c:pt idx="4769">
                  <c:v>264.72234049999997</c:v>
                </c:pt>
                <c:pt idx="4770">
                  <c:v>265.07672000000002</c:v>
                </c:pt>
                <c:pt idx="4771">
                  <c:v>265.5123418</c:v>
                </c:pt>
                <c:pt idx="4772">
                  <c:v>265.2381264</c:v>
                </c:pt>
                <c:pt idx="4773">
                  <c:v>265.2937235</c:v>
                </c:pt>
                <c:pt idx="4774">
                  <c:v>265.30973019999999</c:v>
                </c:pt>
                <c:pt idx="4775">
                  <c:v>265.20876099999998</c:v>
                </c:pt>
                <c:pt idx="4776">
                  <c:v>264.89050420000001</c:v>
                </c:pt>
                <c:pt idx="4777">
                  <c:v>265.00552090000002</c:v>
                </c:pt>
                <c:pt idx="4778">
                  <c:v>265.19386030000004</c:v>
                </c:pt>
                <c:pt idx="4779">
                  <c:v>265.20364239999998</c:v>
                </c:pt>
                <c:pt idx="4780">
                  <c:v>265.28889290000001</c:v>
                </c:pt>
                <c:pt idx="4781">
                  <c:v>264.985523</c:v>
                </c:pt>
                <c:pt idx="4782">
                  <c:v>265.02156000000002</c:v>
                </c:pt>
                <c:pt idx="4783">
                  <c:v>264.95755230000003</c:v>
                </c:pt>
                <c:pt idx="4784">
                  <c:v>265.15636649999999</c:v>
                </c:pt>
                <c:pt idx="4785">
                  <c:v>265.1793308</c:v>
                </c:pt>
                <c:pt idx="4786">
                  <c:v>265.43942700000002</c:v>
                </c:pt>
                <c:pt idx="4787">
                  <c:v>265.41824109999999</c:v>
                </c:pt>
                <c:pt idx="4788">
                  <c:v>265.30201569999997</c:v>
                </c:pt>
                <c:pt idx="4789">
                  <c:v>265.41959939999998</c:v>
                </c:pt>
                <c:pt idx="4790">
                  <c:v>265.46324900000002</c:v>
                </c:pt>
                <c:pt idx="4791">
                  <c:v>265.21375330000001</c:v>
                </c:pt>
                <c:pt idx="4792">
                  <c:v>265.42045819999998</c:v>
                </c:pt>
                <c:pt idx="4793">
                  <c:v>265.72031019999997</c:v>
                </c:pt>
                <c:pt idx="4794">
                  <c:v>265.30154619999996</c:v>
                </c:pt>
                <c:pt idx="4795">
                  <c:v>265.78502789999999</c:v>
                </c:pt>
                <c:pt idx="4796">
                  <c:v>265.57462900000002</c:v>
                </c:pt>
                <c:pt idx="4797">
                  <c:v>265.16379109999997</c:v>
                </c:pt>
                <c:pt idx="4798">
                  <c:v>265.03402679999999</c:v>
                </c:pt>
                <c:pt idx="4799">
                  <c:v>264.90099509999999</c:v>
                </c:pt>
                <c:pt idx="4800">
                  <c:v>264.94046209999999</c:v>
                </c:pt>
                <c:pt idx="4801">
                  <c:v>265.05769179999999</c:v>
                </c:pt>
                <c:pt idx="4802">
                  <c:v>264.88482529999999</c:v>
                </c:pt>
                <c:pt idx="4803">
                  <c:v>265.04007740000003</c:v>
                </c:pt>
                <c:pt idx="4804">
                  <c:v>264.8395352</c:v>
                </c:pt>
                <c:pt idx="4805">
                  <c:v>264.81332140000001</c:v>
                </c:pt>
                <c:pt idx="4806">
                  <c:v>264.65442000000002</c:v>
                </c:pt>
                <c:pt idx="4807">
                  <c:v>265.003513</c:v>
                </c:pt>
                <c:pt idx="4808">
                  <c:v>264.98453039999998</c:v>
                </c:pt>
                <c:pt idx="4809">
                  <c:v>265.02511179999999</c:v>
                </c:pt>
                <c:pt idx="4810">
                  <c:v>265.3749363</c:v>
                </c:pt>
                <c:pt idx="4811">
                  <c:v>265.13608449999998</c:v>
                </c:pt>
                <c:pt idx="4812">
                  <c:v>265.00577340000001</c:v>
                </c:pt>
                <c:pt idx="4813">
                  <c:v>264.80379069999998</c:v>
                </c:pt>
                <c:pt idx="4814">
                  <c:v>264.7889055</c:v>
                </c:pt>
                <c:pt idx="4815">
                  <c:v>264.95412190000002</c:v>
                </c:pt>
                <c:pt idx="4816">
                  <c:v>264.92040009999999</c:v>
                </c:pt>
                <c:pt idx="4817">
                  <c:v>264.81437769999997</c:v>
                </c:pt>
                <c:pt idx="4818">
                  <c:v>264.98385080000003</c:v>
                </c:pt>
                <c:pt idx="4819">
                  <c:v>264.98436290000001</c:v>
                </c:pt>
                <c:pt idx="4820">
                  <c:v>264.99319639999999</c:v>
                </c:pt>
                <c:pt idx="4821">
                  <c:v>264.74928779999999</c:v>
                </c:pt>
                <c:pt idx="4822">
                  <c:v>264.57895009999999</c:v>
                </c:pt>
                <c:pt idx="4823">
                  <c:v>264.7245916</c:v>
                </c:pt>
                <c:pt idx="4824">
                  <c:v>264.71527280000004</c:v>
                </c:pt>
                <c:pt idx="4825">
                  <c:v>264.92235729999999</c:v>
                </c:pt>
                <c:pt idx="4826">
                  <c:v>264.8644357</c:v>
                </c:pt>
                <c:pt idx="4827">
                  <c:v>264.82640069999997</c:v>
                </c:pt>
                <c:pt idx="4828">
                  <c:v>264.53127269999999</c:v>
                </c:pt>
                <c:pt idx="4829">
                  <c:v>264.58735239999999</c:v>
                </c:pt>
                <c:pt idx="4830">
                  <c:v>264.67122849999998</c:v>
                </c:pt>
                <c:pt idx="4831">
                  <c:v>264.5979342</c:v>
                </c:pt>
                <c:pt idx="4832">
                  <c:v>264.84138799999999</c:v>
                </c:pt>
                <c:pt idx="4833">
                  <c:v>265.18897870000001</c:v>
                </c:pt>
                <c:pt idx="4834">
                  <c:v>265.01694230000004</c:v>
                </c:pt>
                <c:pt idx="4835">
                  <c:v>264.72145999999998</c:v>
                </c:pt>
                <c:pt idx="4836">
                  <c:v>264.7580256</c:v>
                </c:pt>
                <c:pt idx="4837">
                  <c:v>264.76034179999999</c:v>
                </c:pt>
                <c:pt idx="4838">
                  <c:v>264.80581819999998</c:v>
                </c:pt>
                <c:pt idx="4839">
                  <c:v>264.89435099999997</c:v>
                </c:pt>
                <c:pt idx="4840">
                  <c:v>264.97994110000002</c:v>
                </c:pt>
                <c:pt idx="4841">
                  <c:v>264.68502369999999</c:v>
                </c:pt>
                <c:pt idx="4842">
                  <c:v>264.81050329999999</c:v>
                </c:pt>
                <c:pt idx="4843">
                  <c:v>264.83526599999999</c:v>
                </c:pt>
                <c:pt idx="4844">
                  <c:v>264.61844009999999</c:v>
                </c:pt>
                <c:pt idx="4845">
                  <c:v>264.82708630000002</c:v>
                </c:pt>
                <c:pt idx="4846">
                  <c:v>264.89201589999999</c:v>
                </c:pt>
                <c:pt idx="4847">
                  <c:v>264.7344971</c:v>
                </c:pt>
                <c:pt idx="4848">
                  <c:v>264.75309490000001</c:v>
                </c:pt>
                <c:pt idx="4849">
                  <c:v>264.92787079999999</c:v>
                </c:pt>
                <c:pt idx="4850">
                  <c:v>264.7082345</c:v>
                </c:pt>
                <c:pt idx="4851">
                  <c:v>264.3939651</c:v>
                </c:pt>
                <c:pt idx="4852">
                  <c:v>264.49088039999998</c:v>
                </c:pt>
                <c:pt idx="4853">
                  <c:v>264.83583499999997</c:v>
                </c:pt>
                <c:pt idx="4854">
                  <c:v>264.8585051</c:v>
                </c:pt>
                <c:pt idx="4855">
                  <c:v>264.64409949999998</c:v>
                </c:pt>
                <c:pt idx="4856">
                  <c:v>264.7754774</c:v>
                </c:pt>
                <c:pt idx="4857">
                  <c:v>264.62787250000002</c:v>
                </c:pt>
                <c:pt idx="4858">
                  <c:v>264.76568680000003</c:v>
                </c:pt>
                <c:pt idx="4859">
                  <c:v>264.6443271</c:v>
                </c:pt>
                <c:pt idx="4860">
                  <c:v>264.74833840000002</c:v>
                </c:pt>
                <c:pt idx="4861">
                  <c:v>264.91325640000002</c:v>
                </c:pt>
                <c:pt idx="4862">
                  <c:v>264.71459069999997</c:v>
                </c:pt>
                <c:pt idx="4863">
                  <c:v>264.81015230000003</c:v>
                </c:pt>
                <c:pt idx="4864">
                  <c:v>264.74679380000003</c:v>
                </c:pt>
                <c:pt idx="4865">
                  <c:v>264.72140159999998</c:v>
                </c:pt>
                <c:pt idx="4866">
                  <c:v>264.69768440000001</c:v>
                </c:pt>
                <c:pt idx="4867">
                  <c:v>264.76460550000002</c:v>
                </c:pt>
                <c:pt idx="4868">
                  <c:v>265.0584442</c:v>
                </c:pt>
                <c:pt idx="4869">
                  <c:v>264.88447960000002</c:v>
                </c:pt>
                <c:pt idx="4870">
                  <c:v>264.81640950000002</c:v>
                </c:pt>
                <c:pt idx="4871">
                  <c:v>264.8874252</c:v>
                </c:pt>
                <c:pt idx="4872">
                  <c:v>264.83710960000002</c:v>
                </c:pt>
                <c:pt idx="4873">
                  <c:v>264.83575630000001</c:v>
                </c:pt>
                <c:pt idx="4874">
                  <c:v>264.8731176</c:v>
                </c:pt>
                <c:pt idx="4875">
                  <c:v>264.70042369999999</c:v>
                </c:pt>
                <c:pt idx="4876">
                  <c:v>264.62334129999999</c:v>
                </c:pt>
                <c:pt idx="4877">
                  <c:v>264.60822300000001</c:v>
                </c:pt>
                <c:pt idx="4878">
                  <c:v>264.53715869999996</c:v>
                </c:pt>
                <c:pt idx="4879">
                  <c:v>264.82322699999997</c:v>
                </c:pt>
                <c:pt idx="4880">
                  <c:v>264.77424250000001</c:v>
                </c:pt>
                <c:pt idx="4881">
                  <c:v>264.86801980000001</c:v>
                </c:pt>
                <c:pt idx="4882">
                  <c:v>264.85201960000001</c:v>
                </c:pt>
                <c:pt idx="4883">
                  <c:v>264.45036249999998</c:v>
                </c:pt>
                <c:pt idx="4884">
                  <c:v>264.79570630000001</c:v>
                </c:pt>
                <c:pt idx="4885">
                  <c:v>264.7125163</c:v>
                </c:pt>
                <c:pt idx="4886">
                  <c:v>264.6832349</c:v>
                </c:pt>
                <c:pt idx="4887">
                  <c:v>264.4453259</c:v>
                </c:pt>
                <c:pt idx="4888">
                  <c:v>264.46956419999998</c:v>
                </c:pt>
                <c:pt idx="4889">
                  <c:v>264.58330059999997</c:v>
                </c:pt>
                <c:pt idx="4890">
                  <c:v>264.6808039</c:v>
                </c:pt>
                <c:pt idx="4891">
                  <c:v>264.85121190000001</c:v>
                </c:pt>
                <c:pt idx="4892">
                  <c:v>264.88315140000003</c:v>
                </c:pt>
                <c:pt idx="4893">
                  <c:v>264.97245939999999</c:v>
                </c:pt>
                <c:pt idx="4894">
                  <c:v>264.80361390000002</c:v>
                </c:pt>
                <c:pt idx="4895">
                  <c:v>264.7083475</c:v>
                </c:pt>
                <c:pt idx="4896">
                  <c:v>264.85409809999999</c:v>
                </c:pt>
                <c:pt idx="4897">
                  <c:v>264.79623480000004</c:v>
                </c:pt>
                <c:pt idx="4898">
                  <c:v>264.81221970000001</c:v>
                </c:pt>
                <c:pt idx="4899">
                  <c:v>264.96041819999999</c:v>
                </c:pt>
                <c:pt idx="4900">
                  <c:v>264.81770260000002</c:v>
                </c:pt>
                <c:pt idx="4901">
                  <c:v>264.53844079999999</c:v>
                </c:pt>
                <c:pt idx="4902">
                  <c:v>264.73046499999998</c:v>
                </c:pt>
                <c:pt idx="4903">
                  <c:v>264.77620289999999</c:v>
                </c:pt>
                <c:pt idx="4904">
                  <c:v>264.86075949999997</c:v>
                </c:pt>
                <c:pt idx="4905">
                  <c:v>264.60448480000002</c:v>
                </c:pt>
                <c:pt idx="4906">
                  <c:v>264.56703649999997</c:v>
                </c:pt>
                <c:pt idx="4907">
                  <c:v>264.61712749999998</c:v>
                </c:pt>
                <c:pt idx="4908">
                  <c:v>264.82718560000001</c:v>
                </c:pt>
                <c:pt idx="4909">
                  <c:v>264.85390460000002</c:v>
                </c:pt>
                <c:pt idx="4910">
                  <c:v>265.09422119999999</c:v>
                </c:pt>
                <c:pt idx="4911">
                  <c:v>264.98004739999999</c:v>
                </c:pt>
                <c:pt idx="4912">
                  <c:v>265.18916359999997</c:v>
                </c:pt>
                <c:pt idx="4913">
                  <c:v>265.1712832</c:v>
                </c:pt>
                <c:pt idx="4914">
                  <c:v>264.93481909999997</c:v>
                </c:pt>
                <c:pt idx="4915">
                  <c:v>264.99663930000003</c:v>
                </c:pt>
                <c:pt idx="4916">
                  <c:v>265.08690519999999</c:v>
                </c:pt>
                <c:pt idx="4917">
                  <c:v>265.3214279</c:v>
                </c:pt>
                <c:pt idx="4918">
                  <c:v>265.01747560000001</c:v>
                </c:pt>
                <c:pt idx="4919">
                  <c:v>265.07765540000003</c:v>
                </c:pt>
                <c:pt idx="4920">
                  <c:v>264.9503292</c:v>
                </c:pt>
                <c:pt idx="4921">
                  <c:v>264.97172719999998</c:v>
                </c:pt>
                <c:pt idx="4922">
                  <c:v>264.80873109999999</c:v>
                </c:pt>
                <c:pt idx="4923">
                  <c:v>264.52160330000004</c:v>
                </c:pt>
                <c:pt idx="4924">
                  <c:v>264.52424580000002</c:v>
                </c:pt>
                <c:pt idx="4925">
                  <c:v>264.53997770000001</c:v>
                </c:pt>
                <c:pt idx="4926">
                  <c:v>264.58315590000001</c:v>
                </c:pt>
                <c:pt idx="4927">
                  <c:v>264.70447940000003</c:v>
                </c:pt>
                <c:pt idx="4928">
                  <c:v>264.5816183</c:v>
                </c:pt>
                <c:pt idx="4929">
                  <c:v>264.50107200000002</c:v>
                </c:pt>
                <c:pt idx="4930">
                  <c:v>264.59119939999999</c:v>
                </c:pt>
                <c:pt idx="4931">
                  <c:v>264.74207230000002</c:v>
                </c:pt>
                <c:pt idx="4932">
                  <c:v>264.48958980000003</c:v>
                </c:pt>
                <c:pt idx="4933">
                  <c:v>264.32743069999998</c:v>
                </c:pt>
                <c:pt idx="4934">
                  <c:v>264.3238657</c:v>
                </c:pt>
                <c:pt idx="4935">
                  <c:v>264.39857499999999</c:v>
                </c:pt>
                <c:pt idx="4936">
                  <c:v>264.66162869999999</c:v>
                </c:pt>
                <c:pt idx="4937">
                  <c:v>264.62835940000002</c:v>
                </c:pt>
                <c:pt idx="4938">
                  <c:v>265.08616169999999</c:v>
                </c:pt>
                <c:pt idx="4939">
                  <c:v>264.97877080000001</c:v>
                </c:pt>
                <c:pt idx="4940">
                  <c:v>264.81043510000001</c:v>
                </c:pt>
                <c:pt idx="4941">
                  <c:v>264.8596958</c:v>
                </c:pt>
                <c:pt idx="4942">
                  <c:v>265.0304127</c:v>
                </c:pt>
                <c:pt idx="4943">
                  <c:v>265.08008840000002</c:v>
                </c:pt>
                <c:pt idx="4944">
                  <c:v>264.81798359999999</c:v>
                </c:pt>
                <c:pt idx="4945">
                  <c:v>264.45036640000001</c:v>
                </c:pt>
                <c:pt idx="4946">
                  <c:v>264.40745319999996</c:v>
                </c:pt>
                <c:pt idx="4947">
                  <c:v>264.65738870000001</c:v>
                </c:pt>
                <c:pt idx="4948">
                  <c:v>264.3876909</c:v>
                </c:pt>
                <c:pt idx="4949">
                  <c:v>264.3979827</c:v>
                </c:pt>
                <c:pt idx="4950">
                  <c:v>264.63034019999998</c:v>
                </c:pt>
                <c:pt idx="4951">
                  <c:v>264.74299050000002</c:v>
                </c:pt>
                <c:pt idx="4952">
                  <c:v>264.60574580000002</c:v>
                </c:pt>
                <c:pt idx="4953">
                  <c:v>264.53393340000002</c:v>
                </c:pt>
                <c:pt idx="4954">
                  <c:v>264.77472419999998</c:v>
                </c:pt>
                <c:pt idx="4955">
                  <c:v>264.61569730000002</c:v>
                </c:pt>
                <c:pt idx="4956">
                  <c:v>264.51012559999998</c:v>
                </c:pt>
                <c:pt idx="4957">
                  <c:v>264.07053810000002</c:v>
                </c:pt>
                <c:pt idx="4958">
                  <c:v>264.10776559999999</c:v>
                </c:pt>
                <c:pt idx="4959">
                  <c:v>264.16533090000001</c:v>
                </c:pt>
                <c:pt idx="4960">
                  <c:v>264.48590339999998</c:v>
                </c:pt>
                <c:pt idx="4961">
                  <c:v>264.72009150000002</c:v>
                </c:pt>
                <c:pt idx="4962">
                  <c:v>264.64072680000004</c:v>
                </c:pt>
                <c:pt idx="4963">
                  <c:v>264.81027740000002</c:v>
                </c:pt>
                <c:pt idx="4964">
                  <c:v>264.63627930000001</c:v>
                </c:pt>
                <c:pt idx="4965">
                  <c:v>264.66011800000001</c:v>
                </c:pt>
                <c:pt idx="4966">
                  <c:v>264.52548050000001</c:v>
                </c:pt>
                <c:pt idx="4967">
                  <c:v>264.53354139999999</c:v>
                </c:pt>
                <c:pt idx="4968">
                  <c:v>264.8477274</c:v>
                </c:pt>
                <c:pt idx="4969">
                  <c:v>264.72184549999997</c:v>
                </c:pt>
                <c:pt idx="4970">
                  <c:v>264.6569892</c:v>
                </c:pt>
                <c:pt idx="4971">
                  <c:v>264.6061977</c:v>
                </c:pt>
                <c:pt idx="4972">
                  <c:v>264.79548740000001</c:v>
                </c:pt>
                <c:pt idx="4973">
                  <c:v>264.81847290000002</c:v>
                </c:pt>
                <c:pt idx="4974">
                  <c:v>264.66579480000001</c:v>
                </c:pt>
                <c:pt idx="4975">
                  <c:v>264.82696199999998</c:v>
                </c:pt>
                <c:pt idx="4976">
                  <c:v>264.5619757</c:v>
                </c:pt>
                <c:pt idx="4977">
                  <c:v>264.37650600000001</c:v>
                </c:pt>
                <c:pt idx="4978">
                  <c:v>264.21555009999997</c:v>
                </c:pt>
                <c:pt idx="4979">
                  <c:v>264.14853399999998</c:v>
                </c:pt>
                <c:pt idx="4980">
                  <c:v>264.09375679999999</c:v>
                </c:pt>
                <c:pt idx="4981">
                  <c:v>263.98248699999999</c:v>
                </c:pt>
                <c:pt idx="4982">
                  <c:v>264.13593659999998</c:v>
                </c:pt>
                <c:pt idx="4983">
                  <c:v>264.393867</c:v>
                </c:pt>
                <c:pt idx="4984">
                  <c:v>264.18901519999997</c:v>
                </c:pt>
                <c:pt idx="4985">
                  <c:v>264.17846759999998</c:v>
                </c:pt>
                <c:pt idx="4986">
                  <c:v>263.80762479999999</c:v>
                </c:pt>
                <c:pt idx="4987">
                  <c:v>263.7554111</c:v>
                </c:pt>
                <c:pt idx="4988">
                  <c:v>264.08061650000002</c:v>
                </c:pt>
                <c:pt idx="4989">
                  <c:v>263.91776110000001</c:v>
                </c:pt>
                <c:pt idx="4990">
                  <c:v>264.04247759999998</c:v>
                </c:pt>
                <c:pt idx="4991">
                  <c:v>264.26428490000001</c:v>
                </c:pt>
                <c:pt idx="4992">
                  <c:v>264.0589286</c:v>
                </c:pt>
                <c:pt idx="4993">
                  <c:v>264.27663159999997</c:v>
                </c:pt>
                <c:pt idx="4994">
                  <c:v>264.2477384</c:v>
                </c:pt>
                <c:pt idx="4995">
                  <c:v>264.54077890000002</c:v>
                </c:pt>
                <c:pt idx="4996">
                  <c:v>264.49488789999998</c:v>
                </c:pt>
                <c:pt idx="4997">
                  <c:v>264.5125433</c:v>
                </c:pt>
                <c:pt idx="4998">
                  <c:v>264.42079009999998</c:v>
                </c:pt>
                <c:pt idx="4999">
                  <c:v>264.1928886</c:v>
                </c:pt>
                <c:pt idx="5000">
                  <c:v>264.17129119999998</c:v>
                </c:pt>
                <c:pt idx="5001">
                  <c:v>264.04640119999999</c:v>
                </c:pt>
                <c:pt idx="5002">
                  <c:v>263.94747339999998</c:v>
                </c:pt>
                <c:pt idx="5003">
                  <c:v>264.28014680000001</c:v>
                </c:pt>
                <c:pt idx="5004">
                  <c:v>264.57412349999998</c:v>
                </c:pt>
                <c:pt idx="5005">
                  <c:v>264.38085660000002</c:v>
                </c:pt>
                <c:pt idx="5006">
                  <c:v>265.04269579999999</c:v>
                </c:pt>
                <c:pt idx="5007">
                  <c:v>264.7406957</c:v>
                </c:pt>
                <c:pt idx="5008">
                  <c:v>264.82341859999997</c:v>
                </c:pt>
                <c:pt idx="5009">
                  <c:v>264.90307130000002</c:v>
                </c:pt>
                <c:pt idx="5010">
                  <c:v>264.64005069999996</c:v>
                </c:pt>
                <c:pt idx="5011">
                  <c:v>264.7808569</c:v>
                </c:pt>
                <c:pt idx="5012">
                  <c:v>264.87024809999997</c:v>
                </c:pt>
                <c:pt idx="5013">
                  <c:v>264.63019750000001</c:v>
                </c:pt>
                <c:pt idx="5014">
                  <c:v>264.62363540000001</c:v>
                </c:pt>
                <c:pt idx="5015">
                  <c:v>264.51601099999999</c:v>
                </c:pt>
                <c:pt idx="5016">
                  <c:v>264.38656109999999</c:v>
                </c:pt>
                <c:pt idx="5017">
                  <c:v>264.3427246</c:v>
                </c:pt>
                <c:pt idx="5018">
                  <c:v>264.57780150000002</c:v>
                </c:pt>
                <c:pt idx="5019">
                  <c:v>264.39790419999997</c:v>
                </c:pt>
                <c:pt idx="5020">
                  <c:v>264.3562364</c:v>
                </c:pt>
                <c:pt idx="5021">
                  <c:v>264.1447938</c:v>
                </c:pt>
                <c:pt idx="5022">
                  <c:v>264.2505324</c:v>
                </c:pt>
                <c:pt idx="5023">
                  <c:v>264.23491680000001</c:v>
                </c:pt>
                <c:pt idx="5024">
                  <c:v>264.1633903</c:v>
                </c:pt>
                <c:pt idx="5025">
                  <c:v>264.05482560000002</c:v>
                </c:pt>
                <c:pt idx="5026">
                  <c:v>264.1753162</c:v>
                </c:pt>
                <c:pt idx="5027">
                  <c:v>263.97625540000001</c:v>
                </c:pt>
                <c:pt idx="5028">
                  <c:v>264.07431300000002</c:v>
                </c:pt>
                <c:pt idx="5029">
                  <c:v>264.37168030000004</c:v>
                </c:pt>
                <c:pt idx="5030">
                  <c:v>264.38677519999999</c:v>
                </c:pt>
                <c:pt idx="5031">
                  <c:v>264.58083519999997</c:v>
                </c:pt>
                <c:pt idx="5032">
                  <c:v>264.70287480000002</c:v>
                </c:pt>
                <c:pt idx="5033">
                  <c:v>264.6585705</c:v>
                </c:pt>
                <c:pt idx="5034">
                  <c:v>264.62765430000002</c:v>
                </c:pt>
                <c:pt idx="5035">
                  <c:v>264.59713490000001</c:v>
                </c:pt>
                <c:pt idx="5036">
                  <c:v>264.71183559999997</c:v>
                </c:pt>
                <c:pt idx="5037">
                  <c:v>264.36072730000001</c:v>
                </c:pt>
                <c:pt idx="5038">
                  <c:v>264.23610960000002</c:v>
                </c:pt>
                <c:pt idx="5039">
                  <c:v>264.388734</c:v>
                </c:pt>
                <c:pt idx="5040">
                  <c:v>264.49978759999999</c:v>
                </c:pt>
                <c:pt idx="5041">
                  <c:v>264.22893640000001</c:v>
                </c:pt>
                <c:pt idx="5042">
                  <c:v>264.2391058</c:v>
                </c:pt>
                <c:pt idx="5043">
                  <c:v>264.22428030000003</c:v>
                </c:pt>
                <c:pt idx="5044">
                  <c:v>264.23680230000002</c:v>
                </c:pt>
                <c:pt idx="5045">
                  <c:v>264.24504109999998</c:v>
                </c:pt>
                <c:pt idx="5046">
                  <c:v>264.034808</c:v>
                </c:pt>
                <c:pt idx="5047">
                  <c:v>263.80260850000002</c:v>
                </c:pt>
                <c:pt idx="5048">
                  <c:v>264.03475830000002</c:v>
                </c:pt>
                <c:pt idx="5049">
                  <c:v>263.9539977</c:v>
                </c:pt>
                <c:pt idx="5050">
                  <c:v>264.18979810000002</c:v>
                </c:pt>
                <c:pt idx="5051">
                  <c:v>264.30906759999999</c:v>
                </c:pt>
                <c:pt idx="5052">
                  <c:v>263.93556590000003</c:v>
                </c:pt>
                <c:pt idx="5053">
                  <c:v>263.92842469999999</c:v>
                </c:pt>
                <c:pt idx="5054">
                  <c:v>264.15736379999998</c:v>
                </c:pt>
                <c:pt idx="5055">
                  <c:v>264.10565730000002</c:v>
                </c:pt>
                <c:pt idx="5056">
                  <c:v>264.16570339999998</c:v>
                </c:pt>
                <c:pt idx="5057">
                  <c:v>264.26908370000001</c:v>
                </c:pt>
                <c:pt idx="5058">
                  <c:v>264.46225659999999</c:v>
                </c:pt>
                <c:pt idx="5059">
                  <c:v>264.52984269999996</c:v>
                </c:pt>
                <c:pt idx="5060">
                  <c:v>264.2293234</c:v>
                </c:pt>
                <c:pt idx="5061">
                  <c:v>264.20563199999998</c:v>
                </c:pt>
                <c:pt idx="5062">
                  <c:v>264.2863193</c:v>
                </c:pt>
                <c:pt idx="5063">
                  <c:v>264.030056</c:v>
                </c:pt>
                <c:pt idx="5064">
                  <c:v>264.06300950000002</c:v>
                </c:pt>
                <c:pt idx="5065">
                  <c:v>264.08571469999998</c:v>
                </c:pt>
                <c:pt idx="5066">
                  <c:v>264.03631469999999</c:v>
                </c:pt>
                <c:pt idx="5067">
                  <c:v>263.95828130000001</c:v>
                </c:pt>
                <c:pt idx="5068">
                  <c:v>263.7701313</c:v>
                </c:pt>
                <c:pt idx="5069">
                  <c:v>263.67810420000001</c:v>
                </c:pt>
                <c:pt idx="5070">
                  <c:v>263.65946150000002</c:v>
                </c:pt>
                <c:pt idx="5071">
                  <c:v>263.90413039999999</c:v>
                </c:pt>
                <c:pt idx="5072">
                  <c:v>264.21913810000001</c:v>
                </c:pt>
                <c:pt idx="5073">
                  <c:v>264.32268499999998</c:v>
                </c:pt>
                <c:pt idx="5074">
                  <c:v>263.87618230000004</c:v>
                </c:pt>
                <c:pt idx="5075">
                  <c:v>263.78196989999998</c:v>
                </c:pt>
                <c:pt idx="5076">
                  <c:v>264.03709670000001</c:v>
                </c:pt>
                <c:pt idx="5077">
                  <c:v>264.31784529999999</c:v>
                </c:pt>
                <c:pt idx="5078">
                  <c:v>264.36768089999998</c:v>
                </c:pt>
                <c:pt idx="5079">
                  <c:v>264.24599430000001</c:v>
                </c:pt>
                <c:pt idx="5080">
                  <c:v>264.33545459999999</c:v>
                </c:pt>
                <c:pt idx="5081">
                  <c:v>264.18458580000004</c:v>
                </c:pt>
                <c:pt idx="5082">
                  <c:v>264.36601200000001</c:v>
                </c:pt>
                <c:pt idx="5083">
                  <c:v>264.30130339999999</c:v>
                </c:pt>
                <c:pt idx="5084">
                  <c:v>264.12568369999997</c:v>
                </c:pt>
                <c:pt idx="5085">
                  <c:v>264.15357669999997</c:v>
                </c:pt>
                <c:pt idx="5086">
                  <c:v>264.18532740000001</c:v>
                </c:pt>
                <c:pt idx="5087">
                  <c:v>264.46050070000001</c:v>
                </c:pt>
                <c:pt idx="5088">
                  <c:v>264.45908580000003</c:v>
                </c:pt>
                <c:pt idx="5089">
                  <c:v>264.16319440000001</c:v>
                </c:pt>
                <c:pt idx="5090">
                  <c:v>264.09525209999998</c:v>
                </c:pt>
                <c:pt idx="5091">
                  <c:v>264.0276197</c:v>
                </c:pt>
                <c:pt idx="5092">
                  <c:v>263.9145891</c:v>
                </c:pt>
                <c:pt idx="5093">
                  <c:v>264.05884159999999</c:v>
                </c:pt>
                <c:pt idx="5094">
                  <c:v>264.04933669999997</c:v>
                </c:pt>
                <c:pt idx="5095">
                  <c:v>263.94400860000002</c:v>
                </c:pt>
                <c:pt idx="5096">
                  <c:v>263.9903764</c:v>
                </c:pt>
                <c:pt idx="5097">
                  <c:v>264.02336270000001</c:v>
                </c:pt>
                <c:pt idx="5098">
                  <c:v>264.24361669999996</c:v>
                </c:pt>
                <c:pt idx="5099">
                  <c:v>264.06096650000001</c:v>
                </c:pt>
                <c:pt idx="5100">
                  <c:v>264.04128659999998</c:v>
                </c:pt>
                <c:pt idx="5101">
                  <c:v>264.16930530000002</c:v>
                </c:pt>
                <c:pt idx="5102">
                  <c:v>263.7817561</c:v>
                </c:pt>
                <c:pt idx="5103">
                  <c:v>263.85901819999998</c:v>
                </c:pt>
                <c:pt idx="5104">
                  <c:v>264.0686159</c:v>
                </c:pt>
                <c:pt idx="5105">
                  <c:v>263.8867108</c:v>
                </c:pt>
                <c:pt idx="5106">
                  <c:v>263.66315109999999</c:v>
                </c:pt>
                <c:pt idx="5107">
                  <c:v>263.84012319999999</c:v>
                </c:pt>
                <c:pt idx="5108">
                  <c:v>264.03295480000003</c:v>
                </c:pt>
                <c:pt idx="5109">
                  <c:v>264.11812450000002</c:v>
                </c:pt>
                <c:pt idx="5110">
                  <c:v>263.84437500000001</c:v>
                </c:pt>
                <c:pt idx="5111">
                  <c:v>264.00749189999999</c:v>
                </c:pt>
                <c:pt idx="5112">
                  <c:v>264.00573659999998</c:v>
                </c:pt>
                <c:pt idx="5113">
                  <c:v>264.13073409999998</c:v>
                </c:pt>
                <c:pt idx="5114">
                  <c:v>264.19505709999999</c:v>
                </c:pt>
                <c:pt idx="5115">
                  <c:v>264.34945569999996</c:v>
                </c:pt>
                <c:pt idx="5116">
                  <c:v>264.25498229999999</c:v>
                </c:pt>
                <c:pt idx="5117">
                  <c:v>264.14352250000002</c:v>
                </c:pt>
                <c:pt idx="5118">
                  <c:v>264.35350949999997</c:v>
                </c:pt>
                <c:pt idx="5119">
                  <c:v>264.42808209999998</c:v>
                </c:pt>
                <c:pt idx="5120">
                  <c:v>264.46910800000001</c:v>
                </c:pt>
                <c:pt idx="5121">
                  <c:v>264.27547390000001</c:v>
                </c:pt>
                <c:pt idx="5122">
                  <c:v>264.30862569999999</c:v>
                </c:pt>
                <c:pt idx="5123">
                  <c:v>264.42489799999998</c:v>
                </c:pt>
                <c:pt idx="5124">
                  <c:v>264.37639780000001</c:v>
                </c:pt>
                <c:pt idx="5125">
                  <c:v>264.33959730000004</c:v>
                </c:pt>
                <c:pt idx="5126">
                  <c:v>264.33710609999997</c:v>
                </c:pt>
                <c:pt idx="5127">
                  <c:v>264.59889049999998</c:v>
                </c:pt>
                <c:pt idx="5128">
                  <c:v>264.41052880000001</c:v>
                </c:pt>
                <c:pt idx="5129">
                  <c:v>264.32486390000003</c:v>
                </c:pt>
                <c:pt idx="5130">
                  <c:v>264.49177570000001</c:v>
                </c:pt>
                <c:pt idx="5131">
                  <c:v>264.41237180000002</c:v>
                </c:pt>
                <c:pt idx="5132">
                  <c:v>264.40258619999997</c:v>
                </c:pt>
                <c:pt idx="5133">
                  <c:v>264.36236250000002</c:v>
                </c:pt>
                <c:pt idx="5134">
                  <c:v>264.44763410000002</c:v>
                </c:pt>
                <c:pt idx="5135">
                  <c:v>264.5638616</c:v>
                </c:pt>
                <c:pt idx="5136">
                  <c:v>264.31620559999999</c:v>
                </c:pt>
                <c:pt idx="5137">
                  <c:v>264.24978870000001</c:v>
                </c:pt>
                <c:pt idx="5138">
                  <c:v>264.36859580000004</c:v>
                </c:pt>
                <c:pt idx="5139">
                  <c:v>264.56962179999999</c:v>
                </c:pt>
                <c:pt idx="5140">
                  <c:v>264.21228619999999</c:v>
                </c:pt>
                <c:pt idx="5141">
                  <c:v>264.1133188</c:v>
                </c:pt>
                <c:pt idx="5142">
                  <c:v>264.00025950000003</c:v>
                </c:pt>
                <c:pt idx="5143">
                  <c:v>263.98363799999998</c:v>
                </c:pt>
                <c:pt idx="5144">
                  <c:v>264.48827110000002</c:v>
                </c:pt>
                <c:pt idx="5145">
                  <c:v>264.3350964</c:v>
                </c:pt>
                <c:pt idx="5146">
                  <c:v>264.34814469999998</c:v>
                </c:pt>
                <c:pt idx="5147">
                  <c:v>264.37081139999998</c:v>
                </c:pt>
                <c:pt idx="5148">
                  <c:v>264.28392680000002</c:v>
                </c:pt>
                <c:pt idx="5149">
                  <c:v>264.292576</c:v>
                </c:pt>
                <c:pt idx="5150">
                  <c:v>264.36839930000002</c:v>
                </c:pt>
                <c:pt idx="5151">
                  <c:v>264.22411310000001</c:v>
                </c:pt>
                <c:pt idx="5152">
                  <c:v>264.02013749999998</c:v>
                </c:pt>
                <c:pt idx="5153">
                  <c:v>264.06316090000001</c:v>
                </c:pt>
                <c:pt idx="5154">
                  <c:v>264.0338769</c:v>
                </c:pt>
                <c:pt idx="5155">
                  <c:v>264.01194720000001</c:v>
                </c:pt>
                <c:pt idx="5156">
                  <c:v>263.98763000000002</c:v>
                </c:pt>
                <c:pt idx="5157">
                  <c:v>264.23641400000002</c:v>
                </c:pt>
                <c:pt idx="5158">
                  <c:v>264.1580151</c:v>
                </c:pt>
                <c:pt idx="5159">
                  <c:v>263.95407399999999</c:v>
                </c:pt>
                <c:pt idx="5160">
                  <c:v>263.97239300000001</c:v>
                </c:pt>
                <c:pt idx="5161">
                  <c:v>263.9209113</c:v>
                </c:pt>
                <c:pt idx="5162">
                  <c:v>263.72623880000003</c:v>
                </c:pt>
                <c:pt idx="5163">
                  <c:v>263.61332770000001</c:v>
                </c:pt>
                <c:pt idx="5164">
                  <c:v>263.443218</c:v>
                </c:pt>
                <c:pt idx="5165">
                  <c:v>263.52915760000002</c:v>
                </c:pt>
                <c:pt idx="5166">
                  <c:v>263.49276709999998</c:v>
                </c:pt>
                <c:pt idx="5167">
                  <c:v>264.01749180000002</c:v>
                </c:pt>
                <c:pt idx="5168">
                  <c:v>264.00333640000002</c:v>
                </c:pt>
                <c:pt idx="5169">
                  <c:v>264.30984239999998</c:v>
                </c:pt>
                <c:pt idx="5170">
                  <c:v>264.21318239999999</c:v>
                </c:pt>
                <c:pt idx="5171">
                  <c:v>264.011888</c:v>
                </c:pt>
                <c:pt idx="5172">
                  <c:v>264.04078580000004</c:v>
                </c:pt>
                <c:pt idx="5173">
                  <c:v>263.89692509999998</c:v>
                </c:pt>
                <c:pt idx="5174">
                  <c:v>264.08814569999998</c:v>
                </c:pt>
                <c:pt idx="5175">
                  <c:v>264.10592759999997</c:v>
                </c:pt>
                <c:pt idx="5176">
                  <c:v>264.13422580000002</c:v>
                </c:pt>
                <c:pt idx="5177">
                  <c:v>263.89613989999998</c:v>
                </c:pt>
                <c:pt idx="5178">
                  <c:v>263.87229189999999</c:v>
                </c:pt>
                <c:pt idx="5179">
                  <c:v>263.86853100000002</c:v>
                </c:pt>
                <c:pt idx="5180">
                  <c:v>263.68685260000001</c:v>
                </c:pt>
                <c:pt idx="5181">
                  <c:v>263.7859752</c:v>
                </c:pt>
                <c:pt idx="5182">
                  <c:v>263.79968830000001</c:v>
                </c:pt>
                <c:pt idx="5183">
                  <c:v>263.97465840000001</c:v>
                </c:pt>
                <c:pt idx="5184">
                  <c:v>264.00412160000002</c:v>
                </c:pt>
                <c:pt idx="5185">
                  <c:v>263.5650559</c:v>
                </c:pt>
                <c:pt idx="5186">
                  <c:v>263.3086232</c:v>
                </c:pt>
                <c:pt idx="5187">
                  <c:v>263.32049440000003</c:v>
                </c:pt>
                <c:pt idx="5188">
                  <c:v>263.50065380000001</c:v>
                </c:pt>
                <c:pt idx="5189">
                  <c:v>263.26697159999998</c:v>
                </c:pt>
                <c:pt idx="5190">
                  <c:v>263.23754400000001</c:v>
                </c:pt>
                <c:pt idx="5191">
                  <c:v>263.62455719999997</c:v>
                </c:pt>
                <c:pt idx="5192">
                  <c:v>263.68186030000004</c:v>
                </c:pt>
                <c:pt idx="5193">
                  <c:v>263.65891640000001</c:v>
                </c:pt>
                <c:pt idx="5194">
                  <c:v>263.85315450000002</c:v>
                </c:pt>
                <c:pt idx="5195">
                  <c:v>263.90481019999999</c:v>
                </c:pt>
                <c:pt idx="5196">
                  <c:v>263.71381239999999</c:v>
                </c:pt>
                <c:pt idx="5197">
                  <c:v>263.79807310000001</c:v>
                </c:pt>
                <c:pt idx="5198">
                  <c:v>263.5206948</c:v>
                </c:pt>
                <c:pt idx="5199">
                  <c:v>263.48579130000002</c:v>
                </c:pt>
                <c:pt idx="5200">
                  <c:v>263.5136564</c:v>
                </c:pt>
                <c:pt idx="5201">
                  <c:v>263.20664090000002</c:v>
                </c:pt>
                <c:pt idx="5202">
                  <c:v>263.51055050000002</c:v>
                </c:pt>
                <c:pt idx="5203">
                  <c:v>263.56631140000002</c:v>
                </c:pt>
                <c:pt idx="5204">
                  <c:v>263.67228819999997</c:v>
                </c:pt>
                <c:pt idx="5205">
                  <c:v>263.56381750000003</c:v>
                </c:pt>
                <c:pt idx="5206">
                  <c:v>263.73991460000002</c:v>
                </c:pt>
                <c:pt idx="5207">
                  <c:v>263.68532740000001</c:v>
                </c:pt>
                <c:pt idx="5208">
                  <c:v>263.73774450000002</c:v>
                </c:pt>
                <c:pt idx="5209">
                  <c:v>263.75950760000001</c:v>
                </c:pt>
                <c:pt idx="5210">
                  <c:v>263.53773810000001</c:v>
                </c:pt>
                <c:pt idx="5211">
                  <c:v>263.7006015</c:v>
                </c:pt>
                <c:pt idx="5212">
                  <c:v>263.69474680000002</c:v>
                </c:pt>
                <c:pt idx="5213">
                  <c:v>263.38859739999998</c:v>
                </c:pt>
                <c:pt idx="5214">
                  <c:v>263.85242719999997</c:v>
                </c:pt>
                <c:pt idx="5215">
                  <c:v>263.53290349999997</c:v>
                </c:pt>
                <c:pt idx="5216">
                  <c:v>263.57823339999999</c:v>
                </c:pt>
                <c:pt idx="5217">
                  <c:v>263.21513599999997</c:v>
                </c:pt>
                <c:pt idx="5218">
                  <c:v>263.38477929999999</c:v>
                </c:pt>
                <c:pt idx="5219">
                  <c:v>263.36647950000003</c:v>
                </c:pt>
                <c:pt idx="5220">
                  <c:v>263.5679159</c:v>
                </c:pt>
                <c:pt idx="5221">
                  <c:v>263.29604319999999</c:v>
                </c:pt>
                <c:pt idx="5222">
                  <c:v>263.41234200000002</c:v>
                </c:pt>
                <c:pt idx="5223">
                  <c:v>263.39575659999997</c:v>
                </c:pt>
                <c:pt idx="5224">
                  <c:v>263.58799809999999</c:v>
                </c:pt>
                <c:pt idx="5225">
                  <c:v>263.86287619999996</c:v>
                </c:pt>
                <c:pt idx="5226">
                  <c:v>263.3608294</c:v>
                </c:pt>
                <c:pt idx="5227">
                  <c:v>263.18383110000002</c:v>
                </c:pt>
                <c:pt idx="5228">
                  <c:v>263.34979319999997</c:v>
                </c:pt>
                <c:pt idx="5229">
                  <c:v>263.3898969</c:v>
                </c:pt>
                <c:pt idx="5230">
                  <c:v>263.1457431</c:v>
                </c:pt>
                <c:pt idx="5231">
                  <c:v>263.29623509999999</c:v>
                </c:pt>
                <c:pt idx="5232">
                  <c:v>263.5518065</c:v>
                </c:pt>
                <c:pt idx="5233">
                  <c:v>263.2815258</c:v>
                </c:pt>
                <c:pt idx="5234">
                  <c:v>263.23886399999998</c:v>
                </c:pt>
                <c:pt idx="5235">
                  <c:v>263.39414649999998</c:v>
                </c:pt>
                <c:pt idx="5236">
                  <c:v>263.4515538</c:v>
                </c:pt>
                <c:pt idx="5237">
                  <c:v>263.39884369999999</c:v>
                </c:pt>
                <c:pt idx="5238">
                  <c:v>263.3079998</c:v>
                </c:pt>
                <c:pt idx="5239">
                  <c:v>263.2186155</c:v>
                </c:pt>
                <c:pt idx="5240">
                  <c:v>263.21825810000001</c:v>
                </c:pt>
                <c:pt idx="5241">
                  <c:v>263.35703180000002</c:v>
                </c:pt>
                <c:pt idx="5242">
                  <c:v>263.09377719999998</c:v>
                </c:pt>
                <c:pt idx="5243">
                  <c:v>262.92265029999999</c:v>
                </c:pt>
                <c:pt idx="5244">
                  <c:v>263.26640709999998</c:v>
                </c:pt>
                <c:pt idx="5245">
                  <c:v>263.17042980000002</c:v>
                </c:pt>
                <c:pt idx="5246">
                  <c:v>263.65262940000002</c:v>
                </c:pt>
                <c:pt idx="5247">
                  <c:v>263.77316980000001</c:v>
                </c:pt>
                <c:pt idx="5248">
                  <c:v>263.69054969999996</c:v>
                </c:pt>
                <c:pt idx="5249">
                  <c:v>263.62233859999998</c:v>
                </c:pt>
                <c:pt idx="5250">
                  <c:v>263.74237169999998</c:v>
                </c:pt>
                <c:pt idx="5251">
                  <c:v>263.39618730000001</c:v>
                </c:pt>
                <c:pt idx="5252">
                  <c:v>263.80084240000002</c:v>
                </c:pt>
                <c:pt idx="5253">
                  <c:v>263.64146749999998</c:v>
                </c:pt>
                <c:pt idx="5254">
                  <c:v>263.83953350000002</c:v>
                </c:pt>
                <c:pt idx="5255">
                  <c:v>263.97320919999999</c:v>
                </c:pt>
                <c:pt idx="5256">
                  <c:v>264.06203260000001</c:v>
                </c:pt>
                <c:pt idx="5257">
                  <c:v>264.05562380000003</c:v>
                </c:pt>
                <c:pt idx="5258">
                  <c:v>263.96407749999997</c:v>
                </c:pt>
                <c:pt idx="5259">
                  <c:v>263.83648499999998</c:v>
                </c:pt>
                <c:pt idx="5260">
                  <c:v>263.73707180000002</c:v>
                </c:pt>
                <c:pt idx="5261">
                  <c:v>263.41767800000002</c:v>
                </c:pt>
                <c:pt idx="5262">
                  <c:v>263.84296169999999</c:v>
                </c:pt>
                <c:pt idx="5263">
                  <c:v>263.72111219999999</c:v>
                </c:pt>
                <c:pt idx="5264">
                  <c:v>263.77871349999998</c:v>
                </c:pt>
                <c:pt idx="5265">
                  <c:v>263.69691790000002</c:v>
                </c:pt>
                <c:pt idx="5266">
                  <c:v>263.8320726</c:v>
                </c:pt>
                <c:pt idx="5267">
                  <c:v>263.60430059999999</c:v>
                </c:pt>
                <c:pt idx="5268">
                  <c:v>263.59462990000003</c:v>
                </c:pt>
                <c:pt idx="5269">
                  <c:v>263.63138409999999</c:v>
                </c:pt>
                <c:pt idx="5270">
                  <c:v>263.73284209999997</c:v>
                </c:pt>
                <c:pt idx="5271">
                  <c:v>263.60500780000001</c:v>
                </c:pt>
                <c:pt idx="5272">
                  <c:v>263.8817224</c:v>
                </c:pt>
                <c:pt idx="5273">
                  <c:v>263.89880440000002</c:v>
                </c:pt>
                <c:pt idx="5274">
                  <c:v>263.7110313</c:v>
                </c:pt>
                <c:pt idx="5275">
                  <c:v>263.72060440000001</c:v>
                </c:pt>
                <c:pt idx="5276">
                  <c:v>263.64142140000001</c:v>
                </c:pt>
                <c:pt idx="5277">
                  <c:v>263.92518699999999</c:v>
                </c:pt>
                <c:pt idx="5278">
                  <c:v>263.69783769999998</c:v>
                </c:pt>
                <c:pt idx="5279">
                  <c:v>263.99969880000003</c:v>
                </c:pt>
                <c:pt idx="5280">
                  <c:v>264.0098461</c:v>
                </c:pt>
                <c:pt idx="5281">
                  <c:v>263.8672808</c:v>
                </c:pt>
                <c:pt idx="5282">
                  <c:v>263.7163602</c:v>
                </c:pt>
                <c:pt idx="5283">
                  <c:v>263.68062180000004</c:v>
                </c:pt>
                <c:pt idx="5284">
                  <c:v>263.55737729999998</c:v>
                </c:pt>
                <c:pt idx="5285">
                  <c:v>263.62956980000001</c:v>
                </c:pt>
                <c:pt idx="5286">
                  <c:v>263.85551500000003</c:v>
                </c:pt>
                <c:pt idx="5287">
                  <c:v>263.91548719999997</c:v>
                </c:pt>
                <c:pt idx="5288">
                  <c:v>263.88810769999998</c:v>
                </c:pt>
                <c:pt idx="5289">
                  <c:v>263.78374220000001</c:v>
                </c:pt>
                <c:pt idx="5290">
                  <c:v>263.77215690000003</c:v>
                </c:pt>
                <c:pt idx="5291">
                  <c:v>263.7339824</c:v>
                </c:pt>
                <c:pt idx="5292">
                  <c:v>263.93130450000001</c:v>
                </c:pt>
                <c:pt idx="5293">
                  <c:v>263.89636380000002</c:v>
                </c:pt>
                <c:pt idx="5294">
                  <c:v>263.95948119999997</c:v>
                </c:pt>
                <c:pt idx="5295">
                  <c:v>263.89500229999999</c:v>
                </c:pt>
                <c:pt idx="5296">
                  <c:v>263.67796469999996</c:v>
                </c:pt>
                <c:pt idx="5297">
                  <c:v>263.62527640000002</c:v>
                </c:pt>
                <c:pt idx="5298">
                  <c:v>263.83705520000001</c:v>
                </c:pt>
                <c:pt idx="5299">
                  <c:v>264.0156111</c:v>
                </c:pt>
                <c:pt idx="5300">
                  <c:v>263.89910119999996</c:v>
                </c:pt>
                <c:pt idx="5301">
                  <c:v>263.64018580000004</c:v>
                </c:pt>
                <c:pt idx="5302">
                  <c:v>264.18118709999999</c:v>
                </c:pt>
                <c:pt idx="5303">
                  <c:v>263.73582830000004</c:v>
                </c:pt>
                <c:pt idx="5304">
                  <c:v>263.70069849999999</c:v>
                </c:pt>
                <c:pt idx="5305">
                  <c:v>263.6970379</c:v>
                </c:pt>
                <c:pt idx="5306">
                  <c:v>263.71999959999999</c:v>
                </c:pt>
                <c:pt idx="5307">
                  <c:v>263.6508417</c:v>
                </c:pt>
                <c:pt idx="5308">
                  <c:v>263.87842159999997</c:v>
                </c:pt>
                <c:pt idx="5309">
                  <c:v>263.81799189999998</c:v>
                </c:pt>
                <c:pt idx="5310">
                  <c:v>263.70717330000002</c:v>
                </c:pt>
                <c:pt idx="5311">
                  <c:v>263.61186700000002</c:v>
                </c:pt>
                <c:pt idx="5312">
                  <c:v>263.69577279999999</c:v>
                </c:pt>
                <c:pt idx="5313">
                  <c:v>263.53337629999999</c:v>
                </c:pt>
                <c:pt idx="5314">
                  <c:v>263.6224163</c:v>
                </c:pt>
                <c:pt idx="5315">
                  <c:v>263.49229639999999</c:v>
                </c:pt>
                <c:pt idx="5316">
                  <c:v>263.48426910000001</c:v>
                </c:pt>
                <c:pt idx="5317">
                  <c:v>263.48964530000001</c:v>
                </c:pt>
                <c:pt idx="5318">
                  <c:v>263.72235940000002</c:v>
                </c:pt>
                <c:pt idx="5319">
                  <c:v>263.71606800000001</c:v>
                </c:pt>
                <c:pt idx="5320">
                  <c:v>263.63153990000001</c:v>
                </c:pt>
                <c:pt idx="5321">
                  <c:v>263.71170560000002</c:v>
                </c:pt>
                <c:pt idx="5322">
                  <c:v>263.7517191</c:v>
                </c:pt>
                <c:pt idx="5323">
                  <c:v>263.79383300000001</c:v>
                </c:pt>
                <c:pt idx="5324">
                  <c:v>263.60805809999999</c:v>
                </c:pt>
                <c:pt idx="5325">
                  <c:v>263.6665835</c:v>
                </c:pt>
                <c:pt idx="5326">
                  <c:v>263.38140809999999</c:v>
                </c:pt>
                <c:pt idx="5327">
                  <c:v>263.4866419</c:v>
                </c:pt>
                <c:pt idx="5328">
                  <c:v>263.67363449999999</c:v>
                </c:pt>
                <c:pt idx="5329">
                  <c:v>263.47647619999998</c:v>
                </c:pt>
                <c:pt idx="5330">
                  <c:v>263.34173179999999</c:v>
                </c:pt>
                <c:pt idx="5331">
                  <c:v>263.29993519999999</c:v>
                </c:pt>
                <c:pt idx="5332">
                  <c:v>263.45508580000001</c:v>
                </c:pt>
                <c:pt idx="5333">
                  <c:v>263.65085900000003</c:v>
                </c:pt>
                <c:pt idx="5334">
                  <c:v>263.60853069999996</c:v>
                </c:pt>
                <c:pt idx="5335">
                  <c:v>263.6003101</c:v>
                </c:pt>
                <c:pt idx="5336">
                  <c:v>263.45062459999997</c:v>
                </c:pt>
                <c:pt idx="5337">
                  <c:v>263.50917190000001</c:v>
                </c:pt>
                <c:pt idx="5338">
                  <c:v>263.16872569999998</c:v>
                </c:pt>
                <c:pt idx="5339">
                  <c:v>263.2815415</c:v>
                </c:pt>
                <c:pt idx="5340">
                  <c:v>263.17181090000003</c:v>
                </c:pt>
                <c:pt idx="5341">
                  <c:v>263.10856490000003</c:v>
                </c:pt>
                <c:pt idx="5342">
                  <c:v>263.18034140000003</c:v>
                </c:pt>
                <c:pt idx="5343">
                  <c:v>263.01067890000002</c:v>
                </c:pt>
                <c:pt idx="5344">
                  <c:v>263.03976469999998</c:v>
                </c:pt>
                <c:pt idx="5345">
                  <c:v>263.16065049999997</c:v>
                </c:pt>
                <c:pt idx="5346">
                  <c:v>263.35238329999999</c:v>
                </c:pt>
                <c:pt idx="5347">
                  <c:v>263.49129950000003</c:v>
                </c:pt>
                <c:pt idx="5348">
                  <c:v>263.69676140000001</c:v>
                </c:pt>
                <c:pt idx="5349">
                  <c:v>263.55413499999997</c:v>
                </c:pt>
                <c:pt idx="5350">
                  <c:v>263.49134930000002</c:v>
                </c:pt>
                <c:pt idx="5351">
                  <c:v>263.23806659999997</c:v>
                </c:pt>
                <c:pt idx="5352">
                  <c:v>263.26675190000003</c:v>
                </c:pt>
                <c:pt idx="5353">
                  <c:v>263.34901960000002</c:v>
                </c:pt>
                <c:pt idx="5354">
                  <c:v>263.1108782</c:v>
                </c:pt>
                <c:pt idx="5355">
                  <c:v>263.1649061</c:v>
                </c:pt>
                <c:pt idx="5356">
                  <c:v>263.33920910000001</c:v>
                </c:pt>
                <c:pt idx="5357">
                  <c:v>263.42956319999996</c:v>
                </c:pt>
                <c:pt idx="5358">
                  <c:v>263.2687426</c:v>
                </c:pt>
                <c:pt idx="5359">
                  <c:v>263.07681500000001</c:v>
                </c:pt>
                <c:pt idx="5360">
                  <c:v>263.03993969999999</c:v>
                </c:pt>
                <c:pt idx="5361">
                  <c:v>263.05510459999999</c:v>
                </c:pt>
                <c:pt idx="5362">
                  <c:v>262.91208330000001</c:v>
                </c:pt>
                <c:pt idx="5363">
                  <c:v>263.07233609999997</c:v>
                </c:pt>
                <c:pt idx="5364">
                  <c:v>263.13730500000003</c:v>
                </c:pt>
                <c:pt idx="5365">
                  <c:v>263.0607632</c:v>
                </c:pt>
                <c:pt idx="5366">
                  <c:v>263.00473779999999</c:v>
                </c:pt>
                <c:pt idx="5367">
                  <c:v>262.89559880000002</c:v>
                </c:pt>
                <c:pt idx="5368">
                  <c:v>262.86153830000001</c:v>
                </c:pt>
                <c:pt idx="5369">
                  <c:v>262.84405279999999</c:v>
                </c:pt>
                <c:pt idx="5370">
                  <c:v>262.80011439999998</c:v>
                </c:pt>
                <c:pt idx="5371">
                  <c:v>262.89282070000002</c:v>
                </c:pt>
                <c:pt idx="5372">
                  <c:v>263.16449710000001</c:v>
                </c:pt>
                <c:pt idx="5373">
                  <c:v>262.9517075</c:v>
                </c:pt>
                <c:pt idx="5374">
                  <c:v>263.27624830000002</c:v>
                </c:pt>
                <c:pt idx="5375">
                  <c:v>263.32072419999997</c:v>
                </c:pt>
                <c:pt idx="5376">
                  <c:v>263.22685749999999</c:v>
                </c:pt>
                <c:pt idx="5377">
                  <c:v>263.03132880000004</c:v>
                </c:pt>
                <c:pt idx="5378">
                  <c:v>263.13894719999996</c:v>
                </c:pt>
                <c:pt idx="5379">
                  <c:v>263.47199340000003</c:v>
                </c:pt>
                <c:pt idx="5380">
                  <c:v>263.49043</c:v>
                </c:pt>
                <c:pt idx="5381">
                  <c:v>262.91944039999998</c:v>
                </c:pt>
                <c:pt idx="5382">
                  <c:v>262.88662160000001</c:v>
                </c:pt>
                <c:pt idx="5383">
                  <c:v>263.10298610000001</c:v>
                </c:pt>
                <c:pt idx="5384">
                  <c:v>263.11715480000004</c:v>
                </c:pt>
                <c:pt idx="5385">
                  <c:v>264.84554130000004</c:v>
                </c:pt>
                <c:pt idx="5386">
                  <c:v>263.18172490000001</c:v>
                </c:pt>
                <c:pt idx="5387">
                  <c:v>262.81691660000001</c:v>
                </c:pt>
                <c:pt idx="5388">
                  <c:v>262.72536300000002</c:v>
                </c:pt>
                <c:pt idx="5389">
                  <c:v>263.3503718</c:v>
                </c:pt>
                <c:pt idx="5390">
                  <c:v>263.1625985</c:v>
                </c:pt>
                <c:pt idx="5391">
                  <c:v>263.0214307</c:v>
                </c:pt>
                <c:pt idx="5392">
                  <c:v>262.94879159999999</c:v>
                </c:pt>
                <c:pt idx="5393">
                  <c:v>262.88405610000001</c:v>
                </c:pt>
                <c:pt idx="5394">
                  <c:v>262.88476809999997</c:v>
                </c:pt>
                <c:pt idx="5395">
                  <c:v>263.02684169999998</c:v>
                </c:pt>
                <c:pt idx="5396">
                  <c:v>263.0952284</c:v>
                </c:pt>
                <c:pt idx="5397">
                  <c:v>263.28470909999999</c:v>
                </c:pt>
                <c:pt idx="5398">
                  <c:v>263.09091340000003</c:v>
                </c:pt>
                <c:pt idx="5399">
                  <c:v>263.07254849999998</c:v>
                </c:pt>
                <c:pt idx="5400">
                  <c:v>263.34170469999998</c:v>
                </c:pt>
                <c:pt idx="5401">
                  <c:v>263.22179669999997</c:v>
                </c:pt>
                <c:pt idx="5402">
                  <c:v>263.2884573</c:v>
                </c:pt>
                <c:pt idx="5403">
                  <c:v>263.52648579999999</c:v>
                </c:pt>
                <c:pt idx="5404">
                  <c:v>263.29590840000003</c:v>
                </c:pt>
                <c:pt idx="5405">
                  <c:v>263.11080950000002</c:v>
                </c:pt>
                <c:pt idx="5406">
                  <c:v>263.31927080000003</c:v>
                </c:pt>
                <c:pt idx="5407">
                  <c:v>263.47790230000004</c:v>
                </c:pt>
                <c:pt idx="5408">
                  <c:v>263.56200280000002</c:v>
                </c:pt>
                <c:pt idx="5409">
                  <c:v>263.5279223</c:v>
                </c:pt>
                <c:pt idx="5410">
                  <c:v>263.34918019999998</c:v>
                </c:pt>
                <c:pt idx="5411">
                  <c:v>263.46863030000003</c:v>
                </c:pt>
                <c:pt idx="5412">
                  <c:v>263.34808620000001</c:v>
                </c:pt>
                <c:pt idx="5413">
                  <c:v>263.44278789999998</c:v>
                </c:pt>
                <c:pt idx="5414">
                  <c:v>263.4283274</c:v>
                </c:pt>
                <c:pt idx="5415">
                  <c:v>263.06873860000002</c:v>
                </c:pt>
                <c:pt idx="5416">
                  <c:v>263.1395885</c:v>
                </c:pt>
                <c:pt idx="5417">
                  <c:v>263.07765819999997</c:v>
                </c:pt>
                <c:pt idx="5418">
                  <c:v>263.33262309999998</c:v>
                </c:pt>
                <c:pt idx="5419">
                  <c:v>263.44361409999999</c:v>
                </c:pt>
                <c:pt idx="5420">
                  <c:v>263.19526180000003</c:v>
                </c:pt>
                <c:pt idx="5421">
                  <c:v>263.16709800000001</c:v>
                </c:pt>
                <c:pt idx="5422">
                  <c:v>263.36787440000001</c:v>
                </c:pt>
                <c:pt idx="5423">
                  <c:v>263.3293966</c:v>
                </c:pt>
                <c:pt idx="5424">
                  <c:v>263.37501330000003</c:v>
                </c:pt>
                <c:pt idx="5425">
                  <c:v>263.27838459999998</c:v>
                </c:pt>
                <c:pt idx="5426">
                  <c:v>263.20447539999998</c:v>
                </c:pt>
                <c:pt idx="5427">
                  <c:v>263.1244178</c:v>
                </c:pt>
                <c:pt idx="5428">
                  <c:v>263.19537120000001</c:v>
                </c:pt>
                <c:pt idx="5429">
                  <c:v>263.23986280000003</c:v>
                </c:pt>
                <c:pt idx="5430">
                  <c:v>263.27958910000001</c:v>
                </c:pt>
                <c:pt idx="5431">
                  <c:v>263.03155809999998</c:v>
                </c:pt>
                <c:pt idx="5432">
                  <c:v>263.11763130000003</c:v>
                </c:pt>
                <c:pt idx="5433">
                  <c:v>263.0822541</c:v>
                </c:pt>
                <c:pt idx="5434">
                  <c:v>263.19963760000002</c:v>
                </c:pt>
                <c:pt idx="5435">
                  <c:v>263.24571639999999</c:v>
                </c:pt>
                <c:pt idx="5436">
                  <c:v>262.77595050000002</c:v>
                </c:pt>
                <c:pt idx="5437">
                  <c:v>262.89639549999998</c:v>
                </c:pt>
                <c:pt idx="5438">
                  <c:v>263.0610327</c:v>
                </c:pt>
                <c:pt idx="5439">
                  <c:v>263.0050086</c:v>
                </c:pt>
                <c:pt idx="5440">
                  <c:v>263.32990380000001</c:v>
                </c:pt>
                <c:pt idx="5441">
                  <c:v>263.27316580000002</c:v>
                </c:pt>
                <c:pt idx="5442">
                  <c:v>263.39482559999999</c:v>
                </c:pt>
                <c:pt idx="5443">
                  <c:v>263.74982040000003</c:v>
                </c:pt>
                <c:pt idx="5444">
                  <c:v>263.59446730000002</c:v>
                </c:pt>
                <c:pt idx="5445">
                  <c:v>263.52759830000002</c:v>
                </c:pt>
                <c:pt idx="5446">
                  <c:v>263.53165690000003</c:v>
                </c:pt>
                <c:pt idx="5447">
                  <c:v>263.5904822</c:v>
                </c:pt>
                <c:pt idx="5448">
                  <c:v>263.19969709999998</c:v>
                </c:pt>
                <c:pt idx="5449">
                  <c:v>263.18004239999999</c:v>
                </c:pt>
                <c:pt idx="5450">
                  <c:v>263.3116708</c:v>
                </c:pt>
                <c:pt idx="5451">
                  <c:v>263.38847700000002</c:v>
                </c:pt>
                <c:pt idx="5452">
                  <c:v>263.27966350000003</c:v>
                </c:pt>
                <c:pt idx="5453">
                  <c:v>263.55300040000003</c:v>
                </c:pt>
                <c:pt idx="5454">
                  <c:v>263.56394979999999</c:v>
                </c:pt>
                <c:pt idx="5455">
                  <c:v>263.42779089999999</c:v>
                </c:pt>
                <c:pt idx="5456">
                  <c:v>263.09030180000002</c:v>
                </c:pt>
                <c:pt idx="5457">
                  <c:v>263.2296705</c:v>
                </c:pt>
                <c:pt idx="5458">
                  <c:v>263.16583350000002</c:v>
                </c:pt>
                <c:pt idx="5459">
                  <c:v>263.31164919999998</c:v>
                </c:pt>
                <c:pt idx="5460">
                  <c:v>263.27839230000001</c:v>
                </c:pt>
                <c:pt idx="5461">
                  <c:v>263.44605359999997</c:v>
                </c:pt>
                <c:pt idx="5462">
                  <c:v>263.5832259</c:v>
                </c:pt>
                <c:pt idx="5463">
                  <c:v>263.35640490000003</c:v>
                </c:pt>
                <c:pt idx="5464">
                  <c:v>263.5283081</c:v>
                </c:pt>
                <c:pt idx="5465">
                  <c:v>263.4200237</c:v>
                </c:pt>
                <c:pt idx="5466">
                  <c:v>263.34263920000001</c:v>
                </c:pt>
                <c:pt idx="5467">
                  <c:v>263.29472620000001</c:v>
                </c:pt>
                <c:pt idx="5468">
                  <c:v>263.19976889999998</c:v>
                </c:pt>
                <c:pt idx="5469">
                  <c:v>263.14003830000001</c:v>
                </c:pt>
                <c:pt idx="5470">
                  <c:v>263.1579309</c:v>
                </c:pt>
                <c:pt idx="5471">
                  <c:v>263.24874219999998</c:v>
                </c:pt>
                <c:pt idx="5472">
                  <c:v>263.2450632</c:v>
                </c:pt>
                <c:pt idx="5473">
                  <c:v>263.11483770000001</c:v>
                </c:pt>
                <c:pt idx="5474">
                  <c:v>263.08976699999999</c:v>
                </c:pt>
                <c:pt idx="5475">
                  <c:v>263.08411719999998</c:v>
                </c:pt>
                <c:pt idx="5476">
                  <c:v>263.07299949999998</c:v>
                </c:pt>
                <c:pt idx="5477">
                  <c:v>263.1835858</c:v>
                </c:pt>
                <c:pt idx="5478">
                  <c:v>263.01369249999999</c:v>
                </c:pt>
                <c:pt idx="5479">
                  <c:v>263.23655689999998</c:v>
                </c:pt>
                <c:pt idx="5480">
                  <c:v>263.15589419999998</c:v>
                </c:pt>
                <c:pt idx="5481">
                  <c:v>263.25414719999998</c:v>
                </c:pt>
                <c:pt idx="5482">
                  <c:v>263.24589909999997</c:v>
                </c:pt>
                <c:pt idx="5483">
                  <c:v>263.51462269999996</c:v>
                </c:pt>
                <c:pt idx="5484">
                  <c:v>263.39386860000002</c:v>
                </c:pt>
                <c:pt idx="5485">
                  <c:v>263.19013209999997</c:v>
                </c:pt>
                <c:pt idx="5486">
                  <c:v>263.1821266</c:v>
                </c:pt>
                <c:pt idx="5487">
                  <c:v>263.1864114</c:v>
                </c:pt>
                <c:pt idx="5488">
                  <c:v>263.1497574</c:v>
                </c:pt>
                <c:pt idx="5489">
                  <c:v>263.03263980000003</c:v>
                </c:pt>
                <c:pt idx="5490">
                  <c:v>262.96877290000003</c:v>
                </c:pt>
                <c:pt idx="5491">
                  <c:v>262.8726719</c:v>
                </c:pt>
                <c:pt idx="5492">
                  <c:v>262.83635179999999</c:v>
                </c:pt>
                <c:pt idx="5493">
                  <c:v>262.79676109999997</c:v>
                </c:pt>
                <c:pt idx="5494">
                  <c:v>263.00761230000001</c:v>
                </c:pt>
                <c:pt idx="5495">
                  <c:v>263.4586018</c:v>
                </c:pt>
                <c:pt idx="5496">
                  <c:v>263.11522300000001</c:v>
                </c:pt>
                <c:pt idx="5497">
                  <c:v>263.23029220000001</c:v>
                </c:pt>
                <c:pt idx="5498">
                  <c:v>263.00734440000002</c:v>
                </c:pt>
                <c:pt idx="5499">
                  <c:v>263.14371929999999</c:v>
                </c:pt>
                <c:pt idx="5500">
                  <c:v>263.16677169999997</c:v>
                </c:pt>
                <c:pt idx="5501">
                  <c:v>263.1927273</c:v>
                </c:pt>
                <c:pt idx="5502">
                  <c:v>262.951773</c:v>
                </c:pt>
                <c:pt idx="5503">
                  <c:v>262.77369909999999</c:v>
                </c:pt>
                <c:pt idx="5504">
                  <c:v>262.6197785</c:v>
                </c:pt>
                <c:pt idx="5505">
                  <c:v>262.9908926</c:v>
                </c:pt>
                <c:pt idx="5506">
                  <c:v>262.90023459999998</c:v>
                </c:pt>
                <c:pt idx="5507">
                  <c:v>262.68246690000001</c:v>
                </c:pt>
                <c:pt idx="5508">
                  <c:v>262.9344461</c:v>
                </c:pt>
                <c:pt idx="5509">
                  <c:v>263.1179654</c:v>
                </c:pt>
                <c:pt idx="5510">
                  <c:v>263.20869780000004</c:v>
                </c:pt>
                <c:pt idx="5511">
                  <c:v>262.63604709999998</c:v>
                </c:pt>
                <c:pt idx="5512">
                  <c:v>262.4659795</c:v>
                </c:pt>
                <c:pt idx="5513">
                  <c:v>262.5985872</c:v>
                </c:pt>
                <c:pt idx="5514">
                  <c:v>262.6308689</c:v>
                </c:pt>
                <c:pt idx="5515">
                  <c:v>262.64410450000003</c:v>
                </c:pt>
                <c:pt idx="5516">
                  <c:v>262.57102300000003</c:v>
                </c:pt>
                <c:pt idx="5517">
                  <c:v>262.56271780000003</c:v>
                </c:pt>
                <c:pt idx="5518">
                  <c:v>262.91990029999999</c:v>
                </c:pt>
                <c:pt idx="5519">
                  <c:v>262.668271</c:v>
                </c:pt>
                <c:pt idx="5520">
                  <c:v>262.84707280000003</c:v>
                </c:pt>
                <c:pt idx="5521">
                  <c:v>262.73379390000002</c:v>
                </c:pt>
                <c:pt idx="5522">
                  <c:v>262.92074380000003</c:v>
                </c:pt>
                <c:pt idx="5523">
                  <c:v>262.84739780000001</c:v>
                </c:pt>
                <c:pt idx="5524">
                  <c:v>262.86695550000002</c:v>
                </c:pt>
                <c:pt idx="5525">
                  <c:v>262.92533630000003</c:v>
                </c:pt>
                <c:pt idx="5526">
                  <c:v>262.98500439999998</c:v>
                </c:pt>
                <c:pt idx="5527">
                  <c:v>262.7835705</c:v>
                </c:pt>
                <c:pt idx="5528">
                  <c:v>263.00716080000001</c:v>
                </c:pt>
                <c:pt idx="5529">
                  <c:v>262.49704989999998</c:v>
                </c:pt>
                <c:pt idx="5530">
                  <c:v>262.93068540000002</c:v>
                </c:pt>
                <c:pt idx="5531">
                  <c:v>262.9547015</c:v>
                </c:pt>
                <c:pt idx="5532">
                  <c:v>262.95483000000002</c:v>
                </c:pt>
                <c:pt idx="5533">
                  <c:v>262.91313300000002</c:v>
                </c:pt>
                <c:pt idx="5534">
                  <c:v>262.73959869999999</c:v>
                </c:pt>
                <c:pt idx="5535">
                  <c:v>263.11223990000002</c:v>
                </c:pt>
                <c:pt idx="5536">
                  <c:v>263.08565340000001</c:v>
                </c:pt>
                <c:pt idx="5537">
                  <c:v>263.09342179999999</c:v>
                </c:pt>
                <c:pt idx="5538">
                  <c:v>262.73050009999997</c:v>
                </c:pt>
                <c:pt idx="5539">
                  <c:v>262.62925990000002</c:v>
                </c:pt>
                <c:pt idx="5540">
                  <c:v>262.72938149999999</c:v>
                </c:pt>
                <c:pt idx="5541">
                  <c:v>262.7316927</c:v>
                </c:pt>
                <c:pt idx="5542">
                  <c:v>262.8454557</c:v>
                </c:pt>
                <c:pt idx="5543">
                  <c:v>262.4637687</c:v>
                </c:pt>
                <c:pt idx="5544">
                  <c:v>262.3105223</c:v>
                </c:pt>
                <c:pt idx="5545">
                  <c:v>262.51404200000002</c:v>
                </c:pt>
                <c:pt idx="5546">
                  <c:v>262.52593710000002</c:v>
                </c:pt>
                <c:pt idx="5547">
                  <c:v>262.50629850000001</c:v>
                </c:pt>
                <c:pt idx="5548">
                  <c:v>262.878174</c:v>
                </c:pt>
                <c:pt idx="5549">
                  <c:v>262.8471538</c:v>
                </c:pt>
                <c:pt idx="5550">
                  <c:v>262.99439480000001</c:v>
                </c:pt>
                <c:pt idx="5551">
                  <c:v>262.93356249999999</c:v>
                </c:pt>
                <c:pt idx="5552">
                  <c:v>262.92672379999999</c:v>
                </c:pt>
                <c:pt idx="5553">
                  <c:v>262.72003590000003</c:v>
                </c:pt>
                <c:pt idx="5554">
                  <c:v>262.86440279999999</c:v>
                </c:pt>
                <c:pt idx="5555">
                  <c:v>263.00373239999999</c:v>
                </c:pt>
                <c:pt idx="5556">
                  <c:v>263.06431839999999</c:v>
                </c:pt>
                <c:pt idx="5557">
                  <c:v>263.15454919999996</c:v>
                </c:pt>
                <c:pt idx="5558">
                  <c:v>263.17788400000001</c:v>
                </c:pt>
                <c:pt idx="5559">
                  <c:v>263.35214259999998</c:v>
                </c:pt>
                <c:pt idx="5560">
                  <c:v>262.85906919999996</c:v>
                </c:pt>
                <c:pt idx="5561">
                  <c:v>263.12506860000002</c:v>
                </c:pt>
                <c:pt idx="5562">
                  <c:v>263.02544919999997</c:v>
                </c:pt>
                <c:pt idx="5563">
                  <c:v>263.08620689999998</c:v>
                </c:pt>
                <c:pt idx="5564">
                  <c:v>262.97456449999999</c:v>
                </c:pt>
                <c:pt idx="5565">
                  <c:v>263.02414469999997</c:v>
                </c:pt>
                <c:pt idx="5566">
                  <c:v>263.12872529999999</c:v>
                </c:pt>
                <c:pt idx="5567">
                  <c:v>263.162351</c:v>
                </c:pt>
                <c:pt idx="5568">
                  <c:v>263.07460759999998</c:v>
                </c:pt>
                <c:pt idx="5569">
                  <c:v>262.74432209999998</c:v>
                </c:pt>
                <c:pt idx="5570">
                  <c:v>262.91771310000001</c:v>
                </c:pt>
                <c:pt idx="5571">
                  <c:v>262.90817500000003</c:v>
                </c:pt>
                <c:pt idx="5572">
                  <c:v>262.8357987</c:v>
                </c:pt>
                <c:pt idx="5573">
                  <c:v>262.44242800000001</c:v>
                </c:pt>
                <c:pt idx="5574">
                  <c:v>262.84789319999999</c:v>
                </c:pt>
                <c:pt idx="5575">
                  <c:v>262.86729389999999</c:v>
                </c:pt>
                <c:pt idx="5576">
                  <c:v>262.7514233</c:v>
                </c:pt>
                <c:pt idx="5577">
                  <c:v>262.82429609999997</c:v>
                </c:pt>
                <c:pt idx="5578">
                  <c:v>263.07133319999997</c:v>
                </c:pt>
                <c:pt idx="5579">
                  <c:v>263.11574760000002</c:v>
                </c:pt>
                <c:pt idx="5580">
                  <c:v>262.94298069999996</c:v>
                </c:pt>
                <c:pt idx="5581">
                  <c:v>263.2527834</c:v>
                </c:pt>
                <c:pt idx="5582">
                  <c:v>263.62482899999998</c:v>
                </c:pt>
                <c:pt idx="5583">
                  <c:v>263.42786530000001</c:v>
                </c:pt>
                <c:pt idx="5584">
                  <c:v>263.0233849</c:v>
                </c:pt>
                <c:pt idx="5585">
                  <c:v>263.02975330000004</c:v>
                </c:pt>
                <c:pt idx="5586">
                  <c:v>262.98568039999998</c:v>
                </c:pt>
                <c:pt idx="5587">
                  <c:v>262.98759219999999</c:v>
                </c:pt>
                <c:pt idx="5588">
                  <c:v>262.52800810000002</c:v>
                </c:pt>
                <c:pt idx="5589">
                  <c:v>262.59381860000002</c:v>
                </c:pt>
                <c:pt idx="5590">
                  <c:v>262.61048669999997</c:v>
                </c:pt>
                <c:pt idx="5591">
                  <c:v>262.5384426</c:v>
                </c:pt>
                <c:pt idx="5592">
                  <c:v>262.48149979999999</c:v>
                </c:pt>
                <c:pt idx="5593">
                  <c:v>262.31174060000001</c:v>
                </c:pt>
                <c:pt idx="5594">
                  <c:v>262.53980790000003</c:v>
                </c:pt>
                <c:pt idx="5595">
                  <c:v>262.25287750000001</c:v>
                </c:pt>
                <c:pt idx="5596">
                  <c:v>262.3461853</c:v>
                </c:pt>
                <c:pt idx="5597">
                  <c:v>262.6616343</c:v>
                </c:pt>
                <c:pt idx="5598">
                  <c:v>262.72676469999999</c:v>
                </c:pt>
                <c:pt idx="5599">
                  <c:v>262.81524489999998</c:v>
                </c:pt>
                <c:pt idx="5600">
                  <c:v>263.04761050000002</c:v>
                </c:pt>
                <c:pt idx="5601">
                  <c:v>262.92564490000001</c:v>
                </c:pt>
                <c:pt idx="5602">
                  <c:v>263.15699660000001</c:v>
                </c:pt>
                <c:pt idx="5603">
                  <c:v>263.0165945</c:v>
                </c:pt>
                <c:pt idx="5604">
                  <c:v>262.9244625</c:v>
                </c:pt>
                <c:pt idx="5605">
                  <c:v>262.83980550000001</c:v>
                </c:pt>
                <c:pt idx="5606">
                  <c:v>262.791586</c:v>
                </c:pt>
                <c:pt idx="5607">
                  <c:v>262.70869540000001</c:v>
                </c:pt>
                <c:pt idx="5608">
                  <c:v>262.80377770000001</c:v>
                </c:pt>
                <c:pt idx="5609">
                  <c:v>262.7555132</c:v>
                </c:pt>
                <c:pt idx="5610">
                  <c:v>262.80483390000001</c:v>
                </c:pt>
                <c:pt idx="5611">
                  <c:v>262.76376240000002</c:v>
                </c:pt>
                <c:pt idx="5612">
                  <c:v>262.9034767</c:v>
                </c:pt>
                <c:pt idx="5613">
                  <c:v>263.04829440000003</c:v>
                </c:pt>
                <c:pt idx="5614">
                  <c:v>262.84652849999998</c:v>
                </c:pt>
                <c:pt idx="5615">
                  <c:v>262.89287619999999</c:v>
                </c:pt>
                <c:pt idx="5616">
                  <c:v>262.64091070000001</c:v>
                </c:pt>
                <c:pt idx="5617">
                  <c:v>262.84845050000001</c:v>
                </c:pt>
                <c:pt idx="5618">
                  <c:v>262.74788699999999</c:v>
                </c:pt>
                <c:pt idx="5619">
                  <c:v>262.62131619999997</c:v>
                </c:pt>
                <c:pt idx="5620">
                  <c:v>262.88376040000003</c:v>
                </c:pt>
                <c:pt idx="5621">
                  <c:v>262.74224040000001</c:v>
                </c:pt>
                <c:pt idx="5622">
                  <c:v>262.9925978</c:v>
                </c:pt>
                <c:pt idx="5623">
                  <c:v>262.92766869999997</c:v>
                </c:pt>
                <c:pt idx="5624">
                  <c:v>262.81479819999998</c:v>
                </c:pt>
                <c:pt idx="5625">
                  <c:v>263.10534469999999</c:v>
                </c:pt>
                <c:pt idx="5626">
                  <c:v>262.9488872</c:v>
                </c:pt>
                <c:pt idx="5627">
                  <c:v>262.89705839999999</c:v>
                </c:pt>
                <c:pt idx="5628">
                  <c:v>263.00944880000003</c:v>
                </c:pt>
                <c:pt idx="5629">
                  <c:v>263.14376529999998</c:v>
                </c:pt>
                <c:pt idx="5630">
                  <c:v>263.124955</c:v>
                </c:pt>
                <c:pt idx="5631">
                  <c:v>263.11730969999996</c:v>
                </c:pt>
                <c:pt idx="5632">
                  <c:v>263.00695489999998</c:v>
                </c:pt>
                <c:pt idx="5633">
                  <c:v>263.00397029999999</c:v>
                </c:pt>
                <c:pt idx="5634">
                  <c:v>263.17422930000004</c:v>
                </c:pt>
                <c:pt idx="5635">
                  <c:v>263.36623209999999</c:v>
                </c:pt>
                <c:pt idx="5636">
                  <c:v>263.4643653</c:v>
                </c:pt>
                <c:pt idx="5637">
                  <c:v>263.77574290000001</c:v>
                </c:pt>
                <c:pt idx="5638">
                  <c:v>263.55200550000001</c:v>
                </c:pt>
                <c:pt idx="5639">
                  <c:v>263.4386829</c:v>
                </c:pt>
                <c:pt idx="5640">
                  <c:v>263.30534790000002</c:v>
                </c:pt>
                <c:pt idx="5641">
                  <c:v>263.50352450000003</c:v>
                </c:pt>
                <c:pt idx="5642">
                  <c:v>263.1616209</c:v>
                </c:pt>
                <c:pt idx="5643">
                  <c:v>263.04494899999997</c:v>
                </c:pt>
                <c:pt idx="5644">
                  <c:v>263.1827093</c:v>
                </c:pt>
                <c:pt idx="5645">
                  <c:v>263.29537729999998</c:v>
                </c:pt>
                <c:pt idx="5646">
                  <c:v>263.27964120000001</c:v>
                </c:pt>
                <c:pt idx="5647">
                  <c:v>263.2433077</c:v>
                </c:pt>
                <c:pt idx="5648">
                  <c:v>263.2854615</c:v>
                </c:pt>
                <c:pt idx="5649">
                  <c:v>263.23455919999998</c:v>
                </c:pt>
                <c:pt idx="5650">
                  <c:v>263.10820109999997</c:v>
                </c:pt>
                <c:pt idx="5651">
                  <c:v>262.9482749</c:v>
                </c:pt>
                <c:pt idx="5652">
                  <c:v>263.13890570000001</c:v>
                </c:pt>
                <c:pt idx="5653">
                  <c:v>263.18145190000001</c:v>
                </c:pt>
                <c:pt idx="5654">
                  <c:v>262.93095949999997</c:v>
                </c:pt>
                <c:pt idx="5655">
                  <c:v>262.7496706</c:v>
                </c:pt>
                <c:pt idx="5656">
                  <c:v>262.49803350000002</c:v>
                </c:pt>
                <c:pt idx="5657">
                  <c:v>262.59197690000002</c:v>
                </c:pt>
                <c:pt idx="5658">
                  <c:v>262.68518790000002</c:v>
                </c:pt>
                <c:pt idx="5659">
                  <c:v>262.90172439999998</c:v>
                </c:pt>
                <c:pt idx="5660">
                  <c:v>262.74050019999999</c:v>
                </c:pt>
                <c:pt idx="5661">
                  <c:v>262.68939790000002</c:v>
                </c:pt>
                <c:pt idx="5662">
                  <c:v>263.02400210000002</c:v>
                </c:pt>
                <c:pt idx="5663">
                  <c:v>262.71721859999997</c:v>
                </c:pt>
                <c:pt idx="5664">
                  <c:v>262.55424040000003</c:v>
                </c:pt>
                <c:pt idx="5665">
                  <c:v>262.76484679999999</c:v>
                </c:pt>
                <c:pt idx="5666">
                  <c:v>262.86424899999997</c:v>
                </c:pt>
                <c:pt idx="5667">
                  <c:v>262.93614059999999</c:v>
                </c:pt>
                <c:pt idx="5668">
                  <c:v>263.17493030000003</c:v>
                </c:pt>
                <c:pt idx="5669">
                  <c:v>263.38403040000003</c:v>
                </c:pt>
                <c:pt idx="5670">
                  <c:v>262.94756189999998</c:v>
                </c:pt>
                <c:pt idx="5671">
                  <c:v>263.08833530000004</c:v>
                </c:pt>
                <c:pt idx="5672">
                  <c:v>262.94866430000002</c:v>
                </c:pt>
                <c:pt idx="5673">
                  <c:v>263.02425529999999</c:v>
                </c:pt>
                <c:pt idx="5674">
                  <c:v>262.91578609999999</c:v>
                </c:pt>
                <c:pt idx="5675">
                  <c:v>263.03546869999997</c:v>
                </c:pt>
                <c:pt idx="5676">
                  <c:v>263.12124040000003</c:v>
                </c:pt>
                <c:pt idx="5677">
                  <c:v>263.19083769999997</c:v>
                </c:pt>
                <c:pt idx="5678">
                  <c:v>263.18277740000002</c:v>
                </c:pt>
                <c:pt idx="5679">
                  <c:v>263.25579349999998</c:v>
                </c:pt>
                <c:pt idx="5680">
                  <c:v>263.19550959999998</c:v>
                </c:pt>
                <c:pt idx="5681">
                  <c:v>262.89948049999998</c:v>
                </c:pt>
                <c:pt idx="5682">
                  <c:v>263.08600469999999</c:v>
                </c:pt>
                <c:pt idx="5683">
                  <c:v>263.0931903</c:v>
                </c:pt>
                <c:pt idx="5684">
                  <c:v>262.96306770000001</c:v>
                </c:pt>
                <c:pt idx="5685">
                  <c:v>262.96494690000003</c:v>
                </c:pt>
                <c:pt idx="5686">
                  <c:v>263.07303819999998</c:v>
                </c:pt>
                <c:pt idx="5687">
                  <c:v>263.17094420000001</c:v>
                </c:pt>
                <c:pt idx="5688">
                  <c:v>263.16611560000001</c:v>
                </c:pt>
                <c:pt idx="5689">
                  <c:v>262.93505900000002</c:v>
                </c:pt>
                <c:pt idx="5690">
                  <c:v>262.95199109999999</c:v>
                </c:pt>
                <c:pt idx="5691">
                  <c:v>263.19827450000003</c:v>
                </c:pt>
                <c:pt idx="5692">
                  <c:v>263.31753580000003</c:v>
                </c:pt>
                <c:pt idx="5693">
                  <c:v>262.95173599999998</c:v>
                </c:pt>
                <c:pt idx="5694">
                  <c:v>262.98130580000003</c:v>
                </c:pt>
                <c:pt idx="5695">
                  <c:v>262.79087980000003</c:v>
                </c:pt>
                <c:pt idx="5696">
                  <c:v>263.05157100000002</c:v>
                </c:pt>
                <c:pt idx="5697">
                  <c:v>263.38745719999997</c:v>
                </c:pt>
                <c:pt idx="5698">
                  <c:v>262.9320457</c:v>
                </c:pt>
                <c:pt idx="5699">
                  <c:v>263.11272580000002</c:v>
                </c:pt>
                <c:pt idx="5700">
                  <c:v>263.03883659999997</c:v>
                </c:pt>
                <c:pt idx="5701">
                  <c:v>262.88839080000002</c:v>
                </c:pt>
                <c:pt idx="5702">
                  <c:v>263.17675209999999</c:v>
                </c:pt>
                <c:pt idx="5703">
                  <c:v>263.08044799999999</c:v>
                </c:pt>
                <c:pt idx="5704">
                  <c:v>263.43580880000002</c:v>
                </c:pt>
                <c:pt idx="5705">
                  <c:v>263.5701085</c:v>
                </c:pt>
                <c:pt idx="5706">
                  <c:v>263.4317605</c:v>
                </c:pt>
                <c:pt idx="5707">
                  <c:v>263.16300580000001</c:v>
                </c:pt>
                <c:pt idx="5708">
                  <c:v>263.03861919999997</c:v>
                </c:pt>
                <c:pt idx="5709">
                  <c:v>263.1837731</c:v>
                </c:pt>
                <c:pt idx="5710">
                  <c:v>262.6741786</c:v>
                </c:pt>
                <c:pt idx="5711">
                  <c:v>262.95248279999998</c:v>
                </c:pt>
                <c:pt idx="5712">
                  <c:v>262.9744288</c:v>
                </c:pt>
                <c:pt idx="5713">
                  <c:v>263.2366361</c:v>
                </c:pt>
                <c:pt idx="5714">
                  <c:v>263.00480299999998</c:v>
                </c:pt>
                <c:pt idx="5715">
                  <c:v>262.95641069999999</c:v>
                </c:pt>
                <c:pt idx="5716">
                  <c:v>262.79972090000001</c:v>
                </c:pt>
                <c:pt idx="5717">
                  <c:v>262.9847972</c:v>
                </c:pt>
                <c:pt idx="5718">
                  <c:v>263.09949180000001</c:v>
                </c:pt>
                <c:pt idx="5719">
                  <c:v>262.88606090000002</c:v>
                </c:pt>
                <c:pt idx="5720">
                  <c:v>263.03995620000001</c:v>
                </c:pt>
                <c:pt idx="5721">
                  <c:v>263.18235870000001</c:v>
                </c:pt>
                <c:pt idx="5722">
                  <c:v>263.2012623</c:v>
                </c:pt>
                <c:pt idx="5723">
                  <c:v>263.25969250000003</c:v>
                </c:pt>
                <c:pt idx="5724">
                  <c:v>262.95124499999997</c:v>
                </c:pt>
                <c:pt idx="5725">
                  <c:v>262.98469869999997</c:v>
                </c:pt>
                <c:pt idx="5726">
                  <c:v>263.3031062</c:v>
                </c:pt>
                <c:pt idx="5727">
                  <c:v>263.14610880000004</c:v>
                </c:pt>
                <c:pt idx="5728">
                  <c:v>263.33362419999997</c:v>
                </c:pt>
                <c:pt idx="5729">
                  <c:v>263.30517159999999</c:v>
                </c:pt>
                <c:pt idx="5730">
                  <c:v>263.27385980000003</c:v>
                </c:pt>
                <c:pt idx="5731">
                  <c:v>263.09722569999997</c:v>
                </c:pt>
                <c:pt idx="5732">
                  <c:v>262.91766540000003</c:v>
                </c:pt>
                <c:pt idx="5733">
                  <c:v>263.000767</c:v>
                </c:pt>
                <c:pt idx="5734">
                  <c:v>263.0904615</c:v>
                </c:pt>
                <c:pt idx="5735">
                  <c:v>263.2693031</c:v>
                </c:pt>
                <c:pt idx="5736">
                  <c:v>263.0764868</c:v>
                </c:pt>
                <c:pt idx="5737">
                  <c:v>262.92090580000001</c:v>
                </c:pt>
                <c:pt idx="5738">
                  <c:v>263.11752710000002</c:v>
                </c:pt>
                <c:pt idx="5739">
                  <c:v>263.11938850000001</c:v>
                </c:pt>
                <c:pt idx="5740">
                  <c:v>263.27566780000001</c:v>
                </c:pt>
                <c:pt idx="5741">
                  <c:v>263.06844969999997</c:v>
                </c:pt>
                <c:pt idx="5742">
                  <c:v>263.09456119999999</c:v>
                </c:pt>
                <c:pt idx="5743">
                  <c:v>262.91080840000001</c:v>
                </c:pt>
                <c:pt idx="5744">
                  <c:v>263.140829</c:v>
                </c:pt>
                <c:pt idx="5745">
                  <c:v>263.14612290000002</c:v>
                </c:pt>
                <c:pt idx="5746">
                  <c:v>263.25299990000002</c:v>
                </c:pt>
                <c:pt idx="5747">
                  <c:v>263.32980570000001</c:v>
                </c:pt>
                <c:pt idx="5748">
                  <c:v>263.45022590000002</c:v>
                </c:pt>
                <c:pt idx="5749">
                  <c:v>263.43020000000001</c:v>
                </c:pt>
                <c:pt idx="5750">
                  <c:v>263.54686069999997</c:v>
                </c:pt>
                <c:pt idx="5751">
                  <c:v>263.4746753</c:v>
                </c:pt>
                <c:pt idx="5752">
                  <c:v>263.44080359999998</c:v>
                </c:pt>
                <c:pt idx="5753">
                  <c:v>263.41160680000002</c:v>
                </c:pt>
                <c:pt idx="5754">
                  <c:v>263.3056325</c:v>
                </c:pt>
                <c:pt idx="5755">
                  <c:v>263.47052009999999</c:v>
                </c:pt>
                <c:pt idx="5756">
                  <c:v>263.22390690000003</c:v>
                </c:pt>
                <c:pt idx="5757">
                  <c:v>263.14402439999998</c:v>
                </c:pt>
                <c:pt idx="5758">
                  <c:v>263.28943750000002</c:v>
                </c:pt>
                <c:pt idx="5759">
                  <c:v>263.41080799999997</c:v>
                </c:pt>
                <c:pt idx="5760">
                  <c:v>263.47832399999999</c:v>
                </c:pt>
                <c:pt idx="5761">
                  <c:v>263.40683480000001</c:v>
                </c:pt>
                <c:pt idx="5762">
                  <c:v>263.4174423</c:v>
                </c:pt>
                <c:pt idx="5763">
                  <c:v>263.29609799999997</c:v>
                </c:pt>
                <c:pt idx="5764">
                  <c:v>263.40647580000001</c:v>
                </c:pt>
                <c:pt idx="5765">
                  <c:v>263.25177609999997</c:v>
                </c:pt>
                <c:pt idx="5766">
                  <c:v>263.19659590000003</c:v>
                </c:pt>
                <c:pt idx="5767">
                  <c:v>263.52680400000003</c:v>
                </c:pt>
                <c:pt idx="5768">
                  <c:v>263.36385569999999</c:v>
                </c:pt>
                <c:pt idx="5769">
                  <c:v>263.52977809999999</c:v>
                </c:pt>
                <c:pt idx="5770">
                  <c:v>263.37421929999999</c:v>
                </c:pt>
                <c:pt idx="5771">
                  <c:v>263.0496028</c:v>
                </c:pt>
                <c:pt idx="5772">
                  <c:v>263.10372289999998</c:v>
                </c:pt>
                <c:pt idx="5773">
                  <c:v>262.9608614</c:v>
                </c:pt>
                <c:pt idx="5774">
                  <c:v>263.18815130000002</c:v>
                </c:pt>
                <c:pt idx="5775">
                  <c:v>263.13334270000001</c:v>
                </c:pt>
                <c:pt idx="5776">
                  <c:v>262.92153730000001</c:v>
                </c:pt>
                <c:pt idx="5777">
                  <c:v>263.3339216</c:v>
                </c:pt>
                <c:pt idx="5778">
                  <c:v>263.33007450000002</c:v>
                </c:pt>
                <c:pt idx="5779">
                  <c:v>263.10514499999999</c:v>
                </c:pt>
                <c:pt idx="5780">
                  <c:v>263.10895099999999</c:v>
                </c:pt>
                <c:pt idx="5781">
                  <c:v>263.27309130000003</c:v>
                </c:pt>
                <c:pt idx="5782">
                  <c:v>263.26920790000003</c:v>
                </c:pt>
                <c:pt idx="5783">
                  <c:v>263.24572899999998</c:v>
                </c:pt>
                <c:pt idx="5784">
                  <c:v>263.30665920000001</c:v>
                </c:pt>
                <c:pt idx="5785">
                  <c:v>262.83626580000004</c:v>
                </c:pt>
                <c:pt idx="5786">
                  <c:v>263.04838690000003</c:v>
                </c:pt>
                <c:pt idx="5787">
                  <c:v>263.23529630000002</c:v>
                </c:pt>
                <c:pt idx="5788">
                  <c:v>262.99991169999998</c:v>
                </c:pt>
                <c:pt idx="5789">
                  <c:v>263.09361200000001</c:v>
                </c:pt>
                <c:pt idx="5790">
                  <c:v>263.27525159999999</c:v>
                </c:pt>
                <c:pt idx="5791">
                  <c:v>262.98557360000001</c:v>
                </c:pt>
                <c:pt idx="5792">
                  <c:v>262.9238502</c:v>
                </c:pt>
                <c:pt idx="5793">
                  <c:v>263.04155730000002</c:v>
                </c:pt>
                <c:pt idx="5794">
                  <c:v>262.87349180000001</c:v>
                </c:pt>
                <c:pt idx="5795">
                  <c:v>263.0440744</c:v>
                </c:pt>
                <c:pt idx="5796">
                  <c:v>262.9660447</c:v>
                </c:pt>
                <c:pt idx="5797">
                  <c:v>262.9274896</c:v>
                </c:pt>
                <c:pt idx="5798">
                  <c:v>263.01302809999999</c:v>
                </c:pt>
                <c:pt idx="5799">
                  <c:v>263.03509259999998</c:v>
                </c:pt>
                <c:pt idx="5800">
                  <c:v>263.03560269999997</c:v>
                </c:pt>
                <c:pt idx="5801">
                  <c:v>263.32014049999998</c:v>
                </c:pt>
                <c:pt idx="5802">
                  <c:v>263.35464840000003</c:v>
                </c:pt>
                <c:pt idx="5803">
                  <c:v>262.8998287</c:v>
                </c:pt>
                <c:pt idx="5804">
                  <c:v>262.94573150000002</c:v>
                </c:pt>
                <c:pt idx="5805">
                  <c:v>263.24045819999998</c:v>
                </c:pt>
                <c:pt idx="5806">
                  <c:v>263.55385919999998</c:v>
                </c:pt>
                <c:pt idx="5807">
                  <c:v>263.48392669999998</c:v>
                </c:pt>
                <c:pt idx="5808">
                  <c:v>263.27078610000001</c:v>
                </c:pt>
                <c:pt idx="5809">
                  <c:v>263.3444207</c:v>
                </c:pt>
                <c:pt idx="5810">
                  <c:v>263.45118489999999</c:v>
                </c:pt>
                <c:pt idx="5811">
                  <c:v>263.35081150000002</c:v>
                </c:pt>
                <c:pt idx="5812">
                  <c:v>263.24036309999997</c:v>
                </c:pt>
                <c:pt idx="5813">
                  <c:v>263.44059219999997</c:v>
                </c:pt>
                <c:pt idx="5814">
                  <c:v>263.3241592</c:v>
                </c:pt>
                <c:pt idx="5815">
                  <c:v>263.20331950000002</c:v>
                </c:pt>
                <c:pt idx="5816">
                  <c:v>262.99324539999998</c:v>
                </c:pt>
                <c:pt idx="5817">
                  <c:v>263.0148992</c:v>
                </c:pt>
                <c:pt idx="5818">
                  <c:v>262.97236520000001</c:v>
                </c:pt>
                <c:pt idx="5819">
                  <c:v>262.904314</c:v>
                </c:pt>
                <c:pt idx="5820">
                  <c:v>263.19317849999999</c:v>
                </c:pt>
                <c:pt idx="5821">
                  <c:v>263.04197640000001</c:v>
                </c:pt>
                <c:pt idx="5822">
                  <c:v>263.20901759999998</c:v>
                </c:pt>
                <c:pt idx="5823">
                  <c:v>262.82915659999998</c:v>
                </c:pt>
                <c:pt idx="5824">
                  <c:v>262.87743</c:v>
                </c:pt>
                <c:pt idx="5825">
                  <c:v>262.79724069999997</c:v>
                </c:pt>
                <c:pt idx="5826">
                  <c:v>262.81859220000001</c:v>
                </c:pt>
                <c:pt idx="5827">
                  <c:v>262.78736229999998</c:v>
                </c:pt>
                <c:pt idx="5828">
                  <c:v>262.79593149999999</c:v>
                </c:pt>
                <c:pt idx="5829">
                  <c:v>263.0407543</c:v>
                </c:pt>
                <c:pt idx="5830">
                  <c:v>263.0658009</c:v>
                </c:pt>
                <c:pt idx="5831">
                  <c:v>263.29156410000002</c:v>
                </c:pt>
                <c:pt idx="5832">
                  <c:v>262.93046609999999</c:v>
                </c:pt>
                <c:pt idx="5833">
                  <c:v>262.85319770000001</c:v>
                </c:pt>
                <c:pt idx="5834">
                  <c:v>262.86123550000002</c:v>
                </c:pt>
                <c:pt idx="5835">
                  <c:v>262.84616829999999</c:v>
                </c:pt>
                <c:pt idx="5836">
                  <c:v>262.89438490000003</c:v>
                </c:pt>
                <c:pt idx="5837">
                  <c:v>262.88069239999999</c:v>
                </c:pt>
                <c:pt idx="5838">
                  <c:v>262.74707799999999</c:v>
                </c:pt>
                <c:pt idx="5839">
                  <c:v>262.86666600000001</c:v>
                </c:pt>
                <c:pt idx="5840">
                  <c:v>262.61238509999998</c:v>
                </c:pt>
                <c:pt idx="5841">
                  <c:v>262.6681825</c:v>
                </c:pt>
                <c:pt idx="5842">
                  <c:v>262.36365130000001</c:v>
                </c:pt>
                <c:pt idx="5843">
                  <c:v>262.4111236</c:v>
                </c:pt>
                <c:pt idx="5844">
                  <c:v>262.70263090000003</c:v>
                </c:pt>
                <c:pt idx="5845">
                  <c:v>262.69883090000002</c:v>
                </c:pt>
                <c:pt idx="5846">
                  <c:v>262.8114324</c:v>
                </c:pt>
                <c:pt idx="5847">
                  <c:v>262.97173079999999</c:v>
                </c:pt>
                <c:pt idx="5848">
                  <c:v>262.88904430000002</c:v>
                </c:pt>
                <c:pt idx="5849">
                  <c:v>262.62423719999998</c:v>
                </c:pt>
                <c:pt idx="5850">
                  <c:v>262.6227816</c:v>
                </c:pt>
                <c:pt idx="5851">
                  <c:v>262.61553169999996</c:v>
                </c:pt>
                <c:pt idx="5852">
                  <c:v>262.70971739999999</c:v>
                </c:pt>
                <c:pt idx="5853">
                  <c:v>262.88931589999999</c:v>
                </c:pt>
                <c:pt idx="5854">
                  <c:v>262.73167189999998</c:v>
                </c:pt>
                <c:pt idx="5855">
                  <c:v>262.57766939999999</c:v>
                </c:pt>
                <c:pt idx="5856">
                  <c:v>262.72292519999996</c:v>
                </c:pt>
                <c:pt idx="5857">
                  <c:v>262.82314819999999</c:v>
                </c:pt>
                <c:pt idx="5858">
                  <c:v>262.74341340000001</c:v>
                </c:pt>
                <c:pt idx="5859">
                  <c:v>262.79607060000001</c:v>
                </c:pt>
                <c:pt idx="5860">
                  <c:v>262.84094720000002</c:v>
                </c:pt>
                <c:pt idx="5861">
                  <c:v>262.63321559999997</c:v>
                </c:pt>
                <c:pt idx="5862">
                  <c:v>262.82037430000003</c:v>
                </c:pt>
                <c:pt idx="5863">
                  <c:v>262.77670139999998</c:v>
                </c:pt>
                <c:pt idx="5864">
                  <c:v>262.50275859999999</c:v>
                </c:pt>
                <c:pt idx="5865">
                  <c:v>262.46648110000001</c:v>
                </c:pt>
                <c:pt idx="5866">
                  <c:v>262.34589019999999</c:v>
                </c:pt>
                <c:pt idx="5867">
                  <c:v>262.27383029999999</c:v>
                </c:pt>
                <c:pt idx="5868">
                  <c:v>262.22941639999999</c:v>
                </c:pt>
                <c:pt idx="5869">
                  <c:v>262.32565440000002</c:v>
                </c:pt>
                <c:pt idx="5870">
                  <c:v>262.18470339999999</c:v>
                </c:pt>
                <c:pt idx="5871">
                  <c:v>262.1703268</c:v>
                </c:pt>
                <c:pt idx="5872">
                  <c:v>262.15719690000003</c:v>
                </c:pt>
                <c:pt idx="5873">
                  <c:v>262.10779309999998</c:v>
                </c:pt>
                <c:pt idx="5874">
                  <c:v>262.4070438</c:v>
                </c:pt>
                <c:pt idx="5875">
                  <c:v>262.50033630000001</c:v>
                </c:pt>
                <c:pt idx="5876">
                  <c:v>262.37939260000002</c:v>
                </c:pt>
                <c:pt idx="5877">
                  <c:v>262.49741009999997</c:v>
                </c:pt>
                <c:pt idx="5878">
                  <c:v>262.41767299999998</c:v>
                </c:pt>
                <c:pt idx="5879">
                  <c:v>262.50836369999996</c:v>
                </c:pt>
                <c:pt idx="5880">
                  <c:v>262.4563685</c:v>
                </c:pt>
                <c:pt idx="5881">
                  <c:v>262.5397615</c:v>
                </c:pt>
                <c:pt idx="5882">
                  <c:v>262.66349689999998</c:v>
                </c:pt>
                <c:pt idx="5883">
                  <c:v>262.63488030000002</c:v>
                </c:pt>
                <c:pt idx="5884">
                  <c:v>262.54619059999999</c:v>
                </c:pt>
                <c:pt idx="5885">
                  <c:v>262.30917449999998</c:v>
                </c:pt>
                <c:pt idx="5886">
                  <c:v>262.56546059999999</c:v>
                </c:pt>
                <c:pt idx="5887">
                  <c:v>262.58138030000003</c:v>
                </c:pt>
                <c:pt idx="5888">
                  <c:v>262.11881899999997</c:v>
                </c:pt>
                <c:pt idx="5889">
                  <c:v>262.2595268</c:v>
                </c:pt>
                <c:pt idx="5890">
                  <c:v>262.5274915</c:v>
                </c:pt>
                <c:pt idx="5891">
                  <c:v>262.5841226</c:v>
                </c:pt>
                <c:pt idx="5892">
                  <c:v>262.79547059999999</c:v>
                </c:pt>
                <c:pt idx="5893">
                  <c:v>262.58357640000003</c:v>
                </c:pt>
                <c:pt idx="5894">
                  <c:v>262.6097125</c:v>
                </c:pt>
                <c:pt idx="5895">
                  <c:v>262.56097579999999</c:v>
                </c:pt>
                <c:pt idx="5896">
                  <c:v>262.46361180000002</c:v>
                </c:pt>
                <c:pt idx="5897">
                  <c:v>262.71041959999997</c:v>
                </c:pt>
                <c:pt idx="5898">
                  <c:v>262.7787965</c:v>
                </c:pt>
                <c:pt idx="5899">
                  <c:v>263.0652796</c:v>
                </c:pt>
                <c:pt idx="5900">
                  <c:v>262.88923469999997</c:v>
                </c:pt>
                <c:pt idx="5901">
                  <c:v>262.80312459999999</c:v>
                </c:pt>
                <c:pt idx="5902">
                  <c:v>262.68195359999999</c:v>
                </c:pt>
                <c:pt idx="5903">
                  <c:v>262.79208929999999</c:v>
                </c:pt>
                <c:pt idx="5904">
                  <c:v>262.75335840000002</c:v>
                </c:pt>
                <c:pt idx="5905">
                  <c:v>262.62845809999999</c:v>
                </c:pt>
                <c:pt idx="5906">
                  <c:v>262.9292567</c:v>
                </c:pt>
                <c:pt idx="5907">
                  <c:v>262.79159930000003</c:v>
                </c:pt>
                <c:pt idx="5908">
                  <c:v>262.35074209999999</c:v>
                </c:pt>
                <c:pt idx="5909">
                  <c:v>262.43589400000002</c:v>
                </c:pt>
                <c:pt idx="5910">
                  <c:v>262.3354741</c:v>
                </c:pt>
                <c:pt idx="5911">
                  <c:v>262.30137000000002</c:v>
                </c:pt>
                <c:pt idx="5912">
                  <c:v>262.337065</c:v>
                </c:pt>
                <c:pt idx="5913">
                  <c:v>262.37673760000001</c:v>
                </c:pt>
                <c:pt idx="5914">
                  <c:v>262.19343420000001</c:v>
                </c:pt>
                <c:pt idx="5915">
                  <c:v>261.86714189999998</c:v>
                </c:pt>
                <c:pt idx="5916">
                  <c:v>261.73763839999998</c:v>
                </c:pt>
                <c:pt idx="5917">
                  <c:v>261.63614890000002</c:v>
                </c:pt>
                <c:pt idx="5918">
                  <c:v>262.05872390000002</c:v>
                </c:pt>
                <c:pt idx="5919">
                  <c:v>262.29151250000001</c:v>
                </c:pt>
                <c:pt idx="5920">
                  <c:v>262.19192450000003</c:v>
                </c:pt>
                <c:pt idx="5921">
                  <c:v>262.11619840000003</c:v>
                </c:pt>
                <c:pt idx="5922">
                  <c:v>262.25491819999996</c:v>
                </c:pt>
                <c:pt idx="5923">
                  <c:v>262.02973480000003</c:v>
                </c:pt>
                <c:pt idx="5924">
                  <c:v>262.15091159999997</c:v>
                </c:pt>
                <c:pt idx="5925">
                  <c:v>262.06685179999999</c:v>
                </c:pt>
                <c:pt idx="5926">
                  <c:v>262.21683039999999</c:v>
                </c:pt>
                <c:pt idx="5927">
                  <c:v>262.24824949999999</c:v>
                </c:pt>
                <c:pt idx="5928">
                  <c:v>262.28406469999999</c:v>
                </c:pt>
                <c:pt idx="5929">
                  <c:v>262.44113569999996</c:v>
                </c:pt>
                <c:pt idx="5930">
                  <c:v>262.34286120000002</c:v>
                </c:pt>
                <c:pt idx="5931">
                  <c:v>262.27901639999999</c:v>
                </c:pt>
                <c:pt idx="5932">
                  <c:v>261.9362888</c:v>
                </c:pt>
                <c:pt idx="5933">
                  <c:v>262.10768089999999</c:v>
                </c:pt>
                <c:pt idx="5934">
                  <c:v>262.38757390000001</c:v>
                </c:pt>
                <c:pt idx="5935">
                  <c:v>262.30240850000001</c:v>
                </c:pt>
                <c:pt idx="5936">
                  <c:v>262.0462579</c:v>
                </c:pt>
                <c:pt idx="5937">
                  <c:v>262.06010190000001</c:v>
                </c:pt>
                <c:pt idx="5938">
                  <c:v>261.86679500000002</c:v>
                </c:pt>
                <c:pt idx="5939">
                  <c:v>261.88307320000001</c:v>
                </c:pt>
                <c:pt idx="5940">
                  <c:v>262.08955859999998</c:v>
                </c:pt>
                <c:pt idx="5941">
                  <c:v>262.08350569999999</c:v>
                </c:pt>
                <c:pt idx="5942">
                  <c:v>262.24902250000002</c:v>
                </c:pt>
                <c:pt idx="5943">
                  <c:v>262.30011509999997</c:v>
                </c:pt>
                <c:pt idx="5944">
                  <c:v>262.45442200000002</c:v>
                </c:pt>
                <c:pt idx="5945">
                  <c:v>262.20913690000003</c:v>
                </c:pt>
                <c:pt idx="5946">
                  <c:v>262.16745420000001</c:v>
                </c:pt>
                <c:pt idx="5947">
                  <c:v>262.44070859999999</c:v>
                </c:pt>
                <c:pt idx="5948">
                  <c:v>262.40344019999998</c:v>
                </c:pt>
                <c:pt idx="5949">
                  <c:v>262.63955870000001</c:v>
                </c:pt>
                <c:pt idx="5950">
                  <c:v>262.61148470000001</c:v>
                </c:pt>
                <c:pt idx="5951">
                  <c:v>262.75371180000002</c:v>
                </c:pt>
                <c:pt idx="5952">
                  <c:v>262.93459690000003</c:v>
                </c:pt>
                <c:pt idx="5953">
                  <c:v>262.807457</c:v>
                </c:pt>
                <c:pt idx="5954">
                  <c:v>262.5887644</c:v>
                </c:pt>
                <c:pt idx="5955">
                  <c:v>262.72838080000002</c:v>
                </c:pt>
                <c:pt idx="5956">
                  <c:v>262.50125070000001</c:v>
                </c:pt>
                <c:pt idx="5957">
                  <c:v>262.56632159999998</c:v>
                </c:pt>
                <c:pt idx="5958">
                  <c:v>262.62385240000003</c:v>
                </c:pt>
                <c:pt idx="5959">
                  <c:v>262.55505140000002</c:v>
                </c:pt>
                <c:pt idx="5960">
                  <c:v>262.45974139999998</c:v>
                </c:pt>
                <c:pt idx="5961">
                  <c:v>262.41167159999998</c:v>
                </c:pt>
                <c:pt idx="5962">
                  <c:v>262.43368980000002</c:v>
                </c:pt>
                <c:pt idx="5963">
                  <c:v>262.59186640000001</c:v>
                </c:pt>
                <c:pt idx="5964">
                  <c:v>262.67033380000004</c:v>
                </c:pt>
                <c:pt idx="5965">
                  <c:v>262.91869600000001</c:v>
                </c:pt>
                <c:pt idx="5966">
                  <c:v>262.90853040000002</c:v>
                </c:pt>
                <c:pt idx="5967">
                  <c:v>262.80752680000001</c:v>
                </c:pt>
                <c:pt idx="5968">
                  <c:v>262.73825440000002</c:v>
                </c:pt>
                <c:pt idx="5969">
                  <c:v>262.63841819999999</c:v>
                </c:pt>
                <c:pt idx="5970">
                  <c:v>262.69015719999999</c:v>
                </c:pt>
                <c:pt idx="5971">
                  <c:v>262.60251140000003</c:v>
                </c:pt>
                <c:pt idx="5972">
                  <c:v>262.79733880000003</c:v>
                </c:pt>
                <c:pt idx="5973">
                  <c:v>262.84447569999998</c:v>
                </c:pt>
                <c:pt idx="5974">
                  <c:v>262.69105869999999</c:v>
                </c:pt>
                <c:pt idx="5975">
                  <c:v>262.79335600000002</c:v>
                </c:pt>
                <c:pt idx="5976">
                  <c:v>262.79692</c:v>
                </c:pt>
                <c:pt idx="5977">
                  <c:v>262.78730380000002</c:v>
                </c:pt>
                <c:pt idx="5978">
                  <c:v>262.86444560000001</c:v>
                </c:pt>
                <c:pt idx="5979">
                  <c:v>262.59855210000001</c:v>
                </c:pt>
                <c:pt idx="5980">
                  <c:v>262.4841922</c:v>
                </c:pt>
                <c:pt idx="5981">
                  <c:v>262.39591949999999</c:v>
                </c:pt>
                <c:pt idx="5982">
                  <c:v>262.74640110000001</c:v>
                </c:pt>
                <c:pt idx="5983">
                  <c:v>262.45209840000001</c:v>
                </c:pt>
                <c:pt idx="5984">
                  <c:v>262.52903789999999</c:v>
                </c:pt>
                <c:pt idx="5985">
                  <c:v>262.49117150000001</c:v>
                </c:pt>
                <c:pt idx="5986">
                  <c:v>262.42497029999998</c:v>
                </c:pt>
                <c:pt idx="5987">
                  <c:v>262.46422469999999</c:v>
                </c:pt>
                <c:pt idx="5988">
                  <c:v>262.52593860000002</c:v>
                </c:pt>
                <c:pt idx="5989">
                  <c:v>262.15019359999997</c:v>
                </c:pt>
                <c:pt idx="5990">
                  <c:v>262.22956319999997</c:v>
                </c:pt>
                <c:pt idx="5991">
                  <c:v>262.27627000000001</c:v>
                </c:pt>
                <c:pt idx="5992">
                  <c:v>262.05857989999998</c:v>
                </c:pt>
                <c:pt idx="5993">
                  <c:v>261.89370509999998</c:v>
                </c:pt>
                <c:pt idx="5994">
                  <c:v>262.03056040000001</c:v>
                </c:pt>
                <c:pt idx="5995">
                  <c:v>261.98820599999999</c:v>
                </c:pt>
                <c:pt idx="5996">
                  <c:v>262.32758000000001</c:v>
                </c:pt>
                <c:pt idx="5997">
                  <c:v>262.36548870000001</c:v>
                </c:pt>
                <c:pt idx="5998">
                  <c:v>262.36660599999999</c:v>
                </c:pt>
                <c:pt idx="5999">
                  <c:v>262.55224099999998</c:v>
                </c:pt>
                <c:pt idx="6000">
                  <c:v>262.74322100000001</c:v>
                </c:pt>
                <c:pt idx="6001">
                  <c:v>262.46060249999999</c:v>
                </c:pt>
                <c:pt idx="6002">
                  <c:v>262.20383299999997</c:v>
                </c:pt>
                <c:pt idx="6003">
                  <c:v>262.37092999999999</c:v>
                </c:pt>
                <c:pt idx="6004">
                  <c:v>262.45003639999999</c:v>
                </c:pt>
                <c:pt idx="6005">
                  <c:v>262.25819810000002</c:v>
                </c:pt>
                <c:pt idx="6006">
                  <c:v>262.70350759999997</c:v>
                </c:pt>
                <c:pt idx="6007">
                  <c:v>262.56304130000001</c:v>
                </c:pt>
                <c:pt idx="6008">
                  <c:v>262.28573469999998</c:v>
                </c:pt>
                <c:pt idx="6009">
                  <c:v>262.67198100000002</c:v>
                </c:pt>
                <c:pt idx="6010">
                  <c:v>262.47525439999998</c:v>
                </c:pt>
                <c:pt idx="6011">
                  <c:v>262.59523089999999</c:v>
                </c:pt>
                <c:pt idx="6012">
                  <c:v>262.66223020000001</c:v>
                </c:pt>
                <c:pt idx="6013">
                  <c:v>262.33077470000001</c:v>
                </c:pt>
                <c:pt idx="6014">
                  <c:v>262.6604868</c:v>
                </c:pt>
                <c:pt idx="6015">
                  <c:v>262.70244500000001</c:v>
                </c:pt>
                <c:pt idx="6016">
                  <c:v>262.61031509999998</c:v>
                </c:pt>
                <c:pt idx="6017">
                  <c:v>262.36740550000002</c:v>
                </c:pt>
                <c:pt idx="6018">
                  <c:v>262.42307669999997</c:v>
                </c:pt>
                <c:pt idx="6019">
                  <c:v>262.65061509999998</c:v>
                </c:pt>
                <c:pt idx="6020">
                  <c:v>262.53675770000001</c:v>
                </c:pt>
                <c:pt idx="6021">
                  <c:v>261.97337329999999</c:v>
                </c:pt>
                <c:pt idx="6022">
                  <c:v>262.00687909999999</c:v>
                </c:pt>
                <c:pt idx="6023">
                  <c:v>261.99211739999998</c:v>
                </c:pt>
                <c:pt idx="6024">
                  <c:v>261.97085530000004</c:v>
                </c:pt>
                <c:pt idx="6025">
                  <c:v>262.39430419999997</c:v>
                </c:pt>
                <c:pt idx="6026">
                  <c:v>262.47072489999999</c:v>
                </c:pt>
                <c:pt idx="6027">
                  <c:v>262.26687600000002</c:v>
                </c:pt>
                <c:pt idx="6028">
                  <c:v>262.49841090000001</c:v>
                </c:pt>
                <c:pt idx="6029">
                  <c:v>262.54719369999998</c:v>
                </c:pt>
                <c:pt idx="6030">
                  <c:v>262.7142121</c:v>
                </c:pt>
                <c:pt idx="6031">
                  <c:v>262.41745330000003</c:v>
                </c:pt>
                <c:pt idx="6032">
                  <c:v>262.47328329999999</c:v>
                </c:pt>
                <c:pt idx="6033">
                  <c:v>262.48598530000004</c:v>
                </c:pt>
                <c:pt idx="6034">
                  <c:v>262.3688186</c:v>
                </c:pt>
                <c:pt idx="6035">
                  <c:v>262.28956829999998</c:v>
                </c:pt>
                <c:pt idx="6036">
                  <c:v>262.52679999999998</c:v>
                </c:pt>
                <c:pt idx="6037">
                  <c:v>262.29852869999996</c:v>
                </c:pt>
                <c:pt idx="6038">
                  <c:v>262.11333489999998</c:v>
                </c:pt>
                <c:pt idx="6039">
                  <c:v>262.10110939999998</c:v>
                </c:pt>
                <c:pt idx="6040">
                  <c:v>262.05259990000002</c:v>
                </c:pt>
                <c:pt idx="6041">
                  <c:v>262.06049369999999</c:v>
                </c:pt>
                <c:pt idx="6042">
                  <c:v>262.26681860000002</c:v>
                </c:pt>
                <c:pt idx="6043">
                  <c:v>262.52129659999997</c:v>
                </c:pt>
                <c:pt idx="6044">
                  <c:v>262.57326999999998</c:v>
                </c:pt>
                <c:pt idx="6045">
                  <c:v>262.26454699999999</c:v>
                </c:pt>
                <c:pt idx="6046">
                  <c:v>262.475594</c:v>
                </c:pt>
                <c:pt idx="6047">
                  <c:v>262.19271219999996</c:v>
                </c:pt>
                <c:pt idx="6048">
                  <c:v>261.9421921</c:v>
                </c:pt>
                <c:pt idx="6049">
                  <c:v>261.89140830000002</c:v>
                </c:pt>
                <c:pt idx="6050">
                  <c:v>262.0741026</c:v>
                </c:pt>
                <c:pt idx="6051">
                  <c:v>262.312702</c:v>
                </c:pt>
                <c:pt idx="6052">
                  <c:v>262.51490819999998</c:v>
                </c:pt>
                <c:pt idx="6053">
                  <c:v>262.54193720000001</c:v>
                </c:pt>
                <c:pt idx="6054">
                  <c:v>262.45919809999998</c:v>
                </c:pt>
                <c:pt idx="6055">
                  <c:v>262.56844039999999</c:v>
                </c:pt>
                <c:pt idx="6056">
                  <c:v>262.47625429999999</c:v>
                </c:pt>
                <c:pt idx="6057">
                  <c:v>262.64072160000001</c:v>
                </c:pt>
                <c:pt idx="6058">
                  <c:v>262.49155020000001</c:v>
                </c:pt>
                <c:pt idx="6059">
                  <c:v>262.50983489999999</c:v>
                </c:pt>
                <c:pt idx="6060">
                  <c:v>262.39120880000002</c:v>
                </c:pt>
                <c:pt idx="6061">
                  <c:v>262.29581359999997</c:v>
                </c:pt>
                <c:pt idx="6062">
                  <c:v>262.28832069999999</c:v>
                </c:pt>
                <c:pt idx="6063">
                  <c:v>262.28056029999999</c:v>
                </c:pt>
                <c:pt idx="6064">
                  <c:v>262.37909359999998</c:v>
                </c:pt>
                <c:pt idx="6065">
                  <c:v>262.11613019999999</c:v>
                </c:pt>
                <c:pt idx="6066">
                  <c:v>262.06305859999998</c:v>
                </c:pt>
                <c:pt idx="6067">
                  <c:v>262.03892980000001</c:v>
                </c:pt>
                <c:pt idx="6068">
                  <c:v>262.16275480000002</c:v>
                </c:pt>
                <c:pt idx="6069">
                  <c:v>262.085238</c:v>
                </c:pt>
                <c:pt idx="6070">
                  <c:v>262.17242920000001</c:v>
                </c:pt>
                <c:pt idx="6071">
                  <c:v>262.44461910000001</c:v>
                </c:pt>
                <c:pt idx="6072">
                  <c:v>262.21759259999999</c:v>
                </c:pt>
                <c:pt idx="6073">
                  <c:v>262.28254169999997</c:v>
                </c:pt>
                <c:pt idx="6074">
                  <c:v>262.6337375</c:v>
                </c:pt>
                <c:pt idx="6075">
                  <c:v>262.33518350000003</c:v>
                </c:pt>
                <c:pt idx="6076">
                  <c:v>262.49658569999997</c:v>
                </c:pt>
                <c:pt idx="6077">
                  <c:v>262.32360699999998</c:v>
                </c:pt>
                <c:pt idx="6078">
                  <c:v>262.32456580000002</c:v>
                </c:pt>
                <c:pt idx="6079">
                  <c:v>262.24395530000004</c:v>
                </c:pt>
                <c:pt idx="6080">
                  <c:v>262.50566149999997</c:v>
                </c:pt>
                <c:pt idx="6081">
                  <c:v>262.24964969999996</c:v>
                </c:pt>
                <c:pt idx="6082">
                  <c:v>262.20678179999999</c:v>
                </c:pt>
                <c:pt idx="6083">
                  <c:v>262.30193170000001</c:v>
                </c:pt>
                <c:pt idx="6084">
                  <c:v>262.76970269999998</c:v>
                </c:pt>
                <c:pt idx="6085">
                  <c:v>262.57319039999999</c:v>
                </c:pt>
                <c:pt idx="6086">
                  <c:v>262.55949870000001</c:v>
                </c:pt>
                <c:pt idx="6087">
                  <c:v>262.30210419999997</c:v>
                </c:pt>
                <c:pt idx="6088">
                  <c:v>262.43703349999998</c:v>
                </c:pt>
                <c:pt idx="6089">
                  <c:v>262.30277890000002</c:v>
                </c:pt>
                <c:pt idx="6090">
                  <c:v>262.41955630000001</c:v>
                </c:pt>
                <c:pt idx="6091">
                  <c:v>262.011233</c:v>
                </c:pt>
                <c:pt idx="6092">
                  <c:v>262.17720730000002</c:v>
                </c:pt>
                <c:pt idx="6093">
                  <c:v>262.11072760000002</c:v>
                </c:pt>
                <c:pt idx="6094">
                  <c:v>262.00340660000001</c:v>
                </c:pt>
                <c:pt idx="6095">
                  <c:v>262.38183889999999</c:v>
                </c:pt>
                <c:pt idx="6096">
                  <c:v>262.25605439999998</c:v>
                </c:pt>
                <c:pt idx="6097">
                  <c:v>262.26561079999999</c:v>
                </c:pt>
                <c:pt idx="6098">
                  <c:v>262.31737520000001</c:v>
                </c:pt>
                <c:pt idx="6099">
                  <c:v>262.31300329999999</c:v>
                </c:pt>
                <c:pt idx="6100">
                  <c:v>262.29000550000001</c:v>
                </c:pt>
                <c:pt idx="6101">
                  <c:v>262.2947135</c:v>
                </c:pt>
                <c:pt idx="6102">
                  <c:v>262.32320440000001</c:v>
                </c:pt>
                <c:pt idx="6103">
                  <c:v>262.04833109999998</c:v>
                </c:pt>
                <c:pt idx="6104">
                  <c:v>262.20943419999998</c:v>
                </c:pt>
                <c:pt idx="6105">
                  <c:v>262.04801140000001</c:v>
                </c:pt>
                <c:pt idx="6106">
                  <c:v>262.0281607</c:v>
                </c:pt>
                <c:pt idx="6107">
                  <c:v>262.25775110000001</c:v>
                </c:pt>
                <c:pt idx="6108">
                  <c:v>262.45119199999999</c:v>
                </c:pt>
                <c:pt idx="6109">
                  <c:v>262.44128969999997</c:v>
                </c:pt>
                <c:pt idx="6110">
                  <c:v>262.15618219999999</c:v>
                </c:pt>
                <c:pt idx="6111">
                  <c:v>262.32836889999999</c:v>
                </c:pt>
                <c:pt idx="6112">
                  <c:v>262.37613490000001</c:v>
                </c:pt>
                <c:pt idx="6113">
                  <c:v>262.3352155</c:v>
                </c:pt>
                <c:pt idx="6114">
                  <c:v>262.09696639999999</c:v>
                </c:pt>
                <c:pt idx="6115">
                  <c:v>262.14330490000003</c:v>
                </c:pt>
                <c:pt idx="6116">
                  <c:v>261.78342309999999</c:v>
                </c:pt>
                <c:pt idx="6117">
                  <c:v>262.01127350000002</c:v>
                </c:pt>
                <c:pt idx="6118">
                  <c:v>262.2744649</c:v>
                </c:pt>
                <c:pt idx="6119">
                  <c:v>262.62385879999999</c:v>
                </c:pt>
                <c:pt idx="6120">
                  <c:v>262.66561089999999</c:v>
                </c:pt>
                <c:pt idx="6121">
                  <c:v>262.64096159999997</c:v>
                </c:pt>
                <c:pt idx="6122">
                  <c:v>262.9771025</c:v>
                </c:pt>
                <c:pt idx="6123">
                  <c:v>262.630898</c:v>
                </c:pt>
                <c:pt idx="6124">
                  <c:v>262.62178849999998</c:v>
                </c:pt>
                <c:pt idx="6125">
                  <c:v>262.5503324</c:v>
                </c:pt>
                <c:pt idx="6126">
                  <c:v>262.64581469999996</c:v>
                </c:pt>
                <c:pt idx="6127">
                  <c:v>262.5086</c:v>
                </c:pt>
                <c:pt idx="6128">
                  <c:v>262.4974684</c:v>
                </c:pt>
                <c:pt idx="6129">
                  <c:v>262.44531109999997</c:v>
                </c:pt>
                <c:pt idx="6130">
                  <c:v>262.41091260000002</c:v>
                </c:pt>
                <c:pt idx="6131">
                  <c:v>262.5326834</c:v>
                </c:pt>
                <c:pt idx="6132">
                  <c:v>262.521232</c:v>
                </c:pt>
                <c:pt idx="6133">
                  <c:v>262.62314300000003</c:v>
                </c:pt>
                <c:pt idx="6134">
                  <c:v>262.61041869999997</c:v>
                </c:pt>
                <c:pt idx="6135">
                  <c:v>262.47409119999998</c:v>
                </c:pt>
                <c:pt idx="6136">
                  <c:v>262.67127740000001</c:v>
                </c:pt>
                <c:pt idx="6137">
                  <c:v>262.65231940000001</c:v>
                </c:pt>
                <c:pt idx="6138">
                  <c:v>262.58924669999999</c:v>
                </c:pt>
                <c:pt idx="6139">
                  <c:v>262.54010970000002</c:v>
                </c:pt>
                <c:pt idx="6140">
                  <c:v>262.5537511</c:v>
                </c:pt>
                <c:pt idx="6141">
                  <c:v>262.45830699999999</c:v>
                </c:pt>
                <c:pt idx="6142">
                  <c:v>262.04388799999998</c:v>
                </c:pt>
                <c:pt idx="6143">
                  <c:v>262.21668869999996</c:v>
                </c:pt>
                <c:pt idx="6144">
                  <c:v>262.46209290000002</c:v>
                </c:pt>
                <c:pt idx="6145">
                  <c:v>262.28141499999998</c:v>
                </c:pt>
                <c:pt idx="6146">
                  <c:v>262.45843230000003</c:v>
                </c:pt>
                <c:pt idx="6147">
                  <c:v>262.35758980000003</c:v>
                </c:pt>
                <c:pt idx="6148">
                  <c:v>262.41973139999999</c:v>
                </c:pt>
                <c:pt idx="6149">
                  <c:v>262.4446835</c:v>
                </c:pt>
                <c:pt idx="6150">
                  <c:v>262.40536859999997</c:v>
                </c:pt>
                <c:pt idx="6151">
                  <c:v>262.61115599999999</c:v>
                </c:pt>
                <c:pt idx="6152">
                  <c:v>262.42956470000001</c:v>
                </c:pt>
                <c:pt idx="6153">
                  <c:v>262.59916809999999</c:v>
                </c:pt>
                <c:pt idx="6154">
                  <c:v>262.5039094</c:v>
                </c:pt>
                <c:pt idx="6155">
                  <c:v>262.46780009999998</c:v>
                </c:pt>
                <c:pt idx="6156">
                  <c:v>262.3475823</c:v>
                </c:pt>
                <c:pt idx="6157">
                  <c:v>262.34628470000001</c:v>
                </c:pt>
                <c:pt idx="6158">
                  <c:v>262.16613089999998</c:v>
                </c:pt>
                <c:pt idx="6159">
                  <c:v>262.27590450000002</c:v>
                </c:pt>
                <c:pt idx="6160">
                  <c:v>262.23701290000002</c:v>
                </c:pt>
                <c:pt idx="6161">
                  <c:v>262.27846640000001</c:v>
                </c:pt>
                <c:pt idx="6162">
                  <c:v>262.41338430000002</c:v>
                </c:pt>
                <c:pt idx="6163">
                  <c:v>262.46733749999999</c:v>
                </c:pt>
                <c:pt idx="6164">
                  <c:v>262.4008642</c:v>
                </c:pt>
                <c:pt idx="6165">
                  <c:v>262.35107669999996</c:v>
                </c:pt>
                <c:pt idx="6166">
                  <c:v>262.30810150000002</c:v>
                </c:pt>
                <c:pt idx="6167">
                  <c:v>262.27074930000003</c:v>
                </c:pt>
                <c:pt idx="6168">
                  <c:v>262.06152850000001</c:v>
                </c:pt>
                <c:pt idx="6169">
                  <c:v>262.03077940000003</c:v>
                </c:pt>
                <c:pt idx="6170">
                  <c:v>261.78683749999999</c:v>
                </c:pt>
                <c:pt idx="6171">
                  <c:v>262.3166832</c:v>
                </c:pt>
                <c:pt idx="6172">
                  <c:v>262.47578149999998</c:v>
                </c:pt>
                <c:pt idx="6173">
                  <c:v>262.1591975</c:v>
                </c:pt>
                <c:pt idx="6174">
                  <c:v>262.33444280000003</c:v>
                </c:pt>
                <c:pt idx="6175">
                  <c:v>262.5499102</c:v>
                </c:pt>
                <c:pt idx="6176">
                  <c:v>262.43132600000001</c:v>
                </c:pt>
                <c:pt idx="6177">
                  <c:v>262.36920680000003</c:v>
                </c:pt>
                <c:pt idx="6178">
                  <c:v>262.28334940000002</c:v>
                </c:pt>
                <c:pt idx="6179">
                  <c:v>262.18634230000004</c:v>
                </c:pt>
                <c:pt idx="6180">
                  <c:v>262.122907</c:v>
                </c:pt>
                <c:pt idx="6181">
                  <c:v>262.2377108</c:v>
                </c:pt>
                <c:pt idx="6182">
                  <c:v>262.39486920000002</c:v>
                </c:pt>
                <c:pt idx="6183">
                  <c:v>262.47422130000001</c:v>
                </c:pt>
                <c:pt idx="6184">
                  <c:v>262.27652180000001</c:v>
                </c:pt>
                <c:pt idx="6185">
                  <c:v>262.20919240000001</c:v>
                </c:pt>
                <c:pt idx="6186">
                  <c:v>262.10163260000002</c:v>
                </c:pt>
                <c:pt idx="6187">
                  <c:v>261.79674790000001</c:v>
                </c:pt>
                <c:pt idx="6188">
                  <c:v>261.92194219999999</c:v>
                </c:pt>
                <c:pt idx="6189">
                  <c:v>261.94436559999997</c:v>
                </c:pt>
                <c:pt idx="6190">
                  <c:v>261.88144719999997</c:v>
                </c:pt>
                <c:pt idx="6191">
                  <c:v>262.06331999999998</c:v>
                </c:pt>
                <c:pt idx="6192">
                  <c:v>262.07958480000002</c:v>
                </c:pt>
                <c:pt idx="6193">
                  <c:v>261.8739185</c:v>
                </c:pt>
                <c:pt idx="6194">
                  <c:v>261.63710939999999</c:v>
                </c:pt>
                <c:pt idx="6195">
                  <c:v>261.6793308</c:v>
                </c:pt>
                <c:pt idx="6196">
                  <c:v>261.95183450000002</c:v>
                </c:pt>
                <c:pt idx="6197">
                  <c:v>262.04558580000003</c:v>
                </c:pt>
                <c:pt idx="6198">
                  <c:v>262.03466270000001</c:v>
                </c:pt>
                <c:pt idx="6199">
                  <c:v>261.95707569999996</c:v>
                </c:pt>
                <c:pt idx="6200">
                  <c:v>262.03610400000002</c:v>
                </c:pt>
                <c:pt idx="6201">
                  <c:v>262.32624340000001</c:v>
                </c:pt>
                <c:pt idx="6202">
                  <c:v>262.02226350000001</c:v>
                </c:pt>
                <c:pt idx="6203">
                  <c:v>261.74221590000002</c:v>
                </c:pt>
                <c:pt idx="6204">
                  <c:v>261.73852970000002</c:v>
                </c:pt>
                <c:pt idx="6205">
                  <c:v>261.90000930000002</c:v>
                </c:pt>
                <c:pt idx="6206">
                  <c:v>261.96695499999998</c:v>
                </c:pt>
                <c:pt idx="6207">
                  <c:v>261.89129270000001</c:v>
                </c:pt>
                <c:pt idx="6208">
                  <c:v>261.66988219999996</c:v>
                </c:pt>
                <c:pt idx="6209">
                  <c:v>262.02490160000002</c:v>
                </c:pt>
                <c:pt idx="6210">
                  <c:v>261.90348749999998</c:v>
                </c:pt>
                <c:pt idx="6211">
                  <c:v>261.77020190000002</c:v>
                </c:pt>
                <c:pt idx="6212">
                  <c:v>261.9498059</c:v>
                </c:pt>
                <c:pt idx="6213">
                  <c:v>261.88263360000002</c:v>
                </c:pt>
                <c:pt idx="6214">
                  <c:v>262.07262800000001</c:v>
                </c:pt>
                <c:pt idx="6215">
                  <c:v>261.91383730000001</c:v>
                </c:pt>
                <c:pt idx="6216">
                  <c:v>261.9200558</c:v>
                </c:pt>
                <c:pt idx="6217">
                  <c:v>261.97593849999998</c:v>
                </c:pt>
                <c:pt idx="6218">
                  <c:v>261.97414049999998</c:v>
                </c:pt>
                <c:pt idx="6219">
                  <c:v>262.04873129999999</c:v>
                </c:pt>
                <c:pt idx="6220">
                  <c:v>261.66760110000001</c:v>
                </c:pt>
                <c:pt idx="6221">
                  <c:v>261.84623909999999</c:v>
                </c:pt>
                <c:pt idx="6222">
                  <c:v>261.56909280000002</c:v>
                </c:pt>
                <c:pt idx="6223">
                  <c:v>261.67744040000002</c:v>
                </c:pt>
                <c:pt idx="6224">
                  <c:v>261.49661930000002</c:v>
                </c:pt>
                <c:pt idx="6225">
                  <c:v>261.77028819999998</c:v>
                </c:pt>
                <c:pt idx="6226">
                  <c:v>261.84808830000003</c:v>
                </c:pt>
                <c:pt idx="6227">
                  <c:v>261.92350369999997</c:v>
                </c:pt>
                <c:pt idx="6228">
                  <c:v>261.93467559999999</c:v>
                </c:pt>
                <c:pt idx="6229">
                  <c:v>261.92180489999998</c:v>
                </c:pt>
                <c:pt idx="6230">
                  <c:v>261.82762059999999</c:v>
                </c:pt>
                <c:pt idx="6231">
                  <c:v>261.76963590000003</c:v>
                </c:pt>
                <c:pt idx="6232">
                  <c:v>261.67989260000002</c:v>
                </c:pt>
                <c:pt idx="6233">
                  <c:v>261.7182914</c:v>
                </c:pt>
                <c:pt idx="6234">
                  <c:v>261.85544429999999</c:v>
                </c:pt>
                <c:pt idx="6235">
                  <c:v>261.68834670000001</c:v>
                </c:pt>
                <c:pt idx="6236">
                  <c:v>261.85485619999997</c:v>
                </c:pt>
                <c:pt idx="6237">
                  <c:v>262.00432549999999</c:v>
                </c:pt>
                <c:pt idx="6238">
                  <c:v>261.8000313</c:v>
                </c:pt>
                <c:pt idx="6239">
                  <c:v>261.8825812</c:v>
                </c:pt>
                <c:pt idx="6240">
                  <c:v>262.03504359999999</c:v>
                </c:pt>
                <c:pt idx="6241">
                  <c:v>261.88871749999998</c:v>
                </c:pt>
                <c:pt idx="6242">
                  <c:v>261.99727159999998</c:v>
                </c:pt>
                <c:pt idx="6243">
                  <c:v>262.11805889999999</c:v>
                </c:pt>
                <c:pt idx="6244">
                  <c:v>261.91910660000002</c:v>
                </c:pt>
                <c:pt idx="6245">
                  <c:v>262.00157619999999</c:v>
                </c:pt>
                <c:pt idx="6246">
                  <c:v>261.83139030000001</c:v>
                </c:pt>
                <c:pt idx="6247">
                  <c:v>261.9077077</c:v>
                </c:pt>
                <c:pt idx="6248">
                  <c:v>261.87401749999998</c:v>
                </c:pt>
                <c:pt idx="6249">
                  <c:v>261.99640160000001</c:v>
                </c:pt>
                <c:pt idx="6250">
                  <c:v>261.89207469999997</c:v>
                </c:pt>
                <c:pt idx="6251">
                  <c:v>261.96753319999999</c:v>
                </c:pt>
                <c:pt idx="6252">
                  <c:v>261.91959809999997</c:v>
                </c:pt>
                <c:pt idx="6253">
                  <c:v>261.71548300000001</c:v>
                </c:pt>
                <c:pt idx="6254">
                  <c:v>261.6935368</c:v>
                </c:pt>
                <c:pt idx="6255">
                  <c:v>261.61732130000001</c:v>
                </c:pt>
                <c:pt idx="6256">
                  <c:v>261.60629790000002</c:v>
                </c:pt>
                <c:pt idx="6257">
                  <c:v>261.28991550000001</c:v>
                </c:pt>
                <c:pt idx="6258">
                  <c:v>261.6899497</c:v>
                </c:pt>
                <c:pt idx="6259">
                  <c:v>261.69371530000001</c:v>
                </c:pt>
                <c:pt idx="6260">
                  <c:v>261.64620630000002</c:v>
                </c:pt>
                <c:pt idx="6261">
                  <c:v>261.68577369999997</c:v>
                </c:pt>
                <c:pt idx="6262">
                  <c:v>261.6645163</c:v>
                </c:pt>
                <c:pt idx="6263">
                  <c:v>261.74622349999999</c:v>
                </c:pt>
                <c:pt idx="6264">
                  <c:v>261.60235299999999</c:v>
                </c:pt>
                <c:pt idx="6265">
                  <c:v>261.42017930000003</c:v>
                </c:pt>
                <c:pt idx="6266">
                  <c:v>261.59056090000001</c:v>
                </c:pt>
                <c:pt idx="6267">
                  <c:v>261.60101470000001</c:v>
                </c:pt>
                <c:pt idx="6268">
                  <c:v>261.60389859999998</c:v>
                </c:pt>
                <c:pt idx="6269">
                  <c:v>261.60223350000001</c:v>
                </c:pt>
                <c:pt idx="6270">
                  <c:v>261.70858419999996</c:v>
                </c:pt>
                <c:pt idx="6271">
                  <c:v>261.727642</c:v>
                </c:pt>
                <c:pt idx="6272">
                  <c:v>261.74723819999997</c:v>
                </c:pt>
                <c:pt idx="6273">
                  <c:v>261.64415250000002</c:v>
                </c:pt>
                <c:pt idx="6274">
                  <c:v>261.5283991</c:v>
                </c:pt>
                <c:pt idx="6275">
                  <c:v>261.55930039999998</c:v>
                </c:pt>
                <c:pt idx="6276">
                  <c:v>261.68468469999999</c:v>
                </c:pt>
                <c:pt idx="6277">
                  <c:v>261.79904790000001</c:v>
                </c:pt>
                <c:pt idx="6278">
                  <c:v>261.89086980000002</c:v>
                </c:pt>
                <c:pt idx="6279">
                  <c:v>261.7870064</c:v>
                </c:pt>
                <c:pt idx="6280">
                  <c:v>261.66154999999998</c:v>
                </c:pt>
                <c:pt idx="6281">
                  <c:v>261.5285619</c:v>
                </c:pt>
                <c:pt idx="6282">
                  <c:v>261.63419349999998</c:v>
                </c:pt>
                <c:pt idx="6283">
                  <c:v>261.55615069999999</c:v>
                </c:pt>
                <c:pt idx="6284">
                  <c:v>261.58819219999998</c:v>
                </c:pt>
                <c:pt idx="6285">
                  <c:v>261.8091301</c:v>
                </c:pt>
                <c:pt idx="6286">
                  <c:v>261.99330230000004</c:v>
                </c:pt>
                <c:pt idx="6287">
                  <c:v>261.86316390000002</c:v>
                </c:pt>
                <c:pt idx="6288">
                  <c:v>261.79552819999998</c:v>
                </c:pt>
                <c:pt idx="6289">
                  <c:v>261.93004180000003</c:v>
                </c:pt>
                <c:pt idx="6290">
                  <c:v>261.97978089999998</c:v>
                </c:pt>
                <c:pt idx="6291">
                  <c:v>261.96789899999999</c:v>
                </c:pt>
                <c:pt idx="6292">
                  <c:v>261.74921130000001</c:v>
                </c:pt>
                <c:pt idx="6293">
                  <c:v>261.70522510000001</c:v>
                </c:pt>
                <c:pt idx="6294">
                  <c:v>261.65269050000001</c:v>
                </c:pt>
                <c:pt idx="6295">
                  <c:v>261.81738760000002</c:v>
                </c:pt>
                <c:pt idx="6296">
                  <c:v>261.6312858</c:v>
                </c:pt>
                <c:pt idx="6297">
                  <c:v>261.84535269999998</c:v>
                </c:pt>
                <c:pt idx="6298">
                  <c:v>262.00745699999999</c:v>
                </c:pt>
                <c:pt idx="6299">
                  <c:v>261.95690180000003</c:v>
                </c:pt>
                <c:pt idx="6300">
                  <c:v>262.16050009999998</c:v>
                </c:pt>
                <c:pt idx="6301">
                  <c:v>262.1027052</c:v>
                </c:pt>
                <c:pt idx="6302">
                  <c:v>262.03385170000001</c:v>
                </c:pt>
                <c:pt idx="6303">
                  <c:v>262.1514909</c:v>
                </c:pt>
                <c:pt idx="6304">
                  <c:v>261.93837769999999</c:v>
                </c:pt>
                <c:pt idx="6305">
                  <c:v>262.02688080000001</c:v>
                </c:pt>
                <c:pt idx="6306">
                  <c:v>261.91035690000001</c:v>
                </c:pt>
                <c:pt idx="6307">
                  <c:v>261.9899466</c:v>
                </c:pt>
                <c:pt idx="6308">
                  <c:v>261.88113709999999</c:v>
                </c:pt>
                <c:pt idx="6309">
                  <c:v>261.88313449999998</c:v>
                </c:pt>
                <c:pt idx="6310">
                  <c:v>261.7253877</c:v>
                </c:pt>
                <c:pt idx="6311">
                  <c:v>261.97035529999999</c:v>
                </c:pt>
                <c:pt idx="6312">
                  <c:v>261.80735609999999</c:v>
                </c:pt>
                <c:pt idx="6313">
                  <c:v>261.75433770000001</c:v>
                </c:pt>
                <c:pt idx="6314">
                  <c:v>261.56974869999999</c:v>
                </c:pt>
                <c:pt idx="6315">
                  <c:v>261.66362770000001</c:v>
                </c:pt>
                <c:pt idx="6316">
                  <c:v>261.73209030000004</c:v>
                </c:pt>
                <c:pt idx="6317">
                  <c:v>261.82392569999996</c:v>
                </c:pt>
                <c:pt idx="6318">
                  <c:v>261.8382608</c:v>
                </c:pt>
                <c:pt idx="6319">
                  <c:v>261.72069279999999</c:v>
                </c:pt>
                <c:pt idx="6320">
                  <c:v>261.47050339999998</c:v>
                </c:pt>
                <c:pt idx="6321">
                  <c:v>261.45497399999999</c:v>
                </c:pt>
                <c:pt idx="6322">
                  <c:v>261.47911010000001</c:v>
                </c:pt>
                <c:pt idx="6323">
                  <c:v>261.31286740000002</c:v>
                </c:pt>
                <c:pt idx="6324">
                  <c:v>261.35105129999999</c:v>
                </c:pt>
                <c:pt idx="6325">
                  <c:v>261.38262280000004</c:v>
                </c:pt>
                <c:pt idx="6326">
                  <c:v>261.76184699999999</c:v>
                </c:pt>
                <c:pt idx="6327">
                  <c:v>261.86093349999999</c:v>
                </c:pt>
                <c:pt idx="6328">
                  <c:v>261.80669719999997</c:v>
                </c:pt>
                <c:pt idx="6329">
                  <c:v>261.43007249999999</c:v>
                </c:pt>
                <c:pt idx="6330">
                  <c:v>261.40021350000001</c:v>
                </c:pt>
                <c:pt idx="6331">
                  <c:v>261.60834180000001</c:v>
                </c:pt>
                <c:pt idx="6332">
                  <c:v>261.50585150000001</c:v>
                </c:pt>
                <c:pt idx="6333">
                  <c:v>261.39145980000001</c:v>
                </c:pt>
                <c:pt idx="6334">
                  <c:v>261.685272</c:v>
                </c:pt>
                <c:pt idx="6335">
                  <c:v>261.83327830000002</c:v>
                </c:pt>
                <c:pt idx="6336">
                  <c:v>261.75161750000001</c:v>
                </c:pt>
                <c:pt idx="6337">
                  <c:v>261.63563149999999</c:v>
                </c:pt>
                <c:pt idx="6338">
                  <c:v>261.48322059999998</c:v>
                </c:pt>
                <c:pt idx="6339">
                  <c:v>261.51025630000004</c:v>
                </c:pt>
                <c:pt idx="6340">
                  <c:v>261.64423880000004</c:v>
                </c:pt>
                <c:pt idx="6341">
                  <c:v>261.70147350000002</c:v>
                </c:pt>
                <c:pt idx="6342">
                  <c:v>261.59234700000002</c:v>
                </c:pt>
                <c:pt idx="6343">
                  <c:v>261.65300769999999</c:v>
                </c:pt>
                <c:pt idx="6344">
                  <c:v>261.77312519999998</c:v>
                </c:pt>
                <c:pt idx="6345">
                  <c:v>261.43740609999998</c:v>
                </c:pt>
                <c:pt idx="6346">
                  <c:v>261.53947980000004</c:v>
                </c:pt>
                <c:pt idx="6347">
                  <c:v>261.31668769999999</c:v>
                </c:pt>
                <c:pt idx="6348">
                  <c:v>261.21439290000001</c:v>
                </c:pt>
                <c:pt idx="6349">
                  <c:v>261.24884430000003</c:v>
                </c:pt>
                <c:pt idx="6350">
                  <c:v>261.31339739999999</c:v>
                </c:pt>
                <c:pt idx="6351">
                  <c:v>261.15926790000003</c:v>
                </c:pt>
                <c:pt idx="6352">
                  <c:v>261.40181990000002</c:v>
                </c:pt>
                <c:pt idx="6353">
                  <c:v>261.4382804</c:v>
                </c:pt>
                <c:pt idx="6354">
                  <c:v>261.21593680000001</c:v>
                </c:pt>
                <c:pt idx="6355">
                  <c:v>261.25750399999998</c:v>
                </c:pt>
                <c:pt idx="6356">
                  <c:v>261.19603089999998</c:v>
                </c:pt>
                <c:pt idx="6357">
                  <c:v>261.393171</c:v>
                </c:pt>
                <c:pt idx="6358">
                  <c:v>261.48213279999999</c:v>
                </c:pt>
                <c:pt idx="6359">
                  <c:v>261.38521100000003</c:v>
                </c:pt>
                <c:pt idx="6360">
                  <c:v>261.36955569999998</c:v>
                </c:pt>
                <c:pt idx="6361">
                  <c:v>261.5454876</c:v>
                </c:pt>
                <c:pt idx="6362">
                  <c:v>261.26169419999997</c:v>
                </c:pt>
                <c:pt idx="6363">
                  <c:v>261.21893190000003</c:v>
                </c:pt>
                <c:pt idx="6364">
                  <c:v>261.24353120000001</c:v>
                </c:pt>
                <c:pt idx="6365">
                  <c:v>261.29242090000002</c:v>
                </c:pt>
                <c:pt idx="6366">
                  <c:v>261.42112589999999</c:v>
                </c:pt>
                <c:pt idx="6367">
                  <c:v>261.42009569999999</c:v>
                </c:pt>
                <c:pt idx="6368">
                  <c:v>261.53911540000001</c:v>
                </c:pt>
                <c:pt idx="6369">
                  <c:v>261.56851649999999</c:v>
                </c:pt>
                <c:pt idx="6370">
                  <c:v>261.4554018</c:v>
                </c:pt>
                <c:pt idx="6371">
                  <c:v>261.37983130000003</c:v>
                </c:pt>
                <c:pt idx="6372">
                  <c:v>261.48301409999999</c:v>
                </c:pt>
                <c:pt idx="6373">
                  <c:v>261.5105681</c:v>
                </c:pt>
                <c:pt idx="6374">
                  <c:v>261.41166580000004</c:v>
                </c:pt>
                <c:pt idx="6375">
                  <c:v>261.57229030000002</c:v>
                </c:pt>
                <c:pt idx="6376">
                  <c:v>261.42704839999999</c:v>
                </c:pt>
                <c:pt idx="6377">
                  <c:v>261.4954955</c:v>
                </c:pt>
                <c:pt idx="6378">
                  <c:v>261.06898940000002</c:v>
                </c:pt>
                <c:pt idx="6379">
                  <c:v>261.07261099999999</c:v>
                </c:pt>
                <c:pt idx="6380">
                  <c:v>261.05418589999999</c:v>
                </c:pt>
                <c:pt idx="6381">
                  <c:v>261.13108790000001</c:v>
                </c:pt>
                <c:pt idx="6382">
                  <c:v>261.01967009999998</c:v>
                </c:pt>
                <c:pt idx="6383">
                  <c:v>261.1528495</c:v>
                </c:pt>
                <c:pt idx="6384">
                  <c:v>261.37378409999997</c:v>
                </c:pt>
                <c:pt idx="6385">
                  <c:v>261.25321480000002</c:v>
                </c:pt>
                <c:pt idx="6386">
                  <c:v>261.14532859999997</c:v>
                </c:pt>
                <c:pt idx="6387">
                  <c:v>261.2735414</c:v>
                </c:pt>
                <c:pt idx="6388">
                  <c:v>261.14036619999996</c:v>
                </c:pt>
                <c:pt idx="6389">
                  <c:v>261.56222689999998</c:v>
                </c:pt>
                <c:pt idx="6390">
                  <c:v>261.09442230000002</c:v>
                </c:pt>
                <c:pt idx="6391">
                  <c:v>261.21426889999998</c:v>
                </c:pt>
                <c:pt idx="6392">
                  <c:v>261.1543795</c:v>
                </c:pt>
                <c:pt idx="6393">
                  <c:v>261.21265640000001</c:v>
                </c:pt>
                <c:pt idx="6394">
                  <c:v>261.47292659999999</c:v>
                </c:pt>
                <c:pt idx="6395">
                  <c:v>261.56242750000001</c:v>
                </c:pt>
                <c:pt idx="6396">
                  <c:v>261.36268640000003</c:v>
                </c:pt>
                <c:pt idx="6397">
                  <c:v>261.46730759999997</c:v>
                </c:pt>
                <c:pt idx="6398">
                  <c:v>261.67707459999997</c:v>
                </c:pt>
                <c:pt idx="6399">
                  <c:v>261.50791179999999</c:v>
                </c:pt>
                <c:pt idx="6400">
                  <c:v>261.64328599999999</c:v>
                </c:pt>
                <c:pt idx="6401">
                  <c:v>261.63347140000002</c:v>
                </c:pt>
                <c:pt idx="6402">
                  <c:v>261.6905486</c:v>
                </c:pt>
                <c:pt idx="6403">
                  <c:v>261.82184180000002</c:v>
                </c:pt>
                <c:pt idx="6404">
                  <c:v>261.5840432</c:v>
                </c:pt>
                <c:pt idx="6405">
                  <c:v>261.64647159999998</c:v>
                </c:pt>
                <c:pt idx="6406">
                  <c:v>261.84328519999997</c:v>
                </c:pt>
                <c:pt idx="6407">
                  <c:v>262.02728139999999</c:v>
                </c:pt>
                <c:pt idx="6408">
                  <c:v>261.81443569999999</c:v>
                </c:pt>
                <c:pt idx="6409">
                  <c:v>261.61251850000002</c:v>
                </c:pt>
                <c:pt idx="6410">
                  <c:v>261.78198180000004</c:v>
                </c:pt>
                <c:pt idx="6411">
                  <c:v>261.83442730000002</c:v>
                </c:pt>
                <c:pt idx="6412">
                  <c:v>261.78887320000001</c:v>
                </c:pt>
                <c:pt idx="6413">
                  <c:v>261.52172100000001</c:v>
                </c:pt>
                <c:pt idx="6414">
                  <c:v>261.45586330000003</c:v>
                </c:pt>
                <c:pt idx="6415">
                  <c:v>261.47989590000003</c:v>
                </c:pt>
                <c:pt idx="6416">
                  <c:v>261.48221319999999</c:v>
                </c:pt>
                <c:pt idx="6417">
                  <c:v>261.41232659999997</c:v>
                </c:pt>
                <c:pt idx="6418">
                  <c:v>261.43230879999999</c:v>
                </c:pt>
                <c:pt idx="6419">
                  <c:v>261.06201229999999</c:v>
                </c:pt>
                <c:pt idx="6420">
                  <c:v>261.53244130000002</c:v>
                </c:pt>
                <c:pt idx="6421">
                  <c:v>261.31370880000003</c:v>
                </c:pt>
                <c:pt idx="6422">
                  <c:v>261.18566870000001</c:v>
                </c:pt>
                <c:pt idx="6423">
                  <c:v>261.16279900000001</c:v>
                </c:pt>
                <c:pt idx="6424">
                  <c:v>261.24975940000002</c:v>
                </c:pt>
                <c:pt idx="6425">
                  <c:v>261.28561580000002</c:v>
                </c:pt>
                <c:pt idx="6426">
                  <c:v>261.23066030000001</c:v>
                </c:pt>
                <c:pt idx="6427">
                  <c:v>261.29203510000002</c:v>
                </c:pt>
                <c:pt idx="6428">
                  <c:v>261.02853679999998</c:v>
                </c:pt>
                <c:pt idx="6429">
                  <c:v>261.12260179999998</c:v>
                </c:pt>
                <c:pt idx="6430">
                  <c:v>260.97315639999999</c:v>
                </c:pt>
                <c:pt idx="6431">
                  <c:v>260.97725270000001</c:v>
                </c:pt>
                <c:pt idx="6432">
                  <c:v>260.86896960000001</c:v>
                </c:pt>
                <c:pt idx="6433">
                  <c:v>261.1812061</c:v>
                </c:pt>
                <c:pt idx="6434">
                  <c:v>261.33941809999999</c:v>
                </c:pt>
                <c:pt idx="6435">
                  <c:v>261.38611789999999</c:v>
                </c:pt>
                <c:pt idx="6436">
                  <c:v>261.30492459999999</c:v>
                </c:pt>
                <c:pt idx="6437">
                  <c:v>261.17783989999998</c:v>
                </c:pt>
                <c:pt idx="6438">
                  <c:v>261.13545479999999</c:v>
                </c:pt>
                <c:pt idx="6439">
                  <c:v>261.52895410000002</c:v>
                </c:pt>
                <c:pt idx="6440">
                  <c:v>261.26345620000001</c:v>
                </c:pt>
                <c:pt idx="6441">
                  <c:v>261.37558280000002</c:v>
                </c:pt>
                <c:pt idx="6442">
                  <c:v>261.33864699999998</c:v>
                </c:pt>
                <c:pt idx="6443">
                  <c:v>261.44884990000003</c:v>
                </c:pt>
                <c:pt idx="6444">
                  <c:v>261.48764560000001</c:v>
                </c:pt>
                <c:pt idx="6445">
                  <c:v>261.4867213</c:v>
                </c:pt>
                <c:pt idx="6446">
                  <c:v>261.31829619999996</c:v>
                </c:pt>
                <c:pt idx="6447">
                  <c:v>261.22410159999998</c:v>
                </c:pt>
                <c:pt idx="6448">
                  <c:v>261.36718580000002</c:v>
                </c:pt>
                <c:pt idx="6449">
                  <c:v>261.3650323</c:v>
                </c:pt>
                <c:pt idx="6450">
                  <c:v>261.12152830000002</c:v>
                </c:pt>
                <c:pt idx="6451">
                  <c:v>261.04856080000002</c:v>
                </c:pt>
                <c:pt idx="6452">
                  <c:v>261.27391140000003</c:v>
                </c:pt>
                <c:pt idx="6453">
                  <c:v>261.10982680000001</c:v>
                </c:pt>
                <c:pt idx="6454">
                  <c:v>261.2162093</c:v>
                </c:pt>
                <c:pt idx="6455">
                  <c:v>261.15529880000003</c:v>
                </c:pt>
                <c:pt idx="6456">
                  <c:v>260.90176609999997</c:v>
                </c:pt>
                <c:pt idx="6457">
                  <c:v>261.07367269999997</c:v>
                </c:pt>
                <c:pt idx="6458">
                  <c:v>261.18267250000002</c:v>
                </c:pt>
                <c:pt idx="6459">
                  <c:v>261.24362289999999</c:v>
                </c:pt>
                <c:pt idx="6460">
                  <c:v>261.0052518</c:v>
                </c:pt>
                <c:pt idx="6461">
                  <c:v>260.83099720000001</c:v>
                </c:pt>
                <c:pt idx="6462">
                  <c:v>260.84856059999998</c:v>
                </c:pt>
                <c:pt idx="6463">
                  <c:v>260.94544619999999</c:v>
                </c:pt>
                <c:pt idx="6464">
                  <c:v>261.15592049999998</c:v>
                </c:pt>
                <c:pt idx="6465">
                  <c:v>261.15743680000003</c:v>
                </c:pt>
                <c:pt idx="6466">
                  <c:v>260.9367537</c:v>
                </c:pt>
                <c:pt idx="6467">
                  <c:v>261.0442405</c:v>
                </c:pt>
                <c:pt idx="6468">
                  <c:v>261.1326163</c:v>
                </c:pt>
                <c:pt idx="6469">
                  <c:v>261.28629009999997</c:v>
                </c:pt>
                <c:pt idx="6470">
                  <c:v>261.29912000000002</c:v>
                </c:pt>
                <c:pt idx="6471">
                  <c:v>261.20753480000002</c:v>
                </c:pt>
                <c:pt idx="6472">
                  <c:v>261.13355619999999</c:v>
                </c:pt>
                <c:pt idx="6473">
                  <c:v>261.37612690000003</c:v>
                </c:pt>
                <c:pt idx="6474">
                  <c:v>260.77864769999996</c:v>
                </c:pt>
                <c:pt idx="6475">
                  <c:v>260.53554739999998</c:v>
                </c:pt>
                <c:pt idx="6476">
                  <c:v>260.66102910000001</c:v>
                </c:pt>
                <c:pt idx="6477">
                  <c:v>260.79812920000001</c:v>
                </c:pt>
                <c:pt idx="6478">
                  <c:v>261.13084450000002</c:v>
                </c:pt>
                <c:pt idx="6479">
                  <c:v>261.30126760000002</c:v>
                </c:pt>
                <c:pt idx="6480">
                  <c:v>261.33067390000002</c:v>
                </c:pt>
                <c:pt idx="6481">
                  <c:v>261.3933743</c:v>
                </c:pt>
                <c:pt idx="6482">
                  <c:v>261.3896527</c:v>
                </c:pt>
                <c:pt idx="6483">
                  <c:v>261.105617</c:v>
                </c:pt>
                <c:pt idx="6484">
                  <c:v>261.2335099</c:v>
                </c:pt>
                <c:pt idx="6485">
                  <c:v>261.15992260000002</c:v>
                </c:pt>
                <c:pt idx="6486">
                  <c:v>261.12657419999999</c:v>
                </c:pt>
                <c:pt idx="6487">
                  <c:v>261.3147252</c:v>
                </c:pt>
                <c:pt idx="6488">
                  <c:v>260.94595379999998</c:v>
                </c:pt>
                <c:pt idx="6489">
                  <c:v>260.79729180000004</c:v>
                </c:pt>
                <c:pt idx="6490">
                  <c:v>260.87766719999996</c:v>
                </c:pt>
                <c:pt idx="6491">
                  <c:v>260.92086699999999</c:v>
                </c:pt>
                <c:pt idx="6492">
                  <c:v>261.24509369999998</c:v>
                </c:pt>
                <c:pt idx="6493">
                  <c:v>261.30410460000002</c:v>
                </c:pt>
                <c:pt idx="6494">
                  <c:v>261.35768459999997</c:v>
                </c:pt>
                <c:pt idx="6495">
                  <c:v>261.28650880000004</c:v>
                </c:pt>
                <c:pt idx="6496">
                  <c:v>261.60930230000002</c:v>
                </c:pt>
                <c:pt idx="6497">
                  <c:v>261.59583380000004</c:v>
                </c:pt>
                <c:pt idx="6498">
                  <c:v>261.436826</c:v>
                </c:pt>
                <c:pt idx="6499">
                  <c:v>261.27171469999996</c:v>
                </c:pt>
                <c:pt idx="6500">
                  <c:v>261.1794021</c:v>
                </c:pt>
                <c:pt idx="6501">
                  <c:v>261.2494638</c:v>
                </c:pt>
                <c:pt idx="6502">
                  <c:v>261.22774870000001</c:v>
                </c:pt>
                <c:pt idx="6503">
                  <c:v>261.3197705</c:v>
                </c:pt>
                <c:pt idx="6504">
                  <c:v>261.08470130000001</c:v>
                </c:pt>
                <c:pt idx="6505">
                  <c:v>261.1131393</c:v>
                </c:pt>
                <c:pt idx="6506">
                  <c:v>261.21885730000002</c:v>
                </c:pt>
                <c:pt idx="6507">
                  <c:v>261.01815569999997</c:v>
                </c:pt>
                <c:pt idx="6508">
                  <c:v>260.94821380000002</c:v>
                </c:pt>
                <c:pt idx="6509">
                  <c:v>260.90121619999996</c:v>
                </c:pt>
                <c:pt idx="6510">
                  <c:v>260.75697769999999</c:v>
                </c:pt>
                <c:pt idx="6511">
                  <c:v>260.70328039999998</c:v>
                </c:pt>
                <c:pt idx="6512">
                  <c:v>261.06575119999997</c:v>
                </c:pt>
                <c:pt idx="6513">
                  <c:v>261.1633142</c:v>
                </c:pt>
                <c:pt idx="6514">
                  <c:v>261.65984159999999</c:v>
                </c:pt>
                <c:pt idx="6515">
                  <c:v>261.51599419999997</c:v>
                </c:pt>
                <c:pt idx="6516">
                  <c:v>261.2248323</c:v>
                </c:pt>
                <c:pt idx="6517">
                  <c:v>261.45884599999999</c:v>
                </c:pt>
                <c:pt idx="6518">
                  <c:v>261.753198</c:v>
                </c:pt>
                <c:pt idx="6519">
                  <c:v>261.58778819999998</c:v>
                </c:pt>
                <c:pt idx="6520">
                  <c:v>261.50052769999996</c:v>
                </c:pt>
                <c:pt idx="6521">
                  <c:v>261.48109590000001</c:v>
                </c:pt>
                <c:pt idx="6522">
                  <c:v>261.67218969999999</c:v>
                </c:pt>
                <c:pt idx="6523">
                  <c:v>261.41377190000003</c:v>
                </c:pt>
                <c:pt idx="6524">
                  <c:v>261.48746419999998</c:v>
                </c:pt>
                <c:pt idx="6525">
                  <c:v>261.33925549999998</c:v>
                </c:pt>
                <c:pt idx="6526">
                  <c:v>261.4609514</c:v>
                </c:pt>
                <c:pt idx="6527">
                  <c:v>261.29930790000003</c:v>
                </c:pt>
                <c:pt idx="6528">
                  <c:v>261.39694809999997</c:v>
                </c:pt>
                <c:pt idx="6529">
                  <c:v>261.45944259999999</c:v>
                </c:pt>
                <c:pt idx="6530">
                  <c:v>261.37739060000001</c:v>
                </c:pt>
                <c:pt idx="6531">
                  <c:v>261.19993049999999</c:v>
                </c:pt>
                <c:pt idx="6532">
                  <c:v>261.3825789</c:v>
                </c:pt>
                <c:pt idx="6533">
                  <c:v>261.26346840000002</c:v>
                </c:pt>
                <c:pt idx="6534">
                  <c:v>261.03612119999997</c:v>
                </c:pt>
                <c:pt idx="6535">
                  <c:v>261.38841689999998</c:v>
                </c:pt>
                <c:pt idx="6536">
                  <c:v>261.4455954</c:v>
                </c:pt>
                <c:pt idx="6537">
                  <c:v>261.46366540000002</c:v>
                </c:pt>
                <c:pt idx="6538">
                  <c:v>261.50099969999997</c:v>
                </c:pt>
                <c:pt idx="6539">
                  <c:v>261.71162750000002</c:v>
                </c:pt>
                <c:pt idx="6540">
                  <c:v>261.7346938</c:v>
                </c:pt>
                <c:pt idx="6541">
                  <c:v>261.83032030000004</c:v>
                </c:pt>
                <c:pt idx="6542">
                  <c:v>261.71561250000002</c:v>
                </c:pt>
                <c:pt idx="6543">
                  <c:v>261.58773969999999</c:v>
                </c:pt>
                <c:pt idx="6544">
                  <c:v>261.67057640000002</c:v>
                </c:pt>
                <c:pt idx="6545">
                  <c:v>261.49465550000002</c:v>
                </c:pt>
                <c:pt idx="6546">
                  <c:v>261.1971949</c:v>
                </c:pt>
                <c:pt idx="6547">
                  <c:v>261.15084389999998</c:v>
                </c:pt>
                <c:pt idx="6548">
                  <c:v>261.11398859999997</c:v>
                </c:pt>
                <c:pt idx="6549">
                  <c:v>261.21190799999999</c:v>
                </c:pt>
                <c:pt idx="6550">
                  <c:v>261.3924892</c:v>
                </c:pt>
                <c:pt idx="6551">
                  <c:v>261.42957250000001</c:v>
                </c:pt>
                <c:pt idx="6552">
                  <c:v>261.35325619999998</c:v>
                </c:pt>
                <c:pt idx="6553">
                  <c:v>261.31186280000003</c:v>
                </c:pt>
                <c:pt idx="6554">
                  <c:v>261.45618830000001</c:v>
                </c:pt>
                <c:pt idx="6555">
                  <c:v>261.39969730000001</c:v>
                </c:pt>
                <c:pt idx="6556">
                  <c:v>261.42673409999998</c:v>
                </c:pt>
                <c:pt idx="6557">
                  <c:v>261.53176780000001</c:v>
                </c:pt>
                <c:pt idx="6558">
                  <c:v>261.1610187</c:v>
                </c:pt>
                <c:pt idx="6559">
                  <c:v>261.42782869999996</c:v>
                </c:pt>
                <c:pt idx="6560">
                  <c:v>261.20822040000002</c:v>
                </c:pt>
                <c:pt idx="6561">
                  <c:v>261.12462060000001</c:v>
                </c:pt>
                <c:pt idx="6562">
                  <c:v>261.14667130000004</c:v>
                </c:pt>
                <c:pt idx="6563">
                  <c:v>261.27461260000001</c:v>
                </c:pt>
                <c:pt idx="6564">
                  <c:v>261.19245990000002</c:v>
                </c:pt>
                <c:pt idx="6565">
                  <c:v>261.21669330000003</c:v>
                </c:pt>
                <c:pt idx="6566">
                  <c:v>261.2950725</c:v>
                </c:pt>
                <c:pt idx="6567">
                  <c:v>261.25585080000002</c:v>
                </c:pt>
                <c:pt idx="6568">
                  <c:v>261.54191959999997</c:v>
                </c:pt>
                <c:pt idx="6569">
                  <c:v>261.58647559999997</c:v>
                </c:pt>
                <c:pt idx="6570">
                  <c:v>261.51362080000001</c:v>
                </c:pt>
                <c:pt idx="6571">
                  <c:v>261.49531130000003</c:v>
                </c:pt>
                <c:pt idx="6572">
                  <c:v>261.30438550000002</c:v>
                </c:pt>
                <c:pt idx="6573">
                  <c:v>261.18599039999998</c:v>
                </c:pt>
                <c:pt idx="6574">
                  <c:v>261.10926599999999</c:v>
                </c:pt>
                <c:pt idx="6575">
                  <c:v>261.16791169999999</c:v>
                </c:pt>
                <c:pt idx="6576">
                  <c:v>261.1319853</c:v>
                </c:pt>
                <c:pt idx="6577">
                  <c:v>261.05069049999997</c:v>
                </c:pt>
                <c:pt idx="6578">
                  <c:v>261.11211969999999</c:v>
                </c:pt>
                <c:pt idx="6579">
                  <c:v>261.30226149999999</c:v>
                </c:pt>
                <c:pt idx="6580">
                  <c:v>261.354423</c:v>
                </c:pt>
                <c:pt idx="6581">
                  <c:v>261.3575525</c:v>
                </c:pt>
                <c:pt idx="6582">
                  <c:v>261.54568929999999</c:v>
                </c:pt>
                <c:pt idx="6583">
                  <c:v>261.11580090000001</c:v>
                </c:pt>
                <c:pt idx="6584">
                  <c:v>260.91828839999999</c:v>
                </c:pt>
                <c:pt idx="6585">
                  <c:v>261.1559105</c:v>
                </c:pt>
                <c:pt idx="6586">
                  <c:v>261.0264373</c:v>
                </c:pt>
                <c:pt idx="6587">
                  <c:v>261.25748529999998</c:v>
                </c:pt>
                <c:pt idx="6588">
                  <c:v>261.41025300000001</c:v>
                </c:pt>
                <c:pt idx="6589">
                  <c:v>261.25365360000001</c:v>
                </c:pt>
                <c:pt idx="6590">
                  <c:v>261.01522310000001</c:v>
                </c:pt>
                <c:pt idx="6591">
                  <c:v>261.07406559999998</c:v>
                </c:pt>
                <c:pt idx="6592">
                  <c:v>261.34027069999996</c:v>
                </c:pt>
                <c:pt idx="6593">
                  <c:v>261.09528330000001</c:v>
                </c:pt>
                <c:pt idx="6594">
                  <c:v>261.08261249999998</c:v>
                </c:pt>
                <c:pt idx="6595">
                  <c:v>261.37711080000003</c:v>
                </c:pt>
                <c:pt idx="6596">
                  <c:v>261.29134729999998</c:v>
                </c:pt>
                <c:pt idx="6597">
                  <c:v>261.50871309999997</c:v>
                </c:pt>
                <c:pt idx="6598">
                  <c:v>261.77969400000001</c:v>
                </c:pt>
                <c:pt idx="6599">
                  <c:v>261.63305630000002</c:v>
                </c:pt>
                <c:pt idx="6600">
                  <c:v>261.49869869999998</c:v>
                </c:pt>
                <c:pt idx="6601">
                  <c:v>261.42105670000001</c:v>
                </c:pt>
                <c:pt idx="6602">
                  <c:v>261.33038909999999</c:v>
                </c:pt>
                <c:pt idx="6603">
                  <c:v>261.25839150000002</c:v>
                </c:pt>
                <c:pt idx="6604">
                  <c:v>261.19445089999999</c:v>
                </c:pt>
                <c:pt idx="6605">
                  <c:v>261.58065749999997</c:v>
                </c:pt>
                <c:pt idx="6606">
                  <c:v>261.68944719999996</c:v>
                </c:pt>
                <c:pt idx="6607">
                  <c:v>261.51978250000002</c:v>
                </c:pt>
                <c:pt idx="6608">
                  <c:v>261.45977110000001</c:v>
                </c:pt>
                <c:pt idx="6609">
                  <c:v>261.46222230000001</c:v>
                </c:pt>
                <c:pt idx="6610">
                  <c:v>261.33576859999999</c:v>
                </c:pt>
                <c:pt idx="6611">
                  <c:v>261.32380840000002</c:v>
                </c:pt>
                <c:pt idx="6612">
                  <c:v>261.16694680000001</c:v>
                </c:pt>
                <c:pt idx="6613">
                  <c:v>261.18017320000001</c:v>
                </c:pt>
                <c:pt idx="6614">
                  <c:v>261.16653960000002</c:v>
                </c:pt>
                <c:pt idx="6615">
                  <c:v>261.07690450000001</c:v>
                </c:pt>
                <c:pt idx="6616">
                  <c:v>261.11934359999998</c:v>
                </c:pt>
                <c:pt idx="6617">
                  <c:v>261.17934150000002</c:v>
                </c:pt>
                <c:pt idx="6618">
                  <c:v>261.47804009999999</c:v>
                </c:pt>
                <c:pt idx="6619">
                  <c:v>261.46462339999999</c:v>
                </c:pt>
                <c:pt idx="6620">
                  <c:v>261.5705901</c:v>
                </c:pt>
                <c:pt idx="6621">
                  <c:v>261.33837969999996</c:v>
                </c:pt>
                <c:pt idx="6622">
                  <c:v>261.31773069999997</c:v>
                </c:pt>
                <c:pt idx="6623">
                  <c:v>261.37670420000001</c:v>
                </c:pt>
                <c:pt idx="6624">
                  <c:v>261.05526980000002</c:v>
                </c:pt>
                <c:pt idx="6625">
                  <c:v>261.16525860000002</c:v>
                </c:pt>
                <c:pt idx="6626">
                  <c:v>261.34931779999999</c:v>
                </c:pt>
                <c:pt idx="6627">
                  <c:v>261.26346610000002</c:v>
                </c:pt>
                <c:pt idx="6628">
                  <c:v>261.17937849999998</c:v>
                </c:pt>
                <c:pt idx="6629">
                  <c:v>261.26087919999998</c:v>
                </c:pt>
                <c:pt idx="6630">
                  <c:v>261.16737949999998</c:v>
                </c:pt>
                <c:pt idx="6631">
                  <c:v>261.34245930000003</c:v>
                </c:pt>
                <c:pt idx="6632">
                  <c:v>261.45274080000002</c:v>
                </c:pt>
                <c:pt idx="6633">
                  <c:v>261.15091089999999</c:v>
                </c:pt>
                <c:pt idx="6634">
                  <c:v>260.99679959999997</c:v>
                </c:pt>
                <c:pt idx="6635">
                  <c:v>261.2264457</c:v>
                </c:pt>
                <c:pt idx="6636">
                  <c:v>261.14409290000003</c:v>
                </c:pt>
                <c:pt idx="6637">
                  <c:v>261.27337319999998</c:v>
                </c:pt>
                <c:pt idx="6638">
                  <c:v>261.19687399999998</c:v>
                </c:pt>
                <c:pt idx="6639">
                  <c:v>261.31469909999998</c:v>
                </c:pt>
                <c:pt idx="6640">
                  <c:v>261.44390770000001</c:v>
                </c:pt>
                <c:pt idx="6641">
                  <c:v>261.51051699999999</c:v>
                </c:pt>
                <c:pt idx="6642">
                  <c:v>261.67664259999998</c:v>
                </c:pt>
                <c:pt idx="6643">
                  <c:v>261.05569989999998</c:v>
                </c:pt>
                <c:pt idx="6644">
                  <c:v>261.1405092</c:v>
                </c:pt>
                <c:pt idx="6645">
                  <c:v>261.30401710000001</c:v>
                </c:pt>
                <c:pt idx="6646">
                  <c:v>261.32121000000001</c:v>
                </c:pt>
                <c:pt idx="6647">
                  <c:v>261.4485411</c:v>
                </c:pt>
                <c:pt idx="6648">
                  <c:v>261.36997150000002</c:v>
                </c:pt>
                <c:pt idx="6649">
                  <c:v>261.35107310000001</c:v>
                </c:pt>
                <c:pt idx="6650">
                  <c:v>261.38235570000001</c:v>
                </c:pt>
                <c:pt idx="6651">
                  <c:v>261.39072650000003</c:v>
                </c:pt>
                <c:pt idx="6652">
                  <c:v>261.06958709999998</c:v>
                </c:pt>
                <c:pt idx="6653">
                  <c:v>261.17289519999997</c:v>
                </c:pt>
                <c:pt idx="6654">
                  <c:v>261.53486290000001</c:v>
                </c:pt>
                <c:pt idx="6655">
                  <c:v>261.26828799999998</c:v>
                </c:pt>
                <c:pt idx="6656">
                  <c:v>261.50598890000003</c:v>
                </c:pt>
                <c:pt idx="6657">
                  <c:v>261.64066689999999</c:v>
                </c:pt>
                <c:pt idx="6658">
                  <c:v>261.4274987</c:v>
                </c:pt>
                <c:pt idx="6659">
                  <c:v>261.15041309999998</c:v>
                </c:pt>
                <c:pt idx="6660">
                  <c:v>261.31549180000002</c:v>
                </c:pt>
                <c:pt idx="6661">
                  <c:v>261.24893420000001</c:v>
                </c:pt>
                <c:pt idx="6662">
                  <c:v>261.33361960000002</c:v>
                </c:pt>
                <c:pt idx="6663">
                  <c:v>261.25487459999999</c:v>
                </c:pt>
                <c:pt idx="6664">
                  <c:v>261.23909959999997</c:v>
                </c:pt>
                <c:pt idx="6665">
                  <c:v>261.04400730000003</c:v>
                </c:pt>
                <c:pt idx="6666">
                  <c:v>261.1330155</c:v>
                </c:pt>
                <c:pt idx="6667">
                  <c:v>260.97750489999999</c:v>
                </c:pt>
                <c:pt idx="6668">
                  <c:v>261.27309889999998</c:v>
                </c:pt>
                <c:pt idx="6669">
                  <c:v>261.09380299999998</c:v>
                </c:pt>
                <c:pt idx="6670">
                  <c:v>261.0686882</c:v>
                </c:pt>
                <c:pt idx="6671">
                  <c:v>260.96501740000002</c:v>
                </c:pt>
                <c:pt idx="6672">
                  <c:v>261.07833099999999</c:v>
                </c:pt>
                <c:pt idx="6673">
                  <c:v>261.28497440000001</c:v>
                </c:pt>
                <c:pt idx="6674">
                  <c:v>261.21819599999998</c:v>
                </c:pt>
                <c:pt idx="6675">
                  <c:v>261.12206270000001</c:v>
                </c:pt>
                <c:pt idx="6676">
                  <c:v>261.02172150000001</c:v>
                </c:pt>
                <c:pt idx="6677">
                  <c:v>261.12838290000002</c:v>
                </c:pt>
                <c:pt idx="6678">
                  <c:v>260.91407520000001</c:v>
                </c:pt>
                <c:pt idx="6679">
                  <c:v>260.82802219999996</c:v>
                </c:pt>
                <c:pt idx="6680">
                  <c:v>260.77461799999998</c:v>
                </c:pt>
                <c:pt idx="6681">
                  <c:v>260.92877110000001</c:v>
                </c:pt>
                <c:pt idx="6682">
                  <c:v>261.00389510000002</c:v>
                </c:pt>
                <c:pt idx="6683">
                  <c:v>260.90739930000001</c:v>
                </c:pt>
                <c:pt idx="6684">
                  <c:v>260.85741919999998</c:v>
                </c:pt>
                <c:pt idx="6685">
                  <c:v>260.87764730000004</c:v>
                </c:pt>
                <c:pt idx="6686">
                  <c:v>261.11388210000001</c:v>
                </c:pt>
                <c:pt idx="6687">
                  <c:v>260.95646690000001</c:v>
                </c:pt>
                <c:pt idx="6688">
                  <c:v>261.16550080000002</c:v>
                </c:pt>
                <c:pt idx="6689">
                  <c:v>261.01119629999999</c:v>
                </c:pt>
                <c:pt idx="6690">
                  <c:v>260.7313891</c:v>
                </c:pt>
                <c:pt idx="6691">
                  <c:v>260.79693309999999</c:v>
                </c:pt>
                <c:pt idx="6692">
                  <c:v>260.9358239</c:v>
                </c:pt>
                <c:pt idx="6693">
                  <c:v>260.7327363</c:v>
                </c:pt>
                <c:pt idx="6694">
                  <c:v>260.84176930000001</c:v>
                </c:pt>
                <c:pt idx="6695">
                  <c:v>260.74727489999998</c:v>
                </c:pt>
                <c:pt idx="6696">
                  <c:v>260.69099140000003</c:v>
                </c:pt>
                <c:pt idx="6697">
                  <c:v>260.62834630000003</c:v>
                </c:pt>
                <c:pt idx="6698">
                  <c:v>261.0616316</c:v>
                </c:pt>
                <c:pt idx="6699">
                  <c:v>260.88881570000001</c:v>
                </c:pt>
                <c:pt idx="6700">
                  <c:v>260.96279909999998</c:v>
                </c:pt>
                <c:pt idx="6701">
                  <c:v>260.84607219999998</c:v>
                </c:pt>
                <c:pt idx="6702">
                  <c:v>260.9004036</c:v>
                </c:pt>
                <c:pt idx="6703">
                  <c:v>261.03265369999997</c:v>
                </c:pt>
                <c:pt idx="6704">
                  <c:v>261.10517219999997</c:v>
                </c:pt>
                <c:pt idx="6705">
                  <c:v>260.89593980000001</c:v>
                </c:pt>
                <c:pt idx="6706">
                  <c:v>260.88064320000001</c:v>
                </c:pt>
                <c:pt idx="6707">
                  <c:v>260.64079600000002</c:v>
                </c:pt>
                <c:pt idx="6708">
                  <c:v>260.55023210000002</c:v>
                </c:pt>
                <c:pt idx="6709">
                  <c:v>260.65873099999999</c:v>
                </c:pt>
                <c:pt idx="6710">
                  <c:v>260.8110676</c:v>
                </c:pt>
                <c:pt idx="6711">
                  <c:v>260.7134226</c:v>
                </c:pt>
                <c:pt idx="6712">
                  <c:v>260.6251413</c:v>
                </c:pt>
                <c:pt idx="6713">
                  <c:v>260.60755829999999</c:v>
                </c:pt>
                <c:pt idx="6714">
                  <c:v>260.48301809999998</c:v>
                </c:pt>
                <c:pt idx="6715">
                  <c:v>260.55597269999998</c:v>
                </c:pt>
                <c:pt idx="6716">
                  <c:v>260.7786668</c:v>
                </c:pt>
                <c:pt idx="6717">
                  <c:v>260.81479740000003</c:v>
                </c:pt>
                <c:pt idx="6718">
                  <c:v>260.6793189</c:v>
                </c:pt>
                <c:pt idx="6719">
                  <c:v>260.54679709999999</c:v>
                </c:pt>
                <c:pt idx="6720">
                  <c:v>260.38128319999998</c:v>
                </c:pt>
                <c:pt idx="6721">
                  <c:v>260.29376689999998</c:v>
                </c:pt>
                <c:pt idx="6722">
                  <c:v>260.10847949999999</c:v>
                </c:pt>
                <c:pt idx="6723">
                  <c:v>260.17211880000002</c:v>
                </c:pt>
                <c:pt idx="6724">
                  <c:v>260.20066559999998</c:v>
                </c:pt>
                <c:pt idx="6725">
                  <c:v>260.18282319999997</c:v>
                </c:pt>
                <c:pt idx="6726">
                  <c:v>260.48913019999998</c:v>
                </c:pt>
                <c:pt idx="6727">
                  <c:v>260.500496</c:v>
                </c:pt>
                <c:pt idx="6728">
                  <c:v>260.44082609999998</c:v>
                </c:pt>
                <c:pt idx="6729">
                  <c:v>260.28616640000001</c:v>
                </c:pt>
                <c:pt idx="6730">
                  <c:v>260.41778449999998</c:v>
                </c:pt>
                <c:pt idx="6731">
                  <c:v>260.7124675</c:v>
                </c:pt>
                <c:pt idx="6732">
                  <c:v>260.6695484</c:v>
                </c:pt>
                <c:pt idx="6733">
                  <c:v>260.4504493</c:v>
                </c:pt>
                <c:pt idx="6734">
                  <c:v>260.4609494</c:v>
                </c:pt>
                <c:pt idx="6735">
                  <c:v>260.66417590000003</c:v>
                </c:pt>
                <c:pt idx="6736">
                  <c:v>260.32110440000002</c:v>
                </c:pt>
                <c:pt idx="6737">
                  <c:v>260.2391212</c:v>
                </c:pt>
                <c:pt idx="6738">
                  <c:v>260.12431420000001</c:v>
                </c:pt>
                <c:pt idx="6739">
                  <c:v>260.34358589999999</c:v>
                </c:pt>
                <c:pt idx="6740">
                  <c:v>260.27002720000002</c:v>
                </c:pt>
                <c:pt idx="6741">
                  <c:v>260.13089669999999</c:v>
                </c:pt>
                <c:pt idx="6742">
                  <c:v>260.05655640000003</c:v>
                </c:pt>
                <c:pt idx="6743">
                  <c:v>260.42560580000003</c:v>
                </c:pt>
                <c:pt idx="6744">
                  <c:v>260.44163939999999</c:v>
                </c:pt>
                <c:pt idx="6745">
                  <c:v>260.61526580000003</c:v>
                </c:pt>
                <c:pt idx="6746">
                  <c:v>260.59960369999999</c:v>
                </c:pt>
                <c:pt idx="6747">
                  <c:v>260.4972257</c:v>
                </c:pt>
                <c:pt idx="6748">
                  <c:v>260.57732590000001</c:v>
                </c:pt>
                <c:pt idx="6749">
                  <c:v>260.4199059</c:v>
                </c:pt>
                <c:pt idx="6750">
                  <c:v>260.3908543</c:v>
                </c:pt>
                <c:pt idx="6751">
                  <c:v>260.13912240000002</c:v>
                </c:pt>
                <c:pt idx="6752">
                  <c:v>260.172392</c:v>
                </c:pt>
                <c:pt idx="6753">
                  <c:v>260.16484389999999</c:v>
                </c:pt>
                <c:pt idx="6754">
                  <c:v>260.03793489999998</c:v>
                </c:pt>
                <c:pt idx="6755">
                  <c:v>260.26803960000001</c:v>
                </c:pt>
                <c:pt idx="6756">
                  <c:v>260.1137339</c:v>
                </c:pt>
                <c:pt idx="6757">
                  <c:v>260.06314630000003</c:v>
                </c:pt>
                <c:pt idx="6758">
                  <c:v>259.95866580000001</c:v>
                </c:pt>
                <c:pt idx="6759">
                  <c:v>260.0818994</c:v>
                </c:pt>
                <c:pt idx="6760">
                  <c:v>260.29833630000002</c:v>
                </c:pt>
                <c:pt idx="6761">
                  <c:v>260.31829069999998</c:v>
                </c:pt>
                <c:pt idx="6762">
                  <c:v>260.06657159999997</c:v>
                </c:pt>
                <c:pt idx="6763">
                  <c:v>259.90598069999999</c:v>
                </c:pt>
                <c:pt idx="6764">
                  <c:v>259.85121980000002</c:v>
                </c:pt>
                <c:pt idx="6765">
                  <c:v>259.8921962</c:v>
                </c:pt>
                <c:pt idx="6766">
                  <c:v>260.16379230000001</c:v>
                </c:pt>
                <c:pt idx="6767">
                  <c:v>260.16660509999997</c:v>
                </c:pt>
                <c:pt idx="6768">
                  <c:v>260.23161340000001</c:v>
                </c:pt>
                <c:pt idx="6769">
                  <c:v>260.32707799999997</c:v>
                </c:pt>
                <c:pt idx="6770">
                  <c:v>260.28529109999999</c:v>
                </c:pt>
                <c:pt idx="6771">
                  <c:v>260.22064969999997</c:v>
                </c:pt>
                <c:pt idx="6772">
                  <c:v>260.26821740000003</c:v>
                </c:pt>
                <c:pt idx="6773">
                  <c:v>260.5036968</c:v>
                </c:pt>
                <c:pt idx="6774">
                  <c:v>260.081075</c:v>
                </c:pt>
                <c:pt idx="6775">
                  <c:v>260.20870859999997</c:v>
                </c:pt>
                <c:pt idx="6776">
                  <c:v>260.13040580000001</c:v>
                </c:pt>
                <c:pt idx="6777">
                  <c:v>260.27763319999997</c:v>
                </c:pt>
                <c:pt idx="6778">
                  <c:v>260.3389449</c:v>
                </c:pt>
                <c:pt idx="6779">
                  <c:v>260.24158310000001</c:v>
                </c:pt>
                <c:pt idx="6780">
                  <c:v>260.08926270000001</c:v>
                </c:pt>
                <c:pt idx="6781">
                  <c:v>260.18406379999999</c:v>
                </c:pt>
                <c:pt idx="6782">
                  <c:v>260.30689790000002</c:v>
                </c:pt>
                <c:pt idx="6783">
                  <c:v>260.23987390000002</c:v>
                </c:pt>
                <c:pt idx="6784">
                  <c:v>260.45149249999997</c:v>
                </c:pt>
                <c:pt idx="6785">
                  <c:v>260.0376043</c:v>
                </c:pt>
                <c:pt idx="6786">
                  <c:v>260.18061640000002</c:v>
                </c:pt>
                <c:pt idx="6787">
                  <c:v>260.09365609999998</c:v>
                </c:pt>
                <c:pt idx="6788">
                  <c:v>260.09571399999999</c:v>
                </c:pt>
                <c:pt idx="6789">
                  <c:v>259.87127219999996</c:v>
                </c:pt>
                <c:pt idx="6790">
                  <c:v>259.70749469999998</c:v>
                </c:pt>
                <c:pt idx="6791">
                  <c:v>259.86825249999998</c:v>
                </c:pt>
                <c:pt idx="6792">
                  <c:v>259.9294673</c:v>
                </c:pt>
                <c:pt idx="6793">
                  <c:v>260.1581276</c:v>
                </c:pt>
                <c:pt idx="6794">
                  <c:v>260.0716698</c:v>
                </c:pt>
                <c:pt idx="6795">
                  <c:v>259.89023509999998</c:v>
                </c:pt>
                <c:pt idx="6796">
                  <c:v>259.85425099999998</c:v>
                </c:pt>
                <c:pt idx="6797">
                  <c:v>259.99793460000001</c:v>
                </c:pt>
                <c:pt idx="6798">
                  <c:v>259.94226809999998</c:v>
                </c:pt>
                <c:pt idx="6799">
                  <c:v>260.01360440000002</c:v>
                </c:pt>
                <c:pt idx="6800">
                  <c:v>260.15707550000002</c:v>
                </c:pt>
                <c:pt idx="6801">
                  <c:v>260.02559980000001</c:v>
                </c:pt>
                <c:pt idx="6802">
                  <c:v>260.0397992</c:v>
                </c:pt>
                <c:pt idx="6803">
                  <c:v>260.1293561</c:v>
                </c:pt>
                <c:pt idx="6804">
                  <c:v>260.11878159999998</c:v>
                </c:pt>
                <c:pt idx="6805">
                  <c:v>260.12379040000002</c:v>
                </c:pt>
                <c:pt idx="6806">
                  <c:v>259.9820497</c:v>
                </c:pt>
                <c:pt idx="6807">
                  <c:v>260.08899550000001</c:v>
                </c:pt>
                <c:pt idx="6808">
                  <c:v>260.04499290000001</c:v>
                </c:pt>
                <c:pt idx="6809">
                  <c:v>259.8253426</c:v>
                </c:pt>
                <c:pt idx="6810">
                  <c:v>259.7209345</c:v>
                </c:pt>
                <c:pt idx="6811">
                  <c:v>260.29291189999998</c:v>
                </c:pt>
                <c:pt idx="6812">
                  <c:v>260.3062013</c:v>
                </c:pt>
                <c:pt idx="6813">
                  <c:v>260.22994110000002</c:v>
                </c:pt>
                <c:pt idx="6814">
                  <c:v>260.20253650000001</c:v>
                </c:pt>
                <c:pt idx="6815">
                  <c:v>260.18175730000002</c:v>
                </c:pt>
                <c:pt idx="6816">
                  <c:v>260.09528940000001</c:v>
                </c:pt>
                <c:pt idx="6817">
                  <c:v>260.27994430000001</c:v>
                </c:pt>
                <c:pt idx="6818">
                  <c:v>260.17272450000002</c:v>
                </c:pt>
                <c:pt idx="6819">
                  <c:v>260.08315090000002</c:v>
                </c:pt>
                <c:pt idx="6820">
                  <c:v>260.02886530000001</c:v>
                </c:pt>
                <c:pt idx="6821">
                  <c:v>260.06150180000003</c:v>
                </c:pt>
                <c:pt idx="6822">
                  <c:v>260.11976530000004</c:v>
                </c:pt>
                <c:pt idx="6823">
                  <c:v>260.07684990000001</c:v>
                </c:pt>
                <c:pt idx="6824">
                  <c:v>259.98429299999998</c:v>
                </c:pt>
                <c:pt idx="6825">
                  <c:v>260.11421339999998</c:v>
                </c:pt>
                <c:pt idx="6826">
                  <c:v>260.19186150000002</c:v>
                </c:pt>
                <c:pt idx="6827">
                  <c:v>260.16517010000001</c:v>
                </c:pt>
                <c:pt idx="6828">
                  <c:v>259.98310029999999</c:v>
                </c:pt>
                <c:pt idx="6829">
                  <c:v>260.0970519</c:v>
                </c:pt>
                <c:pt idx="6830">
                  <c:v>260.21745680000004</c:v>
                </c:pt>
                <c:pt idx="6831">
                  <c:v>260.27275480000003</c:v>
                </c:pt>
                <c:pt idx="6832">
                  <c:v>260.07760030000003</c:v>
                </c:pt>
                <c:pt idx="6833">
                  <c:v>260.00092869999997</c:v>
                </c:pt>
                <c:pt idx="6834">
                  <c:v>259.92791199999999</c:v>
                </c:pt>
                <c:pt idx="6835">
                  <c:v>260.00981869999998</c:v>
                </c:pt>
                <c:pt idx="6836">
                  <c:v>260.19013719999998</c:v>
                </c:pt>
                <c:pt idx="6837">
                  <c:v>260.0653011</c:v>
                </c:pt>
                <c:pt idx="6838">
                  <c:v>260.05475309999997</c:v>
                </c:pt>
                <c:pt idx="6839">
                  <c:v>259.96749090000003</c:v>
                </c:pt>
                <c:pt idx="6840">
                  <c:v>260.08699380000002</c:v>
                </c:pt>
                <c:pt idx="6841">
                  <c:v>259.66380099999998</c:v>
                </c:pt>
                <c:pt idx="6842">
                  <c:v>259.80466630000001</c:v>
                </c:pt>
                <c:pt idx="6843">
                  <c:v>259.72012890000002</c:v>
                </c:pt>
                <c:pt idx="6844">
                  <c:v>260.1611681</c:v>
                </c:pt>
                <c:pt idx="6845">
                  <c:v>260.11303359999999</c:v>
                </c:pt>
                <c:pt idx="6846">
                  <c:v>259.96288500000003</c:v>
                </c:pt>
                <c:pt idx="6847">
                  <c:v>260.02393410000002</c:v>
                </c:pt>
                <c:pt idx="6848">
                  <c:v>260.09369119999997</c:v>
                </c:pt>
                <c:pt idx="6849">
                  <c:v>260.07685049999998</c:v>
                </c:pt>
                <c:pt idx="6850">
                  <c:v>260.103137</c:v>
                </c:pt>
                <c:pt idx="6851">
                  <c:v>260.08873080000001</c:v>
                </c:pt>
                <c:pt idx="6852">
                  <c:v>260.06786679999999</c:v>
                </c:pt>
                <c:pt idx="6853">
                  <c:v>260.09265149999999</c:v>
                </c:pt>
                <c:pt idx="6854">
                  <c:v>259.99315430000001</c:v>
                </c:pt>
                <c:pt idx="6855">
                  <c:v>259.83034450000002</c:v>
                </c:pt>
                <c:pt idx="6856">
                  <c:v>259.94717919999999</c:v>
                </c:pt>
                <c:pt idx="6857">
                  <c:v>259.68706280000004</c:v>
                </c:pt>
                <c:pt idx="6858">
                  <c:v>259.89106889999999</c:v>
                </c:pt>
                <c:pt idx="6859">
                  <c:v>260.04206769999996</c:v>
                </c:pt>
                <c:pt idx="6860">
                  <c:v>260.17459389999999</c:v>
                </c:pt>
                <c:pt idx="6861">
                  <c:v>259.94030299999997</c:v>
                </c:pt>
                <c:pt idx="6862">
                  <c:v>259.84766659999997</c:v>
                </c:pt>
                <c:pt idx="6863">
                  <c:v>259.94303689999998</c:v>
                </c:pt>
                <c:pt idx="6864">
                  <c:v>259.82738310000002</c:v>
                </c:pt>
                <c:pt idx="6865">
                  <c:v>260.13996609999998</c:v>
                </c:pt>
                <c:pt idx="6866">
                  <c:v>259.88535159999998</c:v>
                </c:pt>
                <c:pt idx="6867">
                  <c:v>259.81902159999999</c:v>
                </c:pt>
                <c:pt idx="6868">
                  <c:v>259.76583340000002</c:v>
                </c:pt>
                <c:pt idx="6869">
                  <c:v>260.03562440000002</c:v>
                </c:pt>
                <c:pt idx="6870">
                  <c:v>260.3218243</c:v>
                </c:pt>
                <c:pt idx="6871">
                  <c:v>260.20858449999997</c:v>
                </c:pt>
                <c:pt idx="6872">
                  <c:v>260.04136460000001</c:v>
                </c:pt>
                <c:pt idx="6873">
                  <c:v>259.9711618</c:v>
                </c:pt>
                <c:pt idx="6874">
                  <c:v>259.8303555</c:v>
                </c:pt>
                <c:pt idx="6875">
                  <c:v>259.77110219999997</c:v>
                </c:pt>
                <c:pt idx="6876">
                  <c:v>259.80017459999999</c:v>
                </c:pt>
                <c:pt idx="6877">
                  <c:v>259.64297930000004</c:v>
                </c:pt>
                <c:pt idx="6878">
                  <c:v>259.62145240000001</c:v>
                </c:pt>
                <c:pt idx="6879">
                  <c:v>259.65404910000001</c:v>
                </c:pt>
                <c:pt idx="6880">
                  <c:v>259.6376674</c:v>
                </c:pt>
                <c:pt idx="6881">
                  <c:v>259.64154100000002</c:v>
                </c:pt>
                <c:pt idx="6882">
                  <c:v>259.58165789999998</c:v>
                </c:pt>
                <c:pt idx="6883">
                  <c:v>259.63553919999998</c:v>
                </c:pt>
                <c:pt idx="6884">
                  <c:v>259.84586469999999</c:v>
                </c:pt>
                <c:pt idx="6885">
                  <c:v>260.0639832</c:v>
                </c:pt>
                <c:pt idx="6886">
                  <c:v>259.95817569999997</c:v>
                </c:pt>
                <c:pt idx="6887">
                  <c:v>259.87467850000002</c:v>
                </c:pt>
                <c:pt idx="6888">
                  <c:v>259.86255969999996</c:v>
                </c:pt>
                <c:pt idx="6889">
                  <c:v>259.91073469999998</c:v>
                </c:pt>
                <c:pt idx="6890">
                  <c:v>259.75968210000002</c:v>
                </c:pt>
                <c:pt idx="6891">
                  <c:v>259.31034729999999</c:v>
                </c:pt>
                <c:pt idx="6892">
                  <c:v>259.65437530000003</c:v>
                </c:pt>
                <c:pt idx="6893">
                  <c:v>259.69282119999997</c:v>
                </c:pt>
                <c:pt idx="6894">
                  <c:v>259.89556099999999</c:v>
                </c:pt>
                <c:pt idx="6895">
                  <c:v>259.6033486</c:v>
                </c:pt>
                <c:pt idx="6896">
                  <c:v>259.70316800000001</c:v>
                </c:pt>
                <c:pt idx="6897">
                  <c:v>259.58171349999998</c:v>
                </c:pt>
                <c:pt idx="6898">
                  <c:v>259.26147750000001</c:v>
                </c:pt>
                <c:pt idx="6899">
                  <c:v>259.38704860000001</c:v>
                </c:pt>
                <c:pt idx="6900">
                  <c:v>259.58792449999999</c:v>
                </c:pt>
                <c:pt idx="6901">
                  <c:v>259.57321439999998</c:v>
                </c:pt>
                <c:pt idx="6902">
                  <c:v>259.52914449999997</c:v>
                </c:pt>
                <c:pt idx="6903">
                  <c:v>259.73174130000001</c:v>
                </c:pt>
                <c:pt idx="6904">
                  <c:v>259.65734500000002</c:v>
                </c:pt>
                <c:pt idx="6905">
                  <c:v>259.5249627</c:v>
                </c:pt>
                <c:pt idx="6906">
                  <c:v>259.37563979999999</c:v>
                </c:pt>
                <c:pt idx="6907">
                  <c:v>259.51612249999999</c:v>
                </c:pt>
                <c:pt idx="6908">
                  <c:v>259.30738230000003</c:v>
                </c:pt>
                <c:pt idx="6909">
                  <c:v>259.59207099999998</c:v>
                </c:pt>
                <c:pt idx="6910">
                  <c:v>259.27034169999996</c:v>
                </c:pt>
                <c:pt idx="6911">
                  <c:v>259.05065669999999</c:v>
                </c:pt>
                <c:pt idx="6912">
                  <c:v>259.11298090000003</c:v>
                </c:pt>
                <c:pt idx="6913">
                  <c:v>259.46419080000004</c:v>
                </c:pt>
                <c:pt idx="6914">
                  <c:v>259.54443809999998</c:v>
                </c:pt>
                <c:pt idx="6915">
                  <c:v>259.62474350000002</c:v>
                </c:pt>
                <c:pt idx="6916">
                  <c:v>259.67200050000002</c:v>
                </c:pt>
                <c:pt idx="6917">
                  <c:v>259.90787160000002</c:v>
                </c:pt>
                <c:pt idx="6918">
                  <c:v>259.75665580000003</c:v>
                </c:pt>
                <c:pt idx="6919">
                  <c:v>259.55498819999997</c:v>
                </c:pt>
                <c:pt idx="6920">
                  <c:v>259.47037180000001</c:v>
                </c:pt>
                <c:pt idx="6921">
                  <c:v>259.29065589999999</c:v>
                </c:pt>
                <c:pt idx="6922">
                  <c:v>259.53715399999999</c:v>
                </c:pt>
                <c:pt idx="6923">
                  <c:v>259.7003158</c:v>
                </c:pt>
                <c:pt idx="6924">
                  <c:v>259.57346940000002</c:v>
                </c:pt>
                <c:pt idx="6925">
                  <c:v>259.39578119999999</c:v>
                </c:pt>
                <c:pt idx="6926">
                  <c:v>259.22615840000003</c:v>
                </c:pt>
                <c:pt idx="6927">
                  <c:v>259.28271810000001</c:v>
                </c:pt>
                <c:pt idx="6928">
                  <c:v>259.30708920000001</c:v>
                </c:pt>
                <c:pt idx="6929">
                  <c:v>259.37227640000003</c:v>
                </c:pt>
                <c:pt idx="6930">
                  <c:v>259.1711712</c:v>
                </c:pt>
                <c:pt idx="6931">
                  <c:v>258.77622050000002</c:v>
                </c:pt>
                <c:pt idx="6932">
                  <c:v>259.0325191</c:v>
                </c:pt>
                <c:pt idx="6933">
                  <c:v>259.13311229999999</c:v>
                </c:pt>
                <c:pt idx="6934">
                  <c:v>259.39453380000003</c:v>
                </c:pt>
                <c:pt idx="6935">
                  <c:v>259.3947192</c:v>
                </c:pt>
                <c:pt idx="6936">
                  <c:v>259.32707010000001</c:v>
                </c:pt>
                <c:pt idx="6937">
                  <c:v>259.33270970000001</c:v>
                </c:pt>
                <c:pt idx="6938">
                  <c:v>259.38947810000002</c:v>
                </c:pt>
                <c:pt idx="6939">
                  <c:v>259.47816779999999</c:v>
                </c:pt>
                <c:pt idx="6940">
                  <c:v>259.36912059999997</c:v>
                </c:pt>
                <c:pt idx="6941">
                  <c:v>259.25063219999998</c:v>
                </c:pt>
                <c:pt idx="6942">
                  <c:v>259.2450245</c:v>
                </c:pt>
                <c:pt idx="6943">
                  <c:v>259.4115195</c:v>
                </c:pt>
                <c:pt idx="6944">
                  <c:v>259.39803180000001</c:v>
                </c:pt>
                <c:pt idx="6945">
                  <c:v>259.32683750000001</c:v>
                </c:pt>
                <c:pt idx="6946">
                  <c:v>259.14906709999997</c:v>
                </c:pt>
                <c:pt idx="6947">
                  <c:v>259.15841030000001</c:v>
                </c:pt>
                <c:pt idx="6948">
                  <c:v>259.08200599999998</c:v>
                </c:pt>
                <c:pt idx="6949">
                  <c:v>259.24347059999997</c:v>
                </c:pt>
                <c:pt idx="6950">
                  <c:v>259.32199220000001</c:v>
                </c:pt>
                <c:pt idx="6951">
                  <c:v>259.23499319999996</c:v>
                </c:pt>
                <c:pt idx="6952">
                  <c:v>259.27354869999999</c:v>
                </c:pt>
                <c:pt idx="6953">
                  <c:v>259.35500919999998</c:v>
                </c:pt>
                <c:pt idx="6954">
                  <c:v>259.40915690000003</c:v>
                </c:pt>
                <c:pt idx="6955">
                  <c:v>259.02449330000002</c:v>
                </c:pt>
                <c:pt idx="6956">
                  <c:v>259.05558609999997</c:v>
                </c:pt>
                <c:pt idx="6957">
                  <c:v>258.94891530000001</c:v>
                </c:pt>
                <c:pt idx="6958">
                  <c:v>258.84034530000002</c:v>
                </c:pt>
                <c:pt idx="6959">
                  <c:v>258.97326379999998</c:v>
                </c:pt>
                <c:pt idx="6960">
                  <c:v>258.91022939999999</c:v>
                </c:pt>
                <c:pt idx="6961">
                  <c:v>258.87548199999998</c:v>
                </c:pt>
                <c:pt idx="6962">
                  <c:v>258.8252617</c:v>
                </c:pt>
                <c:pt idx="6963">
                  <c:v>258.96285190000003</c:v>
                </c:pt>
                <c:pt idx="6964">
                  <c:v>259.1719137</c:v>
                </c:pt>
                <c:pt idx="6965">
                  <c:v>259.09285010000002</c:v>
                </c:pt>
                <c:pt idx="6966">
                  <c:v>258.9075871</c:v>
                </c:pt>
                <c:pt idx="6967">
                  <c:v>258.86307340000002</c:v>
                </c:pt>
                <c:pt idx="6968">
                  <c:v>258.52434719999997</c:v>
                </c:pt>
                <c:pt idx="6969">
                  <c:v>258.66795819999999</c:v>
                </c:pt>
                <c:pt idx="6970">
                  <c:v>258.49053400000003</c:v>
                </c:pt>
                <c:pt idx="6971">
                  <c:v>258.86571700000002</c:v>
                </c:pt>
                <c:pt idx="6972">
                  <c:v>259.08783069999998</c:v>
                </c:pt>
                <c:pt idx="6973">
                  <c:v>258.8644185</c:v>
                </c:pt>
                <c:pt idx="6974">
                  <c:v>259.18141889999998</c:v>
                </c:pt>
                <c:pt idx="6975">
                  <c:v>259.33431050000002</c:v>
                </c:pt>
                <c:pt idx="6976">
                  <c:v>259.31371159999998</c:v>
                </c:pt>
                <c:pt idx="6977">
                  <c:v>259.33221400000002</c:v>
                </c:pt>
                <c:pt idx="6978">
                  <c:v>259.24796889999999</c:v>
                </c:pt>
                <c:pt idx="6979">
                  <c:v>259.31738180000002</c:v>
                </c:pt>
                <c:pt idx="6980">
                  <c:v>259.47547989999998</c:v>
                </c:pt>
                <c:pt idx="6981">
                  <c:v>259.36043719999998</c:v>
                </c:pt>
                <c:pt idx="6982">
                  <c:v>259.39133900000002</c:v>
                </c:pt>
                <c:pt idx="6983">
                  <c:v>259.28354519999999</c:v>
                </c:pt>
                <c:pt idx="6984">
                  <c:v>259.10684320000001</c:v>
                </c:pt>
                <c:pt idx="6985">
                  <c:v>259.16520969999999</c:v>
                </c:pt>
                <c:pt idx="6986">
                  <c:v>259.25175919999998</c:v>
                </c:pt>
                <c:pt idx="6987">
                  <c:v>259.31816880000002</c:v>
                </c:pt>
                <c:pt idx="6988">
                  <c:v>259.16742190000002</c:v>
                </c:pt>
                <c:pt idx="6989">
                  <c:v>259.22761489999999</c:v>
                </c:pt>
                <c:pt idx="6990">
                  <c:v>259.43725080000002</c:v>
                </c:pt>
                <c:pt idx="6991">
                  <c:v>259.2390115</c:v>
                </c:pt>
                <c:pt idx="6992">
                  <c:v>259.11122</c:v>
                </c:pt>
                <c:pt idx="6993">
                  <c:v>259.20341880000001</c:v>
                </c:pt>
                <c:pt idx="6994">
                  <c:v>259.02693540000001</c:v>
                </c:pt>
                <c:pt idx="6995">
                  <c:v>258.96460280000002</c:v>
                </c:pt>
                <c:pt idx="6996">
                  <c:v>258.78746159999997</c:v>
                </c:pt>
                <c:pt idx="6997">
                  <c:v>258.7098239</c:v>
                </c:pt>
                <c:pt idx="6998">
                  <c:v>258.81256070000001</c:v>
                </c:pt>
                <c:pt idx="6999">
                  <c:v>258.58300789999998</c:v>
                </c:pt>
                <c:pt idx="7000">
                  <c:v>258.9632522</c:v>
                </c:pt>
                <c:pt idx="7001">
                  <c:v>258.92202989999998</c:v>
                </c:pt>
                <c:pt idx="7002">
                  <c:v>259.13749350000001</c:v>
                </c:pt>
                <c:pt idx="7003">
                  <c:v>259.1899871</c:v>
                </c:pt>
                <c:pt idx="7004">
                  <c:v>258.5681922</c:v>
                </c:pt>
                <c:pt idx="7005">
                  <c:v>258.59842200000003</c:v>
                </c:pt>
                <c:pt idx="7006">
                  <c:v>258.70823030000003</c:v>
                </c:pt>
                <c:pt idx="7007">
                  <c:v>258.77418349999999</c:v>
                </c:pt>
                <c:pt idx="7008">
                  <c:v>259.12837030000003</c:v>
                </c:pt>
                <c:pt idx="7009">
                  <c:v>258.88026480000002</c:v>
                </c:pt>
                <c:pt idx="7010">
                  <c:v>258.83252629999998</c:v>
                </c:pt>
                <c:pt idx="7011">
                  <c:v>258.85207930000001</c:v>
                </c:pt>
                <c:pt idx="7012">
                  <c:v>258.96202499999998</c:v>
                </c:pt>
                <c:pt idx="7013">
                  <c:v>258.7532018</c:v>
                </c:pt>
                <c:pt idx="7014">
                  <c:v>258.59801880000003</c:v>
                </c:pt>
                <c:pt idx="7015">
                  <c:v>259.06358560000001</c:v>
                </c:pt>
                <c:pt idx="7016">
                  <c:v>259.25186600000001</c:v>
                </c:pt>
                <c:pt idx="7017">
                  <c:v>259.0057309</c:v>
                </c:pt>
                <c:pt idx="7018">
                  <c:v>259.15875130000001</c:v>
                </c:pt>
                <c:pt idx="7019">
                  <c:v>259.09658289999999</c:v>
                </c:pt>
                <c:pt idx="7020">
                  <c:v>259.21433819999999</c:v>
                </c:pt>
                <c:pt idx="7021">
                  <c:v>259.0477775</c:v>
                </c:pt>
                <c:pt idx="7022">
                  <c:v>258.98985469999997</c:v>
                </c:pt>
                <c:pt idx="7023">
                  <c:v>258.86624499999999</c:v>
                </c:pt>
                <c:pt idx="7024">
                  <c:v>258.71475219999996</c:v>
                </c:pt>
                <c:pt idx="7025">
                  <c:v>258.75811640000001</c:v>
                </c:pt>
                <c:pt idx="7026">
                  <c:v>258.87295829999999</c:v>
                </c:pt>
                <c:pt idx="7027">
                  <c:v>259.11314010000001</c:v>
                </c:pt>
                <c:pt idx="7028">
                  <c:v>259.10259300000001</c:v>
                </c:pt>
                <c:pt idx="7029">
                  <c:v>259.01328209999997</c:v>
                </c:pt>
                <c:pt idx="7030">
                  <c:v>258.75309149999998</c:v>
                </c:pt>
                <c:pt idx="7031">
                  <c:v>258.74007890000001</c:v>
                </c:pt>
                <c:pt idx="7032">
                  <c:v>258.69170550000001</c:v>
                </c:pt>
                <c:pt idx="7033">
                  <c:v>258.6513817</c:v>
                </c:pt>
                <c:pt idx="7034">
                  <c:v>258.9339761</c:v>
                </c:pt>
                <c:pt idx="7035">
                  <c:v>258.99572369999999</c:v>
                </c:pt>
                <c:pt idx="7036">
                  <c:v>259.08166990000001</c:v>
                </c:pt>
                <c:pt idx="7037">
                  <c:v>258.9968202</c:v>
                </c:pt>
                <c:pt idx="7038">
                  <c:v>259.04217569999997</c:v>
                </c:pt>
                <c:pt idx="7039">
                  <c:v>259.36541569999997</c:v>
                </c:pt>
                <c:pt idx="7040">
                  <c:v>258.88282129999999</c:v>
                </c:pt>
                <c:pt idx="7041">
                  <c:v>258.73503640000001</c:v>
                </c:pt>
                <c:pt idx="7042">
                  <c:v>258.29188970000001</c:v>
                </c:pt>
                <c:pt idx="7043">
                  <c:v>258.54953990000001</c:v>
                </c:pt>
                <c:pt idx="7044">
                  <c:v>258.66937039999999</c:v>
                </c:pt>
                <c:pt idx="7045">
                  <c:v>258.69339819999999</c:v>
                </c:pt>
                <c:pt idx="7046">
                  <c:v>258.9935443</c:v>
                </c:pt>
                <c:pt idx="7047">
                  <c:v>258.85851180000003</c:v>
                </c:pt>
                <c:pt idx="7048">
                  <c:v>258.81875980000001</c:v>
                </c:pt>
                <c:pt idx="7049">
                  <c:v>258.60523390000003</c:v>
                </c:pt>
                <c:pt idx="7050">
                  <c:v>258.48375750000002</c:v>
                </c:pt>
                <c:pt idx="7051">
                  <c:v>258.43693919999998</c:v>
                </c:pt>
                <c:pt idx="7052">
                  <c:v>258.30846450000001</c:v>
                </c:pt>
                <c:pt idx="7053">
                  <c:v>258.4320136</c:v>
                </c:pt>
                <c:pt idx="7054">
                  <c:v>258.40590079999998</c:v>
                </c:pt>
                <c:pt idx="7055">
                  <c:v>258.4514987</c:v>
                </c:pt>
                <c:pt idx="7056">
                  <c:v>258.5139691</c:v>
                </c:pt>
                <c:pt idx="7057">
                  <c:v>258.74026830000003</c:v>
                </c:pt>
                <c:pt idx="7058">
                  <c:v>258.46013690000001</c:v>
                </c:pt>
                <c:pt idx="7059">
                  <c:v>258.38760300000001</c:v>
                </c:pt>
                <c:pt idx="7060">
                  <c:v>258.50873439999998</c:v>
                </c:pt>
                <c:pt idx="7061">
                  <c:v>258.68457560000002</c:v>
                </c:pt>
                <c:pt idx="7062">
                  <c:v>258.74493890000002</c:v>
                </c:pt>
                <c:pt idx="7063">
                  <c:v>258.39926830000002</c:v>
                </c:pt>
                <c:pt idx="7064">
                  <c:v>258.33313620000001</c:v>
                </c:pt>
                <c:pt idx="7065">
                  <c:v>258.3678208</c:v>
                </c:pt>
                <c:pt idx="7066">
                  <c:v>258.25376519999998</c:v>
                </c:pt>
                <c:pt idx="7067">
                  <c:v>258.25641059999998</c:v>
                </c:pt>
                <c:pt idx="7068">
                  <c:v>258.61935979999998</c:v>
                </c:pt>
                <c:pt idx="7069">
                  <c:v>258.38594940000002</c:v>
                </c:pt>
                <c:pt idx="7070">
                  <c:v>258.32946469999996</c:v>
                </c:pt>
                <c:pt idx="7071">
                  <c:v>258.42615810000001</c:v>
                </c:pt>
                <c:pt idx="7072">
                  <c:v>258.30457960000001</c:v>
                </c:pt>
                <c:pt idx="7073">
                  <c:v>258.47597089999999</c:v>
                </c:pt>
                <c:pt idx="7074">
                  <c:v>258.4785157</c:v>
                </c:pt>
                <c:pt idx="7075">
                  <c:v>258.49557240000001</c:v>
                </c:pt>
                <c:pt idx="7076">
                  <c:v>258.34575599999999</c:v>
                </c:pt>
                <c:pt idx="7077">
                  <c:v>258.32840110000001</c:v>
                </c:pt>
                <c:pt idx="7078">
                  <c:v>258.35700900000001</c:v>
                </c:pt>
                <c:pt idx="7079">
                  <c:v>258.44375630000002</c:v>
                </c:pt>
                <c:pt idx="7080">
                  <c:v>258.36571830000003</c:v>
                </c:pt>
                <c:pt idx="7081">
                  <c:v>258.23498519999998</c:v>
                </c:pt>
                <c:pt idx="7082">
                  <c:v>258.49837880000001</c:v>
                </c:pt>
                <c:pt idx="7083">
                  <c:v>258.30620640000001</c:v>
                </c:pt>
                <c:pt idx="7084">
                  <c:v>258.37268560000001</c:v>
                </c:pt>
                <c:pt idx="7085">
                  <c:v>258.51040899999998</c:v>
                </c:pt>
                <c:pt idx="7086">
                  <c:v>258.4843912</c:v>
                </c:pt>
                <c:pt idx="7087">
                  <c:v>258.69194629999998</c:v>
                </c:pt>
                <c:pt idx="7088">
                  <c:v>258.63778230000003</c:v>
                </c:pt>
                <c:pt idx="7089">
                  <c:v>258.62738339999999</c:v>
                </c:pt>
                <c:pt idx="7090">
                  <c:v>258.73655830000001</c:v>
                </c:pt>
                <c:pt idx="7091">
                  <c:v>258.71237439999999</c:v>
                </c:pt>
                <c:pt idx="7092">
                  <c:v>258.96142520000001</c:v>
                </c:pt>
                <c:pt idx="7093">
                  <c:v>258.90207019999997</c:v>
                </c:pt>
                <c:pt idx="7094">
                  <c:v>258.7320009</c:v>
                </c:pt>
                <c:pt idx="7095">
                  <c:v>258.66757289999998</c:v>
                </c:pt>
                <c:pt idx="7096">
                  <c:v>258.8803648</c:v>
                </c:pt>
                <c:pt idx="7097">
                  <c:v>258.53599959999997</c:v>
                </c:pt>
                <c:pt idx="7098">
                  <c:v>258.70262300000002</c:v>
                </c:pt>
                <c:pt idx="7099">
                  <c:v>258.68476019999997</c:v>
                </c:pt>
                <c:pt idx="7100">
                  <c:v>258.7016577</c:v>
                </c:pt>
                <c:pt idx="7101">
                  <c:v>258.91974399999998</c:v>
                </c:pt>
                <c:pt idx="7102">
                  <c:v>258.85483900000003</c:v>
                </c:pt>
                <c:pt idx="7103">
                  <c:v>258.65238219999998</c:v>
                </c:pt>
                <c:pt idx="7104">
                  <c:v>258.822204</c:v>
                </c:pt>
                <c:pt idx="7105">
                  <c:v>258.64806229999999</c:v>
                </c:pt>
                <c:pt idx="7106">
                  <c:v>258.64510940000002</c:v>
                </c:pt>
                <c:pt idx="7107">
                  <c:v>258.65500700000001</c:v>
                </c:pt>
                <c:pt idx="7108">
                  <c:v>258.42150809999998</c:v>
                </c:pt>
                <c:pt idx="7109">
                  <c:v>258.65312030000001</c:v>
                </c:pt>
                <c:pt idx="7110">
                  <c:v>258.89519519999999</c:v>
                </c:pt>
                <c:pt idx="7111">
                  <c:v>258.89224810000002</c:v>
                </c:pt>
                <c:pt idx="7112">
                  <c:v>258.851652</c:v>
                </c:pt>
                <c:pt idx="7113">
                  <c:v>258.39597620000001</c:v>
                </c:pt>
                <c:pt idx="7114">
                  <c:v>258.4123227</c:v>
                </c:pt>
                <c:pt idx="7115">
                  <c:v>258.70342019999998</c:v>
                </c:pt>
                <c:pt idx="7116">
                  <c:v>258.62968009999997</c:v>
                </c:pt>
                <c:pt idx="7117">
                  <c:v>258.69299440000003</c:v>
                </c:pt>
                <c:pt idx="7118">
                  <c:v>258.99009159999997</c:v>
                </c:pt>
                <c:pt idx="7119">
                  <c:v>258.96311650000001</c:v>
                </c:pt>
                <c:pt idx="7120">
                  <c:v>258.75484280000001</c:v>
                </c:pt>
                <c:pt idx="7121">
                  <c:v>258.74106230000001</c:v>
                </c:pt>
                <c:pt idx="7122">
                  <c:v>258.60815869999999</c:v>
                </c:pt>
                <c:pt idx="7123">
                  <c:v>258.61497180000003</c:v>
                </c:pt>
                <c:pt idx="7124">
                  <c:v>258.84441119999997</c:v>
                </c:pt>
                <c:pt idx="7125">
                  <c:v>258.9209252</c:v>
                </c:pt>
                <c:pt idx="7126">
                  <c:v>258.73026040000002</c:v>
                </c:pt>
                <c:pt idx="7127">
                  <c:v>258.90603609999999</c:v>
                </c:pt>
                <c:pt idx="7128">
                  <c:v>258.87028859999998</c:v>
                </c:pt>
                <c:pt idx="7129">
                  <c:v>258.6956528</c:v>
                </c:pt>
                <c:pt idx="7130">
                  <c:v>258.89686319999998</c:v>
                </c:pt>
                <c:pt idx="7131">
                  <c:v>258.80052430000001</c:v>
                </c:pt>
                <c:pt idx="7132">
                  <c:v>258.70528039999999</c:v>
                </c:pt>
                <c:pt idx="7133">
                  <c:v>258.36055160000001</c:v>
                </c:pt>
                <c:pt idx="7134">
                  <c:v>258.40982380000003</c:v>
                </c:pt>
                <c:pt idx="7135">
                  <c:v>258.42923459999997</c:v>
                </c:pt>
                <c:pt idx="7136">
                  <c:v>258.57665489999999</c:v>
                </c:pt>
                <c:pt idx="7137">
                  <c:v>258.51049510000001</c:v>
                </c:pt>
                <c:pt idx="7138">
                  <c:v>258.32855660000001</c:v>
                </c:pt>
                <c:pt idx="7139">
                  <c:v>258.53338200000002</c:v>
                </c:pt>
                <c:pt idx="7140">
                  <c:v>258.50666490000003</c:v>
                </c:pt>
                <c:pt idx="7141">
                  <c:v>258.37140060000002</c:v>
                </c:pt>
                <c:pt idx="7142">
                  <c:v>258.24035069999996</c:v>
                </c:pt>
                <c:pt idx="7143">
                  <c:v>258.16302760000002</c:v>
                </c:pt>
                <c:pt idx="7144">
                  <c:v>258.26145280000003</c:v>
                </c:pt>
                <c:pt idx="7145">
                  <c:v>258.01518680000004</c:v>
                </c:pt>
                <c:pt idx="7146">
                  <c:v>258.2697574</c:v>
                </c:pt>
                <c:pt idx="7147">
                  <c:v>258.38357880000001</c:v>
                </c:pt>
                <c:pt idx="7148">
                  <c:v>258.50535680000002</c:v>
                </c:pt>
                <c:pt idx="7149">
                  <c:v>258.58794499999999</c:v>
                </c:pt>
                <c:pt idx="7150">
                  <c:v>258.71735469999999</c:v>
                </c:pt>
                <c:pt idx="7151">
                  <c:v>258.58157490000002</c:v>
                </c:pt>
                <c:pt idx="7152">
                  <c:v>258.54111349999999</c:v>
                </c:pt>
                <c:pt idx="7153">
                  <c:v>258.57846969999997</c:v>
                </c:pt>
                <c:pt idx="7154">
                  <c:v>258.64128010000002</c:v>
                </c:pt>
                <c:pt idx="7155">
                  <c:v>258.46811650000001</c:v>
                </c:pt>
                <c:pt idx="7156">
                  <c:v>258.65446350000002</c:v>
                </c:pt>
                <c:pt idx="7157">
                  <c:v>258.48067209999999</c:v>
                </c:pt>
                <c:pt idx="7158">
                  <c:v>258.47607690000001</c:v>
                </c:pt>
                <c:pt idx="7159">
                  <c:v>258.50776109999998</c:v>
                </c:pt>
                <c:pt idx="7160">
                  <c:v>258.52133149999997</c:v>
                </c:pt>
                <c:pt idx="7161">
                  <c:v>258.78644300000002</c:v>
                </c:pt>
                <c:pt idx="7162">
                  <c:v>258.65439709999998</c:v>
                </c:pt>
                <c:pt idx="7163">
                  <c:v>258.56051120000001</c:v>
                </c:pt>
                <c:pt idx="7164">
                  <c:v>258.73264769999997</c:v>
                </c:pt>
                <c:pt idx="7165">
                  <c:v>258.87695459999998</c:v>
                </c:pt>
                <c:pt idx="7166">
                  <c:v>258.87178040000003</c:v>
                </c:pt>
                <c:pt idx="7167">
                  <c:v>258.87861470000001</c:v>
                </c:pt>
                <c:pt idx="7168">
                  <c:v>258.74123959999997</c:v>
                </c:pt>
                <c:pt idx="7169">
                  <c:v>258.70544419999999</c:v>
                </c:pt>
                <c:pt idx="7170">
                  <c:v>258.69037550000002</c:v>
                </c:pt>
                <c:pt idx="7171">
                  <c:v>258.62969680000003</c:v>
                </c:pt>
                <c:pt idx="7172">
                  <c:v>258.70707630000004</c:v>
                </c:pt>
                <c:pt idx="7173">
                  <c:v>258.68112120000001</c:v>
                </c:pt>
                <c:pt idx="7174">
                  <c:v>258.50066299999997</c:v>
                </c:pt>
                <c:pt idx="7175">
                  <c:v>258.57216290000002</c:v>
                </c:pt>
                <c:pt idx="7176">
                  <c:v>258.68741249999999</c:v>
                </c:pt>
                <c:pt idx="7177">
                  <c:v>258.33631489999999</c:v>
                </c:pt>
                <c:pt idx="7178">
                  <c:v>258.20837590000002</c:v>
                </c:pt>
                <c:pt idx="7179">
                  <c:v>258.26107539999998</c:v>
                </c:pt>
                <c:pt idx="7180">
                  <c:v>257.9234965</c:v>
                </c:pt>
                <c:pt idx="7181">
                  <c:v>258.27524399999999</c:v>
                </c:pt>
                <c:pt idx="7182">
                  <c:v>258.20284040000001</c:v>
                </c:pt>
                <c:pt idx="7183">
                  <c:v>258.26066700000001</c:v>
                </c:pt>
                <c:pt idx="7184">
                  <c:v>258.17459170000001</c:v>
                </c:pt>
                <c:pt idx="7185">
                  <c:v>258.2838218</c:v>
                </c:pt>
                <c:pt idx="7186">
                  <c:v>258.25905030000001</c:v>
                </c:pt>
                <c:pt idx="7187">
                  <c:v>258.23807390000002</c:v>
                </c:pt>
                <c:pt idx="7188">
                  <c:v>257.98897090000003</c:v>
                </c:pt>
                <c:pt idx="7189">
                  <c:v>258.24521190000002</c:v>
                </c:pt>
                <c:pt idx="7190">
                  <c:v>258.13502819999997</c:v>
                </c:pt>
                <c:pt idx="7191">
                  <c:v>258.06596030000003</c:v>
                </c:pt>
                <c:pt idx="7192">
                  <c:v>258.13448690000001</c:v>
                </c:pt>
                <c:pt idx="7193">
                  <c:v>258.52318659999997</c:v>
                </c:pt>
                <c:pt idx="7194">
                  <c:v>258.35457439999999</c:v>
                </c:pt>
                <c:pt idx="7195">
                  <c:v>258.01207369999997</c:v>
                </c:pt>
                <c:pt idx="7196">
                  <c:v>258.13271530000003</c:v>
                </c:pt>
                <c:pt idx="7197">
                  <c:v>258.11608200000001</c:v>
                </c:pt>
                <c:pt idx="7198">
                  <c:v>258.04868809999999</c:v>
                </c:pt>
                <c:pt idx="7199">
                  <c:v>257.87976780000002</c:v>
                </c:pt>
                <c:pt idx="7200">
                  <c:v>258.19543519999996</c:v>
                </c:pt>
                <c:pt idx="7201">
                  <c:v>258.18669779999999</c:v>
                </c:pt>
                <c:pt idx="7202">
                  <c:v>258.19809149999998</c:v>
                </c:pt>
                <c:pt idx="7203">
                  <c:v>258.16571379999999</c:v>
                </c:pt>
                <c:pt idx="7204">
                  <c:v>258.16534050000001</c:v>
                </c:pt>
                <c:pt idx="7205">
                  <c:v>258.0471197</c:v>
                </c:pt>
                <c:pt idx="7206">
                  <c:v>258.02896249999998</c:v>
                </c:pt>
                <c:pt idx="7207">
                  <c:v>258.2383471</c:v>
                </c:pt>
                <c:pt idx="7208">
                  <c:v>258.15743909999998</c:v>
                </c:pt>
                <c:pt idx="7209">
                  <c:v>258.35025819999998</c:v>
                </c:pt>
                <c:pt idx="7210">
                  <c:v>258.4364602</c:v>
                </c:pt>
                <c:pt idx="7211">
                  <c:v>258.27398740000001</c:v>
                </c:pt>
                <c:pt idx="7212">
                  <c:v>258.26563809999999</c:v>
                </c:pt>
                <c:pt idx="7213">
                  <c:v>258.27816539999998</c:v>
                </c:pt>
                <c:pt idx="7214">
                  <c:v>258.25386989999998</c:v>
                </c:pt>
                <c:pt idx="7215">
                  <c:v>258.21924780000001</c:v>
                </c:pt>
                <c:pt idx="7216">
                  <c:v>258.0877582</c:v>
                </c:pt>
                <c:pt idx="7217">
                  <c:v>257.91608669999999</c:v>
                </c:pt>
                <c:pt idx="7218">
                  <c:v>258.06656839999999</c:v>
                </c:pt>
                <c:pt idx="7219">
                  <c:v>258.045883</c:v>
                </c:pt>
                <c:pt idx="7220">
                  <c:v>257.75029799999999</c:v>
                </c:pt>
                <c:pt idx="7221">
                  <c:v>257.7350485</c:v>
                </c:pt>
                <c:pt idx="7222">
                  <c:v>257.61841730000003</c:v>
                </c:pt>
                <c:pt idx="7223">
                  <c:v>257.67283550000002</c:v>
                </c:pt>
                <c:pt idx="7224">
                  <c:v>257.87468990000002</c:v>
                </c:pt>
                <c:pt idx="7225">
                  <c:v>257.46767169999998</c:v>
                </c:pt>
                <c:pt idx="7226">
                  <c:v>257.33883500000002</c:v>
                </c:pt>
                <c:pt idx="7227">
                  <c:v>257.51740219999999</c:v>
                </c:pt>
                <c:pt idx="7228">
                  <c:v>257.38397430000003</c:v>
                </c:pt>
                <c:pt idx="7229">
                  <c:v>257.6777045</c:v>
                </c:pt>
                <c:pt idx="7230">
                  <c:v>257.87041199999999</c:v>
                </c:pt>
                <c:pt idx="7231">
                  <c:v>257.92446769999998</c:v>
                </c:pt>
                <c:pt idx="7232">
                  <c:v>257.99274170000001</c:v>
                </c:pt>
                <c:pt idx="7233">
                  <c:v>257.4225242</c:v>
                </c:pt>
                <c:pt idx="7234">
                  <c:v>257.64341309999998</c:v>
                </c:pt>
                <c:pt idx="7235">
                  <c:v>257.73004830000002</c:v>
                </c:pt>
                <c:pt idx="7236">
                  <c:v>257.5557086</c:v>
                </c:pt>
                <c:pt idx="7237">
                  <c:v>257.81357739999999</c:v>
                </c:pt>
                <c:pt idx="7238">
                  <c:v>257.6103875</c:v>
                </c:pt>
                <c:pt idx="7239">
                  <c:v>257.48769440000001</c:v>
                </c:pt>
                <c:pt idx="7240">
                  <c:v>257.51279879999998</c:v>
                </c:pt>
                <c:pt idx="7241">
                  <c:v>257.45666090000003</c:v>
                </c:pt>
                <c:pt idx="7242">
                  <c:v>257.52367329999998</c:v>
                </c:pt>
                <c:pt idx="7243">
                  <c:v>257.77244539999998</c:v>
                </c:pt>
                <c:pt idx="7244">
                  <c:v>257.6701453</c:v>
                </c:pt>
                <c:pt idx="7245">
                  <c:v>257.56946970000001</c:v>
                </c:pt>
                <c:pt idx="7246">
                  <c:v>257.54568979999999</c:v>
                </c:pt>
                <c:pt idx="7247">
                  <c:v>257.4054984</c:v>
                </c:pt>
                <c:pt idx="7248">
                  <c:v>257.584294</c:v>
                </c:pt>
                <c:pt idx="7249">
                  <c:v>257.84241530000003</c:v>
                </c:pt>
                <c:pt idx="7250">
                  <c:v>257.76514159999999</c:v>
                </c:pt>
                <c:pt idx="7251">
                  <c:v>257.7889844</c:v>
                </c:pt>
                <c:pt idx="7252">
                  <c:v>257.74039369999997</c:v>
                </c:pt>
                <c:pt idx="7253">
                  <c:v>257.65718040000002</c:v>
                </c:pt>
                <c:pt idx="7254">
                  <c:v>257.80171990000002</c:v>
                </c:pt>
                <c:pt idx="7255">
                  <c:v>257.7075408</c:v>
                </c:pt>
                <c:pt idx="7256">
                  <c:v>257.39548780000001</c:v>
                </c:pt>
                <c:pt idx="7257">
                  <c:v>257.4049617</c:v>
                </c:pt>
                <c:pt idx="7258">
                  <c:v>257.34569160000001</c:v>
                </c:pt>
                <c:pt idx="7259">
                  <c:v>257.43912499999999</c:v>
                </c:pt>
                <c:pt idx="7260">
                  <c:v>257.48468100000002</c:v>
                </c:pt>
                <c:pt idx="7261">
                  <c:v>257.55700130000002</c:v>
                </c:pt>
                <c:pt idx="7262">
                  <c:v>257.63315890000001</c:v>
                </c:pt>
                <c:pt idx="7263">
                  <c:v>257.65354430000002</c:v>
                </c:pt>
                <c:pt idx="7264">
                  <c:v>257.84031469999996</c:v>
                </c:pt>
                <c:pt idx="7265">
                  <c:v>257.75208689999999</c:v>
                </c:pt>
                <c:pt idx="7266">
                  <c:v>257.7964733</c:v>
                </c:pt>
                <c:pt idx="7267">
                  <c:v>257.7275161</c:v>
                </c:pt>
                <c:pt idx="7268">
                  <c:v>258.01717919999999</c:v>
                </c:pt>
                <c:pt idx="7269">
                  <c:v>258.01600999999999</c:v>
                </c:pt>
                <c:pt idx="7270">
                  <c:v>258.01096640000003</c:v>
                </c:pt>
                <c:pt idx="7271">
                  <c:v>258.0329787</c:v>
                </c:pt>
                <c:pt idx="7272">
                  <c:v>257.79164939999998</c:v>
                </c:pt>
                <c:pt idx="7273">
                  <c:v>257.69371319999999</c:v>
                </c:pt>
                <c:pt idx="7274">
                  <c:v>257.88519150000002</c:v>
                </c:pt>
                <c:pt idx="7275">
                  <c:v>257.72131000000002</c:v>
                </c:pt>
                <c:pt idx="7276">
                  <c:v>257.9554253</c:v>
                </c:pt>
                <c:pt idx="7277">
                  <c:v>257.75403219999998</c:v>
                </c:pt>
                <c:pt idx="7278">
                  <c:v>257.82620470000001</c:v>
                </c:pt>
                <c:pt idx="7279">
                  <c:v>257.91283099999998</c:v>
                </c:pt>
                <c:pt idx="7280">
                  <c:v>257.78154769999998</c:v>
                </c:pt>
                <c:pt idx="7281">
                  <c:v>257.62522640000003</c:v>
                </c:pt>
                <c:pt idx="7282">
                  <c:v>257.91505649999999</c:v>
                </c:pt>
                <c:pt idx="7283">
                  <c:v>257.98814229999999</c:v>
                </c:pt>
                <c:pt idx="7284">
                  <c:v>257.67415169999998</c:v>
                </c:pt>
                <c:pt idx="7285">
                  <c:v>257.91828409999999</c:v>
                </c:pt>
                <c:pt idx="7286">
                  <c:v>258.08311040000001</c:v>
                </c:pt>
                <c:pt idx="7287">
                  <c:v>257.92142510000002</c:v>
                </c:pt>
                <c:pt idx="7288">
                  <c:v>257.95230709999998</c:v>
                </c:pt>
                <c:pt idx="7289">
                  <c:v>257.99715639999999</c:v>
                </c:pt>
                <c:pt idx="7290">
                  <c:v>258.14526940000002</c:v>
                </c:pt>
                <c:pt idx="7291">
                  <c:v>258.3424905</c:v>
                </c:pt>
                <c:pt idx="7292">
                  <c:v>257.91079840000003</c:v>
                </c:pt>
                <c:pt idx="7293">
                  <c:v>257.74575670000002</c:v>
                </c:pt>
                <c:pt idx="7294">
                  <c:v>257.65862290000001</c:v>
                </c:pt>
                <c:pt idx="7295">
                  <c:v>257.85307749999998</c:v>
                </c:pt>
                <c:pt idx="7296">
                  <c:v>258.11224750000002</c:v>
                </c:pt>
                <c:pt idx="7297">
                  <c:v>257.80238220000001</c:v>
                </c:pt>
                <c:pt idx="7298">
                  <c:v>258.12306259999997</c:v>
                </c:pt>
                <c:pt idx="7299">
                  <c:v>258.11231129999999</c:v>
                </c:pt>
                <c:pt idx="7300">
                  <c:v>257.87751750000001</c:v>
                </c:pt>
                <c:pt idx="7301">
                  <c:v>257.8417263</c:v>
                </c:pt>
                <c:pt idx="7302">
                  <c:v>257.73772639999999</c:v>
                </c:pt>
                <c:pt idx="7303">
                  <c:v>257.7132805</c:v>
                </c:pt>
                <c:pt idx="7304">
                  <c:v>257.83545559999999</c:v>
                </c:pt>
                <c:pt idx="7305">
                  <c:v>257.83227619999997</c:v>
                </c:pt>
                <c:pt idx="7306">
                  <c:v>257.73061030000002</c:v>
                </c:pt>
                <c:pt idx="7307">
                  <c:v>257.59719560000002</c:v>
                </c:pt>
                <c:pt idx="7308">
                  <c:v>257.65137179999999</c:v>
                </c:pt>
                <c:pt idx="7309">
                  <c:v>257.749033</c:v>
                </c:pt>
                <c:pt idx="7310">
                  <c:v>257.88676129999999</c:v>
                </c:pt>
                <c:pt idx="7311">
                  <c:v>257.80374540000003</c:v>
                </c:pt>
                <c:pt idx="7312">
                  <c:v>257.63037830000002</c:v>
                </c:pt>
                <c:pt idx="7313">
                  <c:v>257.57962550000002</c:v>
                </c:pt>
                <c:pt idx="7314">
                  <c:v>257.74450630000001</c:v>
                </c:pt>
                <c:pt idx="7315">
                  <c:v>257.54289460000001</c:v>
                </c:pt>
                <c:pt idx="7316">
                  <c:v>257.72062169999998</c:v>
                </c:pt>
                <c:pt idx="7317">
                  <c:v>257.50266870000002</c:v>
                </c:pt>
                <c:pt idx="7318">
                  <c:v>257.8110021</c:v>
                </c:pt>
                <c:pt idx="7319">
                  <c:v>257.8543209</c:v>
                </c:pt>
                <c:pt idx="7320">
                  <c:v>257.89625150000001</c:v>
                </c:pt>
                <c:pt idx="7321">
                  <c:v>257.70932199999999</c:v>
                </c:pt>
                <c:pt idx="7322">
                  <c:v>257.8746074</c:v>
                </c:pt>
                <c:pt idx="7323">
                  <c:v>257.64482780000003</c:v>
                </c:pt>
                <c:pt idx="7324">
                  <c:v>257.74534729999999</c:v>
                </c:pt>
                <c:pt idx="7325">
                  <c:v>257.59563309999999</c:v>
                </c:pt>
                <c:pt idx="7326">
                  <c:v>257.43793840000001</c:v>
                </c:pt>
                <c:pt idx="7327">
                  <c:v>257.58200410000001</c:v>
                </c:pt>
                <c:pt idx="7328">
                  <c:v>257.56721419999997</c:v>
                </c:pt>
                <c:pt idx="7329">
                  <c:v>257.45436469999999</c:v>
                </c:pt>
                <c:pt idx="7330">
                  <c:v>257.63368209999999</c:v>
                </c:pt>
                <c:pt idx="7331">
                  <c:v>257.49209949999999</c:v>
                </c:pt>
                <c:pt idx="7332">
                  <c:v>257.71347989999998</c:v>
                </c:pt>
                <c:pt idx="7333">
                  <c:v>257.5449893</c:v>
                </c:pt>
                <c:pt idx="7334">
                  <c:v>257.4918935</c:v>
                </c:pt>
                <c:pt idx="7335">
                  <c:v>257.48769290000001</c:v>
                </c:pt>
                <c:pt idx="7336">
                  <c:v>257.35256770000001</c:v>
                </c:pt>
                <c:pt idx="7337">
                  <c:v>257.19278320000001</c:v>
                </c:pt>
                <c:pt idx="7338">
                  <c:v>257.13955269999997</c:v>
                </c:pt>
                <c:pt idx="7339">
                  <c:v>256.94653460000001</c:v>
                </c:pt>
                <c:pt idx="7340">
                  <c:v>257.11426290000003</c:v>
                </c:pt>
                <c:pt idx="7341">
                  <c:v>257.27038720000002</c:v>
                </c:pt>
                <c:pt idx="7342">
                  <c:v>257.37498269999998</c:v>
                </c:pt>
                <c:pt idx="7343">
                  <c:v>257.45224949999999</c:v>
                </c:pt>
                <c:pt idx="7344">
                  <c:v>257.35273869999997</c:v>
                </c:pt>
                <c:pt idx="7345">
                  <c:v>257.36378719999999</c:v>
                </c:pt>
                <c:pt idx="7346">
                  <c:v>257.15409540000002</c:v>
                </c:pt>
                <c:pt idx="7347">
                  <c:v>257.20862169999998</c:v>
                </c:pt>
                <c:pt idx="7348">
                  <c:v>257.29926449999999</c:v>
                </c:pt>
                <c:pt idx="7349">
                  <c:v>257.4252098</c:v>
                </c:pt>
                <c:pt idx="7350">
                  <c:v>257.39440039999999</c:v>
                </c:pt>
                <c:pt idx="7351">
                  <c:v>257.58063169999997</c:v>
                </c:pt>
                <c:pt idx="7352">
                  <c:v>257.32980959999998</c:v>
                </c:pt>
                <c:pt idx="7353">
                  <c:v>257.1769711</c:v>
                </c:pt>
                <c:pt idx="7354">
                  <c:v>257.22450149999997</c:v>
                </c:pt>
                <c:pt idx="7355">
                  <c:v>257.38705959999999</c:v>
                </c:pt>
                <c:pt idx="7356">
                  <c:v>257.2008616</c:v>
                </c:pt>
                <c:pt idx="7357">
                  <c:v>256.98171259999998</c:v>
                </c:pt>
                <c:pt idx="7358">
                  <c:v>257.22250700000001</c:v>
                </c:pt>
                <c:pt idx="7359">
                  <c:v>257.11185230000001</c:v>
                </c:pt>
                <c:pt idx="7360">
                  <c:v>257.43611900000002</c:v>
                </c:pt>
                <c:pt idx="7361">
                  <c:v>257.12426819999996</c:v>
                </c:pt>
                <c:pt idx="7362">
                  <c:v>257.06665179999999</c:v>
                </c:pt>
                <c:pt idx="7363">
                  <c:v>256.9160412</c:v>
                </c:pt>
                <c:pt idx="7364">
                  <c:v>257.13893150000001</c:v>
                </c:pt>
                <c:pt idx="7365">
                  <c:v>256.99425530000002</c:v>
                </c:pt>
                <c:pt idx="7366">
                  <c:v>257.38318530000004</c:v>
                </c:pt>
                <c:pt idx="7367">
                  <c:v>257.13625230000002</c:v>
                </c:pt>
                <c:pt idx="7368">
                  <c:v>257.34285069999999</c:v>
                </c:pt>
                <c:pt idx="7369">
                  <c:v>257.38013419999999</c:v>
                </c:pt>
                <c:pt idx="7370">
                  <c:v>257.43980210000001</c:v>
                </c:pt>
                <c:pt idx="7371">
                  <c:v>257.40828820000002</c:v>
                </c:pt>
                <c:pt idx="7372">
                  <c:v>257.259681</c:v>
                </c:pt>
                <c:pt idx="7373">
                  <c:v>257.08122420000001</c:v>
                </c:pt>
                <c:pt idx="7374">
                  <c:v>257.09289369999999</c:v>
                </c:pt>
                <c:pt idx="7375">
                  <c:v>257.0943896</c:v>
                </c:pt>
                <c:pt idx="7376">
                  <c:v>256.75060139999999</c:v>
                </c:pt>
                <c:pt idx="7377">
                  <c:v>256.795547</c:v>
                </c:pt>
                <c:pt idx="7378">
                  <c:v>257.1107457</c:v>
                </c:pt>
                <c:pt idx="7379">
                  <c:v>256.90585179999999</c:v>
                </c:pt>
                <c:pt idx="7380">
                  <c:v>256.6502529</c:v>
                </c:pt>
                <c:pt idx="7381">
                  <c:v>256.7780434</c:v>
                </c:pt>
                <c:pt idx="7382">
                  <c:v>256.81056280000001</c:v>
                </c:pt>
                <c:pt idx="7383">
                  <c:v>256.8378391</c:v>
                </c:pt>
                <c:pt idx="7384">
                  <c:v>256.9088294</c:v>
                </c:pt>
                <c:pt idx="7385">
                  <c:v>256.82048880000002</c:v>
                </c:pt>
                <c:pt idx="7386">
                  <c:v>256.82090840000001</c:v>
                </c:pt>
                <c:pt idx="7387">
                  <c:v>257.11410269999999</c:v>
                </c:pt>
                <c:pt idx="7388">
                  <c:v>257.08819990000001</c:v>
                </c:pt>
                <c:pt idx="7389">
                  <c:v>256.95727169999998</c:v>
                </c:pt>
                <c:pt idx="7390">
                  <c:v>256.67482009999998</c:v>
                </c:pt>
                <c:pt idx="7391">
                  <c:v>257.10310149999998</c:v>
                </c:pt>
                <c:pt idx="7392">
                  <c:v>257.25027769999997</c:v>
                </c:pt>
                <c:pt idx="7393">
                  <c:v>256.98638030000001</c:v>
                </c:pt>
                <c:pt idx="7394">
                  <c:v>256.9729863</c:v>
                </c:pt>
                <c:pt idx="7395">
                  <c:v>257.0889502</c:v>
                </c:pt>
                <c:pt idx="7396">
                  <c:v>256.95858399999997</c:v>
                </c:pt>
                <c:pt idx="7397">
                  <c:v>256.82198849999997</c:v>
                </c:pt>
                <c:pt idx="7398">
                  <c:v>257.00860009999997</c:v>
                </c:pt>
                <c:pt idx="7399">
                  <c:v>256.80190669999996</c:v>
                </c:pt>
                <c:pt idx="7400">
                  <c:v>256.87984949999998</c:v>
                </c:pt>
                <c:pt idx="7401">
                  <c:v>256.83241219999996</c:v>
                </c:pt>
                <c:pt idx="7402">
                  <c:v>256.9813848</c:v>
                </c:pt>
                <c:pt idx="7403">
                  <c:v>256.9713883</c:v>
                </c:pt>
                <c:pt idx="7404">
                  <c:v>256.95709740000001</c:v>
                </c:pt>
                <c:pt idx="7405">
                  <c:v>257.21370760000002</c:v>
                </c:pt>
                <c:pt idx="7406">
                  <c:v>257.20427460000002</c:v>
                </c:pt>
                <c:pt idx="7407">
                  <c:v>257.0534609</c:v>
                </c:pt>
                <c:pt idx="7408">
                  <c:v>257.2444787</c:v>
                </c:pt>
                <c:pt idx="7409">
                  <c:v>256.9940047</c:v>
                </c:pt>
                <c:pt idx="7410">
                  <c:v>256.5510448</c:v>
                </c:pt>
                <c:pt idx="7411">
                  <c:v>256.80761560000002</c:v>
                </c:pt>
                <c:pt idx="7412">
                  <c:v>256.84595209999998</c:v>
                </c:pt>
                <c:pt idx="7413">
                  <c:v>256.9304917</c:v>
                </c:pt>
                <c:pt idx="7414">
                  <c:v>256.71142859999998</c:v>
                </c:pt>
                <c:pt idx="7415">
                  <c:v>257.00593049999998</c:v>
                </c:pt>
                <c:pt idx="7416">
                  <c:v>256.92975369999999</c:v>
                </c:pt>
                <c:pt idx="7417">
                  <c:v>256.76780930000001</c:v>
                </c:pt>
                <c:pt idx="7418">
                  <c:v>256.82919980000003</c:v>
                </c:pt>
                <c:pt idx="7419">
                  <c:v>256.8636755</c:v>
                </c:pt>
                <c:pt idx="7420">
                  <c:v>256.90069590000002</c:v>
                </c:pt>
                <c:pt idx="7421">
                  <c:v>256.75134869999999</c:v>
                </c:pt>
                <c:pt idx="7422">
                  <c:v>257.0082812</c:v>
                </c:pt>
                <c:pt idx="7423">
                  <c:v>257.16983880000004</c:v>
                </c:pt>
                <c:pt idx="7424">
                  <c:v>257.0428162</c:v>
                </c:pt>
                <c:pt idx="7425">
                  <c:v>256.96219100000002</c:v>
                </c:pt>
                <c:pt idx="7426">
                  <c:v>256.80728269999997</c:v>
                </c:pt>
                <c:pt idx="7427">
                  <c:v>257.28692219999999</c:v>
                </c:pt>
                <c:pt idx="7428">
                  <c:v>256.94781390000003</c:v>
                </c:pt>
                <c:pt idx="7429">
                  <c:v>256.98872019999999</c:v>
                </c:pt>
                <c:pt idx="7430">
                  <c:v>257.0876116</c:v>
                </c:pt>
                <c:pt idx="7431">
                  <c:v>256.7839798</c:v>
                </c:pt>
                <c:pt idx="7432">
                  <c:v>256.95384250000001</c:v>
                </c:pt>
                <c:pt idx="7433">
                  <c:v>257.10376150000002</c:v>
                </c:pt>
                <c:pt idx="7434">
                  <c:v>256.85244940000001</c:v>
                </c:pt>
                <c:pt idx="7435">
                  <c:v>256.7305877</c:v>
                </c:pt>
                <c:pt idx="7436">
                  <c:v>256.72169919999999</c:v>
                </c:pt>
                <c:pt idx="7437">
                  <c:v>256.73848269999996</c:v>
                </c:pt>
                <c:pt idx="7438">
                  <c:v>256.68776819999999</c:v>
                </c:pt>
                <c:pt idx="7439">
                  <c:v>256.57685670000001</c:v>
                </c:pt>
                <c:pt idx="7440">
                  <c:v>256.50557609999998</c:v>
                </c:pt>
                <c:pt idx="7441">
                  <c:v>256.51440589999999</c:v>
                </c:pt>
                <c:pt idx="7442">
                  <c:v>256.5734923</c:v>
                </c:pt>
                <c:pt idx="7443">
                  <c:v>256.9940694</c:v>
                </c:pt>
                <c:pt idx="7444">
                  <c:v>256.7106521</c:v>
                </c:pt>
                <c:pt idx="7445">
                  <c:v>256.53835600000002</c:v>
                </c:pt>
                <c:pt idx="7446">
                  <c:v>256.58534700000001</c:v>
                </c:pt>
                <c:pt idx="7447">
                  <c:v>256.87878039999998</c:v>
                </c:pt>
                <c:pt idx="7448">
                  <c:v>256.5537807</c:v>
                </c:pt>
                <c:pt idx="7449">
                  <c:v>256.67361360000001</c:v>
                </c:pt>
                <c:pt idx="7450">
                  <c:v>256.99593440000001</c:v>
                </c:pt>
                <c:pt idx="7451">
                  <c:v>256.69681209999999</c:v>
                </c:pt>
                <c:pt idx="7452">
                  <c:v>256.53327139999999</c:v>
                </c:pt>
                <c:pt idx="7453">
                  <c:v>256.44643910000002</c:v>
                </c:pt>
                <c:pt idx="7454">
                  <c:v>256.26936340000003</c:v>
                </c:pt>
                <c:pt idx="7455">
                  <c:v>256.34724569999997</c:v>
                </c:pt>
                <c:pt idx="7456">
                  <c:v>256.45601569999997</c:v>
                </c:pt>
                <c:pt idx="7457">
                  <c:v>256.51587519999998</c:v>
                </c:pt>
                <c:pt idx="7458">
                  <c:v>256.41252430000003</c:v>
                </c:pt>
                <c:pt idx="7459">
                  <c:v>256.19360380000001</c:v>
                </c:pt>
                <c:pt idx="7460">
                  <c:v>256.42175300000002</c:v>
                </c:pt>
                <c:pt idx="7461">
                  <c:v>256.47771690000002</c:v>
                </c:pt>
                <c:pt idx="7462">
                  <c:v>256.53047169999996</c:v>
                </c:pt>
                <c:pt idx="7463">
                  <c:v>256.60655450000002</c:v>
                </c:pt>
                <c:pt idx="7464">
                  <c:v>256.48984339999998</c:v>
                </c:pt>
                <c:pt idx="7465">
                  <c:v>256.23514</c:v>
                </c:pt>
                <c:pt idx="7466">
                  <c:v>256.34432759999999</c:v>
                </c:pt>
                <c:pt idx="7467">
                  <c:v>256.6933621</c:v>
                </c:pt>
                <c:pt idx="7468">
                  <c:v>256.53789219999999</c:v>
                </c:pt>
                <c:pt idx="7469">
                  <c:v>256.56882239999999</c:v>
                </c:pt>
                <c:pt idx="7470">
                  <c:v>256.69743829999999</c:v>
                </c:pt>
                <c:pt idx="7471">
                  <c:v>256.34413139999998</c:v>
                </c:pt>
                <c:pt idx="7472">
                  <c:v>256.58279720000002</c:v>
                </c:pt>
                <c:pt idx="7473">
                  <c:v>256.28490669999996</c:v>
                </c:pt>
                <c:pt idx="7474">
                  <c:v>256.53565589999999</c:v>
                </c:pt>
                <c:pt idx="7475">
                  <c:v>256.55784990000001</c:v>
                </c:pt>
                <c:pt idx="7476">
                  <c:v>256.40884249999999</c:v>
                </c:pt>
                <c:pt idx="7477">
                  <c:v>256.5715045</c:v>
                </c:pt>
                <c:pt idx="7478">
                  <c:v>256.5902643</c:v>
                </c:pt>
                <c:pt idx="7479">
                  <c:v>256.69891309999997</c:v>
                </c:pt>
                <c:pt idx="7480">
                  <c:v>256.67162639999998</c:v>
                </c:pt>
                <c:pt idx="7481">
                  <c:v>256.65778469999998</c:v>
                </c:pt>
                <c:pt idx="7482">
                  <c:v>256.61386060000001</c:v>
                </c:pt>
                <c:pt idx="7483">
                  <c:v>256.68650309999998</c:v>
                </c:pt>
                <c:pt idx="7484">
                  <c:v>256.72428830000001</c:v>
                </c:pt>
                <c:pt idx="7485">
                  <c:v>256.53793309999998</c:v>
                </c:pt>
                <c:pt idx="7486">
                  <c:v>256.54750330000002</c:v>
                </c:pt>
                <c:pt idx="7487">
                  <c:v>256.5229478</c:v>
                </c:pt>
                <c:pt idx="7488">
                  <c:v>256.31382659999997</c:v>
                </c:pt>
                <c:pt idx="7489">
                  <c:v>256.27648169999998</c:v>
                </c:pt>
                <c:pt idx="7490">
                  <c:v>256.36969529999999</c:v>
                </c:pt>
                <c:pt idx="7491">
                  <c:v>256.39162419999997</c:v>
                </c:pt>
                <c:pt idx="7492">
                  <c:v>256.63581690000001</c:v>
                </c:pt>
                <c:pt idx="7493">
                  <c:v>256.47531709999998</c:v>
                </c:pt>
                <c:pt idx="7494">
                  <c:v>256.52832819999998</c:v>
                </c:pt>
                <c:pt idx="7495">
                  <c:v>256.58735990000002</c:v>
                </c:pt>
                <c:pt idx="7496">
                  <c:v>256.26165019999996</c:v>
                </c:pt>
                <c:pt idx="7497">
                  <c:v>256.44891089999999</c:v>
                </c:pt>
                <c:pt idx="7498">
                  <c:v>256.6541818</c:v>
                </c:pt>
                <c:pt idx="7499">
                  <c:v>256.8696534</c:v>
                </c:pt>
                <c:pt idx="7500">
                  <c:v>256.79792200000003</c:v>
                </c:pt>
                <c:pt idx="7501">
                  <c:v>256.70811430000003</c:v>
                </c:pt>
                <c:pt idx="7502">
                  <c:v>256.50192580000004</c:v>
                </c:pt>
                <c:pt idx="7503">
                  <c:v>256.53333280000004</c:v>
                </c:pt>
                <c:pt idx="7504">
                  <c:v>256.30401290000003</c:v>
                </c:pt>
                <c:pt idx="7505">
                  <c:v>256.40823080000001</c:v>
                </c:pt>
                <c:pt idx="7506">
                  <c:v>256.76528489999998</c:v>
                </c:pt>
                <c:pt idx="7507">
                  <c:v>256.84308199999998</c:v>
                </c:pt>
                <c:pt idx="7508">
                  <c:v>256.89626820000001</c:v>
                </c:pt>
                <c:pt idx="7509">
                  <c:v>256.53235319999999</c:v>
                </c:pt>
                <c:pt idx="7510">
                  <c:v>256.61723740000002</c:v>
                </c:pt>
                <c:pt idx="7511">
                  <c:v>256.40374380000003</c:v>
                </c:pt>
                <c:pt idx="7512">
                  <c:v>256.32619499999998</c:v>
                </c:pt>
                <c:pt idx="7513">
                  <c:v>256.34620840000002</c:v>
                </c:pt>
                <c:pt idx="7514">
                  <c:v>256.52334530000002</c:v>
                </c:pt>
                <c:pt idx="7515">
                  <c:v>256.59899919999998</c:v>
                </c:pt>
                <c:pt idx="7516">
                  <c:v>256.5674467</c:v>
                </c:pt>
                <c:pt idx="7517">
                  <c:v>256.52160480000003</c:v>
                </c:pt>
                <c:pt idx="7518">
                  <c:v>256.3913963</c:v>
                </c:pt>
                <c:pt idx="7519">
                  <c:v>256.51960489999999</c:v>
                </c:pt>
                <c:pt idx="7520">
                  <c:v>256.53031880000003</c:v>
                </c:pt>
                <c:pt idx="7521">
                  <c:v>256.34654690000002</c:v>
                </c:pt>
                <c:pt idx="7522">
                  <c:v>256.2344205</c:v>
                </c:pt>
                <c:pt idx="7523">
                  <c:v>256.19360369999998</c:v>
                </c:pt>
                <c:pt idx="7524">
                  <c:v>256.25233580000003</c:v>
                </c:pt>
                <c:pt idx="7525">
                  <c:v>256.19021019999997</c:v>
                </c:pt>
                <c:pt idx="7526">
                  <c:v>256.43579110000002</c:v>
                </c:pt>
                <c:pt idx="7527">
                  <c:v>256.51873230000001</c:v>
                </c:pt>
                <c:pt idx="7528">
                  <c:v>256.39879719999999</c:v>
                </c:pt>
                <c:pt idx="7529">
                  <c:v>256.37805909999997</c:v>
                </c:pt>
                <c:pt idx="7530">
                  <c:v>256.14550730000002</c:v>
                </c:pt>
                <c:pt idx="7531">
                  <c:v>256.31856690000001</c:v>
                </c:pt>
                <c:pt idx="7532">
                  <c:v>256.27897899999999</c:v>
                </c:pt>
                <c:pt idx="7533">
                  <c:v>256.18957380000001</c:v>
                </c:pt>
                <c:pt idx="7534">
                  <c:v>256.28758619999996</c:v>
                </c:pt>
                <c:pt idx="7535">
                  <c:v>256.3494748</c:v>
                </c:pt>
                <c:pt idx="7536">
                  <c:v>256.30644699999999</c:v>
                </c:pt>
                <c:pt idx="7537">
                  <c:v>256.29760399999998</c:v>
                </c:pt>
                <c:pt idx="7538">
                  <c:v>256.45492300000001</c:v>
                </c:pt>
                <c:pt idx="7539">
                  <c:v>256.52362519999997</c:v>
                </c:pt>
                <c:pt idx="7540">
                  <c:v>256.13704359999997</c:v>
                </c:pt>
                <c:pt idx="7541">
                  <c:v>256.2599189</c:v>
                </c:pt>
                <c:pt idx="7542">
                  <c:v>256.4076594</c:v>
                </c:pt>
                <c:pt idx="7543">
                  <c:v>256.1332079</c:v>
                </c:pt>
                <c:pt idx="7544">
                  <c:v>256.0759683</c:v>
                </c:pt>
                <c:pt idx="7545">
                  <c:v>255.87350290000001</c:v>
                </c:pt>
                <c:pt idx="7546">
                  <c:v>255.71125409999999</c:v>
                </c:pt>
                <c:pt idx="7547">
                  <c:v>255.80736450000001</c:v>
                </c:pt>
                <c:pt idx="7548">
                  <c:v>255.76488469999998</c:v>
                </c:pt>
                <c:pt idx="7549">
                  <c:v>255.72531859999998</c:v>
                </c:pt>
                <c:pt idx="7550">
                  <c:v>255.9465276</c:v>
                </c:pt>
                <c:pt idx="7551">
                  <c:v>255.6584355</c:v>
                </c:pt>
                <c:pt idx="7552">
                  <c:v>255.57628149999999</c:v>
                </c:pt>
                <c:pt idx="7553">
                  <c:v>255.5408477</c:v>
                </c:pt>
                <c:pt idx="7554">
                  <c:v>255.62696919999999</c:v>
                </c:pt>
                <c:pt idx="7555">
                  <c:v>255.60803859999999</c:v>
                </c:pt>
                <c:pt idx="7556">
                  <c:v>255.5965047</c:v>
                </c:pt>
                <c:pt idx="7557">
                  <c:v>255.3826669</c:v>
                </c:pt>
                <c:pt idx="7558">
                  <c:v>255.42886569999999</c:v>
                </c:pt>
                <c:pt idx="7559">
                  <c:v>255.42698050000001</c:v>
                </c:pt>
                <c:pt idx="7560">
                  <c:v>255.58241709999999</c:v>
                </c:pt>
                <c:pt idx="7561">
                  <c:v>255.50127880000002</c:v>
                </c:pt>
                <c:pt idx="7562">
                  <c:v>255.47427300000001</c:v>
                </c:pt>
                <c:pt idx="7563">
                  <c:v>255.5447393</c:v>
                </c:pt>
                <c:pt idx="7564">
                  <c:v>255.36899119999998</c:v>
                </c:pt>
                <c:pt idx="7565">
                  <c:v>255.39415540000002</c:v>
                </c:pt>
                <c:pt idx="7566">
                  <c:v>255.40061130000001</c:v>
                </c:pt>
                <c:pt idx="7567">
                  <c:v>255.56901490000001</c:v>
                </c:pt>
                <c:pt idx="7568">
                  <c:v>255.69528399999999</c:v>
                </c:pt>
                <c:pt idx="7569">
                  <c:v>255.8126192</c:v>
                </c:pt>
                <c:pt idx="7570">
                  <c:v>255.88105709999999</c:v>
                </c:pt>
                <c:pt idx="7571">
                  <c:v>255.518562</c:v>
                </c:pt>
                <c:pt idx="7572">
                  <c:v>255.61557490000001</c:v>
                </c:pt>
                <c:pt idx="7573">
                  <c:v>255.6038686</c:v>
                </c:pt>
                <c:pt idx="7574">
                  <c:v>255.7275223</c:v>
                </c:pt>
                <c:pt idx="7575">
                  <c:v>255.63459330000001</c:v>
                </c:pt>
                <c:pt idx="7576">
                  <c:v>255.6609479</c:v>
                </c:pt>
                <c:pt idx="7577">
                  <c:v>255.61921340000001</c:v>
                </c:pt>
                <c:pt idx="7578">
                  <c:v>255.5678662</c:v>
                </c:pt>
                <c:pt idx="7579">
                  <c:v>255.357305</c:v>
                </c:pt>
                <c:pt idx="7580">
                  <c:v>255.14010440000001</c:v>
                </c:pt>
                <c:pt idx="7581">
                  <c:v>255.19914830000002</c:v>
                </c:pt>
                <c:pt idx="7582">
                  <c:v>255.39158040000001</c:v>
                </c:pt>
                <c:pt idx="7583">
                  <c:v>255.44159219999997</c:v>
                </c:pt>
                <c:pt idx="7584">
                  <c:v>255.51661859999999</c:v>
                </c:pt>
                <c:pt idx="7585">
                  <c:v>255.65054549999999</c:v>
                </c:pt>
                <c:pt idx="7586">
                  <c:v>255.77980840000001</c:v>
                </c:pt>
                <c:pt idx="7587">
                  <c:v>255.72227459999999</c:v>
                </c:pt>
                <c:pt idx="7588">
                  <c:v>255.62727769999998</c:v>
                </c:pt>
                <c:pt idx="7589">
                  <c:v>255.58913240000001</c:v>
                </c:pt>
                <c:pt idx="7590">
                  <c:v>255.67256880000002</c:v>
                </c:pt>
                <c:pt idx="7591">
                  <c:v>255.62442390000001</c:v>
                </c:pt>
                <c:pt idx="7592">
                  <c:v>255.70115509999999</c:v>
                </c:pt>
                <c:pt idx="7593">
                  <c:v>255.42535480000001</c:v>
                </c:pt>
                <c:pt idx="7594">
                  <c:v>255.28097690000001</c:v>
                </c:pt>
                <c:pt idx="7595">
                  <c:v>255.27931050000001</c:v>
                </c:pt>
                <c:pt idx="7596">
                  <c:v>255.4293792</c:v>
                </c:pt>
                <c:pt idx="7597">
                  <c:v>255.3449607</c:v>
                </c:pt>
                <c:pt idx="7598">
                  <c:v>255.44062640000001</c:v>
                </c:pt>
                <c:pt idx="7599">
                  <c:v>255.19830450000001</c:v>
                </c:pt>
                <c:pt idx="7600">
                  <c:v>255.20720569999997</c:v>
                </c:pt>
                <c:pt idx="7601">
                  <c:v>255.08900109999999</c:v>
                </c:pt>
                <c:pt idx="7602">
                  <c:v>255.1560844</c:v>
                </c:pt>
                <c:pt idx="7603">
                  <c:v>255.2601042</c:v>
                </c:pt>
                <c:pt idx="7604">
                  <c:v>255.60778380000002</c:v>
                </c:pt>
                <c:pt idx="7605">
                  <c:v>255.42955950000001</c:v>
                </c:pt>
                <c:pt idx="7606">
                  <c:v>255.16310369999999</c:v>
                </c:pt>
                <c:pt idx="7607">
                  <c:v>255.06315330000001</c:v>
                </c:pt>
                <c:pt idx="7608">
                  <c:v>255.03333409999999</c:v>
                </c:pt>
                <c:pt idx="7609">
                  <c:v>254.9950479</c:v>
                </c:pt>
                <c:pt idx="7610">
                  <c:v>254.7126184</c:v>
                </c:pt>
                <c:pt idx="7611">
                  <c:v>254.9295764</c:v>
                </c:pt>
                <c:pt idx="7612">
                  <c:v>255.1720914</c:v>
                </c:pt>
                <c:pt idx="7613">
                  <c:v>255.321123</c:v>
                </c:pt>
                <c:pt idx="7614">
                  <c:v>255.4121562</c:v>
                </c:pt>
                <c:pt idx="7615">
                  <c:v>255.3223701</c:v>
                </c:pt>
                <c:pt idx="7616">
                  <c:v>255.16208219999999</c:v>
                </c:pt>
                <c:pt idx="7617">
                  <c:v>255.26640159999999</c:v>
                </c:pt>
                <c:pt idx="7618">
                  <c:v>255.3405214</c:v>
                </c:pt>
                <c:pt idx="7619">
                  <c:v>255.49509719999998</c:v>
                </c:pt>
                <c:pt idx="7620">
                  <c:v>255.29813609999999</c:v>
                </c:pt>
                <c:pt idx="7621">
                  <c:v>255.5489202</c:v>
                </c:pt>
                <c:pt idx="7622">
                  <c:v>255.34488450000001</c:v>
                </c:pt>
                <c:pt idx="7623">
                  <c:v>255.17316030000001</c:v>
                </c:pt>
                <c:pt idx="7624">
                  <c:v>255.02944269999998</c:v>
                </c:pt>
                <c:pt idx="7625">
                  <c:v>255.12940409999999</c:v>
                </c:pt>
                <c:pt idx="7626">
                  <c:v>254.86662530000001</c:v>
                </c:pt>
                <c:pt idx="7627">
                  <c:v>254.9459785</c:v>
                </c:pt>
                <c:pt idx="7628">
                  <c:v>254.94047</c:v>
                </c:pt>
                <c:pt idx="7629">
                  <c:v>254.87719390000001</c:v>
                </c:pt>
                <c:pt idx="7630">
                  <c:v>254.89809299999999</c:v>
                </c:pt>
                <c:pt idx="7631">
                  <c:v>255.0176333</c:v>
                </c:pt>
                <c:pt idx="7632">
                  <c:v>254.84652980000001</c:v>
                </c:pt>
                <c:pt idx="7633">
                  <c:v>254.96703380000002</c:v>
                </c:pt>
                <c:pt idx="7634">
                  <c:v>255.241998</c:v>
                </c:pt>
                <c:pt idx="7635">
                  <c:v>255.19845890000002</c:v>
                </c:pt>
                <c:pt idx="7636">
                  <c:v>255.28106690000001</c:v>
                </c:pt>
                <c:pt idx="7637">
                  <c:v>255.11595409999998</c:v>
                </c:pt>
                <c:pt idx="7638">
                  <c:v>255.0701129</c:v>
                </c:pt>
                <c:pt idx="7639">
                  <c:v>254.8783775</c:v>
                </c:pt>
                <c:pt idx="7640">
                  <c:v>254.76555260000001</c:v>
                </c:pt>
                <c:pt idx="7641">
                  <c:v>254.9462508</c:v>
                </c:pt>
                <c:pt idx="7642">
                  <c:v>254.93228999999999</c:v>
                </c:pt>
                <c:pt idx="7643">
                  <c:v>254.72452709999999</c:v>
                </c:pt>
                <c:pt idx="7644">
                  <c:v>254.81059859999999</c:v>
                </c:pt>
                <c:pt idx="7645">
                  <c:v>254.80992130000001</c:v>
                </c:pt>
                <c:pt idx="7646">
                  <c:v>254.74950000000001</c:v>
                </c:pt>
                <c:pt idx="7647">
                  <c:v>254.8753845</c:v>
                </c:pt>
                <c:pt idx="7648">
                  <c:v>254.96664480000001</c:v>
                </c:pt>
                <c:pt idx="7649">
                  <c:v>254.8344333</c:v>
                </c:pt>
                <c:pt idx="7650">
                  <c:v>254.9772753</c:v>
                </c:pt>
                <c:pt idx="7651">
                  <c:v>255.01647850000001</c:v>
                </c:pt>
                <c:pt idx="7652">
                  <c:v>254.81833349999999</c:v>
                </c:pt>
                <c:pt idx="7653">
                  <c:v>254.74438030000002</c:v>
                </c:pt>
                <c:pt idx="7654">
                  <c:v>254.93653030000002</c:v>
                </c:pt>
                <c:pt idx="7655">
                  <c:v>254.55378690000001</c:v>
                </c:pt>
                <c:pt idx="7656">
                  <c:v>254.75129769999998</c:v>
                </c:pt>
                <c:pt idx="7657">
                  <c:v>254.4611549</c:v>
                </c:pt>
                <c:pt idx="7658">
                  <c:v>254.62647150000001</c:v>
                </c:pt>
                <c:pt idx="7659">
                  <c:v>254.70838990000001</c:v>
                </c:pt>
                <c:pt idx="7660">
                  <c:v>254.7183407</c:v>
                </c:pt>
                <c:pt idx="7661">
                  <c:v>254.69848630000001</c:v>
                </c:pt>
                <c:pt idx="7662">
                  <c:v>254.5226021</c:v>
                </c:pt>
                <c:pt idx="7663">
                  <c:v>254.69001169999999</c:v>
                </c:pt>
                <c:pt idx="7664">
                  <c:v>254.87343799999999</c:v>
                </c:pt>
                <c:pt idx="7665">
                  <c:v>254.5412461</c:v>
                </c:pt>
                <c:pt idx="7666">
                  <c:v>254.4976566</c:v>
                </c:pt>
                <c:pt idx="7667">
                  <c:v>254.61033330000001</c:v>
                </c:pt>
                <c:pt idx="7668">
                  <c:v>254.57877930000001</c:v>
                </c:pt>
                <c:pt idx="7669">
                  <c:v>254.92321459999999</c:v>
                </c:pt>
                <c:pt idx="7670">
                  <c:v>254.61772480000002</c:v>
                </c:pt>
                <c:pt idx="7671">
                  <c:v>254.5608062</c:v>
                </c:pt>
                <c:pt idx="7672">
                  <c:v>254.7703544</c:v>
                </c:pt>
                <c:pt idx="7673">
                  <c:v>254.5171766</c:v>
                </c:pt>
                <c:pt idx="7674">
                  <c:v>254.65463969999999</c:v>
                </c:pt>
                <c:pt idx="7675">
                  <c:v>254.5715409</c:v>
                </c:pt>
                <c:pt idx="7676">
                  <c:v>254.47040949999999</c:v>
                </c:pt>
                <c:pt idx="7677">
                  <c:v>254.84970430000001</c:v>
                </c:pt>
                <c:pt idx="7678">
                  <c:v>254.7055646</c:v>
                </c:pt>
                <c:pt idx="7679">
                  <c:v>254.7765976</c:v>
                </c:pt>
                <c:pt idx="7680">
                  <c:v>254.90584909999998</c:v>
                </c:pt>
                <c:pt idx="7681">
                  <c:v>254.9167238</c:v>
                </c:pt>
                <c:pt idx="7682">
                  <c:v>254.70187240000001</c:v>
                </c:pt>
                <c:pt idx="7683">
                  <c:v>254.7897298</c:v>
                </c:pt>
                <c:pt idx="7684">
                  <c:v>254.72122350000001</c:v>
                </c:pt>
                <c:pt idx="7685">
                  <c:v>254.72661550000001</c:v>
                </c:pt>
                <c:pt idx="7686">
                  <c:v>254.49347840000001</c:v>
                </c:pt>
                <c:pt idx="7687">
                  <c:v>254.60221200000001</c:v>
                </c:pt>
                <c:pt idx="7688">
                  <c:v>254.7077405</c:v>
                </c:pt>
                <c:pt idx="7689">
                  <c:v>254.7621225</c:v>
                </c:pt>
                <c:pt idx="7690">
                  <c:v>255.02608890000002</c:v>
                </c:pt>
                <c:pt idx="7691">
                  <c:v>254.86040780000002</c:v>
                </c:pt>
                <c:pt idx="7692">
                  <c:v>254.76951299999999</c:v>
                </c:pt>
                <c:pt idx="7693">
                  <c:v>254.8774937</c:v>
                </c:pt>
                <c:pt idx="7694">
                  <c:v>254.74102059999998</c:v>
                </c:pt>
                <c:pt idx="7695">
                  <c:v>254.78822530000002</c:v>
                </c:pt>
                <c:pt idx="7696">
                  <c:v>254.78039280000002</c:v>
                </c:pt>
                <c:pt idx="7697">
                  <c:v>254.59235409999999</c:v>
                </c:pt>
                <c:pt idx="7698">
                  <c:v>254.58656919999999</c:v>
                </c:pt>
                <c:pt idx="7699">
                  <c:v>254.51630489999999</c:v>
                </c:pt>
                <c:pt idx="7700">
                  <c:v>254.46112440000002</c:v>
                </c:pt>
                <c:pt idx="7701">
                  <c:v>254.5552376</c:v>
                </c:pt>
                <c:pt idx="7702">
                  <c:v>254.6437574</c:v>
                </c:pt>
                <c:pt idx="7703">
                  <c:v>254.8043687</c:v>
                </c:pt>
                <c:pt idx="7704">
                  <c:v>254.9143986</c:v>
                </c:pt>
                <c:pt idx="7705">
                  <c:v>254.9556383</c:v>
                </c:pt>
                <c:pt idx="7706">
                  <c:v>254.8391416</c:v>
                </c:pt>
                <c:pt idx="7707">
                  <c:v>254.83994240000001</c:v>
                </c:pt>
                <c:pt idx="7708">
                  <c:v>254.82561430000001</c:v>
                </c:pt>
                <c:pt idx="7709">
                  <c:v>254.70488649999999</c:v>
                </c:pt>
                <c:pt idx="7710">
                  <c:v>254.6568346</c:v>
                </c:pt>
                <c:pt idx="7711">
                  <c:v>254.76575819999999</c:v>
                </c:pt>
                <c:pt idx="7712">
                  <c:v>254.83395640000001</c:v>
                </c:pt>
                <c:pt idx="7713">
                  <c:v>254.65173240000001</c:v>
                </c:pt>
                <c:pt idx="7714">
                  <c:v>254.56431509999999</c:v>
                </c:pt>
                <c:pt idx="7715">
                  <c:v>254.347757</c:v>
                </c:pt>
                <c:pt idx="7716">
                  <c:v>254.70578790000002</c:v>
                </c:pt>
                <c:pt idx="7717">
                  <c:v>254.5998434</c:v>
                </c:pt>
                <c:pt idx="7718">
                  <c:v>254.31313640000002</c:v>
                </c:pt>
                <c:pt idx="7719">
                  <c:v>254.44217330000001</c:v>
                </c:pt>
                <c:pt idx="7720">
                  <c:v>254.50625730000002</c:v>
                </c:pt>
                <c:pt idx="7721">
                  <c:v>254.3543655</c:v>
                </c:pt>
                <c:pt idx="7722">
                  <c:v>254.25226649999999</c:v>
                </c:pt>
                <c:pt idx="7723">
                  <c:v>254.47093519999999</c:v>
                </c:pt>
                <c:pt idx="7724">
                  <c:v>254.42193180000001</c:v>
                </c:pt>
                <c:pt idx="7725">
                  <c:v>254.4961351</c:v>
                </c:pt>
                <c:pt idx="7726">
                  <c:v>254.4647545</c:v>
                </c:pt>
                <c:pt idx="7727">
                  <c:v>254.50357969999999</c:v>
                </c:pt>
                <c:pt idx="7728">
                  <c:v>254.48225780000001</c:v>
                </c:pt>
                <c:pt idx="7729">
                  <c:v>254.31009309999999</c:v>
                </c:pt>
                <c:pt idx="7730">
                  <c:v>254.48424309999999</c:v>
                </c:pt>
                <c:pt idx="7731">
                  <c:v>254.3553436</c:v>
                </c:pt>
                <c:pt idx="7732">
                  <c:v>254.2074168</c:v>
                </c:pt>
                <c:pt idx="7733">
                  <c:v>254.0538837</c:v>
                </c:pt>
                <c:pt idx="7734">
                  <c:v>254.2926156</c:v>
                </c:pt>
                <c:pt idx="7735">
                  <c:v>254.3740703</c:v>
                </c:pt>
                <c:pt idx="7736">
                  <c:v>254.27672699999999</c:v>
                </c:pt>
                <c:pt idx="7737">
                  <c:v>254.26100299999999</c:v>
                </c:pt>
                <c:pt idx="7738">
                  <c:v>254.3230934</c:v>
                </c:pt>
                <c:pt idx="7739">
                  <c:v>254.36112990000001</c:v>
                </c:pt>
                <c:pt idx="7740">
                  <c:v>254.40767500000001</c:v>
                </c:pt>
                <c:pt idx="7741">
                  <c:v>254.39532490000002</c:v>
                </c:pt>
                <c:pt idx="7742">
                  <c:v>254.44825489999999</c:v>
                </c:pt>
                <c:pt idx="7743">
                  <c:v>254.48831380000001</c:v>
                </c:pt>
                <c:pt idx="7744">
                  <c:v>254.74950430000001</c:v>
                </c:pt>
                <c:pt idx="7745">
                  <c:v>254.8022824</c:v>
                </c:pt>
                <c:pt idx="7746">
                  <c:v>254.76969819999999</c:v>
                </c:pt>
                <c:pt idx="7747">
                  <c:v>254.51087290000001</c:v>
                </c:pt>
                <c:pt idx="7748">
                  <c:v>254.69458900000001</c:v>
                </c:pt>
                <c:pt idx="7749">
                  <c:v>254.65007790000001</c:v>
                </c:pt>
                <c:pt idx="7750">
                  <c:v>254.5218419</c:v>
                </c:pt>
                <c:pt idx="7751">
                  <c:v>254.5641459</c:v>
                </c:pt>
                <c:pt idx="7752">
                  <c:v>254.40685880000001</c:v>
                </c:pt>
                <c:pt idx="7753">
                  <c:v>254.37356219999998</c:v>
                </c:pt>
                <c:pt idx="7754">
                  <c:v>254.42647209999998</c:v>
                </c:pt>
                <c:pt idx="7755">
                  <c:v>254.37734930000002</c:v>
                </c:pt>
                <c:pt idx="7756">
                  <c:v>254.1560163</c:v>
                </c:pt>
                <c:pt idx="7757">
                  <c:v>254.27754240000002</c:v>
                </c:pt>
                <c:pt idx="7758">
                  <c:v>254.02897009999998</c:v>
                </c:pt>
                <c:pt idx="7759">
                  <c:v>254.11734480000001</c:v>
                </c:pt>
                <c:pt idx="7760">
                  <c:v>254.00501309999999</c:v>
                </c:pt>
                <c:pt idx="7761">
                  <c:v>254.0578759</c:v>
                </c:pt>
                <c:pt idx="7762">
                  <c:v>253.87031119999997</c:v>
                </c:pt>
                <c:pt idx="7763">
                  <c:v>253.85421930000001</c:v>
                </c:pt>
                <c:pt idx="7764">
                  <c:v>253.94560719999998</c:v>
                </c:pt>
                <c:pt idx="7765">
                  <c:v>253.9605564</c:v>
                </c:pt>
                <c:pt idx="7766">
                  <c:v>254.0398418</c:v>
                </c:pt>
                <c:pt idx="7767">
                  <c:v>254.0269184</c:v>
                </c:pt>
                <c:pt idx="7768">
                  <c:v>253.87906369999999</c:v>
                </c:pt>
                <c:pt idx="7769">
                  <c:v>254.00602240000001</c:v>
                </c:pt>
                <c:pt idx="7770">
                  <c:v>254.25729419999999</c:v>
                </c:pt>
                <c:pt idx="7771">
                  <c:v>254.02818019999998</c:v>
                </c:pt>
                <c:pt idx="7772">
                  <c:v>254.12646100000001</c:v>
                </c:pt>
                <c:pt idx="7773">
                  <c:v>254.27210580000002</c:v>
                </c:pt>
                <c:pt idx="7774">
                  <c:v>254.54432219999998</c:v>
                </c:pt>
                <c:pt idx="7775">
                  <c:v>254.58632080000001</c:v>
                </c:pt>
                <c:pt idx="7776">
                  <c:v>254.49908340000002</c:v>
                </c:pt>
                <c:pt idx="7777">
                  <c:v>254.1964006</c:v>
                </c:pt>
                <c:pt idx="7778">
                  <c:v>254.21521380000001</c:v>
                </c:pt>
                <c:pt idx="7779">
                  <c:v>254.21263380000002</c:v>
                </c:pt>
                <c:pt idx="7780">
                  <c:v>254.29109690000001</c:v>
                </c:pt>
                <c:pt idx="7781">
                  <c:v>254.101877</c:v>
                </c:pt>
                <c:pt idx="7782">
                  <c:v>254.04435230000001</c:v>
                </c:pt>
                <c:pt idx="7783">
                  <c:v>254.0013198</c:v>
                </c:pt>
                <c:pt idx="7784">
                  <c:v>254.16975540000001</c:v>
                </c:pt>
                <c:pt idx="7785">
                  <c:v>254.0674085</c:v>
                </c:pt>
                <c:pt idx="7786">
                  <c:v>254.05366369999999</c:v>
                </c:pt>
                <c:pt idx="7787">
                  <c:v>253.75691430000001</c:v>
                </c:pt>
                <c:pt idx="7788">
                  <c:v>253.88138130000002</c:v>
                </c:pt>
                <c:pt idx="7789">
                  <c:v>253.8987553</c:v>
                </c:pt>
                <c:pt idx="7790">
                  <c:v>254.03001719999997</c:v>
                </c:pt>
                <c:pt idx="7791">
                  <c:v>254.240624</c:v>
                </c:pt>
                <c:pt idx="7792">
                  <c:v>254.18305269999999</c:v>
                </c:pt>
                <c:pt idx="7793">
                  <c:v>254.17845399999999</c:v>
                </c:pt>
                <c:pt idx="7794">
                  <c:v>254.05517309999999</c:v>
                </c:pt>
                <c:pt idx="7795">
                  <c:v>254.09687890000001</c:v>
                </c:pt>
                <c:pt idx="7796">
                  <c:v>253.83880250000001</c:v>
                </c:pt>
                <c:pt idx="7797">
                  <c:v>253.54104150000001</c:v>
                </c:pt>
                <c:pt idx="7798">
                  <c:v>253.78631050000001</c:v>
                </c:pt>
                <c:pt idx="7799">
                  <c:v>253.80437780000003</c:v>
                </c:pt>
                <c:pt idx="7800">
                  <c:v>254.2068558</c:v>
                </c:pt>
                <c:pt idx="7801">
                  <c:v>254.00736810000001</c:v>
                </c:pt>
                <c:pt idx="7802">
                  <c:v>253.97767119999997</c:v>
                </c:pt>
                <c:pt idx="7803">
                  <c:v>253.72767669999999</c:v>
                </c:pt>
                <c:pt idx="7804">
                  <c:v>253.9146135</c:v>
                </c:pt>
                <c:pt idx="7805">
                  <c:v>254.0211516</c:v>
                </c:pt>
                <c:pt idx="7806">
                  <c:v>254.04538030000001</c:v>
                </c:pt>
                <c:pt idx="7807">
                  <c:v>253.69818119999999</c:v>
                </c:pt>
                <c:pt idx="7808">
                  <c:v>253.71213359999999</c:v>
                </c:pt>
                <c:pt idx="7809">
                  <c:v>253.64225880000001</c:v>
                </c:pt>
                <c:pt idx="7810">
                  <c:v>253.69050590000001</c:v>
                </c:pt>
                <c:pt idx="7811">
                  <c:v>253.7590084</c:v>
                </c:pt>
                <c:pt idx="7812">
                  <c:v>253.89942300000001</c:v>
                </c:pt>
                <c:pt idx="7813">
                  <c:v>253.68757930000001</c:v>
                </c:pt>
                <c:pt idx="7814">
                  <c:v>253.83110119999998</c:v>
                </c:pt>
                <c:pt idx="7815">
                  <c:v>253.9396241</c:v>
                </c:pt>
                <c:pt idx="7816">
                  <c:v>253.8707302</c:v>
                </c:pt>
                <c:pt idx="7817">
                  <c:v>253.8960922</c:v>
                </c:pt>
                <c:pt idx="7818">
                  <c:v>253.60294440000001</c:v>
                </c:pt>
                <c:pt idx="7819">
                  <c:v>253.8305852</c:v>
                </c:pt>
                <c:pt idx="7820">
                  <c:v>253.90320199999999</c:v>
                </c:pt>
                <c:pt idx="7821">
                  <c:v>253.95133919999998</c:v>
                </c:pt>
                <c:pt idx="7822">
                  <c:v>253.87026940000001</c:v>
                </c:pt>
                <c:pt idx="7823">
                  <c:v>253.77277050000001</c:v>
                </c:pt>
                <c:pt idx="7824">
                  <c:v>253.80185499999999</c:v>
                </c:pt>
                <c:pt idx="7825">
                  <c:v>253.69974119999998</c:v>
                </c:pt>
                <c:pt idx="7826">
                  <c:v>253.95500969999998</c:v>
                </c:pt>
                <c:pt idx="7827">
                  <c:v>254.02522580000002</c:v>
                </c:pt>
                <c:pt idx="7828">
                  <c:v>254.14490430000001</c:v>
                </c:pt>
                <c:pt idx="7829">
                  <c:v>253.8346635</c:v>
                </c:pt>
                <c:pt idx="7830">
                  <c:v>253.8246925</c:v>
                </c:pt>
                <c:pt idx="7831">
                  <c:v>253.4207681</c:v>
                </c:pt>
                <c:pt idx="7832">
                  <c:v>253.54375390000001</c:v>
                </c:pt>
                <c:pt idx="7833">
                  <c:v>253.51411180000002</c:v>
                </c:pt>
                <c:pt idx="7834">
                  <c:v>253.5101492</c:v>
                </c:pt>
                <c:pt idx="7835">
                  <c:v>253.62638849999999</c:v>
                </c:pt>
                <c:pt idx="7836">
                  <c:v>253.60840930000001</c:v>
                </c:pt>
                <c:pt idx="7837">
                  <c:v>253.54001650000001</c:v>
                </c:pt>
                <c:pt idx="7838">
                  <c:v>253.6630801</c:v>
                </c:pt>
                <c:pt idx="7839">
                  <c:v>253.7652363</c:v>
                </c:pt>
                <c:pt idx="7840">
                  <c:v>253.69710359999999</c:v>
                </c:pt>
                <c:pt idx="7841">
                  <c:v>253.67321340000001</c:v>
                </c:pt>
                <c:pt idx="7842">
                  <c:v>253.9496225</c:v>
                </c:pt>
                <c:pt idx="7843">
                  <c:v>254.10510430000002</c:v>
                </c:pt>
                <c:pt idx="7844">
                  <c:v>254.07523140000001</c:v>
                </c:pt>
                <c:pt idx="7845">
                  <c:v>254.1109026</c:v>
                </c:pt>
                <c:pt idx="7846">
                  <c:v>253.89612299999999</c:v>
                </c:pt>
                <c:pt idx="7847">
                  <c:v>254.10985259999998</c:v>
                </c:pt>
                <c:pt idx="7848">
                  <c:v>253.99620130000002</c:v>
                </c:pt>
                <c:pt idx="7849">
                  <c:v>253.9642944</c:v>
                </c:pt>
                <c:pt idx="7850">
                  <c:v>254.07682399999999</c:v>
                </c:pt>
                <c:pt idx="7851">
                  <c:v>254.33502009999998</c:v>
                </c:pt>
                <c:pt idx="7852">
                  <c:v>254.07701680000002</c:v>
                </c:pt>
                <c:pt idx="7853">
                  <c:v>254.16798549999999</c:v>
                </c:pt>
                <c:pt idx="7854">
                  <c:v>254.0469319</c:v>
                </c:pt>
                <c:pt idx="7855">
                  <c:v>253.73523880000002</c:v>
                </c:pt>
                <c:pt idx="7856">
                  <c:v>253.86080090000002</c:v>
                </c:pt>
                <c:pt idx="7857">
                  <c:v>253.8228197</c:v>
                </c:pt>
                <c:pt idx="7858">
                  <c:v>253.81096669999999</c:v>
                </c:pt>
                <c:pt idx="7859">
                  <c:v>253.71078269999998</c:v>
                </c:pt>
                <c:pt idx="7860">
                  <c:v>253.5296396</c:v>
                </c:pt>
                <c:pt idx="7861">
                  <c:v>253.55155630000002</c:v>
                </c:pt>
                <c:pt idx="7862">
                  <c:v>253.50288980000002</c:v>
                </c:pt>
                <c:pt idx="7863">
                  <c:v>253.7565582</c:v>
                </c:pt>
                <c:pt idx="7864">
                  <c:v>253.77728169999997</c:v>
                </c:pt>
                <c:pt idx="7865">
                  <c:v>253.63449349999999</c:v>
                </c:pt>
                <c:pt idx="7866">
                  <c:v>253.71051880000002</c:v>
                </c:pt>
                <c:pt idx="7867">
                  <c:v>253.86953630000002</c:v>
                </c:pt>
                <c:pt idx="7868">
                  <c:v>253.55585450000001</c:v>
                </c:pt>
                <c:pt idx="7869">
                  <c:v>253.3203278</c:v>
                </c:pt>
                <c:pt idx="7870">
                  <c:v>253.44759519999999</c:v>
                </c:pt>
                <c:pt idx="7871">
                  <c:v>253.17677780000002</c:v>
                </c:pt>
                <c:pt idx="7872">
                  <c:v>253.28003090000001</c:v>
                </c:pt>
                <c:pt idx="7873">
                  <c:v>253.27552680000002</c:v>
                </c:pt>
                <c:pt idx="7874">
                  <c:v>253.52108619999998</c:v>
                </c:pt>
                <c:pt idx="7875">
                  <c:v>253.2032614</c:v>
                </c:pt>
                <c:pt idx="7876">
                  <c:v>253.4049579</c:v>
                </c:pt>
                <c:pt idx="7877">
                  <c:v>253.5146158</c:v>
                </c:pt>
                <c:pt idx="7878">
                  <c:v>253.2168628</c:v>
                </c:pt>
                <c:pt idx="7879">
                  <c:v>253.1443376</c:v>
                </c:pt>
                <c:pt idx="7880">
                  <c:v>253.23914119999998</c:v>
                </c:pt>
                <c:pt idx="7881">
                  <c:v>253.34457419999998</c:v>
                </c:pt>
                <c:pt idx="7882">
                  <c:v>253.5126774</c:v>
                </c:pt>
                <c:pt idx="7883">
                  <c:v>253.44745930000002</c:v>
                </c:pt>
                <c:pt idx="7884">
                  <c:v>253.14452919999999</c:v>
                </c:pt>
                <c:pt idx="7885">
                  <c:v>253.17989700000001</c:v>
                </c:pt>
                <c:pt idx="7886">
                  <c:v>253.0460434</c:v>
                </c:pt>
                <c:pt idx="7887">
                  <c:v>253.1038562</c:v>
                </c:pt>
                <c:pt idx="7888">
                  <c:v>253.1262917</c:v>
                </c:pt>
                <c:pt idx="7889">
                  <c:v>253.2888605</c:v>
                </c:pt>
                <c:pt idx="7890">
                  <c:v>253.41199219999999</c:v>
                </c:pt>
                <c:pt idx="7891">
                  <c:v>253.59537399999999</c:v>
                </c:pt>
                <c:pt idx="7892">
                  <c:v>253.52261490000001</c:v>
                </c:pt>
                <c:pt idx="7893">
                  <c:v>253.4552559</c:v>
                </c:pt>
                <c:pt idx="7894">
                  <c:v>253.4704697</c:v>
                </c:pt>
                <c:pt idx="7895">
                  <c:v>253.6178639</c:v>
                </c:pt>
                <c:pt idx="7896">
                  <c:v>253.36724190000001</c:v>
                </c:pt>
                <c:pt idx="7897">
                  <c:v>253.492065</c:v>
                </c:pt>
                <c:pt idx="7898">
                  <c:v>253.39752130000002</c:v>
                </c:pt>
                <c:pt idx="7899">
                  <c:v>253.36071609999999</c:v>
                </c:pt>
                <c:pt idx="7900">
                  <c:v>253.16935899999999</c:v>
                </c:pt>
                <c:pt idx="7901">
                  <c:v>253.1544188</c:v>
                </c:pt>
                <c:pt idx="7902">
                  <c:v>253.2868593</c:v>
                </c:pt>
                <c:pt idx="7903">
                  <c:v>253.38044199999999</c:v>
                </c:pt>
                <c:pt idx="7904">
                  <c:v>253.04574530000002</c:v>
                </c:pt>
                <c:pt idx="7905">
                  <c:v>253.05926069999998</c:v>
                </c:pt>
                <c:pt idx="7906">
                  <c:v>253.05272500000001</c:v>
                </c:pt>
                <c:pt idx="7907">
                  <c:v>253.17976190000002</c:v>
                </c:pt>
                <c:pt idx="7908">
                  <c:v>253.14095140000001</c:v>
                </c:pt>
                <c:pt idx="7909">
                  <c:v>253.40530569999999</c:v>
                </c:pt>
                <c:pt idx="7910">
                  <c:v>253.42321230000002</c:v>
                </c:pt>
                <c:pt idx="7911">
                  <c:v>253.38139319999999</c:v>
                </c:pt>
                <c:pt idx="7912">
                  <c:v>253.25082619999998</c:v>
                </c:pt>
                <c:pt idx="7913">
                  <c:v>253.1160726</c:v>
                </c:pt>
                <c:pt idx="7914">
                  <c:v>253.3003387</c:v>
                </c:pt>
                <c:pt idx="7915">
                  <c:v>252.97561190000002</c:v>
                </c:pt>
                <c:pt idx="7916">
                  <c:v>252.90051369999998</c:v>
                </c:pt>
                <c:pt idx="7917">
                  <c:v>252.95165840000001</c:v>
                </c:pt>
                <c:pt idx="7918">
                  <c:v>252.84690169999999</c:v>
                </c:pt>
                <c:pt idx="7919">
                  <c:v>253.01843</c:v>
                </c:pt>
                <c:pt idx="7920">
                  <c:v>252.8571038</c:v>
                </c:pt>
                <c:pt idx="7921">
                  <c:v>252.945616</c:v>
                </c:pt>
                <c:pt idx="7922">
                  <c:v>252.8816439</c:v>
                </c:pt>
                <c:pt idx="7923">
                  <c:v>252.87216789999999</c:v>
                </c:pt>
                <c:pt idx="7924">
                  <c:v>252.8935597</c:v>
                </c:pt>
                <c:pt idx="7925">
                  <c:v>252.935879</c:v>
                </c:pt>
                <c:pt idx="7926">
                  <c:v>252.9864053</c:v>
                </c:pt>
                <c:pt idx="7927">
                  <c:v>252.78444500000001</c:v>
                </c:pt>
                <c:pt idx="7928">
                  <c:v>252.7833407</c:v>
                </c:pt>
                <c:pt idx="7929">
                  <c:v>252.75530669999998</c:v>
                </c:pt>
                <c:pt idx="7930">
                  <c:v>252.96725509999999</c:v>
                </c:pt>
                <c:pt idx="7931">
                  <c:v>252.94154380000001</c:v>
                </c:pt>
                <c:pt idx="7932">
                  <c:v>252.997592</c:v>
                </c:pt>
                <c:pt idx="7933">
                  <c:v>252.95573969999998</c:v>
                </c:pt>
                <c:pt idx="7934">
                  <c:v>252.96492890000002</c:v>
                </c:pt>
                <c:pt idx="7935">
                  <c:v>252.93188830000003</c:v>
                </c:pt>
                <c:pt idx="7936">
                  <c:v>252.73050480000001</c:v>
                </c:pt>
                <c:pt idx="7937">
                  <c:v>252.6563701</c:v>
                </c:pt>
                <c:pt idx="7938">
                  <c:v>252.9139496</c:v>
                </c:pt>
                <c:pt idx="7939">
                  <c:v>253.06710130000002</c:v>
                </c:pt>
                <c:pt idx="7940">
                  <c:v>253.10621850000001</c:v>
                </c:pt>
                <c:pt idx="7941">
                  <c:v>252.95747539999999</c:v>
                </c:pt>
                <c:pt idx="7942">
                  <c:v>252.98737750000001</c:v>
                </c:pt>
                <c:pt idx="7943">
                  <c:v>252.98430949999999</c:v>
                </c:pt>
                <c:pt idx="7944">
                  <c:v>252.97609530000003</c:v>
                </c:pt>
                <c:pt idx="7945">
                  <c:v>252.91961950000001</c:v>
                </c:pt>
                <c:pt idx="7946">
                  <c:v>252.96795069999999</c:v>
                </c:pt>
                <c:pt idx="7947">
                  <c:v>252.82697390000001</c:v>
                </c:pt>
                <c:pt idx="7948">
                  <c:v>252.70165399999999</c:v>
                </c:pt>
                <c:pt idx="7949">
                  <c:v>252.64152780000001</c:v>
                </c:pt>
                <c:pt idx="7950">
                  <c:v>252.79992899999999</c:v>
                </c:pt>
                <c:pt idx="7951">
                  <c:v>252.9542103</c:v>
                </c:pt>
                <c:pt idx="7952">
                  <c:v>252.90141790000001</c:v>
                </c:pt>
                <c:pt idx="7953">
                  <c:v>252.72189680000002</c:v>
                </c:pt>
                <c:pt idx="7954">
                  <c:v>252.88701890000002</c:v>
                </c:pt>
                <c:pt idx="7955">
                  <c:v>252.70986909999999</c:v>
                </c:pt>
                <c:pt idx="7956">
                  <c:v>252.7735079</c:v>
                </c:pt>
                <c:pt idx="7957">
                  <c:v>252.9169536</c:v>
                </c:pt>
                <c:pt idx="7958">
                  <c:v>252.62449659999999</c:v>
                </c:pt>
                <c:pt idx="7959">
                  <c:v>252.57043009999998</c:v>
                </c:pt>
                <c:pt idx="7960">
                  <c:v>252.77098940000002</c:v>
                </c:pt>
                <c:pt idx="7961">
                  <c:v>252.67340849999999</c:v>
                </c:pt>
                <c:pt idx="7962">
                  <c:v>252.78652</c:v>
                </c:pt>
                <c:pt idx="7963">
                  <c:v>252.9068484</c:v>
                </c:pt>
                <c:pt idx="7964">
                  <c:v>253.0403676</c:v>
                </c:pt>
                <c:pt idx="7965">
                  <c:v>252.88089450000001</c:v>
                </c:pt>
                <c:pt idx="7966">
                  <c:v>252.90590599999999</c:v>
                </c:pt>
                <c:pt idx="7967">
                  <c:v>252.9902932</c:v>
                </c:pt>
                <c:pt idx="7968">
                  <c:v>252.98123040000002</c:v>
                </c:pt>
                <c:pt idx="7969">
                  <c:v>252.93189380000001</c:v>
                </c:pt>
                <c:pt idx="7970">
                  <c:v>253.09465559999998</c:v>
                </c:pt>
                <c:pt idx="7971">
                  <c:v>253.17594580000002</c:v>
                </c:pt>
                <c:pt idx="7972">
                  <c:v>253.00508189999999</c:v>
                </c:pt>
                <c:pt idx="7973">
                  <c:v>253.11425469999998</c:v>
                </c:pt>
                <c:pt idx="7974">
                  <c:v>253.1517441</c:v>
                </c:pt>
                <c:pt idx="7975">
                  <c:v>253.2007787</c:v>
                </c:pt>
                <c:pt idx="7976">
                  <c:v>252.9348507</c:v>
                </c:pt>
                <c:pt idx="7977">
                  <c:v>252.973229</c:v>
                </c:pt>
                <c:pt idx="7978">
                  <c:v>252.75108760000001</c:v>
                </c:pt>
                <c:pt idx="7979">
                  <c:v>252.9434455</c:v>
                </c:pt>
                <c:pt idx="7980">
                  <c:v>253.00508830000001</c:v>
                </c:pt>
                <c:pt idx="7981">
                  <c:v>253.01008380000002</c:v>
                </c:pt>
                <c:pt idx="7982">
                  <c:v>252.81723400000001</c:v>
                </c:pt>
                <c:pt idx="7983">
                  <c:v>252.65141819999999</c:v>
                </c:pt>
                <c:pt idx="7984">
                  <c:v>252.71163100000001</c:v>
                </c:pt>
                <c:pt idx="7985">
                  <c:v>252.70505969999999</c:v>
                </c:pt>
                <c:pt idx="7986">
                  <c:v>252.7764056</c:v>
                </c:pt>
                <c:pt idx="7987">
                  <c:v>252.76455669999999</c:v>
                </c:pt>
                <c:pt idx="7988">
                  <c:v>252.9343552</c:v>
                </c:pt>
                <c:pt idx="7989">
                  <c:v>253.01207199999999</c:v>
                </c:pt>
                <c:pt idx="7990">
                  <c:v>253.0963126</c:v>
                </c:pt>
                <c:pt idx="7991">
                  <c:v>252.82558080000001</c:v>
                </c:pt>
                <c:pt idx="7992">
                  <c:v>252.6299295</c:v>
                </c:pt>
                <c:pt idx="7993">
                  <c:v>252.7089885</c:v>
                </c:pt>
                <c:pt idx="7994">
                  <c:v>252.72022459999999</c:v>
                </c:pt>
                <c:pt idx="7995">
                  <c:v>252.84526169999998</c:v>
                </c:pt>
                <c:pt idx="7996">
                  <c:v>252.8968544</c:v>
                </c:pt>
                <c:pt idx="7997">
                  <c:v>252.7843187</c:v>
                </c:pt>
                <c:pt idx="7998">
                  <c:v>252.90730430000002</c:v>
                </c:pt>
                <c:pt idx="7999">
                  <c:v>252.74507299999999</c:v>
                </c:pt>
                <c:pt idx="8000">
                  <c:v>252.7357796</c:v>
                </c:pt>
                <c:pt idx="8001">
                  <c:v>252.96325730000001</c:v>
                </c:pt>
                <c:pt idx="8002">
                  <c:v>252.7455271</c:v>
                </c:pt>
                <c:pt idx="8003">
                  <c:v>252.6498704</c:v>
                </c:pt>
                <c:pt idx="8004">
                  <c:v>252.67687000000001</c:v>
                </c:pt>
                <c:pt idx="8005">
                  <c:v>252.69873150000001</c:v>
                </c:pt>
                <c:pt idx="8006">
                  <c:v>252.70268240000001</c:v>
                </c:pt>
                <c:pt idx="8007">
                  <c:v>252.92512259999998</c:v>
                </c:pt>
                <c:pt idx="8008">
                  <c:v>252.64035080000002</c:v>
                </c:pt>
                <c:pt idx="8009">
                  <c:v>252.7027018</c:v>
                </c:pt>
                <c:pt idx="8010">
                  <c:v>252.7936474</c:v>
                </c:pt>
                <c:pt idx="8011">
                  <c:v>252.7141561</c:v>
                </c:pt>
                <c:pt idx="8012">
                  <c:v>252.63238340000001</c:v>
                </c:pt>
                <c:pt idx="8013">
                  <c:v>252.5947587</c:v>
                </c:pt>
                <c:pt idx="8014">
                  <c:v>252.61685660000001</c:v>
                </c:pt>
                <c:pt idx="8015">
                  <c:v>252.8546944</c:v>
                </c:pt>
                <c:pt idx="8016">
                  <c:v>252.72244980000002</c:v>
                </c:pt>
                <c:pt idx="8017">
                  <c:v>252.70186809999998</c:v>
                </c:pt>
                <c:pt idx="8018">
                  <c:v>252.6737531</c:v>
                </c:pt>
                <c:pt idx="8019">
                  <c:v>252.633982</c:v>
                </c:pt>
                <c:pt idx="8020">
                  <c:v>252.7003225</c:v>
                </c:pt>
                <c:pt idx="8021">
                  <c:v>252.64949319999999</c:v>
                </c:pt>
                <c:pt idx="8022">
                  <c:v>252.70057890000001</c:v>
                </c:pt>
                <c:pt idx="8023">
                  <c:v>252.80998049999999</c:v>
                </c:pt>
                <c:pt idx="8024">
                  <c:v>252.63949019999998</c:v>
                </c:pt>
                <c:pt idx="8025">
                  <c:v>252.7121487</c:v>
                </c:pt>
                <c:pt idx="8026">
                  <c:v>252.6007141</c:v>
                </c:pt>
                <c:pt idx="8027">
                  <c:v>252.6370694</c:v>
                </c:pt>
                <c:pt idx="8028">
                  <c:v>252.78940509999998</c:v>
                </c:pt>
                <c:pt idx="8029">
                  <c:v>252.72244090000001</c:v>
                </c:pt>
                <c:pt idx="8030">
                  <c:v>252.8518206</c:v>
                </c:pt>
                <c:pt idx="8031">
                  <c:v>252.73377540000001</c:v>
                </c:pt>
                <c:pt idx="8032">
                  <c:v>252.54301559999999</c:v>
                </c:pt>
                <c:pt idx="8033">
                  <c:v>252.592051</c:v>
                </c:pt>
                <c:pt idx="8034">
                  <c:v>252.8553914</c:v>
                </c:pt>
                <c:pt idx="8035">
                  <c:v>253.02748419999998</c:v>
                </c:pt>
                <c:pt idx="8036">
                  <c:v>252.79312100000001</c:v>
                </c:pt>
                <c:pt idx="8037">
                  <c:v>252.65682430000001</c:v>
                </c:pt>
                <c:pt idx="8038">
                  <c:v>252.73160519999999</c:v>
                </c:pt>
                <c:pt idx="8039">
                  <c:v>252.5357501</c:v>
                </c:pt>
                <c:pt idx="8040">
                  <c:v>252.39156800000001</c:v>
                </c:pt>
                <c:pt idx="8041">
                  <c:v>252.4281795</c:v>
                </c:pt>
                <c:pt idx="8042">
                  <c:v>252.4879483</c:v>
                </c:pt>
                <c:pt idx="8043">
                  <c:v>252.3212207</c:v>
                </c:pt>
                <c:pt idx="8044">
                  <c:v>252.43750549999999</c:v>
                </c:pt>
                <c:pt idx="8045">
                  <c:v>252.38595000000001</c:v>
                </c:pt>
                <c:pt idx="8046">
                  <c:v>252.5452167</c:v>
                </c:pt>
                <c:pt idx="8047">
                  <c:v>252.42556190000002</c:v>
                </c:pt>
                <c:pt idx="8048">
                  <c:v>252.38869500000001</c:v>
                </c:pt>
                <c:pt idx="8049">
                  <c:v>252.3912268</c:v>
                </c:pt>
                <c:pt idx="8050">
                  <c:v>252.32871569999998</c:v>
                </c:pt>
                <c:pt idx="8051">
                  <c:v>252.57165890000002</c:v>
                </c:pt>
                <c:pt idx="8052">
                  <c:v>252.38407130000002</c:v>
                </c:pt>
                <c:pt idx="8053">
                  <c:v>252.53592980000002</c:v>
                </c:pt>
                <c:pt idx="8054">
                  <c:v>252.49273830000001</c:v>
                </c:pt>
                <c:pt idx="8055">
                  <c:v>252.64660140000001</c:v>
                </c:pt>
                <c:pt idx="8056">
                  <c:v>252.58339519999998</c:v>
                </c:pt>
                <c:pt idx="8057">
                  <c:v>252.44850500000001</c:v>
                </c:pt>
                <c:pt idx="8058">
                  <c:v>252.60253519999998</c:v>
                </c:pt>
                <c:pt idx="8059">
                  <c:v>252.51508190000001</c:v>
                </c:pt>
                <c:pt idx="8060">
                  <c:v>252.53810430000001</c:v>
                </c:pt>
                <c:pt idx="8061">
                  <c:v>252.34764569999999</c:v>
                </c:pt>
                <c:pt idx="8062">
                  <c:v>252.3853135</c:v>
                </c:pt>
                <c:pt idx="8063">
                  <c:v>252.40073839999999</c:v>
                </c:pt>
                <c:pt idx="8064">
                  <c:v>252.49201299999999</c:v>
                </c:pt>
                <c:pt idx="8065">
                  <c:v>252.3764334</c:v>
                </c:pt>
                <c:pt idx="8066">
                  <c:v>252.24814789999999</c:v>
                </c:pt>
                <c:pt idx="8067">
                  <c:v>252.5160832</c:v>
                </c:pt>
                <c:pt idx="8068">
                  <c:v>252.29139499999999</c:v>
                </c:pt>
                <c:pt idx="8069">
                  <c:v>252.1858268</c:v>
                </c:pt>
                <c:pt idx="8070">
                  <c:v>252.03566419999999</c:v>
                </c:pt>
                <c:pt idx="8071">
                  <c:v>252.18191180000002</c:v>
                </c:pt>
                <c:pt idx="8072">
                  <c:v>252.22946180000002</c:v>
                </c:pt>
                <c:pt idx="8073">
                  <c:v>252.383646</c:v>
                </c:pt>
                <c:pt idx="8074">
                  <c:v>252.45809869999999</c:v>
                </c:pt>
                <c:pt idx="8075">
                  <c:v>252.5345342</c:v>
                </c:pt>
                <c:pt idx="8076">
                  <c:v>252.15145040000002</c:v>
                </c:pt>
                <c:pt idx="8077">
                  <c:v>252.10040859999998</c:v>
                </c:pt>
                <c:pt idx="8078">
                  <c:v>252.27862919999998</c:v>
                </c:pt>
                <c:pt idx="8079">
                  <c:v>252.38653290000002</c:v>
                </c:pt>
                <c:pt idx="8080">
                  <c:v>252.2949188</c:v>
                </c:pt>
                <c:pt idx="8081">
                  <c:v>252.397572</c:v>
                </c:pt>
                <c:pt idx="8082">
                  <c:v>252.13106619999999</c:v>
                </c:pt>
                <c:pt idx="8083">
                  <c:v>252.02904130000002</c:v>
                </c:pt>
                <c:pt idx="8084">
                  <c:v>252.05297430000002</c:v>
                </c:pt>
                <c:pt idx="8085">
                  <c:v>252.17142619999998</c:v>
                </c:pt>
                <c:pt idx="8086">
                  <c:v>252.3179906</c:v>
                </c:pt>
                <c:pt idx="8087">
                  <c:v>252.15525149999999</c:v>
                </c:pt>
                <c:pt idx="8088">
                  <c:v>251.98798019999998</c:v>
                </c:pt>
                <c:pt idx="8089">
                  <c:v>251.81694200000001</c:v>
                </c:pt>
                <c:pt idx="8090">
                  <c:v>252.1613408</c:v>
                </c:pt>
                <c:pt idx="8091">
                  <c:v>252.20562899999999</c:v>
                </c:pt>
                <c:pt idx="8092">
                  <c:v>252.0627226</c:v>
                </c:pt>
                <c:pt idx="8093">
                  <c:v>252.0309848</c:v>
                </c:pt>
                <c:pt idx="8094">
                  <c:v>251.81372999999999</c:v>
                </c:pt>
                <c:pt idx="8095">
                  <c:v>252.01232419999999</c:v>
                </c:pt>
                <c:pt idx="8096">
                  <c:v>251.9336385</c:v>
                </c:pt>
                <c:pt idx="8097">
                  <c:v>252.01900850000001</c:v>
                </c:pt>
                <c:pt idx="8098">
                  <c:v>251.93806799999999</c:v>
                </c:pt>
                <c:pt idx="8099">
                  <c:v>251.84329299999999</c:v>
                </c:pt>
                <c:pt idx="8100">
                  <c:v>251.9802195</c:v>
                </c:pt>
                <c:pt idx="8101">
                  <c:v>251.9455486</c:v>
                </c:pt>
                <c:pt idx="8102">
                  <c:v>251.89664159999998</c:v>
                </c:pt>
                <c:pt idx="8103">
                  <c:v>251.98376809999999</c:v>
                </c:pt>
                <c:pt idx="8104">
                  <c:v>252.03903560000001</c:v>
                </c:pt>
                <c:pt idx="8105">
                  <c:v>252.04285630000001</c:v>
                </c:pt>
                <c:pt idx="8106">
                  <c:v>251.94170800000001</c:v>
                </c:pt>
                <c:pt idx="8107">
                  <c:v>252.08695630000003</c:v>
                </c:pt>
                <c:pt idx="8108">
                  <c:v>252.23443780000002</c:v>
                </c:pt>
                <c:pt idx="8109">
                  <c:v>252.0610945</c:v>
                </c:pt>
                <c:pt idx="8110">
                  <c:v>252.16221830000001</c:v>
                </c:pt>
                <c:pt idx="8111">
                  <c:v>252.3384216</c:v>
                </c:pt>
                <c:pt idx="8112">
                  <c:v>252.12883550000001</c:v>
                </c:pt>
                <c:pt idx="8113">
                  <c:v>251.95910090000001</c:v>
                </c:pt>
                <c:pt idx="8114">
                  <c:v>251.9467415</c:v>
                </c:pt>
                <c:pt idx="8115">
                  <c:v>251.95485719999999</c:v>
                </c:pt>
                <c:pt idx="8116">
                  <c:v>251.7926171</c:v>
                </c:pt>
                <c:pt idx="8117">
                  <c:v>252.00410630000002</c:v>
                </c:pt>
                <c:pt idx="8118">
                  <c:v>251.9961472</c:v>
                </c:pt>
                <c:pt idx="8119">
                  <c:v>251.7478127</c:v>
                </c:pt>
                <c:pt idx="8120">
                  <c:v>251.94573630000002</c:v>
                </c:pt>
                <c:pt idx="8121">
                  <c:v>251.96232759999998</c:v>
                </c:pt>
                <c:pt idx="8122">
                  <c:v>252.13441619999998</c:v>
                </c:pt>
                <c:pt idx="8123">
                  <c:v>252.02916290000002</c:v>
                </c:pt>
                <c:pt idx="8124">
                  <c:v>251.90787750000001</c:v>
                </c:pt>
                <c:pt idx="8125">
                  <c:v>251.80595349999999</c:v>
                </c:pt>
                <c:pt idx="8126">
                  <c:v>252.06770609999998</c:v>
                </c:pt>
                <c:pt idx="8127">
                  <c:v>251.99502030000002</c:v>
                </c:pt>
                <c:pt idx="8128">
                  <c:v>251.87269830000002</c:v>
                </c:pt>
                <c:pt idx="8129">
                  <c:v>251.97318530000001</c:v>
                </c:pt>
                <c:pt idx="8130">
                  <c:v>251.82270359999998</c:v>
                </c:pt>
                <c:pt idx="8131">
                  <c:v>251.71772709999999</c:v>
                </c:pt>
                <c:pt idx="8132">
                  <c:v>251.86135290000001</c:v>
                </c:pt>
                <c:pt idx="8133">
                  <c:v>251.9258639</c:v>
                </c:pt>
                <c:pt idx="8134">
                  <c:v>251.83571190000001</c:v>
                </c:pt>
                <c:pt idx="8135">
                  <c:v>251.63211799999999</c:v>
                </c:pt>
                <c:pt idx="8136">
                  <c:v>251.6288204</c:v>
                </c:pt>
                <c:pt idx="8137">
                  <c:v>251.9225855</c:v>
                </c:pt>
                <c:pt idx="8138">
                  <c:v>251.86118740000001</c:v>
                </c:pt>
                <c:pt idx="8139">
                  <c:v>252.00657050000001</c:v>
                </c:pt>
                <c:pt idx="8140">
                  <c:v>251.88847190000001</c:v>
                </c:pt>
                <c:pt idx="8141">
                  <c:v>251.92031180000001</c:v>
                </c:pt>
                <c:pt idx="8142">
                  <c:v>252.25187550000001</c:v>
                </c:pt>
                <c:pt idx="8143">
                  <c:v>251.82331300000001</c:v>
                </c:pt>
                <c:pt idx="8144">
                  <c:v>251.96934969999998</c:v>
                </c:pt>
                <c:pt idx="8145">
                  <c:v>252.03390869999998</c:v>
                </c:pt>
                <c:pt idx="8146">
                  <c:v>251.76529340000002</c:v>
                </c:pt>
                <c:pt idx="8147">
                  <c:v>251.8871651</c:v>
                </c:pt>
                <c:pt idx="8148">
                  <c:v>251.8704037</c:v>
                </c:pt>
                <c:pt idx="8149">
                  <c:v>251.81081130000001</c:v>
                </c:pt>
                <c:pt idx="8150">
                  <c:v>252.0097844</c:v>
                </c:pt>
                <c:pt idx="8151">
                  <c:v>251.9974086</c:v>
                </c:pt>
                <c:pt idx="8152">
                  <c:v>251.8813236</c:v>
                </c:pt>
                <c:pt idx="8153">
                  <c:v>251.98402050000001</c:v>
                </c:pt>
                <c:pt idx="8154">
                  <c:v>252.11296899999999</c:v>
                </c:pt>
                <c:pt idx="8155">
                  <c:v>252.0929476</c:v>
                </c:pt>
                <c:pt idx="8156">
                  <c:v>251.86745490000001</c:v>
                </c:pt>
                <c:pt idx="8157">
                  <c:v>251.95154299999999</c:v>
                </c:pt>
                <c:pt idx="8158">
                  <c:v>251.96789100000001</c:v>
                </c:pt>
                <c:pt idx="8159">
                  <c:v>251.88164180000001</c:v>
                </c:pt>
                <c:pt idx="8160">
                  <c:v>251.8736126</c:v>
                </c:pt>
                <c:pt idx="8161">
                  <c:v>252.08626990000002</c:v>
                </c:pt>
                <c:pt idx="8162">
                  <c:v>251.8489955</c:v>
                </c:pt>
                <c:pt idx="8163">
                  <c:v>251.59427769999999</c:v>
                </c:pt>
                <c:pt idx="8164">
                  <c:v>251.69856080000002</c:v>
                </c:pt>
                <c:pt idx="8165">
                  <c:v>251.77926969999999</c:v>
                </c:pt>
                <c:pt idx="8166">
                  <c:v>251.7746788</c:v>
                </c:pt>
                <c:pt idx="8167">
                  <c:v>251.8305096</c:v>
                </c:pt>
                <c:pt idx="8168">
                  <c:v>251.77175510000001</c:v>
                </c:pt>
                <c:pt idx="8169">
                  <c:v>251.9641757</c:v>
                </c:pt>
                <c:pt idx="8170">
                  <c:v>251.85677040000002</c:v>
                </c:pt>
                <c:pt idx="8171">
                  <c:v>251.929282</c:v>
                </c:pt>
                <c:pt idx="8172">
                  <c:v>251.9104189</c:v>
                </c:pt>
                <c:pt idx="8173">
                  <c:v>251.82906880000002</c:v>
                </c:pt>
                <c:pt idx="8174">
                  <c:v>251.82719030000001</c:v>
                </c:pt>
                <c:pt idx="8175">
                  <c:v>251.79470619999998</c:v>
                </c:pt>
                <c:pt idx="8176">
                  <c:v>251.79414439999999</c:v>
                </c:pt>
                <c:pt idx="8177">
                  <c:v>251.8243879</c:v>
                </c:pt>
                <c:pt idx="8178">
                  <c:v>251.70381900000001</c:v>
                </c:pt>
                <c:pt idx="8179">
                  <c:v>251.78891300000001</c:v>
                </c:pt>
                <c:pt idx="8180">
                  <c:v>251.58214960000001</c:v>
                </c:pt>
                <c:pt idx="8181">
                  <c:v>251.32930069999998</c:v>
                </c:pt>
                <c:pt idx="8182">
                  <c:v>251.69319009999998</c:v>
                </c:pt>
                <c:pt idx="8183">
                  <c:v>251.69985540000002</c:v>
                </c:pt>
                <c:pt idx="8184">
                  <c:v>251.80155139999999</c:v>
                </c:pt>
                <c:pt idx="8185">
                  <c:v>251.72521469999998</c:v>
                </c:pt>
                <c:pt idx="8186">
                  <c:v>251.58733609999999</c:v>
                </c:pt>
                <c:pt idx="8187">
                  <c:v>251.58179469999999</c:v>
                </c:pt>
                <c:pt idx="8188">
                  <c:v>251.60574640000002</c:v>
                </c:pt>
                <c:pt idx="8189">
                  <c:v>251.66195949999999</c:v>
                </c:pt>
                <c:pt idx="8190">
                  <c:v>251.5706749</c:v>
                </c:pt>
                <c:pt idx="8191">
                  <c:v>251.41917030000002</c:v>
                </c:pt>
                <c:pt idx="8192">
                  <c:v>251.70632519999998</c:v>
                </c:pt>
                <c:pt idx="8193">
                  <c:v>251.69429199999999</c:v>
                </c:pt>
                <c:pt idx="8194">
                  <c:v>251.6745501</c:v>
                </c:pt>
                <c:pt idx="8195">
                  <c:v>251.60223400000001</c:v>
                </c:pt>
                <c:pt idx="8196">
                  <c:v>251.588392</c:v>
                </c:pt>
                <c:pt idx="8197">
                  <c:v>251.56936540000001</c:v>
                </c:pt>
                <c:pt idx="8198">
                  <c:v>251.52292159999999</c:v>
                </c:pt>
                <c:pt idx="8199">
                  <c:v>251.56239189999999</c:v>
                </c:pt>
                <c:pt idx="8200">
                  <c:v>251.515019</c:v>
                </c:pt>
                <c:pt idx="8201">
                  <c:v>251.56652940000001</c:v>
                </c:pt>
                <c:pt idx="8202">
                  <c:v>251.4486023</c:v>
                </c:pt>
                <c:pt idx="8203">
                  <c:v>251.50749099999999</c:v>
                </c:pt>
                <c:pt idx="8204">
                  <c:v>251.45852310000001</c:v>
                </c:pt>
                <c:pt idx="8205">
                  <c:v>251.67752490000001</c:v>
                </c:pt>
                <c:pt idx="8206">
                  <c:v>251.6825398</c:v>
                </c:pt>
                <c:pt idx="8207">
                  <c:v>251.53612889999999</c:v>
                </c:pt>
                <c:pt idx="8208">
                  <c:v>251.31659310000001</c:v>
                </c:pt>
                <c:pt idx="8209">
                  <c:v>251.1573684</c:v>
                </c:pt>
                <c:pt idx="8210">
                  <c:v>251.21308169999998</c:v>
                </c:pt>
                <c:pt idx="8211">
                  <c:v>251.28801060000001</c:v>
                </c:pt>
                <c:pt idx="8212">
                  <c:v>251.3928913</c:v>
                </c:pt>
                <c:pt idx="8213">
                  <c:v>251.49777459999999</c:v>
                </c:pt>
                <c:pt idx="8214">
                  <c:v>251.36799819999999</c:v>
                </c:pt>
                <c:pt idx="8215">
                  <c:v>251.3684863</c:v>
                </c:pt>
                <c:pt idx="8216">
                  <c:v>251.3795442</c:v>
                </c:pt>
                <c:pt idx="8217">
                  <c:v>251.40277840000002</c:v>
                </c:pt>
                <c:pt idx="8218">
                  <c:v>251.54430790000001</c:v>
                </c:pt>
                <c:pt idx="8219">
                  <c:v>251.54910150000001</c:v>
                </c:pt>
                <c:pt idx="8220">
                  <c:v>251.51276380000002</c:v>
                </c:pt>
                <c:pt idx="8221">
                  <c:v>251.6313394</c:v>
                </c:pt>
                <c:pt idx="8222">
                  <c:v>251.49029250000001</c:v>
                </c:pt>
                <c:pt idx="8223">
                  <c:v>251.5522196</c:v>
                </c:pt>
                <c:pt idx="8224">
                  <c:v>251.50856530000001</c:v>
                </c:pt>
                <c:pt idx="8225">
                  <c:v>251.652748</c:v>
                </c:pt>
                <c:pt idx="8226">
                  <c:v>251.64138790000001</c:v>
                </c:pt>
                <c:pt idx="8227">
                  <c:v>251.6545931</c:v>
                </c:pt>
                <c:pt idx="8228">
                  <c:v>251.35392080000003</c:v>
                </c:pt>
                <c:pt idx="8229">
                  <c:v>251.36218740000001</c:v>
                </c:pt>
                <c:pt idx="8230">
                  <c:v>251.4504451</c:v>
                </c:pt>
                <c:pt idx="8231">
                  <c:v>251.38376909999999</c:v>
                </c:pt>
                <c:pt idx="8232">
                  <c:v>251.34198509999999</c:v>
                </c:pt>
                <c:pt idx="8233">
                  <c:v>251.31971780000001</c:v>
                </c:pt>
                <c:pt idx="8234">
                  <c:v>251.26884319999999</c:v>
                </c:pt>
                <c:pt idx="8235">
                  <c:v>251.48498269999999</c:v>
                </c:pt>
                <c:pt idx="8236">
                  <c:v>251.42111130000001</c:v>
                </c:pt>
                <c:pt idx="8237">
                  <c:v>251.3614311</c:v>
                </c:pt>
                <c:pt idx="8238">
                  <c:v>251.32840090000002</c:v>
                </c:pt>
                <c:pt idx="8239">
                  <c:v>251.26750519999999</c:v>
                </c:pt>
                <c:pt idx="8240">
                  <c:v>251.22478630000001</c:v>
                </c:pt>
                <c:pt idx="8241">
                  <c:v>251.15854880000001</c:v>
                </c:pt>
                <c:pt idx="8242">
                  <c:v>251.13320659999999</c:v>
                </c:pt>
                <c:pt idx="8243">
                  <c:v>251.10716249999999</c:v>
                </c:pt>
                <c:pt idx="8244">
                  <c:v>250.88795019999998</c:v>
                </c:pt>
                <c:pt idx="8245">
                  <c:v>251.0488939</c:v>
                </c:pt>
                <c:pt idx="8246">
                  <c:v>250.93133069999999</c:v>
                </c:pt>
                <c:pt idx="8247">
                  <c:v>250.90112690000001</c:v>
                </c:pt>
                <c:pt idx="8248">
                  <c:v>251.1557589</c:v>
                </c:pt>
                <c:pt idx="8249">
                  <c:v>250.925974</c:v>
                </c:pt>
                <c:pt idx="8250">
                  <c:v>251.0293839</c:v>
                </c:pt>
                <c:pt idx="8251">
                  <c:v>251.027308</c:v>
                </c:pt>
                <c:pt idx="8252">
                  <c:v>251.06760019999999</c:v>
                </c:pt>
                <c:pt idx="8253">
                  <c:v>251.07103599999999</c:v>
                </c:pt>
                <c:pt idx="8254">
                  <c:v>250.90821069999998</c:v>
                </c:pt>
                <c:pt idx="8255">
                  <c:v>250.98041030000002</c:v>
                </c:pt>
                <c:pt idx="8256">
                  <c:v>251.04881900000001</c:v>
                </c:pt>
                <c:pt idx="8257">
                  <c:v>251.06186259999998</c:v>
                </c:pt>
                <c:pt idx="8258">
                  <c:v>250.9970998</c:v>
                </c:pt>
                <c:pt idx="8259">
                  <c:v>251.089451</c:v>
                </c:pt>
                <c:pt idx="8260">
                  <c:v>250.88455709999999</c:v>
                </c:pt>
                <c:pt idx="8261">
                  <c:v>250.772401</c:v>
                </c:pt>
                <c:pt idx="8262">
                  <c:v>250.7603537</c:v>
                </c:pt>
                <c:pt idx="8263">
                  <c:v>250.7607558</c:v>
                </c:pt>
                <c:pt idx="8264">
                  <c:v>250.84812740000001</c:v>
                </c:pt>
                <c:pt idx="8265">
                  <c:v>250.82926850000001</c:v>
                </c:pt>
                <c:pt idx="8266">
                  <c:v>250.82002890000001</c:v>
                </c:pt>
                <c:pt idx="8267">
                  <c:v>250.8853632</c:v>
                </c:pt>
                <c:pt idx="8268">
                  <c:v>250.8017682</c:v>
                </c:pt>
                <c:pt idx="8269">
                  <c:v>250.92232730000001</c:v>
                </c:pt>
                <c:pt idx="8270">
                  <c:v>251.07508490000001</c:v>
                </c:pt>
                <c:pt idx="8271">
                  <c:v>250.8757918</c:v>
                </c:pt>
                <c:pt idx="8272">
                  <c:v>251.1132925</c:v>
                </c:pt>
                <c:pt idx="8273">
                  <c:v>250.9867041</c:v>
                </c:pt>
                <c:pt idx="8274">
                  <c:v>251.08569489999999</c:v>
                </c:pt>
                <c:pt idx="8275">
                  <c:v>250.99869530000001</c:v>
                </c:pt>
                <c:pt idx="8276">
                  <c:v>250.94890150000001</c:v>
                </c:pt>
                <c:pt idx="8277">
                  <c:v>250.79824680000002</c:v>
                </c:pt>
                <c:pt idx="8278">
                  <c:v>250.8596537</c:v>
                </c:pt>
                <c:pt idx="8279">
                  <c:v>251.00166719999999</c:v>
                </c:pt>
                <c:pt idx="8280">
                  <c:v>251.12325190000001</c:v>
                </c:pt>
                <c:pt idx="8281">
                  <c:v>250.91252309999999</c:v>
                </c:pt>
                <c:pt idx="8282">
                  <c:v>250.97215509999998</c:v>
                </c:pt>
                <c:pt idx="8283">
                  <c:v>250.79236559999998</c:v>
                </c:pt>
                <c:pt idx="8284">
                  <c:v>251.02310230000001</c:v>
                </c:pt>
                <c:pt idx="8285">
                  <c:v>250.98134109999998</c:v>
                </c:pt>
                <c:pt idx="8286">
                  <c:v>251.11283280000001</c:v>
                </c:pt>
                <c:pt idx="8287">
                  <c:v>250.9126899</c:v>
                </c:pt>
                <c:pt idx="8288">
                  <c:v>250.92966799999999</c:v>
                </c:pt>
                <c:pt idx="8289">
                  <c:v>250.95275000000001</c:v>
                </c:pt>
                <c:pt idx="8290">
                  <c:v>250.8317012</c:v>
                </c:pt>
                <c:pt idx="8291">
                  <c:v>250.73610619999999</c:v>
                </c:pt>
                <c:pt idx="8292">
                  <c:v>250.58776040000001</c:v>
                </c:pt>
                <c:pt idx="8293">
                  <c:v>250.71732600000001</c:v>
                </c:pt>
                <c:pt idx="8294">
                  <c:v>250.4898154</c:v>
                </c:pt>
                <c:pt idx="8295">
                  <c:v>250.5550915</c:v>
                </c:pt>
                <c:pt idx="8296">
                  <c:v>250.42213390000001</c:v>
                </c:pt>
                <c:pt idx="8297">
                  <c:v>250.46089380000001</c:v>
                </c:pt>
                <c:pt idx="8298">
                  <c:v>250.56058180000002</c:v>
                </c:pt>
                <c:pt idx="8299">
                  <c:v>250.48503650000001</c:v>
                </c:pt>
                <c:pt idx="8300">
                  <c:v>250.4740592</c:v>
                </c:pt>
                <c:pt idx="8301">
                  <c:v>250.5618394</c:v>
                </c:pt>
                <c:pt idx="8302">
                  <c:v>250.7068788</c:v>
                </c:pt>
                <c:pt idx="8303">
                  <c:v>250.84435099999999</c:v>
                </c:pt>
                <c:pt idx="8304">
                  <c:v>250.8112868</c:v>
                </c:pt>
                <c:pt idx="8305">
                  <c:v>250.7283228</c:v>
                </c:pt>
                <c:pt idx="8306">
                  <c:v>250.8194915</c:v>
                </c:pt>
                <c:pt idx="8307">
                  <c:v>250.85213949999999</c:v>
                </c:pt>
                <c:pt idx="8308">
                  <c:v>250.87546940000001</c:v>
                </c:pt>
                <c:pt idx="8309">
                  <c:v>250.59574050000001</c:v>
                </c:pt>
                <c:pt idx="8310">
                  <c:v>250.5373324</c:v>
                </c:pt>
                <c:pt idx="8311">
                  <c:v>250.5687044</c:v>
                </c:pt>
                <c:pt idx="8312">
                  <c:v>250.7186533</c:v>
                </c:pt>
                <c:pt idx="8313">
                  <c:v>250.7951233</c:v>
                </c:pt>
                <c:pt idx="8314">
                  <c:v>250.8754941</c:v>
                </c:pt>
                <c:pt idx="8315">
                  <c:v>250.8415789</c:v>
                </c:pt>
                <c:pt idx="8316">
                  <c:v>251.0732501</c:v>
                </c:pt>
                <c:pt idx="8317">
                  <c:v>250.8684523</c:v>
                </c:pt>
                <c:pt idx="8318">
                  <c:v>250.69805289999999</c:v>
                </c:pt>
                <c:pt idx="8319">
                  <c:v>250.8754237</c:v>
                </c:pt>
                <c:pt idx="8320">
                  <c:v>250.64998199999999</c:v>
                </c:pt>
                <c:pt idx="8321">
                  <c:v>250.88041040000002</c:v>
                </c:pt>
                <c:pt idx="8322">
                  <c:v>250.8179293</c:v>
                </c:pt>
                <c:pt idx="8323">
                  <c:v>250.88119330000001</c:v>
                </c:pt>
                <c:pt idx="8324">
                  <c:v>250.74002369999999</c:v>
                </c:pt>
                <c:pt idx="8325">
                  <c:v>250.78654619999998</c:v>
                </c:pt>
                <c:pt idx="8326">
                  <c:v>250.81855480000002</c:v>
                </c:pt>
                <c:pt idx="8327">
                  <c:v>250.60162640000001</c:v>
                </c:pt>
                <c:pt idx="8328">
                  <c:v>250.66680919999999</c:v>
                </c:pt>
                <c:pt idx="8329">
                  <c:v>250.79087469999999</c:v>
                </c:pt>
                <c:pt idx="8330">
                  <c:v>250.71236809999999</c:v>
                </c:pt>
                <c:pt idx="8331">
                  <c:v>250.71469330000002</c:v>
                </c:pt>
                <c:pt idx="8332">
                  <c:v>250.79196300000001</c:v>
                </c:pt>
                <c:pt idx="8333">
                  <c:v>250.91221869999998</c:v>
                </c:pt>
                <c:pt idx="8334">
                  <c:v>250.66625980000001</c:v>
                </c:pt>
                <c:pt idx="8335">
                  <c:v>250.9561353</c:v>
                </c:pt>
                <c:pt idx="8336">
                  <c:v>250.69163649999999</c:v>
                </c:pt>
                <c:pt idx="8337">
                  <c:v>251.03669310000001</c:v>
                </c:pt>
                <c:pt idx="8338">
                  <c:v>250.8734202</c:v>
                </c:pt>
                <c:pt idx="8339">
                  <c:v>250.8884444</c:v>
                </c:pt>
                <c:pt idx="8340">
                  <c:v>250.85894149999999</c:v>
                </c:pt>
                <c:pt idx="8341">
                  <c:v>250.69491730000001</c:v>
                </c:pt>
                <c:pt idx="8342">
                  <c:v>250.92020340000002</c:v>
                </c:pt>
                <c:pt idx="8343">
                  <c:v>250.7835796</c:v>
                </c:pt>
                <c:pt idx="8344">
                  <c:v>250.72441409999999</c:v>
                </c:pt>
                <c:pt idx="8345">
                  <c:v>250.5374066</c:v>
                </c:pt>
                <c:pt idx="8346">
                  <c:v>250.7111093</c:v>
                </c:pt>
                <c:pt idx="8347">
                  <c:v>250.67034719999998</c:v>
                </c:pt>
                <c:pt idx="8348">
                  <c:v>250.6705422</c:v>
                </c:pt>
                <c:pt idx="8349">
                  <c:v>250.7143945</c:v>
                </c:pt>
                <c:pt idx="8350">
                  <c:v>250.77714030000001</c:v>
                </c:pt>
                <c:pt idx="8351">
                  <c:v>250.608463</c:v>
                </c:pt>
                <c:pt idx="8352">
                  <c:v>250.56192609999999</c:v>
                </c:pt>
                <c:pt idx="8353">
                  <c:v>250.44235080000001</c:v>
                </c:pt>
                <c:pt idx="8354">
                  <c:v>250.61901040000001</c:v>
                </c:pt>
                <c:pt idx="8355">
                  <c:v>250.50201989999999</c:v>
                </c:pt>
                <c:pt idx="8356">
                  <c:v>250.55812700000001</c:v>
                </c:pt>
                <c:pt idx="8357">
                  <c:v>250.24199250000001</c:v>
                </c:pt>
                <c:pt idx="8358">
                  <c:v>250.39586389999999</c:v>
                </c:pt>
                <c:pt idx="8359">
                  <c:v>250.42485490000001</c:v>
                </c:pt>
                <c:pt idx="8360">
                  <c:v>250.47729559999999</c:v>
                </c:pt>
                <c:pt idx="8361">
                  <c:v>250.38231580000001</c:v>
                </c:pt>
                <c:pt idx="8362">
                  <c:v>250.526307</c:v>
                </c:pt>
                <c:pt idx="8363">
                  <c:v>250.33106509999999</c:v>
                </c:pt>
                <c:pt idx="8364">
                  <c:v>250.3799272</c:v>
                </c:pt>
                <c:pt idx="8365">
                  <c:v>250.39481230000001</c:v>
                </c:pt>
                <c:pt idx="8366">
                  <c:v>250.34731430000002</c:v>
                </c:pt>
                <c:pt idx="8367">
                  <c:v>250.29335519999998</c:v>
                </c:pt>
                <c:pt idx="8368">
                  <c:v>250.53859800000001</c:v>
                </c:pt>
                <c:pt idx="8369">
                  <c:v>250.5082736</c:v>
                </c:pt>
                <c:pt idx="8370">
                  <c:v>250.40852759999999</c:v>
                </c:pt>
                <c:pt idx="8371">
                  <c:v>250.51629790000001</c:v>
                </c:pt>
                <c:pt idx="8372">
                  <c:v>250.415863</c:v>
                </c:pt>
                <c:pt idx="8373">
                  <c:v>250.54513219999998</c:v>
                </c:pt>
                <c:pt idx="8374">
                  <c:v>250.20018999999999</c:v>
                </c:pt>
                <c:pt idx="8375">
                  <c:v>250.48600719999999</c:v>
                </c:pt>
                <c:pt idx="8376">
                  <c:v>250.25885700000001</c:v>
                </c:pt>
                <c:pt idx="8377">
                  <c:v>250.31883859999999</c:v>
                </c:pt>
                <c:pt idx="8378">
                  <c:v>250.2507209</c:v>
                </c:pt>
                <c:pt idx="8379">
                  <c:v>250.2534465</c:v>
                </c:pt>
                <c:pt idx="8380">
                  <c:v>250.33748890000001</c:v>
                </c:pt>
                <c:pt idx="8381">
                  <c:v>250.34819009999998</c:v>
                </c:pt>
                <c:pt idx="8382">
                  <c:v>250.1485376</c:v>
                </c:pt>
                <c:pt idx="8383">
                  <c:v>250.16412969999999</c:v>
                </c:pt>
                <c:pt idx="8384">
                  <c:v>250.30803609999998</c:v>
                </c:pt>
                <c:pt idx="8385">
                  <c:v>250.26692169999998</c:v>
                </c:pt>
                <c:pt idx="8386">
                  <c:v>250.02855369999997</c:v>
                </c:pt>
                <c:pt idx="8387">
                  <c:v>250.15802169999998</c:v>
                </c:pt>
                <c:pt idx="8388">
                  <c:v>250.17107919999998</c:v>
                </c:pt>
                <c:pt idx="8389">
                  <c:v>249.9853085</c:v>
                </c:pt>
                <c:pt idx="8390">
                  <c:v>249.90136340000001</c:v>
                </c:pt>
                <c:pt idx="8391">
                  <c:v>249.93543269999998</c:v>
                </c:pt>
                <c:pt idx="8392">
                  <c:v>250.0924675</c:v>
                </c:pt>
                <c:pt idx="8393">
                  <c:v>250.23307199999999</c:v>
                </c:pt>
                <c:pt idx="8394">
                  <c:v>250.24794249999999</c:v>
                </c:pt>
                <c:pt idx="8395">
                  <c:v>250.06261860000001</c:v>
                </c:pt>
                <c:pt idx="8396">
                  <c:v>250.13178169999998</c:v>
                </c:pt>
                <c:pt idx="8397">
                  <c:v>250.22711190000001</c:v>
                </c:pt>
                <c:pt idx="8398">
                  <c:v>250.04047750000001</c:v>
                </c:pt>
                <c:pt idx="8399">
                  <c:v>250.08477400000001</c:v>
                </c:pt>
                <c:pt idx="8400">
                  <c:v>250.03113250000001</c:v>
                </c:pt>
                <c:pt idx="8401">
                  <c:v>250.05315250000001</c:v>
                </c:pt>
                <c:pt idx="8402">
                  <c:v>250.16027319999998</c:v>
                </c:pt>
                <c:pt idx="8403">
                  <c:v>250.07765430000001</c:v>
                </c:pt>
                <c:pt idx="8404">
                  <c:v>249.9046037</c:v>
                </c:pt>
                <c:pt idx="8405">
                  <c:v>249.84446269999998</c:v>
                </c:pt>
                <c:pt idx="8406">
                  <c:v>250.03287730000002</c:v>
                </c:pt>
                <c:pt idx="8407">
                  <c:v>250.16720190000001</c:v>
                </c:pt>
                <c:pt idx="8408">
                  <c:v>250.2510001</c:v>
                </c:pt>
                <c:pt idx="8409">
                  <c:v>250.26716089999999</c:v>
                </c:pt>
                <c:pt idx="8410">
                  <c:v>250.0845952</c:v>
                </c:pt>
                <c:pt idx="8411">
                  <c:v>249.97282340000001</c:v>
                </c:pt>
                <c:pt idx="8412">
                  <c:v>250.00199119999999</c:v>
                </c:pt>
                <c:pt idx="8413">
                  <c:v>250.04469259999999</c:v>
                </c:pt>
                <c:pt idx="8414">
                  <c:v>249.98900409999999</c:v>
                </c:pt>
                <c:pt idx="8415">
                  <c:v>249.9954051</c:v>
                </c:pt>
                <c:pt idx="8416">
                  <c:v>249.95077069999999</c:v>
                </c:pt>
                <c:pt idx="8417">
                  <c:v>249.8154279</c:v>
                </c:pt>
                <c:pt idx="8418">
                  <c:v>249.95515940000001</c:v>
                </c:pt>
                <c:pt idx="8419">
                  <c:v>249.90856109999999</c:v>
                </c:pt>
                <c:pt idx="8420">
                  <c:v>249.99111590000001</c:v>
                </c:pt>
                <c:pt idx="8421">
                  <c:v>249.8988616</c:v>
                </c:pt>
                <c:pt idx="8422">
                  <c:v>249.83322809999999</c:v>
                </c:pt>
                <c:pt idx="8423">
                  <c:v>249.89684080000001</c:v>
                </c:pt>
                <c:pt idx="8424">
                  <c:v>250.10991380000002</c:v>
                </c:pt>
                <c:pt idx="8425">
                  <c:v>249.9392009</c:v>
                </c:pt>
                <c:pt idx="8426">
                  <c:v>249.8239677</c:v>
                </c:pt>
                <c:pt idx="8427">
                  <c:v>249.87190430000001</c:v>
                </c:pt>
                <c:pt idx="8428">
                  <c:v>249.82458119999998</c:v>
                </c:pt>
                <c:pt idx="8429">
                  <c:v>249.8330397</c:v>
                </c:pt>
                <c:pt idx="8430">
                  <c:v>249.7672881</c:v>
                </c:pt>
                <c:pt idx="8431">
                  <c:v>250.0341214</c:v>
                </c:pt>
                <c:pt idx="8432">
                  <c:v>249.96072100000001</c:v>
                </c:pt>
                <c:pt idx="8433">
                  <c:v>249.9577391</c:v>
                </c:pt>
                <c:pt idx="8434">
                  <c:v>249.86748249999999</c:v>
                </c:pt>
                <c:pt idx="8435">
                  <c:v>249.82216530000002</c:v>
                </c:pt>
                <c:pt idx="8436">
                  <c:v>249.7748575</c:v>
                </c:pt>
                <c:pt idx="8437">
                  <c:v>249.87209609999999</c:v>
                </c:pt>
                <c:pt idx="8438">
                  <c:v>249.8251204</c:v>
                </c:pt>
                <c:pt idx="8439">
                  <c:v>249.59552500000001</c:v>
                </c:pt>
                <c:pt idx="8440">
                  <c:v>249.85550990000002</c:v>
                </c:pt>
                <c:pt idx="8441">
                  <c:v>249.78286</c:v>
                </c:pt>
                <c:pt idx="8442">
                  <c:v>249.63033380000002</c:v>
                </c:pt>
                <c:pt idx="8443">
                  <c:v>249.4228865</c:v>
                </c:pt>
                <c:pt idx="8444">
                  <c:v>249.64471680000003</c:v>
                </c:pt>
                <c:pt idx="8445">
                  <c:v>249.60375099999999</c:v>
                </c:pt>
                <c:pt idx="8446">
                  <c:v>249.87603280000002</c:v>
                </c:pt>
                <c:pt idx="8447">
                  <c:v>249.83872430000002</c:v>
                </c:pt>
                <c:pt idx="8448">
                  <c:v>249.87997969999998</c:v>
                </c:pt>
                <c:pt idx="8449">
                  <c:v>249.8114904</c:v>
                </c:pt>
                <c:pt idx="8450">
                  <c:v>249.87790769999998</c:v>
                </c:pt>
                <c:pt idx="8451">
                  <c:v>249.88452140000001</c:v>
                </c:pt>
                <c:pt idx="8452">
                  <c:v>249.82250430000002</c:v>
                </c:pt>
                <c:pt idx="8453">
                  <c:v>249.7132197</c:v>
                </c:pt>
                <c:pt idx="8454">
                  <c:v>249.60513549999999</c:v>
                </c:pt>
                <c:pt idx="8455">
                  <c:v>249.80209169999998</c:v>
                </c:pt>
                <c:pt idx="8456">
                  <c:v>249.74041540000002</c:v>
                </c:pt>
                <c:pt idx="8457">
                  <c:v>249.98061440000001</c:v>
                </c:pt>
                <c:pt idx="8458">
                  <c:v>249.87484669999998</c:v>
                </c:pt>
                <c:pt idx="8459">
                  <c:v>249.8653564</c:v>
                </c:pt>
                <c:pt idx="8460">
                  <c:v>249.92238359999999</c:v>
                </c:pt>
                <c:pt idx="8461">
                  <c:v>249.95211449999999</c:v>
                </c:pt>
                <c:pt idx="8462">
                  <c:v>249.98070769999998</c:v>
                </c:pt>
                <c:pt idx="8463">
                  <c:v>249.75998490000001</c:v>
                </c:pt>
                <c:pt idx="8464">
                  <c:v>249.66550799999999</c:v>
                </c:pt>
                <c:pt idx="8465">
                  <c:v>249.62712480000002</c:v>
                </c:pt>
                <c:pt idx="8466">
                  <c:v>249.54995030000001</c:v>
                </c:pt>
                <c:pt idx="8467">
                  <c:v>249.53157390000001</c:v>
                </c:pt>
                <c:pt idx="8468">
                  <c:v>249.50727219999999</c:v>
                </c:pt>
                <c:pt idx="8469">
                  <c:v>249.60469280000001</c:v>
                </c:pt>
                <c:pt idx="8470">
                  <c:v>249.967185</c:v>
                </c:pt>
                <c:pt idx="8471">
                  <c:v>249.7768031</c:v>
                </c:pt>
                <c:pt idx="8472">
                  <c:v>249.74741219999999</c:v>
                </c:pt>
                <c:pt idx="8473">
                  <c:v>249.85723659999999</c:v>
                </c:pt>
                <c:pt idx="8474">
                  <c:v>249.58206759999999</c:v>
                </c:pt>
                <c:pt idx="8475">
                  <c:v>249.51145249999999</c:v>
                </c:pt>
                <c:pt idx="8476">
                  <c:v>249.7237643</c:v>
                </c:pt>
                <c:pt idx="8477">
                  <c:v>249.79537019999998</c:v>
                </c:pt>
                <c:pt idx="8478">
                  <c:v>249.72685130000002</c:v>
                </c:pt>
                <c:pt idx="8479">
                  <c:v>249.61862640000001</c:v>
                </c:pt>
                <c:pt idx="8480">
                  <c:v>249.67669569999998</c:v>
                </c:pt>
                <c:pt idx="8481">
                  <c:v>249.70078240000001</c:v>
                </c:pt>
                <c:pt idx="8482">
                  <c:v>249.72323950000001</c:v>
                </c:pt>
                <c:pt idx="8483">
                  <c:v>249.43276299999999</c:v>
                </c:pt>
                <c:pt idx="8484">
                  <c:v>249.59070500000001</c:v>
                </c:pt>
                <c:pt idx="8485">
                  <c:v>249.70214469999999</c:v>
                </c:pt>
                <c:pt idx="8486">
                  <c:v>249.65077719999999</c:v>
                </c:pt>
                <c:pt idx="8487">
                  <c:v>249.64774610000001</c:v>
                </c:pt>
                <c:pt idx="8488">
                  <c:v>249.6770712</c:v>
                </c:pt>
                <c:pt idx="8489">
                  <c:v>249.63830290000001</c:v>
                </c:pt>
                <c:pt idx="8490">
                  <c:v>249.72642430000002</c:v>
                </c:pt>
                <c:pt idx="8491">
                  <c:v>249.59971049999999</c:v>
                </c:pt>
                <c:pt idx="8492">
                  <c:v>249.80721840000001</c:v>
                </c:pt>
                <c:pt idx="8493">
                  <c:v>249.68936149999999</c:v>
                </c:pt>
                <c:pt idx="8494">
                  <c:v>249.49893710000001</c:v>
                </c:pt>
                <c:pt idx="8495">
                  <c:v>249.60266490000001</c:v>
                </c:pt>
                <c:pt idx="8496">
                  <c:v>249.36728309999998</c:v>
                </c:pt>
                <c:pt idx="8497">
                  <c:v>249.50679259999998</c:v>
                </c:pt>
                <c:pt idx="8498">
                  <c:v>249.5273224</c:v>
                </c:pt>
                <c:pt idx="8499">
                  <c:v>249.556352</c:v>
                </c:pt>
                <c:pt idx="8500">
                  <c:v>249.48271930000001</c:v>
                </c:pt>
                <c:pt idx="8501">
                  <c:v>249.36141330000001</c:v>
                </c:pt>
                <c:pt idx="8502">
                  <c:v>249.43279559999999</c:v>
                </c:pt>
                <c:pt idx="8503">
                  <c:v>249.2454893</c:v>
                </c:pt>
                <c:pt idx="8504">
                  <c:v>249.45544000000001</c:v>
                </c:pt>
                <c:pt idx="8505">
                  <c:v>249.41938290000002</c:v>
                </c:pt>
                <c:pt idx="8506">
                  <c:v>249.55056969999998</c:v>
                </c:pt>
                <c:pt idx="8507">
                  <c:v>249.44741169999998</c:v>
                </c:pt>
                <c:pt idx="8508">
                  <c:v>249.51803669999998</c:v>
                </c:pt>
                <c:pt idx="8509">
                  <c:v>249.25205259999998</c:v>
                </c:pt>
                <c:pt idx="8510">
                  <c:v>249.12941619999998</c:v>
                </c:pt>
                <c:pt idx="8511">
                  <c:v>249.1602345</c:v>
                </c:pt>
                <c:pt idx="8512">
                  <c:v>249.11136119999998</c:v>
                </c:pt>
                <c:pt idx="8513">
                  <c:v>249.15087349999999</c:v>
                </c:pt>
                <c:pt idx="8514">
                  <c:v>249.22171890000001</c:v>
                </c:pt>
                <c:pt idx="8515">
                  <c:v>249.20756169999999</c:v>
                </c:pt>
                <c:pt idx="8516">
                  <c:v>249.086355</c:v>
                </c:pt>
                <c:pt idx="8517">
                  <c:v>249.14642130000001</c:v>
                </c:pt>
                <c:pt idx="8518">
                  <c:v>249.29564969999998</c:v>
                </c:pt>
                <c:pt idx="8519">
                  <c:v>249.23943740000001</c:v>
                </c:pt>
                <c:pt idx="8520">
                  <c:v>249.2800039</c:v>
                </c:pt>
                <c:pt idx="8521">
                  <c:v>249.32280850000001</c:v>
                </c:pt>
                <c:pt idx="8522">
                  <c:v>249.1541881</c:v>
                </c:pt>
                <c:pt idx="8523">
                  <c:v>249.39225350000001</c:v>
                </c:pt>
                <c:pt idx="8524">
                  <c:v>249.29992959999998</c:v>
                </c:pt>
                <c:pt idx="8525">
                  <c:v>249.31754140000001</c:v>
                </c:pt>
                <c:pt idx="8526">
                  <c:v>249.2093873</c:v>
                </c:pt>
                <c:pt idx="8527">
                  <c:v>249.24341669999998</c:v>
                </c:pt>
                <c:pt idx="8528">
                  <c:v>249.0884154</c:v>
                </c:pt>
                <c:pt idx="8529">
                  <c:v>249.18573409999999</c:v>
                </c:pt>
                <c:pt idx="8530">
                  <c:v>249.263622</c:v>
                </c:pt>
                <c:pt idx="8531">
                  <c:v>249.19529900000001</c:v>
                </c:pt>
                <c:pt idx="8532">
                  <c:v>248.98580809999999</c:v>
                </c:pt>
                <c:pt idx="8533">
                  <c:v>249.13146230000001</c:v>
                </c:pt>
                <c:pt idx="8534">
                  <c:v>249.22865150000001</c:v>
                </c:pt>
                <c:pt idx="8535">
                  <c:v>249.24527940000002</c:v>
                </c:pt>
                <c:pt idx="8536">
                  <c:v>249.01962399999999</c:v>
                </c:pt>
                <c:pt idx="8537">
                  <c:v>249.11143030000002</c:v>
                </c:pt>
                <c:pt idx="8538">
                  <c:v>249.032398</c:v>
                </c:pt>
                <c:pt idx="8539">
                  <c:v>248.98341009999999</c:v>
                </c:pt>
                <c:pt idx="8540">
                  <c:v>249.11690630000001</c:v>
                </c:pt>
                <c:pt idx="8541">
                  <c:v>249.08822549999999</c:v>
                </c:pt>
                <c:pt idx="8542">
                  <c:v>249.05265919999999</c:v>
                </c:pt>
                <c:pt idx="8543">
                  <c:v>248.95492859999999</c:v>
                </c:pt>
                <c:pt idx="8544">
                  <c:v>249.0937021</c:v>
                </c:pt>
                <c:pt idx="8545">
                  <c:v>249.25752069999999</c:v>
                </c:pt>
                <c:pt idx="8546">
                  <c:v>249.15360180000002</c:v>
                </c:pt>
                <c:pt idx="8547">
                  <c:v>249.2239189</c:v>
                </c:pt>
                <c:pt idx="8548">
                  <c:v>249.41819409999999</c:v>
                </c:pt>
                <c:pt idx="8549">
                  <c:v>249.13942690000002</c:v>
                </c:pt>
                <c:pt idx="8550">
                  <c:v>249.13818840000002</c:v>
                </c:pt>
                <c:pt idx="8551">
                  <c:v>249.21204259999999</c:v>
                </c:pt>
                <c:pt idx="8552">
                  <c:v>249.13584349999999</c:v>
                </c:pt>
                <c:pt idx="8553">
                  <c:v>248.9511828</c:v>
                </c:pt>
                <c:pt idx="8554">
                  <c:v>249.11799530000002</c:v>
                </c:pt>
                <c:pt idx="8555">
                  <c:v>248.9939224</c:v>
                </c:pt>
                <c:pt idx="8556">
                  <c:v>248.90697589999999</c:v>
                </c:pt>
                <c:pt idx="8557">
                  <c:v>248.94385740000001</c:v>
                </c:pt>
                <c:pt idx="8558">
                  <c:v>248.97479030000002</c:v>
                </c:pt>
                <c:pt idx="8559">
                  <c:v>249.00904790000001</c:v>
                </c:pt>
                <c:pt idx="8560">
                  <c:v>248.91498919999998</c:v>
                </c:pt>
                <c:pt idx="8561">
                  <c:v>248.87171669999998</c:v>
                </c:pt>
                <c:pt idx="8562">
                  <c:v>248.74249180000001</c:v>
                </c:pt>
                <c:pt idx="8563">
                  <c:v>248.94624580000001</c:v>
                </c:pt>
                <c:pt idx="8564">
                  <c:v>248.96223890000002</c:v>
                </c:pt>
                <c:pt idx="8565">
                  <c:v>248.9177699</c:v>
                </c:pt>
                <c:pt idx="8566">
                  <c:v>248.82391799999999</c:v>
                </c:pt>
                <c:pt idx="8567">
                  <c:v>248.85236359999999</c:v>
                </c:pt>
                <c:pt idx="8568">
                  <c:v>249.0325301</c:v>
                </c:pt>
                <c:pt idx="8569">
                  <c:v>248.95434469999998</c:v>
                </c:pt>
                <c:pt idx="8570">
                  <c:v>248.92759469999999</c:v>
                </c:pt>
                <c:pt idx="8571">
                  <c:v>248.87488059999998</c:v>
                </c:pt>
                <c:pt idx="8572">
                  <c:v>248.8907337</c:v>
                </c:pt>
                <c:pt idx="8573">
                  <c:v>248.85628590000002</c:v>
                </c:pt>
                <c:pt idx="8574">
                  <c:v>248.92066199999999</c:v>
                </c:pt>
                <c:pt idx="8575">
                  <c:v>248.96625119999999</c:v>
                </c:pt>
                <c:pt idx="8576">
                  <c:v>248.9053261</c:v>
                </c:pt>
                <c:pt idx="8577">
                  <c:v>248.93921930000002</c:v>
                </c:pt>
                <c:pt idx="8578">
                  <c:v>248.76061390000001</c:v>
                </c:pt>
                <c:pt idx="8579">
                  <c:v>248.68744849999999</c:v>
                </c:pt>
                <c:pt idx="8580">
                  <c:v>248.82283240000001</c:v>
                </c:pt>
                <c:pt idx="8581">
                  <c:v>248.7583534</c:v>
                </c:pt>
                <c:pt idx="8582">
                  <c:v>248.82897530000002</c:v>
                </c:pt>
                <c:pt idx="8583">
                  <c:v>248.6519294</c:v>
                </c:pt>
                <c:pt idx="8584">
                  <c:v>248.76706830000001</c:v>
                </c:pt>
                <c:pt idx="8585">
                  <c:v>248.8281696</c:v>
                </c:pt>
                <c:pt idx="8586">
                  <c:v>248.8058881</c:v>
                </c:pt>
                <c:pt idx="8587">
                  <c:v>248.8307992</c:v>
                </c:pt>
                <c:pt idx="8588">
                  <c:v>248.92290019999999</c:v>
                </c:pt>
                <c:pt idx="8589">
                  <c:v>248.77636899999999</c:v>
                </c:pt>
                <c:pt idx="8590">
                  <c:v>248.90501990000001</c:v>
                </c:pt>
                <c:pt idx="8591">
                  <c:v>248.9309293</c:v>
                </c:pt>
                <c:pt idx="8592">
                  <c:v>248.80955319999998</c:v>
                </c:pt>
                <c:pt idx="8593">
                  <c:v>248.85779640000001</c:v>
                </c:pt>
                <c:pt idx="8594">
                  <c:v>248.36881149999999</c:v>
                </c:pt>
                <c:pt idx="8595">
                  <c:v>248.39586830000002</c:v>
                </c:pt>
                <c:pt idx="8596">
                  <c:v>248.485266</c:v>
                </c:pt>
                <c:pt idx="8597">
                  <c:v>248.81646259999999</c:v>
                </c:pt>
                <c:pt idx="8598">
                  <c:v>248.67493869999998</c:v>
                </c:pt>
                <c:pt idx="8599">
                  <c:v>248.50002019999999</c:v>
                </c:pt>
                <c:pt idx="8600">
                  <c:v>248.4586884</c:v>
                </c:pt>
                <c:pt idx="8601">
                  <c:v>248.60248050000001</c:v>
                </c:pt>
                <c:pt idx="8602">
                  <c:v>248.48739609999998</c:v>
                </c:pt>
                <c:pt idx="8603">
                  <c:v>248.39555430000001</c:v>
                </c:pt>
                <c:pt idx="8604">
                  <c:v>248.43507199999999</c:v>
                </c:pt>
                <c:pt idx="8605">
                  <c:v>248.6745694</c:v>
                </c:pt>
                <c:pt idx="8606">
                  <c:v>248.63895590000001</c:v>
                </c:pt>
                <c:pt idx="8607">
                  <c:v>248.5858379</c:v>
                </c:pt>
                <c:pt idx="8608">
                  <c:v>248.61154009999998</c:v>
                </c:pt>
                <c:pt idx="8609">
                  <c:v>248.5935719</c:v>
                </c:pt>
                <c:pt idx="8610">
                  <c:v>248.70755880000002</c:v>
                </c:pt>
                <c:pt idx="8611">
                  <c:v>248.4799166</c:v>
                </c:pt>
                <c:pt idx="8612">
                  <c:v>248.54814300000001</c:v>
                </c:pt>
                <c:pt idx="8613">
                  <c:v>248.68175919999999</c:v>
                </c:pt>
                <c:pt idx="8614">
                  <c:v>248.5648334</c:v>
                </c:pt>
                <c:pt idx="8615">
                  <c:v>248.68907380000002</c:v>
                </c:pt>
                <c:pt idx="8616">
                  <c:v>248.5697888</c:v>
                </c:pt>
                <c:pt idx="8617">
                  <c:v>248.4794875</c:v>
                </c:pt>
                <c:pt idx="8618">
                  <c:v>248.4741736</c:v>
                </c:pt>
                <c:pt idx="8619">
                  <c:v>248.3870369</c:v>
                </c:pt>
                <c:pt idx="8620">
                  <c:v>248.40438830000002</c:v>
                </c:pt>
                <c:pt idx="8621">
                  <c:v>248.37642530000002</c:v>
                </c:pt>
                <c:pt idx="8622">
                  <c:v>248.44662959999999</c:v>
                </c:pt>
                <c:pt idx="8623">
                  <c:v>248.3763022</c:v>
                </c:pt>
                <c:pt idx="8624">
                  <c:v>248.3853225</c:v>
                </c:pt>
                <c:pt idx="8625">
                  <c:v>248.24428930000002</c:v>
                </c:pt>
                <c:pt idx="8626">
                  <c:v>248.28666200000001</c:v>
                </c:pt>
                <c:pt idx="8627">
                  <c:v>247.97248919999998</c:v>
                </c:pt>
                <c:pt idx="8628">
                  <c:v>247.98426840000002</c:v>
                </c:pt>
                <c:pt idx="8629">
                  <c:v>248.02584330000002</c:v>
                </c:pt>
                <c:pt idx="8630">
                  <c:v>248.06061880000001</c:v>
                </c:pt>
                <c:pt idx="8631">
                  <c:v>248.2450394</c:v>
                </c:pt>
                <c:pt idx="8632">
                  <c:v>248.37522230000002</c:v>
                </c:pt>
                <c:pt idx="8633">
                  <c:v>248.21594480000002</c:v>
                </c:pt>
                <c:pt idx="8634">
                  <c:v>248.20126880000001</c:v>
                </c:pt>
                <c:pt idx="8635">
                  <c:v>248.32838419999999</c:v>
                </c:pt>
                <c:pt idx="8636">
                  <c:v>248.2760782</c:v>
                </c:pt>
                <c:pt idx="8637">
                  <c:v>248.35220180000002</c:v>
                </c:pt>
                <c:pt idx="8638">
                  <c:v>248.0711565</c:v>
                </c:pt>
                <c:pt idx="8639">
                  <c:v>248.07262449999999</c:v>
                </c:pt>
                <c:pt idx="8640">
                  <c:v>247.98615469999999</c:v>
                </c:pt>
                <c:pt idx="8641">
                  <c:v>248.2334199</c:v>
                </c:pt>
                <c:pt idx="8642">
                  <c:v>248.12333469999999</c:v>
                </c:pt>
                <c:pt idx="8643">
                  <c:v>248.1442203</c:v>
                </c:pt>
                <c:pt idx="8644">
                  <c:v>248.20334830000002</c:v>
                </c:pt>
                <c:pt idx="8645">
                  <c:v>248.11669000000001</c:v>
                </c:pt>
                <c:pt idx="8646">
                  <c:v>248.52445219999998</c:v>
                </c:pt>
                <c:pt idx="8647">
                  <c:v>248.29440990000001</c:v>
                </c:pt>
                <c:pt idx="8648">
                  <c:v>248.35360890000001</c:v>
                </c:pt>
                <c:pt idx="8649">
                  <c:v>248.26549980000001</c:v>
                </c:pt>
                <c:pt idx="8650">
                  <c:v>248.2224654</c:v>
                </c:pt>
                <c:pt idx="8651">
                  <c:v>248.28495559999999</c:v>
                </c:pt>
                <c:pt idx="8652">
                  <c:v>248.21112930000001</c:v>
                </c:pt>
                <c:pt idx="8653">
                  <c:v>248.18010269999999</c:v>
                </c:pt>
                <c:pt idx="8654">
                  <c:v>248.07644630000001</c:v>
                </c:pt>
                <c:pt idx="8655">
                  <c:v>248.154279</c:v>
                </c:pt>
                <c:pt idx="8656">
                  <c:v>247.98800199999999</c:v>
                </c:pt>
                <c:pt idx="8657">
                  <c:v>248.27670659999998</c:v>
                </c:pt>
                <c:pt idx="8658">
                  <c:v>248.23777100000001</c:v>
                </c:pt>
                <c:pt idx="8659">
                  <c:v>248.06016339999999</c:v>
                </c:pt>
                <c:pt idx="8660">
                  <c:v>248.06015199999999</c:v>
                </c:pt>
                <c:pt idx="8661">
                  <c:v>248.1808374</c:v>
                </c:pt>
                <c:pt idx="8662">
                  <c:v>248.0959302</c:v>
                </c:pt>
                <c:pt idx="8663">
                  <c:v>248.10054069999998</c:v>
                </c:pt>
                <c:pt idx="8664">
                  <c:v>248.00178600000001</c:v>
                </c:pt>
                <c:pt idx="8665">
                  <c:v>248.18282149999999</c:v>
                </c:pt>
                <c:pt idx="8666">
                  <c:v>248.12297330000001</c:v>
                </c:pt>
                <c:pt idx="8667">
                  <c:v>247.94566509999999</c:v>
                </c:pt>
                <c:pt idx="8668">
                  <c:v>248.01849519999999</c:v>
                </c:pt>
                <c:pt idx="8669">
                  <c:v>248.04445869999998</c:v>
                </c:pt>
                <c:pt idx="8670">
                  <c:v>248.02785559999998</c:v>
                </c:pt>
                <c:pt idx="8671">
                  <c:v>248.1058323</c:v>
                </c:pt>
                <c:pt idx="8672">
                  <c:v>247.96895689999999</c:v>
                </c:pt>
                <c:pt idx="8673">
                  <c:v>248.16730180000002</c:v>
                </c:pt>
                <c:pt idx="8674">
                  <c:v>248.2272936</c:v>
                </c:pt>
                <c:pt idx="8675">
                  <c:v>248.1795856</c:v>
                </c:pt>
                <c:pt idx="8676">
                  <c:v>248.34640619999999</c:v>
                </c:pt>
                <c:pt idx="8677">
                  <c:v>248.48173269999998</c:v>
                </c:pt>
                <c:pt idx="8678">
                  <c:v>248.27216010000001</c:v>
                </c:pt>
                <c:pt idx="8679">
                  <c:v>248.05645819999998</c:v>
                </c:pt>
                <c:pt idx="8680">
                  <c:v>248.08579449999999</c:v>
                </c:pt>
                <c:pt idx="8681">
                  <c:v>248.1274894</c:v>
                </c:pt>
                <c:pt idx="8682">
                  <c:v>248.17138680000002</c:v>
                </c:pt>
                <c:pt idx="8683">
                  <c:v>248.29470409999999</c:v>
                </c:pt>
                <c:pt idx="8684">
                  <c:v>248.35704869999998</c:v>
                </c:pt>
                <c:pt idx="8685">
                  <c:v>248.2511154</c:v>
                </c:pt>
                <c:pt idx="8686">
                  <c:v>248.2563304</c:v>
                </c:pt>
                <c:pt idx="8687">
                  <c:v>248.3147237</c:v>
                </c:pt>
                <c:pt idx="8688">
                  <c:v>248.29797590000001</c:v>
                </c:pt>
                <c:pt idx="8689">
                  <c:v>248.38868550000001</c:v>
                </c:pt>
                <c:pt idx="8690">
                  <c:v>248.13536880000001</c:v>
                </c:pt>
                <c:pt idx="8691">
                  <c:v>248.14321889999999</c:v>
                </c:pt>
                <c:pt idx="8692">
                  <c:v>248.1148494</c:v>
                </c:pt>
                <c:pt idx="8693">
                  <c:v>248.13486140000001</c:v>
                </c:pt>
                <c:pt idx="8694">
                  <c:v>247.9671898</c:v>
                </c:pt>
                <c:pt idx="8695">
                  <c:v>248.04345659999998</c:v>
                </c:pt>
                <c:pt idx="8696">
                  <c:v>248.09736330000001</c:v>
                </c:pt>
                <c:pt idx="8697">
                  <c:v>248.1258674</c:v>
                </c:pt>
                <c:pt idx="8698">
                  <c:v>248.1543303</c:v>
                </c:pt>
                <c:pt idx="8699">
                  <c:v>248.1647227</c:v>
                </c:pt>
                <c:pt idx="8700">
                  <c:v>248.21101440000001</c:v>
                </c:pt>
                <c:pt idx="8701">
                  <c:v>248.18938539999999</c:v>
                </c:pt>
                <c:pt idx="8702">
                  <c:v>248.18351730000001</c:v>
                </c:pt>
                <c:pt idx="8703">
                  <c:v>248.10818380000001</c:v>
                </c:pt>
                <c:pt idx="8704">
                  <c:v>248.20733040000002</c:v>
                </c:pt>
                <c:pt idx="8705">
                  <c:v>248.12412069999999</c:v>
                </c:pt>
                <c:pt idx="8706">
                  <c:v>248.1293436</c:v>
                </c:pt>
                <c:pt idx="8707">
                  <c:v>248.04486980000001</c:v>
                </c:pt>
                <c:pt idx="8708">
                  <c:v>248.10073750000001</c:v>
                </c:pt>
                <c:pt idx="8709">
                  <c:v>247.97069340000002</c:v>
                </c:pt>
                <c:pt idx="8710">
                  <c:v>248.00558659999999</c:v>
                </c:pt>
                <c:pt idx="8711">
                  <c:v>247.92657209999999</c:v>
                </c:pt>
                <c:pt idx="8712">
                  <c:v>247.86036180000002</c:v>
                </c:pt>
                <c:pt idx="8713">
                  <c:v>247.9001758</c:v>
                </c:pt>
                <c:pt idx="8714">
                  <c:v>247.90899659999999</c:v>
                </c:pt>
                <c:pt idx="8715">
                  <c:v>247.7914361</c:v>
                </c:pt>
                <c:pt idx="8716">
                  <c:v>247.80366459999999</c:v>
                </c:pt>
                <c:pt idx="8717">
                  <c:v>248.01027300000001</c:v>
                </c:pt>
                <c:pt idx="8718">
                  <c:v>248.04438200000001</c:v>
                </c:pt>
                <c:pt idx="8719">
                  <c:v>248.0191126</c:v>
                </c:pt>
                <c:pt idx="8720">
                  <c:v>247.96417380000003</c:v>
                </c:pt>
                <c:pt idx="8721">
                  <c:v>248.20498850000001</c:v>
                </c:pt>
                <c:pt idx="8722">
                  <c:v>248.15581109999999</c:v>
                </c:pt>
                <c:pt idx="8723">
                  <c:v>247.9079796</c:v>
                </c:pt>
                <c:pt idx="8724">
                  <c:v>247.74616140000001</c:v>
                </c:pt>
                <c:pt idx="8725">
                  <c:v>247.69159109999998</c:v>
                </c:pt>
                <c:pt idx="8726">
                  <c:v>247.69345090000002</c:v>
                </c:pt>
                <c:pt idx="8727">
                  <c:v>247.90281959999999</c:v>
                </c:pt>
                <c:pt idx="8728">
                  <c:v>247.79771590000001</c:v>
                </c:pt>
                <c:pt idx="8729">
                  <c:v>247.88409859999999</c:v>
                </c:pt>
                <c:pt idx="8730">
                  <c:v>248.00946260000001</c:v>
                </c:pt>
                <c:pt idx="8731">
                  <c:v>247.96524430000002</c:v>
                </c:pt>
                <c:pt idx="8732">
                  <c:v>247.81927569999999</c:v>
                </c:pt>
                <c:pt idx="8733">
                  <c:v>248.03864160000001</c:v>
                </c:pt>
                <c:pt idx="8734">
                  <c:v>247.98680330000002</c:v>
                </c:pt>
                <c:pt idx="8735">
                  <c:v>248.0857709</c:v>
                </c:pt>
                <c:pt idx="8736">
                  <c:v>247.95114799999999</c:v>
                </c:pt>
                <c:pt idx="8737">
                  <c:v>248.12159630000002</c:v>
                </c:pt>
                <c:pt idx="8738">
                  <c:v>248.0932364</c:v>
                </c:pt>
                <c:pt idx="8739">
                  <c:v>248.0688298</c:v>
                </c:pt>
                <c:pt idx="8740">
                  <c:v>247.9614373</c:v>
                </c:pt>
                <c:pt idx="8741">
                  <c:v>248.06242109999999</c:v>
                </c:pt>
                <c:pt idx="8742">
                  <c:v>248.01006959999998</c:v>
                </c:pt>
                <c:pt idx="8743">
                  <c:v>247.84124030000001</c:v>
                </c:pt>
                <c:pt idx="8744">
                  <c:v>247.8971703</c:v>
                </c:pt>
                <c:pt idx="8745">
                  <c:v>248.0674338</c:v>
                </c:pt>
                <c:pt idx="8746">
                  <c:v>247.87514390000001</c:v>
                </c:pt>
                <c:pt idx="8747">
                  <c:v>247.9738237</c:v>
                </c:pt>
                <c:pt idx="8748">
                  <c:v>247.8716402</c:v>
                </c:pt>
                <c:pt idx="8749">
                  <c:v>247.70048439999999</c:v>
                </c:pt>
                <c:pt idx="8750">
                  <c:v>247.56787080000001</c:v>
                </c:pt>
                <c:pt idx="8751">
                  <c:v>247.6644632</c:v>
                </c:pt>
                <c:pt idx="8752">
                  <c:v>247.82100359999998</c:v>
                </c:pt>
                <c:pt idx="8753">
                  <c:v>247.6357209</c:v>
                </c:pt>
                <c:pt idx="8754">
                  <c:v>247.74287949999999</c:v>
                </c:pt>
                <c:pt idx="8755">
                  <c:v>247.80084069999998</c:v>
                </c:pt>
                <c:pt idx="8756">
                  <c:v>247.79945240000001</c:v>
                </c:pt>
                <c:pt idx="8757">
                  <c:v>247.76783449999999</c:v>
                </c:pt>
                <c:pt idx="8758">
                  <c:v>247.79876659999999</c:v>
                </c:pt>
                <c:pt idx="8759">
                  <c:v>247.791676</c:v>
                </c:pt>
                <c:pt idx="8760">
                  <c:v>247.55720369999997</c:v>
                </c:pt>
                <c:pt idx="8761">
                  <c:v>247.50951790000002</c:v>
                </c:pt>
                <c:pt idx="8762">
                  <c:v>247.54241880000001</c:v>
                </c:pt>
                <c:pt idx="8763">
                  <c:v>247.40991530000002</c:v>
                </c:pt>
                <c:pt idx="8764">
                  <c:v>247.39531430000002</c:v>
                </c:pt>
                <c:pt idx="8765">
                  <c:v>247.46464599999999</c:v>
                </c:pt>
                <c:pt idx="8766">
                  <c:v>247.45892040000001</c:v>
                </c:pt>
                <c:pt idx="8767">
                  <c:v>247.3720687</c:v>
                </c:pt>
                <c:pt idx="8768">
                  <c:v>247.4594074</c:v>
                </c:pt>
                <c:pt idx="8769">
                  <c:v>247.52942350000001</c:v>
                </c:pt>
                <c:pt idx="8770">
                  <c:v>247.45619139999999</c:v>
                </c:pt>
                <c:pt idx="8771">
                  <c:v>247.63751290000002</c:v>
                </c:pt>
                <c:pt idx="8772">
                  <c:v>247.612426</c:v>
                </c:pt>
                <c:pt idx="8773">
                  <c:v>247.65841659999998</c:v>
                </c:pt>
                <c:pt idx="8774">
                  <c:v>247.52872390000002</c:v>
                </c:pt>
                <c:pt idx="8775">
                  <c:v>247.6455062</c:v>
                </c:pt>
                <c:pt idx="8776">
                  <c:v>247.81520830000002</c:v>
                </c:pt>
                <c:pt idx="8777">
                  <c:v>247.724557</c:v>
                </c:pt>
                <c:pt idx="8778">
                  <c:v>247.689494</c:v>
                </c:pt>
                <c:pt idx="8779">
                  <c:v>247.59906849999999</c:v>
                </c:pt>
                <c:pt idx="8780">
                  <c:v>247.6239381</c:v>
                </c:pt>
                <c:pt idx="8781">
                  <c:v>247.70795100000001</c:v>
                </c:pt>
                <c:pt idx="8782">
                  <c:v>247.78688640000001</c:v>
                </c:pt>
                <c:pt idx="8783">
                  <c:v>247.77992369999998</c:v>
                </c:pt>
                <c:pt idx="8784">
                  <c:v>247.63114240000002</c:v>
                </c:pt>
                <c:pt idx="8785">
                  <c:v>247.7516535</c:v>
                </c:pt>
                <c:pt idx="8786">
                  <c:v>247.82966049999999</c:v>
                </c:pt>
                <c:pt idx="8787">
                  <c:v>247.7266788</c:v>
                </c:pt>
                <c:pt idx="8788">
                  <c:v>247.7569608</c:v>
                </c:pt>
                <c:pt idx="8789">
                  <c:v>247.8227483</c:v>
                </c:pt>
                <c:pt idx="8790">
                  <c:v>247.71162759999999</c:v>
                </c:pt>
                <c:pt idx="8791">
                  <c:v>247.49502719999998</c:v>
                </c:pt>
                <c:pt idx="8792">
                  <c:v>247.58623519999998</c:v>
                </c:pt>
                <c:pt idx="8793">
                  <c:v>247.65572880000002</c:v>
                </c:pt>
                <c:pt idx="8794">
                  <c:v>247.62046869999998</c:v>
                </c:pt>
                <c:pt idx="8795">
                  <c:v>247.7362794</c:v>
                </c:pt>
                <c:pt idx="8796">
                  <c:v>247.6691763</c:v>
                </c:pt>
                <c:pt idx="8797">
                  <c:v>247.5292694</c:v>
                </c:pt>
                <c:pt idx="8798">
                  <c:v>247.47289419999998</c:v>
                </c:pt>
                <c:pt idx="8799">
                  <c:v>247.4358259</c:v>
                </c:pt>
                <c:pt idx="8800">
                  <c:v>247.3894042</c:v>
                </c:pt>
                <c:pt idx="8801">
                  <c:v>247.34271380000001</c:v>
                </c:pt>
                <c:pt idx="8802">
                  <c:v>247.53361240000001</c:v>
                </c:pt>
                <c:pt idx="8803">
                  <c:v>247.43374790000001</c:v>
                </c:pt>
                <c:pt idx="8804">
                  <c:v>247.3649623</c:v>
                </c:pt>
                <c:pt idx="8805">
                  <c:v>247.6307971</c:v>
                </c:pt>
                <c:pt idx="8806">
                  <c:v>247.4595875</c:v>
                </c:pt>
                <c:pt idx="8807">
                  <c:v>247.444121</c:v>
                </c:pt>
                <c:pt idx="8808">
                  <c:v>247.38666709999998</c:v>
                </c:pt>
                <c:pt idx="8809">
                  <c:v>247.28879930000002</c:v>
                </c:pt>
                <c:pt idx="8810">
                  <c:v>247.21768109999999</c:v>
                </c:pt>
                <c:pt idx="8811">
                  <c:v>247.28059690000001</c:v>
                </c:pt>
                <c:pt idx="8812">
                  <c:v>247.35823880000001</c:v>
                </c:pt>
                <c:pt idx="8813">
                  <c:v>247.39657440000002</c:v>
                </c:pt>
                <c:pt idx="8814">
                  <c:v>247.4499635</c:v>
                </c:pt>
                <c:pt idx="8815">
                  <c:v>247.4031449</c:v>
                </c:pt>
                <c:pt idx="8816">
                  <c:v>247.4757731</c:v>
                </c:pt>
                <c:pt idx="8817">
                  <c:v>247.54812380000001</c:v>
                </c:pt>
                <c:pt idx="8818">
                  <c:v>247.35206490000002</c:v>
                </c:pt>
                <c:pt idx="8819">
                  <c:v>247.2933865</c:v>
                </c:pt>
                <c:pt idx="8820">
                  <c:v>247.52284469999998</c:v>
                </c:pt>
                <c:pt idx="8821">
                  <c:v>247.35006150000001</c:v>
                </c:pt>
                <c:pt idx="8822">
                  <c:v>247.47826140000001</c:v>
                </c:pt>
                <c:pt idx="8823">
                  <c:v>247.35897009999999</c:v>
                </c:pt>
                <c:pt idx="8824">
                  <c:v>247.5928581</c:v>
                </c:pt>
                <c:pt idx="8825">
                  <c:v>247.70213380000001</c:v>
                </c:pt>
                <c:pt idx="8826">
                  <c:v>247.5738509</c:v>
                </c:pt>
                <c:pt idx="8827">
                  <c:v>247.2906643</c:v>
                </c:pt>
                <c:pt idx="8828">
                  <c:v>247.24799200000001</c:v>
                </c:pt>
                <c:pt idx="8829">
                  <c:v>247.60668050000001</c:v>
                </c:pt>
                <c:pt idx="8830">
                  <c:v>247.59660199999999</c:v>
                </c:pt>
                <c:pt idx="8831">
                  <c:v>247.29712430000001</c:v>
                </c:pt>
                <c:pt idx="8832">
                  <c:v>247.44536219999998</c:v>
                </c:pt>
                <c:pt idx="8833">
                  <c:v>247.3313192</c:v>
                </c:pt>
                <c:pt idx="8834">
                  <c:v>247.4891107</c:v>
                </c:pt>
                <c:pt idx="8835">
                  <c:v>247.51106150000001</c:v>
                </c:pt>
                <c:pt idx="8836">
                  <c:v>247.49673180000002</c:v>
                </c:pt>
                <c:pt idx="8837">
                  <c:v>247.7433394</c:v>
                </c:pt>
                <c:pt idx="8838">
                  <c:v>247.867683</c:v>
                </c:pt>
                <c:pt idx="8839">
                  <c:v>247.71261969999998</c:v>
                </c:pt>
                <c:pt idx="8840">
                  <c:v>247.86443469999998</c:v>
                </c:pt>
                <c:pt idx="8841">
                  <c:v>247.54861780000002</c:v>
                </c:pt>
                <c:pt idx="8842">
                  <c:v>247.62134349999999</c:v>
                </c:pt>
                <c:pt idx="8843">
                  <c:v>247.4155069</c:v>
                </c:pt>
                <c:pt idx="8844">
                  <c:v>247.70500630000001</c:v>
                </c:pt>
                <c:pt idx="8845">
                  <c:v>247.72731809999999</c:v>
                </c:pt>
                <c:pt idx="8846">
                  <c:v>247.81721390000001</c:v>
                </c:pt>
                <c:pt idx="8847">
                  <c:v>247.63636600000001</c:v>
                </c:pt>
                <c:pt idx="8848">
                  <c:v>247.60551150000001</c:v>
                </c:pt>
                <c:pt idx="8849">
                  <c:v>247.60279969999999</c:v>
                </c:pt>
                <c:pt idx="8850">
                  <c:v>247.51136700000001</c:v>
                </c:pt>
                <c:pt idx="8851">
                  <c:v>247.2969526</c:v>
                </c:pt>
                <c:pt idx="8852">
                  <c:v>247.46862490000001</c:v>
                </c:pt>
                <c:pt idx="8853">
                  <c:v>247.4735239</c:v>
                </c:pt>
                <c:pt idx="8854">
                  <c:v>247.68110380000002</c:v>
                </c:pt>
                <c:pt idx="8855">
                  <c:v>247.59796549999999</c:v>
                </c:pt>
                <c:pt idx="8856">
                  <c:v>247.66795159999998</c:v>
                </c:pt>
                <c:pt idx="8857">
                  <c:v>247.7641879</c:v>
                </c:pt>
                <c:pt idx="8858">
                  <c:v>247.80126899999999</c:v>
                </c:pt>
                <c:pt idx="8859">
                  <c:v>247.65183540000001</c:v>
                </c:pt>
                <c:pt idx="8860">
                  <c:v>247.40833519999998</c:v>
                </c:pt>
                <c:pt idx="8861">
                  <c:v>247.41912099999999</c:v>
                </c:pt>
                <c:pt idx="8862">
                  <c:v>247.3866807</c:v>
                </c:pt>
                <c:pt idx="8863">
                  <c:v>247.410539</c:v>
                </c:pt>
                <c:pt idx="8864">
                  <c:v>247.2739224</c:v>
                </c:pt>
                <c:pt idx="8865">
                  <c:v>247.284435</c:v>
                </c:pt>
                <c:pt idx="8866">
                  <c:v>247.32572759999999</c:v>
                </c:pt>
                <c:pt idx="8867">
                  <c:v>247.42862410000001</c:v>
                </c:pt>
                <c:pt idx="8868">
                  <c:v>247.0578142</c:v>
                </c:pt>
                <c:pt idx="8869">
                  <c:v>246.98375350000001</c:v>
                </c:pt>
                <c:pt idx="8870">
                  <c:v>247.12216069999999</c:v>
                </c:pt>
                <c:pt idx="8871">
                  <c:v>247.19606659999999</c:v>
                </c:pt>
                <c:pt idx="8872">
                  <c:v>247.2186044</c:v>
                </c:pt>
                <c:pt idx="8873">
                  <c:v>247.12254290000001</c:v>
                </c:pt>
                <c:pt idx="8874">
                  <c:v>246.9839552</c:v>
                </c:pt>
                <c:pt idx="8875">
                  <c:v>247.00788800000001</c:v>
                </c:pt>
                <c:pt idx="8876">
                  <c:v>247.18833140000001</c:v>
                </c:pt>
                <c:pt idx="8877">
                  <c:v>247.30936969999999</c:v>
                </c:pt>
                <c:pt idx="8878">
                  <c:v>247.1363034</c:v>
                </c:pt>
                <c:pt idx="8879">
                  <c:v>247.16565560000001</c:v>
                </c:pt>
                <c:pt idx="8880">
                  <c:v>247.10522880000002</c:v>
                </c:pt>
                <c:pt idx="8881">
                  <c:v>247.00898869999997</c:v>
                </c:pt>
                <c:pt idx="8882">
                  <c:v>247.002679</c:v>
                </c:pt>
                <c:pt idx="8883">
                  <c:v>246.9668427</c:v>
                </c:pt>
                <c:pt idx="8884">
                  <c:v>246.98922869999998</c:v>
                </c:pt>
                <c:pt idx="8885">
                  <c:v>246.90023049999999</c:v>
                </c:pt>
                <c:pt idx="8886">
                  <c:v>246.9687314</c:v>
                </c:pt>
                <c:pt idx="8887">
                  <c:v>246.88038330000001</c:v>
                </c:pt>
                <c:pt idx="8888">
                  <c:v>246.92692840000001</c:v>
                </c:pt>
                <c:pt idx="8889">
                  <c:v>246.99852440000001</c:v>
                </c:pt>
                <c:pt idx="8890">
                  <c:v>247.13360269999998</c:v>
                </c:pt>
                <c:pt idx="8891">
                  <c:v>247.04828230000001</c:v>
                </c:pt>
                <c:pt idx="8892">
                  <c:v>247.048777</c:v>
                </c:pt>
                <c:pt idx="8893">
                  <c:v>246.99257489999999</c:v>
                </c:pt>
                <c:pt idx="8894">
                  <c:v>247.2835566</c:v>
                </c:pt>
                <c:pt idx="8895">
                  <c:v>247.1616075</c:v>
                </c:pt>
                <c:pt idx="8896">
                  <c:v>247.1471301</c:v>
                </c:pt>
                <c:pt idx="8897">
                  <c:v>247.21251219999999</c:v>
                </c:pt>
                <c:pt idx="8898">
                  <c:v>247.2391495</c:v>
                </c:pt>
                <c:pt idx="8899">
                  <c:v>247.06453530000002</c:v>
                </c:pt>
                <c:pt idx="8900">
                  <c:v>247.1553462</c:v>
                </c:pt>
                <c:pt idx="8901">
                  <c:v>247.03568969999998</c:v>
                </c:pt>
                <c:pt idx="8902">
                  <c:v>247.1177261</c:v>
                </c:pt>
                <c:pt idx="8903">
                  <c:v>246.9687405</c:v>
                </c:pt>
                <c:pt idx="8904">
                  <c:v>246.81535400000001</c:v>
                </c:pt>
                <c:pt idx="8905">
                  <c:v>246.94960469999998</c:v>
                </c:pt>
                <c:pt idx="8906">
                  <c:v>247.1414015</c:v>
                </c:pt>
                <c:pt idx="8907">
                  <c:v>247.2580246</c:v>
                </c:pt>
                <c:pt idx="8908">
                  <c:v>247.1093262</c:v>
                </c:pt>
                <c:pt idx="8909">
                  <c:v>247.05805789999999</c:v>
                </c:pt>
                <c:pt idx="8910">
                  <c:v>246.90876590000002</c:v>
                </c:pt>
                <c:pt idx="8911">
                  <c:v>247.15754330000001</c:v>
                </c:pt>
                <c:pt idx="8912">
                  <c:v>247.09404619999998</c:v>
                </c:pt>
                <c:pt idx="8913">
                  <c:v>247.11509150000001</c:v>
                </c:pt>
                <c:pt idx="8914">
                  <c:v>246.97251080000001</c:v>
                </c:pt>
                <c:pt idx="8915">
                  <c:v>246.99353869999999</c:v>
                </c:pt>
                <c:pt idx="8916">
                  <c:v>247.08248950000001</c:v>
                </c:pt>
                <c:pt idx="8917">
                  <c:v>247.05343909999999</c:v>
                </c:pt>
                <c:pt idx="8918">
                  <c:v>247.089111</c:v>
                </c:pt>
                <c:pt idx="8919">
                  <c:v>247.00667559999999</c:v>
                </c:pt>
                <c:pt idx="8920">
                  <c:v>247.02131640000002</c:v>
                </c:pt>
                <c:pt idx="8921">
                  <c:v>246.82242099999999</c:v>
                </c:pt>
                <c:pt idx="8922">
                  <c:v>246.86867960000001</c:v>
                </c:pt>
                <c:pt idx="8923">
                  <c:v>246.94293830000001</c:v>
                </c:pt>
                <c:pt idx="8924">
                  <c:v>246.76596030000002</c:v>
                </c:pt>
                <c:pt idx="8925">
                  <c:v>246.82063109999999</c:v>
                </c:pt>
                <c:pt idx="8926">
                  <c:v>246.89191869999999</c:v>
                </c:pt>
                <c:pt idx="8927">
                  <c:v>246.9265518</c:v>
                </c:pt>
                <c:pt idx="8928">
                  <c:v>246.9437427</c:v>
                </c:pt>
                <c:pt idx="8929">
                  <c:v>246.9082836</c:v>
                </c:pt>
                <c:pt idx="8930">
                  <c:v>246.81557960000001</c:v>
                </c:pt>
                <c:pt idx="8931">
                  <c:v>246.90200919999998</c:v>
                </c:pt>
                <c:pt idx="8932">
                  <c:v>246.85291040000001</c:v>
                </c:pt>
                <c:pt idx="8933">
                  <c:v>246.89350109999998</c:v>
                </c:pt>
                <c:pt idx="8934">
                  <c:v>246.8076289</c:v>
                </c:pt>
                <c:pt idx="8935">
                  <c:v>246.8580048</c:v>
                </c:pt>
                <c:pt idx="8936">
                  <c:v>247.01182409999998</c:v>
                </c:pt>
                <c:pt idx="8937">
                  <c:v>246.93906809999999</c:v>
                </c:pt>
                <c:pt idx="8938">
                  <c:v>246.91543949999999</c:v>
                </c:pt>
                <c:pt idx="8939">
                  <c:v>247.12781919999998</c:v>
                </c:pt>
                <c:pt idx="8940">
                  <c:v>247.0390998</c:v>
                </c:pt>
                <c:pt idx="8941">
                  <c:v>246.92929599999999</c:v>
                </c:pt>
                <c:pt idx="8942">
                  <c:v>246.89046540000001</c:v>
                </c:pt>
                <c:pt idx="8943">
                  <c:v>246.9053692</c:v>
                </c:pt>
                <c:pt idx="8944">
                  <c:v>246.83029059999998</c:v>
                </c:pt>
                <c:pt idx="8945">
                  <c:v>246.80880450000001</c:v>
                </c:pt>
                <c:pt idx="8946">
                  <c:v>246.9364798</c:v>
                </c:pt>
                <c:pt idx="8947">
                  <c:v>247.02537090000001</c:v>
                </c:pt>
                <c:pt idx="8948">
                  <c:v>246.98220180000001</c:v>
                </c:pt>
                <c:pt idx="8949">
                  <c:v>246.95798119999998</c:v>
                </c:pt>
                <c:pt idx="8950">
                  <c:v>247.13479619999998</c:v>
                </c:pt>
                <c:pt idx="8951">
                  <c:v>247.0352469</c:v>
                </c:pt>
                <c:pt idx="8952">
                  <c:v>246.9633814</c:v>
                </c:pt>
                <c:pt idx="8953">
                  <c:v>246.8441153</c:v>
                </c:pt>
                <c:pt idx="8954">
                  <c:v>246.98550900000001</c:v>
                </c:pt>
                <c:pt idx="8955">
                  <c:v>247.19498390000001</c:v>
                </c:pt>
                <c:pt idx="8956">
                  <c:v>247.14783199999999</c:v>
                </c:pt>
                <c:pt idx="8957">
                  <c:v>247.23250519999999</c:v>
                </c:pt>
                <c:pt idx="8958">
                  <c:v>247.031128</c:v>
                </c:pt>
                <c:pt idx="8959">
                  <c:v>247.08959369999999</c:v>
                </c:pt>
                <c:pt idx="8960">
                  <c:v>247.10247180000002</c:v>
                </c:pt>
                <c:pt idx="8961">
                  <c:v>247.00092910000001</c:v>
                </c:pt>
                <c:pt idx="8962">
                  <c:v>247.0814661</c:v>
                </c:pt>
                <c:pt idx="8963">
                  <c:v>247.09956490000002</c:v>
                </c:pt>
                <c:pt idx="8964">
                  <c:v>246.92703630000003</c:v>
                </c:pt>
                <c:pt idx="8965">
                  <c:v>246.87905050000001</c:v>
                </c:pt>
                <c:pt idx="8966">
                  <c:v>246.9201884</c:v>
                </c:pt>
                <c:pt idx="8967">
                  <c:v>246.81146390000001</c:v>
                </c:pt>
                <c:pt idx="8968">
                  <c:v>246.7797683</c:v>
                </c:pt>
                <c:pt idx="8969">
                  <c:v>246.95924380000002</c:v>
                </c:pt>
                <c:pt idx="8970">
                  <c:v>246.84751449999999</c:v>
                </c:pt>
                <c:pt idx="8971">
                  <c:v>247.0100626</c:v>
                </c:pt>
                <c:pt idx="8972">
                  <c:v>246.98330959999998</c:v>
                </c:pt>
                <c:pt idx="8973">
                  <c:v>246.8775258</c:v>
                </c:pt>
                <c:pt idx="8974">
                  <c:v>246.83426610000001</c:v>
                </c:pt>
                <c:pt idx="8975">
                  <c:v>246.78495789999999</c:v>
                </c:pt>
                <c:pt idx="8976">
                  <c:v>246.803101</c:v>
                </c:pt>
                <c:pt idx="8977">
                  <c:v>247.0583441</c:v>
                </c:pt>
                <c:pt idx="8978">
                  <c:v>246.94477119999999</c:v>
                </c:pt>
                <c:pt idx="8979">
                  <c:v>246.88501600000001</c:v>
                </c:pt>
                <c:pt idx="8980">
                  <c:v>246.96111930000001</c:v>
                </c:pt>
                <c:pt idx="8981">
                  <c:v>247.07277780000001</c:v>
                </c:pt>
                <c:pt idx="8982">
                  <c:v>247.02828259999998</c:v>
                </c:pt>
                <c:pt idx="8983">
                  <c:v>247.00257109999998</c:v>
                </c:pt>
                <c:pt idx="8984">
                  <c:v>246.90581690000002</c:v>
                </c:pt>
                <c:pt idx="8985">
                  <c:v>246.88000919999999</c:v>
                </c:pt>
                <c:pt idx="8986">
                  <c:v>246.9346433</c:v>
                </c:pt>
                <c:pt idx="8987">
                  <c:v>246.81911590000001</c:v>
                </c:pt>
                <c:pt idx="8988">
                  <c:v>246.93665899999999</c:v>
                </c:pt>
                <c:pt idx="8989">
                  <c:v>246.75033400000001</c:v>
                </c:pt>
                <c:pt idx="8990">
                  <c:v>246.67688050000001</c:v>
                </c:pt>
                <c:pt idx="8991">
                  <c:v>246.80118330000002</c:v>
                </c:pt>
                <c:pt idx="8992">
                  <c:v>246.69608249999999</c:v>
                </c:pt>
                <c:pt idx="8993">
                  <c:v>246.81643990000001</c:v>
                </c:pt>
                <c:pt idx="8994">
                  <c:v>246.82955030000002</c:v>
                </c:pt>
                <c:pt idx="8995">
                  <c:v>246.6823412</c:v>
                </c:pt>
                <c:pt idx="8996">
                  <c:v>246.69305249999999</c:v>
                </c:pt>
                <c:pt idx="8997">
                  <c:v>246.60147040000001</c:v>
                </c:pt>
                <c:pt idx="8998">
                  <c:v>246.6874665</c:v>
                </c:pt>
                <c:pt idx="8999">
                  <c:v>246.8531308</c:v>
                </c:pt>
                <c:pt idx="9000">
                  <c:v>246.8009807</c:v>
                </c:pt>
                <c:pt idx="9001">
                  <c:v>246.72756509999999</c:v>
                </c:pt>
                <c:pt idx="9002">
                  <c:v>246.6940883</c:v>
                </c:pt>
                <c:pt idx="9003">
                  <c:v>246.82056109999999</c:v>
                </c:pt>
                <c:pt idx="9004">
                  <c:v>246.79497169999999</c:v>
                </c:pt>
                <c:pt idx="9005">
                  <c:v>246.75643930000001</c:v>
                </c:pt>
                <c:pt idx="9006">
                  <c:v>246.7870226</c:v>
                </c:pt>
                <c:pt idx="9007">
                  <c:v>246.83815919999998</c:v>
                </c:pt>
                <c:pt idx="9008">
                  <c:v>246.83002519999999</c:v>
                </c:pt>
                <c:pt idx="9009">
                  <c:v>246.6827079</c:v>
                </c:pt>
                <c:pt idx="9010">
                  <c:v>246.66901469999999</c:v>
                </c:pt>
                <c:pt idx="9011">
                  <c:v>246.88778340000002</c:v>
                </c:pt>
                <c:pt idx="9012">
                  <c:v>246.6732097</c:v>
                </c:pt>
                <c:pt idx="9013">
                  <c:v>246.75467800000001</c:v>
                </c:pt>
                <c:pt idx="9014">
                  <c:v>246.61643880000003</c:v>
                </c:pt>
                <c:pt idx="9015">
                  <c:v>246.5610744</c:v>
                </c:pt>
                <c:pt idx="9016">
                  <c:v>246.61786960000001</c:v>
                </c:pt>
                <c:pt idx="9017">
                  <c:v>246.71091390000001</c:v>
                </c:pt>
                <c:pt idx="9018">
                  <c:v>246.64363619999997</c:v>
                </c:pt>
                <c:pt idx="9019">
                  <c:v>246.71962619999999</c:v>
                </c:pt>
                <c:pt idx="9020">
                  <c:v>246.66090439999999</c:v>
                </c:pt>
                <c:pt idx="9021">
                  <c:v>246.4956329</c:v>
                </c:pt>
                <c:pt idx="9022">
                  <c:v>246.659131</c:v>
                </c:pt>
                <c:pt idx="9023">
                  <c:v>246.64952700000001</c:v>
                </c:pt>
                <c:pt idx="9024">
                  <c:v>246.59235180000002</c:v>
                </c:pt>
                <c:pt idx="9025">
                  <c:v>246.58100200000001</c:v>
                </c:pt>
                <c:pt idx="9026">
                  <c:v>246.6457762</c:v>
                </c:pt>
                <c:pt idx="9027">
                  <c:v>246.73901749999999</c:v>
                </c:pt>
                <c:pt idx="9028">
                  <c:v>246.60875240000001</c:v>
                </c:pt>
                <c:pt idx="9029">
                  <c:v>246.45428809999999</c:v>
                </c:pt>
                <c:pt idx="9030">
                  <c:v>246.55389680000002</c:v>
                </c:pt>
                <c:pt idx="9031">
                  <c:v>246.53432699999999</c:v>
                </c:pt>
                <c:pt idx="9032">
                  <c:v>246.4903161</c:v>
                </c:pt>
                <c:pt idx="9033">
                  <c:v>246.45160100000001</c:v>
                </c:pt>
                <c:pt idx="9034">
                  <c:v>246.64902280000001</c:v>
                </c:pt>
                <c:pt idx="9035">
                  <c:v>246.5423222</c:v>
                </c:pt>
                <c:pt idx="9036">
                  <c:v>246.58713299999999</c:v>
                </c:pt>
                <c:pt idx="9037">
                  <c:v>246.71643359999999</c:v>
                </c:pt>
                <c:pt idx="9038">
                  <c:v>246.53776059999998</c:v>
                </c:pt>
                <c:pt idx="9039">
                  <c:v>246.60380830000003</c:v>
                </c:pt>
                <c:pt idx="9040">
                  <c:v>246.4995988</c:v>
                </c:pt>
                <c:pt idx="9041">
                  <c:v>246.43924480000001</c:v>
                </c:pt>
                <c:pt idx="9042">
                  <c:v>246.4273876</c:v>
                </c:pt>
                <c:pt idx="9043">
                  <c:v>246.67835049999999</c:v>
                </c:pt>
                <c:pt idx="9044">
                  <c:v>246.60973180000002</c:v>
                </c:pt>
                <c:pt idx="9045">
                  <c:v>246.55655869999998</c:v>
                </c:pt>
                <c:pt idx="9046">
                  <c:v>246.5572775</c:v>
                </c:pt>
                <c:pt idx="9047">
                  <c:v>246.64657419999998</c:v>
                </c:pt>
                <c:pt idx="9048">
                  <c:v>246.6629446</c:v>
                </c:pt>
                <c:pt idx="9049">
                  <c:v>246.81503719999998</c:v>
                </c:pt>
                <c:pt idx="9050">
                  <c:v>246.6115274</c:v>
                </c:pt>
                <c:pt idx="9051">
                  <c:v>246.56645750000001</c:v>
                </c:pt>
                <c:pt idx="9052">
                  <c:v>246.5596467</c:v>
                </c:pt>
                <c:pt idx="9053">
                  <c:v>246.60873659999999</c:v>
                </c:pt>
                <c:pt idx="9054">
                  <c:v>246.56955019999998</c:v>
                </c:pt>
                <c:pt idx="9055">
                  <c:v>246.57361</c:v>
                </c:pt>
                <c:pt idx="9056">
                  <c:v>246.60492450000001</c:v>
                </c:pt>
                <c:pt idx="9057">
                  <c:v>246.6806661</c:v>
                </c:pt>
                <c:pt idx="9058">
                  <c:v>246.46924469999999</c:v>
                </c:pt>
                <c:pt idx="9059">
                  <c:v>246.53976780000002</c:v>
                </c:pt>
                <c:pt idx="9060">
                  <c:v>246.61290450000001</c:v>
                </c:pt>
                <c:pt idx="9061">
                  <c:v>246.65716159999999</c:v>
                </c:pt>
                <c:pt idx="9062">
                  <c:v>246.79129380000001</c:v>
                </c:pt>
                <c:pt idx="9063">
                  <c:v>246.58690130000002</c:v>
                </c:pt>
                <c:pt idx="9064">
                  <c:v>246.55618999999999</c:v>
                </c:pt>
                <c:pt idx="9065">
                  <c:v>246.6909124</c:v>
                </c:pt>
                <c:pt idx="9066">
                  <c:v>246.56335969999998</c:v>
                </c:pt>
                <c:pt idx="9067">
                  <c:v>246.55505219999998</c:v>
                </c:pt>
                <c:pt idx="9068">
                  <c:v>246.58124080000002</c:v>
                </c:pt>
                <c:pt idx="9069">
                  <c:v>246.4708612</c:v>
                </c:pt>
                <c:pt idx="9070">
                  <c:v>246.5429809</c:v>
                </c:pt>
                <c:pt idx="9071">
                  <c:v>246.46214090000001</c:v>
                </c:pt>
                <c:pt idx="9072">
                  <c:v>246.3427475</c:v>
                </c:pt>
                <c:pt idx="9073">
                  <c:v>246.55330599999999</c:v>
                </c:pt>
                <c:pt idx="9074">
                  <c:v>246.56027599999999</c:v>
                </c:pt>
                <c:pt idx="9075">
                  <c:v>246.44283050000001</c:v>
                </c:pt>
                <c:pt idx="9076">
                  <c:v>246.50642680000001</c:v>
                </c:pt>
                <c:pt idx="9077">
                  <c:v>246.57756749999999</c:v>
                </c:pt>
                <c:pt idx="9078">
                  <c:v>246.78277880000002</c:v>
                </c:pt>
                <c:pt idx="9079">
                  <c:v>246.43143809999998</c:v>
                </c:pt>
                <c:pt idx="9080">
                  <c:v>246.37300680000001</c:v>
                </c:pt>
                <c:pt idx="9081">
                  <c:v>246.48969389999999</c:v>
                </c:pt>
                <c:pt idx="9082">
                  <c:v>246.44399769999998</c:v>
                </c:pt>
                <c:pt idx="9083">
                  <c:v>246.37960180000002</c:v>
                </c:pt>
                <c:pt idx="9084">
                  <c:v>246.39293380000001</c:v>
                </c:pt>
                <c:pt idx="9085">
                  <c:v>246.36204280000001</c:v>
                </c:pt>
                <c:pt idx="9086">
                  <c:v>246.3977199</c:v>
                </c:pt>
                <c:pt idx="9087">
                  <c:v>246.43460769999999</c:v>
                </c:pt>
                <c:pt idx="9088">
                  <c:v>246.53575840000002</c:v>
                </c:pt>
                <c:pt idx="9089">
                  <c:v>246.5309531</c:v>
                </c:pt>
                <c:pt idx="9090">
                  <c:v>246.41988219999999</c:v>
                </c:pt>
                <c:pt idx="9091">
                  <c:v>246.65591519999998</c:v>
                </c:pt>
                <c:pt idx="9092">
                  <c:v>246.72274350000001</c:v>
                </c:pt>
                <c:pt idx="9093">
                  <c:v>246.59680409999999</c:v>
                </c:pt>
                <c:pt idx="9094">
                  <c:v>246.51246860000001</c:v>
                </c:pt>
                <c:pt idx="9095">
                  <c:v>246.55868180000002</c:v>
                </c:pt>
                <c:pt idx="9096">
                  <c:v>246.60526440000001</c:v>
                </c:pt>
                <c:pt idx="9097">
                  <c:v>246.6335177</c:v>
                </c:pt>
                <c:pt idx="9098">
                  <c:v>246.54450930000002</c:v>
                </c:pt>
                <c:pt idx="9099">
                  <c:v>246.4180552</c:v>
                </c:pt>
                <c:pt idx="9100">
                  <c:v>246.55668700000001</c:v>
                </c:pt>
                <c:pt idx="9101">
                  <c:v>246.58439000000001</c:v>
                </c:pt>
                <c:pt idx="9102">
                  <c:v>246.5513473</c:v>
                </c:pt>
                <c:pt idx="9103">
                  <c:v>246.29687300000001</c:v>
                </c:pt>
                <c:pt idx="9104">
                  <c:v>246.26628460000001</c:v>
                </c:pt>
                <c:pt idx="9105">
                  <c:v>246.35970950000001</c:v>
                </c:pt>
                <c:pt idx="9106">
                  <c:v>246.4408091</c:v>
                </c:pt>
                <c:pt idx="9107">
                  <c:v>246.37765659999999</c:v>
                </c:pt>
                <c:pt idx="9108">
                  <c:v>246.37319640000001</c:v>
                </c:pt>
                <c:pt idx="9109">
                  <c:v>246.39609200000001</c:v>
                </c:pt>
                <c:pt idx="9110">
                  <c:v>246.30736330000002</c:v>
                </c:pt>
                <c:pt idx="9111">
                  <c:v>246.39185230000001</c:v>
                </c:pt>
                <c:pt idx="9112">
                  <c:v>246.59465519999998</c:v>
                </c:pt>
                <c:pt idx="9113">
                  <c:v>246.62300059999998</c:v>
                </c:pt>
                <c:pt idx="9114">
                  <c:v>246.7161801</c:v>
                </c:pt>
                <c:pt idx="9115">
                  <c:v>246.58757550000001</c:v>
                </c:pt>
                <c:pt idx="9116">
                  <c:v>246.46597459999998</c:v>
                </c:pt>
                <c:pt idx="9117">
                  <c:v>246.4788829</c:v>
                </c:pt>
                <c:pt idx="9118">
                  <c:v>246.51298219999998</c:v>
                </c:pt>
                <c:pt idx="9119">
                  <c:v>246.44244119999999</c:v>
                </c:pt>
                <c:pt idx="9120">
                  <c:v>246.52707559999999</c:v>
                </c:pt>
                <c:pt idx="9121">
                  <c:v>246.4969265</c:v>
                </c:pt>
                <c:pt idx="9122">
                  <c:v>246.66352259999999</c:v>
                </c:pt>
                <c:pt idx="9123">
                  <c:v>246.361785</c:v>
                </c:pt>
                <c:pt idx="9124">
                  <c:v>246.3948346</c:v>
                </c:pt>
                <c:pt idx="9125">
                  <c:v>246.3770304</c:v>
                </c:pt>
                <c:pt idx="9126">
                  <c:v>246.26960590000002</c:v>
                </c:pt>
                <c:pt idx="9127">
                  <c:v>246.39317119999998</c:v>
                </c:pt>
                <c:pt idx="9128">
                  <c:v>246.4763902</c:v>
                </c:pt>
                <c:pt idx="9129">
                  <c:v>246.55768080000001</c:v>
                </c:pt>
                <c:pt idx="9130">
                  <c:v>246.58229539999999</c:v>
                </c:pt>
                <c:pt idx="9131">
                  <c:v>246.40834219999999</c:v>
                </c:pt>
                <c:pt idx="9132">
                  <c:v>246.36273059999999</c:v>
                </c:pt>
                <c:pt idx="9133">
                  <c:v>246.48946119999999</c:v>
                </c:pt>
                <c:pt idx="9134">
                  <c:v>246.38216600000001</c:v>
                </c:pt>
                <c:pt idx="9135">
                  <c:v>246.28945830000001</c:v>
                </c:pt>
                <c:pt idx="9136">
                  <c:v>246.34766569999999</c:v>
                </c:pt>
                <c:pt idx="9137">
                  <c:v>246.30323869999998</c:v>
                </c:pt>
                <c:pt idx="9138">
                  <c:v>246.30482769999998</c:v>
                </c:pt>
                <c:pt idx="9139">
                  <c:v>246.36242630000001</c:v>
                </c:pt>
                <c:pt idx="9140">
                  <c:v>246.2958606</c:v>
                </c:pt>
                <c:pt idx="9141">
                  <c:v>246.4896803</c:v>
                </c:pt>
                <c:pt idx="9142">
                  <c:v>246.63492740000001</c:v>
                </c:pt>
                <c:pt idx="9143">
                  <c:v>246.5742343</c:v>
                </c:pt>
                <c:pt idx="9144">
                  <c:v>246.32849719999999</c:v>
                </c:pt>
                <c:pt idx="9145">
                  <c:v>246.47200080000002</c:v>
                </c:pt>
                <c:pt idx="9146">
                  <c:v>246.5559475</c:v>
                </c:pt>
                <c:pt idx="9147">
                  <c:v>246.50072509999998</c:v>
                </c:pt>
                <c:pt idx="9148">
                  <c:v>246.32204680000001</c:v>
                </c:pt>
                <c:pt idx="9149">
                  <c:v>246.44096880000001</c:v>
                </c:pt>
                <c:pt idx="9150">
                  <c:v>246.45801059999999</c:v>
                </c:pt>
                <c:pt idx="9151">
                  <c:v>246.24717469999999</c:v>
                </c:pt>
                <c:pt idx="9152">
                  <c:v>246.50708499999999</c:v>
                </c:pt>
                <c:pt idx="9153">
                  <c:v>246.5010608</c:v>
                </c:pt>
                <c:pt idx="9154">
                  <c:v>246.32038019999999</c:v>
                </c:pt>
                <c:pt idx="9155">
                  <c:v>246.372207</c:v>
                </c:pt>
                <c:pt idx="9156">
                  <c:v>246.6027483</c:v>
                </c:pt>
                <c:pt idx="9157">
                  <c:v>246.3565529</c:v>
                </c:pt>
                <c:pt idx="9158">
                  <c:v>246.28240700000001</c:v>
                </c:pt>
                <c:pt idx="9159">
                  <c:v>246.28951230000001</c:v>
                </c:pt>
                <c:pt idx="9160">
                  <c:v>246.32428640000001</c:v>
                </c:pt>
                <c:pt idx="9161">
                  <c:v>246.39182930000001</c:v>
                </c:pt>
                <c:pt idx="9162">
                  <c:v>246.48653730000001</c:v>
                </c:pt>
                <c:pt idx="9163">
                  <c:v>246.60372819999998</c:v>
                </c:pt>
                <c:pt idx="9164">
                  <c:v>246.44182469999998</c:v>
                </c:pt>
                <c:pt idx="9165">
                  <c:v>246.27328169999998</c:v>
                </c:pt>
                <c:pt idx="9166">
                  <c:v>246.24359469999999</c:v>
                </c:pt>
                <c:pt idx="9167">
                  <c:v>246.3717388</c:v>
                </c:pt>
                <c:pt idx="9168">
                  <c:v>246.417294</c:v>
                </c:pt>
                <c:pt idx="9169">
                  <c:v>246.5445714</c:v>
                </c:pt>
                <c:pt idx="9170">
                  <c:v>246.4741334</c:v>
                </c:pt>
                <c:pt idx="9171">
                  <c:v>246.3057996</c:v>
                </c:pt>
                <c:pt idx="9172">
                  <c:v>246.44015519999999</c:v>
                </c:pt>
                <c:pt idx="9173">
                  <c:v>246.46772090000002</c:v>
                </c:pt>
                <c:pt idx="9174">
                  <c:v>246.50388559999999</c:v>
                </c:pt>
                <c:pt idx="9175">
                  <c:v>246.4165773</c:v>
                </c:pt>
                <c:pt idx="9176">
                  <c:v>246.28159299999999</c:v>
                </c:pt>
                <c:pt idx="9177">
                  <c:v>246.1026737</c:v>
                </c:pt>
                <c:pt idx="9178">
                  <c:v>246.05319730000002</c:v>
                </c:pt>
                <c:pt idx="9179">
                  <c:v>246.1751265</c:v>
                </c:pt>
                <c:pt idx="9180">
                  <c:v>246.13756659999999</c:v>
                </c:pt>
                <c:pt idx="9181">
                  <c:v>246.05606409999999</c:v>
                </c:pt>
                <c:pt idx="9182">
                  <c:v>246.16307219999999</c:v>
                </c:pt>
                <c:pt idx="9183">
                  <c:v>246.1870801</c:v>
                </c:pt>
                <c:pt idx="9184">
                  <c:v>246.32601969999999</c:v>
                </c:pt>
                <c:pt idx="9185">
                  <c:v>246.161147</c:v>
                </c:pt>
                <c:pt idx="9186">
                  <c:v>246.1609028</c:v>
                </c:pt>
                <c:pt idx="9187">
                  <c:v>246.14646999999999</c:v>
                </c:pt>
                <c:pt idx="9188">
                  <c:v>246.1647931</c:v>
                </c:pt>
                <c:pt idx="9189">
                  <c:v>246.18422390000001</c:v>
                </c:pt>
                <c:pt idx="9190">
                  <c:v>246.08410980000002</c:v>
                </c:pt>
                <c:pt idx="9191">
                  <c:v>245.9287769</c:v>
                </c:pt>
                <c:pt idx="9192">
                  <c:v>246.10852359999998</c:v>
                </c:pt>
                <c:pt idx="9193">
                  <c:v>246.07515519999998</c:v>
                </c:pt>
                <c:pt idx="9194">
                  <c:v>245.9508692</c:v>
                </c:pt>
                <c:pt idx="9195">
                  <c:v>245.98910839999999</c:v>
                </c:pt>
                <c:pt idx="9196">
                  <c:v>246.06805130000001</c:v>
                </c:pt>
                <c:pt idx="9197">
                  <c:v>246.02705700000001</c:v>
                </c:pt>
                <c:pt idx="9198">
                  <c:v>246.16350740000001</c:v>
                </c:pt>
                <c:pt idx="9199">
                  <c:v>246.26037769999999</c:v>
                </c:pt>
                <c:pt idx="9200">
                  <c:v>246.06087119999998</c:v>
                </c:pt>
                <c:pt idx="9201">
                  <c:v>246.05847030000001</c:v>
                </c:pt>
                <c:pt idx="9202">
                  <c:v>246.15357619999997</c:v>
                </c:pt>
                <c:pt idx="9203">
                  <c:v>246.22871900000001</c:v>
                </c:pt>
                <c:pt idx="9204">
                  <c:v>246.24105180000001</c:v>
                </c:pt>
                <c:pt idx="9205">
                  <c:v>246.275746</c:v>
                </c:pt>
                <c:pt idx="9206">
                  <c:v>246.16857340000001</c:v>
                </c:pt>
                <c:pt idx="9207">
                  <c:v>246.21711480000002</c:v>
                </c:pt>
                <c:pt idx="9208">
                  <c:v>246.34687869999999</c:v>
                </c:pt>
                <c:pt idx="9209">
                  <c:v>246.22149469999999</c:v>
                </c:pt>
                <c:pt idx="9210">
                  <c:v>246.2623332</c:v>
                </c:pt>
                <c:pt idx="9211">
                  <c:v>246.1272391</c:v>
                </c:pt>
                <c:pt idx="9212">
                  <c:v>246.11695040000001</c:v>
                </c:pt>
                <c:pt idx="9213">
                  <c:v>246.0287146</c:v>
                </c:pt>
                <c:pt idx="9214">
                  <c:v>246.1594777</c:v>
                </c:pt>
                <c:pt idx="9215">
                  <c:v>246.21850800000001</c:v>
                </c:pt>
                <c:pt idx="9216">
                  <c:v>245.9957838</c:v>
                </c:pt>
                <c:pt idx="9217">
                  <c:v>246.011257</c:v>
                </c:pt>
                <c:pt idx="9218">
                  <c:v>245.93852919999998</c:v>
                </c:pt>
                <c:pt idx="9219">
                  <c:v>245.92939490000001</c:v>
                </c:pt>
                <c:pt idx="9220">
                  <c:v>245.92670409999999</c:v>
                </c:pt>
                <c:pt idx="9221">
                  <c:v>245.95465180000002</c:v>
                </c:pt>
                <c:pt idx="9222">
                  <c:v>245.79606819999998</c:v>
                </c:pt>
                <c:pt idx="9223">
                  <c:v>245.94230290000002</c:v>
                </c:pt>
                <c:pt idx="9224">
                  <c:v>246.02735240000001</c:v>
                </c:pt>
                <c:pt idx="9225">
                  <c:v>246.0098907</c:v>
                </c:pt>
                <c:pt idx="9226">
                  <c:v>245.9481892</c:v>
                </c:pt>
                <c:pt idx="9227">
                  <c:v>246.0079112</c:v>
                </c:pt>
                <c:pt idx="9228">
                  <c:v>245.87774300000001</c:v>
                </c:pt>
                <c:pt idx="9229">
                  <c:v>245.97484319999998</c:v>
                </c:pt>
                <c:pt idx="9230">
                  <c:v>245.86458999999999</c:v>
                </c:pt>
                <c:pt idx="9231">
                  <c:v>245.8340346</c:v>
                </c:pt>
                <c:pt idx="9232">
                  <c:v>245.9872168</c:v>
                </c:pt>
                <c:pt idx="9233">
                  <c:v>245.9153791</c:v>
                </c:pt>
                <c:pt idx="9234">
                  <c:v>245.9592576</c:v>
                </c:pt>
                <c:pt idx="9235">
                  <c:v>245.93055949999999</c:v>
                </c:pt>
                <c:pt idx="9236">
                  <c:v>245.83111199999999</c:v>
                </c:pt>
                <c:pt idx="9237">
                  <c:v>245.79912240000002</c:v>
                </c:pt>
                <c:pt idx="9238">
                  <c:v>245.91614100000001</c:v>
                </c:pt>
                <c:pt idx="9239">
                  <c:v>246.13518859999999</c:v>
                </c:pt>
                <c:pt idx="9240">
                  <c:v>246.04949189999999</c:v>
                </c:pt>
                <c:pt idx="9241">
                  <c:v>245.8478868</c:v>
                </c:pt>
                <c:pt idx="9242">
                  <c:v>245.9200093</c:v>
                </c:pt>
                <c:pt idx="9243">
                  <c:v>245.880146</c:v>
                </c:pt>
                <c:pt idx="9244">
                  <c:v>245.70316930000001</c:v>
                </c:pt>
                <c:pt idx="9245">
                  <c:v>245.74080869999997</c:v>
                </c:pt>
                <c:pt idx="9246">
                  <c:v>245.82412909999999</c:v>
                </c:pt>
                <c:pt idx="9247">
                  <c:v>246.01896139999999</c:v>
                </c:pt>
                <c:pt idx="9248">
                  <c:v>245.9783209</c:v>
                </c:pt>
                <c:pt idx="9249">
                  <c:v>245.99942469999999</c:v>
                </c:pt>
                <c:pt idx="9250">
                  <c:v>245.97319450000001</c:v>
                </c:pt>
                <c:pt idx="9251">
                  <c:v>246.04704269999999</c:v>
                </c:pt>
                <c:pt idx="9252">
                  <c:v>245.84136980000002</c:v>
                </c:pt>
                <c:pt idx="9253">
                  <c:v>245.80752769999998</c:v>
                </c:pt>
                <c:pt idx="9254">
                  <c:v>245.85929830000001</c:v>
                </c:pt>
                <c:pt idx="9255">
                  <c:v>246.00213400000001</c:v>
                </c:pt>
                <c:pt idx="9256">
                  <c:v>245.7225431</c:v>
                </c:pt>
                <c:pt idx="9257">
                  <c:v>245.62112819999999</c:v>
                </c:pt>
                <c:pt idx="9258">
                  <c:v>245.5699109</c:v>
                </c:pt>
                <c:pt idx="9259">
                  <c:v>245.6651014</c:v>
                </c:pt>
                <c:pt idx="9260">
                  <c:v>245.71780140000001</c:v>
                </c:pt>
                <c:pt idx="9261">
                  <c:v>245.7053363</c:v>
                </c:pt>
                <c:pt idx="9262">
                  <c:v>245.96626409999999</c:v>
                </c:pt>
                <c:pt idx="9263">
                  <c:v>245.91870069999999</c:v>
                </c:pt>
                <c:pt idx="9264">
                  <c:v>245.84507930000001</c:v>
                </c:pt>
                <c:pt idx="9265">
                  <c:v>245.4764619</c:v>
                </c:pt>
                <c:pt idx="9266">
                  <c:v>245.6680667</c:v>
                </c:pt>
                <c:pt idx="9267">
                  <c:v>245.67988159999999</c:v>
                </c:pt>
                <c:pt idx="9268">
                  <c:v>245.75826819999997</c:v>
                </c:pt>
                <c:pt idx="9269">
                  <c:v>245.61441189999999</c:v>
                </c:pt>
                <c:pt idx="9270">
                  <c:v>245.6682964</c:v>
                </c:pt>
                <c:pt idx="9271">
                  <c:v>245.69623150000001</c:v>
                </c:pt>
                <c:pt idx="9272">
                  <c:v>245.73712190000001</c:v>
                </c:pt>
                <c:pt idx="9273">
                  <c:v>245.75097630000002</c:v>
                </c:pt>
                <c:pt idx="9274">
                  <c:v>245.54297830000002</c:v>
                </c:pt>
                <c:pt idx="9275">
                  <c:v>245.522526</c:v>
                </c:pt>
                <c:pt idx="9276">
                  <c:v>245.77734240000001</c:v>
                </c:pt>
                <c:pt idx="9277">
                  <c:v>245.79447830000001</c:v>
                </c:pt>
                <c:pt idx="9278">
                  <c:v>245.6978336</c:v>
                </c:pt>
                <c:pt idx="9279">
                  <c:v>245.58890149999999</c:v>
                </c:pt>
                <c:pt idx="9280">
                  <c:v>245.63094090000001</c:v>
                </c:pt>
                <c:pt idx="9281">
                  <c:v>245.47884819999999</c:v>
                </c:pt>
                <c:pt idx="9282">
                  <c:v>245.3706407</c:v>
                </c:pt>
                <c:pt idx="9283">
                  <c:v>245.32836649999999</c:v>
                </c:pt>
                <c:pt idx="9284">
                  <c:v>245.50627539999999</c:v>
                </c:pt>
                <c:pt idx="9285">
                  <c:v>245.49677389999999</c:v>
                </c:pt>
                <c:pt idx="9286">
                  <c:v>245.673733</c:v>
                </c:pt>
                <c:pt idx="9287">
                  <c:v>245.61928599999999</c:v>
                </c:pt>
                <c:pt idx="9288">
                  <c:v>245.52950060000001</c:v>
                </c:pt>
                <c:pt idx="9289">
                  <c:v>245.7602109</c:v>
                </c:pt>
                <c:pt idx="9290">
                  <c:v>245.80147780000001</c:v>
                </c:pt>
                <c:pt idx="9291">
                  <c:v>245.55428890000002</c:v>
                </c:pt>
                <c:pt idx="9292">
                  <c:v>245.64814280000002</c:v>
                </c:pt>
                <c:pt idx="9293">
                  <c:v>245.64921859999998</c:v>
                </c:pt>
                <c:pt idx="9294">
                  <c:v>245.52743140000001</c:v>
                </c:pt>
                <c:pt idx="9295">
                  <c:v>245.7035439</c:v>
                </c:pt>
                <c:pt idx="9296">
                  <c:v>245.71145780000001</c:v>
                </c:pt>
                <c:pt idx="9297">
                  <c:v>245.5648966</c:v>
                </c:pt>
                <c:pt idx="9298">
                  <c:v>245.5388944</c:v>
                </c:pt>
                <c:pt idx="9299">
                  <c:v>245.56861990000002</c:v>
                </c:pt>
                <c:pt idx="9300">
                  <c:v>245.55764530000002</c:v>
                </c:pt>
                <c:pt idx="9301">
                  <c:v>245.7398106</c:v>
                </c:pt>
                <c:pt idx="9302">
                  <c:v>245.60977640000002</c:v>
                </c:pt>
                <c:pt idx="9303">
                  <c:v>245.58460309999998</c:v>
                </c:pt>
                <c:pt idx="9304">
                  <c:v>245.63376830000001</c:v>
                </c:pt>
                <c:pt idx="9305">
                  <c:v>245.60554959999999</c:v>
                </c:pt>
                <c:pt idx="9306">
                  <c:v>245.6228342</c:v>
                </c:pt>
                <c:pt idx="9307">
                  <c:v>245.5972984</c:v>
                </c:pt>
                <c:pt idx="9308">
                  <c:v>245.5338084</c:v>
                </c:pt>
                <c:pt idx="9309">
                  <c:v>245.5614501</c:v>
                </c:pt>
                <c:pt idx="9310">
                  <c:v>245.52698530000001</c:v>
                </c:pt>
                <c:pt idx="9311">
                  <c:v>245.5474533</c:v>
                </c:pt>
                <c:pt idx="9312">
                  <c:v>245.5067521</c:v>
                </c:pt>
                <c:pt idx="9313">
                  <c:v>245.54508949999999</c:v>
                </c:pt>
                <c:pt idx="9314">
                  <c:v>245.39391599999999</c:v>
                </c:pt>
                <c:pt idx="9315">
                  <c:v>245.4562579</c:v>
                </c:pt>
                <c:pt idx="9316">
                  <c:v>245.306884</c:v>
                </c:pt>
                <c:pt idx="9317">
                  <c:v>245.39892180000001</c:v>
                </c:pt>
                <c:pt idx="9318">
                  <c:v>245.33778580000001</c:v>
                </c:pt>
                <c:pt idx="9319">
                  <c:v>245.1422791</c:v>
                </c:pt>
                <c:pt idx="9320">
                  <c:v>245.2512811</c:v>
                </c:pt>
                <c:pt idx="9321">
                  <c:v>245.32649030000002</c:v>
                </c:pt>
                <c:pt idx="9322">
                  <c:v>245.41140390000001</c:v>
                </c:pt>
                <c:pt idx="9323">
                  <c:v>245.5382266</c:v>
                </c:pt>
                <c:pt idx="9324">
                  <c:v>245.7373552</c:v>
                </c:pt>
                <c:pt idx="9325">
                  <c:v>245.7459618</c:v>
                </c:pt>
                <c:pt idx="9326">
                  <c:v>245.63278259999998</c:v>
                </c:pt>
                <c:pt idx="9327">
                  <c:v>245.61843909999999</c:v>
                </c:pt>
                <c:pt idx="9328">
                  <c:v>245.7517143</c:v>
                </c:pt>
                <c:pt idx="9329">
                  <c:v>245.91703819999998</c:v>
                </c:pt>
                <c:pt idx="9330">
                  <c:v>245.85054630000002</c:v>
                </c:pt>
                <c:pt idx="9331">
                  <c:v>245.83500119999999</c:v>
                </c:pt>
                <c:pt idx="9332">
                  <c:v>245.80320790000002</c:v>
                </c:pt>
                <c:pt idx="9333">
                  <c:v>245.6349596</c:v>
                </c:pt>
                <c:pt idx="9334">
                  <c:v>245.56818080000002</c:v>
                </c:pt>
                <c:pt idx="9335">
                  <c:v>245.66112669999998</c:v>
                </c:pt>
                <c:pt idx="9336">
                  <c:v>245.68457269999999</c:v>
                </c:pt>
                <c:pt idx="9337">
                  <c:v>245.7492981</c:v>
                </c:pt>
                <c:pt idx="9338">
                  <c:v>245.66525180000002</c:v>
                </c:pt>
                <c:pt idx="9339">
                  <c:v>245.69668999999999</c:v>
                </c:pt>
                <c:pt idx="9340">
                  <c:v>245.74555140000001</c:v>
                </c:pt>
                <c:pt idx="9341">
                  <c:v>245.42815859999999</c:v>
                </c:pt>
                <c:pt idx="9342">
                  <c:v>245.3802857</c:v>
                </c:pt>
                <c:pt idx="9343">
                  <c:v>245.47365909999999</c:v>
                </c:pt>
                <c:pt idx="9344">
                  <c:v>245.54640519999998</c:v>
                </c:pt>
                <c:pt idx="9345">
                  <c:v>245.50736419999998</c:v>
                </c:pt>
                <c:pt idx="9346">
                  <c:v>245.51238040000001</c:v>
                </c:pt>
                <c:pt idx="9347">
                  <c:v>245.6345537</c:v>
                </c:pt>
                <c:pt idx="9348">
                  <c:v>245.58785930000002</c:v>
                </c:pt>
                <c:pt idx="9349">
                  <c:v>245.5048132</c:v>
                </c:pt>
                <c:pt idx="9350">
                  <c:v>245.50326959999998</c:v>
                </c:pt>
                <c:pt idx="9351">
                  <c:v>245.4140716</c:v>
                </c:pt>
                <c:pt idx="9352">
                  <c:v>245.44627259999999</c:v>
                </c:pt>
                <c:pt idx="9353">
                  <c:v>245.66266469999999</c:v>
                </c:pt>
                <c:pt idx="9354">
                  <c:v>245.44384700000001</c:v>
                </c:pt>
                <c:pt idx="9355">
                  <c:v>245.3918482</c:v>
                </c:pt>
                <c:pt idx="9356">
                  <c:v>245.290277</c:v>
                </c:pt>
                <c:pt idx="9357">
                  <c:v>245.46771459999999</c:v>
                </c:pt>
                <c:pt idx="9358">
                  <c:v>245.57568069999999</c:v>
                </c:pt>
                <c:pt idx="9359">
                  <c:v>245.48419909999998</c:v>
                </c:pt>
                <c:pt idx="9360">
                  <c:v>245.45870119999998</c:v>
                </c:pt>
                <c:pt idx="9361">
                  <c:v>245.42758169999999</c:v>
                </c:pt>
                <c:pt idx="9362">
                  <c:v>245.66100059999999</c:v>
                </c:pt>
                <c:pt idx="9363">
                  <c:v>245.67803669999998</c:v>
                </c:pt>
                <c:pt idx="9364">
                  <c:v>245.69539349999999</c:v>
                </c:pt>
                <c:pt idx="9365">
                  <c:v>245.66945709999999</c:v>
                </c:pt>
                <c:pt idx="9366">
                  <c:v>245.58622919999999</c:v>
                </c:pt>
                <c:pt idx="9367">
                  <c:v>245.57654769999999</c:v>
                </c:pt>
                <c:pt idx="9368">
                  <c:v>245.51518340000001</c:v>
                </c:pt>
                <c:pt idx="9369">
                  <c:v>245.58094510000001</c:v>
                </c:pt>
                <c:pt idx="9370">
                  <c:v>245.69051180000002</c:v>
                </c:pt>
                <c:pt idx="9371">
                  <c:v>245.80985459999999</c:v>
                </c:pt>
                <c:pt idx="9372">
                  <c:v>245.59173769999998</c:v>
                </c:pt>
                <c:pt idx="9373">
                  <c:v>245.41306509999998</c:v>
                </c:pt>
                <c:pt idx="9374">
                  <c:v>245.57533030000002</c:v>
                </c:pt>
                <c:pt idx="9375">
                  <c:v>245.47103730000001</c:v>
                </c:pt>
                <c:pt idx="9376">
                  <c:v>245.5298841</c:v>
                </c:pt>
                <c:pt idx="9377">
                  <c:v>245.64378290000002</c:v>
                </c:pt>
                <c:pt idx="9378">
                  <c:v>245.5738776</c:v>
                </c:pt>
                <c:pt idx="9379">
                  <c:v>245.6161214</c:v>
                </c:pt>
                <c:pt idx="9380">
                  <c:v>245.67010869999999</c:v>
                </c:pt>
                <c:pt idx="9381">
                  <c:v>245.543667</c:v>
                </c:pt>
                <c:pt idx="9382">
                  <c:v>245.5851462</c:v>
                </c:pt>
                <c:pt idx="9383">
                  <c:v>245.57113949999999</c:v>
                </c:pt>
                <c:pt idx="9384">
                  <c:v>245.6099294</c:v>
                </c:pt>
                <c:pt idx="9385">
                  <c:v>245.46901940000001</c:v>
                </c:pt>
                <c:pt idx="9386">
                  <c:v>245.46949240000001</c:v>
                </c:pt>
                <c:pt idx="9387">
                  <c:v>245.45981269999999</c:v>
                </c:pt>
                <c:pt idx="9388">
                  <c:v>245.4775219</c:v>
                </c:pt>
                <c:pt idx="9389">
                  <c:v>245.55589040000001</c:v>
                </c:pt>
                <c:pt idx="9390">
                  <c:v>245.50119309999999</c:v>
                </c:pt>
                <c:pt idx="9391">
                  <c:v>245.33398409999998</c:v>
                </c:pt>
                <c:pt idx="9392">
                  <c:v>245.4188891</c:v>
                </c:pt>
                <c:pt idx="9393">
                  <c:v>245.34389540000001</c:v>
                </c:pt>
                <c:pt idx="9394">
                  <c:v>245.36595269999998</c:v>
                </c:pt>
                <c:pt idx="9395">
                  <c:v>245.42831280000001</c:v>
                </c:pt>
                <c:pt idx="9396">
                  <c:v>245.4250768</c:v>
                </c:pt>
                <c:pt idx="9397">
                  <c:v>245.09637699999999</c:v>
                </c:pt>
                <c:pt idx="9398">
                  <c:v>245.19887519999997</c:v>
                </c:pt>
                <c:pt idx="9399">
                  <c:v>245.25836290000001</c:v>
                </c:pt>
                <c:pt idx="9400">
                  <c:v>245.39688380000001</c:v>
                </c:pt>
                <c:pt idx="9401">
                  <c:v>245.43847830000001</c:v>
                </c:pt>
                <c:pt idx="9402">
                  <c:v>245.49287559999999</c:v>
                </c:pt>
                <c:pt idx="9403">
                  <c:v>245.48604649999999</c:v>
                </c:pt>
                <c:pt idx="9404">
                  <c:v>245.43520359999999</c:v>
                </c:pt>
                <c:pt idx="9405">
                  <c:v>245.43893969999999</c:v>
                </c:pt>
                <c:pt idx="9406">
                  <c:v>245.52370400000001</c:v>
                </c:pt>
                <c:pt idx="9407">
                  <c:v>245.3226617</c:v>
                </c:pt>
                <c:pt idx="9408">
                  <c:v>245.41159769999999</c:v>
                </c:pt>
                <c:pt idx="9409">
                  <c:v>245.48871580000002</c:v>
                </c:pt>
                <c:pt idx="9410">
                  <c:v>245.21406180000002</c:v>
                </c:pt>
                <c:pt idx="9411">
                  <c:v>245.25206299999999</c:v>
                </c:pt>
                <c:pt idx="9412">
                  <c:v>245.52772069999997</c:v>
                </c:pt>
                <c:pt idx="9413">
                  <c:v>245.47663319999998</c:v>
                </c:pt>
                <c:pt idx="9414">
                  <c:v>245.388926</c:v>
                </c:pt>
                <c:pt idx="9415">
                  <c:v>245.18972830000001</c:v>
                </c:pt>
                <c:pt idx="9416">
                  <c:v>245.09996669999998</c:v>
                </c:pt>
                <c:pt idx="9417">
                  <c:v>245.03862030000002</c:v>
                </c:pt>
                <c:pt idx="9418">
                  <c:v>245.05991930000002</c:v>
                </c:pt>
                <c:pt idx="9419">
                  <c:v>245.22491930000001</c:v>
                </c:pt>
                <c:pt idx="9420">
                  <c:v>245.27595890000001</c:v>
                </c:pt>
                <c:pt idx="9421">
                  <c:v>245.39637730000001</c:v>
                </c:pt>
                <c:pt idx="9422">
                  <c:v>245.13978280000001</c:v>
                </c:pt>
                <c:pt idx="9423">
                  <c:v>245.2142958</c:v>
                </c:pt>
                <c:pt idx="9424">
                  <c:v>245.3075948</c:v>
                </c:pt>
                <c:pt idx="9425">
                  <c:v>245.14339190000001</c:v>
                </c:pt>
                <c:pt idx="9426">
                  <c:v>245.03930490000002</c:v>
                </c:pt>
                <c:pt idx="9427">
                  <c:v>245.0593858</c:v>
                </c:pt>
                <c:pt idx="9428">
                  <c:v>245.13913909999999</c:v>
                </c:pt>
                <c:pt idx="9429">
                  <c:v>245.5259418</c:v>
                </c:pt>
                <c:pt idx="9430">
                  <c:v>245.34767919999999</c:v>
                </c:pt>
                <c:pt idx="9431">
                  <c:v>245.32750300000001</c:v>
                </c:pt>
                <c:pt idx="9432">
                  <c:v>245.3135149</c:v>
                </c:pt>
                <c:pt idx="9433">
                  <c:v>245.31057230000002</c:v>
                </c:pt>
                <c:pt idx="9434">
                  <c:v>245.22263669999998</c:v>
                </c:pt>
                <c:pt idx="9435">
                  <c:v>245.35605030000002</c:v>
                </c:pt>
                <c:pt idx="9436">
                  <c:v>245.25275880000001</c:v>
                </c:pt>
                <c:pt idx="9437">
                  <c:v>245.1265788</c:v>
                </c:pt>
                <c:pt idx="9438">
                  <c:v>245.1633243</c:v>
                </c:pt>
                <c:pt idx="9439">
                  <c:v>244.97617919999999</c:v>
                </c:pt>
                <c:pt idx="9440">
                  <c:v>244.95726969999998</c:v>
                </c:pt>
                <c:pt idx="9441">
                  <c:v>245.14938330000001</c:v>
                </c:pt>
                <c:pt idx="9442">
                  <c:v>245.1055528</c:v>
                </c:pt>
                <c:pt idx="9443">
                  <c:v>245.19796289999999</c:v>
                </c:pt>
                <c:pt idx="9444">
                  <c:v>245.22642109999998</c:v>
                </c:pt>
                <c:pt idx="9445">
                  <c:v>245.19059859999999</c:v>
                </c:pt>
                <c:pt idx="9446">
                  <c:v>245.274506</c:v>
                </c:pt>
                <c:pt idx="9447">
                  <c:v>245.4037629</c:v>
                </c:pt>
                <c:pt idx="9448">
                  <c:v>245.35070530000002</c:v>
                </c:pt>
                <c:pt idx="9449">
                  <c:v>245.1676167</c:v>
                </c:pt>
                <c:pt idx="9450">
                  <c:v>245.13474730000002</c:v>
                </c:pt>
                <c:pt idx="9451">
                  <c:v>245.33378719999999</c:v>
                </c:pt>
                <c:pt idx="9452">
                  <c:v>245.2803638</c:v>
                </c:pt>
                <c:pt idx="9453">
                  <c:v>245.07922430000002</c:v>
                </c:pt>
                <c:pt idx="9454">
                  <c:v>245.1059956</c:v>
                </c:pt>
                <c:pt idx="9455">
                  <c:v>245.2154343</c:v>
                </c:pt>
                <c:pt idx="9456">
                  <c:v>245.0685608</c:v>
                </c:pt>
                <c:pt idx="9457">
                  <c:v>245.0124988</c:v>
                </c:pt>
                <c:pt idx="9458">
                  <c:v>245.2090254</c:v>
                </c:pt>
                <c:pt idx="9459">
                  <c:v>245.37778040000001</c:v>
                </c:pt>
                <c:pt idx="9460">
                  <c:v>245.16594369999999</c:v>
                </c:pt>
                <c:pt idx="9461">
                  <c:v>245.16953319999999</c:v>
                </c:pt>
                <c:pt idx="9462">
                  <c:v>245.10978559999998</c:v>
                </c:pt>
                <c:pt idx="9463">
                  <c:v>245.05260669999998</c:v>
                </c:pt>
                <c:pt idx="9464">
                  <c:v>245.13400140000002</c:v>
                </c:pt>
                <c:pt idx="9465">
                  <c:v>245.01632459999999</c:v>
                </c:pt>
                <c:pt idx="9466">
                  <c:v>245.18991780000002</c:v>
                </c:pt>
                <c:pt idx="9467">
                  <c:v>245.0519448</c:v>
                </c:pt>
                <c:pt idx="9468">
                  <c:v>245.0895591</c:v>
                </c:pt>
                <c:pt idx="9469">
                  <c:v>245.14922530000001</c:v>
                </c:pt>
                <c:pt idx="9470">
                  <c:v>245.07275559999999</c:v>
                </c:pt>
                <c:pt idx="9471">
                  <c:v>245.11989209999999</c:v>
                </c:pt>
                <c:pt idx="9472">
                  <c:v>245.18789100000001</c:v>
                </c:pt>
                <c:pt idx="9473">
                  <c:v>245.21902730000002</c:v>
                </c:pt>
                <c:pt idx="9474">
                  <c:v>245.1730464</c:v>
                </c:pt>
                <c:pt idx="9475">
                  <c:v>245.08838009999999</c:v>
                </c:pt>
                <c:pt idx="9476">
                  <c:v>245.19510269999998</c:v>
                </c:pt>
                <c:pt idx="9477">
                  <c:v>245.0736655</c:v>
                </c:pt>
                <c:pt idx="9478">
                  <c:v>245.0203611</c:v>
                </c:pt>
                <c:pt idx="9479">
                  <c:v>244.9762686</c:v>
                </c:pt>
                <c:pt idx="9480">
                  <c:v>245.0761693</c:v>
                </c:pt>
                <c:pt idx="9481">
                  <c:v>245.035098</c:v>
                </c:pt>
                <c:pt idx="9482">
                  <c:v>245.01022369999998</c:v>
                </c:pt>
                <c:pt idx="9483">
                  <c:v>244.91462200000001</c:v>
                </c:pt>
                <c:pt idx="9484">
                  <c:v>244.7883664</c:v>
                </c:pt>
                <c:pt idx="9485">
                  <c:v>244.91563530000002</c:v>
                </c:pt>
                <c:pt idx="9486">
                  <c:v>245.0315062</c:v>
                </c:pt>
                <c:pt idx="9487">
                  <c:v>245.0836339</c:v>
                </c:pt>
                <c:pt idx="9488">
                  <c:v>245.09900490000001</c:v>
                </c:pt>
                <c:pt idx="9489">
                  <c:v>245.02351659999999</c:v>
                </c:pt>
                <c:pt idx="9490">
                  <c:v>245.04114959999998</c:v>
                </c:pt>
                <c:pt idx="9491">
                  <c:v>245.12663549999999</c:v>
                </c:pt>
                <c:pt idx="9492">
                  <c:v>245.07724009999998</c:v>
                </c:pt>
                <c:pt idx="9493">
                  <c:v>245.0667991</c:v>
                </c:pt>
                <c:pt idx="9494">
                  <c:v>245.00464149999999</c:v>
                </c:pt>
                <c:pt idx="9495">
                  <c:v>245.0694446</c:v>
                </c:pt>
                <c:pt idx="9496">
                  <c:v>245.06904549999999</c:v>
                </c:pt>
                <c:pt idx="9497">
                  <c:v>244.96327819999999</c:v>
                </c:pt>
                <c:pt idx="9498">
                  <c:v>244.9114415</c:v>
                </c:pt>
                <c:pt idx="9499">
                  <c:v>244.9317733</c:v>
                </c:pt>
                <c:pt idx="9500">
                  <c:v>244.8260478</c:v>
                </c:pt>
                <c:pt idx="9501">
                  <c:v>244.87994409999999</c:v>
                </c:pt>
                <c:pt idx="9502">
                  <c:v>244.8202794</c:v>
                </c:pt>
                <c:pt idx="9503">
                  <c:v>244.92512840000001</c:v>
                </c:pt>
                <c:pt idx="9504">
                  <c:v>244.87703859999999</c:v>
                </c:pt>
                <c:pt idx="9505">
                  <c:v>244.9978083</c:v>
                </c:pt>
                <c:pt idx="9506">
                  <c:v>244.97728869999997</c:v>
                </c:pt>
                <c:pt idx="9507">
                  <c:v>244.78856690000001</c:v>
                </c:pt>
                <c:pt idx="9508">
                  <c:v>244.96037100000001</c:v>
                </c:pt>
                <c:pt idx="9509">
                  <c:v>245.12073859999998</c:v>
                </c:pt>
                <c:pt idx="9510">
                  <c:v>245.07101569999998</c:v>
                </c:pt>
                <c:pt idx="9511">
                  <c:v>245.08077319999998</c:v>
                </c:pt>
                <c:pt idx="9512">
                  <c:v>245.1132016</c:v>
                </c:pt>
                <c:pt idx="9513">
                  <c:v>245.13713899999999</c:v>
                </c:pt>
                <c:pt idx="9514">
                  <c:v>245.30275980000002</c:v>
                </c:pt>
                <c:pt idx="9515">
                  <c:v>245.17466830000001</c:v>
                </c:pt>
                <c:pt idx="9516">
                  <c:v>245.02964690000002</c:v>
                </c:pt>
                <c:pt idx="9517">
                  <c:v>245.12622440000001</c:v>
                </c:pt>
                <c:pt idx="9518">
                  <c:v>245.2050313</c:v>
                </c:pt>
                <c:pt idx="9519">
                  <c:v>245.0495354</c:v>
                </c:pt>
                <c:pt idx="9520">
                  <c:v>244.84375259999999</c:v>
                </c:pt>
                <c:pt idx="9521">
                  <c:v>244.84766149999999</c:v>
                </c:pt>
                <c:pt idx="9522">
                  <c:v>244.8643629</c:v>
                </c:pt>
                <c:pt idx="9523">
                  <c:v>244.92236299999999</c:v>
                </c:pt>
                <c:pt idx="9524">
                  <c:v>245.00610399999999</c:v>
                </c:pt>
                <c:pt idx="9525">
                  <c:v>245.00302730000001</c:v>
                </c:pt>
                <c:pt idx="9526">
                  <c:v>245.07439719999999</c:v>
                </c:pt>
                <c:pt idx="9527">
                  <c:v>245.13024780000001</c:v>
                </c:pt>
                <c:pt idx="9528">
                  <c:v>245.20608540000001</c:v>
                </c:pt>
                <c:pt idx="9529">
                  <c:v>245.3259386</c:v>
                </c:pt>
                <c:pt idx="9530">
                  <c:v>245.23252199999999</c:v>
                </c:pt>
                <c:pt idx="9531">
                  <c:v>245.04594069999999</c:v>
                </c:pt>
                <c:pt idx="9532">
                  <c:v>244.87406519999999</c:v>
                </c:pt>
                <c:pt idx="9533">
                  <c:v>244.95665930000001</c:v>
                </c:pt>
                <c:pt idx="9534">
                  <c:v>244.98448909999999</c:v>
                </c:pt>
                <c:pt idx="9535">
                  <c:v>245.11394250000001</c:v>
                </c:pt>
                <c:pt idx="9536">
                  <c:v>245.0254166</c:v>
                </c:pt>
                <c:pt idx="9537">
                  <c:v>244.88475069999998</c:v>
                </c:pt>
                <c:pt idx="9538">
                  <c:v>245.03047990000002</c:v>
                </c:pt>
                <c:pt idx="9539">
                  <c:v>244.97725969999999</c:v>
                </c:pt>
                <c:pt idx="9540">
                  <c:v>244.83524319999998</c:v>
                </c:pt>
                <c:pt idx="9541">
                  <c:v>244.9752412</c:v>
                </c:pt>
                <c:pt idx="9542">
                  <c:v>244.81339389999999</c:v>
                </c:pt>
                <c:pt idx="9543">
                  <c:v>244.98029630000002</c:v>
                </c:pt>
                <c:pt idx="9544">
                  <c:v>244.9436513</c:v>
                </c:pt>
                <c:pt idx="9545">
                  <c:v>244.93316869999998</c:v>
                </c:pt>
                <c:pt idx="9546">
                  <c:v>245.0129196</c:v>
                </c:pt>
                <c:pt idx="9547">
                  <c:v>244.9756936</c:v>
                </c:pt>
                <c:pt idx="9548">
                  <c:v>244.82261209999999</c:v>
                </c:pt>
                <c:pt idx="9549">
                  <c:v>244.90726910000001</c:v>
                </c:pt>
                <c:pt idx="9550">
                  <c:v>244.84067880000001</c:v>
                </c:pt>
                <c:pt idx="9551">
                  <c:v>244.7219432</c:v>
                </c:pt>
                <c:pt idx="9552">
                  <c:v>244.86387830000001</c:v>
                </c:pt>
                <c:pt idx="9553">
                  <c:v>244.80720640000001</c:v>
                </c:pt>
                <c:pt idx="9554">
                  <c:v>244.76211069999999</c:v>
                </c:pt>
                <c:pt idx="9555">
                  <c:v>244.69582640000002</c:v>
                </c:pt>
                <c:pt idx="9556">
                  <c:v>244.81560969999998</c:v>
                </c:pt>
                <c:pt idx="9557">
                  <c:v>244.86334500000001</c:v>
                </c:pt>
                <c:pt idx="9558">
                  <c:v>244.79865230000001</c:v>
                </c:pt>
                <c:pt idx="9559">
                  <c:v>244.970135</c:v>
                </c:pt>
                <c:pt idx="9560">
                  <c:v>245.0923062</c:v>
                </c:pt>
                <c:pt idx="9561">
                  <c:v>245.04651280000002</c:v>
                </c:pt>
                <c:pt idx="9562">
                  <c:v>244.8530136</c:v>
                </c:pt>
                <c:pt idx="9563">
                  <c:v>245.110985</c:v>
                </c:pt>
                <c:pt idx="9564">
                  <c:v>244.88324630000002</c:v>
                </c:pt>
                <c:pt idx="9565">
                  <c:v>244.9411815</c:v>
                </c:pt>
                <c:pt idx="9566">
                  <c:v>244.8735934</c:v>
                </c:pt>
                <c:pt idx="9567">
                  <c:v>244.79470269999999</c:v>
                </c:pt>
                <c:pt idx="9568">
                  <c:v>244.76811880000002</c:v>
                </c:pt>
                <c:pt idx="9569">
                  <c:v>244.85509949999999</c:v>
                </c:pt>
                <c:pt idx="9570">
                  <c:v>244.79451459999999</c:v>
                </c:pt>
                <c:pt idx="9571">
                  <c:v>244.79657740000002</c:v>
                </c:pt>
                <c:pt idx="9572">
                  <c:v>244.72038900000001</c:v>
                </c:pt>
                <c:pt idx="9573">
                  <c:v>244.60348109999998</c:v>
                </c:pt>
                <c:pt idx="9574">
                  <c:v>244.5182533</c:v>
                </c:pt>
                <c:pt idx="9575">
                  <c:v>244.70914400000001</c:v>
                </c:pt>
                <c:pt idx="9576">
                  <c:v>244.84604080000003</c:v>
                </c:pt>
                <c:pt idx="9577">
                  <c:v>244.8555992</c:v>
                </c:pt>
                <c:pt idx="9578">
                  <c:v>244.69266250000001</c:v>
                </c:pt>
                <c:pt idx="9579">
                  <c:v>244.6718084</c:v>
                </c:pt>
                <c:pt idx="9580">
                  <c:v>244.7759964</c:v>
                </c:pt>
                <c:pt idx="9581">
                  <c:v>244.7467939</c:v>
                </c:pt>
                <c:pt idx="9582">
                  <c:v>244.7104338</c:v>
                </c:pt>
                <c:pt idx="9583">
                  <c:v>244.84285919999999</c:v>
                </c:pt>
                <c:pt idx="9584">
                  <c:v>244.6398216</c:v>
                </c:pt>
                <c:pt idx="9585">
                  <c:v>244.8038066</c:v>
                </c:pt>
                <c:pt idx="9586">
                  <c:v>244.80426790000001</c:v>
                </c:pt>
                <c:pt idx="9587">
                  <c:v>245.00106580000002</c:v>
                </c:pt>
                <c:pt idx="9588">
                  <c:v>245.03293790000001</c:v>
                </c:pt>
                <c:pt idx="9589">
                  <c:v>244.9114711</c:v>
                </c:pt>
                <c:pt idx="9590">
                  <c:v>244.851507</c:v>
                </c:pt>
                <c:pt idx="9591">
                  <c:v>244.8776551</c:v>
                </c:pt>
                <c:pt idx="9592">
                  <c:v>245.03761630000002</c:v>
                </c:pt>
                <c:pt idx="9593">
                  <c:v>244.8271196</c:v>
                </c:pt>
                <c:pt idx="9594">
                  <c:v>244.80928219999998</c:v>
                </c:pt>
                <c:pt idx="9595">
                  <c:v>244.78637790000002</c:v>
                </c:pt>
                <c:pt idx="9596">
                  <c:v>244.7867688</c:v>
                </c:pt>
                <c:pt idx="9597">
                  <c:v>244.83833999999999</c:v>
                </c:pt>
                <c:pt idx="9598">
                  <c:v>244.88965809999999</c:v>
                </c:pt>
                <c:pt idx="9599">
                  <c:v>244.81122719999999</c:v>
                </c:pt>
                <c:pt idx="9600">
                  <c:v>244.68822599999999</c:v>
                </c:pt>
                <c:pt idx="9601">
                  <c:v>244.72684769999998</c:v>
                </c:pt>
                <c:pt idx="9602">
                  <c:v>244.62863669999999</c:v>
                </c:pt>
                <c:pt idx="9603">
                  <c:v>244.67638500000001</c:v>
                </c:pt>
                <c:pt idx="9604">
                  <c:v>244.6729224</c:v>
                </c:pt>
                <c:pt idx="9605">
                  <c:v>244.64817330000002</c:v>
                </c:pt>
                <c:pt idx="9606">
                  <c:v>244.659717</c:v>
                </c:pt>
                <c:pt idx="9607">
                  <c:v>244.65268549999999</c:v>
                </c:pt>
                <c:pt idx="9608">
                  <c:v>244.80555130000002</c:v>
                </c:pt>
                <c:pt idx="9609">
                  <c:v>244.7776355</c:v>
                </c:pt>
                <c:pt idx="9610">
                  <c:v>244.60936359999999</c:v>
                </c:pt>
                <c:pt idx="9611">
                  <c:v>244.53676040000002</c:v>
                </c:pt>
                <c:pt idx="9612">
                  <c:v>244.67256090000001</c:v>
                </c:pt>
                <c:pt idx="9613">
                  <c:v>244.74709060000001</c:v>
                </c:pt>
                <c:pt idx="9614">
                  <c:v>244.74798859999999</c:v>
                </c:pt>
                <c:pt idx="9615">
                  <c:v>244.57817890000001</c:v>
                </c:pt>
                <c:pt idx="9616">
                  <c:v>244.55901299999999</c:v>
                </c:pt>
                <c:pt idx="9617">
                  <c:v>244.6002551</c:v>
                </c:pt>
                <c:pt idx="9618">
                  <c:v>244.68760130000001</c:v>
                </c:pt>
                <c:pt idx="9619">
                  <c:v>244.9002194</c:v>
                </c:pt>
                <c:pt idx="9620">
                  <c:v>244.6803027</c:v>
                </c:pt>
                <c:pt idx="9621">
                  <c:v>244.56730490000001</c:v>
                </c:pt>
                <c:pt idx="9622">
                  <c:v>244.50779800000001</c:v>
                </c:pt>
                <c:pt idx="9623">
                  <c:v>244.858723</c:v>
                </c:pt>
                <c:pt idx="9624">
                  <c:v>244.94877289999999</c:v>
                </c:pt>
                <c:pt idx="9625">
                  <c:v>244.95480000000001</c:v>
                </c:pt>
                <c:pt idx="9626">
                  <c:v>244.9170948</c:v>
                </c:pt>
                <c:pt idx="9627">
                  <c:v>244.82760180000002</c:v>
                </c:pt>
                <c:pt idx="9628">
                  <c:v>244.64875169999999</c:v>
                </c:pt>
                <c:pt idx="9629">
                  <c:v>244.72834639999999</c:v>
                </c:pt>
                <c:pt idx="9630">
                  <c:v>244.75710180000002</c:v>
                </c:pt>
                <c:pt idx="9631">
                  <c:v>244.74660690000002</c:v>
                </c:pt>
                <c:pt idx="9632">
                  <c:v>244.8645152</c:v>
                </c:pt>
                <c:pt idx="9633">
                  <c:v>244.81225090000001</c:v>
                </c:pt>
                <c:pt idx="9634">
                  <c:v>244.8207956</c:v>
                </c:pt>
                <c:pt idx="9635">
                  <c:v>244.76523449999999</c:v>
                </c:pt>
                <c:pt idx="9636">
                  <c:v>244.82705999999999</c:v>
                </c:pt>
                <c:pt idx="9637">
                  <c:v>244.91254269999999</c:v>
                </c:pt>
                <c:pt idx="9638">
                  <c:v>244.842333</c:v>
                </c:pt>
                <c:pt idx="9639">
                  <c:v>244.80985999999999</c:v>
                </c:pt>
                <c:pt idx="9640">
                  <c:v>244.85843399999999</c:v>
                </c:pt>
                <c:pt idx="9641">
                  <c:v>244.90576080000002</c:v>
                </c:pt>
                <c:pt idx="9642">
                  <c:v>244.83636989999999</c:v>
                </c:pt>
                <c:pt idx="9643">
                  <c:v>244.8609592</c:v>
                </c:pt>
                <c:pt idx="9644">
                  <c:v>244.91393580000002</c:v>
                </c:pt>
                <c:pt idx="9645">
                  <c:v>244.82467750000001</c:v>
                </c:pt>
                <c:pt idx="9646">
                  <c:v>244.7296767</c:v>
                </c:pt>
                <c:pt idx="9647">
                  <c:v>244.7224014</c:v>
                </c:pt>
                <c:pt idx="9648">
                  <c:v>244.69257140000002</c:v>
                </c:pt>
                <c:pt idx="9649">
                  <c:v>244.81060550000001</c:v>
                </c:pt>
                <c:pt idx="9650">
                  <c:v>244.8935041</c:v>
                </c:pt>
                <c:pt idx="9651">
                  <c:v>244.83875760000001</c:v>
                </c:pt>
                <c:pt idx="9652">
                  <c:v>244.7911695</c:v>
                </c:pt>
                <c:pt idx="9653">
                  <c:v>244.89847519999998</c:v>
                </c:pt>
                <c:pt idx="9654">
                  <c:v>244.83147119999998</c:v>
                </c:pt>
                <c:pt idx="9655">
                  <c:v>244.90907809999999</c:v>
                </c:pt>
                <c:pt idx="9656">
                  <c:v>244.90178330000001</c:v>
                </c:pt>
                <c:pt idx="9657">
                  <c:v>244.9498906</c:v>
                </c:pt>
                <c:pt idx="9658">
                  <c:v>244.69663840000001</c:v>
                </c:pt>
                <c:pt idx="9659">
                  <c:v>244.64342260000001</c:v>
                </c:pt>
                <c:pt idx="9660">
                  <c:v>244.59824599999999</c:v>
                </c:pt>
                <c:pt idx="9661">
                  <c:v>244.60924640000002</c:v>
                </c:pt>
                <c:pt idx="9662">
                  <c:v>244.67096839999999</c:v>
                </c:pt>
                <c:pt idx="9663">
                  <c:v>244.4674603</c:v>
                </c:pt>
                <c:pt idx="9664">
                  <c:v>244.58477590000001</c:v>
                </c:pt>
                <c:pt idx="9665">
                  <c:v>244.8118552</c:v>
                </c:pt>
                <c:pt idx="9666">
                  <c:v>244.89506009999999</c:v>
                </c:pt>
                <c:pt idx="9667">
                  <c:v>244.81886030000001</c:v>
                </c:pt>
                <c:pt idx="9668">
                  <c:v>244.95000530000002</c:v>
                </c:pt>
                <c:pt idx="9669">
                  <c:v>244.88537259999998</c:v>
                </c:pt>
                <c:pt idx="9670">
                  <c:v>244.84327250000001</c:v>
                </c:pt>
                <c:pt idx="9671">
                  <c:v>244.81311630000002</c:v>
                </c:pt>
                <c:pt idx="9672">
                  <c:v>244.86752480000001</c:v>
                </c:pt>
                <c:pt idx="9673">
                  <c:v>244.82868209999998</c:v>
                </c:pt>
                <c:pt idx="9674">
                  <c:v>244.8142239</c:v>
                </c:pt>
                <c:pt idx="9675">
                  <c:v>244.782107</c:v>
                </c:pt>
                <c:pt idx="9676">
                  <c:v>244.89363790000002</c:v>
                </c:pt>
                <c:pt idx="9677">
                  <c:v>244.7930795</c:v>
                </c:pt>
                <c:pt idx="9678">
                  <c:v>244.61952719999999</c:v>
                </c:pt>
                <c:pt idx="9679">
                  <c:v>244.57096369999999</c:v>
                </c:pt>
                <c:pt idx="9680">
                  <c:v>244.60962259999999</c:v>
                </c:pt>
                <c:pt idx="9681">
                  <c:v>244.61044190000001</c:v>
                </c:pt>
                <c:pt idx="9682">
                  <c:v>244.6281591</c:v>
                </c:pt>
                <c:pt idx="9683">
                  <c:v>244.5130982</c:v>
                </c:pt>
                <c:pt idx="9684">
                  <c:v>244.65500619999997</c:v>
                </c:pt>
                <c:pt idx="9685">
                  <c:v>244.68458559999999</c:v>
                </c:pt>
                <c:pt idx="9686">
                  <c:v>244.87317080000003</c:v>
                </c:pt>
                <c:pt idx="9687">
                  <c:v>244.66987349999999</c:v>
                </c:pt>
                <c:pt idx="9688">
                  <c:v>244.58633509999999</c:v>
                </c:pt>
                <c:pt idx="9689">
                  <c:v>244.61986759999999</c:v>
                </c:pt>
                <c:pt idx="9690">
                  <c:v>244.66735840000001</c:v>
                </c:pt>
                <c:pt idx="9691">
                  <c:v>244.5284451</c:v>
                </c:pt>
                <c:pt idx="9692">
                  <c:v>244.53573850000001</c:v>
                </c:pt>
                <c:pt idx="9693">
                  <c:v>244.65470590000001</c:v>
                </c:pt>
                <c:pt idx="9694">
                  <c:v>244.70683399999999</c:v>
                </c:pt>
                <c:pt idx="9695">
                  <c:v>244.68840790000002</c:v>
                </c:pt>
                <c:pt idx="9696">
                  <c:v>244.58471359999999</c:v>
                </c:pt>
                <c:pt idx="9697">
                  <c:v>244.7297767</c:v>
                </c:pt>
                <c:pt idx="9698">
                  <c:v>244.52585530000002</c:v>
                </c:pt>
                <c:pt idx="9699">
                  <c:v>244.58033719999997</c:v>
                </c:pt>
                <c:pt idx="9700">
                  <c:v>244.6982333</c:v>
                </c:pt>
                <c:pt idx="9701">
                  <c:v>244.67989030000001</c:v>
                </c:pt>
                <c:pt idx="9702">
                  <c:v>244.64238669999997</c:v>
                </c:pt>
                <c:pt idx="9703">
                  <c:v>244.59610000000001</c:v>
                </c:pt>
                <c:pt idx="9704">
                  <c:v>244.5908101</c:v>
                </c:pt>
                <c:pt idx="9705">
                  <c:v>244.59917590000001</c:v>
                </c:pt>
                <c:pt idx="9706">
                  <c:v>244.49765780000001</c:v>
                </c:pt>
                <c:pt idx="9707">
                  <c:v>244.5380414</c:v>
                </c:pt>
                <c:pt idx="9708">
                  <c:v>244.74201619999999</c:v>
                </c:pt>
                <c:pt idx="9709">
                  <c:v>244.71346069999998</c:v>
                </c:pt>
                <c:pt idx="9710">
                  <c:v>244.63199630000003</c:v>
                </c:pt>
                <c:pt idx="9711">
                  <c:v>244.57595469999998</c:v>
                </c:pt>
                <c:pt idx="9712">
                  <c:v>244.47809569999998</c:v>
                </c:pt>
                <c:pt idx="9713">
                  <c:v>244.54849330000002</c:v>
                </c:pt>
                <c:pt idx="9714">
                  <c:v>244.49951030000003</c:v>
                </c:pt>
                <c:pt idx="9715">
                  <c:v>244.49508269999998</c:v>
                </c:pt>
                <c:pt idx="9716">
                  <c:v>244.65229630000002</c:v>
                </c:pt>
                <c:pt idx="9717">
                  <c:v>244.62146719999998</c:v>
                </c:pt>
                <c:pt idx="9718">
                  <c:v>244.64837299999999</c:v>
                </c:pt>
                <c:pt idx="9719">
                  <c:v>244.611188</c:v>
                </c:pt>
                <c:pt idx="9720">
                  <c:v>244.54678440000001</c:v>
                </c:pt>
                <c:pt idx="9721">
                  <c:v>244.4518377</c:v>
                </c:pt>
                <c:pt idx="9722">
                  <c:v>244.6334756</c:v>
                </c:pt>
                <c:pt idx="9723">
                  <c:v>244.64159030000002</c:v>
                </c:pt>
                <c:pt idx="9724">
                  <c:v>244.63567459999999</c:v>
                </c:pt>
                <c:pt idx="9725">
                  <c:v>244.68596099999999</c:v>
                </c:pt>
                <c:pt idx="9726">
                  <c:v>244.63516100000001</c:v>
                </c:pt>
                <c:pt idx="9727">
                  <c:v>244.59594340000001</c:v>
                </c:pt>
                <c:pt idx="9728">
                  <c:v>244.66304119999998</c:v>
                </c:pt>
                <c:pt idx="9729">
                  <c:v>244.61190930000001</c:v>
                </c:pt>
                <c:pt idx="9730">
                  <c:v>244.63340019999998</c:v>
                </c:pt>
                <c:pt idx="9731">
                  <c:v>244.7051989</c:v>
                </c:pt>
                <c:pt idx="9732">
                  <c:v>244.6117624</c:v>
                </c:pt>
                <c:pt idx="9733">
                  <c:v>244.74659149999999</c:v>
                </c:pt>
                <c:pt idx="9734">
                  <c:v>244.79616569999999</c:v>
                </c:pt>
                <c:pt idx="9735">
                  <c:v>244.56941940000002</c:v>
                </c:pt>
                <c:pt idx="9736">
                  <c:v>244.60242159999999</c:v>
                </c:pt>
                <c:pt idx="9737">
                  <c:v>244.65741600000001</c:v>
                </c:pt>
                <c:pt idx="9738">
                  <c:v>244.55366930000002</c:v>
                </c:pt>
                <c:pt idx="9739">
                  <c:v>244.68624800000001</c:v>
                </c:pt>
                <c:pt idx="9740">
                  <c:v>244.57742730000001</c:v>
                </c:pt>
                <c:pt idx="9741">
                  <c:v>244.4538263</c:v>
                </c:pt>
                <c:pt idx="9742">
                  <c:v>244.5475333</c:v>
                </c:pt>
                <c:pt idx="9743">
                  <c:v>244.597285</c:v>
                </c:pt>
                <c:pt idx="9744">
                  <c:v>244.5843127</c:v>
                </c:pt>
                <c:pt idx="9745">
                  <c:v>244.5508576</c:v>
                </c:pt>
                <c:pt idx="9746">
                  <c:v>244.38063530000002</c:v>
                </c:pt>
                <c:pt idx="9747">
                  <c:v>244.49010699999999</c:v>
                </c:pt>
                <c:pt idx="9748">
                  <c:v>244.5796263</c:v>
                </c:pt>
                <c:pt idx="9749">
                  <c:v>244.71392850000001</c:v>
                </c:pt>
                <c:pt idx="9750">
                  <c:v>244.64045100000001</c:v>
                </c:pt>
                <c:pt idx="9751">
                  <c:v>244.76602700000001</c:v>
                </c:pt>
                <c:pt idx="9752">
                  <c:v>244.79925299999999</c:v>
                </c:pt>
                <c:pt idx="9753">
                  <c:v>244.73221659999999</c:v>
                </c:pt>
                <c:pt idx="9754">
                  <c:v>244.65002909999998</c:v>
                </c:pt>
                <c:pt idx="9755">
                  <c:v>244.59447219999998</c:v>
                </c:pt>
                <c:pt idx="9756">
                  <c:v>244.63275769999998</c:v>
                </c:pt>
                <c:pt idx="9757">
                  <c:v>244.5248315</c:v>
                </c:pt>
                <c:pt idx="9758">
                  <c:v>244.4763552</c:v>
                </c:pt>
                <c:pt idx="9759">
                  <c:v>244.55606589999999</c:v>
                </c:pt>
                <c:pt idx="9760">
                  <c:v>244.7153606</c:v>
                </c:pt>
                <c:pt idx="9761">
                  <c:v>244.59555730000002</c:v>
                </c:pt>
                <c:pt idx="9762">
                  <c:v>244.593256</c:v>
                </c:pt>
                <c:pt idx="9763">
                  <c:v>244.57382080000002</c:v>
                </c:pt>
                <c:pt idx="9764">
                  <c:v>244.42619590000001</c:v>
                </c:pt>
                <c:pt idx="9765">
                  <c:v>244.62192469999999</c:v>
                </c:pt>
                <c:pt idx="9766">
                  <c:v>244.56503080000002</c:v>
                </c:pt>
                <c:pt idx="9767">
                  <c:v>244.56077290000002</c:v>
                </c:pt>
                <c:pt idx="9768">
                  <c:v>244.65896169999999</c:v>
                </c:pt>
                <c:pt idx="9769">
                  <c:v>244.7028206</c:v>
                </c:pt>
                <c:pt idx="9770">
                  <c:v>244.71593319999999</c:v>
                </c:pt>
                <c:pt idx="9771">
                  <c:v>244.7058595</c:v>
                </c:pt>
                <c:pt idx="9772">
                  <c:v>244.44722780000001</c:v>
                </c:pt>
                <c:pt idx="9773">
                  <c:v>244.4821024</c:v>
                </c:pt>
                <c:pt idx="9774">
                  <c:v>244.43868140000001</c:v>
                </c:pt>
                <c:pt idx="9775">
                  <c:v>244.469675</c:v>
                </c:pt>
                <c:pt idx="9776">
                  <c:v>244.4813628</c:v>
                </c:pt>
                <c:pt idx="9777">
                  <c:v>244.259435</c:v>
                </c:pt>
                <c:pt idx="9778">
                  <c:v>244.2935593</c:v>
                </c:pt>
                <c:pt idx="9779">
                  <c:v>244.3445001</c:v>
                </c:pt>
                <c:pt idx="9780">
                  <c:v>244.56448209999999</c:v>
                </c:pt>
                <c:pt idx="9781">
                  <c:v>244.49015230000001</c:v>
                </c:pt>
                <c:pt idx="9782">
                  <c:v>244.4355333</c:v>
                </c:pt>
                <c:pt idx="9783">
                  <c:v>244.30664250000001</c:v>
                </c:pt>
                <c:pt idx="9784">
                  <c:v>244.3564978</c:v>
                </c:pt>
                <c:pt idx="9785">
                  <c:v>244.41503900000001</c:v>
                </c:pt>
                <c:pt idx="9786">
                  <c:v>244.33372249999999</c:v>
                </c:pt>
                <c:pt idx="9787">
                  <c:v>244.33648019999998</c:v>
                </c:pt>
                <c:pt idx="9788">
                  <c:v>244.39735630000001</c:v>
                </c:pt>
                <c:pt idx="9789">
                  <c:v>244.53321869999999</c:v>
                </c:pt>
                <c:pt idx="9790">
                  <c:v>244.50014469999999</c:v>
                </c:pt>
                <c:pt idx="9791">
                  <c:v>244.60266290000001</c:v>
                </c:pt>
                <c:pt idx="9792">
                  <c:v>244.56277830000002</c:v>
                </c:pt>
                <c:pt idx="9793">
                  <c:v>244.64457280000002</c:v>
                </c:pt>
                <c:pt idx="9794">
                  <c:v>244.64782059999999</c:v>
                </c:pt>
                <c:pt idx="9795">
                  <c:v>244.63997180000001</c:v>
                </c:pt>
                <c:pt idx="9796">
                  <c:v>244.61965549999999</c:v>
                </c:pt>
                <c:pt idx="9797">
                  <c:v>244.72896890000001</c:v>
                </c:pt>
                <c:pt idx="9798">
                  <c:v>244.68189949999999</c:v>
                </c:pt>
                <c:pt idx="9799">
                  <c:v>244.62837809999999</c:v>
                </c:pt>
                <c:pt idx="9800">
                  <c:v>244.6225139</c:v>
                </c:pt>
                <c:pt idx="9801">
                  <c:v>244.38843780000002</c:v>
                </c:pt>
                <c:pt idx="9802">
                  <c:v>244.49077640000002</c:v>
                </c:pt>
                <c:pt idx="9803">
                  <c:v>244.54544730000001</c:v>
                </c:pt>
                <c:pt idx="9804">
                  <c:v>244.60873809999998</c:v>
                </c:pt>
                <c:pt idx="9805">
                  <c:v>244.6773456</c:v>
                </c:pt>
                <c:pt idx="9806">
                  <c:v>244.54291309999999</c:v>
                </c:pt>
                <c:pt idx="9807">
                  <c:v>244.56764440000001</c:v>
                </c:pt>
                <c:pt idx="9808">
                  <c:v>244.62777009999999</c:v>
                </c:pt>
                <c:pt idx="9809">
                  <c:v>244.67882619999997</c:v>
                </c:pt>
                <c:pt idx="9810">
                  <c:v>244.61776689999999</c:v>
                </c:pt>
                <c:pt idx="9811">
                  <c:v>244.66722899999999</c:v>
                </c:pt>
                <c:pt idx="9812">
                  <c:v>244.40002290000001</c:v>
                </c:pt>
                <c:pt idx="9813">
                  <c:v>244.3235086</c:v>
                </c:pt>
                <c:pt idx="9814">
                  <c:v>244.42178390000001</c:v>
                </c:pt>
                <c:pt idx="9815">
                  <c:v>244.55173149999999</c:v>
                </c:pt>
                <c:pt idx="9816">
                  <c:v>244.42857930000002</c:v>
                </c:pt>
                <c:pt idx="9817">
                  <c:v>244.506246</c:v>
                </c:pt>
                <c:pt idx="9818">
                  <c:v>244.62655290000001</c:v>
                </c:pt>
                <c:pt idx="9819">
                  <c:v>244.431149</c:v>
                </c:pt>
                <c:pt idx="9820">
                  <c:v>244.56859590000002</c:v>
                </c:pt>
                <c:pt idx="9821">
                  <c:v>244.67050990000001</c:v>
                </c:pt>
                <c:pt idx="9822">
                  <c:v>244.4789045</c:v>
                </c:pt>
                <c:pt idx="9823">
                  <c:v>244.49226100000001</c:v>
                </c:pt>
                <c:pt idx="9824">
                  <c:v>244.5715865</c:v>
                </c:pt>
                <c:pt idx="9825">
                  <c:v>244.4857787</c:v>
                </c:pt>
                <c:pt idx="9826">
                  <c:v>244.5759821</c:v>
                </c:pt>
                <c:pt idx="9827">
                  <c:v>244.57824099999999</c:v>
                </c:pt>
                <c:pt idx="9828">
                  <c:v>244.51724999999999</c:v>
                </c:pt>
                <c:pt idx="9829">
                  <c:v>244.32813469999999</c:v>
                </c:pt>
                <c:pt idx="9830">
                  <c:v>244.3908668</c:v>
                </c:pt>
                <c:pt idx="9831">
                  <c:v>244.36566250000001</c:v>
                </c:pt>
                <c:pt idx="9832">
                  <c:v>244.3623087</c:v>
                </c:pt>
                <c:pt idx="9833">
                  <c:v>244.40562940000001</c:v>
                </c:pt>
                <c:pt idx="9834">
                  <c:v>244.2664762</c:v>
                </c:pt>
                <c:pt idx="9835">
                  <c:v>244.29209559999998</c:v>
                </c:pt>
                <c:pt idx="9836">
                  <c:v>244.2974974</c:v>
                </c:pt>
                <c:pt idx="9837">
                  <c:v>244.28349409999998</c:v>
                </c:pt>
                <c:pt idx="9838">
                  <c:v>244.217647</c:v>
                </c:pt>
                <c:pt idx="9839">
                  <c:v>244.29679039999999</c:v>
                </c:pt>
                <c:pt idx="9840">
                  <c:v>244.32808660000001</c:v>
                </c:pt>
                <c:pt idx="9841">
                  <c:v>244.37287409999999</c:v>
                </c:pt>
                <c:pt idx="9842">
                  <c:v>244.52224240000001</c:v>
                </c:pt>
                <c:pt idx="9843">
                  <c:v>244.64264800000001</c:v>
                </c:pt>
                <c:pt idx="9844">
                  <c:v>244.65300049999999</c:v>
                </c:pt>
                <c:pt idx="9845">
                  <c:v>244.7264342</c:v>
                </c:pt>
                <c:pt idx="9846">
                  <c:v>244.74547319999999</c:v>
                </c:pt>
                <c:pt idx="9847">
                  <c:v>244.75062919999999</c:v>
                </c:pt>
                <c:pt idx="9848">
                  <c:v>244.55579980000002</c:v>
                </c:pt>
                <c:pt idx="9849">
                  <c:v>244.63281739999999</c:v>
                </c:pt>
                <c:pt idx="9850">
                  <c:v>244.53421019999999</c:v>
                </c:pt>
                <c:pt idx="9851">
                  <c:v>244.53510109999999</c:v>
                </c:pt>
                <c:pt idx="9852">
                  <c:v>244.67499100000001</c:v>
                </c:pt>
                <c:pt idx="9853">
                  <c:v>244.68528790000002</c:v>
                </c:pt>
                <c:pt idx="9854">
                  <c:v>244.65155350000001</c:v>
                </c:pt>
                <c:pt idx="9855">
                  <c:v>244.55813469999998</c:v>
                </c:pt>
                <c:pt idx="9856">
                  <c:v>244.70253019999998</c:v>
                </c:pt>
                <c:pt idx="9857">
                  <c:v>244.45129059999999</c:v>
                </c:pt>
                <c:pt idx="9858">
                  <c:v>244.69399280000002</c:v>
                </c:pt>
                <c:pt idx="9859">
                  <c:v>244.78741360000001</c:v>
                </c:pt>
                <c:pt idx="9860">
                  <c:v>244.86350009999998</c:v>
                </c:pt>
                <c:pt idx="9861">
                  <c:v>244.68603140000002</c:v>
                </c:pt>
                <c:pt idx="9862">
                  <c:v>244.81418480000002</c:v>
                </c:pt>
                <c:pt idx="9863">
                  <c:v>244.76982319999999</c:v>
                </c:pt>
                <c:pt idx="9864">
                  <c:v>244.54644480000002</c:v>
                </c:pt>
                <c:pt idx="9865">
                  <c:v>244.57129230000001</c:v>
                </c:pt>
                <c:pt idx="9866">
                  <c:v>244.52833010000001</c:v>
                </c:pt>
                <c:pt idx="9867">
                  <c:v>244.33651140000001</c:v>
                </c:pt>
                <c:pt idx="9868">
                  <c:v>244.20472839999999</c:v>
                </c:pt>
                <c:pt idx="9869">
                  <c:v>244.2133618</c:v>
                </c:pt>
                <c:pt idx="9870">
                  <c:v>244.15278850000001</c:v>
                </c:pt>
                <c:pt idx="9871">
                  <c:v>244.3335252</c:v>
                </c:pt>
                <c:pt idx="9872">
                  <c:v>244.33632119999999</c:v>
                </c:pt>
                <c:pt idx="9873">
                  <c:v>244.41619019999999</c:v>
                </c:pt>
                <c:pt idx="9874">
                  <c:v>244.18118719999998</c:v>
                </c:pt>
                <c:pt idx="9875">
                  <c:v>244.19881240000001</c:v>
                </c:pt>
                <c:pt idx="9876">
                  <c:v>244.35319719999998</c:v>
                </c:pt>
                <c:pt idx="9877">
                  <c:v>244.35930099999999</c:v>
                </c:pt>
                <c:pt idx="9878">
                  <c:v>244.31398280000002</c:v>
                </c:pt>
                <c:pt idx="9879">
                  <c:v>244.5027273</c:v>
                </c:pt>
                <c:pt idx="9880">
                  <c:v>244.5211822</c:v>
                </c:pt>
                <c:pt idx="9881">
                  <c:v>244.29213090000002</c:v>
                </c:pt>
                <c:pt idx="9882">
                  <c:v>244.35537890000001</c:v>
                </c:pt>
                <c:pt idx="9883">
                  <c:v>244.29885540000001</c:v>
                </c:pt>
                <c:pt idx="9884">
                  <c:v>244.20014419999998</c:v>
                </c:pt>
                <c:pt idx="9885">
                  <c:v>244.30919800000001</c:v>
                </c:pt>
                <c:pt idx="9886">
                  <c:v>244.52015469999998</c:v>
                </c:pt>
                <c:pt idx="9887">
                  <c:v>244.6063647</c:v>
                </c:pt>
                <c:pt idx="9888">
                  <c:v>244.43321639999999</c:v>
                </c:pt>
                <c:pt idx="9889">
                  <c:v>244.66546049999999</c:v>
                </c:pt>
                <c:pt idx="9890">
                  <c:v>244.69364180000002</c:v>
                </c:pt>
                <c:pt idx="9891">
                  <c:v>244.4280952</c:v>
                </c:pt>
                <c:pt idx="9892">
                  <c:v>244.40179040000001</c:v>
                </c:pt>
                <c:pt idx="9893">
                  <c:v>244.49094690000001</c:v>
                </c:pt>
                <c:pt idx="9894">
                  <c:v>244.5219601</c:v>
                </c:pt>
                <c:pt idx="9895">
                  <c:v>244.7618913</c:v>
                </c:pt>
                <c:pt idx="9896">
                  <c:v>244.59050880000001</c:v>
                </c:pt>
                <c:pt idx="9897">
                  <c:v>244.56888709999998</c:v>
                </c:pt>
                <c:pt idx="9898">
                  <c:v>244.61679080000002</c:v>
                </c:pt>
                <c:pt idx="9899">
                  <c:v>244.66466209999999</c:v>
                </c:pt>
                <c:pt idx="9900">
                  <c:v>244.4749348</c:v>
                </c:pt>
                <c:pt idx="9901">
                  <c:v>244.47349439999999</c:v>
                </c:pt>
                <c:pt idx="9902">
                  <c:v>244.51419330000002</c:v>
                </c:pt>
                <c:pt idx="9903">
                  <c:v>244.39426609999998</c:v>
                </c:pt>
                <c:pt idx="9904">
                  <c:v>244.51776080000002</c:v>
                </c:pt>
                <c:pt idx="9905">
                  <c:v>244.518967</c:v>
                </c:pt>
                <c:pt idx="9906">
                  <c:v>244.5974884</c:v>
                </c:pt>
                <c:pt idx="9907">
                  <c:v>244.55762969999998</c:v>
                </c:pt>
                <c:pt idx="9908">
                  <c:v>244.53306219999999</c:v>
                </c:pt>
                <c:pt idx="9909">
                  <c:v>244.36904609999999</c:v>
                </c:pt>
                <c:pt idx="9910">
                  <c:v>244.37904990000001</c:v>
                </c:pt>
                <c:pt idx="9911">
                  <c:v>244.2926751</c:v>
                </c:pt>
                <c:pt idx="9912">
                  <c:v>244.46046989999999</c:v>
                </c:pt>
                <c:pt idx="9913">
                  <c:v>244.41029399999999</c:v>
                </c:pt>
                <c:pt idx="9914">
                  <c:v>244.4374564</c:v>
                </c:pt>
                <c:pt idx="9915">
                  <c:v>244.22414559999999</c:v>
                </c:pt>
                <c:pt idx="9916">
                  <c:v>244.37269019999999</c:v>
                </c:pt>
                <c:pt idx="9917">
                  <c:v>244.38209850000001</c:v>
                </c:pt>
                <c:pt idx="9918">
                  <c:v>244.28615209999998</c:v>
                </c:pt>
                <c:pt idx="9919">
                  <c:v>244.4900499</c:v>
                </c:pt>
                <c:pt idx="9920">
                  <c:v>244.44523799999999</c:v>
                </c:pt>
                <c:pt idx="9921">
                  <c:v>244.49916809999999</c:v>
                </c:pt>
                <c:pt idx="9922">
                  <c:v>244.38458590000002</c:v>
                </c:pt>
                <c:pt idx="9923">
                  <c:v>244.39487309999998</c:v>
                </c:pt>
                <c:pt idx="9924">
                  <c:v>244.31113550000001</c:v>
                </c:pt>
                <c:pt idx="9925">
                  <c:v>244.3614924</c:v>
                </c:pt>
                <c:pt idx="9926">
                  <c:v>244.47733299999999</c:v>
                </c:pt>
                <c:pt idx="9927">
                  <c:v>244.45190269999998</c:v>
                </c:pt>
                <c:pt idx="9928">
                  <c:v>244.45579459999999</c:v>
                </c:pt>
                <c:pt idx="9929">
                  <c:v>244.59858109999999</c:v>
                </c:pt>
                <c:pt idx="9930">
                  <c:v>244.55667309999998</c:v>
                </c:pt>
                <c:pt idx="9931">
                  <c:v>244.45772500000001</c:v>
                </c:pt>
                <c:pt idx="9932">
                  <c:v>244.61242769999998</c:v>
                </c:pt>
                <c:pt idx="9933">
                  <c:v>244.47489330000002</c:v>
                </c:pt>
                <c:pt idx="9934">
                  <c:v>244.53406290000001</c:v>
                </c:pt>
                <c:pt idx="9935">
                  <c:v>244.63143959999999</c:v>
                </c:pt>
                <c:pt idx="9936">
                  <c:v>244.6184241</c:v>
                </c:pt>
                <c:pt idx="9937">
                  <c:v>244.6775288</c:v>
                </c:pt>
                <c:pt idx="9938">
                  <c:v>244.518475</c:v>
                </c:pt>
                <c:pt idx="9939">
                  <c:v>244.5740361</c:v>
                </c:pt>
                <c:pt idx="9940">
                  <c:v>244.57780389999999</c:v>
                </c:pt>
                <c:pt idx="9941">
                  <c:v>244.63011690000002</c:v>
                </c:pt>
                <c:pt idx="9942">
                  <c:v>244.4567697</c:v>
                </c:pt>
                <c:pt idx="9943">
                  <c:v>244.56425680000001</c:v>
                </c:pt>
                <c:pt idx="9944">
                  <c:v>244.5145215</c:v>
                </c:pt>
                <c:pt idx="9945">
                  <c:v>244.63508949999999</c:v>
                </c:pt>
                <c:pt idx="9946">
                  <c:v>244.66660330000002</c:v>
                </c:pt>
                <c:pt idx="9947">
                  <c:v>244.71222609999998</c:v>
                </c:pt>
                <c:pt idx="9948">
                  <c:v>244.4918002</c:v>
                </c:pt>
                <c:pt idx="9949">
                  <c:v>244.46669940000001</c:v>
                </c:pt>
                <c:pt idx="9950">
                  <c:v>244.55398969999999</c:v>
                </c:pt>
                <c:pt idx="9951">
                  <c:v>244.57412969999999</c:v>
                </c:pt>
                <c:pt idx="9952">
                  <c:v>244.41895440000002</c:v>
                </c:pt>
                <c:pt idx="9953">
                  <c:v>244.39757890000001</c:v>
                </c:pt>
                <c:pt idx="9954">
                  <c:v>244.44802780000001</c:v>
                </c:pt>
                <c:pt idx="9955">
                  <c:v>244.32642669999998</c:v>
                </c:pt>
                <c:pt idx="9956">
                  <c:v>244.56090080000001</c:v>
                </c:pt>
                <c:pt idx="9957">
                  <c:v>244.49639930000001</c:v>
                </c:pt>
                <c:pt idx="9958">
                  <c:v>244.49449709999999</c:v>
                </c:pt>
                <c:pt idx="9959">
                  <c:v>244.36859949999999</c:v>
                </c:pt>
                <c:pt idx="9960">
                  <c:v>244.38245950000001</c:v>
                </c:pt>
                <c:pt idx="9961">
                  <c:v>244.31389949999999</c:v>
                </c:pt>
                <c:pt idx="9962">
                  <c:v>244.23023599999999</c:v>
                </c:pt>
                <c:pt idx="9963">
                  <c:v>244.40436650000001</c:v>
                </c:pt>
                <c:pt idx="9964">
                  <c:v>244.48880610000001</c:v>
                </c:pt>
                <c:pt idx="9965">
                  <c:v>244.43963980000001</c:v>
                </c:pt>
                <c:pt idx="9966">
                  <c:v>244.46722469999997</c:v>
                </c:pt>
                <c:pt idx="9967">
                  <c:v>244.50000269999998</c:v>
                </c:pt>
                <c:pt idx="9968">
                  <c:v>244.44280130000001</c:v>
                </c:pt>
                <c:pt idx="9969">
                  <c:v>244.34613899999999</c:v>
                </c:pt>
                <c:pt idx="9970">
                  <c:v>244.3829068</c:v>
                </c:pt>
                <c:pt idx="9971">
                  <c:v>244.2569689</c:v>
                </c:pt>
                <c:pt idx="9972">
                  <c:v>244.43725769999998</c:v>
                </c:pt>
                <c:pt idx="9973">
                  <c:v>244.4667991</c:v>
                </c:pt>
                <c:pt idx="9974">
                  <c:v>244.32502019999998</c:v>
                </c:pt>
                <c:pt idx="9975">
                  <c:v>244.4122654</c:v>
                </c:pt>
                <c:pt idx="9976">
                  <c:v>244.4178149</c:v>
                </c:pt>
                <c:pt idx="9977">
                  <c:v>244.49610719999998</c:v>
                </c:pt>
                <c:pt idx="9978">
                  <c:v>244.4544181</c:v>
                </c:pt>
                <c:pt idx="9979">
                  <c:v>244.58739249999999</c:v>
                </c:pt>
                <c:pt idx="9980">
                  <c:v>244.4252118</c:v>
                </c:pt>
                <c:pt idx="9981">
                  <c:v>244.23188669999999</c:v>
                </c:pt>
                <c:pt idx="9982">
                  <c:v>244.41115259999998</c:v>
                </c:pt>
                <c:pt idx="9983">
                  <c:v>244.39810509999998</c:v>
                </c:pt>
                <c:pt idx="9984">
                  <c:v>244.46747290000002</c:v>
                </c:pt>
                <c:pt idx="9985">
                  <c:v>244.5448806</c:v>
                </c:pt>
                <c:pt idx="9986">
                  <c:v>244.49591599999999</c:v>
                </c:pt>
                <c:pt idx="9987">
                  <c:v>244.38280319999998</c:v>
                </c:pt>
                <c:pt idx="9988">
                  <c:v>244.3664924</c:v>
                </c:pt>
                <c:pt idx="9989">
                  <c:v>244.51175850000001</c:v>
                </c:pt>
                <c:pt idx="9990">
                  <c:v>244.5164954</c:v>
                </c:pt>
                <c:pt idx="9991">
                  <c:v>244.5164121</c:v>
                </c:pt>
                <c:pt idx="9992">
                  <c:v>244.347283</c:v>
                </c:pt>
                <c:pt idx="9993">
                  <c:v>244.4024762</c:v>
                </c:pt>
                <c:pt idx="9994">
                  <c:v>244.36624659999998</c:v>
                </c:pt>
                <c:pt idx="9995">
                  <c:v>244.25361419999999</c:v>
                </c:pt>
                <c:pt idx="9996">
                  <c:v>244.2309266</c:v>
                </c:pt>
                <c:pt idx="9997">
                  <c:v>244.40649819999999</c:v>
                </c:pt>
                <c:pt idx="9998">
                  <c:v>244.39532019999999</c:v>
                </c:pt>
                <c:pt idx="9999">
                  <c:v>244.45783780000002</c:v>
                </c:pt>
                <c:pt idx="10000">
                  <c:v>244.3688889</c:v>
                </c:pt>
                <c:pt idx="10001">
                  <c:v>244.42091049999999</c:v>
                </c:pt>
                <c:pt idx="10002">
                  <c:v>244.27011640000001</c:v>
                </c:pt>
                <c:pt idx="10003">
                  <c:v>244.30671649999999</c:v>
                </c:pt>
                <c:pt idx="10004">
                  <c:v>244.2409864</c:v>
                </c:pt>
                <c:pt idx="10005">
                  <c:v>244.34468980000003</c:v>
                </c:pt>
                <c:pt idx="10006">
                  <c:v>244.393079</c:v>
                </c:pt>
                <c:pt idx="10007">
                  <c:v>244.28707990000001</c:v>
                </c:pt>
                <c:pt idx="10008">
                  <c:v>244.4306071</c:v>
                </c:pt>
                <c:pt idx="10009">
                  <c:v>244.24136350000001</c:v>
                </c:pt>
                <c:pt idx="10010">
                  <c:v>244.40482950000001</c:v>
                </c:pt>
                <c:pt idx="10011">
                  <c:v>244.3799731</c:v>
                </c:pt>
                <c:pt idx="10012">
                  <c:v>244.38333900000001</c:v>
                </c:pt>
                <c:pt idx="10013">
                  <c:v>244.39919750000001</c:v>
                </c:pt>
                <c:pt idx="10014">
                  <c:v>244.53554840000001</c:v>
                </c:pt>
                <c:pt idx="10015">
                  <c:v>244.68064440000001</c:v>
                </c:pt>
                <c:pt idx="10016">
                  <c:v>244.63972919999998</c:v>
                </c:pt>
                <c:pt idx="10017">
                  <c:v>244.5106256</c:v>
                </c:pt>
                <c:pt idx="10018">
                  <c:v>244.56112730000001</c:v>
                </c:pt>
                <c:pt idx="10019">
                  <c:v>244.46771290000001</c:v>
                </c:pt>
                <c:pt idx="10020">
                  <c:v>244.40799859999998</c:v>
                </c:pt>
                <c:pt idx="10021">
                  <c:v>244.54180969999999</c:v>
                </c:pt>
                <c:pt idx="10022">
                  <c:v>244.47066519999998</c:v>
                </c:pt>
                <c:pt idx="10023">
                  <c:v>244.31056530000001</c:v>
                </c:pt>
                <c:pt idx="10024">
                  <c:v>244.35786280000002</c:v>
                </c:pt>
                <c:pt idx="10025">
                  <c:v>244.40225240000001</c:v>
                </c:pt>
                <c:pt idx="10026">
                  <c:v>244.36329799999999</c:v>
                </c:pt>
                <c:pt idx="10027">
                  <c:v>244.345339</c:v>
                </c:pt>
                <c:pt idx="10028">
                  <c:v>244.50155030000002</c:v>
                </c:pt>
                <c:pt idx="10029">
                  <c:v>244.5009537</c:v>
                </c:pt>
                <c:pt idx="10030">
                  <c:v>244.46920559999998</c:v>
                </c:pt>
                <c:pt idx="10031">
                  <c:v>244.29896680000002</c:v>
                </c:pt>
                <c:pt idx="10032">
                  <c:v>244.43868140000001</c:v>
                </c:pt>
                <c:pt idx="10033">
                  <c:v>244.4483401</c:v>
                </c:pt>
                <c:pt idx="10034">
                  <c:v>244.17094180000001</c:v>
                </c:pt>
                <c:pt idx="10035">
                  <c:v>244.40835000000001</c:v>
                </c:pt>
                <c:pt idx="10036">
                  <c:v>244.34627780000002</c:v>
                </c:pt>
                <c:pt idx="10037">
                  <c:v>244.37330539999999</c:v>
                </c:pt>
                <c:pt idx="10038">
                  <c:v>244.43882059999999</c:v>
                </c:pt>
                <c:pt idx="10039">
                  <c:v>244.40799010000001</c:v>
                </c:pt>
                <c:pt idx="10040">
                  <c:v>244.45377500000001</c:v>
                </c:pt>
                <c:pt idx="10041">
                  <c:v>244.41892280000002</c:v>
                </c:pt>
                <c:pt idx="10042">
                  <c:v>244.37426430000002</c:v>
                </c:pt>
                <c:pt idx="10043">
                  <c:v>244.35638790000002</c:v>
                </c:pt>
                <c:pt idx="10044">
                  <c:v>244.2767906</c:v>
                </c:pt>
                <c:pt idx="10045">
                  <c:v>244.4486253</c:v>
                </c:pt>
                <c:pt idx="10046">
                  <c:v>244.312634</c:v>
                </c:pt>
                <c:pt idx="10047">
                  <c:v>244.23797240000002</c:v>
                </c:pt>
                <c:pt idx="10048">
                  <c:v>244.2720994</c:v>
                </c:pt>
                <c:pt idx="10049">
                  <c:v>244.27012380000002</c:v>
                </c:pt>
                <c:pt idx="10050">
                  <c:v>244.42861919999999</c:v>
                </c:pt>
                <c:pt idx="10051">
                  <c:v>244.43892600000001</c:v>
                </c:pt>
                <c:pt idx="10052">
                  <c:v>244.40742499999999</c:v>
                </c:pt>
                <c:pt idx="10053">
                  <c:v>244.3722511</c:v>
                </c:pt>
                <c:pt idx="10054">
                  <c:v>244.5590517</c:v>
                </c:pt>
                <c:pt idx="10055">
                  <c:v>244.3449243</c:v>
                </c:pt>
                <c:pt idx="10056">
                  <c:v>244.4232892</c:v>
                </c:pt>
                <c:pt idx="10057">
                  <c:v>244.45863419999998</c:v>
                </c:pt>
                <c:pt idx="10058">
                  <c:v>244.59835090000001</c:v>
                </c:pt>
                <c:pt idx="10059">
                  <c:v>244.64883930000002</c:v>
                </c:pt>
                <c:pt idx="10060">
                  <c:v>244.56865859999999</c:v>
                </c:pt>
                <c:pt idx="10061">
                  <c:v>244.50687930000001</c:v>
                </c:pt>
                <c:pt idx="10062">
                  <c:v>244.65440909999998</c:v>
                </c:pt>
                <c:pt idx="10063">
                  <c:v>244.4918663</c:v>
                </c:pt>
                <c:pt idx="10064">
                  <c:v>244.47042769999999</c:v>
                </c:pt>
                <c:pt idx="10065">
                  <c:v>244.1649979</c:v>
                </c:pt>
                <c:pt idx="10066">
                  <c:v>244.34157059999998</c:v>
                </c:pt>
                <c:pt idx="10067">
                  <c:v>244.37424490000001</c:v>
                </c:pt>
                <c:pt idx="10068">
                  <c:v>244.5035987</c:v>
                </c:pt>
                <c:pt idx="10069">
                  <c:v>244.36972059999999</c:v>
                </c:pt>
                <c:pt idx="10070">
                  <c:v>244.52110260000001</c:v>
                </c:pt>
                <c:pt idx="10071">
                  <c:v>244.51811759999998</c:v>
                </c:pt>
                <c:pt idx="10072">
                  <c:v>244.29615819999998</c:v>
                </c:pt>
                <c:pt idx="10073">
                  <c:v>244.10593159999999</c:v>
                </c:pt>
                <c:pt idx="10074">
                  <c:v>244.32157030000002</c:v>
                </c:pt>
                <c:pt idx="10075">
                  <c:v>244.28958499999999</c:v>
                </c:pt>
                <c:pt idx="10076">
                  <c:v>244.1451495</c:v>
                </c:pt>
                <c:pt idx="10077">
                  <c:v>244.18561750000001</c:v>
                </c:pt>
                <c:pt idx="10078">
                  <c:v>244.08329380000001</c:v>
                </c:pt>
                <c:pt idx="10079">
                  <c:v>244.29947280000002</c:v>
                </c:pt>
                <c:pt idx="10080">
                  <c:v>244.29364869999998</c:v>
                </c:pt>
                <c:pt idx="10081">
                  <c:v>244.35304769999999</c:v>
                </c:pt>
                <c:pt idx="10082">
                  <c:v>244.3126082</c:v>
                </c:pt>
                <c:pt idx="10083">
                  <c:v>244.32289359999999</c:v>
                </c:pt>
                <c:pt idx="10084">
                  <c:v>244.25702869999998</c:v>
                </c:pt>
                <c:pt idx="10085">
                  <c:v>244.189786</c:v>
                </c:pt>
                <c:pt idx="10086">
                  <c:v>244.39250909999998</c:v>
                </c:pt>
                <c:pt idx="10087">
                  <c:v>244.25598480000002</c:v>
                </c:pt>
                <c:pt idx="10088">
                  <c:v>244.18600910000001</c:v>
                </c:pt>
                <c:pt idx="10089">
                  <c:v>244.32819499999999</c:v>
                </c:pt>
                <c:pt idx="10090">
                  <c:v>244.44854419999999</c:v>
                </c:pt>
                <c:pt idx="10091">
                  <c:v>244.49261300000001</c:v>
                </c:pt>
                <c:pt idx="10092">
                  <c:v>244.4811732</c:v>
                </c:pt>
                <c:pt idx="10093">
                  <c:v>244.36355709999998</c:v>
                </c:pt>
                <c:pt idx="10094">
                  <c:v>244.54445959999998</c:v>
                </c:pt>
                <c:pt idx="10095">
                  <c:v>244.72845330000001</c:v>
                </c:pt>
                <c:pt idx="10096">
                  <c:v>244.7655542</c:v>
                </c:pt>
                <c:pt idx="10097">
                  <c:v>244.65105459999998</c:v>
                </c:pt>
                <c:pt idx="10098">
                  <c:v>244.5552036</c:v>
                </c:pt>
                <c:pt idx="10099">
                  <c:v>244.63902039999999</c:v>
                </c:pt>
                <c:pt idx="10100">
                  <c:v>244.60112649999999</c:v>
                </c:pt>
                <c:pt idx="10101">
                  <c:v>244.6132322</c:v>
                </c:pt>
                <c:pt idx="10102">
                  <c:v>244.51312759999999</c:v>
                </c:pt>
                <c:pt idx="10103">
                  <c:v>244.26733019999998</c:v>
                </c:pt>
                <c:pt idx="10104">
                  <c:v>244.2664499</c:v>
                </c:pt>
                <c:pt idx="10105">
                  <c:v>244.47505839999999</c:v>
                </c:pt>
                <c:pt idx="10106">
                  <c:v>244.27973040000001</c:v>
                </c:pt>
                <c:pt idx="10107">
                  <c:v>244.24024580000003</c:v>
                </c:pt>
                <c:pt idx="10108">
                  <c:v>244.25668830000001</c:v>
                </c:pt>
                <c:pt idx="10109">
                  <c:v>244.34266109999999</c:v>
                </c:pt>
                <c:pt idx="10110">
                  <c:v>244.36705480000001</c:v>
                </c:pt>
                <c:pt idx="10111">
                  <c:v>244.3460853</c:v>
                </c:pt>
                <c:pt idx="10112">
                  <c:v>244.4739208</c:v>
                </c:pt>
                <c:pt idx="10113">
                  <c:v>244.5510223</c:v>
                </c:pt>
                <c:pt idx="10114">
                  <c:v>244.4861855</c:v>
                </c:pt>
                <c:pt idx="10115">
                  <c:v>244.46674039999999</c:v>
                </c:pt>
                <c:pt idx="10116">
                  <c:v>244.4630975</c:v>
                </c:pt>
                <c:pt idx="10117">
                  <c:v>244.35234969999999</c:v>
                </c:pt>
                <c:pt idx="10118">
                  <c:v>244.52081050000001</c:v>
                </c:pt>
                <c:pt idx="10119">
                  <c:v>244.51352499999999</c:v>
                </c:pt>
                <c:pt idx="10120">
                  <c:v>244.64552459999999</c:v>
                </c:pt>
                <c:pt idx="10121">
                  <c:v>244.65722530000002</c:v>
                </c:pt>
                <c:pt idx="10122">
                  <c:v>244.54768280000002</c:v>
                </c:pt>
                <c:pt idx="10123">
                  <c:v>244.36017569999998</c:v>
                </c:pt>
                <c:pt idx="10124">
                  <c:v>244.34583619999998</c:v>
                </c:pt>
                <c:pt idx="10125">
                  <c:v>244.327338</c:v>
                </c:pt>
                <c:pt idx="10126">
                  <c:v>244.47882490000001</c:v>
                </c:pt>
                <c:pt idx="10127">
                  <c:v>244.44957719999999</c:v>
                </c:pt>
                <c:pt idx="10128">
                  <c:v>244.53322030000001</c:v>
                </c:pt>
                <c:pt idx="10129">
                  <c:v>244.43974740000002</c:v>
                </c:pt>
                <c:pt idx="10130">
                  <c:v>244.55391750000001</c:v>
                </c:pt>
                <c:pt idx="10131">
                  <c:v>244.52371909999999</c:v>
                </c:pt>
                <c:pt idx="10132">
                  <c:v>244.37916630000001</c:v>
                </c:pt>
                <c:pt idx="10133">
                  <c:v>244.4424041</c:v>
                </c:pt>
                <c:pt idx="10134">
                  <c:v>244.55109619999999</c:v>
                </c:pt>
                <c:pt idx="10135">
                  <c:v>244.56265980000001</c:v>
                </c:pt>
                <c:pt idx="10136">
                  <c:v>244.6726831</c:v>
                </c:pt>
                <c:pt idx="10137">
                  <c:v>244.69910130000002</c:v>
                </c:pt>
                <c:pt idx="10138">
                  <c:v>244.57229859999998</c:v>
                </c:pt>
                <c:pt idx="10139">
                  <c:v>244.51495940000001</c:v>
                </c:pt>
                <c:pt idx="10140">
                  <c:v>244.56095550000001</c:v>
                </c:pt>
                <c:pt idx="10141">
                  <c:v>244.43911269999998</c:v>
                </c:pt>
                <c:pt idx="10142">
                  <c:v>244.41045690000001</c:v>
                </c:pt>
                <c:pt idx="10143">
                  <c:v>244.47870119999999</c:v>
                </c:pt>
                <c:pt idx="10144">
                  <c:v>244.44501339999999</c:v>
                </c:pt>
                <c:pt idx="10145">
                  <c:v>244.4043777</c:v>
                </c:pt>
                <c:pt idx="10146">
                  <c:v>244.28728849999999</c:v>
                </c:pt>
                <c:pt idx="10147">
                  <c:v>244.5027833</c:v>
                </c:pt>
                <c:pt idx="10148">
                  <c:v>244.43417099999999</c:v>
                </c:pt>
                <c:pt idx="10149">
                  <c:v>244.34251</c:v>
                </c:pt>
                <c:pt idx="10150">
                  <c:v>244.40637340000001</c:v>
                </c:pt>
                <c:pt idx="10151">
                  <c:v>244.40545090000001</c:v>
                </c:pt>
                <c:pt idx="10152">
                  <c:v>244.33773330000002</c:v>
                </c:pt>
                <c:pt idx="10153">
                  <c:v>244.3480132</c:v>
                </c:pt>
                <c:pt idx="10154">
                  <c:v>244.34634369999998</c:v>
                </c:pt>
                <c:pt idx="10155">
                  <c:v>244.32814230000002</c:v>
                </c:pt>
                <c:pt idx="10156">
                  <c:v>244.38960549999999</c:v>
                </c:pt>
                <c:pt idx="10157">
                  <c:v>244.62189140000001</c:v>
                </c:pt>
                <c:pt idx="10158">
                  <c:v>244.5137264</c:v>
                </c:pt>
                <c:pt idx="10159">
                  <c:v>244.64471509999998</c:v>
                </c:pt>
                <c:pt idx="10160">
                  <c:v>244.63086090000002</c:v>
                </c:pt>
                <c:pt idx="10161">
                  <c:v>244.6448216</c:v>
                </c:pt>
                <c:pt idx="10162">
                  <c:v>244.47980559999999</c:v>
                </c:pt>
                <c:pt idx="10163">
                  <c:v>244.4927711</c:v>
                </c:pt>
                <c:pt idx="10164">
                  <c:v>244.3430017</c:v>
                </c:pt>
                <c:pt idx="10165">
                  <c:v>244.2204164</c:v>
                </c:pt>
                <c:pt idx="10166">
                  <c:v>244.2372484</c:v>
                </c:pt>
                <c:pt idx="10167">
                  <c:v>244.32804290000001</c:v>
                </c:pt>
                <c:pt idx="10168">
                  <c:v>244.31647719999998</c:v>
                </c:pt>
                <c:pt idx="10169">
                  <c:v>244.37293969999999</c:v>
                </c:pt>
                <c:pt idx="10170">
                  <c:v>244.6336177</c:v>
                </c:pt>
                <c:pt idx="10171">
                  <c:v>244.61202319999998</c:v>
                </c:pt>
                <c:pt idx="10172">
                  <c:v>244.4589536</c:v>
                </c:pt>
                <c:pt idx="10173">
                  <c:v>244.43010519999999</c:v>
                </c:pt>
                <c:pt idx="10174">
                  <c:v>244.48164580000002</c:v>
                </c:pt>
                <c:pt idx="10175">
                  <c:v>244.52291819999999</c:v>
                </c:pt>
                <c:pt idx="10176">
                  <c:v>244.41608680000002</c:v>
                </c:pt>
                <c:pt idx="10177">
                  <c:v>244.54501690000001</c:v>
                </c:pt>
                <c:pt idx="10178">
                  <c:v>244.40259119999999</c:v>
                </c:pt>
                <c:pt idx="10179">
                  <c:v>244.43936680000002</c:v>
                </c:pt>
                <c:pt idx="10180">
                  <c:v>244.60583199999999</c:v>
                </c:pt>
                <c:pt idx="10181">
                  <c:v>244.44817639999999</c:v>
                </c:pt>
                <c:pt idx="10182">
                  <c:v>244.37843330000001</c:v>
                </c:pt>
                <c:pt idx="10183">
                  <c:v>244.4139155</c:v>
                </c:pt>
                <c:pt idx="10184">
                  <c:v>244.34661990000001</c:v>
                </c:pt>
                <c:pt idx="10185">
                  <c:v>244.30761559999999</c:v>
                </c:pt>
                <c:pt idx="10186">
                  <c:v>244.31115349999999</c:v>
                </c:pt>
                <c:pt idx="10187">
                  <c:v>244.29904109999998</c:v>
                </c:pt>
                <c:pt idx="10188">
                  <c:v>244.31759</c:v>
                </c:pt>
                <c:pt idx="10189">
                  <c:v>244.35219419999999</c:v>
                </c:pt>
                <c:pt idx="10190">
                  <c:v>244.30569680000002</c:v>
                </c:pt>
                <c:pt idx="10191">
                  <c:v>244.23211090000001</c:v>
                </c:pt>
                <c:pt idx="10192">
                  <c:v>244.19850590000001</c:v>
                </c:pt>
                <c:pt idx="10193">
                  <c:v>244.2411208</c:v>
                </c:pt>
                <c:pt idx="10194">
                  <c:v>244.31508640000001</c:v>
                </c:pt>
                <c:pt idx="10195">
                  <c:v>244.45246080000001</c:v>
                </c:pt>
                <c:pt idx="10196">
                  <c:v>244.4279497</c:v>
                </c:pt>
                <c:pt idx="10197">
                  <c:v>244.3237915</c:v>
                </c:pt>
                <c:pt idx="10198">
                  <c:v>244.38356519999999</c:v>
                </c:pt>
                <c:pt idx="10199">
                  <c:v>244.39282069999999</c:v>
                </c:pt>
                <c:pt idx="10200">
                  <c:v>244.46460519999999</c:v>
                </c:pt>
                <c:pt idx="10201">
                  <c:v>244.4779092</c:v>
                </c:pt>
                <c:pt idx="10202">
                  <c:v>244.5728781</c:v>
                </c:pt>
                <c:pt idx="10203">
                  <c:v>244.4274795</c:v>
                </c:pt>
                <c:pt idx="10204">
                  <c:v>244.28332459999999</c:v>
                </c:pt>
                <c:pt idx="10205">
                  <c:v>244.37930539999999</c:v>
                </c:pt>
                <c:pt idx="10206">
                  <c:v>244.33132749999999</c:v>
                </c:pt>
                <c:pt idx="10207">
                  <c:v>244.5526007</c:v>
                </c:pt>
                <c:pt idx="10208">
                  <c:v>244.3405252</c:v>
                </c:pt>
                <c:pt idx="10209">
                  <c:v>244.41332650000001</c:v>
                </c:pt>
                <c:pt idx="10210">
                  <c:v>244.5769923</c:v>
                </c:pt>
                <c:pt idx="10211">
                  <c:v>244.5515139</c:v>
                </c:pt>
                <c:pt idx="10212">
                  <c:v>244.63760139999999</c:v>
                </c:pt>
                <c:pt idx="10213">
                  <c:v>244.53466830000002</c:v>
                </c:pt>
                <c:pt idx="10214">
                  <c:v>244.44606009999998</c:v>
                </c:pt>
                <c:pt idx="10215">
                  <c:v>244.4647841</c:v>
                </c:pt>
                <c:pt idx="10216">
                  <c:v>244.42235890000001</c:v>
                </c:pt>
                <c:pt idx="10217">
                  <c:v>244.4012922</c:v>
                </c:pt>
                <c:pt idx="10218">
                  <c:v>244.39416940000001</c:v>
                </c:pt>
                <c:pt idx="10219">
                  <c:v>244.34509459999998</c:v>
                </c:pt>
                <c:pt idx="10220">
                  <c:v>244.35105100000001</c:v>
                </c:pt>
                <c:pt idx="10221">
                  <c:v>244.56888190000001</c:v>
                </c:pt>
                <c:pt idx="10222">
                  <c:v>244.4513508</c:v>
                </c:pt>
                <c:pt idx="10223">
                  <c:v>244.49004480000002</c:v>
                </c:pt>
                <c:pt idx="10224">
                  <c:v>244.46263490000001</c:v>
                </c:pt>
                <c:pt idx="10225">
                  <c:v>244.3904747</c:v>
                </c:pt>
                <c:pt idx="10226">
                  <c:v>244.30460149999999</c:v>
                </c:pt>
                <c:pt idx="10227">
                  <c:v>244.39963519999998</c:v>
                </c:pt>
                <c:pt idx="10228">
                  <c:v>244.38121280000001</c:v>
                </c:pt>
                <c:pt idx="10229">
                  <c:v>244.36594669999999</c:v>
                </c:pt>
                <c:pt idx="10230">
                  <c:v>244.3555781</c:v>
                </c:pt>
                <c:pt idx="10231">
                  <c:v>244.41273809999998</c:v>
                </c:pt>
                <c:pt idx="10232">
                  <c:v>244.29938659999999</c:v>
                </c:pt>
                <c:pt idx="10233">
                  <c:v>244.4473629</c:v>
                </c:pt>
                <c:pt idx="10234">
                  <c:v>244.54969180000001</c:v>
                </c:pt>
                <c:pt idx="10235">
                  <c:v>244.73519280000002</c:v>
                </c:pt>
                <c:pt idx="10236">
                  <c:v>244.65718959999998</c:v>
                </c:pt>
                <c:pt idx="10237">
                  <c:v>244.4773213</c:v>
                </c:pt>
                <c:pt idx="10238">
                  <c:v>244.61091009999998</c:v>
                </c:pt>
                <c:pt idx="10239">
                  <c:v>244.73401989999999</c:v>
                </c:pt>
                <c:pt idx="10240">
                  <c:v>244.6572496</c:v>
                </c:pt>
                <c:pt idx="10241">
                  <c:v>244.5384358</c:v>
                </c:pt>
                <c:pt idx="10242">
                  <c:v>244.40795159999999</c:v>
                </c:pt>
                <c:pt idx="10243">
                  <c:v>244.56427680000002</c:v>
                </c:pt>
                <c:pt idx="10244">
                  <c:v>244.50879609999998</c:v>
                </c:pt>
                <c:pt idx="10245">
                  <c:v>244.53632440000001</c:v>
                </c:pt>
                <c:pt idx="10246">
                  <c:v>244.43717180000002</c:v>
                </c:pt>
                <c:pt idx="10247">
                  <c:v>244.60106230000002</c:v>
                </c:pt>
                <c:pt idx="10248">
                  <c:v>244.56017940000001</c:v>
                </c:pt>
                <c:pt idx="10249">
                  <c:v>244.51104359999999</c:v>
                </c:pt>
                <c:pt idx="10250">
                  <c:v>244.4911037</c:v>
                </c:pt>
                <c:pt idx="10251">
                  <c:v>244.6504621</c:v>
                </c:pt>
                <c:pt idx="10252">
                  <c:v>244.6870897</c:v>
                </c:pt>
                <c:pt idx="10253">
                  <c:v>244.7119156</c:v>
                </c:pt>
                <c:pt idx="10254">
                  <c:v>244.72027969999999</c:v>
                </c:pt>
                <c:pt idx="10255">
                  <c:v>244.7051069</c:v>
                </c:pt>
                <c:pt idx="10256">
                  <c:v>244.75226030000002</c:v>
                </c:pt>
                <c:pt idx="10257">
                  <c:v>244.63139390000001</c:v>
                </c:pt>
                <c:pt idx="10258">
                  <c:v>244.54909369999999</c:v>
                </c:pt>
                <c:pt idx="10259">
                  <c:v>244.68447469999998</c:v>
                </c:pt>
                <c:pt idx="10260">
                  <c:v>244.5800165</c:v>
                </c:pt>
                <c:pt idx="10261">
                  <c:v>244.6410855</c:v>
                </c:pt>
                <c:pt idx="10262">
                  <c:v>244.64868000000001</c:v>
                </c:pt>
                <c:pt idx="10263">
                  <c:v>244.54546630000002</c:v>
                </c:pt>
                <c:pt idx="10264">
                  <c:v>244.43881250000001</c:v>
                </c:pt>
                <c:pt idx="10265">
                  <c:v>244.50103559999999</c:v>
                </c:pt>
                <c:pt idx="10266">
                  <c:v>244.47791759999998</c:v>
                </c:pt>
                <c:pt idx="10267">
                  <c:v>244.48544799999999</c:v>
                </c:pt>
                <c:pt idx="10268">
                  <c:v>244.6752472</c:v>
                </c:pt>
                <c:pt idx="10269">
                  <c:v>244.53960409999999</c:v>
                </c:pt>
                <c:pt idx="10270">
                  <c:v>244.51224880000001</c:v>
                </c:pt>
                <c:pt idx="10271">
                  <c:v>244.55490669999998</c:v>
                </c:pt>
                <c:pt idx="10272">
                  <c:v>244.62298080000002</c:v>
                </c:pt>
                <c:pt idx="10273">
                  <c:v>244.50182169999999</c:v>
                </c:pt>
                <c:pt idx="10274">
                  <c:v>244.6153041</c:v>
                </c:pt>
                <c:pt idx="10275">
                  <c:v>244.592916</c:v>
                </c:pt>
                <c:pt idx="10276">
                  <c:v>244.50617819999999</c:v>
                </c:pt>
                <c:pt idx="10277">
                  <c:v>244.5751104</c:v>
                </c:pt>
                <c:pt idx="10278">
                  <c:v>244.56995769999997</c:v>
                </c:pt>
                <c:pt idx="10279">
                  <c:v>244.5802056</c:v>
                </c:pt>
                <c:pt idx="10280">
                  <c:v>244.56248869999999</c:v>
                </c:pt>
                <c:pt idx="10281">
                  <c:v>244.55196940000002</c:v>
                </c:pt>
                <c:pt idx="10282">
                  <c:v>244.34933909999998</c:v>
                </c:pt>
                <c:pt idx="10283">
                  <c:v>244.475324</c:v>
                </c:pt>
                <c:pt idx="10284">
                  <c:v>244.62989730000001</c:v>
                </c:pt>
                <c:pt idx="10285">
                  <c:v>244.7157703</c:v>
                </c:pt>
                <c:pt idx="10286">
                  <c:v>244.60608390000002</c:v>
                </c:pt>
                <c:pt idx="10287">
                  <c:v>244.37982339999999</c:v>
                </c:pt>
                <c:pt idx="10288">
                  <c:v>244.4862167</c:v>
                </c:pt>
                <c:pt idx="10289">
                  <c:v>244.51929580000001</c:v>
                </c:pt>
                <c:pt idx="10290">
                  <c:v>244.55551680000002</c:v>
                </c:pt>
                <c:pt idx="10291">
                  <c:v>244.66235669999998</c:v>
                </c:pt>
                <c:pt idx="10292">
                  <c:v>244.74373690000002</c:v>
                </c:pt>
                <c:pt idx="10293">
                  <c:v>244.69790309999999</c:v>
                </c:pt>
                <c:pt idx="10294">
                  <c:v>244.77749680000002</c:v>
                </c:pt>
                <c:pt idx="10295">
                  <c:v>244.8592539</c:v>
                </c:pt>
                <c:pt idx="10296">
                  <c:v>244.88245840000002</c:v>
                </c:pt>
                <c:pt idx="10297">
                  <c:v>244.66311480000002</c:v>
                </c:pt>
                <c:pt idx="10298">
                  <c:v>244.6855146</c:v>
                </c:pt>
                <c:pt idx="10299">
                  <c:v>244.8062314</c:v>
                </c:pt>
                <c:pt idx="10300">
                  <c:v>244.75825990000001</c:v>
                </c:pt>
                <c:pt idx="10301">
                  <c:v>244.75191580000001</c:v>
                </c:pt>
                <c:pt idx="10302">
                  <c:v>244.86963259999999</c:v>
                </c:pt>
                <c:pt idx="10303">
                  <c:v>244.78060840000001</c:v>
                </c:pt>
                <c:pt idx="10304">
                  <c:v>244.59598800000001</c:v>
                </c:pt>
                <c:pt idx="10305">
                  <c:v>244.79807099999999</c:v>
                </c:pt>
                <c:pt idx="10306">
                  <c:v>244.58156430000003</c:v>
                </c:pt>
                <c:pt idx="10307">
                  <c:v>244.62244140000001</c:v>
                </c:pt>
                <c:pt idx="10308">
                  <c:v>244.56858640000002</c:v>
                </c:pt>
                <c:pt idx="10309">
                  <c:v>244.65398330000002</c:v>
                </c:pt>
                <c:pt idx="10310">
                  <c:v>244.62011990000002</c:v>
                </c:pt>
                <c:pt idx="10311">
                  <c:v>244.6620068</c:v>
                </c:pt>
                <c:pt idx="10312">
                  <c:v>244.55004369999997</c:v>
                </c:pt>
                <c:pt idx="10313">
                  <c:v>244.58848840000002</c:v>
                </c:pt>
                <c:pt idx="10314">
                  <c:v>244.69513469999998</c:v>
                </c:pt>
                <c:pt idx="10315">
                  <c:v>244.63624019999997</c:v>
                </c:pt>
                <c:pt idx="10316">
                  <c:v>244.57682590000002</c:v>
                </c:pt>
                <c:pt idx="10317">
                  <c:v>244.65334959999998</c:v>
                </c:pt>
                <c:pt idx="10318">
                  <c:v>244.6685655</c:v>
                </c:pt>
                <c:pt idx="10319">
                  <c:v>244.83599649999999</c:v>
                </c:pt>
                <c:pt idx="10320">
                  <c:v>244.83356900000001</c:v>
                </c:pt>
                <c:pt idx="10321">
                  <c:v>244.74760180000001</c:v>
                </c:pt>
                <c:pt idx="10322">
                  <c:v>244.82037259999998</c:v>
                </c:pt>
                <c:pt idx="10323">
                  <c:v>244.97836709999999</c:v>
                </c:pt>
                <c:pt idx="10324">
                  <c:v>244.9525749</c:v>
                </c:pt>
                <c:pt idx="10325">
                  <c:v>244.9258959</c:v>
                </c:pt>
                <c:pt idx="10326">
                  <c:v>244.67905690000001</c:v>
                </c:pt>
                <c:pt idx="10327">
                  <c:v>244.64425790000001</c:v>
                </c:pt>
                <c:pt idx="10328">
                  <c:v>244.53861469999998</c:v>
                </c:pt>
                <c:pt idx="10329">
                  <c:v>244.56565380000001</c:v>
                </c:pt>
                <c:pt idx="10330">
                  <c:v>244.44878309999999</c:v>
                </c:pt>
                <c:pt idx="10331">
                  <c:v>244.510413</c:v>
                </c:pt>
                <c:pt idx="10332">
                  <c:v>244.4824429</c:v>
                </c:pt>
                <c:pt idx="10333">
                  <c:v>244.4692464</c:v>
                </c:pt>
                <c:pt idx="10334">
                  <c:v>244.4874241</c:v>
                </c:pt>
                <c:pt idx="10335">
                  <c:v>244.6061938</c:v>
                </c:pt>
                <c:pt idx="10336">
                  <c:v>244.8863375</c:v>
                </c:pt>
                <c:pt idx="10337">
                  <c:v>244.73088769999998</c:v>
                </c:pt>
                <c:pt idx="10338">
                  <c:v>244.7967026</c:v>
                </c:pt>
                <c:pt idx="10339">
                  <c:v>244.68366</c:v>
                </c:pt>
                <c:pt idx="10340">
                  <c:v>244.6211945</c:v>
                </c:pt>
                <c:pt idx="10341">
                  <c:v>244.6469936</c:v>
                </c:pt>
                <c:pt idx="10342">
                  <c:v>244.5060977</c:v>
                </c:pt>
                <c:pt idx="10343">
                  <c:v>244.60278149999999</c:v>
                </c:pt>
                <c:pt idx="10344">
                  <c:v>244.5707022</c:v>
                </c:pt>
                <c:pt idx="10345">
                  <c:v>244.5257895</c:v>
                </c:pt>
                <c:pt idx="10346">
                  <c:v>244.72945669999999</c:v>
                </c:pt>
                <c:pt idx="10347">
                  <c:v>244.82880900000001</c:v>
                </c:pt>
                <c:pt idx="10348">
                  <c:v>244.62870359999999</c:v>
                </c:pt>
                <c:pt idx="10349">
                  <c:v>244.76863090000001</c:v>
                </c:pt>
                <c:pt idx="10350">
                  <c:v>244.73684780000002</c:v>
                </c:pt>
                <c:pt idx="10351">
                  <c:v>244.7714757</c:v>
                </c:pt>
                <c:pt idx="10352">
                  <c:v>244.69861499999999</c:v>
                </c:pt>
                <c:pt idx="10353">
                  <c:v>244.5956271</c:v>
                </c:pt>
                <c:pt idx="10354">
                  <c:v>244.6195285</c:v>
                </c:pt>
                <c:pt idx="10355">
                  <c:v>244.56743640000002</c:v>
                </c:pt>
                <c:pt idx="10356">
                  <c:v>244.6302599</c:v>
                </c:pt>
                <c:pt idx="10357">
                  <c:v>244.6357821</c:v>
                </c:pt>
                <c:pt idx="10358">
                  <c:v>244.74676219999998</c:v>
                </c:pt>
                <c:pt idx="10359">
                  <c:v>244.720527</c:v>
                </c:pt>
                <c:pt idx="10360">
                  <c:v>244.61433009999999</c:v>
                </c:pt>
                <c:pt idx="10361">
                  <c:v>244.71541719999999</c:v>
                </c:pt>
                <c:pt idx="10362">
                  <c:v>244.87549659999999</c:v>
                </c:pt>
                <c:pt idx="10363">
                  <c:v>244.79283599999999</c:v>
                </c:pt>
                <c:pt idx="10364">
                  <c:v>244.75685419999999</c:v>
                </c:pt>
                <c:pt idx="10365">
                  <c:v>244.79377869999999</c:v>
                </c:pt>
                <c:pt idx="10366">
                  <c:v>244.6257785</c:v>
                </c:pt>
                <c:pt idx="10367">
                  <c:v>244.775443</c:v>
                </c:pt>
                <c:pt idx="10368">
                  <c:v>244.89178459999999</c:v>
                </c:pt>
                <c:pt idx="10369">
                  <c:v>244.89718280000002</c:v>
                </c:pt>
                <c:pt idx="10370">
                  <c:v>244.75131480000002</c:v>
                </c:pt>
                <c:pt idx="10371">
                  <c:v>244.69590059999999</c:v>
                </c:pt>
                <c:pt idx="10372">
                  <c:v>244.6652101</c:v>
                </c:pt>
                <c:pt idx="10373">
                  <c:v>244.65059269999998</c:v>
                </c:pt>
                <c:pt idx="10374">
                  <c:v>244.63104809999999</c:v>
                </c:pt>
                <c:pt idx="10375">
                  <c:v>244.75037230000001</c:v>
                </c:pt>
                <c:pt idx="10376">
                  <c:v>244.84786690000001</c:v>
                </c:pt>
                <c:pt idx="10377">
                  <c:v>244.835463</c:v>
                </c:pt>
                <c:pt idx="10378">
                  <c:v>244.6566881</c:v>
                </c:pt>
                <c:pt idx="10379">
                  <c:v>244.8151258</c:v>
                </c:pt>
                <c:pt idx="10380">
                  <c:v>244.92289869999999</c:v>
                </c:pt>
                <c:pt idx="10381">
                  <c:v>244.803438</c:v>
                </c:pt>
                <c:pt idx="10382">
                  <c:v>244.6890166</c:v>
                </c:pt>
                <c:pt idx="10383">
                  <c:v>244.7537772</c:v>
                </c:pt>
                <c:pt idx="10384">
                  <c:v>244.64443680000002</c:v>
                </c:pt>
                <c:pt idx="10385">
                  <c:v>244.72265049999999</c:v>
                </c:pt>
                <c:pt idx="10386">
                  <c:v>244.7100964</c:v>
                </c:pt>
                <c:pt idx="10387">
                  <c:v>244.67360280000003</c:v>
                </c:pt>
                <c:pt idx="10388">
                  <c:v>244.64691330000002</c:v>
                </c:pt>
                <c:pt idx="10389">
                  <c:v>244.58883469999998</c:v>
                </c:pt>
                <c:pt idx="10390">
                  <c:v>244.51000440000001</c:v>
                </c:pt>
                <c:pt idx="10391">
                  <c:v>244.5423605</c:v>
                </c:pt>
                <c:pt idx="10392">
                  <c:v>244.3254422</c:v>
                </c:pt>
                <c:pt idx="10393">
                  <c:v>244.53472680000002</c:v>
                </c:pt>
                <c:pt idx="10394">
                  <c:v>244.5775836</c:v>
                </c:pt>
                <c:pt idx="10395">
                  <c:v>244.55706549999999</c:v>
                </c:pt>
                <c:pt idx="10396">
                  <c:v>244.54950600000001</c:v>
                </c:pt>
                <c:pt idx="10397">
                  <c:v>244.44748669999998</c:v>
                </c:pt>
                <c:pt idx="10398">
                  <c:v>244.4630392</c:v>
                </c:pt>
                <c:pt idx="10399">
                  <c:v>244.42967569999999</c:v>
                </c:pt>
                <c:pt idx="10400">
                  <c:v>244.41320909999999</c:v>
                </c:pt>
                <c:pt idx="10401">
                  <c:v>244.4411556</c:v>
                </c:pt>
                <c:pt idx="10402">
                  <c:v>244.5432041</c:v>
                </c:pt>
                <c:pt idx="10403">
                  <c:v>244.6212749</c:v>
                </c:pt>
                <c:pt idx="10404">
                  <c:v>244.81768359999998</c:v>
                </c:pt>
                <c:pt idx="10405">
                  <c:v>244.8020214</c:v>
                </c:pt>
                <c:pt idx="10406">
                  <c:v>244.553922</c:v>
                </c:pt>
                <c:pt idx="10407">
                  <c:v>244.5706591</c:v>
                </c:pt>
                <c:pt idx="10408">
                  <c:v>244.4767167</c:v>
                </c:pt>
                <c:pt idx="10409">
                  <c:v>244.43763909999998</c:v>
                </c:pt>
                <c:pt idx="10410">
                  <c:v>244.54528350000001</c:v>
                </c:pt>
                <c:pt idx="10411">
                  <c:v>244.6753989</c:v>
                </c:pt>
                <c:pt idx="10412">
                  <c:v>244.63359</c:v>
                </c:pt>
                <c:pt idx="10413">
                  <c:v>244.4224605</c:v>
                </c:pt>
                <c:pt idx="10414">
                  <c:v>244.36631009999999</c:v>
                </c:pt>
                <c:pt idx="10415">
                  <c:v>244.33252090000002</c:v>
                </c:pt>
                <c:pt idx="10416">
                  <c:v>244.5985565</c:v>
                </c:pt>
                <c:pt idx="10417">
                  <c:v>244.51262209999999</c:v>
                </c:pt>
                <c:pt idx="10418">
                  <c:v>244.57988750000001</c:v>
                </c:pt>
                <c:pt idx="10419">
                  <c:v>244.61184069999999</c:v>
                </c:pt>
                <c:pt idx="10420">
                  <c:v>244.65191769999998</c:v>
                </c:pt>
                <c:pt idx="10421">
                  <c:v>244.61563630000001</c:v>
                </c:pt>
                <c:pt idx="10422">
                  <c:v>244.57406080000001</c:v>
                </c:pt>
                <c:pt idx="10423">
                  <c:v>244.86021239999999</c:v>
                </c:pt>
                <c:pt idx="10424">
                  <c:v>244.82743290000002</c:v>
                </c:pt>
                <c:pt idx="10425">
                  <c:v>244.55457419999999</c:v>
                </c:pt>
                <c:pt idx="10426">
                  <c:v>244.58088869999997</c:v>
                </c:pt>
                <c:pt idx="10427">
                  <c:v>244.58859269999999</c:v>
                </c:pt>
                <c:pt idx="10428">
                  <c:v>244.52070219999999</c:v>
                </c:pt>
                <c:pt idx="10429">
                  <c:v>244.69055680000002</c:v>
                </c:pt>
                <c:pt idx="10430">
                  <c:v>244.76989760000001</c:v>
                </c:pt>
                <c:pt idx="10431">
                  <c:v>244.68791059999998</c:v>
                </c:pt>
                <c:pt idx="10432">
                  <c:v>244.7640413</c:v>
                </c:pt>
                <c:pt idx="10433">
                  <c:v>244.7123144</c:v>
                </c:pt>
                <c:pt idx="10434">
                  <c:v>244.6528844</c:v>
                </c:pt>
                <c:pt idx="10435">
                  <c:v>244.57070190000002</c:v>
                </c:pt>
                <c:pt idx="10436">
                  <c:v>244.57813180000002</c:v>
                </c:pt>
                <c:pt idx="10437">
                  <c:v>244.71220840000001</c:v>
                </c:pt>
                <c:pt idx="10438">
                  <c:v>244.655745</c:v>
                </c:pt>
                <c:pt idx="10439">
                  <c:v>244.57386369999998</c:v>
                </c:pt>
                <c:pt idx="10440">
                  <c:v>244.4837972</c:v>
                </c:pt>
                <c:pt idx="10441">
                  <c:v>244.59058440000001</c:v>
                </c:pt>
                <c:pt idx="10442">
                  <c:v>244.84212769999999</c:v>
                </c:pt>
                <c:pt idx="10443">
                  <c:v>244.84916559999999</c:v>
                </c:pt>
                <c:pt idx="10444">
                  <c:v>244.8536641</c:v>
                </c:pt>
                <c:pt idx="10445">
                  <c:v>244.62623980000001</c:v>
                </c:pt>
                <c:pt idx="10446">
                  <c:v>244.69418059999998</c:v>
                </c:pt>
                <c:pt idx="10447">
                  <c:v>244.5659655</c:v>
                </c:pt>
                <c:pt idx="10448">
                  <c:v>244.5067315</c:v>
                </c:pt>
                <c:pt idx="10449">
                  <c:v>244.3611276</c:v>
                </c:pt>
                <c:pt idx="10450">
                  <c:v>244.5315276</c:v>
                </c:pt>
                <c:pt idx="10451">
                  <c:v>244.35764830000002</c:v>
                </c:pt>
                <c:pt idx="10452">
                  <c:v>244.33312280000001</c:v>
                </c:pt>
                <c:pt idx="10453">
                  <c:v>244.38797719999999</c:v>
                </c:pt>
                <c:pt idx="10454">
                  <c:v>244.49357380000001</c:v>
                </c:pt>
                <c:pt idx="10455">
                  <c:v>244.4085556</c:v>
                </c:pt>
                <c:pt idx="10456">
                  <c:v>244.42890550000001</c:v>
                </c:pt>
                <c:pt idx="10457">
                  <c:v>244.70100099999999</c:v>
                </c:pt>
                <c:pt idx="10458">
                  <c:v>244.53365269999998</c:v>
                </c:pt>
                <c:pt idx="10459">
                  <c:v>244.5624392</c:v>
                </c:pt>
                <c:pt idx="10460">
                  <c:v>244.59641440000001</c:v>
                </c:pt>
                <c:pt idx="10461">
                  <c:v>244.56313930000002</c:v>
                </c:pt>
                <c:pt idx="10462">
                  <c:v>244.5127195</c:v>
                </c:pt>
                <c:pt idx="10463">
                  <c:v>244.5749271</c:v>
                </c:pt>
                <c:pt idx="10464">
                  <c:v>244.5676441</c:v>
                </c:pt>
                <c:pt idx="10465">
                  <c:v>244.73205799999999</c:v>
                </c:pt>
                <c:pt idx="10466">
                  <c:v>244.65765330000002</c:v>
                </c:pt>
                <c:pt idx="10467">
                  <c:v>244.63972569999999</c:v>
                </c:pt>
                <c:pt idx="10468">
                  <c:v>244.76117290000002</c:v>
                </c:pt>
                <c:pt idx="10469">
                  <c:v>244.7222625</c:v>
                </c:pt>
                <c:pt idx="10470">
                  <c:v>244.79282040000001</c:v>
                </c:pt>
                <c:pt idx="10471">
                  <c:v>244.75866189999999</c:v>
                </c:pt>
                <c:pt idx="10472">
                  <c:v>244.73611969999999</c:v>
                </c:pt>
                <c:pt idx="10473">
                  <c:v>244.69492650000001</c:v>
                </c:pt>
                <c:pt idx="10474">
                  <c:v>244.68303130000001</c:v>
                </c:pt>
                <c:pt idx="10475">
                  <c:v>244.71923080000002</c:v>
                </c:pt>
                <c:pt idx="10476">
                  <c:v>244.7478687</c:v>
                </c:pt>
                <c:pt idx="10477">
                  <c:v>244.67916199999999</c:v>
                </c:pt>
                <c:pt idx="10478">
                  <c:v>244.66275859999999</c:v>
                </c:pt>
                <c:pt idx="10479">
                  <c:v>244.89006549999999</c:v>
                </c:pt>
                <c:pt idx="10480">
                  <c:v>244.7828044</c:v>
                </c:pt>
                <c:pt idx="10481">
                  <c:v>244.79909980000002</c:v>
                </c:pt>
                <c:pt idx="10482">
                  <c:v>244.90070249999999</c:v>
                </c:pt>
                <c:pt idx="10483">
                  <c:v>244.84298959999998</c:v>
                </c:pt>
                <c:pt idx="10484">
                  <c:v>244.87654689999999</c:v>
                </c:pt>
                <c:pt idx="10485">
                  <c:v>244.813242</c:v>
                </c:pt>
                <c:pt idx="10486">
                  <c:v>244.85821680000001</c:v>
                </c:pt>
                <c:pt idx="10487">
                  <c:v>244.86032349999999</c:v>
                </c:pt>
                <c:pt idx="10488">
                  <c:v>244.89241530000001</c:v>
                </c:pt>
                <c:pt idx="10489">
                  <c:v>244.88725269999998</c:v>
                </c:pt>
                <c:pt idx="10490">
                  <c:v>244.8916423</c:v>
                </c:pt>
                <c:pt idx="10491">
                  <c:v>244.96764049999999</c:v>
                </c:pt>
                <c:pt idx="10492">
                  <c:v>244.9924255</c:v>
                </c:pt>
                <c:pt idx="10493">
                  <c:v>244.89262640000001</c:v>
                </c:pt>
                <c:pt idx="10494">
                  <c:v>244.90966790000002</c:v>
                </c:pt>
                <c:pt idx="10495">
                  <c:v>244.87177069999998</c:v>
                </c:pt>
                <c:pt idx="10496">
                  <c:v>244.77224519999999</c:v>
                </c:pt>
                <c:pt idx="10497">
                  <c:v>244.83525940000001</c:v>
                </c:pt>
                <c:pt idx="10498">
                  <c:v>244.76236690000002</c:v>
                </c:pt>
                <c:pt idx="10499">
                  <c:v>244.94879269999998</c:v>
                </c:pt>
                <c:pt idx="10500">
                  <c:v>244.97356139999999</c:v>
                </c:pt>
                <c:pt idx="10501">
                  <c:v>245.0177095</c:v>
                </c:pt>
                <c:pt idx="10502">
                  <c:v>245.012764</c:v>
                </c:pt>
                <c:pt idx="10503">
                  <c:v>245.02813669999998</c:v>
                </c:pt>
                <c:pt idx="10504">
                  <c:v>245.19445230000002</c:v>
                </c:pt>
                <c:pt idx="10505">
                  <c:v>245.06031240000002</c:v>
                </c:pt>
                <c:pt idx="10506">
                  <c:v>245.19797580000002</c:v>
                </c:pt>
                <c:pt idx="10507">
                  <c:v>244.9587229</c:v>
                </c:pt>
                <c:pt idx="10508">
                  <c:v>245.06577669999999</c:v>
                </c:pt>
                <c:pt idx="10509">
                  <c:v>244.71067440000002</c:v>
                </c:pt>
                <c:pt idx="10510">
                  <c:v>244.9544114</c:v>
                </c:pt>
                <c:pt idx="10511">
                  <c:v>244.83647980000001</c:v>
                </c:pt>
                <c:pt idx="10512">
                  <c:v>244.8682474</c:v>
                </c:pt>
                <c:pt idx="10513">
                  <c:v>244.83185800000001</c:v>
                </c:pt>
                <c:pt idx="10514">
                  <c:v>244.7350969</c:v>
                </c:pt>
                <c:pt idx="10515">
                  <c:v>244.70182069999998</c:v>
                </c:pt>
                <c:pt idx="10516">
                  <c:v>244.6257511</c:v>
                </c:pt>
                <c:pt idx="10517">
                  <c:v>244.579263</c:v>
                </c:pt>
                <c:pt idx="10518">
                  <c:v>244.65093019999998</c:v>
                </c:pt>
                <c:pt idx="10519">
                  <c:v>244.85427559999999</c:v>
                </c:pt>
                <c:pt idx="10520">
                  <c:v>244.78749959999999</c:v>
                </c:pt>
                <c:pt idx="10521">
                  <c:v>244.8789021</c:v>
                </c:pt>
                <c:pt idx="10522">
                  <c:v>244.8681627</c:v>
                </c:pt>
                <c:pt idx="10523">
                  <c:v>244.97031280000002</c:v>
                </c:pt>
                <c:pt idx="10524">
                  <c:v>244.91355050000001</c:v>
                </c:pt>
                <c:pt idx="10525">
                  <c:v>244.95928469999998</c:v>
                </c:pt>
                <c:pt idx="10526">
                  <c:v>244.97092769999998</c:v>
                </c:pt>
                <c:pt idx="10527">
                  <c:v>244.86436880000002</c:v>
                </c:pt>
                <c:pt idx="10528">
                  <c:v>245.02803750000001</c:v>
                </c:pt>
                <c:pt idx="10529">
                  <c:v>245.06575709999998</c:v>
                </c:pt>
                <c:pt idx="10530">
                  <c:v>245.00794340000002</c:v>
                </c:pt>
                <c:pt idx="10531">
                  <c:v>244.99406969999998</c:v>
                </c:pt>
                <c:pt idx="10532">
                  <c:v>245.0712288</c:v>
                </c:pt>
                <c:pt idx="10533">
                  <c:v>245.10176440000001</c:v>
                </c:pt>
                <c:pt idx="10534">
                  <c:v>245.18306100000001</c:v>
                </c:pt>
                <c:pt idx="10535">
                  <c:v>245.23855259999999</c:v>
                </c:pt>
                <c:pt idx="10536">
                  <c:v>245.18496540000001</c:v>
                </c:pt>
                <c:pt idx="10537">
                  <c:v>245.2124996</c:v>
                </c:pt>
                <c:pt idx="10538">
                  <c:v>245.16041090000002</c:v>
                </c:pt>
                <c:pt idx="10539">
                  <c:v>245.03457900000001</c:v>
                </c:pt>
                <c:pt idx="10540">
                  <c:v>245.08875950000001</c:v>
                </c:pt>
                <c:pt idx="10541">
                  <c:v>245.0443089</c:v>
                </c:pt>
                <c:pt idx="10542">
                  <c:v>245.0121159</c:v>
                </c:pt>
                <c:pt idx="10543">
                  <c:v>245.10318789999999</c:v>
                </c:pt>
                <c:pt idx="10544">
                  <c:v>245.10744840000001</c:v>
                </c:pt>
                <c:pt idx="10545">
                  <c:v>245.1083252</c:v>
                </c:pt>
                <c:pt idx="10546">
                  <c:v>245.02848650000001</c:v>
                </c:pt>
                <c:pt idx="10547">
                  <c:v>244.97429780000002</c:v>
                </c:pt>
                <c:pt idx="10548">
                  <c:v>244.88050519999999</c:v>
                </c:pt>
                <c:pt idx="10549">
                  <c:v>244.8957298</c:v>
                </c:pt>
                <c:pt idx="10550">
                  <c:v>244.80134969999997</c:v>
                </c:pt>
                <c:pt idx="10551">
                  <c:v>244.67489639999999</c:v>
                </c:pt>
                <c:pt idx="10552">
                  <c:v>244.7657561</c:v>
                </c:pt>
                <c:pt idx="10553">
                  <c:v>244.95918040000001</c:v>
                </c:pt>
                <c:pt idx="10554">
                  <c:v>244.99531089999999</c:v>
                </c:pt>
                <c:pt idx="10555">
                  <c:v>245.11236440000002</c:v>
                </c:pt>
                <c:pt idx="10556">
                  <c:v>245.00003609999999</c:v>
                </c:pt>
                <c:pt idx="10557">
                  <c:v>245.03388440000001</c:v>
                </c:pt>
                <c:pt idx="10558">
                  <c:v>244.96032440000002</c:v>
                </c:pt>
                <c:pt idx="10559">
                  <c:v>244.9827908</c:v>
                </c:pt>
                <c:pt idx="10560">
                  <c:v>244.879999</c:v>
                </c:pt>
                <c:pt idx="10561">
                  <c:v>244.9558682</c:v>
                </c:pt>
                <c:pt idx="10562">
                  <c:v>244.98384480000001</c:v>
                </c:pt>
                <c:pt idx="10563">
                  <c:v>244.98551790000002</c:v>
                </c:pt>
                <c:pt idx="10564">
                  <c:v>245.01411049999999</c:v>
                </c:pt>
                <c:pt idx="10565">
                  <c:v>245.05578680000002</c:v>
                </c:pt>
                <c:pt idx="10566">
                  <c:v>244.9659704</c:v>
                </c:pt>
                <c:pt idx="10567">
                  <c:v>244.99823699999999</c:v>
                </c:pt>
                <c:pt idx="10568">
                  <c:v>244.9570918</c:v>
                </c:pt>
                <c:pt idx="10569">
                  <c:v>245.22515869999998</c:v>
                </c:pt>
                <c:pt idx="10570">
                  <c:v>245.03488190000002</c:v>
                </c:pt>
                <c:pt idx="10571">
                  <c:v>245.04469659999998</c:v>
                </c:pt>
                <c:pt idx="10572">
                  <c:v>245.07344499999999</c:v>
                </c:pt>
                <c:pt idx="10573">
                  <c:v>245.04123140000002</c:v>
                </c:pt>
                <c:pt idx="10574">
                  <c:v>245.061836</c:v>
                </c:pt>
                <c:pt idx="10575">
                  <c:v>245.0134539</c:v>
                </c:pt>
                <c:pt idx="10576">
                  <c:v>244.96732730000002</c:v>
                </c:pt>
                <c:pt idx="10577">
                  <c:v>245.041505</c:v>
                </c:pt>
                <c:pt idx="10578">
                  <c:v>244.948476</c:v>
                </c:pt>
                <c:pt idx="10579">
                  <c:v>244.59650640000001</c:v>
                </c:pt>
                <c:pt idx="10580">
                  <c:v>244.91909749999999</c:v>
                </c:pt>
                <c:pt idx="10581">
                  <c:v>244.9030984</c:v>
                </c:pt>
                <c:pt idx="10582">
                  <c:v>244.7808991</c:v>
                </c:pt>
                <c:pt idx="10583">
                  <c:v>244.96536180000001</c:v>
                </c:pt>
                <c:pt idx="10584">
                  <c:v>244.7673691</c:v>
                </c:pt>
                <c:pt idx="10585">
                  <c:v>245.0277394</c:v>
                </c:pt>
                <c:pt idx="10586">
                  <c:v>244.9991813</c:v>
                </c:pt>
                <c:pt idx="10587">
                  <c:v>245.10976959999999</c:v>
                </c:pt>
                <c:pt idx="10588">
                  <c:v>245.08066199999999</c:v>
                </c:pt>
                <c:pt idx="10589">
                  <c:v>245.11760000000001</c:v>
                </c:pt>
                <c:pt idx="10590">
                  <c:v>245.0710627</c:v>
                </c:pt>
                <c:pt idx="10591">
                  <c:v>245.00565280000001</c:v>
                </c:pt>
                <c:pt idx="10592">
                  <c:v>244.96126969999997</c:v>
                </c:pt>
                <c:pt idx="10593">
                  <c:v>245.0047959</c:v>
                </c:pt>
                <c:pt idx="10594">
                  <c:v>245.08101260000001</c:v>
                </c:pt>
                <c:pt idx="10595">
                  <c:v>245.1765876</c:v>
                </c:pt>
                <c:pt idx="10596">
                  <c:v>245.16276819999999</c:v>
                </c:pt>
                <c:pt idx="10597">
                  <c:v>245.1349816</c:v>
                </c:pt>
                <c:pt idx="10598">
                  <c:v>245.0731499</c:v>
                </c:pt>
                <c:pt idx="10599">
                  <c:v>245.04015080000002</c:v>
                </c:pt>
                <c:pt idx="10600">
                  <c:v>245.06571069999998</c:v>
                </c:pt>
                <c:pt idx="10601">
                  <c:v>245.17317309999999</c:v>
                </c:pt>
                <c:pt idx="10602">
                  <c:v>245.229949</c:v>
                </c:pt>
                <c:pt idx="10603">
                  <c:v>245.0371356</c:v>
                </c:pt>
                <c:pt idx="10604">
                  <c:v>245.03362799999999</c:v>
                </c:pt>
                <c:pt idx="10605">
                  <c:v>245.14209919999999</c:v>
                </c:pt>
                <c:pt idx="10606">
                  <c:v>245.09374359999998</c:v>
                </c:pt>
                <c:pt idx="10607">
                  <c:v>245.23549180000001</c:v>
                </c:pt>
                <c:pt idx="10608">
                  <c:v>245.2097383</c:v>
                </c:pt>
                <c:pt idx="10609">
                  <c:v>245.31214630000002</c:v>
                </c:pt>
                <c:pt idx="10610">
                  <c:v>245.24267780000002</c:v>
                </c:pt>
                <c:pt idx="10611">
                  <c:v>245.20968630000002</c:v>
                </c:pt>
                <c:pt idx="10612">
                  <c:v>245.19128040000001</c:v>
                </c:pt>
                <c:pt idx="10613">
                  <c:v>245.28999769999999</c:v>
                </c:pt>
                <c:pt idx="10614">
                  <c:v>245.2409442</c:v>
                </c:pt>
                <c:pt idx="10615">
                  <c:v>245.22581119999998</c:v>
                </c:pt>
                <c:pt idx="10616">
                  <c:v>244.91933539999999</c:v>
                </c:pt>
                <c:pt idx="10617">
                  <c:v>245.07706009999998</c:v>
                </c:pt>
                <c:pt idx="10618">
                  <c:v>244.98495</c:v>
                </c:pt>
                <c:pt idx="10619">
                  <c:v>245.0253755</c:v>
                </c:pt>
                <c:pt idx="10620">
                  <c:v>245.21055569999999</c:v>
                </c:pt>
                <c:pt idx="10621">
                  <c:v>245.24548580000001</c:v>
                </c:pt>
                <c:pt idx="10622">
                  <c:v>245.18294469999998</c:v>
                </c:pt>
                <c:pt idx="10623">
                  <c:v>245.10889469999998</c:v>
                </c:pt>
                <c:pt idx="10624">
                  <c:v>245.1541072</c:v>
                </c:pt>
                <c:pt idx="10625">
                  <c:v>245.19225840000001</c:v>
                </c:pt>
                <c:pt idx="10626">
                  <c:v>245.28108519999998</c:v>
                </c:pt>
                <c:pt idx="10627">
                  <c:v>245.31887559999998</c:v>
                </c:pt>
                <c:pt idx="10628">
                  <c:v>245.46602100000001</c:v>
                </c:pt>
                <c:pt idx="10629">
                  <c:v>245.41124440000002</c:v>
                </c:pt>
                <c:pt idx="10630">
                  <c:v>245.52316069999998</c:v>
                </c:pt>
                <c:pt idx="10631">
                  <c:v>245.4560678</c:v>
                </c:pt>
                <c:pt idx="10632">
                  <c:v>245.47159260000001</c:v>
                </c:pt>
                <c:pt idx="10633">
                  <c:v>245.44217830000002</c:v>
                </c:pt>
                <c:pt idx="10634">
                  <c:v>245.2143782</c:v>
                </c:pt>
                <c:pt idx="10635">
                  <c:v>245.3058485</c:v>
                </c:pt>
                <c:pt idx="10636">
                  <c:v>245.1978436</c:v>
                </c:pt>
                <c:pt idx="10637">
                  <c:v>245.23950840000001</c:v>
                </c:pt>
                <c:pt idx="10638">
                  <c:v>245.24346930000002</c:v>
                </c:pt>
                <c:pt idx="10639">
                  <c:v>245.29196180000002</c:v>
                </c:pt>
                <c:pt idx="10640">
                  <c:v>245.36697359999999</c:v>
                </c:pt>
                <c:pt idx="10641">
                  <c:v>245.18585880000001</c:v>
                </c:pt>
                <c:pt idx="10642">
                  <c:v>245.29913009999999</c:v>
                </c:pt>
                <c:pt idx="10643">
                  <c:v>245.27119139999999</c:v>
                </c:pt>
                <c:pt idx="10644">
                  <c:v>245.20049169999999</c:v>
                </c:pt>
                <c:pt idx="10645">
                  <c:v>245.25667680000001</c:v>
                </c:pt>
                <c:pt idx="10646">
                  <c:v>245.30203750000001</c:v>
                </c:pt>
                <c:pt idx="10647">
                  <c:v>245.2806788</c:v>
                </c:pt>
                <c:pt idx="10648">
                  <c:v>245.2999025</c:v>
                </c:pt>
                <c:pt idx="10649">
                  <c:v>245.48381609999998</c:v>
                </c:pt>
                <c:pt idx="10650">
                  <c:v>245.54908800000001</c:v>
                </c:pt>
                <c:pt idx="10651">
                  <c:v>245.39885480000001</c:v>
                </c:pt>
                <c:pt idx="10652">
                  <c:v>245.47957530000002</c:v>
                </c:pt>
                <c:pt idx="10653">
                  <c:v>245.4268146</c:v>
                </c:pt>
                <c:pt idx="10654">
                  <c:v>245.29839619999998</c:v>
                </c:pt>
                <c:pt idx="10655">
                  <c:v>245.3873409</c:v>
                </c:pt>
                <c:pt idx="10656">
                  <c:v>245.42597910000001</c:v>
                </c:pt>
                <c:pt idx="10657">
                  <c:v>245.53970919999998</c:v>
                </c:pt>
                <c:pt idx="10658">
                  <c:v>245.55069330000001</c:v>
                </c:pt>
                <c:pt idx="10659">
                  <c:v>245.7196357</c:v>
                </c:pt>
                <c:pt idx="10660">
                  <c:v>245.6785649</c:v>
                </c:pt>
                <c:pt idx="10661">
                  <c:v>245.53930359999998</c:v>
                </c:pt>
                <c:pt idx="10662">
                  <c:v>245.51030700000001</c:v>
                </c:pt>
                <c:pt idx="10663">
                  <c:v>245.6179875</c:v>
                </c:pt>
                <c:pt idx="10664">
                  <c:v>245.4118872</c:v>
                </c:pt>
                <c:pt idx="10665">
                  <c:v>245.4476737</c:v>
                </c:pt>
                <c:pt idx="10666">
                  <c:v>245.48701730000002</c:v>
                </c:pt>
                <c:pt idx="10667">
                  <c:v>245.41394790000001</c:v>
                </c:pt>
                <c:pt idx="10668">
                  <c:v>245.4351838</c:v>
                </c:pt>
                <c:pt idx="10669">
                  <c:v>245.58845319999998</c:v>
                </c:pt>
                <c:pt idx="10670">
                  <c:v>245.42560589999999</c:v>
                </c:pt>
                <c:pt idx="10671">
                  <c:v>245.52224280000001</c:v>
                </c:pt>
                <c:pt idx="10672">
                  <c:v>245.447113</c:v>
                </c:pt>
                <c:pt idx="10673">
                  <c:v>245.3850406</c:v>
                </c:pt>
                <c:pt idx="10674">
                  <c:v>245.44757250000001</c:v>
                </c:pt>
                <c:pt idx="10675">
                  <c:v>245.44461669999998</c:v>
                </c:pt>
                <c:pt idx="10676">
                  <c:v>245.47251409999998</c:v>
                </c:pt>
                <c:pt idx="10677">
                  <c:v>245.53761080000001</c:v>
                </c:pt>
                <c:pt idx="10678">
                  <c:v>245.4834496</c:v>
                </c:pt>
                <c:pt idx="10679">
                  <c:v>245.45966110000001</c:v>
                </c:pt>
                <c:pt idx="10680">
                  <c:v>245.34207549999999</c:v>
                </c:pt>
                <c:pt idx="10681">
                  <c:v>245.43687409999998</c:v>
                </c:pt>
                <c:pt idx="10682">
                  <c:v>245.4915862</c:v>
                </c:pt>
                <c:pt idx="10683">
                  <c:v>245.40262999999999</c:v>
                </c:pt>
                <c:pt idx="10684">
                  <c:v>245.44909040000002</c:v>
                </c:pt>
                <c:pt idx="10685">
                  <c:v>245.5473815</c:v>
                </c:pt>
                <c:pt idx="10686">
                  <c:v>245.4411011</c:v>
                </c:pt>
                <c:pt idx="10687">
                  <c:v>245.48271409999998</c:v>
                </c:pt>
                <c:pt idx="10688">
                  <c:v>245.45095880000002</c:v>
                </c:pt>
                <c:pt idx="10689">
                  <c:v>245.35899169999999</c:v>
                </c:pt>
                <c:pt idx="10690">
                  <c:v>245.48892880000002</c:v>
                </c:pt>
                <c:pt idx="10691">
                  <c:v>245.4526395</c:v>
                </c:pt>
                <c:pt idx="10692">
                  <c:v>245.5740351</c:v>
                </c:pt>
                <c:pt idx="10693">
                  <c:v>245.41474119999998</c:v>
                </c:pt>
                <c:pt idx="10694">
                  <c:v>245.41115859999999</c:v>
                </c:pt>
                <c:pt idx="10695">
                  <c:v>245.46003350000001</c:v>
                </c:pt>
                <c:pt idx="10696">
                  <c:v>245.4572312</c:v>
                </c:pt>
                <c:pt idx="10697">
                  <c:v>245.4294998</c:v>
                </c:pt>
                <c:pt idx="10698">
                  <c:v>245.4246134</c:v>
                </c:pt>
                <c:pt idx="10699">
                  <c:v>245.42413089999999</c:v>
                </c:pt>
                <c:pt idx="10700">
                  <c:v>245.58993469999999</c:v>
                </c:pt>
                <c:pt idx="10701">
                  <c:v>245.5457217</c:v>
                </c:pt>
                <c:pt idx="10702">
                  <c:v>245.61644250000001</c:v>
                </c:pt>
                <c:pt idx="10703">
                  <c:v>245.71532009999999</c:v>
                </c:pt>
                <c:pt idx="10704">
                  <c:v>245.53896069999999</c:v>
                </c:pt>
                <c:pt idx="10705">
                  <c:v>245.49991940000001</c:v>
                </c:pt>
                <c:pt idx="10706">
                  <c:v>245.54807119999998</c:v>
                </c:pt>
                <c:pt idx="10707">
                  <c:v>245.56598980000001</c:v>
                </c:pt>
                <c:pt idx="10708">
                  <c:v>245.448871</c:v>
                </c:pt>
                <c:pt idx="10709">
                  <c:v>245.57525669999998</c:v>
                </c:pt>
                <c:pt idx="10710">
                  <c:v>245.36641230000001</c:v>
                </c:pt>
                <c:pt idx="10711">
                  <c:v>245.390547</c:v>
                </c:pt>
                <c:pt idx="10712">
                  <c:v>245.60590680000001</c:v>
                </c:pt>
                <c:pt idx="10713">
                  <c:v>245.6512845</c:v>
                </c:pt>
                <c:pt idx="10714">
                  <c:v>245.71386469999999</c:v>
                </c:pt>
                <c:pt idx="10715">
                  <c:v>245.56955430000002</c:v>
                </c:pt>
                <c:pt idx="10716">
                  <c:v>245.65342630000001</c:v>
                </c:pt>
                <c:pt idx="10717">
                  <c:v>245.48154969999999</c:v>
                </c:pt>
                <c:pt idx="10718">
                  <c:v>245.7031116</c:v>
                </c:pt>
                <c:pt idx="10719">
                  <c:v>245.70419869999998</c:v>
                </c:pt>
                <c:pt idx="10720">
                  <c:v>245.7750657</c:v>
                </c:pt>
                <c:pt idx="10721">
                  <c:v>245.71049330000002</c:v>
                </c:pt>
                <c:pt idx="10722">
                  <c:v>245.83950110000001</c:v>
                </c:pt>
                <c:pt idx="10723">
                  <c:v>245.72037680000003</c:v>
                </c:pt>
                <c:pt idx="10724">
                  <c:v>245.57644809999999</c:v>
                </c:pt>
                <c:pt idx="10725">
                  <c:v>245.64961099999999</c:v>
                </c:pt>
                <c:pt idx="10726">
                  <c:v>245.57605119999999</c:v>
                </c:pt>
                <c:pt idx="10727">
                  <c:v>245.5721173</c:v>
                </c:pt>
                <c:pt idx="10728">
                  <c:v>245.85735409999998</c:v>
                </c:pt>
                <c:pt idx="10729">
                  <c:v>245.7668315</c:v>
                </c:pt>
                <c:pt idx="10730">
                  <c:v>245.81263080000002</c:v>
                </c:pt>
                <c:pt idx="10731">
                  <c:v>245.88527250000001</c:v>
                </c:pt>
                <c:pt idx="10732">
                  <c:v>246.04210780000003</c:v>
                </c:pt>
                <c:pt idx="10733">
                  <c:v>246.06220949999999</c:v>
                </c:pt>
                <c:pt idx="10734">
                  <c:v>245.89037500000001</c:v>
                </c:pt>
                <c:pt idx="10735">
                  <c:v>246.00769740000001</c:v>
                </c:pt>
                <c:pt idx="10736">
                  <c:v>245.92156680000002</c:v>
                </c:pt>
                <c:pt idx="10737">
                  <c:v>245.79090069999998</c:v>
                </c:pt>
                <c:pt idx="10738">
                  <c:v>245.7809652</c:v>
                </c:pt>
                <c:pt idx="10739">
                  <c:v>245.8686265</c:v>
                </c:pt>
                <c:pt idx="10740">
                  <c:v>245.62888909999998</c:v>
                </c:pt>
                <c:pt idx="10741">
                  <c:v>245.77227360000001</c:v>
                </c:pt>
                <c:pt idx="10742">
                  <c:v>245.971148</c:v>
                </c:pt>
                <c:pt idx="10743">
                  <c:v>245.98815769999999</c:v>
                </c:pt>
                <c:pt idx="10744">
                  <c:v>245.9273316</c:v>
                </c:pt>
                <c:pt idx="10745">
                  <c:v>245.84638749999999</c:v>
                </c:pt>
                <c:pt idx="10746">
                  <c:v>245.69259049999999</c:v>
                </c:pt>
                <c:pt idx="10747">
                  <c:v>245.78775969999998</c:v>
                </c:pt>
                <c:pt idx="10748">
                  <c:v>245.7750589</c:v>
                </c:pt>
                <c:pt idx="10749">
                  <c:v>245.7093591</c:v>
                </c:pt>
                <c:pt idx="10750">
                  <c:v>245.89215519999999</c:v>
                </c:pt>
                <c:pt idx="10751">
                  <c:v>246.01679340000001</c:v>
                </c:pt>
                <c:pt idx="10752">
                  <c:v>245.91502109999999</c:v>
                </c:pt>
                <c:pt idx="10753">
                  <c:v>246.0237401</c:v>
                </c:pt>
                <c:pt idx="10754">
                  <c:v>245.91809559999999</c:v>
                </c:pt>
                <c:pt idx="10755">
                  <c:v>246.07853499999999</c:v>
                </c:pt>
                <c:pt idx="10756">
                  <c:v>246.0883566</c:v>
                </c:pt>
                <c:pt idx="10757">
                  <c:v>246.04101230000001</c:v>
                </c:pt>
                <c:pt idx="10758">
                  <c:v>246.05029290000002</c:v>
                </c:pt>
                <c:pt idx="10759">
                  <c:v>245.9106257</c:v>
                </c:pt>
                <c:pt idx="10760">
                  <c:v>245.94632780000001</c:v>
                </c:pt>
                <c:pt idx="10761">
                  <c:v>245.96084980000001</c:v>
                </c:pt>
                <c:pt idx="10762">
                  <c:v>245.84292109999998</c:v>
                </c:pt>
                <c:pt idx="10763">
                  <c:v>246.08109709999999</c:v>
                </c:pt>
                <c:pt idx="10764">
                  <c:v>246.16671410000001</c:v>
                </c:pt>
                <c:pt idx="10765">
                  <c:v>246.19107480000002</c:v>
                </c:pt>
                <c:pt idx="10766">
                  <c:v>246.08288809999999</c:v>
                </c:pt>
                <c:pt idx="10767">
                  <c:v>246.12124109999999</c:v>
                </c:pt>
                <c:pt idx="10768">
                  <c:v>246.1573229</c:v>
                </c:pt>
                <c:pt idx="10769">
                  <c:v>246.1625737</c:v>
                </c:pt>
                <c:pt idx="10770">
                  <c:v>246.03574900000001</c:v>
                </c:pt>
                <c:pt idx="10771">
                  <c:v>245.95212980000002</c:v>
                </c:pt>
                <c:pt idx="10772">
                  <c:v>245.90678469999997</c:v>
                </c:pt>
                <c:pt idx="10773">
                  <c:v>245.91801889999999</c:v>
                </c:pt>
                <c:pt idx="10774">
                  <c:v>245.98768889999999</c:v>
                </c:pt>
                <c:pt idx="10775">
                  <c:v>245.95546659999999</c:v>
                </c:pt>
                <c:pt idx="10776">
                  <c:v>245.8653558</c:v>
                </c:pt>
                <c:pt idx="10777">
                  <c:v>245.84737580000001</c:v>
                </c:pt>
                <c:pt idx="10778">
                  <c:v>245.87092390000001</c:v>
                </c:pt>
                <c:pt idx="10779">
                  <c:v>245.9311907</c:v>
                </c:pt>
                <c:pt idx="10780">
                  <c:v>245.91745330000001</c:v>
                </c:pt>
                <c:pt idx="10781">
                  <c:v>245.9819814</c:v>
                </c:pt>
                <c:pt idx="10782">
                  <c:v>245.88367299999999</c:v>
                </c:pt>
                <c:pt idx="10783">
                  <c:v>245.95461800000001</c:v>
                </c:pt>
                <c:pt idx="10784">
                  <c:v>246.00289659999999</c:v>
                </c:pt>
                <c:pt idx="10785">
                  <c:v>245.9923929</c:v>
                </c:pt>
                <c:pt idx="10786">
                  <c:v>245.98476600000001</c:v>
                </c:pt>
                <c:pt idx="10787">
                  <c:v>246.3085513</c:v>
                </c:pt>
                <c:pt idx="10788">
                  <c:v>246.18135559999999</c:v>
                </c:pt>
                <c:pt idx="10789">
                  <c:v>246.09082169999999</c:v>
                </c:pt>
                <c:pt idx="10790">
                  <c:v>246.0588717</c:v>
                </c:pt>
                <c:pt idx="10791">
                  <c:v>245.98539490000002</c:v>
                </c:pt>
                <c:pt idx="10792">
                  <c:v>246.02445040000001</c:v>
                </c:pt>
                <c:pt idx="10793">
                  <c:v>246.24795669999997</c:v>
                </c:pt>
                <c:pt idx="10794">
                  <c:v>246.38625159999998</c:v>
                </c:pt>
                <c:pt idx="10795">
                  <c:v>246.31452250000001</c:v>
                </c:pt>
                <c:pt idx="10796">
                  <c:v>246.33147490000002</c:v>
                </c:pt>
                <c:pt idx="10797">
                  <c:v>246.21170190000001</c:v>
                </c:pt>
                <c:pt idx="10798">
                  <c:v>246.1665084</c:v>
                </c:pt>
                <c:pt idx="10799">
                  <c:v>246.25494469999998</c:v>
                </c:pt>
                <c:pt idx="10800">
                  <c:v>246.02889480000002</c:v>
                </c:pt>
                <c:pt idx="10801">
                  <c:v>246.28264799999999</c:v>
                </c:pt>
                <c:pt idx="10802">
                  <c:v>246.4218152</c:v>
                </c:pt>
                <c:pt idx="10803">
                  <c:v>246.39358090000002</c:v>
                </c:pt>
                <c:pt idx="10804">
                  <c:v>246.27338780000002</c:v>
                </c:pt>
                <c:pt idx="10805">
                  <c:v>246.31065669999998</c:v>
                </c:pt>
                <c:pt idx="10806">
                  <c:v>246.192486</c:v>
                </c:pt>
                <c:pt idx="10807">
                  <c:v>246.3042782</c:v>
                </c:pt>
                <c:pt idx="10808">
                  <c:v>246.5178923</c:v>
                </c:pt>
                <c:pt idx="10809">
                  <c:v>246.55107100000001</c:v>
                </c:pt>
                <c:pt idx="10810">
                  <c:v>246.4802468</c:v>
                </c:pt>
                <c:pt idx="10811">
                  <c:v>246.52969080000003</c:v>
                </c:pt>
                <c:pt idx="10812">
                  <c:v>246.46492499999999</c:v>
                </c:pt>
                <c:pt idx="10813">
                  <c:v>246.4108751</c:v>
                </c:pt>
                <c:pt idx="10814">
                  <c:v>246.36369440000001</c:v>
                </c:pt>
                <c:pt idx="10815">
                  <c:v>246.42743630000001</c:v>
                </c:pt>
                <c:pt idx="10816">
                  <c:v>246.4496843</c:v>
                </c:pt>
                <c:pt idx="10817">
                  <c:v>246.32725819999999</c:v>
                </c:pt>
                <c:pt idx="10818">
                  <c:v>246.33371460000001</c:v>
                </c:pt>
                <c:pt idx="10819">
                  <c:v>246.09179649999999</c:v>
                </c:pt>
                <c:pt idx="10820">
                  <c:v>246.21772030000002</c:v>
                </c:pt>
                <c:pt idx="10821">
                  <c:v>246.34379490000001</c:v>
                </c:pt>
                <c:pt idx="10822">
                  <c:v>246.34002859999998</c:v>
                </c:pt>
                <c:pt idx="10823">
                  <c:v>246.3530586</c:v>
                </c:pt>
                <c:pt idx="10824">
                  <c:v>246.23455669999998</c:v>
                </c:pt>
                <c:pt idx="10825">
                  <c:v>246.23700299999999</c:v>
                </c:pt>
                <c:pt idx="10826">
                  <c:v>246.2362349</c:v>
                </c:pt>
                <c:pt idx="10827">
                  <c:v>246.40234150000001</c:v>
                </c:pt>
                <c:pt idx="10828">
                  <c:v>246.39183259999999</c:v>
                </c:pt>
                <c:pt idx="10829">
                  <c:v>246.30611450000001</c:v>
                </c:pt>
                <c:pt idx="10830">
                  <c:v>246.21265650000001</c:v>
                </c:pt>
                <c:pt idx="10831">
                  <c:v>246.21375730000003</c:v>
                </c:pt>
                <c:pt idx="10832">
                  <c:v>246.45878250000001</c:v>
                </c:pt>
                <c:pt idx="10833">
                  <c:v>246.55146019999998</c:v>
                </c:pt>
                <c:pt idx="10834">
                  <c:v>246.56485619999998</c:v>
                </c:pt>
                <c:pt idx="10835">
                  <c:v>246.70940350000001</c:v>
                </c:pt>
                <c:pt idx="10836">
                  <c:v>246.49512959999998</c:v>
                </c:pt>
                <c:pt idx="10837">
                  <c:v>246.48513540000002</c:v>
                </c:pt>
                <c:pt idx="10838">
                  <c:v>246.45344790000001</c:v>
                </c:pt>
                <c:pt idx="10839">
                  <c:v>246.60699249999999</c:v>
                </c:pt>
                <c:pt idx="10840">
                  <c:v>246.5175346</c:v>
                </c:pt>
                <c:pt idx="10841">
                  <c:v>246.4881235</c:v>
                </c:pt>
                <c:pt idx="10842">
                  <c:v>246.53002230000001</c:v>
                </c:pt>
                <c:pt idx="10843">
                  <c:v>246.46275630000002</c:v>
                </c:pt>
                <c:pt idx="10844">
                  <c:v>246.36502949999999</c:v>
                </c:pt>
                <c:pt idx="10845">
                  <c:v>246.44932780000002</c:v>
                </c:pt>
                <c:pt idx="10846">
                  <c:v>246.42257369999999</c:v>
                </c:pt>
                <c:pt idx="10847">
                  <c:v>246.4900873</c:v>
                </c:pt>
                <c:pt idx="10848">
                  <c:v>246.70790650000001</c:v>
                </c:pt>
                <c:pt idx="10849">
                  <c:v>246.40560550000001</c:v>
                </c:pt>
                <c:pt idx="10850">
                  <c:v>246.47306760000001</c:v>
                </c:pt>
                <c:pt idx="10851">
                  <c:v>246.38674690000002</c:v>
                </c:pt>
                <c:pt idx="10852">
                  <c:v>246.50206600000001</c:v>
                </c:pt>
                <c:pt idx="10853">
                  <c:v>246.5307894</c:v>
                </c:pt>
                <c:pt idx="10854">
                  <c:v>246.62984640000002</c:v>
                </c:pt>
                <c:pt idx="10855">
                  <c:v>246.67841819999998</c:v>
                </c:pt>
                <c:pt idx="10856">
                  <c:v>246.53541490000001</c:v>
                </c:pt>
                <c:pt idx="10857">
                  <c:v>246.72396259999999</c:v>
                </c:pt>
                <c:pt idx="10858">
                  <c:v>246.57205630000001</c:v>
                </c:pt>
                <c:pt idx="10859">
                  <c:v>246.39965319999999</c:v>
                </c:pt>
                <c:pt idx="10860">
                  <c:v>246.20650649999999</c:v>
                </c:pt>
                <c:pt idx="10861">
                  <c:v>246.38013609999999</c:v>
                </c:pt>
                <c:pt idx="10862">
                  <c:v>246.37114880000001</c:v>
                </c:pt>
                <c:pt idx="10863">
                  <c:v>246.41942890000001</c:v>
                </c:pt>
                <c:pt idx="10864">
                  <c:v>246.52462630000002</c:v>
                </c:pt>
                <c:pt idx="10865">
                  <c:v>246.59304499999999</c:v>
                </c:pt>
                <c:pt idx="10866">
                  <c:v>246.63209790000002</c:v>
                </c:pt>
                <c:pt idx="10867">
                  <c:v>246.66446999999999</c:v>
                </c:pt>
                <c:pt idx="10868">
                  <c:v>246.82352209999999</c:v>
                </c:pt>
                <c:pt idx="10869">
                  <c:v>246.79810230000001</c:v>
                </c:pt>
                <c:pt idx="10870">
                  <c:v>246.90471880000001</c:v>
                </c:pt>
                <c:pt idx="10871">
                  <c:v>246.84787790000001</c:v>
                </c:pt>
                <c:pt idx="10872">
                  <c:v>246.72227290000001</c:v>
                </c:pt>
                <c:pt idx="10873">
                  <c:v>247.01888169999998</c:v>
                </c:pt>
                <c:pt idx="10874">
                  <c:v>246.8454528</c:v>
                </c:pt>
                <c:pt idx="10875">
                  <c:v>246.81242740000002</c:v>
                </c:pt>
                <c:pt idx="10876">
                  <c:v>246.6356839</c:v>
                </c:pt>
                <c:pt idx="10877">
                  <c:v>246.73032709999998</c:v>
                </c:pt>
                <c:pt idx="10878">
                  <c:v>246.689413</c:v>
                </c:pt>
                <c:pt idx="10879">
                  <c:v>246.76589419999999</c:v>
                </c:pt>
                <c:pt idx="10880">
                  <c:v>246.90844540000001</c:v>
                </c:pt>
                <c:pt idx="10881">
                  <c:v>246.782329</c:v>
                </c:pt>
                <c:pt idx="10882">
                  <c:v>246.7499282</c:v>
                </c:pt>
                <c:pt idx="10883">
                  <c:v>246.92096340000001</c:v>
                </c:pt>
                <c:pt idx="10884">
                  <c:v>246.89737430000002</c:v>
                </c:pt>
                <c:pt idx="10885">
                  <c:v>246.92946130000001</c:v>
                </c:pt>
                <c:pt idx="10886">
                  <c:v>246.86842200000001</c:v>
                </c:pt>
                <c:pt idx="10887">
                  <c:v>246.9191582</c:v>
                </c:pt>
                <c:pt idx="10888">
                  <c:v>246.93636230000001</c:v>
                </c:pt>
                <c:pt idx="10889">
                  <c:v>247.02001749999999</c:v>
                </c:pt>
                <c:pt idx="10890">
                  <c:v>247.04739559999999</c:v>
                </c:pt>
                <c:pt idx="10891">
                  <c:v>247.05831090000001</c:v>
                </c:pt>
                <c:pt idx="10892">
                  <c:v>247.00713400000001</c:v>
                </c:pt>
                <c:pt idx="10893">
                  <c:v>246.97295109999999</c:v>
                </c:pt>
                <c:pt idx="10894">
                  <c:v>247.0359019</c:v>
                </c:pt>
                <c:pt idx="10895">
                  <c:v>247.0544257</c:v>
                </c:pt>
                <c:pt idx="10896">
                  <c:v>246.93918690000001</c:v>
                </c:pt>
                <c:pt idx="10897">
                  <c:v>246.80593669999999</c:v>
                </c:pt>
                <c:pt idx="10898">
                  <c:v>246.8191449</c:v>
                </c:pt>
                <c:pt idx="10899">
                  <c:v>246.72785119999998</c:v>
                </c:pt>
                <c:pt idx="10900">
                  <c:v>246.70755500000001</c:v>
                </c:pt>
                <c:pt idx="10901">
                  <c:v>246.85059480000001</c:v>
                </c:pt>
                <c:pt idx="10902">
                  <c:v>246.7736179</c:v>
                </c:pt>
                <c:pt idx="10903">
                  <c:v>246.82734780000001</c:v>
                </c:pt>
                <c:pt idx="10904">
                  <c:v>246.72920059999998</c:v>
                </c:pt>
                <c:pt idx="10905">
                  <c:v>246.73979980000001</c:v>
                </c:pt>
                <c:pt idx="10906">
                  <c:v>246.76116819999999</c:v>
                </c:pt>
                <c:pt idx="10907">
                  <c:v>246.84421880000002</c:v>
                </c:pt>
                <c:pt idx="10908">
                  <c:v>246.8872111</c:v>
                </c:pt>
                <c:pt idx="10909">
                  <c:v>246.7614226</c:v>
                </c:pt>
                <c:pt idx="10910">
                  <c:v>246.76165090000001</c:v>
                </c:pt>
                <c:pt idx="10911">
                  <c:v>246.74021909999999</c:v>
                </c:pt>
                <c:pt idx="10912">
                  <c:v>246.88364390000001</c:v>
                </c:pt>
                <c:pt idx="10913">
                  <c:v>246.9338798</c:v>
                </c:pt>
                <c:pt idx="10914">
                  <c:v>247.08682869999998</c:v>
                </c:pt>
                <c:pt idx="10915">
                  <c:v>247.14757780000002</c:v>
                </c:pt>
                <c:pt idx="10916">
                  <c:v>247.132127</c:v>
                </c:pt>
                <c:pt idx="10917">
                  <c:v>247.21765430000002</c:v>
                </c:pt>
                <c:pt idx="10918">
                  <c:v>247.1289879</c:v>
                </c:pt>
                <c:pt idx="10919">
                  <c:v>247.3927056</c:v>
                </c:pt>
                <c:pt idx="10920">
                  <c:v>247.50420730000002</c:v>
                </c:pt>
                <c:pt idx="10921">
                  <c:v>247.5759822</c:v>
                </c:pt>
                <c:pt idx="10922">
                  <c:v>247.46284409999998</c:v>
                </c:pt>
                <c:pt idx="10923">
                  <c:v>247.38330480000002</c:v>
                </c:pt>
                <c:pt idx="10924">
                  <c:v>247.45707659999999</c:v>
                </c:pt>
                <c:pt idx="10925">
                  <c:v>247.10246859999998</c:v>
                </c:pt>
                <c:pt idx="10926">
                  <c:v>247.05623349999999</c:v>
                </c:pt>
                <c:pt idx="10927">
                  <c:v>247.2434184</c:v>
                </c:pt>
                <c:pt idx="10928">
                  <c:v>247.281025</c:v>
                </c:pt>
                <c:pt idx="10929">
                  <c:v>247.27565899999999</c:v>
                </c:pt>
                <c:pt idx="10930">
                  <c:v>247.30681949999999</c:v>
                </c:pt>
                <c:pt idx="10931">
                  <c:v>247.33448440000001</c:v>
                </c:pt>
                <c:pt idx="10932">
                  <c:v>247.2647723</c:v>
                </c:pt>
                <c:pt idx="10933">
                  <c:v>247.42763350000001</c:v>
                </c:pt>
                <c:pt idx="10934">
                  <c:v>247.42347940000002</c:v>
                </c:pt>
                <c:pt idx="10935">
                  <c:v>247.40429980000002</c:v>
                </c:pt>
                <c:pt idx="10936">
                  <c:v>247.3053309</c:v>
                </c:pt>
                <c:pt idx="10937">
                  <c:v>247.31025009999999</c:v>
                </c:pt>
                <c:pt idx="10938">
                  <c:v>247.30625369999998</c:v>
                </c:pt>
                <c:pt idx="10939">
                  <c:v>247.29690450000001</c:v>
                </c:pt>
                <c:pt idx="10940">
                  <c:v>247.3701729</c:v>
                </c:pt>
                <c:pt idx="10941">
                  <c:v>247.26074499999999</c:v>
                </c:pt>
                <c:pt idx="10942">
                  <c:v>247.32632759999998</c:v>
                </c:pt>
                <c:pt idx="10943">
                  <c:v>247.46604430000002</c:v>
                </c:pt>
                <c:pt idx="10944">
                  <c:v>247.2498478</c:v>
                </c:pt>
                <c:pt idx="10945">
                  <c:v>247.41969330000001</c:v>
                </c:pt>
                <c:pt idx="10946">
                  <c:v>247.51525659999999</c:v>
                </c:pt>
                <c:pt idx="10947">
                  <c:v>247.3378802</c:v>
                </c:pt>
                <c:pt idx="10948">
                  <c:v>247.38777730000001</c:v>
                </c:pt>
                <c:pt idx="10949">
                  <c:v>247.46952619999999</c:v>
                </c:pt>
                <c:pt idx="10950">
                  <c:v>247.4632421</c:v>
                </c:pt>
                <c:pt idx="10951">
                  <c:v>247.496205</c:v>
                </c:pt>
                <c:pt idx="10952">
                  <c:v>247.481675</c:v>
                </c:pt>
                <c:pt idx="10953">
                  <c:v>247.5489705</c:v>
                </c:pt>
                <c:pt idx="10954">
                  <c:v>247.54925840000001</c:v>
                </c:pt>
                <c:pt idx="10955">
                  <c:v>247.62992840000001</c:v>
                </c:pt>
                <c:pt idx="10956">
                  <c:v>247.59229669999999</c:v>
                </c:pt>
                <c:pt idx="10957">
                  <c:v>247.46622550000001</c:v>
                </c:pt>
                <c:pt idx="10958">
                  <c:v>247.63715260000001</c:v>
                </c:pt>
                <c:pt idx="10959">
                  <c:v>247.49358459999999</c:v>
                </c:pt>
                <c:pt idx="10960">
                  <c:v>247.52861849999999</c:v>
                </c:pt>
                <c:pt idx="10961">
                  <c:v>247.3473774</c:v>
                </c:pt>
                <c:pt idx="10962">
                  <c:v>247.45141380000001</c:v>
                </c:pt>
                <c:pt idx="10963">
                  <c:v>247.57871710000001</c:v>
                </c:pt>
                <c:pt idx="10964">
                  <c:v>247.62486490000001</c:v>
                </c:pt>
                <c:pt idx="10965">
                  <c:v>247.67559840000001</c:v>
                </c:pt>
                <c:pt idx="10966">
                  <c:v>247.82126219999998</c:v>
                </c:pt>
                <c:pt idx="10967">
                  <c:v>247.61973850000001</c:v>
                </c:pt>
                <c:pt idx="10968">
                  <c:v>247.62857</c:v>
                </c:pt>
                <c:pt idx="10969">
                  <c:v>247.5941277</c:v>
                </c:pt>
                <c:pt idx="10970">
                  <c:v>247.65976380000001</c:v>
                </c:pt>
                <c:pt idx="10971">
                  <c:v>247.69399630000001</c:v>
                </c:pt>
                <c:pt idx="10972">
                  <c:v>247.6220769</c:v>
                </c:pt>
                <c:pt idx="10973">
                  <c:v>247.59022130000002</c:v>
                </c:pt>
                <c:pt idx="10974">
                  <c:v>247.58680190000001</c:v>
                </c:pt>
                <c:pt idx="10975">
                  <c:v>247.60010169999998</c:v>
                </c:pt>
                <c:pt idx="10976">
                  <c:v>247.69762940000001</c:v>
                </c:pt>
                <c:pt idx="10977">
                  <c:v>247.5280947</c:v>
                </c:pt>
                <c:pt idx="10978">
                  <c:v>247.84530659999999</c:v>
                </c:pt>
                <c:pt idx="10979">
                  <c:v>247.81801380000002</c:v>
                </c:pt>
                <c:pt idx="10980">
                  <c:v>247.7118614</c:v>
                </c:pt>
                <c:pt idx="10981">
                  <c:v>247.6668569</c:v>
                </c:pt>
                <c:pt idx="10982">
                  <c:v>247.7742269</c:v>
                </c:pt>
                <c:pt idx="10983">
                  <c:v>247.72960930000002</c:v>
                </c:pt>
                <c:pt idx="10984">
                  <c:v>247.61801439999999</c:v>
                </c:pt>
                <c:pt idx="10985">
                  <c:v>247.69018980000001</c:v>
                </c:pt>
                <c:pt idx="10986">
                  <c:v>247.7961857</c:v>
                </c:pt>
                <c:pt idx="10987">
                  <c:v>247.96808709999999</c:v>
                </c:pt>
                <c:pt idx="10988">
                  <c:v>247.98071569999999</c:v>
                </c:pt>
                <c:pt idx="10989">
                  <c:v>248.13618750000001</c:v>
                </c:pt>
                <c:pt idx="10990">
                  <c:v>248.02747350000001</c:v>
                </c:pt>
                <c:pt idx="10991">
                  <c:v>247.9989338</c:v>
                </c:pt>
                <c:pt idx="10992">
                  <c:v>247.9685844</c:v>
                </c:pt>
                <c:pt idx="10993">
                  <c:v>247.9963788</c:v>
                </c:pt>
                <c:pt idx="10994">
                  <c:v>248.0391645</c:v>
                </c:pt>
                <c:pt idx="10995">
                  <c:v>247.84272709999999</c:v>
                </c:pt>
                <c:pt idx="10996">
                  <c:v>247.89570930000002</c:v>
                </c:pt>
                <c:pt idx="10997">
                  <c:v>247.93045619999998</c:v>
                </c:pt>
                <c:pt idx="10998">
                  <c:v>248.06375560000001</c:v>
                </c:pt>
                <c:pt idx="10999">
                  <c:v>247.75957890000001</c:v>
                </c:pt>
                <c:pt idx="11000">
                  <c:v>247.70896430000002</c:v>
                </c:pt>
                <c:pt idx="11001">
                  <c:v>247.702158</c:v>
                </c:pt>
                <c:pt idx="11002">
                  <c:v>247.76994590000001</c:v>
                </c:pt>
                <c:pt idx="11003">
                  <c:v>247.90866349999999</c:v>
                </c:pt>
                <c:pt idx="11004">
                  <c:v>248.06304509999998</c:v>
                </c:pt>
                <c:pt idx="11005">
                  <c:v>248.12776819999999</c:v>
                </c:pt>
                <c:pt idx="11006">
                  <c:v>248.0478913</c:v>
                </c:pt>
                <c:pt idx="11007">
                  <c:v>247.7446156</c:v>
                </c:pt>
                <c:pt idx="11008">
                  <c:v>247.72228969999998</c:v>
                </c:pt>
                <c:pt idx="11009">
                  <c:v>247.832716</c:v>
                </c:pt>
                <c:pt idx="11010">
                  <c:v>247.9663506</c:v>
                </c:pt>
                <c:pt idx="11011">
                  <c:v>247.7456062</c:v>
                </c:pt>
                <c:pt idx="11012">
                  <c:v>247.9011046</c:v>
                </c:pt>
                <c:pt idx="11013">
                  <c:v>247.9661978</c:v>
                </c:pt>
                <c:pt idx="11014">
                  <c:v>247.9921358</c:v>
                </c:pt>
                <c:pt idx="11015">
                  <c:v>248.05776840000001</c:v>
                </c:pt>
                <c:pt idx="11016">
                  <c:v>248.25883130000003</c:v>
                </c:pt>
                <c:pt idx="11017">
                  <c:v>248.2977664</c:v>
                </c:pt>
                <c:pt idx="11018">
                  <c:v>248.1198091</c:v>
                </c:pt>
                <c:pt idx="11019">
                  <c:v>247.9327869</c:v>
                </c:pt>
                <c:pt idx="11020">
                  <c:v>248.05360099999999</c:v>
                </c:pt>
                <c:pt idx="11021">
                  <c:v>248.161464</c:v>
                </c:pt>
                <c:pt idx="11022">
                  <c:v>248.2317702</c:v>
                </c:pt>
                <c:pt idx="11023">
                  <c:v>248.14270919999998</c:v>
                </c:pt>
                <c:pt idx="11024">
                  <c:v>248.12444600000001</c:v>
                </c:pt>
                <c:pt idx="11025">
                  <c:v>248.05962680000002</c:v>
                </c:pt>
                <c:pt idx="11026">
                  <c:v>248.18321509999998</c:v>
                </c:pt>
                <c:pt idx="11027">
                  <c:v>248.16025540000001</c:v>
                </c:pt>
                <c:pt idx="11028">
                  <c:v>248.23440159999998</c:v>
                </c:pt>
                <c:pt idx="11029">
                  <c:v>248.30014509999998</c:v>
                </c:pt>
                <c:pt idx="11030">
                  <c:v>248.22556449999999</c:v>
                </c:pt>
                <c:pt idx="11031">
                  <c:v>248.14735140000002</c:v>
                </c:pt>
                <c:pt idx="11032">
                  <c:v>248.2618372</c:v>
                </c:pt>
                <c:pt idx="11033">
                  <c:v>248.0602963</c:v>
                </c:pt>
                <c:pt idx="11034">
                  <c:v>248.23192459999999</c:v>
                </c:pt>
                <c:pt idx="11035">
                  <c:v>248.25550090000002</c:v>
                </c:pt>
                <c:pt idx="11036">
                  <c:v>248.28407559999999</c:v>
                </c:pt>
                <c:pt idx="11037">
                  <c:v>248.12687080000001</c:v>
                </c:pt>
                <c:pt idx="11038">
                  <c:v>248.1680958</c:v>
                </c:pt>
                <c:pt idx="11039">
                  <c:v>248.28835419999999</c:v>
                </c:pt>
                <c:pt idx="11040">
                  <c:v>248.33031409999998</c:v>
                </c:pt>
                <c:pt idx="11041">
                  <c:v>248.42699019999998</c:v>
                </c:pt>
                <c:pt idx="11042">
                  <c:v>248.3955641</c:v>
                </c:pt>
                <c:pt idx="11043">
                  <c:v>248.19421730000002</c:v>
                </c:pt>
                <c:pt idx="11044">
                  <c:v>248.12785119999998</c:v>
                </c:pt>
                <c:pt idx="11045">
                  <c:v>248.3113717</c:v>
                </c:pt>
                <c:pt idx="11046">
                  <c:v>248.31956269999998</c:v>
                </c:pt>
                <c:pt idx="11047">
                  <c:v>248.31607440000002</c:v>
                </c:pt>
                <c:pt idx="11048">
                  <c:v>248.10733109999998</c:v>
                </c:pt>
                <c:pt idx="11049">
                  <c:v>248.01473369999999</c:v>
                </c:pt>
                <c:pt idx="11050">
                  <c:v>248.0779599</c:v>
                </c:pt>
                <c:pt idx="11051">
                  <c:v>248.2856544</c:v>
                </c:pt>
                <c:pt idx="11052">
                  <c:v>248.3797553</c:v>
                </c:pt>
                <c:pt idx="11053">
                  <c:v>248.388621</c:v>
                </c:pt>
                <c:pt idx="11054">
                  <c:v>248.3753686</c:v>
                </c:pt>
                <c:pt idx="11055">
                  <c:v>248.29966240000002</c:v>
                </c:pt>
                <c:pt idx="11056">
                  <c:v>248.42420869999998</c:v>
                </c:pt>
                <c:pt idx="11057">
                  <c:v>248.41295</c:v>
                </c:pt>
                <c:pt idx="11058">
                  <c:v>248.33177000000001</c:v>
                </c:pt>
                <c:pt idx="11059">
                  <c:v>248.23327689999999</c:v>
                </c:pt>
                <c:pt idx="11060">
                  <c:v>248.53297309999999</c:v>
                </c:pt>
                <c:pt idx="11061">
                  <c:v>248.37488049999999</c:v>
                </c:pt>
                <c:pt idx="11062">
                  <c:v>248.1757733</c:v>
                </c:pt>
                <c:pt idx="11063">
                  <c:v>248.34489059999999</c:v>
                </c:pt>
                <c:pt idx="11064">
                  <c:v>248.29596950000001</c:v>
                </c:pt>
                <c:pt idx="11065">
                  <c:v>248.31053349999999</c:v>
                </c:pt>
                <c:pt idx="11066">
                  <c:v>248.2218498</c:v>
                </c:pt>
                <c:pt idx="11067">
                  <c:v>248.41957269999997</c:v>
                </c:pt>
                <c:pt idx="11068">
                  <c:v>248.42944459999998</c:v>
                </c:pt>
                <c:pt idx="11069">
                  <c:v>248.31500459999998</c:v>
                </c:pt>
                <c:pt idx="11070">
                  <c:v>248.18071209999999</c:v>
                </c:pt>
                <c:pt idx="11071">
                  <c:v>248.27963249999999</c:v>
                </c:pt>
                <c:pt idx="11072">
                  <c:v>248.19370030000002</c:v>
                </c:pt>
                <c:pt idx="11073">
                  <c:v>248.2301325</c:v>
                </c:pt>
                <c:pt idx="11074">
                  <c:v>248.10650749999999</c:v>
                </c:pt>
                <c:pt idx="11075">
                  <c:v>247.9512201</c:v>
                </c:pt>
                <c:pt idx="11076">
                  <c:v>247.97111659999999</c:v>
                </c:pt>
                <c:pt idx="11077">
                  <c:v>248.08870130000003</c:v>
                </c:pt>
                <c:pt idx="11078">
                  <c:v>248.2329254</c:v>
                </c:pt>
                <c:pt idx="11079">
                  <c:v>248.2728157</c:v>
                </c:pt>
                <c:pt idx="11080">
                  <c:v>248.36762230000002</c:v>
                </c:pt>
                <c:pt idx="11081">
                  <c:v>248.2738804</c:v>
                </c:pt>
                <c:pt idx="11082">
                  <c:v>248.31939630000002</c:v>
                </c:pt>
                <c:pt idx="11083">
                  <c:v>248.34906190000001</c:v>
                </c:pt>
                <c:pt idx="11084">
                  <c:v>248.5910786</c:v>
                </c:pt>
                <c:pt idx="11085">
                  <c:v>248.40460330000002</c:v>
                </c:pt>
                <c:pt idx="11086">
                  <c:v>248.50072180000001</c:v>
                </c:pt>
                <c:pt idx="11087">
                  <c:v>248.35400080000002</c:v>
                </c:pt>
                <c:pt idx="11088">
                  <c:v>248.41311709999999</c:v>
                </c:pt>
                <c:pt idx="11089">
                  <c:v>248.50237530000001</c:v>
                </c:pt>
                <c:pt idx="11090">
                  <c:v>248.42785090000001</c:v>
                </c:pt>
                <c:pt idx="11091">
                  <c:v>248.56454390000002</c:v>
                </c:pt>
                <c:pt idx="11092">
                  <c:v>248.51629750000001</c:v>
                </c:pt>
                <c:pt idx="11093">
                  <c:v>248.48771410000001</c:v>
                </c:pt>
                <c:pt idx="11094">
                  <c:v>248.4985241</c:v>
                </c:pt>
                <c:pt idx="11095">
                  <c:v>248.46123319999998</c:v>
                </c:pt>
                <c:pt idx="11096">
                  <c:v>248.5019179</c:v>
                </c:pt>
                <c:pt idx="11097">
                  <c:v>248.39654019999998</c:v>
                </c:pt>
                <c:pt idx="11098">
                  <c:v>248.50854430000001</c:v>
                </c:pt>
                <c:pt idx="11099">
                  <c:v>248.2182755</c:v>
                </c:pt>
                <c:pt idx="11100">
                  <c:v>248.34172749999999</c:v>
                </c:pt>
                <c:pt idx="11101">
                  <c:v>248.30039840000001</c:v>
                </c:pt>
                <c:pt idx="11102">
                  <c:v>248.11461439999999</c:v>
                </c:pt>
                <c:pt idx="11103">
                  <c:v>248.28889819999998</c:v>
                </c:pt>
                <c:pt idx="11104">
                  <c:v>248.38785569999999</c:v>
                </c:pt>
                <c:pt idx="11105">
                  <c:v>248.16239469999999</c:v>
                </c:pt>
                <c:pt idx="11106">
                  <c:v>248.22517250000001</c:v>
                </c:pt>
                <c:pt idx="11107">
                  <c:v>248.40773540000001</c:v>
                </c:pt>
                <c:pt idx="11108">
                  <c:v>248.50680249999999</c:v>
                </c:pt>
                <c:pt idx="11109">
                  <c:v>248.57126219999998</c:v>
                </c:pt>
                <c:pt idx="11110">
                  <c:v>248.3935103</c:v>
                </c:pt>
                <c:pt idx="11111">
                  <c:v>248.58456390000001</c:v>
                </c:pt>
                <c:pt idx="11112">
                  <c:v>248.54673219999998</c:v>
                </c:pt>
                <c:pt idx="11113">
                  <c:v>248.5444191</c:v>
                </c:pt>
                <c:pt idx="11114">
                  <c:v>248.8144326</c:v>
                </c:pt>
                <c:pt idx="11115">
                  <c:v>248.61023259999999</c:v>
                </c:pt>
                <c:pt idx="11116">
                  <c:v>248.62849169999998</c:v>
                </c:pt>
                <c:pt idx="11117">
                  <c:v>248.42715909999998</c:v>
                </c:pt>
                <c:pt idx="11118">
                  <c:v>248.40031519999999</c:v>
                </c:pt>
                <c:pt idx="11119">
                  <c:v>248.5700085</c:v>
                </c:pt>
                <c:pt idx="11120">
                  <c:v>248.5865034</c:v>
                </c:pt>
                <c:pt idx="11121">
                  <c:v>248.60186580000001</c:v>
                </c:pt>
                <c:pt idx="11122">
                  <c:v>248.6226068</c:v>
                </c:pt>
                <c:pt idx="11123">
                  <c:v>248.51213250000001</c:v>
                </c:pt>
                <c:pt idx="11124">
                  <c:v>248.7336584</c:v>
                </c:pt>
                <c:pt idx="11125">
                  <c:v>248.69587569999999</c:v>
                </c:pt>
                <c:pt idx="11126">
                  <c:v>248.75386419999998</c:v>
                </c:pt>
                <c:pt idx="11127">
                  <c:v>248.90738669999999</c:v>
                </c:pt>
                <c:pt idx="11128">
                  <c:v>248.81233990000001</c:v>
                </c:pt>
                <c:pt idx="11129">
                  <c:v>248.8601936</c:v>
                </c:pt>
                <c:pt idx="11130">
                  <c:v>248.73550950000001</c:v>
                </c:pt>
                <c:pt idx="11131">
                  <c:v>248.70139359999999</c:v>
                </c:pt>
                <c:pt idx="11132">
                  <c:v>248.63429840000001</c:v>
                </c:pt>
                <c:pt idx="11133">
                  <c:v>248.81025890000001</c:v>
                </c:pt>
                <c:pt idx="11134">
                  <c:v>248.69840159999998</c:v>
                </c:pt>
                <c:pt idx="11135">
                  <c:v>248.85435709999999</c:v>
                </c:pt>
                <c:pt idx="11136">
                  <c:v>248.73067269999999</c:v>
                </c:pt>
                <c:pt idx="11137">
                  <c:v>248.69307190000001</c:v>
                </c:pt>
                <c:pt idx="11138">
                  <c:v>248.89644200000001</c:v>
                </c:pt>
                <c:pt idx="11139">
                  <c:v>248.89808719999999</c:v>
                </c:pt>
                <c:pt idx="11140">
                  <c:v>248.885988</c:v>
                </c:pt>
                <c:pt idx="11141">
                  <c:v>248.665289</c:v>
                </c:pt>
                <c:pt idx="11142">
                  <c:v>248.60302040000002</c:v>
                </c:pt>
                <c:pt idx="11143">
                  <c:v>248.70631680000002</c:v>
                </c:pt>
                <c:pt idx="11144">
                  <c:v>248.6935435</c:v>
                </c:pt>
                <c:pt idx="11145">
                  <c:v>248.78966309999998</c:v>
                </c:pt>
                <c:pt idx="11146">
                  <c:v>248.5344805</c:v>
                </c:pt>
                <c:pt idx="11147">
                  <c:v>248.69543340000001</c:v>
                </c:pt>
                <c:pt idx="11148">
                  <c:v>248.735758</c:v>
                </c:pt>
                <c:pt idx="11149">
                  <c:v>248.74973600000001</c:v>
                </c:pt>
                <c:pt idx="11150">
                  <c:v>248.74834569999999</c:v>
                </c:pt>
                <c:pt idx="11151">
                  <c:v>248.76247219999999</c:v>
                </c:pt>
                <c:pt idx="11152">
                  <c:v>248.82534899999999</c:v>
                </c:pt>
                <c:pt idx="11153">
                  <c:v>248.96225280000002</c:v>
                </c:pt>
                <c:pt idx="11154">
                  <c:v>248.97942950000001</c:v>
                </c:pt>
                <c:pt idx="11155">
                  <c:v>248.59265790000001</c:v>
                </c:pt>
                <c:pt idx="11156">
                  <c:v>248.71756630000002</c:v>
                </c:pt>
                <c:pt idx="11157">
                  <c:v>248.92292890000002</c:v>
                </c:pt>
                <c:pt idx="11158">
                  <c:v>249.0755613</c:v>
                </c:pt>
                <c:pt idx="11159">
                  <c:v>249.0344044</c:v>
                </c:pt>
                <c:pt idx="11160">
                  <c:v>248.74036559999999</c:v>
                </c:pt>
                <c:pt idx="11161">
                  <c:v>248.96744559999999</c:v>
                </c:pt>
                <c:pt idx="11162">
                  <c:v>249.1596562</c:v>
                </c:pt>
                <c:pt idx="11163">
                  <c:v>248.94933649999999</c:v>
                </c:pt>
                <c:pt idx="11164">
                  <c:v>249.0768779</c:v>
                </c:pt>
                <c:pt idx="11165">
                  <c:v>249.12237580000001</c:v>
                </c:pt>
                <c:pt idx="11166">
                  <c:v>249.18110730000001</c:v>
                </c:pt>
                <c:pt idx="11167">
                  <c:v>249.44430059999999</c:v>
                </c:pt>
                <c:pt idx="11168">
                  <c:v>249.3046329</c:v>
                </c:pt>
                <c:pt idx="11169">
                  <c:v>249.3388569</c:v>
                </c:pt>
                <c:pt idx="11170">
                  <c:v>249.3687372</c:v>
                </c:pt>
                <c:pt idx="11171">
                  <c:v>249.36604840000001</c:v>
                </c:pt>
                <c:pt idx="11172">
                  <c:v>249.27987780000001</c:v>
                </c:pt>
                <c:pt idx="11173">
                  <c:v>249.31959190000001</c:v>
                </c:pt>
                <c:pt idx="11174">
                  <c:v>249.46011419999999</c:v>
                </c:pt>
                <c:pt idx="11175">
                  <c:v>249.41927330000001</c:v>
                </c:pt>
                <c:pt idx="11176">
                  <c:v>249.4634652</c:v>
                </c:pt>
                <c:pt idx="11177">
                  <c:v>249.25570019999998</c:v>
                </c:pt>
                <c:pt idx="11178">
                  <c:v>249.4703628</c:v>
                </c:pt>
                <c:pt idx="11179">
                  <c:v>249.42416299999999</c:v>
                </c:pt>
                <c:pt idx="11180">
                  <c:v>249.388237</c:v>
                </c:pt>
                <c:pt idx="11181">
                  <c:v>249.62954330000002</c:v>
                </c:pt>
                <c:pt idx="11182">
                  <c:v>249.61078280000001</c:v>
                </c:pt>
                <c:pt idx="11183">
                  <c:v>249.48382190000001</c:v>
                </c:pt>
                <c:pt idx="11184">
                  <c:v>249.51878730000001</c:v>
                </c:pt>
                <c:pt idx="11185">
                  <c:v>249.6704264</c:v>
                </c:pt>
                <c:pt idx="11186">
                  <c:v>249.74172709999999</c:v>
                </c:pt>
                <c:pt idx="11187">
                  <c:v>249.5734262</c:v>
                </c:pt>
                <c:pt idx="11188">
                  <c:v>249.4611171</c:v>
                </c:pt>
                <c:pt idx="11189">
                  <c:v>249.53672259999999</c:v>
                </c:pt>
                <c:pt idx="11190">
                  <c:v>249.39473269999999</c:v>
                </c:pt>
                <c:pt idx="11191">
                  <c:v>249.61784589999999</c:v>
                </c:pt>
                <c:pt idx="11192">
                  <c:v>249.7663038</c:v>
                </c:pt>
                <c:pt idx="11193">
                  <c:v>249.78317519999999</c:v>
                </c:pt>
                <c:pt idx="11194">
                  <c:v>249.76282880000002</c:v>
                </c:pt>
                <c:pt idx="11195">
                  <c:v>249.6875579</c:v>
                </c:pt>
                <c:pt idx="11196">
                  <c:v>249.59189080000002</c:v>
                </c:pt>
                <c:pt idx="11197">
                  <c:v>249.4905368</c:v>
                </c:pt>
                <c:pt idx="11198">
                  <c:v>249.78035030000001</c:v>
                </c:pt>
                <c:pt idx="11199">
                  <c:v>249.82030090000001</c:v>
                </c:pt>
                <c:pt idx="11200">
                  <c:v>249.75905950000001</c:v>
                </c:pt>
                <c:pt idx="11201">
                  <c:v>249.64384430000001</c:v>
                </c:pt>
                <c:pt idx="11202">
                  <c:v>249.72957510000001</c:v>
                </c:pt>
                <c:pt idx="11203">
                  <c:v>249.84260990000001</c:v>
                </c:pt>
                <c:pt idx="11204">
                  <c:v>249.81204059999999</c:v>
                </c:pt>
                <c:pt idx="11205">
                  <c:v>249.8931882</c:v>
                </c:pt>
                <c:pt idx="11206">
                  <c:v>249.85171460000001</c:v>
                </c:pt>
                <c:pt idx="11207">
                  <c:v>249.6417869</c:v>
                </c:pt>
                <c:pt idx="11208">
                  <c:v>249.63856709999999</c:v>
                </c:pt>
                <c:pt idx="11209">
                  <c:v>249.7380575</c:v>
                </c:pt>
                <c:pt idx="11210">
                  <c:v>249.68574940000002</c:v>
                </c:pt>
                <c:pt idx="11211">
                  <c:v>249.56329919999999</c:v>
                </c:pt>
                <c:pt idx="11212">
                  <c:v>249.7207338</c:v>
                </c:pt>
                <c:pt idx="11213">
                  <c:v>249.90944709999999</c:v>
                </c:pt>
                <c:pt idx="11214">
                  <c:v>249.9969131</c:v>
                </c:pt>
                <c:pt idx="11215">
                  <c:v>249.92817169999998</c:v>
                </c:pt>
                <c:pt idx="11216">
                  <c:v>249.875092</c:v>
                </c:pt>
                <c:pt idx="11217">
                  <c:v>249.83573369999999</c:v>
                </c:pt>
                <c:pt idx="11218">
                  <c:v>249.89248519999998</c:v>
                </c:pt>
                <c:pt idx="11219">
                  <c:v>249.7799512</c:v>
                </c:pt>
                <c:pt idx="11220">
                  <c:v>249.83964639999999</c:v>
                </c:pt>
                <c:pt idx="11221">
                  <c:v>249.76542809999998</c:v>
                </c:pt>
                <c:pt idx="11222">
                  <c:v>249.71421319999999</c:v>
                </c:pt>
                <c:pt idx="11223">
                  <c:v>249.62540709999999</c:v>
                </c:pt>
                <c:pt idx="11224">
                  <c:v>249.5896644</c:v>
                </c:pt>
                <c:pt idx="11225">
                  <c:v>249.76879390000002</c:v>
                </c:pt>
                <c:pt idx="11226">
                  <c:v>249.66482600000001</c:v>
                </c:pt>
                <c:pt idx="11227">
                  <c:v>249.78850850000001</c:v>
                </c:pt>
                <c:pt idx="11228">
                  <c:v>249.9300686</c:v>
                </c:pt>
                <c:pt idx="11229">
                  <c:v>249.90657130000002</c:v>
                </c:pt>
                <c:pt idx="11230">
                  <c:v>249.71271419999999</c:v>
                </c:pt>
                <c:pt idx="11231">
                  <c:v>249.7236743</c:v>
                </c:pt>
                <c:pt idx="11232">
                  <c:v>249.63548650000001</c:v>
                </c:pt>
                <c:pt idx="11233">
                  <c:v>249.88135630000002</c:v>
                </c:pt>
                <c:pt idx="11234">
                  <c:v>249.85801649999999</c:v>
                </c:pt>
                <c:pt idx="11235">
                  <c:v>249.90336569999999</c:v>
                </c:pt>
                <c:pt idx="11236">
                  <c:v>249.83424930000001</c:v>
                </c:pt>
                <c:pt idx="11237">
                  <c:v>249.91655969999999</c:v>
                </c:pt>
                <c:pt idx="11238">
                  <c:v>250.09058709999999</c:v>
                </c:pt>
                <c:pt idx="11239">
                  <c:v>250.07982730000001</c:v>
                </c:pt>
                <c:pt idx="11240">
                  <c:v>250.27945349999999</c:v>
                </c:pt>
                <c:pt idx="11241">
                  <c:v>250.1369857</c:v>
                </c:pt>
                <c:pt idx="11242">
                  <c:v>250.12817969999998</c:v>
                </c:pt>
                <c:pt idx="11243">
                  <c:v>250.1798637</c:v>
                </c:pt>
                <c:pt idx="11244">
                  <c:v>250.2811677</c:v>
                </c:pt>
                <c:pt idx="11245">
                  <c:v>250.03881669999998</c:v>
                </c:pt>
                <c:pt idx="11246">
                  <c:v>250.2151064</c:v>
                </c:pt>
                <c:pt idx="11247">
                  <c:v>250.1376783</c:v>
                </c:pt>
                <c:pt idx="11248">
                  <c:v>250.06137949999999</c:v>
                </c:pt>
                <c:pt idx="11249">
                  <c:v>250.20733809999999</c:v>
                </c:pt>
                <c:pt idx="11250">
                  <c:v>250.17980549999999</c:v>
                </c:pt>
                <c:pt idx="11251">
                  <c:v>250.19979499999999</c:v>
                </c:pt>
                <c:pt idx="11252">
                  <c:v>250.1455919</c:v>
                </c:pt>
                <c:pt idx="11253">
                  <c:v>250.0847254</c:v>
                </c:pt>
                <c:pt idx="11254">
                  <c:v>249.96896909999998</c:v>
                </c:pt>
                <c:pt idx="11255">
                  <c:v>249.98096430000001</c:v>
                </c:pt>
                <c:pt idx="11256">
                  <c:v>250.0294346</c:v>
                </c:pt>
                <c:pt idx="11257">
                  <c:v>250.1005265</c:v>
                </c:pt>
                <c:pt idx="11258">
                  <c:v>249.87020989999999</c:v>
                </c:pt>
                <c:pt idx="11259">
                  <c:v>250.14056550000001</c:v>
                </c:pt>
                <c:pt idx="11260">
                  <c:v>250.24759319999998</c:v>
                </c:pt>
                <c:pt idx="11261">
                  <c:v>250.18992710000001</c:v>
                </c:pt>
                <c:pt idx="11262">
                  <c:v>250.3417168</c:v>
                </c:pt>
                <c:pt idx="11263">
                  <c:v>250.3643117</c:v>
                </c:pt>
                <c:pt idx="11264">
                  <c:v>250.2965672</c:v>
                </c:pt>
                <c:pt idx="11265">
                  <c:v>250.1802457</c:v>
                </c:pt>
                <c:pt idx="11266">
                  <c:v>250.45770780000001</c:v>
                </c:pt>
                <c:pt idx="11267">
                  <c:v>250.23534799999999</c:v>
                </c:pt>
                <c:pt idx="11268">
                  <c:v>250.16640859999998</c:v>
                </c:pt>
                <c:pt idx="11269">
                  <c:v>250.05559149999999</c:v>
                </c:pt>
                <c:pt idx="11270">
                  <c:v>249.85653099999999</c:v>
                </c:pt>
                <c:pt idx="11271">
                  <c:v>249.9929344</c:v>
                </c:pt>
                <c:pt idx="11272">
                  <c:v>250.07054480000002</c:v>
                </c:pt>
                <c:pt idx="11273">
                  <c:v>250.2257147</c:v>
                </c:pt>
                <c:pt idx="11274">
                  <c:v>250.18518</c:v>
                </c:pt>
                <c:pt idx="11275">
                  <c:v>250.29862660000001</c:v>
                </c:pt>
                <c:pt idx="11276">
                  <c:v>250.3139898</c:v>
                </c:pt>
                <c:pt idx="11277">
                  <c:v>250.3982618</c:v>
                </c:pt>
                <c:pt idx="11278">
                  <c:v>250.14622059999999</c:v>
                </c:pt>
                <c:pt idx="11279">
                  <c:v>250.2287939</c:v>
                </c:pt>
                <c:pt idx="11280">
                  <c:v>250.33087019999999</c:v>
                </c:pt>
                <c:pt idx="11281">
                  <c:v>250.0598923</c:v>
                </c:pt>
                <c:pt idx="11282">
                  <c:v>249.91142619999999</c:v>
                </c:pt>
                <c:pt idx="11283">
                  <c:v>250.0441404</c:v>
                </c:pt>
                <c:pt idx="11284">
                  <c:v>250.26045550000001</c:v>
                </c:pt>
                <c:pt idx="11285">
                  <c:v>250.19116680000002</c:v>
                </c:pt>
                <c:pt idx="11286">
                  <c:v>250.18913169999999</c:v>
                </c:pt>
                <c:pt idx="11287">
                  <c:v>250.27465960000001</c:v>
                </c:pt>
                <c:pt idx="11288">
                  <c:v>250.25758089999999</c:v>
                </c:pt>
                <c:pt idx="11289">
                  <c:v>250.41704780000001</c:v>
                </c:pt>
                <c:pt idx="11290">
                  <c:v>250.15819880000001</c:v>
                </c:pt>
                <c:pt idx="11291">
                  <c:v>250.2641721</c:v>
                </c:pt>
                <c:pt idx="11292">
                  <c:v>250.27941060000001</c:v>
                </c:pt>
                <c:pt idx="11293">
                  <c:v>250.30506580000002</c:v>
                </c:pt>
                <c:pt idx="11294">
                  <c:v>250.42882790000002</c:v>
                </c:pt>
                <c:pt idx="11295">
                  <c:v>250.52102109999998</c:v>
                </c:pt>
                <c:pt idx="11296">
                  <c:v>250.56653690000002</c:v>
                </c:pt>
                <c:pt idx="11297">
                  <c:v>250.54114090000002</c:v>
                </c:pt>
                <c:pt idx="11298">
                  <c:v>250.53960499999999</c:v>
                </c:pt>
                <c:pt idx="11299">
                  <c:v>250.3953669</c:v>
                </c:pt>
                <c:pt idx="11300">
                  <c:v>250.38929430000002</c:v>
                </c:pt>
                <c:pt idx="11301">
                  <c:v>250.2116455</c:v>
                </c:pt>
                <c:pt idx="11302">
                  <c:v>250.3600811</c:v>
                </c:pt>
                <c:pt idx="11303">
                  <c:v>250.28693230000002</c:v>
                </c:pt>
                <c:pt idx="11304">
                  <c:v>250.4023066</c:v>
                </c:pt>
                <c:pt idx="11305">
                  <c:v>250.5016425</c:v>
                </c:pt>
                <c:pt idx="11306">
                  <c:v>250.4387796</c:v>
                </c:pt>
                <c:pt idx="11307">
                  <c:v>250.66857819999998</c:v>
                </c:pt>
                <c:pt idx="11308">
                  <c:v>250.61993559999999</c:v>
                </c:pt>
                <c:pt idx="11309">
                  <c:v>250.54351</c:v>
                </c:pt>
                <c:pt idx="11310">
                  <c:v>250.68739049999999</c:v>
                </c:pt>
                <c:pt idx="11311">
                  <c:v>250.74276980000002</c:v>
                </c:pt>
                <c:pt idx="11312">
                  <c:v>250.64458330000002</c:v>
                </c:pt>
                <c:pt idx="11313">
                  <c:v>250.78673709999998</c:v>
                </c:pt>
                <c:pt idx="11314">
                  <c:v>250.84851330000001</c:v>
                </c:pt>
                <c:pt idx="11315">
                  <c:v>250.73738499999999</c:v>
                </c:pt>
                <c:pt idx="11316">
                  <c:v>250.58700730000001</c:v>
                </c:pt>
                <c:pt idx="11317">
                  <c:v>250.7267664</c:v>
                </c:pt>
                <c:pt idx="11318">
                  <c:v>250.47192769999998</c:v>
                </c:pt>
                <c:pt idx="11319">
                  <c:v>250.79172690000001</c:v>
                </c:pt>
                <c:pt idx="11320">
                  <c:v>250.59065130000002</c:v>
                </c:pt>
                <c:pt idx="11321">
                  <c:v>250.4543716</c:v>
                </c:pt>
                <c:pt idx="11322">
                  <c:v>250.26961459999998</c:v>
                </c:pt>
                <c:pt idx="11323">
                  <c:v>250.52221499999999</c:v>
                </c:pt>
                <c:pt idx="11324">
                  <c:v>250.49571180000001</c:v>
                </c:pt>
                <c:pt idx="11325">
                  <c:v>250.6706528</c:v>
                </c:pt>
                <c:pt idx="11326">
                  <c:v>250.28105249999999</c:v>
                </c:pt>
                <c:pt idx="11327">
                  <c:v>250.3086692</c:v>
                </c:pt>
                <c:pt idx="11328">
                  <c:v>250.48373699999999</c:v>
                </c:pt>
                <c:pt idx="11329">
                  <c:v>250.4975756</c:v>
                </c:pt>
                <c:pt idx="11330">
                  <c:v>250.41885310000001</c:v>
                </c:pt>
                <c:pt idx="11331">
                  <c:v>250.3221011</c:v>
                </c:pt>
                <c:pt idx="11332">
                  <c:v>250.63699930000001</c:v>
                </c:pt>
                <c:pt idx="11333">
                  <c:v>250.88754840000001</c:v>
                </c:pt>
                <c:pt idx="11334">
                  <c:v>250.6687901</c:v>
                </c:pt>
                <c:pt idx="11335">
                  <c:v>250.53830680000002</c:v>
                </c:pt>
                <c:pt idx="11336">
                  <c:v>250.51162619999999</c:v>
                </c:pt>
                <c:pt idx="11337">
                  <c:v>250.58469099999999</c:v>
                </c:pt>
                <c:pt idx="11338">
                  <c:v>250.82889690000002</c:v>
                </c:pt>
                <c:pt idx="11339">
                  <c:v>250.76894009999998</c:v>
                </c:pt>
                <c:pt idx="11340">
                  <c:v>250.6834935</c:v>
                </c:pt>
                <c:pt idx="11341">
                  <c:v>250.78524419999999</c:v>
                </c:pt>
                <c:pt idx="11342">
                  <c:v>250.7293473</c:v>
                </c:pt>
                <c:pt idx="11343">
                  <c:v>250.75477369999999</c:v>
                </c:pt>
                <c:pt idx="11344">
                  <c:v>250.6000411</c:v>
                </c:pt>
                <c:pt idx="11345">
                  <c:v>250.66889119999999</c:v>
                </c:pt>
                <c:pt idx="11346">
                  <c:v>250.68180290000001</c:v>
                </c:pt>
                <c:pt idx="11347">
                  <c:v>250.6148919</c:v>
                </c:pt>
                <c:pt idx="11348">
                  <c:v>250.6248463</c:v>
                </c:pt>
                <c:pt idx="11349">
                  <c:v>250.6011996</c:v>
                </c:pt>
                <c:pt idx="11350">
                  <c:v>250.4296325</c:v>
                </c:pt>
                <c:pt idx="11351">
                  <c:v>250.51070319999999</c:v>
                </c:pt>
                <c:pt idx="11352">
                  <c:v>250.59221149999999</c:v>
                </c:pt>
                <c:pt idx="11353">
                  <c:v>250.6760285</c:v>
                </c:pt>
                <c:pt idx="11354">
                  <c:v>250.44476569999998</c:v>
                </c:pt>
                <c:pt idx="11355">
                  <c:v>250.67593919999999</c:v>
                </c:pt>
                <c:pt idx="11356">
                  <c:v>250.57678680000001</c:v>
                </c:pt>
                <c:pt idx="11357">
                  <c:v>250.74057440000001</c:v>
                </c:pt>
                <c:pt idx="11358">
                  <c:v>250.69219519999999</c:v>
                </c:pt>
                <c:pt idx="11359">
                  <c:v>250.59292669999999</c:v>
                </c:pt>
                <c:pt idx="11360">
                  <c:v>250.53040200000001</c:v>
                </c:pt>
                <c:pt idx="11361">
                  <c:v>250.66708419999998</c:v>
                </c:pt>
                <c:pt idx="11362">
                  <c:v>250.75437840000001</c:v>
                </c:pt>
                <c:pt idx="11363">
                  <c:v>250.7562997</c:v>
                </c:pt>
                <c:pt idx="11364">
                  <c:v>250.91458399999999</c:v>
                </c:pt>
                <c:pt idx="11365">
                  <c:v>250.8534635</c:v>
                </c:pt>
                <c:pt idx="11366">
                  <c:v>250.80741760000001</c:v>
                </c:pt>
                <c:pt idx="11367">
                  <c:v>250.81502669999998</c:v>
                </c:pt>
                <c:pt idx="11368">
                  <c:v>250.47538019999999</c:v>
                </c:pt>
                <c:pt idx="11369">
                  <c:v>250.48157080000001</c:v>
                </c:pt>
                <c:pt idx="11370">
                  <c:v>250.58894530000001</c:v>
                </c:pt>
                <c:pt idx="11371">
                  <c:v>250.5665606</c:v>
                </c:pt>
                <c:pt idx="11372">
                  <c:v>250.64536959999998</c:v>
                </c:pt>
                <c:pt idx="11373">
                  <c:v>250.83786380000001</c:v>
                </c:pt>
                <c:pt idx="11374">
                  <c:v>250.9015076</c:v>
                </c:pt>
                <c:pt idx="11375">
                  <c:v>250.96632199999999</c:v>
                </c:pt>
                <c:pt idx="11376">
                  <c:v>250.8933768</c:v>
                </c:pt>
                <c:pt idx="11377">
                  <c:v>250.93447090000001</c:v>
                </c:pt>
                <c:pt idx="11378">
                  <c:v>250.6727535</c:v>
                </c:pt>
                <c:pt idx="11379">
                  <c:v>250.7628982</c:v>
                </c:pt>
                <c:pt idx="11380">
                  <c:v>251.01502590000001</c:v>
                </c:pt>
                <c:pt idx="11381">
                  <c:v>251.01099530000002</c:v>
                </c:pt>
                <c:pt idx="11382">
                  <c:v>251.1429886</c:v>
                </c:pt>
                <c:pt idx="11383">
                  <c:v>251.175005</c:v>
                </c:pt>
                <c:pt idx="11384">
                  <c:v>251.0128569</c:v>
                </c:pt>
                <c:pt idx="11385">
                  <c:v>250.86463000000001</c:v>
                </c:pt>
                <c:pt idx="11386">
                  <c:v>250.84379819999998</c:v>
                </c:pt>
                <c:pt idx="11387">
                  <c:v>250.96428980000002</c:v>
                </c:pt>
                <c:pt idx="11388">
                  <c:v>251.1622697</c:v>
                </c:pt>
                <c:pt idx="11389">
                  <c:v>251.37312019999999</c:v>
                </c:pt>
                <c:pt idx="11390">
                  <c:v>251.08009050000001</c:v>
                </c:pt>
                <c:pt idx="11391">
                  <c:v>251.08141180000001</c:v>
                </c:pt>
                <c:pt idx="11392">
                  <c:v>251.24526780000002</c:v>
                </c:pt>
                <c:pt idx="11393">
                  <c:v>251.21078549999999</c:v>
                </c:pt>
                <c:pt idx="11394">
                  <c:v>251.21667909999999</c:v>
                </c:pt>
                <c:pt idx="11395">
                  <c:v>251.10221330000002</c:v>
                </c:pt>
                <c:pt idx="11396">
                  <c:v>251.25878930000002</c:v>
                </c:pt>
                <c:pt idx="11397">
                  <c:v>251.07360850000001</c:v>
                </c:pt>
                <c:pt idx="11398">
                  <c:v>251.4047229</c:v>
                </c:pt>
                <c:pt idx="11399">
                  <c:v>251.3439051</c:v>
                </c:pt>
                <c:pt idx="11400">
                  <c:v>251.48369319999998</c:v>
                </c:pt>
                <c:pt idx="11401">
                  <c:v>251.52802740000001</c:v>
                </c:pt>
                <c:pt idx="11402">
                  <c:v>251.3517698</c:v>
                </c:pt>
                <c:pt idx="11403">
                  <c:v>251.43794730000002</c:v>
                </c:pt>
                <c:pt idx="11404">
                  <c:v>251.4978926</c:v>
                </c:pt>
                <c:pt idx="11405">
                  <c:v>251.44518009999999</c:v>
                </c:pt>
                <c:pt idx="11406">
                  <c:v>251.42643699999999</c:v>
                </c:pt>
                <c:pt idx="11407">
                  <c:v>251.37421499999999</c:v>
                </c:pt>
                <c:pt idx="11408">
                  <c:v>251.54849009999998</c:v>
                </c:pt>
                <c:pt idx="11409">
                  <c:v>251.56295600000001</c:v>
                </c:pt>
                <c:pt idx="11410">
                  <c:v>251.560203</c:v>
                </c:pt>
                <c:pt idx="11411">
                  <c:v>251.54112569999998</c:v>
                </c:pt>
                <c:pt idx="11412">
                  <c:v>251.5729934</c:v>
                </c:pt>
                <c:pt idx="11413">
                  <c:v>251.6168643</c:v>
                </c:pt>
                <c:pt idx="11414">
                  <c:v>251.50201749999999</c:v>
                </c:pt>
                <c:pt idx="11415">
                  <c:v>251.53650069999998</c:v>
                </c:pt>
                <c:pt idx="11416">
                  <c:v>251.66787299999999</c:v>
                </c:pt>
                <c:pt idx="11417">
                  <c:v>251.66124249999999</c:v>
                </c:pt>
                <c:pt idx="11418">
                  <c:v>251.64084969999999</c:v>
                </c:pt>
                <c:pt idx="11419">
                  <c:v>251.66779600000001</c:v>
                </c:pt>
                <c:pt idx="11420">
                  <c:v>251.73463169999999</c:v>
                </c:pt>
                <c:pt idx="11421">
                  <c:v>251.87723480000002</c:v>
                </c:pt>
                <c:pt idx="11422">
                  <c:v>251.6370489</c:v>
                </c:pt>
                <c:pt idx="11423">
                  <c:v>251.61527240000001</c:v>
                </c:pt>
                <c:pt idx="11424">
                  <c:v>251.50565309999999</c:v>
                </c:pt>
                <c:pt idx="11425">
                  <c:v>251.6910542</c:v>
                </c:pt>
                <c:pt idx="11426">
                  <c:v>251.73381569999998</c:v>
                </c:pt>
                <c:pt idx="11427">
                  <c:v>251.69879730000002</c:v>
                </c:pt>
                <c:pt idx="11428">
                  <c:v>251.7123631</c:v>
                </c:pt>
                <c:pt idx="11429">
                  <c:v>251.5435655</c:v>
                </c:pt>
                <c:pt idx="11430">
                  <c:v>251.7031929</c:v>
                </c:pt>
                <c:pt idx="11431">
                  <c:v>251.79947749999999</c:v>
                </c:pt>
                <c:pt idx="11432">
                  <c:v>251.90932230000001</c:v>
                </c:pt>
                <c:pt idx="11433">
                  <c:v>251.77754059999998</c:v>
                </c:pt>
                <c:pt idx="11434">
                  <c:v>251.62262999999999</c:v>
                </c:pt>
                <c:pt idx="11435">
                  <c:v>251.65050969999999</c:v>
                </c:pt>
                <c:pt idx="11436">
                  <c:v>251.67951209999998</c:v>
                </c:pt>
                <c:pt idx="11437">
                  <c:v>251.68340990000002</c:v>
                </c:pt>
                <c:pt idx="11438">
                  <c:v>252.079714</c:v>
                </c:pt>
                <c:pt idx="11439">
                  <c:v>251.8311941</c:v>
                </c:pt>
                <c:pt idx="11440">
                  <c:v>251.7885517</c:v>
                </c:pt>
                <c:pt idx="11441">
                  <c:v>251.8670779</c:v>
                </c:pt>
                <c:pt idx="11442">
                  <c:v>251.83311619999998</c:v>
                </c:pt>
                <c:pt idx="11443">
                  <c:v>251.76949999999999</c:v>
                </c:pt>
                <c:pt idx="11444">
                  <c:v>251.7877933</c:v>
                </c:pt>
                <c:pt idx="11445">
                  <c:v>252.0002614</c:v>
                </c:pt>
                <c:pt idx="11446">
                  <c:v>251.69949399999999</c:v>
                </c:pt>
                <c:pt idx="11447">
                  <c:v>251.7735587</c:v>
                </c:pt>
                <c:pt idx="11448">
                  <c:v>251.917225</c:v>
                </c:pt>
                <c:pt idx="11449">
                  <c:v>251.9794363</c:v>
                </c:pt>
                <c:pt idx="11450">
                  <c:v>251.984668</c:v>
                </c:pt>
                <c:pt idx="11451">
                  <c:v>251.8009745</c:v>
                </c:pt>
                <c:pt idx="11452">
                  <c:v>251.87192160000001</c:v>
                </c:pt>
                <c:pt idx="11453">
                  <c:v>251.73162430000002</c:v>
                </c:pt>
                <c:pt idx="11454">
                  <c:v>251.89641690000002</c:v>
                </c:pt>
                <c:pt idx="11455">
                  <c:v>251.9280128</c:v>
                </c:pt>
                <c:pt idx="11456">
                  <c:v>251.85547259999998</c:v>
                </c:pt>
                <c:pt idx="11457">
                  <c:v>252.09812969999999</c:v>
                </c:pt>
                <c:pt idx="11458">
                  <c:v>252.18490880000002</c:v>
                </c:pt>
                <c:pt idx="11459">
                  <c:v>251.81614290000002</c:v>
                </c:pt>
                <c:pt idx="11460">
                  <c:v>251.84077149999999</c:v>
                </c:pt>
                <c:pt idx="11461">
                  <c:v>252.00399999999999</c:v>
                </c:pt>
                <c:pt idx="11462">
                  <c:v>252.00420840000001</c:v>
                </c:pt>
                <c:pt idx="11463">
                  <c:v>252.23434750000001</c:v>
                </c:pt>
                <c:pt idx="11464">
                  <c:v>252.17490309999999</c:v>
                </c:pt>
                <c:pt idx="11465">
                  <c:v>252.1658716</c:v>
                </c:pt>
                <c:pt idx="11466">
                  <c:v>252.2350812</c:v>
                </c:pt>
                <c:pt idx="11467">
                  <c:v>252.27551</c:v>
                </c:pt>
                <c:pt idx="11468">
                  <c:v>252.36734909999998</c:v>
                </c:pt>
                <c:pt idx="11469">
                  <c:v>252.34122139999999</c:v>
                </c:pt>
                <c:pt idx="11470">
                  <c:v>252.17527899999999</c:v>
                </c:pt>
                <c:pt idx="11471">
                  <c:v>251.97723149999999</c:v>
                </c:pt>
                <c:pt idx="11472">
                  <c:v>252.07668619999998</c:v>
                </c:pt>
                <c:pt idx="11473">
                  <c:v>252.0752099</c:v>
                </c:pt>
                <c:pt idx="11474">
                  <c:v>252.14150280000001</c:v>
                </c:pt>
                <c:pt idx="11475">
                  <c:v>252.288498</c:v>
                </c:pt>
                <c:pt idx="11476">
                  <c:v>252.21337130000001</c:v>
                </c:pt>
                <c:pt idx="11477">
                  <c:v>252.23260550000001</c:v>
                </c:pt>
                <c:pt idx="11478">
                  <c:v>252.29111730000002</c:v>
                </c:pt>
                <c:pt idx="11479">
                  <c:v>252.22603509999999</c:v>
                </c:pt>
                <c:pt idx="11480">
                  <c:v>252.29573790000001</c:v>
                </c:pt>
                <c:pt idx="11481">
                  <c:v>252.2312934</c:v>
                </c:pt>
                <c:pt idx="11482">
                  <c:v>252.41897269999998</c:v>
                </c:pt>
                <c:pt idx="11483">
                  <c:v>252.55749980000002</c:v>
                </c:pt>
                <c:pt idx="11484">
                  <c:v>252.36454190000001</c:v>
                </c:pt>
                <c:pt idx="11485">
                  <c:v>252.40945400000001</c:v>
                </c:pt>
                <c:pt idx="11486">
                  <c:v>252.2561551</c:v>
                </c:pt>
                <c:pt idx="11487">
                  <c:v>252.46148969999999</c:v>
                </c:pt>
                <c:pt idx="11488">
                  <c:v>252.24607690000002</c:v>
                </c:pt>
                <c:pt idx="11489">
                  <c:v>252.29469940000001</c:v>
                </c:pt>
                <c:pt idx="11490">
                  <c:v>252.2104794</c:v>
                </c:pt>
                <c:pt idx="11491">
                  <c:v>252.33558719999999</c:v>
                </c:pt>
                <c:pt idx="11492">
                  <c:v>252.54763030000001</c:v>
                </c:pt>
                <c:pt idx="11493">
                  <c:v>252.23081019999998</c:v>
                </c:pt>
                <c:pt idx="11494">
                  <c:v>252.30695009999999</c:v>
                </c:pt>
                <c:pt idx="11495">
                  <c:v>252.3640772</c:v>
                </c:pt>
                <c:pt idx="11496">
                  <c:v>252.46078419999998</c:v>
                </c:pt>
                <c:pt idx="11497">
                  <c:v>252.40815309999999</c:v>
                </c:pt>
                <c:pt idx="11498">
                  <c:v>252.26198410000001</c:v>
                </c:pt>
                <c:pt idx="11499">
                  <c:v>252.39463549999999</c:v>
                </c:pt>
                <c:pt idx="11500">
                  <c:v>252.21362790000001</c:v>
                </c:pt>
                <c:pt idx="11501">
                  <c:v>252.59039390000001</c:v>
                </c:pt>
                <c:pt idx="11502">
                  <c:v>252.34249409999998</c:v>
                </c:pt>
                <c:pt idx="11503">
                  <c:v>252.47455669999999</c:v>
                </c:pt>
                <c:pt idx="11504">
                  <c:v>252.6868915</c:v>
                </c:pt>
                <c:pt idx="11505">
                  <c:v>252.6918867</c:v>
                </c:pt>
                <c:pt idx="11506">
                  <c:v>252.66181280000001</c:v>
                </c:pt>
                <c:pt idx="11507">
                  <c:v>252.7974839</c:v>
                </c:pt>
                <c:pt idx="11508">
                  <c:v>252.85466480000002</c:v>
                </c:pt>
                <c:pt idx="11509">
                  <c:v>252.77725619999998</c:v>
                </c:pt>
                <c:pt idx="11510">
                  <c:v>252.75185450000001</c:v>
                </c:pt>
                <c:pt idx="11511">
                  <c:v>252.78109240000001</c:v>
                </c:pt>
                <c:pt idx="11512">
                  <c:v>252.6815521</c:v>
                </c:pt>
                <c:pt idx="11513">
                  <c:v>252.740711</c:v>
                </c:pt>
                <c:pt idx="11514">
                  <c:v>252.92209149999999</c:v>
                </c:pt>
                <c:pt idx="11515">
                  <c:v>252.7166995</c:v>
                </c:pt>
                <c:pt idx="11516">
                  <c:v>252.66191609999998</c:v>
                </c:pt>
                <c:pt idx="11517">
                  <c:v>252.74681480000001</c:v>
                </c:pt>
                <c:pt idx="11518">
                  <c:v>252.7528188</c:v>
                </c:pt>
                <c:pt idx="11519">
                  <c:v>252.7601506</c:v>
                </c:pt>
                <c:pt idx="11520">
                  <c:v>252.72350509999998</c:v>
                </c:pt>
                <c:pt idx="11521">
                  <c:v>252.63982540000001</c:v>
                </c:pt>
                <c:pt idx="11522">
                  <c:v>252.9265992</c:v>
                </c:pt>
                <c:pt idx="11523">
                  <c:v>252.9159822</c:v>
                </c:pt>
                <c:pt idx="11524">
                  <c:v>253.07899090000001</c:v>
                </c:pt>
                <c:pt idx="11525">
                  <c:v>253.05928700000001</c:v>
                </c:pt>
                <c:pt idx="11526">
                  <c:v>253.0032291</c:v>
                </c:pt>
                <c:pt idx="11527">
                  <c:v>253.0305376</c:v>
                </c:pt>
                <c:pt idx="11528">
                  <c:v>252.96213269999998</c:v>
                </c:pt>
                <c:pt idx="11529">
                  <c:v>252.90125569999998</c:v>
                </c:pt>
                <c:pt idx="11530">
                  <c:v>252.9567615</c:v>
                </c:pt>
                <c:pt idx="11531">
                  <c:v>252.89657510000001</c:v>
                </c:pt>
                <c:pt idx="11532">
                  <c:v>252.956187</c:v>
                </c:pt>
                <c:pt idx="11533">
                  <c:v>253.14612700000001</c:v>
                </c:pt>
                <c:pt idx="11534">
                  <c:v>253.14777359999999</c:v>
                </c:pt>
                <c:pt idx="11535">
                  <c:v>253.00934319999999</c:v>
                </c:pt>
                <c:pt idx="11536">
                  <c:v>253.02570159999999</c:v>
                </c:pt>
                <c:pt idx="11537">
                  <c:v>252.94516140000002</c:v>
                </c:pt>
                <c:pt idx="11538">
                  <c:v>252.77929710000001</c:v>
                </c:pt>
                <c:pt idx="11539">
                  <c:v>252.7797558</c:v>
                </c:pt>
                <c:pt idx="11540">
                  <c:v>252.85227030000001</c:v>
                </c:pt>
                <c:pt idx="11541">
                  <c:v>252.87428209999999</c:v>
                </c:pt>
                <c:pt idx="11542">
                  <c:v>252.96938950000001</c:v>
                </c:pt>
                <c:pt idx="11543">
                  <c:v>252.93630949999999</c:v>
                </c:pt>
                <c:pt idx="11544">
                  <c:v>252.96550240000002</c:v>
                </c:pt>
                <c:pt idx="11545">
                  <c:v>253.0364624</c:v>
                </c:pt>
                <c:pt idx="11546">
                  <c:v>253.12262240000001</c:v>
                </c:pt>
                <c:pt idx="11547">
                  <c:v>253.20229669999998</c:v>
                </c:pt>
                <c:pt idx="11548">
                  <c:v>252.95696380000001</c:v>
                </c:pt>
                <c:pt idx="11549">
                  <c:v>252.9182868</c:v>
                </c:pt>
                <c:pt idx="11550">
                  <c:v>252.7747148</c:v>
                </c:pt>
                <c:pt idx="11551">
                  <c:v>252.86771180000002</c:v>
                </c:pt>
                <c:pt idx="11552">
                  <c:v>252.96892</c:v>
                </c:pt>
                <c:pt idx="11553">
                  <c:v>253.128456</c:v>
                </c:pt>
                <c:pt idx="11554">
                  <c:v>253.1776993</c:v>
                </c:pt>
                <c:pt idx="11555">
                  <c:v>253.3265931</c:v>
                </c:pt>
                <c:pt idx="11556">
                  <c:v>253.37224619999998</c:v>
                </c:pt>
                <c:pt idx="11557">
                  <c:v>253.50201619999999</c:v>
                </c:pt>
                <c:pt idx="11558">
                  <c:v>253.44335839999999</c:v>
                </c:pt>
                <c:pt idx="11559">
                  <c:v>252.96250330000001</c:v>
                </c:pt>
                <c:pt idx="11560">
                  <c:v>253.03024719999999</c:v>
                </c:pt>
                <c:pt idx="11561">
                  <c:v>252.74634499999999</c:v>
                </c:pt>
                <c:pt idx="11562">
                  <c:v>252.79006989999999</c:v>
                </c:pt>
                <c:pt idx="11563">
                  <c:v>252.88520890000001</c:v>
                </c:pt>
                <c:pt idx="11564">
                  <c:v>253.08326069999998</c:v>
                </c:pt>
                <c:pt idx="11565">
                  <c:v>253.22723199999999</c:v>
                </c:pt>
                <c:pt idx="11566">
                  <c:v>253.05191619999999</c:v>
                </c:pt>
                <c:pt idx="11567">
                  <c:v>252.94066240000001</c:v>
                </c:pt>
                <c:pt idx="11568">
                  <c:v>253.0093392</c:v>
                </c:pt>
                <c:pt idx="11569">
                  <c:v>253.0916244</c:v>
                </c:pt>
                <c:pt idx="11570">
                  <c:v>253.18381640000001</c:v>
                </c:pt>
                <c:pt idx="11571">
                  <c:v>253.0782753</c:v>
                </c:pt>
                <c:pt idx="11572">
                  <c:v>253.11730740000002</c:v>
                </c:pt>
                <c:pt idx="11573">
                  <c:v>252.99145250000001</c:v>
                </c:pt>
                <c:pt idx="11574">
                  <c:v>253.0076536</c:v>
                </c:pt>
                <c:pt idx="11575">
                  <c:v>253.29750989999999</c:v>
                </c:pt>
                <c:pt idx="11576">
                  <c:v>253.17164119999998</c:v>
                </c:pt>
                <c:pt idx="11577">
                  <c:v>253.24369050000001</c:v>
                </c:pt>
                <c:pt idx="11578">
                  <c:v>253.21126919999998</c:v>
                </c:pt>
                <c:pt idx="11579">
                  <c:v>253.26592319999997</c:v>
                </c:pt>
                <c:pt idx="11580">
                  <c:v>253.37299369999999</c:v>
                </c:pt>
                <c:pt idx="11581">
                  <c:v>253.20084009999999</c:v>
                </c:pt>
                <c:pt idx="11582">
                  <c:v>253.1894379</c:v>
                </c:pt>
                <c:pt idx="11583">
                  <c:v>253.41234690000002</c:v>
                </c:pt>
                <c:pt idx="11584">
                  <c:v>253.2706317</c:v>
                </c:pt>
                <c:pt idx="11585">
                  <c:v>253.24552800000001</c:v>
                </c:pt>
                <c:pt idx="11586">
                  <c:v>253.45711019999999</c:v>
                </c:pt>
                <c:pt idx="11587">
                  <c:v>253.34521050000001</c:v>
                </c:pt>
                <c:pt idx="11588">
                  <c:v>253.2732747</c:v>
                </c:pt>
                <c:pt idx="11589">
                  <c:v>253.39317819999999</c:v>
                </c:pt>
                <c:pt idx="11590">
                  <c:v>253.38043859999999</c:v>
                </c:pt>
                <c:pt idx="11591">
                  <c:v>253.59210380000002</c:v>
                </c:pt>
                <c:pt idx="11592">
                  <c:v>253.6643201</c:v>
                </c:pt>
                <c:pt idx="11593">
                  <c:v>253.36714330000001</c:v>
                </c:pt>
                <c:pt idx="11594">
                  <c:v>253.45144790000001</c:v>
                </c:pt>
                <c:pt idx="11595">
                  <c:v>253.47494750000001</c:v>
                </c:pt>
                <c:pt idx="11596">
                  <c:v>253.55013009999999</c:v>
                </c:pt>
                <c:pt idx="11597">
                  <c:v>253.63494159999999</c:v>
                </c:pt>
                <c:pt idx="11598">
                  <c:v>253.52303990000001</c:v>
                </c:pt>
                <c:pt idx="11599">
                  <c:v>253.68684880000001</c:v>
                </c:pt>
                <c:pt idx="11600">
                  <c:v>253.48920200000001</c:v>
                </c:pt>
                <c:pt idx="11601">
                  <c:v>253.45459830000001</c:v>
                </c:pt>
                <c:pt idx="11602">
                  <c:v>253.45280930000001</c:v>
                </c:pt>
                <c:pt idx="11603">
                  <c:v>253.70884719999998</c:v>
                </c:pt>
                <c:pt idx="11604">
                  <c:v>253.6924487</c:v>
                </c:pt>
                <c:pt idx="11605">
                  <c:v>253.47042009999998</c:v>
                </c:pt>
                <c:pt idx="11606">
                  <c:v>253.48931049999999</c:v>
                </c:pt>
                <c:pt idx="11607">
                  <c:v>253.6835835</c:v>
                </c:pt>
                <c:pt idx="11608">
                  <c:v>253.83408980000002</c:v>
                </c:pt>
                <c:pt idx="11609">
                  <c:v>253.70941680000001</c:v>
                </c:pt>
                <c:pt idx="11610">
                  <c:v>253.62617640000002</c:v>
                </c:pt>
                <c:pt idx="11611">
                  <c:v>253.490983</c:v>
                </c:pt>
                <c:pt idx="11612">
                  <c:v>253.57816430000003</c:v>
                </c:pt>
                <c:pt idx="11613">
                  <c:v>253.81297809999998</c:v>
                </c:pt>
                <c:pt idx="11614">
                  <c:v>253.8231045</c:v>
                </c:pt>
                <c:pt idx="11615">
                  <c:v>253.69339059999999</c:v>
                </c:pt>
                <c:pt idx="11616">
                  <c:v>253.62778930000002</c:v>
                </c:pt>
                <c:pt idx="11617">
                  <c:v>253.6222866</c:v>
                </c:pt>
                <c:pt idx="11618">
                  <c:v>253.73425090000001</c:v>
                </c:pt>
                <c:pt idx="11619">
                  <c:v>253.84335769999998</c:v>
                </c:pt>
                <c:pt idx="11620">
                  <c:v>253.9561482</c:v>
                </c:pt>
                <c:pt idx="11621">
                  <c:v>253.91847659999999</c:v>
                </c:pt>
                <c:pt idx="11622">
                  <c:v>253.8176248</c:v>
                </c:pt>
                <c:pt idx="11623">
                  <c:v>253.72287880000002</c:v>
                </c:pt>
                <c:pt idx="11624">
                  <c:v>253.76886909999999</c:v>
                </c:pt>
                <c:pt idx="11625">
                  <c:v>253.5800796</c:v>
                </c:pt>
                <c:pt idx="11626">
                  <c:v>253.8570412</c:v>
                </c:pt>
                <c:pt idx="11627">
                  <c:v>254.1018368</c:v>
                </c:pt>
                <c:pt idx="11628">
                  <c:v>253.78526580000002</c:v>
                </c:pt>
                <c:pt idx="11629">
                  <c:v>253.82988019999999</c:v>
                </c:pt>
                <c:pt idx="11630">
                  <c:v>254.02387809999999</c:v>
                </c:pt>
                <c:pt idx="11631">
                  <c:v>254.1211648</c:v>
                </c:pt>
                <c:pt idx="11632">
                  <c:v>253.9760967</c:v>
                </c:pt>
                <c:pt idx="11633">
                  <c:v>254.01666449999999</c:v>
                </c:pt>
                <c:pt idx="11634">
                  <c:v>253.803065</c:v>
                </c:pt>
                <c:pt idx="11635">
                  <c:v>253.77254480000002</c:v>
                </c:pt>
                <c:pt idx="11636">
                  <c:v>253.6633405</c:v>
                </c:pt>
                <c:pt idx="11637">
                  <c:v>253.88618630000002</c:v>
                </c:pt>
                <c:pt idx="11638">
                  <c:v>254.04180500000001</c:v>
                </c:pt>
                <c:pt idx="11639">
                  <c:v>253.9216528</c:v>
                </c:pt>
                <c:pt idx="11640">
                  <c:v>253.97322510000001</c:v>
                </c:pt>
                <c:pt idx="11641">
                  <c:v>253.8247518</c:v>
                </c:pt>
                <c:pt idx="11642">
                  <c:v>253.9410465</c:v>
                </c:pt>
                <c:pt idx="11643">
                  <c:v>253.89098050000001</c:v>
                </c:pt>
                <c:pt idx="11644">
                  <c:v>253.7497611</c:v>
                </c:pt>
                <c:pt idx="11645">
                  <c:v>253.7881414</c:v>
                </c:pt>
                <c:pt idx="11646">
                  <c:v>253.92136690000001</c:v>
                </c:pt>
                <c:pt idx="11647">
                  <c:v>253.92481549999999</c:v>
                </c:pt>
                <c:pt idx="11648">
                  <c:v>254.0217825</c:v>
                </c:pt>
                <c:pt idx="11649">
                  <c:v>254.15208440000001</c:v>
                </c:pt>
                <c:pt idx="11650">
                  <c:v>254.33148830000002</c:v>
                </c:pt>
                <c:pt idx="11651">
                  <c:v>254.08964810000001</c:v>
                </c:pt>
                <c:pt idx="11652">
                  <c:v>255.15127699999999</c:v>
                </c:pt>
                <c:pt idx="11653">
                  <c:v>254.13735389999999</c:v>
                </c:pt>
                <c:pt idx="11654">
                  <c:v>254.28702140000001</c:v>
                </c:pt>
                <c:pt idx="11655">
                  <c:v>254.3463323</c:v>
                </c:pt>
                <c:pt idx="11656">
                  <c:v>254.2309683</c:v>
                </c:pt>
                <c:pt idx="11657">
                  <c:v>254.31526969999999</c:v>
                </c:pt>
                <c:pt idx="11658">
                  <c:v>254.26629299999999</c:v>
                </c:pt>
                <c:pt idx="11659">
                  <c:v>254.20286250000001</c:v>
                </c:pt>
                <c:pt idx="11660">
                  <c:v>254.06762180000001</c:v>
                </c:pt>
                <c:pt idx="11661">
                  <c:v>254.1012628</c:v>
                </c:pt>
                <c:pt idx="11662">
                  <c:v>254.27282510000001</c:v>
                </c:pt>
                <c:pt idx="11663">
                  <c:v>254.24383169999999</c:v>
                </c:pt>
                <c:pt idx="11664">
                  <c:v>254.25447930000001</c:v>
                </c:pt>
                <c:pt idx="11665">
                  <c:v>254.4564273</c:v>
                </c:pt>
                <c:pt idx="11666">
                  <c:v>254.62864519999999</c:v>
                </c:pt>
                <c:pt idx="11667">
                  <c:v>254.38170059999999</c:v>
                </c:pt>
                <c:pt idx="11668">
                  <c:v>254.29611169999998</c:v>
                </c:pt>
                <c:pt idx="11669">
                  <c:v>254.53470419999999</c:v>
                </c:pt>
                <c:pt idx="11670">
                  <c:v>254.37093230000002</c:v>
                </c:pt>
                <c:pt idx="11671">
                  <c:v>254.28615430000002</c:v>
                </c:pt>
                <c:pt idx="11672">
                  <c:v>254.456852</c:v>
                </c:pt>
                <c:pt idx="11673">
                  <c:v>254.57468980000002</c:v>
                </c:pt>
                <c:pt idx="11674">
                  <c:v>254.62347680000002</c:v>
                </c:pt>
                <c:pt idx="11675">
                  <c:v>254.36425500000001</c:v>
                </c:pt>
                <c:pt idx="11676">
                  <c:v>254.54882659999998</c:v>
                </c:pt>
                <c:pt idx="11677">
                  <c:v>254.49021430000002</c:v>
                </c:pt>
                <c:pt idx="11678">
                  <c:v>254.35949790000001</c:v>
                </c:pt>
                <c:pt idx="11679">
                  <c:v>254.28425140000002</c:v>
                </c:pt>
                <c:pt idx="11680">
                  <c:v>254.5087892</c:v>
                </c:pt>
                <c:pt idx="11681">
                  <c:v>254.44131919999998</c:v>
                </c:pt>
                <c:pt idx="11682">
                  <c:v>254.59514490000001</c:v>
                </c:pt>
                <c:pt idx="11683">
                  <c:v>254.64370540000002</c:v>
                </c:pt>
                <c:pt idx="11684">
                  <c:v>254.6569408</c:v>
                </c:pt>
                <c:pt idx="11685">
                  <c:v>254.83486790000001</c:v>
                </c:pt>
                <c:pt idx="11686">
                  <c:v>254.92931180000002</c:v>
                </c:pt>
                <c:pt idx="11687">
                  <c:v>254.85826499999999</c:v>
                </c:pt>
                <c:pt idx="11688">
                  <c:v>254.89996840000001</c:v>
                </c:pt>
                <c:pt idx="11689">
                  <c:v>254.76376350000001</c:v>
                </c:pt>
                <c:pt idx="11690">
                  <c:v>254.84064230000001</c:v>
                </c:pt>
                <c:pt idx="11691">
                  <c:v>254.74894830000002</c:v>
                </c:pt>
                <c:pt idx="11692">
                  <c:v>254.698723</c:v>
                </c:pt>
                <c:pt idx="11693">
                  <c:v>254.95118309999998</c:v>
                </c:pt>
                <c:pt idx="11694">
                  <c:v>254.7391652</c:v>
                </c:pt>
                <c:pt idx="11695">
                  <c:v>254.59276800000001</c:v>
                </c:pt>
                <c:pt idx="11696">
                  <c:v>254.72304919999999</c:v>
                </c:pt>
                <c:pt idx="11697">
                  <c:v>254.82331809999999</c:v>
                </c:pt>
                <c:pt idx="11698">
                  <c:v>254.99406769999999</c:v>
                </c:pt>
                <c:pt idx="11699">
                  <c:v>254.89300489999999</c:v>
                </c:pt>
                <c:pt idx="11700">
                  <c:v>254.877669</c:v>
                </c:pt>
                <c:pt idx="11701">
                  <c:v>254.88850690000001</c:v>
                </c:pt>
                <c:pt idx="11702">
                  <c:v>254.64497169999999</c:v>
                </c:pt>
                <c:pt idx="11703">
                  <c:v>254.73071180000002</c:v>
                </c:pt>
                <c:pt idx="11704">
                  <c:v>254.71876609999998</c:v>
                </c:pt>
                <c:pt idx="11705">
                  <c:v>254.710995</c:v>
                </c:pt>
                <c:pt idx="11706">
                  <c:v>254.54858150000001</c:v>
                </c:pt>
                <c:pt idx="11707">
                  <c:v>254.35353719999998</c:v>
                </c:pt>
                <c:pt idx="11708">
                  <c:v>254.788883</c:v>
                </c:pt>
                <c:pt idx="11709">
                  <c:v>254.75799980000002</c:v>
                </c:pt>
                <c:pt idx="11710">
                  <c:v>254.74031869999999</c:v>
                </c:pt>
                <c:pt idx="11711">
                  <c:v>254.77309890000001</c:v>
                </c:pt>
                <c:pt idx="11712">
                  <c:v>254.94352880000002</c:v>
                </c:pt>
                <c:pt idx="11713">
                  <c:v>255.03101869999998</c:v>
                </c:pt>
                <c:pt idx="11714">
                  <c:v>254.8706722</c:v>
                </c:pt>
                <c:pt idx="11715">
                  <c:v>254.71206930000002</c:v>
                </c:pt>
                <c:pt idx="11716">
                  <c:v>254.64448019999998</c:v>
                </c:pt>
                <c:pt idx="11717">
                  <c:v>254.79922199999999</c:v>
                </c:pt>
                <c:pt idx="11718">
                  <c:v>254.7871442</c:v>
                </c:pt>
                <c:pt idx="11719">
                  <c:v>254.80569509999998</c:v>
                </c:pt>
                <c:pt idx="11720">
                  <c:v>254.6461669</c:v>
                </c:pt>
                <c:pt idx="11721">
                  <c:v>254.84483169999999</c:v>
                </c:pt>
                <c:pt idx="11722">
                  <c:v>254.94054419999998</c:v>
                </c:pt>
                <c:pt idx="11723">
                  <c:v>254.90867610000001</c:v>
                </c:pt>
                <c:pt idx="11724">
                  <c:v>255.07088769999999</c:v>
                </c:pt>
                <c:pt idx="11725">
                  <c:v>255.07842219999998</c:v>
                </c:pt>
                <c:pt idx="11726">
                  <c:v>255.118121</c:v>
                </c:pt>
                <c:pt idx="11727">
                  <c:v>255.1727683</c:v>
                </c:pt>
                <c:pt idx="11728">
                  <c:v>255.1233067</c:v>
                </c:pt>
                <c:pt idx="11729">
                  <c:v>255.2919507</c:v>
                </c:pt>
                <c:pt idx="11730">
                  <c:v>255.0413087</c:v>
                </c:pt>
                <c:pt idx="11731">
                  <c:v>254.95841140000002</c:v>
                </c:pt>
                <c:pt idx="11732">
                  <c:v>255.25725990000001</c:v>
                </c:pt>
                <c:pt idx="11733">
                  <c:v>255.1531214</c:v>
                </c:pt>
                <c:pt idx="11734">
                  <c:v>255.2002033</c:v>
                </c:pt>
                <c:pt idx="11735">
                  <c:v>255.335949</c:v>
                </c:pt>
                <c:pt idx="11736">
                  <c:v>255.17177459999999</c:v>
                </c:pt>
                <c:pt idx="11737">
                  <c:v>255.10902180000002</c:v>
                </c:pt>
                <c:pt idx="11738">
                  <c:v>255.1283234</c:v>
                </c:pt>
                <c:pt idx="11739">
                  <c:v>255.0998385</c:v>
                </c:pt>
                <c:pt idx="11740">
                  <c:v>255.30754200000001</c:v>
                </c:pt>
                <c:pt idx="11741">
                  <c:v>255.25870719999998</c:v>
                </c:pt>
                <c:pt idx="11742">
                  <c:v>255.28459380000001</c:v>
                </c:pt>
                <c:pt idx="11743">
                  <c:v>255.52758449999999</c:v>
                </c:pt>
                <c:pt idx="11744">
                  <c:v>255.35811769999998</c:v>
                </c:pt>
                <c:pt idx="11745">
                  <c:v>255.40417859999999</c:v>
                </c:pt>
                <c:pt idx="11746">
                  <c:v>255.59042369999997</c:v>
                </c:pt>
                <c:pt idx="11747">
                  <c:v>255.41519159999999</c:v>
                </c:pt>
                <c:pt idx="11748">
                  <c:v>255.28566469999998</c:v>
                </c:pt>
                <c:pt idx="11749">
                  <c:v>255.4608125</c:v>
                </c:pt>
                <c:pt idx="11750">
                  <c:v>255.4329429</c:v>
                </c:pt>
                <c:pt idx="11751">
                  <c:v>255.3883701</c:v>
                </c:pt>
                <c:pt idx="11752">
                  <c:v>255.62290759999999</c:v>
                </c:pt>
                <c:pt idx="11753">
                  <c:v>255.49659750000001</c:v>
                </c:pt>
                <c:pt idx="11754">
                  <c:v>255.49363790000001</c:v>
                </c:pt>
                <c:pt idx="11755">
                  <c:v>255.5924196</c:v>
                </c:pt>
                <c:pt idx="11756">
                  <c:v>255.48747459999998</c:v>
                </c:pt>
                <c:pt idx="11757">
                  <c:v>255.34845100000001</c:v>
                </c:pt>
                <c:pt idx="11758">
                  <c:v>255.4148864</c:v>
                </c:pt>
                <c:pt idx="11759">
                  <c:v>255.49739149999999</c:v>
                </c:pt>
                <c:pt idx="11760">
                  <c:v>255.6137694</c:v>
                </c:pt>
                <c:pt idx="11761">
                  <c:v>255.5025181</c:v>
                </c:pt>
                <c:pt idx="11762">
                  <c:v>255.44973059999998</c:v>
                </c:pt>
                <c:pt idx="11763">
                  <c:v>255.9704332</c:v>
                </c:pt>
                <c:pt idx="11764">
                  <c:v>255.7782905</c:v>
                </c:pt>
                <c:pt idx="11765">
                  <c:v>255.65918780000001</c:v>
                </c:pt>
                <c:pt idx="11766">
                  <c:v>255.75894069999998</c:v>
                </c:pt>
                <c:pt idx="11767">
                  <c:v>255.4744996</c:v>
                </c:pt>
                <c:pt idx="11768">
                  <c:v>255.63968580000002</c:v>
                </c:pt>
                <c:pt idx="11769">
                  <c:v>255.52758890000001</c:v>
                </c:pt>
                <c:pt idx="11770">
                  <c:v>255.55534549999999</c:v>
                </c:pt>
                <c:pt idx="11771">
                  <c:v>255.57223440000001</c:v>
                </c:pt>
                <c:pt idx="11772">
                  <c:v>255.8312919</c:v>
                </c:pt>
                <c:pt idx="11773">
                  <c:v>255.7684572</c:v>
                </c:pt>
                <c:pt idx="11774">
                  <c:v>255.73827180000001</c:v>
                </c:pt>
                <c:pt idx="11775">
                  <c:v>255.9147159</c:v>
                </c:pt>
                <c:pt idx="11776">
                  <c:v>255.89443169999998</c:v>
                </c:pt>
                <c:pt idx="11777">
                  <c:v>255.66878269999998</c:v>
                </c:pt>
                <c:pt idx="11778">
                  <c:v>255.82227330000001</c:v>
                </c:pt>
                <c:pt idx="11779">
                  <c:v>255.96872390000001</c:v>
                </c:pt>
                <c:pt idx="11780">
                  <c:v>255.86382159999999</c:v>
                </c:pt>
                <c:pt idx="11781">
                  <c:v>255.87701280000002</c:v>
                </c:pt>
                <c:pt idx="11782">
                  <c:v>255.85605619999998</c:v>
                </c:pt>
                <c:pt idx="11783">
                  <c:v>255.6881965</c:v>
                </c:pt>
                <c:pt idx="11784">
                  <c:v>255.69711709999999</c:v>
                </c:pt>
                <c:pt idx="11785">
                  <c:v>255.4964554</c:v>
                </c:pt>
                <c:pt idx="11786">
                  <c:v>255.60320430000002</c:v>
                </c:pt>
                <c:pt idx="11787">
                  <c:v>255.7153831</c:v>
                </c:pt>
                <c:pt idx="11788">
                  <c:v>255.79461030000002</c:v>
                </c:pt>
                <c:pt idx="11789">
                  <c:v>255.83718260000001</c:v>
                </c:pt>
                <c:pt idx="11790">
                  <c:v>255.83034499999999</c:v>
                </c:pt>
                <c:pt idx="11791">
                  <c:v>255.89252340000002</c:v>
                </c:pt>
                <c:pt idx="11792">
                  <c:v>255.77434959999999</c:v>
                </c:pt>
                <c:pt idx="11793">
                  <c:v>255.86829030000001</c:v>
                </c:pt>
                <c:pt idx="11794">
                  <c:v>255.864249</c:v>
                </c:pt>
                <c:pt idx="11795">
                  <c:v>255.50873569999999</c:v>
                </c:pt>
                <c:pt idx="11796">
                  <c:v>255.44109309999999</c:v>
                </c:pt>
                <c:pt idx="11797">
                  <c:v>255.6113867</c:v>
                </c:pt>
                <c:pt idx="11798">
                  <c:v>255.87293869999999</c:v>
                </c:pt>
                <c:pt idx="11799">
                  <c:v>255.76241380000002</c:v>
                </c:pt>
                <c:pt idx="11800">
                  <c:v>255.63978040000001</c:v>
                </c:pt>
                <c:pt idx="11801">
                  <c:v>255.5566614</c:v>
                </c:pt>
                <c:pt idx="11802">
                  <c:v>255.64818199999999</c:v>
                </c:pt>
                <c:pt idx="11803">
                  <c:v>256.01946319999996</c:v>
                </c:pt>
                <c:pt idx="11804">
                  <c:v>256.11112900000001</c:v>
                </c:pt>
                <c:pt idx="11805">
                  <c:v>256.0008249</c:v>
                </c:pt>
                <c:pt idx="11806">
                  <c:v>256.23766390000003</c:v>
                </c:pt>
                <c:pt idx="11807">
                  <c:v>256.24348450000002</c:v>
                </c:pt>
                <c:pt idx="11808">
                  <c:v>256.14037530000002</c:v>
                </c:pt>
                <c:pt idx="11809">
                  <c:v>256.09730910000002</c:v>
                </c:pt>
                <c:pt idx="11810">
                  <c:v>255.93547699999999</c:v>
                </c:pt>
                <c:pt idx="11811">
                  <c:v>256.07972390000003</c:v>
                </c:pt>
                <c:pt idx="11812">
                  <c:v>256.44155000000001</c:v>
                </c:pt>
                <c:pt idx="11813">
                  <c:v>256.3925595</c:v>
                </c:pt>
                <c:pt idx="11814">
                  <c:v>256.51914160000001</c:v>
                </c:pt>
                <c:pt idx="11815">
                  <c:v>256.6242866</c:v>
                </c:pt>
                <c:pt idx="11816">
                  <c:v>256.57531280000001</c:v>
                </c:pt>
                <c:pt idx="11817">
                  <c:v>256.67747270000001</c:v>
                </c:pt>
                <c:pt idx="11818">
                  <c:v>256.80383080000001</c:v>
                </c:pt>
                <c:pt idx="11819">
                  <c:v>256.44499930000001</c:v>
                </c:pt>
                <c:pt idx="11820">
                  <c:v>256.6615936</c:v>
                </c:pt>
                <c:pt idx="11821">
                  <c:v>256.76175979999999</c:v>
                </c:pt>
                <c:pt idx="11822">
                  <c:v>256.80171769999998</c:v>
                </c:pt>
                <c:pt idx="11823">
                  <c:v>256.5844434</c:v>
                </c:pt>
                <c:pt idx="11824">
                  <c:v>256.51169090000002</c:v>
                </c:pt>
                <c:pt idx="11825">
                  <c:v>256.65340400000002</c:v>
                </c:pt>
                <c:pt idx="11826">
                  <c:v>256.46175679999999</c:v>
                </c:pt>
                <c:pt idx="11827">
                  <c:v>256.47097809999997</c:v>
                </c:pt>
                <c:pt idx="11828">
                  <c:v>256.88629630000003</c:v>
                </c:pt>
                <c:pt idx="11829">
                  <c:v>256.73435139999998</c:v>
                </c:pt>
                <c:pt idx="11830">
                  <c:v>256.9914905</c:v>
                </c:pt>
                <c:pt idx="11831">
                  <c:v>257.23711889999998</c:v>
                </c:pt>
                <c:pt idx="11832">
                  <c:v>256.63574219999998</c:v>
                </c:pt>
                <c:pt idx="11833">
                  <c:v>256.60724449999998</c:v>
                </c:pt>
                <c:pt idx="11834">
                  <c:v>256.74265200000002</c:v>
                </c:pt>
                <c:pt idx="11835">
                  <c:v>256.73596830000002</c:v>
                </c:pt>
                <c:pt idx="11836">
                  <c:v>256.83081580000004</c:v>
                </c:pt>
                <c:pt idx="11837">
                  <c:v>256.51815399999998</c:v>
                </c:pt>
                <c:pt idx="11838">
                  <c:v>256.62904889999999</c:v>
                </c:pt>
                <c:pt idx="11839">
                  <c:v>256.6923208</c:v>
                </c:pt>
                <c:pt idx="11840">
                  <c:v>256.84281049999998</c:v>
                </c:pt>
                <c:pt idx="11841">
                  <c:v>256.68529480000001</c:v>
                </c:pt>
                <c:pt idx="11842">
                  <c:v>256.64528280000002</c:v>
                </c:pt>
                <c:pt idx="11843">
                  <c:v>256.6497023</c:v>
                </c:pt>
                <c:pt idx="11844">
                  <c:v>256.59579220000001</c:v>
                </c:pt>
                <c:pt idx="11845">
                  <c:v>256.70363259999999</c:v>
                </c:pt>
                <c:pt idx="11846">
                  <c:v>256.6474857</c:v>
                </c:pt>
                <c:pt idx="11847">
                  <c:v>256.67562019999997</c:v>
                </c:pt>
                <c:pt idx="11848">
                  <c:v>256.84383659999997</c:v>
                </c:pt>
                <c:pt idx="11849">
                  <c:v>256.68542070000001</c:v>
                </c:pt>
                <c:pt idx="11850">
                  <c:v>256.83083920000001</c:v>
                </c:pt>
                <c:pt idx="11851">
                  <c:v>256.84966939999998</c:v>
                </c:pt>
                <c:pt idx="11852">
                  <c:v>256.7358357</c:v>
                </c:pt>
                <c:pt idx="11853">
                  <c:v>256.55668450000002</c:v>
                </c:pt>
                <c:pt idx="11854">
                  <c:v>256.8932734</c:v>
                </c:pt>
                <c:pt idx="11855">
                  <c:v>257.03498840000003</c:v>
                </c:pt>
                <c:pt idx="11856">
                  <c:v>256.93468910000001</c:v>
                </c:pt>
                <c:pt idx="11857">
                  <c:v>256.83362569999997</c:v>
                </c:pt>
                <c:pt idx="11858">
                  <c:v>256.95915689999998</c:v>
                </c:pt>
                <c:pt idx="11859">
                  <c:v>257.01535769999998</c:v>
                </c:pt>
                <c:pt idx="11860">
                  <c:v>256.97523039999999</c:v>
                </c:pt>
                <c:pt idx="11861">
                  <c:v>256.86431709999999</c:v>
                </c:pt>
                <c:pt idx="11862">
                  <c:v>257.04817839999998</c:v>
                </c:pt>
                <c:pt idx="11863">
                  <c:v>257.23299630000002</c:v>
                </c:pt>
                <c:pt idx="11864">
                  <c:v>257.1420248</c:v>
                </c:pt>
                <c:pt idx="11865">
                  <c:v>257.1956788</c:v>
                </c:pt>
                <c:pt idx="11866">
                  <c:v>257.0310465</c:v>
                </c:pt>
                <c:pt idx="11867">
                  <c:v>256.97922819999997</c:v>
                </c:pt>
                <c:pt idx="11868">
                  <c:v>256.6983098</c:v>
                </c:pt>
                <c:pt idx="11869">
                  <c:v>256.79025300000001</c:v>
                </c:pt>
                <c:pt idx="11870">
                  <c:v>256.9724678</c:v>
                </c:pt>
                <c:pt idx="11871">
                  <c:v>257.25466719999997</c:v>
                </c:pt>
                <c:pt idx="11872">
                  <c:v>257.14309630000002</c:v>
                </c:pt>
                <c:pt idx="11873">
                  <c:v>257.04780449999998</c:v>
                </c:pt>
                <c:pt idx="11874">
                  <c:v>256.97465599999998</c:v>
                </c:pt>
                <c:pt idx="11875">
                  <c:v>257.1545165</c:v>
                </c:pt>
                <c:pt idx="11876">
                  <c:v>257.16408200000001</c:v>
                </c:pt>
                <c:pt idx="11877">
                  <c:v>257.0242834</c:v>
                </c:pt>
                <c:pt idx="11878">
                  <c:v>257.09577469999999</c:v>
                </c:pt>
                <c:pt idx="11879">
                  <c:v>257.2089335</c:v>
                </c:pt>
                <c:pt idx="11880">
                  <c:v>257.16067169999997</c:v>
                </c:pt>
                <c:pt idx="11881">
                  <c:v>257.08438150000001</c:v>
                </c:pt>
                <c:pt idx="11882">
                  <c:v>257.13894419999997</c:v>
                </c:pt>
                <c:pt idx="11883">
                  <c:v>257.16737130000001</c:v>
                </c:pt>
                <c:pt idx="11884">
                  <c:v>257.44649269999996</c:v>
                </c:pt>
                <c:pt idx="11885">
                  <c:v>257.49310539999999</c:v>
                </c:pt>
                <c:pt idx="11886">
                  <c:v>257.30632759999997</c:v>
                </c:pt>
                <c:pt idx="11887">
                  <c:v>257.69078519999999</c:v>
                </c:pt>
                <c:pt idx="11888">
                  <c:v>257.78196859999997</c:v>
                </c:pt>
                <c:pt idx="11889">
                  <c:v>257.6689591</c:v>
                </c:pt>
                <c:pt idx="11890">
                  <c:v>257.69804399999998</c:v>
                </c:pt>
                <c:pt idx="11891">
                  <c:v>257.64161780000001</c:v>
                </c:pt>
                <c:pt idx="11892">
                  <c:v>257.73056730000002</c:v>
                </c:pt>
                <c:pt idx="11893">
                  <c:v>257.90508649999998</c:v>
                </c:pt>
                <c:pt idx="11894">
                  <c:v>257.96304450000002</c:v>
                </c:pt>
                <c:pt idx="11895">
                  <c:v>257.80020139999999</c:v>
                </c:pt>
                <c:pt idx="11896">
                  <c:v>257.78946300000001</c:v>
                </c:pt>
                <c:pt idx="11897">
                  <c:v>257.76152070000001</c:v>
                </c:pt>
                <c:pt idx="11898">
                  <c:v>257.88974730000001</c:v>
                </c:pt>
                <c:pt idx="11899">
                  <c:v>257.74181930000003</c:v>
                </c:pt>
                <c:pt idx="11900">
                  <c:v>257.87502310000002</c:v>
                </c:pt>
                <c:pt idx="11901">
                  <c:v>257.8129697</c:v>
                </c:pt>
                <c:pt idx="11902">
                  <c:v>257.9528196</c:v>
                </c:pt>
                <c:pt idx="11903">
                  <c:v>258.24416880000001</c:v>
                </c:pt>
                <c:pt idx="11904">
                  <c:v>258.16907500000002</c:v>
                </c:pt>
                <c:pt idx="11905">
                  <c:v>258.08562979999999</c:v>
                </c:pt>
                <c:pt idx="11906">
                  <c:v>258.04960590000002</c:v>
                </c:pt>
                <c:pt idx="11907">
                  <c:v>258.08417420000001</c:v>
                </c:pt>
                <c:pt idx="11908">
                  <c:v>258.13778639999998</c:v>
                </c:pt>
                <c:pt idx="11909">
                  <c:v>258.299307</c:v>
                </c:pt>
                <c:pt idx="11910">
                  <c:v>258.14424869999999</c:v>
                </c:pt>
                <c:pt idx="11911">
                  <c:v>258.1396153</c:v>
                </c:pt>
                <c:pt idx="11912">
                  <c:v>258.15025009999999</c:v>
                </c:pt>
                <c:pt idx="11913">
                  <c:v>258.00252740000002</c:v>
                </c:pt>
                <c:pt idx="11914">
                  <c:v>258.04673730000002</c:v>
                </c:pt>
                <c:pt idx="11915">
                  <c:v>257.74136870000001</c:v>
                </c:pt>
                <c:pt idx="11916">
                  <c:v>257.83880900000003</c:v>
                </c:pt>
                <c:pt idx="11917">
                  <c:v>257.81502660000001</c:v>
                </c:pt>
                <c:pt idx="11918">
                  <c:v>257.75926090000002</c:v>
                </c:pt>
                <c:pt idx="11919">
                  <c:v>257.62401219999998</c:v>
                </c:pt>
                <c:pt idx="11920">
                  <c:v>257.6122034</c:v>
                </c:pt>
                <c:pt idx="11921">
                  <c:v>257.40705580000002</c:v>
                </c:pt>
                <c:pt idx="11922">
                  <c:v>257.4434976</c:v>
                </c:pt>
                <c:pt idx="11923">
                  <c:v>257.48232459999997</c:v>
                </c:pt>
                <c:pt idx="11924">
                  <c:v>257.56578139999999</c:v>
                </c:pt>
                <c:pt idx="11925">
                  <c:v>257.56501980000002</c:v>
                </c:pt>
                <c:pt idx="11926">
                  <c:v>257.71359760000001</c:v>
                </c:pt>
                <c:pt idx="11927">
                  <c:v>257.67622969999996</c:v>
                </c:pt>
                <c:pt idx="11928">
                  <c:v>257.79519569999997</c:v>
                </c:pt>
                <c:pt idx="11929">
                  <c:v>257.75968089999998</c:v>
                </c:pt>
                <c:pt idx="11930">
                  <c:v>257.79130889999999</c:v>
                </c:pt>
                <c:pt idx="11931">
                  <c:v>257.60334290000003</c:v>
                </c:pt>
                <c:pt idx="11932">
                  <c:v>257.8764357</c:v>
                </c:pt>
                <c:pt idx="11933">
                  <c:v>258.02998230000003</c:v>
                </c:pt>
                <c:pt idx="11934">
                  <c:v>258.08362219999998</c:v>
                </c:pt>
                <c:pt idx="11935">
                  <c:v>258.09105390000002</c:v>
                </c:pt>
                <c:pt idx="11936">
                  <c:v>258.39208589999998</c:v>
                </c:pt>
                <c:pt idx="11937">
                  <c:v>258.30408069999999</c:v>
                </c:pt>
                <c:pt idx="11938">
                  <c:v>258.1969148</c:v>
                </c:pt>
                <c:pt idx="11939">
                  <c:v>258.11986059999998</c:v>
                </c:pt>
                <c:pt idx="11940">
                  <c:v>258.38544719999999</c:v>
                </c:pt>
                <c:pt idx="11941">
                  <c:v>258.3693485</c:v>
                </c:pt>
                <c:pt idx="11942">
                  <c:v>257.94364840000003</c:v>
                </c:pt>
                <c:pt idx="11943">
                  <c:v>258.1381106</c:v>
                </c:pt>
                <c:pt idx="11944">
                  <c:v>258.1610756</c:v>
                </c:pt>
                <c:pt idx="11945">
                  <c:v>258.39509950000001</c:v>
                </c:pt>
                <c:pt idx="11946">
                  <c:v>258.22803490000001</c:v>
                </c:pt>
                <c:pt idx="11947">
                  <c:v>258.36044620000001</c:v>
                </c:pt>
                <c:pt idx="11948">
                  <c:v>258.28770030000004</c:v>
                </c:pt>
                <c:pt idx="11949">
                  <c:v>258.37404750000002</c:v>
                </c:pt>
                <c:pt idx="11950">
                  <c:v>258.48696540000003</c:v>
                </c:pt>
                <c:pt idx="11951">
                  <c:v>258.18348850000001</c:v>
                </c:pt>
                <c:pt idx="11952">
                  <c:v>258.44897320000001</c:v>
                </c:pt>
                <c:pt idx="11953">
                  <c:v>258.38648840000002</c:v>
                </c:pt>
                <c:pt idx="11954">
                  <c:v>258.54583009999999</c:v>
                </c:pt>
                <c:pt idx="11955">
                  <c:v>258.58524499999999</c:v>
                </c:pt>
                <c:pt idx="11956">
                  <c:v>258.46602439999998</c:v>
                </c:pt>
                <c:pt idx="11957">
                  <c:v>258.54001640000001</c:v>
                </c:pt>
                <c:pt idx="11958">
                  <c:v>258.60327469999999</c:v>
                </c:pt>
                <c:pt idx="11959">
                  <c:v>258.54681410000001</c:v>
                </c:pt>
                <c:pt idx="11960">
                  <c:v>258.6051774</c:v>
                </c:pt>
                <c:pt idx="11961">
                  <c:v>258.45405340000002</c:v>
                </c:pt>
                <c:pt idx="11962">
                  <c:v>258.45009269999997</c:v>
                </c:pt>
                <c:pt idx="11963">
                  <c:v>258.59667580000001</c:v>
                </c:pt>
                <c:pt idx="11964">
                  <c:v>258.80745380000002</c:v>
                </c:pt>
                <c:pt idx="11965">
                  <c:v>258.46542930000004</c:v>
                </c:pt>
                <c:pt idx="11966">
                  <c:v>258.46696739999999</c:v>
                </c:pt>
                <c:pt idx="11967">
                  <c:v>258.52229119999998</c:v>
                </c:pt>
                <c:pt idx="11968">
                  <c:v>258.73924190000002</c:v>
                </c:pt>
                <c:pt idx="11969">
                  <c:v>258.9737427</c:v>
                </c:pt>
                <c:pt idx="11970">
                  <c:v>258.846812</c:v>
                </c:pt>
                <c:pt idx="11971">
                  <c:v>258.96012819999999</c:v>
                </c:pt>
                <c:pt idx="11972">
                  <c:v>258.71426589999999</c:v>
                </c:pt>
                <c:pt idx="11973">
                  <c:v>258.62474830000002</c:v>
                </c:pt>
                <c:pt idx="11974">
                  <c:v>258.76127639999999</c:v>
                </c:pt>
                <c:pt idx="11975">
                  <c:v>258.640153</c:v>
                </c:pt>
                <c:pt idx="11976">
                  <c:v>258.68099860000001</c:v>
                </c:pt>
                <c:pt idx="11977">
                  <c:v>258.67288780000001</c:v>
                </c:pt>
                <c:pt idx="11978">
                  <c:v>258.66133980000001</c:v>
                </c:pt>
                <c:pt idx="11979">
                  <c:v>258.80147019999998</c:v>
                </c:pt>
                <c:pt idx="11980">
                  <c:v>258.70274699999999</c:v>
                </c:pt>
                <c:pt idx="11981">
                  <c:v>258.7931074</c:v>
                </c:pt>
                <c:pt idx="11982">
                  <c:v>258.91695379999999</c:v>
                </c:pt>
                <c:pt idx="11983">
                  <c:v>258.70229599999999</c:v>
                </c:pt>
                <c:pt idx="11984">
                  <c:v>258.71454140000003</c:v>
                </c:pt>
                <c:pt idx="11985">
                  <c:v>259.01498169999996</c:v>
                </c:pt>
                <c:pt idx="11986">
                  <c:v>259.00243490000003</c:v>
                </c:pt>
                <c:pt idx="11987">
                  <c:v>258.7409639</c:v>
                </c:pt>
                <c:pt idx="11988">
                  <c:v>258.7442815</c:v>
                </c:pt>
                <c:pt idx="11989">
                  <c:v>258.77685930000001</c:v>
                </c:pt>
                <c:pt idx="11990">
                  <c:v>258.75038139999998</c:v>
                </c:pt>
                <c:pt idx="11991">
                  <c:v>258.84195410000001</c:v>
                </c:pt>
                <c:pt idx="11992">
                  <c:v>258.9574197</c:v>
                </c:pt>
                <c:pt idx="11993">
                  <c:v>258.91203849999999</c:v>
                </c:pt>
                <c:pt idx="11994">
                  <c:v>259.00838809999999</c:v>
                </c:pt>
                <c:pt idx="11995">
                  <c:v>258.94064730000002</c:v>
                </c:pt>
                <c:pt idx="11996">
                  <c:v>258.84450939999999</c:v>
                </c:pt>
                <c:pt idx="11997">
                  <c:v>259.0200514</c:v>
                </c:pt>
                <c:pt idx="11998">
                  <c:v>258.89775159999999</c:v>
                </c:pt>
                <c:pt idx="11999">
                  <c:v>258.7851268</c:v>
                </c:pt>
                <c:pt idx="12000">
                  <c:v>258.96306149999998</c:v>
                </c:pt>
                <c:pt idx="12001">
                  <c:v>259.09969280000001</c:v>
                </c:pt>
                <c:pt idx="12002">
                  <c:v>259.09095919999999</c:v>
                </c:pt>
                <c:pt idx="12003">
                  <c:v>259.0728044</c:v>
                </c:pt>
                <c:pt idx="12004">
                  <c:v>259.11044780000003</c:v>
                </c:pt>
                <c:pt idx="12005">
                  <c:v>259.07085960000001</c:v>
                </c:pt>
                <c:pt idx="12006">
                  <c:v>259.19941649999998</c:v>
                </c:pt>
                <c:pt idx="12007">
                  <c:v>259.2492901</c:v>
                </c:pt>
                <c:pt idx="12008">
                  <c:v>259.27157669999997</c:v>
                </c:pt>
                <c:pt idx="12009">
                  <c:v>259.26541880000002</c:v>
                </c:pt>
                <c:pt idx="12010">
                  <c:v>259.22710469999998</c:v>
                </c:pt>
                <c:pt idx="12011">
                  <c:v>259.50206739999999</c:v>
                </c:pt>
                <c:pt idx="12012">
                  <c:v>259.43166759999997</c:v>
                </c:pt>
                <c:pt idx="12013">
                  <c:v>259.50321050000002</c:v>
                </c:pt>
                <c:pt idx="12014">
                  <c:v>259.51592419999997</c:v>
                </c:pt>
                <c:pt idx="12015">
                  <c:v>259.67018250000001</c:v>
                </c:pt>
                <c:pt idx="12016">
                  <c:v>259.67055199999999</c:v>
                </c:pt>
                <c:pt idx="12017">
                  <c:v>259.89444430000003</c:v>
                </c:pt>
                <c:pt idx="12018">
                  <c:v>259.57513449999999</c:v>
                </c:pt>
                <c:pt idx="12019">
                  <c:v>259.81038380000001</c:v>
                </c:pt>
                <c:pt idx="12020">
                  <c:v>259.79768469999999</c:v>
                </c:pt>
                <c:pt idx="12021">
                  <c:v>259.70608429999999</c:v>
                </c:pt>
                <c:pt idx="12022">
                  <c:v>259.88149219999997</c:v>
                </c:pt>
                <c:pt idx="12023">
                  <c:v>259.71614110000002</c:v>
                </c:pt>
                <c:pt idx="12024">
                  <c:v>259.9120236</c:v>
                </c:pt>
                <c:pt idx="12025">
                  <c:v>259.75017769999999</c:v>
                </c:pt>
                <c:pt idx="12026">
                  <c:v>259.51826579999999</c:v>
                </c:pt>
                <c:pt idx="12027">
                  <c:v>259.50546969999999</c:v>
                </c:pt>
                <c:pt idx="12028">
                  <c:v>259.6804295</c:v>
                </c:pt>
                <c:pt idx="12029">
                  <c:v>259.47294019999998</c:v>
                </c:pt>
                <c:pt idx="12030">
                  <c:v>259.88987830000002</c:v>
                </c:pt>
                <c:pt idx="12031">
                  <c:v>259.92434509999998</c:v>
                </c:pt>
                <c:pt idx="12032">
                  <c:v>259.65505860000002</c:v>
                </c:pt>
                <c:pt idx="12033">
                  <c:v>259.99841680000003</c:v>
                </c:pt>
                <c:pt idx="12034">
                  <c:v>260.0132706</c:v>
                </c:pt>
                <c:pt idx="12035">
                  <c:v>259.90761639999999</c:v>
                </c:pt>
                <c:pt idx="12036">
                  <c:v>259.86597890000002</c:v>
                </c:pt>
                <c:pt idx="12037">
                  <c:v>259.86750990000002</c:v>
                </c:pt>
                <c:pt idx="12038">
                  <c:v>259.84594700000002</c:v>
                </c:pt>
                <c:pt idx="12039">
                  <c:v>260.12041010000002</c:v>
                </c:pt>
                <c:pt idx="12040">
                  <c:v>260.24035350000003</c:v>
                </c:pt>
                <c:pt idx="12041">
                  <c:v>260.22853859999998</c:v>
                </c:pt>
                <c:pt idx="12042">
                  <c:v>260.22941930000002</c:v>
                </c:pt>
                <c:pt idx="12043">
                  <c:v>260.0552232</c:v>
                </c:pt>
                <c:pt idx="12044">
                  <c:v>259.87921030000001</c:v>
                </c:pt>
                <c:pt idx="12045">
                  <c:v>260.05599960000001</c:v>
                </c:pt>
                <c:pt idx="12046">
                  <c:v>259.98535240000001</c:v>
                </c:pt>
                <c:pt idx="12047">
                  <c:v>260.04066449999999</c:v>
                </c:pt>
                <c:pt idx="12048">
                  <c:v>260.22492779999999</c:v>
                </c:pt>
                <c:pt idx="12049">
                  <c:v>260.03918630000004</c:v>
                </c:pt>
                <c:pt idx="12050">
                  <c:v>259.89371340000002</c:v>
                </c:pt>
                <c:pt idx="12051">
                  <c:v>259.9243773</c:v>
                </c:pt>
                <c:pt idx="12052">
                  <c:v>259.90698939999999</c:v>
                </c:pt>
                <c:pt idx="12053">
                  <c:v>259.68768299999999</c:v>
                </c:pt>
                <c:pt idx="12054">
                  <c:v>259.60251310000001</c:v>
                </c:pt>
                <c:pt idx="12055">
                  <c:v>259.76601490000002</c:v>
                </c:pt>
                <c:pt idx="12056">
                  <c:v>259.79027359999998</c:v>
                </c:pt>
                <c:pt idx="12057">
                  <c:v>260.00248740000001</c:v>
                </c:pt>
                <c:pt idx="12058">
                  <c:v>260.02754499999998</c:v>
                </c:pt>
                <c:pt idx="12059">
                  <c:v>259.99894269999999</c:v>
                </c:pt>
                <c:pt idx="12060">
                  <c:v>260.12977380000001</c:v>
                </c:pt>
                <c:pt idx="12061">
                  <c:v>259.94822719999996</c:v>
                </c:pt>
                <c:pt idx="12062">
                  <c:v>260.17008970000001</c:v>
                </c:pt>
                <c:pt idx="12063">
                  <c:v>260.26367619999996</c:v>
                </c:pt>
                <c:pt idx="12064">
                  <c:v>260.47101129999999</c:v>
                </c:pt>
                <c:pt idx="12065">
                  <c:v>260.36149440000003</c:v>
                </c:pt>
                <c:pt idx="12066">
                  <c:v>260.38191390000003</c:v>
                </c:pt>
                <c:pt idx="12067">
                  <c:v>260.29025680000001</c:v>
                </c:pt>
                <c:pt idx="12068">
                  <c:v>260.3058623</c:v>
                </c:pt>
                <c:pt idx="12069">
                  <c:v>260.88511040000003</c:v>
                </c:pt>
                <c:pt idx="12070">
                  <c:v>260.53877660000001</c:v>
                </c:pt>
                <c:pt idx="12071">
                  <c:v>260.33899080000003</c:v>
                </c:pt>
                <c:pt idx="12072">
                  <c:v>260.56125959999997</c:v>
                </c:pt>
                <c:pt idx="12073">
                  <c:v>260.34883109999998</c:v>
                </c:pt>
                <c:pt idx="12074">
                  <c:v>260.31145450000002</c:v>
                </c:pt>
                <c:pt idx="12075">
                  <c:v>260.29459789999999</c:v>
                </c:pt>
                <c:pt idx="12076">
                  <c:v>260.03700250000003</c:v>
                </c:pt>
                <c:pt idx="12077">
                  <c:v>259.96067699999998</c:v>
                </c:pt>
                <c:pt idx="12078">
                  <c:v>260.0316416</c:v>
                </c:pt>
                <c:pt idx="12079">
                  <c:v>260.04767390000001</c:v>
                </c:pt>
                <c:pt idx="12080">
                  <c:v>260.18578309999998</c:v>
                </c:pt>
                <c:pt idx="12081">
                  <c:v>259.91725719999999</c:v>
                </c:pt>
                <c:pt idx="12082">
                  <c:v>259.93859789999999</c:v>
                </c:pt>
                <c:pt idx="12083">
                  <c:v>260.15496869999998</c:v>
                </c:pt>
                <c:pt idx="12084">
                  <c:v>260.01686119999999</c:v>
                </c:pt>
                <c:pt idx="12085">
                  <c:v>260.28312460000001</c:v>
                </c:pt>
                <c:pt idx="12086">
                  <c:v>260.2115728</c:v>
                </c:pt>
                <c:pt idx="12087">
                  <c:v>260.47544699999997</c:v>
                </c:pt>
                <c:pt idx="12088">
                  <c:v>260.21407199999999</c:v>
                </c:pt>
                <c:pt idx="12089">
                  <c:v>260.27875540000002</c:v>
                </c:pt>
                <c:pt idx="12090">
                  <c:v>260.27930199999997</c:v>
                </c:pt>
                <c:pt idx="12091">
                  <c:v>260.43684259999998</c:v>
                </c:pt>
                <c:pt idx="12092">
                  <c:v>260.55333250000001</c:v>
                </c:pt>
                <c:pt idx="12093">
                  <c:v>260.3426948</c:v>
                </c:pt>
                <c:pt idx="12094">
                  <c:v>260.27298569999999</c:v>
                </c:pt>
                <c:pt idx="12095">
                  <c:v>260.26768609999999</c:v>
                </c:pt>
                <c:pt idx="12096">
                  <c:v>260.37696369999998</c:v>
                </c:pt>
                <c:pt idx="12097">
                  <c:v>260.24190240000001</c:v>
                </c:pt>
                <c:pt idx="12098">
                  <c:v>260.26579559999999</c:v>
                </c:pt>
                <c:pt idx="12099">
                  <c:v>260.29234120000001</c:v>
                </c:pt>
                <c:pt idx="12100">
                  <c:v>260.32976009999999</c:v>
                </c:pt>
                <c:pt idx="12101">
                  <c:v>260.21419880000002</c:v>
                </c:pt>
                <c:pt idx="12102">
                  <c:v>260.38336600000002</c:v>
                </c:pt>
                <c:pt idx="12103">
                  <c:v>260.4190873</c:v>
                </c:pt>
                <c:pt idx="12104">
                  <c:v>260.50131590000001</c:v>
                </c:pt>
                <c:pt idx="12105">
                  <c:v>260.52564089999998</c:v>
                </c:pt>
                <c:pt idx="12106">
                  <c:v>260.5530943</c:v>
                </c:pt>
                <c:pt idx="12107">
                  <c:v>260.25797819999997</c:v>
                </c:pt>
                <c:pt idx="12108">
                  <c:v>260.61132019999997</c:v>
                </c:pt>
                <c:pt idx="12109">
                  <c:v>260.41051880000003</c:v>
                </c:pt>
                <c:pt idx="12110">
                  <c:v>260.33302859999998</c:v>
                </c:pt>
                <c:pt idx="12111">
                  <c:v>260.58911440000003</c:v>
                </c:pt>
                <c:pt idx="12112">
                  <c:v>260.45100639999998</c:v>
                </c:pt>
                <c:pt idx="12113">
                  <c:v>260.63963790000003</c:v>
                </c:pt>
                <c:pt idx="12114">
                  <c:v>260.3292758</c:v>
                </c:pt>
                <c:pt idx="12115">
                  <c:v>260.66624109999998</c:v>
                </c:pt>
                <c:pt idx="12116">
                  <c:v>260.50239040000002</c:v>
                </c:pt>
                <c:pt idx="12117">
                  <c:v>260.2208215</c:v>
                </c:pt>
                <c:pt idx="12118">
                  <c:v>260.13776519999999</c:v>
                </c:pt>
                <c:pt idx="12119">
                  <c:v>260.28474310000001</c:v>
                </c:pt>
                <c:pt idx="12120">
                  <c:v>260.14686210000002</c:v>
                </c:pt>
                <c:pt idx="12121">
                  <c:v>260.64895430000001</c:v>
                </c:pt>
                <c:pt idx="12122">
                  <c:v>260.57928090000001</c:v>
                </c:pt>
                <c:pt idx="12123">
                  <c:v>260.6037963</c:v>
                </c:pt>
                <c:pt idx="12124">
                  <c:v>260.61842100000001</c:v>
                </c:pt>
                <c:pt idx="12125">
                  <c:v>260.70169349999998</c:v>
                </c:pt>
                <c:pt idx="12126">
                  <c:v>260.81109630000003</c:v>
                </c:pt>
                <c:pt idx="12127">
                  <c:v>260.65632729999999</c:v>
                </c:pt>
                <c:pt idx="12128">
                  <c:v>260.79091319999998</c:v>
                </c:pt>
                <c:pt idx="12129">
                  <c:v>260.74293460000001</c:v>
                </c:pt>
                <c:pt idx="12130">
                  <c:v>261.02608550000002</c:v>
                </c:pt>
                <c:pt idx="12131">
                  <c:v>260.92809949999997</c:v>
                </c:pt>
                <c:pt idx="12132">
                  <c:v>260.841995</c:v>
                </c:pt>
                <c:pt idx="12133">
                  <c:v>260.85212430000001</c:v>
                </c:pt>
                <c:pt idx="12134">
                  <c:v>261.01431859999997</c:v>
                </c:pt>
                <c:pt idx="12135">
                  <c:v>261.09532059999998</c:v>
                </c:pt>
                <c:pt idx="12136">
                  <c:v>261.1017276</c:v>
                </c:pt>
                <c:pt idx="12137">
                  <c:v>261.3436355</c:v>
                </c:pt>
                <c:pt idx="12138">
                  <c:v>261.46030039999999</c:v>
                </c:pt>
                <c:pt idx="12139">
                  <c:v>261.46561070000001</c:v>
                </c:pt>
                <c:pt idx="12140">
                  <c:v>261.77748330000003</c:v>
                </c:pt>
                <c:pt idx="12141">
                  <c:v>261.15737200000001</c:v>
                </c:pt>
                <c:pt idx="12142">
                  <c:v>261.13245230000001</c:v>
                </c:pt>
                <c:pt idx="12143">
                  <c:v>261.22446830000001</c:v>
                </c:pt>
                <c:pt idx="12144">
                  <c:v>261.52619820000001</c:v>
                </c:pt>
                <c:pt idx="12145">
                  <c:v>261.71157819999996</c:v>
                </c:pt>
                <c:pt idx="12146">
                  <c:v>261.49418839999998</c:v>
                </c:pt>
                <c:pt idx="12147">
                  <c:v>261.50403119999999</c:v>
                </c:pt>
                <c:pt idx="12148">
                  <c:v>261.50581719999997</c:v>
                </c:pt>
                <c:pt idx="12149">
                  <c:v>261.40040540000001</c:v>
                </c:pt>
                <c:pt idx="12150">
                  <c:v>261.42575549999998</c:v>
                </c:pt>
                <c:pt idx="12151">
                  <c:v>261.59723659999997</c:v>
                </c:pt>
                <c:pt idx="12152">
                  <c:v>261.39860529999999</c:v>
                </c:pt>
                <c:pt idx="12153">
                  <c:v>261.12358019999999</c:v>
                </c:pt>
                <c:pt idx="12154">
                  <c:v>261.19862130000001</c:v>
                </c:pt>
                <c:pt idx="12155">
                  <c:v>261.25135879999999</c:v>
                </c:pt>
                <c:pt idx="12156">
                  <c:v>261.24089079999999</c:v>
                </c:pt>
                <c:pt idx="12157">
                  <c:v>261.3142805</c:v>
                </c:pt>
                <c:pt idx="12158">
                  <c:v>261.49813710000001</c:v>
                </c:pt>
                <c:pt idx="12159">
                  <c:v>261.51254119999999</c:v>
                </c:pt>
                <c:pt idx="12160">
                  <c:v>261.5983554</c:v>
                </c:pt>
                <c:pt idx="12161">
                  <c:v>261.34184900000002</c:v>
                </c:pt>
                <c:pt idx="12162">
                  <c:v>261.61380969999999</c:v>
                </c:pt>
                <c:pt idx="12163">
                  <c:v>261.64871909999999</c:v>
                </c:pt>
                <c:pt idx="12164">
                  <c:v>261.89165409999998</c:v>
                </c:pt>
                <c:pt idx="12165">
                  <c:v>261.7704349</c:v>
                </c:pt>
                <c:pt idx="12166">
                  <c:v>261.76476389999999</c:v>
                </c:pt>
                <c:pt idx="12167">
                  <c:v>261.79797459999997</c:v>
                </c:pt>
                <c:pt idx="12168">
                  <c:v>261.82701370000001</c:v>
                </c:pt>
                <c:pt idx="12169">
                  <c:v>261.7546883</c:v>
                </c:pt>
                <c:pt idx="12170">
                  <c:v>261.97810850000002</c:v>
                </c:pt>
                <c:pt idx="12171">
                  <c:v>262.13490200000001</c:v>
                </c:pt>
                <c:pt idx="12172">
                  <c:v>261.7306246</c:v>
                </c:pt>
                <c:pt idx="12173">
                  <c:v>261.77032609999998</c:v>
                </c:pt>
                <c:pt idx="12174">
                  <c:v>262.00678629999999</c:v>
                </c:pt>
                <c:pt idx="12175">
                  <c:v>261.99924650000003</c:v>
                </c:pt>
                <c:pt idx="12176">
                  <c:v>261.91822890000003</c:v>
                </c:pt>
                <c:pt idx="12177">
                  <c:v>261.75748950000002</c:v>
                </c:pt>
                <c:pt idx="12178">
                  <c:v>262.2638106</c:v>
                </c:pt>
                <c:pt idx="12179">
                  <c:v>262.42768150000001</c:v>
                </c:pt>
                <c:pt idx="12180">
                  <c:v>262.5819022</c:v>
                </c:pt>
                <c:pt idx="12181">
                  <c:v>262.49024650000001</c:v>
                </c:pt>
                <c:pt idx="12182">
                  <c:v>262.13557630000003</c:v>
                </c:pt>
                <c:pt idx="12183">
                  <c:v>262.18821800000001</c:v>
                </c:pt>
                <c:pt idx="12184">
                  <c:v>262.2210374</c:v>
                </c:pt>
                <c:pt idx="12185">
                  <c:v>262.18375900000001</c:v>
                </c:pt>
                <c:pt idx="12186">
                  <c:v>262.13889949999998</c:v>
                </c:pt>
                <c:pt idx="12187">
                  <c:v>262.11048360000001</c:v>
                </c:pt>
                <c:pt idx="12188">
                  <c:v>261.92488809999998</c:v>
                </c:pt>
                <c:pt idx="12189">
                  <c:v>262.11781810000002</c:v>
                </c:pt>
                <c:pt idx="12190">
                  <c:v>262.03867930000001</c:v>
                </c:pt>
                <c:pt idx="12191">
                  <c:v>262.15896709999998</c:v>
                </c:pt>
                <c:pt idx="12192">
                  <c:v>262.08601149999998</c:v>
                </c:pt>
                <c:pt idx="12193">
                  <c:v>262.11126589999998</c:v>
                </c:pt>
                <c:pt idx="12194">
                  <c:v>262.16329350000001</c:v>
                </c:pt>
                <c:pt idx="12195">
                  <c:v>262.05688380000004</c:v>
                </c:pt>
                <c:pt idx="12196">
                  <c:v>262.26229069999999</c:v>
                </c:pt>
                <c:pt idx="12197">
                  <c:v>262.41784910000001</c:v>
                </c:pt>
                <c:pt idx="12198">
                  <c:v>262.09352030000002</c:v>
                </c:pt>
                <c:pt idx="12199">
                  <c:v>262.42445759999998</c:v>
                </c:pt>
                <c:pt idx="12200">
                  <c:v>262.51439930000004</c:v>
                </c:pt>
                <c:pt idx="12201">
                  <c:v>262.50220239999999</c:v>
                </c:pt>
                <c:pt idx="12202">
                  <c:v>262.64024760000001</c:v>
                </c:pt>
                <c:pt idx="12203">
                  <c:v>262.5699669</c:v>
                </c:pt>
                <c:pt idx="12204">
                  <c:v>262.25720790000003</c:v>
                </c:pt>
                <c:pt idx="12205">
                  <c:v>262.16197369999998</c:v>
                </c:pt>
                <c:pt idx="12206">
                  <c:v>262.62744300000003</c:v>
                </c:pt>
                <c:pt idx="12207">
                  <c:v>262.75289559999999</c:v>
                </c:pt>
                <c:pt idx="12208">
                  <c:v>262.54958970000001</c:v>
                </c:pt>
                <c:pt idx="12209">
                  <c:v>262.33002040000002</c:v>
                </c:pt>
                <c:pt idx="12210">
                  <c:v>262.24010190000001</c:v>
                </c:pt>
                <c:pt idx="12211">
                  <c:v>262.35844930000002</c:v>
                </c:pt>
                <c:pt idx="12212">
                  <c:v>262.56680060000002</c:v>
                </c:pt>
                <c:pt idx="12213">
                  <c:v>262.58034509999999</c:v>
                </c:pt>
                <c:pt idx="12214">
                  <c:v>262.6514229</c:v>
                </c:pt>
                <c:pt idx="12215">
                  <c:v>262.65181419999999</c:v>
                </c:pt>
                <c:pt idx="12216">
                  <c:v>262.6357289</c:v>
                </c:pt>
                <c:pt idx="12217">
                  <c:v>262.73159169999997</c:v>
                </c:pt>
                <c:pt idx="12218">
                  <c:v>262.33103190000003</c:v>
                </c:pt>
                <c:pt idx="12219">
                  <c:v>262.6919456</c:v>
                </c:pt>
                <c:pt idx="12220">
                  <c:v>262.82973440000001</c:v>
                </c:pt>
                <c:pt idx="12221">
                  <c:v>262.63214850000003</c:v>
                </c:pt>
                <c:pt idx="12222">
                  <c:v>262.48574109999998</c:v>
                </c:pt>
                <c:pt idx="12223">
                  <c:v>262.71214530000003</c:v>
                </c:pt>
                <c:pt idx="12224">
                  <c:v>262.69922709999997</c:v>
                </c:pt>
                <c:pt idx="12225">
                  <c:v>262.94132769999999</c:v>
                </c:pt>
                <c:pt idx="12226">
                  <c:v>262.96989230000003</c:v>
                </c:pt>
                <c:pt idx="12227">
                  <c:v>263.20779930000003</c:v>
                </c:pt>
                <c:pt idx="12228">
                  <c:v>262.85842780000002</c:v>
                </c:pt>
                <c:pt idx="12229">
                  <c:v>263.04785759999999</c:v>
                </c:pt>
                <c:pt idx="12230">
                  <c:v>262.86036869999998</c:v>
                </c:pt>
                <c:pt idx="12231">
                  <c:v>262.80813189999998</c:v>
                </c:pt>
                <c:pt idx="12232">
                  <c:v>262.8541927</c:v>
                </c:pt>
                <c:pt idx="12233">
                  <c:v>263.24910140000003</c:v>
                </c:pt>
                <c:pt idx="12234">
                  <c:v>262.98286609999997</c:v>
                </c:pt>
                <c:pt idx="12235">
                  <c:v>262.72111640000003</c:v>
                </c:pt>
                <c:pt idx="12236">
                  <c:v>262.84496530000001</c:v>
                </c:pt>
                <c:pt idx="12237">
                  <c:v>263.00425630000001</c:v>
                </c:pt>
                <c:pt idx="12238">
                  <c:v>263.0626934</c:v>
                </c:pt>
                <c:pt idx="12239">
                  <c:v>262.9850103</c:v>
                </c:pt>
                <c:pt idx="12240">
                  <c:v>262.98782369999998</c:v>
                </c:pt>
                <c:pt idx="12241">
                  <c:v>263.59051060000002</c:v>
                </c:pt>
                <c:pt idx="12242">
                  <c:v>263.29875509999999</c:v>
                </c:pt>
                <c:pt idx="12243">
                  <c:v>263.37963350000001</c:v>
                </c:pt>
                <c:pt idx="12244">
                  <c:v>263.33907579999999</c:v>
                </c:pt>
                <c:pt idx="12245">
                  <c:v>263.41600890000001</c:v>
                </c:pt>
                <c:pt idx="12246">
                  <c:v>263.37977549999999</c:v>
                </c:pt>
                <c:pt idx="12247">
                  <c:v>263.51644900000002</c:v>
                </c:pt>
                <c:pt idx="12248">
                  <c:v>263.59446170000001</c:v>
                </c:pt>
                <c:pt idx="12249">
                  <c:v>263.5315354</c:v>
                </c:pt>
                <c:pt idx="12250">
                  <c:v>263.53882269999997</c:v>
                </c:pt>
                <c:pt idx="12251">
                  <c:v>263.65830849999998</c:v>
                </c:pt>
                <c:pt idx="12252">
                  <c:v>263.6852864</c:v>
                </c:pt>
                <c:pt idx="12253">
                  <c:v>263.52447119999999</c:v>
                </c:pt>
                <c:pt idx="12254">
                  <c:v>263.47612750000002</c:v>
                </c:pt>
                <c:pt idx="12255">
                  <c:v>263.05530160000001</c:v>
                </c:pt>
                <c:pt idx="12256">
                  <c:v>263.04668169999997</c:v>
                </c:pt>
                <c:pt idx="12257">
                  <c:v>263.29899310000002</c:v>
                </c:pt>
                <c:pt idx="12258">
                  <c:v>263.45903720000001</c:v>
                </c:pt>
                <c:pt idx="12259">
                  <c:v>263.18732010000002</c:v>
                </c:pt>
                <c:pt idx="12260">
                  <c:v>263.19997949999998</c:v>
                </c:pt>
                <c:pt idx="12261">
                  <c:v>263.28690569999998</c:v>
                </c:pt>
                <c:pt idx="12262">
                  <c:v>263.55586799999998</c:v>
                </c:pt>
                <c:pt idx="12263">
                  <c:v>263.47939880000001</c:v>
                </c:pt>
                <c:pt idx="12264">
                  <c:v>263.3553738</c:v>
                </c:pt>
                <c:pt idx="12265">
                  <c:v>263.23236680000002</c:v>
                </c:pt>
                <c:pt idx="12266">
                  <c:v>263.28037269999999</c:v>
                </c:pt>
                <c:pt idx="12267">
                  <c:v>263.41412220000001</c:v>
                </c:pt>
                <c:pt idx="12268">
                  <c:v>263.54511500000001</c:v>
                </c:pt>
                <c:pt idx="12269">
                  <c:v>263.48161429999999</c:v>
                </c:pt>
                <c:pt idx="12270">
                  <c:v>263.63580780000001</c:v>
                </c:pt>
                <c:pt idx="12271">
                  <c:v>263.559123</c:v>
                </c:pt>
                <c:pt idx="12272">
                  <c:v>263.54424779999999</c:v>
                </c:pt>
                <c:pt idx="12273">
                  <c:v>263.26910369999996</c:v>
                </c:pt>
                <c:pt idx="12274">
                  <c:v>263.61266949999998</c:v>
                </c:pt>
                <c:pt idx="12275">
                  <c:v>263.7821136</c:v>
                </c:pt>
                <c:pt idx="12276">
                  <c:v>263.7865855</c:v>
                </c:pt>
                <c:pt idx="12277">
                  <c:v>263.4531356</c:v>
                </c:pt>
                <c:pt idx="12278">
                  <c:v>263.44301810000002</c:v>
                </c:pt>
                <c:pt idx="12279">
                  <c:v>263.51035350000001</c:v>
                </c:pt>
                <c:pt idx="12280">
                  <c:v>263.48802180000001</c:v>
                </c:pt>
                <c:pt idx="12281">
                  <c:v>263.62758980000001</c:v>
                </c:pt>
                <c:pt idx="12282">
                  <c:v>263.47177440000002</c:v>
                </c:pt>
                <c:pt idx="12283">
                  <c:v>263.64040919999997</c:v>
                </c:pt>
                <c:pt idx="12284">
                  <c:v>263.6303972</c:v>
                </c:pt>
                <c:pt idx="12285">
                  <c:v>263.94463500000001</c:v>
                </c:pt>
                <c:pt idx="12286">
                  <c:v>263.83145150000001</c:v>
                </c:pt>
                <c:pt idx="12287">
                  <c:v>263.88178349999998</c:v>
                </c:pt>
                <c:pt idx="12288">
                  <c:v>264.03465030000001</c:v>
                </c:pt>
                <c:pt idx="12289">
                  <c:v>264.02566180000002</c:v>
                </c:pt>
                <c:pt idx="12290">
                  <c:v>264.21439809999998</c:v>
                </c:pt>
                <c:pt idx="12291">
                  <c:v>264.03973759999997</c:v>
                </c:pt>
                <c:pt idx="12292">
                  <c:v>263.61822979999999</c:v>
                </c:pt>
                <c:pt idx="12293">
                  <c:v>263.97527589999999</c:v>
                </c:pt>
                <c:pt idx="12294">
                  <c:v>263.96447009999997</c:v>
                </c:pt>
                <c:pt idx="12295">
                  <c:v>264.03020470000001</c:v>
                </c:pt>
                <c:pt idx="12296">
                  <c:v>263.85565780000002</c:v>
                </c:pt>
                <c:pt idx="12297">
                  <c:v>263.80652739999999</c:v>
                </c:pt>
                <c:pt idx="12298">
                  <c:v>263.84310479999999</c:v>
                </c:pt>
                <c:pt idx="12299">
                  <c:v>264.03882870000001</c:v>
                </c:pt>
                <c:pt idx="12300">
                  <c:v>264.09044299999999</c:v>
                </c:pt>
                <c:pt idx="12301">
                  <c:v>263.7491953</c:v>
                </c:pt>
                <c:pt idx="12302">
                  <c:v>264.191056</c:v>
                </c:pt>
                <c:pt idx="12303">
                  <c:v>264.05401799999999</c:v>
                </c:pt>
                <c:pt idx="12304">
                  <c:v>264.40208339999998</c:v>
                </c:pt>
                <c:pt idx="12305">
                  <c:v>264.2201541</c:v>
                </c:pt>
                <c:pt idx="12306">
                  <c:v>264.1079019</c:v>
                </c:pt>
                <c:pt idx="12307">
                  <c:v>264.16042900000002</c:v>
                </c:pt>
                <c:pt idx="12308">
                  <c:v>263.90570280000003</c:v>
                </c:pt>
                <c:pt idx="12309">
                  <c:v>264.03595860000001</c:v>
                </c:pt>
                <c:pt idx="12310">
                  <c:v>264.10614939999999</c:v>
                </c:pt>
                <c:pt idx="12311">
                  <c:v>264.26232720000002</c:v>
                </c:pt>
                <c:pt idx="12312">
                  <c:v>264.30327449999999</c:v>
                </c:pt>
                <c:pt idx="12313">
                  <c:v>264.08710739999998</c:v>
                </c:pt>
                <c:pt idx="12314">
                  <c:v>264.20412959999999</c:v>
                </c:pt>
                <c:pt idx="12315">
                  <c:v>264.08366419999999</c:v>
                </c:pt>
                <c:pt idx="12316">
                  <c:v>264.56360860000001</c:v>
                </c:pt>
                <c:pt idx="12317">
                  <c:v>264.47419000000002</c:v>
                </c:pt>
                <c:pt idx="12318">
                  <c:v>264.24498060000002</c:v>
                </c:pt>
                <c:pt idx="12319">
                  <c:v>264.07205730000004</c:v>
                </c:pt>
                <c:pt idx="12320">
                  <c:v>263.95288719999996</c:v>
                </c:pt>
                <c:pt idx="12321">
                  <c:v>264.19805170000001</c:v>
                </c:pt>
                <c:pt idx="12322">
                  <c:v>264.84115859999997</c:v>
                </c:pt>
                <c:pt idx="12323">
                  <c:v>264.86541010000002</c:v>
                </c:pt>
                <c:pt idx="12324">
                  <c:v>264.4712093</c:v>
                </c:pt>
                <c:pt idx="12325">
                  <c:v>264.8194585</c:v>
                </c:pt>
                <c:pt idx="12326">
                  <c:v>264.8653463</c:v>
                </c:pt>
                <c:pt idx="12327">
                  <c:v>264.67321820000001</c:v>
                </c:pt>
                <c:pt idx="12328">
                  <c:v>264.64503619999999</c:v>
                </c:pt>
                <c:pt idx="12329">
                  <c:v>264.95341819999999</c:v>
                </c:pt>
                <c:pt idx="12330">
                  <c:v>265.05874080000001</c:v>
                </c:pt>
                <c:pt idx="12331">
                  <c:v>264.97800919999997</c:v>
                </c:pt>
                <c:pt idx="12332">
                  <c:v>264.85228569999998</c:v>
                </c:pt>
                <c:pt idx="12333">
                  <c:v>264.96666770000002</c:v>
                </c:pt>
                <c:pt idx="12334">
                  <c:v>264.90001519999998</c:v>
                </c:pt>
                <c:pt idx="12335">
                  <c:v>265.0628567</c:v>
                </c:pt>
                <c:pt idx="12336">
                  <c:v>264.95754499999998</c:v>
                </c:pt>
                <c:pt idx="12337">
                  <c:v>264.69107330000003</c:v>
                </c:pt>
                <c:pt idx="12338">
                  <c:v>264.86253950000003</c:v>
                </c:pt>
                <c:pt idx="12339">
                  <c:v>264.90698250000003</c:v>
                </c:pt>
                <c:pt idx="12340">
                  <c:v>264.78019159999997</c:v>
                </c:pt>
                <c:pt idx="12341">
                  <c:v>265.0525753</c:v>
                </c:pt>
                <c:pt idx="12342">
                  <c:v>265.11129990000001</c:v>
                </c:pt>
                <c:pt idx="12343">
                  <c:v>264.98380850000001</c:v>
                </c:pt>
                <c:pt idx="12344">
                  <c:v>264.9656152</c:v>
                </c:pt>
                <c:pt idx="12345">
                  <c:v>264.80260759999999</c:v>
                </c:pt>
                <c:pt idx="12346">
                  <c:v>265.2529485</c:v>
                </c:pt>
                <c:pt idx="12347">
                  <c:v>265.3818953</c:v>
                </c:pt>
                <c:pt idx="12348">
                  <c:v>265.0106834</c:v>
                </c:pt>
                <c:pt idx="12349">
                  <c:v>264.7065078</c:v>
                </c:pt>
                <c:pt idx="12350">
                  <c:v>264.433583</c:v>
                </c:pt>
                <c:pt idx="12351">
                  <c:v>264.5527735</c:v>
                </c:pt>
                <c:pt idx="12352">
                  <c:v>264.55918700000001</c:v>
                </c:pt>
                <c:pt idx="12353">
                  <c:v>264.78483669999997</c:v>
                </c:pt>
                <c:pt idx="12354">
                  <c:v>264.87219900000002</c:v>
                </c:pt>
                <c:pt idx="12355">
                  <c:v>264.74703399999999</c:v>
                </c:pt>
                <c:pt idx="12356">
                  <c:v>264.78530610000001</c:v>
                </c:pt>
                <c:pt idx="12357">
                  <c:v>265.06936389999998</c:v>
                </c:pt>
                <c:pt idx="12358">
                  <c:v>265.073239</c:v>
                </c:pt>
                <c:pt idx="12359">
                  <c:v>265.16927830000003</c:v>
                </c:pt>
                <c:pt idx="12360">
                  <c:v>264.93456029999999</c:v>
                </c:pt>
                <c:pt idx="12361">
                  <c:v>265.13957110000001</c:v>
                </c:pt>
                <c:pt idx="12362">
                  <c:v>265.15514489999998</c:v>
                </c:pt>
                <c:pt idx="12363">
                  <c:v>265.06506469999999</c:v>
                </c:pt>
                <c:pt idx="12364">
                  <c:v>265.30869489999998</c:v>
                </c:pt>
                <c:pt idx="12365">
                  <c:v>265.2438234</c:v>
                </c:pt>
                <c:pt idx="12366">
                  <c:v>265.6705852</c:v>
                </c:pt>
                <c:pt idx="12367">
                  <c:v>265.5662792</c:v>
                </c:pt>
                <c:pt idx="12368">
                  <c:v>265.52781629999998</c:v>
                </c:pt>
                <c:pt idx="12369">
                  <c:v>265.59914129999999</c:v>
                </c:pt>
                <c:pt idx="12370">
                  <c:v>265.90048339999998</c:v>
                </c:pt>
                <c:pt idx="12371">
                  <c:v>265.58878299999998</c:v>
                </c:pt>
                <c:pt idx="12372">
                  <c:v>265.46149220000001</c:v>
                </c:pt>
                <c:pt idx="12373">
                  <c:v>265.21802070000001</c:v>
                </c:pt>
                <c:pt idx="12374">
                  <c:v>265.44561019999998</c:v>
                </c:pt>
                <c:pt idx="12375">
                  <c:v>265.45575530000002</c:v>
                </c:pt>
                <c:pt idx="12376">
                  <c:v>265.4019576</c:v>
                </c:pt>
                <c:pt idx="12377">
                  <c:v>265.40166440000002</c:v>
                </c:pt>
                <c:pt idx="12378">
                  <c:v>265.36671080000002</c:v>
                </c:pt>
                <c:pt idx="12379">
                  <c:v>265.34935589999998</c:v>
                </c:pt>
                <c:pt idx="12380">
                  <c:v>265.38254390000003</c:v>
                </c:pt>
                <c:pt idx="12381">
                  <c:v>265.46963849999997</c:v>
                </c:pt>
                <c:pt idx="12382">
                  <c:v>265.3518105</c:v>
                </c:pt>
                <c:pt idx="12383">
                  <c:v>265.53792970000001</c:v>
                </c:pt>
                <c:pt idx="12384">
                  <c:v>265.27480359999998</c:v>
                </c:pt>
                <c:pt idx="12385">
                  <c:v>265.65446109999999</c:v>
                </c:pt>
                <c:pt idx="12386">
                  <c:v>265.72574630000003</c:v>
                </c:pt>
                <c:pt idx="12387">
                  <c:v>265.65480530000002</c:v>
                </c:pt>
                <c:pt idx="12388">
                  <c:v>265.25570019999998</c:v>
                </c:pt>
                <c:pt idx="12389">
                  <c:v>265.51122459999999</c:v>
                </c:pt>
                <c:pt idx="12390">
                  <c:v>265.50829399999998</c:v>
                </c:pt>
                <c:pt idx="12391">
                  <c:v>265.6048308</c:v>
                </c:pt>
                <c:pt idx="12392">
                  <c:v>265.14896850000002</c:v>
                </c:pt>
                <c:pt idx="12393">
                  <c:v>265.94136119999996</c:v>
                </c:pt>
                <c:pt idx="12394">
                  <c:v>265.76424989999998</c:v>
                </c:pt>
                <c:pt idx="12395">
                  <c:v>265.57480279999999</c:v>
                </c:pt>
                <c:pt idx="12396">
                  <c:v>265.69311479999999</c:v>
                </c:pt>
                <c:pt idx="12397">
                  <c:v>265.54701090000003</c:v>
                </c:pt>
                <c:pt idx="12398">
                  <c:v>265.84110959999998</c:v>
                </c:pt>
                <c:pt idx="12399">
                  <c:v>265.58418610000001</c:v>
                </c:pt>
                <c:pt idx="12400">
                  <c:v>265.3441967</c:v>
                </c:pt>
                <c:pt idx="12401">
                  <c:v>265.47689589999999</c:v>
                </c:pt>
                <c:pt idx="12402">
                  <c:v>265.43610590000003</c:v>
                </c:pt>
                <c:pt idx="12403">
                  <c:v>265.51018169999998</c:v>
                </c:pt>
                <c:pt idx="12404">
                  <c:v>265.5916828</c:v>
                </c:pt>
                <c:pt idx="12405">
                  <c:v>265.61023169999999</c:v>
                </c:pt>
                <c:pt idx="12406">
                  <c:v>265.47764209999997</c:v>
                </c:pt>
                <c:pt idx="12407">
                  <c:v>265.39128099999999</c:v>
                </c:pt>
                <c:pt idx="12408">
                  <c:v>265.69017990000003</c:v>
                </c:pt>
                <c:pt idx="12409">
                  <c:v>265.6039098</c:v>
                </c:pt>
                <c:pt idx="12410">
                  <c:v>265.68406800000002</c:v>
                </c:pt>
                <c:pt idx="12411">
                  <c:v>265.8952597</c:v>
                </c:pt>
                <c:pt idx="12412">
                  <c:v>266.07243919999996</c:v>
                </c:pt>
                <c:pt idx="12413">
                  <c:v>266.03021039999999</c:v>
                </c:pt>
                <c:pt idx="12414">
                  <c:v>265.99578689999998</c:v>
                </c:pt>
                <c:pt idx="12415">
                  <c:v>266.08532389999999</c:v>
                </c:pt>
                <c:pt idx="12416">
                  <c:v>266.09706779999999</c:v>
                </c:pt>
                <c:pt idx="12417">
                  <c:v>266.0591599</c:v>
                </c:pt>
                <c:pt idx="12418">
                  <c:v>265.71903530000003</c:v>
                </c:pt>
                <c:pt idx="12419">
                  <c:v>265.83122850000001</c:v>
                </c:pt>
                <c:pt idx="12420">
                  <c:v>266.04352969999997</c:v>
                </c:pt>
                <c:pt idx="12421">
                  <c:v>265.87103930000001</c:v>
                </c:pt>
                <c:pt idx="12422">
                  <c:v>265.97798269999998</c:v>
                </c:pt>
                <c:pt idx="12423">
                  <c:v>266.02537109999997</c:v>
                </c:pt>
                <c:pt idx="12424">
                  <c:v>266.03795000000002</c:v>
                </c:pt>
                <c:pt idx="12425">
                  <c:v>265.8584267</c:v>
                </c:pt>
                <c:pt idx="12426">
                  <c:v>266.06223010000002</c:v>
                </c:pt>
                <c:pt idx="12427">
                  <c:v>265.95459510000001</c:v>
                </c:pt>
                <c:pt idx="12428">
                  <c:v>265.97682809999998</c:v>
                </c:pt>
                <c:pt idx="12429">
                  <c:v>266.19231780000001</c:v>
                </c:pt>
                <c:pt idx="12430">
                  <c:v>266.26429840000003</c:v>
                </c:pt>
                <c:pt idx="12431">
                  <c:v>265.97378659999998</c:v>
                </c:pt>
                <c:pt idx="12432">
                  <c:v>265.9442358</c:v>
                </c:pt>
                <c:pt idx="12433">
                  <c:v>265.98523849999998</c:v>
                </c:pt>
                <c:pt idx="12434">
                  <c:v>266.37890099999998</c:v>
                </c:pt>
                <c:pt idx="12435">
                  <c:v>266.28965540000002</c:v>
                </c:pt>
                <c:pt idx="12436">
                  <c:v>266.17430309999997</c:v>
                </c:pt>
                <c:pt idx="12437">
                  <c:v>266.28432140000001</c:v>
                </c:pt>
                <c:pt idx="12438">
                  <c:v>266.47838669999999</c:v>
                </c:pt>
                <c:pt idx="12439">
                  <c:v>266.47935949999999</c:v>
                </c:pt>
                <c:pt idx="12440">
                  <c:v>266.28740069999998</c:v>
                </c:pt>
                <c:pt idx="12441">
                  <c:v>266.49930310000002</c:v>
                </c:pt>
                <c:pt idx="12442">
                  <c:v>266.44915650000002</c:v>
                </c:pt>
                <c:pt idx="12443">
                  <c:v>266.28904560000001</c:v>
                </c:pt>
                <c:pt idx="12444">
                  <c:v>266.11376669999999</c:v>
                </c:pt>
                <c:pt idx="12445">
                  <c:v>266.56813819999996</c:v>
                </c:pt>
                <c:pt idx="12446">
                  <c:v>266.81179709999998</c:v>
                </c:pt>
                <c:pt idx="12447">
                  <c:v>266.7477447</c:v>
                </c:pt>
                <c:pt idx="12448">
                  <c:v>266.72905759999998</c:v>
                </c:pt>
                <c:pt idx="12449">
                  <c:v>266.77261140000002</c:v>
                </c:pt>
                <c:pt idx="12450">
                  <c:v>266.70985200000001</c:v>
                </c:pt>
                <c:pt idx="12451">
                  <c:v>266.6916501</c:v>
                </c:pt>
                <c:pt idx="12452">
                  <c:v>266.58109439999998</c:v>
                </c:pt>
                <c:pt idx="12453">
                  <c:v>266.5680921</c:v>
                </c:pt>
                <c:pt idx="12454">
                  <c:v>266.6823589</c:v>
                </c:pt>
                <c:pt idx="12455">
                  <c:v>266.6905888</c:v>
                </c:pt>
                <c:pt idx="12456">
                  <c:v>266.5292809</c:v>
                </c:pt>
                <c:pt idx="12457">
                  <c:v>266.46720599999998</c:v>
                </c:pt>
                <c:pt idx="12458">
                  <c:v>266.94065139999998</c:v>
                </c:pt>
                <c:pt idx="12459">
                  <c:v>266.88221249999998</c:v>
                </c:pt>
                <c:pt idx="12460">
                  <c:v>266.64552169999996</c:v>
                </c:pt>
                <c:pt idx="12461">
                  <c:v>266.56698460000001</c:v>
                </c:pt>
                <c:pt idx="12462">
                  <c:v>266.82238890000002</c:v>
                </c:pt>
                <c:pt idx="12463">
                  <c:v>267.14538099999999</c:v>
                </c:pt>
                <c:pt idx="12464">
                  <c:v>267.14228409999998</c:v>
                </c:pt>
                <c:pt idx="12465">
                  <c:v>266.95906689999998</c:v>
                </c:pt>
                <c:pt idx="12466">
                  <c:v>267.19834019999996</c:v>
                </c:pt>
                <c:pt idx="12467">
                  <c:v>267.20407990000001</c:v>
                </c:pt>
                <c:pt idx="12468">
                  <c:v>266.89604409999998</c:v>
                </c:pt>
                <c:pt idx="12469">
                  <c:v>267.10065780000002</c:v>
                </c:pt>
                <c:pt idx="12470">
                  <c:v>267.06838740000001</c:v>
                </c:pt>
                <c:pt idx="12471">
                  <c:v>267.17816809999999</c:v>
                </c:pt>
                <c:pt idx="12472">
                  <c:v>267.4970118</c:v>
                </c:pt>
                <c:pt idx="12473">
                  <c:v>267.48765090000001</c:v>
                </c:pt>
                <c:pt idx="12474">
                  <c:v>267.40775769999999</c:v>
                </c:pt>
                <c:pt idx="12475">
                  <c:v>267.51312860000002</c:v>
                </c:pt>
                <c:pt idx="12476">
                  <c:v>267.73527840000003</c:v>
                </c:pt>
                <c:pt idx="12477">
                  <c:v>267.3745576</c:v>
                </c:pt>
                <c:pt idx="12478">
                  <c:v>267.36649290000003</c:v>
                </c:pt>
                <c:pt idx="12479">
                  <c:v>267.58554380000004</c:v>
                </c:pt>
                <c:pt idx="12480">
                  <c:v>267.29137550000002</c:v>
                </c:pt>
                <c:pt idx="12481">
                  <c:v>267.36804569999998</c:v>
                </c:pt>
                <c:pt idx="12482">
                  <c:v>267.29726290000002</c:v>
                </c:pt>
                <c:pt idx="12483">
                  <c:v>267.1019154</c:v>
                </c:pt>
                <c:pt idx="12484">
                  <c:v>267.37499489999999</c:v>
                </c:pt>
                <c:pt idx="12485">
                  <c:v>267.1651033</c:v>
                </c:pt>
                <c:pt idx="12486">
                  <c:v>267.25180719999997</c:v>
                </c:pt>
                <c:pt idx="12487">
                  <c:v>267.28943480000004</c:v>
                </c:pt>
                <c:pt idx="12488">
                  <c:v>267.19854650000002</c:v>
                </c:pt>
                <c:pt idx="12489">
                  <c:v>267.40229640000001</c:v>
                </c:pt>
                <c:pt idx="12490">
                  <c:v>267.18075440000001</c:v>
                </c:pt>
                <c:pt idx="12491">
                  <c:v>267.37562600000001</c:v>
                </c:pt>
                <c:pt idx="12492">
                  <c:v>267.395869</c:v>
                </c:pt>
                <c:pt idx="12493">
                  <c:v>267.05901490000002</c:v>
                </c:pt>
                <c:pt idx="12494">
                  <c:v>267.2179233</c:v>
                </c:pt>
                <c:pt idx="12495">
                  <c:v>267.11807669999996</c:v>
                </c:pt>
                <c:pt idx="12496">
                  <c:v>266.98433899999998</c:v>
                </c:pt>
                <c:pt idx="12497">
                  <c:v>267.24625140000001</c:v>
                </c:pt>
                <c:pt idx="12498">
                  <c:v>267.22861790000002</c:v>
                </c:pt>
                <c:pt idx="12499">
                  <c:v>267.25571880000001</c:v>
                </c:pt>
                <c:pt idx="12500">
                  <c:v>267.5235955</c:v>
                </c:pt>
                <c:pt idx="12501">
                  <c:v>267.27951000000002</c:v>
                </c:pt>
                <c:pt idx="12502">
                  <c:v>267.14884280000001</c:v>
                </c:pt>
                <c:pt idx="12503">
                  <c:v>267.43885519999998</c:v>
                </c:pt>
                <c:pt idx="12504">
                  <c:v>267.782014</c:v>
                </c:pt>
                <c:pt idx="12505">
                  <c:v>267.86169460000002</c:v>
                </c:pt>
                <c:pt idx="12506">
                  <c:v>267.68806599999999</c:v>
                </c:pt>
                <c:pt idx="12507">
                  <c:v>267.57971470000001</c:v>
                </c:pt>
                <c:pt idx="12508">
                  <c:v>267.5691774</c:v>
                </c:pt>
                <c:pt idx="12509">
                  <c:v>267.23742830000003</c:v>
                </c:pt>
                <c:pt idx="12510">
                  <c:v>267.25156090000002</c:v>
                </c:pt>
                <c:pt idx="12511">
                  <c:v>267.6115082</c:v>
                </c:pt>
                <c:pt idx="12512">
                  <c:v>267.66338740000003</c:v>
                </c:pt>
                <c:pt idx="12513">
                  <c:v>267.64649130000004</c:v>
                </c:pt>
                <c:pt idx="12514">
                  <c:v>267.62399299999998</c:v>
                </c:pt>
                <c:pt idx="12515">
                  <c:v>267.83240860000001</c:v>
                </c:pt>
                <c:pt idx="12516">
                  <c:v>267.76990899999998</c:v>
                </c:pt>
                <c:pt idx="12517">
                  <c:v>267.91166720000001</c:v>
                </c:pt>
                <c:pt idx="12518">
                  <c:v>267.74655319999999</c:v>
                </c:pt>
                <c:pt idx="12519">
                  <c:v>267.91427419999997</c:v>
                </c:pt>
                <c:pt idx="12520">
                  <c:v>268.05831269999999</c:v>
                </c:pt>
                <c:pt idx="12521">
                  <c:v>267.86979459999998</c:v>
                </c:pt>
                <c:pt idx="12522">
                  <c:v>267.80998</c:v>
                </c:pt>
                <c:pt idx="12523">
                  <c:v>267.82504230000001</c:v>
                </c:pt>
                <c:pt idx="12524">
                  <c:v>267.73486070000001</c:v>
                </c:pt>
                <c:pt idx="12525">
                  <c:v>267.73880839999998</c:v>
                </c:pt>
                <c:pt idx="12526">
                  <c:v>268.06876110000002</c:v>
                </c:pt>
                <c:pt idx="12527">
                  <c:v>268.19876240000002</c:v>
                </c:pt>
                <c:pt idx="12528">
                  <c:v>268.07376090000002</c:v>
                </c:pt>
                <c:pt idx="12529">
                  <c:v>268.29780649999998</c:v>
                </c:pt>
                <c:pt idx="12530">
                  <c:v>268.29057440000003</c:v>
                </c:pt>
                <c:pt idx="12531">
                  <c:v>268.47930180000003</c:v>
                </c:pt>
                <c:pt idx="12532">
                  <c:v>268.57933989999998</c:v>
                </c:pt>
                <c:pt idx="12533">
                  <c:v>268.31896219999999</c:v>
                </c:pt>
                <c:pt idx="12534">
                  <c:v>268.14150819999998</c:v>
                </c:pt>
                <c:pt idx="12535">
                  <c:v>267.8045707</c:v>
                </c:pt>
                <c:pt idx="12536">
                  <c:v>267.97897869999997</c:v>
                </c:pt>
                <c:pt idx="12537">
                  <c:v>268.3721486</c:v>
                </c:pt>
                <c:pt idx="12538">
                  <c:v>268.26585969999996</c:v>
                </c:pt>
                <c:pt idx="12539">
                  <c:v>268.34005830000001</c:v>
                </c:pt>
                <c:pt idx="12540">
                  <c:v>268.38745549999999</c:v>
                </c:pt>
                <c:pt idx="12541">
                  <c:v>268.09613990000003</c:v>
                </c:pt>
                <c:pt idx="12542">
                  <c:v>268.03080899999998</c:v>
                </c:pt>
                <c:pt idx="12543">
                  <c:v>268.20952269999998</c:v>
                </c:pt>
                <c:pt idx="12544">
                  <c:v>268.36140769999997</c:v>
                </c:pt>
                <c:pt idx="12545">
                  <c:v>268.45008839999997</c:v>
                </c:pt>
                <c:pt idx="12546">
                  <c:v>268.3832731</c:v>
                </c:pt>
                <c:pt idx="12547">
                  <c:v>268.25433750000002</c:v>
                </c:pt>
                <c:pt idx="12548">
                  <c:v>268.32952219999999</c:v>
                </c:pt>
                <c:pt idx="12549">
                  <c:v>268.57288249999999</c:v>
                </c:pt>
                <c:pt idx="12550">
                  <c:v>268.48496519999998</c:v>
                </c:pt>
                <c:pt idx="12551">
                  <c:v>268.75560360000003</c:v>
                </c:pt>
                <c:pt idx="12552">
                  <c:v>268.54206429999999</c:v>
                </c:pt>
                <c:pt idx="12553">
                  <c:v>268.87574689999997</c:v>
                </c:pt>
                <c:pt idx="12554">
                  <c:v>269.01995369999997</c:v>
                </c:pt>
                <c:pt idx="12555">
                  <c:v>268.81623430000002</c:v>
                </c:pt>
                <c:pt idx="12556">
                  <c:v>268.67598129999999</c:v>
                </c:pt>
                <c:pt idx="12557">
                  <c:v>268.81426649999997</c:v>
                </c:pt>
                <c:pt idx="12558">
                  <c:v>268.58453610000004</c:v>
                </c:pt>
                <c:pt idx="12559">
                  <c:v>268.68240060000005</c:v>
                </c:pt>
                <c:pt idx="12560">
                  <c:v>268.7807535</c:v>
                </c:pt>
                <c:pt idx="12561">
                  <c:v>268.46164800000003</c:v>
                </c:pt>
                <c:pt idx="12562">
                  <c:v>268.6308391</c:v>
                </c:pt>
                <c:pt idx="12563">
                  <c:v>268.54654679999999</c:v>
                </c:pt>
                <c:pt idx="12564">
                  <c:v>268.69053080000003</c:v>
                </c:pt>
                <c:pt idx="12565">
                  <c:v>268.98462030000002</c:v>
                </c:pt>
                <c:pt idx="12566">
                  <c:v>268.95249580000001</c:v>
                </c:pt>
                <c:pt idx="12567">
                  <c:v>268.91637410000004</c:v>
                </c:pt>
                <c:pt idx="12568">
                  <c:v>268.91190339999997</c:v>
                </c:pt>
                <c:pt idx="12569">
                  <c:v>268.59614870000001</c:v>
                </c:pt>
                <c:pt idx="12570">
                  <c:v>268.74158499999999</c:v>
                </c:pt>
                <c:pt idx="12571">
                  <c:v>268.77095639999999</c:v>
                </c:pt>
                <c:pt idx="12572">
                  <c:v>269.03505580000001</c:v>
                </c:pt>
                <c:pt idx="12573">
                  <c:v>269.1245983</c:v>
                </c:pt>
                <c:pt idx="12574">
                  <c:v>269.12273189999996</c:v>
                </c:pt>
                <c:pt idx="12575">
                  <c:v>269.24989289999996</c:v>
                </c:pt>
                <c:pt idx="12576">
                  <c:v>269.1886763</c:v>
                </c:pt>
                <c:pt idx="12577">
                  <c:v>268.9595291</c:v>
                </c:pt>
                <c:pt idx="12578">
                  <c:v>269.0382889</c:v>
                </c:pt>
                <c:pt idx="12579">
                  <c:v>268.79006750000002</c:v>
                </c:pt>
                <c:pt idx="12580">
                  <c:v>269.06430219999999</c:v>
                </c:pt>
                <c:pt idx="12581">
                  <c:v>268.97719080000002</c:v>
                </c:pt>
                <c:pt idx="12582">
                  <c:v>268.7706015</c:v>
                </c:pt>
                <c:pt idx="12583">
                  <c:v>268.72900389999995</c:v>
                </c:pt>
                <c:pt idx="12584">
                  <c:v>268.87551230000003</c:v>
                </c:pt>
                <c:pt idx="12585">
                  <c:v>268.83871260000001</c:v>
                </c:pt>
                <c:pt idx="12586">
                  <c:v>268.56054260000002</c:v>
                </c:pt>
                <c:pt idx="12587">
                  <c:v>268.43394009999997</c:v>
                </c:pt>
                <c:pt idx="12588">
                  <c:v>268.47039919999997</c:v>
                </c:pt>
                <c:pt idx="12589">
                  <c:v>268.42404769999996</c:v>
                </c:pt>
                <c:pt idx="12590">
                  <c:v>268.60907739999999</c:v>
                </c:pt>
                <c:pt idx="12591">
                  <c:v>269.12868420000001</c:v>
                </c:pt>
                <c:pt idx="12592">
                  <c:v>269.26338710000005</c:v>
                </c:pt>
                <c:pt idx="12593">
                  <c:v>269.43840739999996</c:v>
                </c:pt>
                <c:pt idx="12594">
                  <c:v>269.45590439999995</c:v>
                </c:pt>
                <c:pt idx="12595">
                  <c:v>269.23526670000001</c:v>
                </c:pt>
                <c:pt idx="12596">
                  <c:v>269.15947310000001</c:v>
                </c:pt>
                <c:pt idx="12597">
                  <c:v>269.47358700000001</c:v>
                </c:pt>
                <c:pt idx="12598">
                  <c:v>269.65686639999996</c:v>
                </c:pt>
                <c:pt idx="12599">
                  <c:v>269.3245359</c:v>
                </c:pt>
                <c:pt idx="12600">
                  <c:v>269.14782230000003</c:v>
                </c:pt>
                <c:pt idx="12601">
                  <c:v>269.05590639999997</c:v>
                </c:pt>
                <c:pt idx="12602">
                  <c:v>269.3811561</c:v>
                </c:pt>
                <c:pt idx="12603">
                  <c:v>269.38960530000003</c:v>
                </c:pt>
                <c:pt idx="12604">
                  <c:v>269.64684879999999</c:v>
                </c:pt>
                <c:pt idx="12605">
                  <c:v>269.87708029999999</c:v>
                </c:pt>
                <c:pt idx="12606">
                  <c:v>270.18394539999997</c:v>
                </c:pt>
                <c:pt idx="12607">
                  <c:v>270.19989029999999</c:v>
                </c:pt>
                <c:pt idx="12608">
                  <c:v>269.79658269999999</c:v>
                </c:pt>
                <c:pt idx="12609">
                  <c:v>269.5963319</c:v>
                </c:pt>
                <c:pt idx="12610">
                  <c:v>269.7815531</c:v>
                </c:pt>
                <c:pt idx="12611">
                  <c:v>269.48871689999999</c:v>
                </c:pt>
                <c:pt idx="12612">
                  <c:v>269.36837300000002</c:v>
                </c:pt>
                <c:pt idx="12613">
                  <c:v>269.71443319999997</c:v>
                </c:pt>
                <c:pt idx="12614">
                  <c:v>269.73969160000001</c:v>
                </c:pt>
                <c:pt idx="12615">
                  <c:v>269.64987289999999</c:v>
                </c:pt>
                <c:pt idx="12616">
                  <c:v>270.03255280000002</c:v>
                </c:pt>
                <c:pt idx="12617">
                  <c:v>269.981292</c:v>
                </c:pt>
                <c:pt idx="12618">
                  <c:v>269.66813339999999</c:v>
                </c:pt>
                <c:pt idx="12619">
                  <c:v>269.65831270000001</c:v>
                </c:pt>
                <c:pt idx="12620">
                  <c:v>270.04372769999998</c:v>
                </c:pt>
                <c:pt idx="12621">
                  <c:v>269.98142469999999</c:v>
                </c:pt>
                <c:pt idx="12622">
                  <c:v>269.98827069999999</c:v>
                </c:pt>
                <c:pt idx="12623">
                  <c:v>269.9725388</c:v>
                </c:pt>
                <c:pt idx="12624">
                  <c:v>270.1148048</c:v>
                </c:pt>
                <c:pt idx="12625">
                  <c:v>270.29211380000004</c:v>
                </c:pt>
                <c:pt idx="12626">
                  <c:v>270.02344519999997</c:v>
                </c:pt>
                <c:pt idx="12627">
                  <c:v>270.33910160000005</c:v>
                </c:pt>
                <c:pt idx="12628">
                  <c:v>270.20144749999997</c:v>
                </c:pt>
                <c:pt idx="12629">
                  <c:v>270.11340999999999</c:v>
                </c:pt>
                <c:pt idx="12630">
                  <c:v>269.83631700000001</c:v>
                </c:pt>
                <c:pt idx="12631">
                  <c:v>270.1994952</c:v>
                </c:pt>
                <c:pt idx="12632">
                  <c:v>270.37922410000004</c:v>
                </c:pt>
                <c:pt idx="12633">
                  <c:v>269.9675886</c:v>
                </c:pt>
                <c:pt idx="12634">
                  <c:v>270.18267260000005</c:v>
                </c:pt>
                <c:pt idx="12635">
                  <c:v>270.20569489999997</c:v>
                </c:pt>
                <c:pt idx="12636">
                  <c:v>270.13858499999998</c:v>
                </c:pt>
                <c:pt idx="12637">
                  <c:v>270.14708660000002</c:v>
                </c:pt>
                <c:pt idx="12638">
                  <c:v>270.31153310000002</c:v>
                </c:pt>
                <c:pt idx="12639">
                  <c:v>270.50657169999999</c:v>
                </c:pt>
                <c:pt idx="12640">
                  <c:v>270.09715629999999</c:v>
                </c:pt>
                <c:pt idx="12641">
                  <c:v>269.87276250000002</c:v>
                </c:pt>
                <c:pt idx="12642">
                  <c:v>269.72436069999998</c:v>
                </c:pt>
                <c:pt idx="12643">
                  <c:v>270.04429599999997</c:v>
                </c:pt>
                <c:pt idx="12644">
                  <c:v>270.31742630000002</c:v>
                </c:pt>
                <c:pt idx="12645">
                  <c:v>270.34802280000002</c:v>
                </c:pt>
                <c:pt idx="12646">
                  <c:v>270.8998765</c:v>
                </c:pt>
                <c:pt idx="12647">
                  <c:v>270.4718148</c:v>
                </c:pt>
                <c:pt idx="12648">
                  <c:v>270.46309260000004</c:v>
                </c:pt>
                <c:pt idx="12649">
                  <c:v>269.97551169999997</c:v>
                </c:pt>
                <c:pt idx="12650">
                  <c:v>270.07526150000001</c:v>
                </c:pt>
                <c:pt idx="12651">
                  <c:v>270.44359410000004</c:v>
                </c:pt>
                <c:pt idx="12652">
                  <c:v>270.45588450000002</c:v>
                </c:pt>
                <c:pt idx="12653">
                  <c:v>270.32879960000002</c:v>
                </c:pt>
                <c:pt idx="12654">
                  <c:v>270.53646789999999</c:v>
                </c:pt>
                <c:pt idx="12655">
                  <c:v>270.28853229999999</c:v>
                </c:pt>
                <c:pt idx="12656">
                  <c:v>270.28875060000001</c:v>
                </c:pt>
                <c:pt idx="12657">
                  <c:v>269.87751470000001</c:v>
                </c:pt>
                <c:pt idx="12658">
                  <c:v>270.27107100000001</c:v>
                </c:pt>
                <c:pt idx="12659">
                  <c:v>270.28177639999996</c:v>
                </c:pt>
                <c:pt idx="12660">
                  <c:v>270.30424219999998</c:v>
                </c:pt>
                <c:pt idx="12661">
                  <c:v>270.05516</c:v>
                </c:pt>
                <c:pt idx="12662">
                  <c:v>270.02914079999999</c:v>
                </c:pt>
                <c:pt idx="12663">
                  <c:v>270.23936370000001</c:v>
                </c:pt>
                <c:pt idx="12664">
                  <c:v>269.95556210000001</c:v>
                </c:pt>
                <c:pt idx="12665">
                  <c:v>270.15921960000003</c:v>
                </c:pt>
                <c:pt idx="12666">
                  <c:v>269.87834310000005</c:v>
                </c:pt>
                <c:pt idx="12667">
                  <c:v>269.98285550000003</c:v>
                </c:pt>
                <c:pt idx="12668">
                  <c:v>270.057051</c:v>
                </c:pt>
                <c:pt idx="12669">
                  <c:v>269.82145789999998</c:v>
                </c:pt>
                <c:pt idx="12670">
                  <c:v>270.36552210000002</c:v>
                </c:pt>
                <c:pt idx="12671">
                  <c:v>270.37427730000002</c:v>
                </c:pt>
                <c:pt idx="12672">
                  <c:v>270.67576320000001</c:v>
                </c:pt>
                <c:pt idx="12673">
                  <c:v>270.55190229999999</c:v>
                </c:pt>
                <c:pt idx="12674">
                  <c:v>270.38876699999997</c:v>
                </c:pt>
                <c:pt idx="12675">
                  <c:v>270.34986039999995</c:v>
                </c:pt>
                <c:pt idx="12676">
                  <c:v>270.64879300000001</c:v>
                </c:pt>
                <c:pt idx="12677">
                  <c:v>270.77550080000003</c:v>
                </c:pt>
                <c:pt idx="12678">
                  <c:v>270.8996477</c:v>
                </c:pt>
                <c:pt idx="12679">
                  <c:v>270.72686379999999</c:v>
                </c:pt>
                <c:pt idx="12680">
                  <c:v>270.85054100000002</c:v>
                </c:pt>
                <c:pt idx="12681">
                  <c:v>270.8862431</c:v>
                </c:pt>
                <c:pt idx="12682">
                  <c:v>270.76027289999996</c:v>
                </c:pt>
                <c:pt idx="12683">
                  <c:v>270.62530069999997</c:v>
                </c:pt>
                <c:pt idx="12684">
                  <c:v>270.87071950000001</c:v>
                </c:pt>
                <c:pt idx="12685">
                  <c:v>271.14097700000002</c:v>
                </c:pt>
                <c:pt idx="12686">
                  <c:v>271.75445110000004</c:v>
                </c:pt>
                <c:pt idx="12687">
                  <c:v>271.86030799999997</c:v>
                </c:pt>
                <c:pt idx="12688">
                  <c:v>271.7368793</c:v>
                </c:pt>
                <c:pt idx="12689">
                  <c:v>271.69628299999999</c:v>
                </c:pt>
                <c:pt idx="12690">
                  <c:v>271.82632480000001</c:v>
                </c:pt>
                <c:pt idx="12691">
                  <c:v>272.18614680000002</c:v>
                </c:pt>
                <c:pt idx="12692">
                  <c:v>272.20174589999999</c:v>
                </c:pt>
                <c:pt idx="12693">
                  <c:v>272.17011180000003</c:v>
                </c:pt>
                <c:pt idx="12694">
                  <c:v>272.35980089999998</c:v>
                </c:pt>
                <c:pt idx="12695">
                  <c:v>272.26327430000003</c:v>
                </c:pt>
                <c:pt idx="12696">
                  <c:v>271.97364389999996</c:v>
                </c:pt>
                <c:pt idx="12697">
                  <c:v>271.7391197</c:v>
                </c:pt>
                <c:pt idx="12698">
                  <c:v>271.68077449999998</c:v>
                </c:pt>
                <c:pt idx="12699">
                  <c:v>271.72992089999997</c:v>
                </c:pt>
                <c:pt idx="12700">
                  <c:v>271.74517789999999</c:v>
                </c:pt>
                <c:pt idx="12701">
                  <c:v>272.3555728</c:v>
                </c:pt>
                <c:pt idx="12702">
                  <c:v>272.37147389999996</c:v>
                </c:pt>
                <c:pt idx="12703">
                  <c:v>272.02114439999997</c:v>
                </c:pt>
                <c:pt idx="12704">
                  <c:v>271.91547450000002</c:v>
                </c:pt>
                <c:pt idx="12705">
                  <c:v>272.04397019999999</c:v>
                </c:pt>
                <c:pt idx="12706">
                  <c:v>272.18818680000004</c:v>
                </c:pt>
                <c:pt idx="12707">
                  <c:v>272.00600500000002</c:v>
                </c:pt>
                <c:pt idx="12708">
                  <c:v>272.06169249999999</c:v>
                </c:pt>
                <c:pt idx="12709">
                  <c:v>271.9944514</c:v>
                </c:pt>
                <c:pt idx="12710">
                  <c:v>272.34832829999999</c:v>
                </c:pt>
                <c:pt idx="12711">
                  <c:v>272.0379542</c:v>
                </c:pt>
                <c:pt idx="12712">
                  <c:v>271.96709750000002</c:v>
                </c:pt>
                <c:pt idx="12713">
                  <c:v>271.9788724</c:v>
                </c:pt>
                <c:pt idx="12714">
                  <c:v>271.98639230000003</c:v>
                </c:pt>
                <c:pt idx="12715">
                  <c:v>272.08600319999999</c:v>
                </c:pt>
                <c:pt idx="12716">
                  <c:v>272.06120269999997</c:v>
                </c:pt>
                <c:pt idx="12717">
                  <c:v>272.26927060000003</c:v>
                </c:pt>
                <c:pt idx="12718">
                  <c:v>272.35148430000004</c:v>
                </c:pt>
                <c:pt idx="12719">
                  <c:v>271.6939026</c:v>
                </c:pt>
                <c:pt idx="12720">
                  <c:v>271.8365829</c:v>
                </c:pt>
                <c:pt idx="12721">
                  <c:v>272.02794489999997</c:v>
                </c:pt>
                <c:pt idx="12722">
                  <c:v>272.48945210000005</c:v>
                </c:pt>
                <c:pt idx="12723">
                  <c:v>272.51288239999997</c:v>
                </c:pt>
                <c:pt idx="12724">
                  <c:v>272.23884039999996</c:v>
                </c:pt>
                <c:pt idx="12725">
                  <c:v>272.20831780000003</c:v>
                </c:pt>
                <c:pt idx="12726">
                  <c:v>271.92445350000003</c:v>
                </c:pt>
                <c:pt idx="12727">
                  <c:v>272.10560530000004</c:v>
                </c:pt>
                <c:pt idx="12728">
                  <c:v>272.21114669999997</c:v>
                </c:pt>
                <c:pt idx="12729">
                  <c:v>272.30359950000002</c:v>
                </c:pt>
                <c:pt idx="12730">
                  <c:v>272.15060589999996</c:v>
                </c:pt>
                <c:pt idx="12731">
                  <c:v>272.04640879999999</c:v>
                </c:pt>
                <c:pt idx="12732">
                  <c:v>272.077518</c:v>
                </c:pt>
                <c:pt idx="12733">
                  <c:v>272.50718130000001</c:v>
                </c:pt>
                <c:pt idx="12734">
                  <c:v>272.23114700000002</c:v>
                </c:pt>
                <c:pt idx="12735">
                  <c:v>272.16540310000005</c:v>
                </c:pt>
                <c:pt idx="12736">
                  <c:v>272.03087769999996</c:v>
                </c:pt>
                <c:pt idx="12737">
                  <c:v>272.03205389999999</c:v>
                </c:pt>
                <c:pt idx="12738">
                  <c:v>271.82207119999998</c:v>
                </c:pt>
                <c:pt idx="12739">
                  <c:v>272.42400410000005</c:v>
                </c:pt>
                <c:pt idx="12740">
                  <c:v>272.39023069999996</c:v>
                </c:pt>
                <c:pt idx="12741">
                  <c:v>272.46023539999999</c:v>
                </c:pt>
                <c:pt idx="12742">
                  <c:v>272.10036600000001</c:v>
                </c:pt>
                <c:pt idx="12743">
                  <c:v>272.28140710000002</c:v>
                </c:pt>
                <c:pt idx="12744">
                  <c:v>272.63552279999999</c:v>
                </c:pt>
                <c:pt idx="12745">
                  <c:v>272.41276820000002</c:v>
                </c:pt>
                <c:pt idx="12746">
                  <c:v>272.26068410000005</c:v>
                </c:pt>
                <c:pt idx="12747">
                  <c:v>272.38516720000001</c:v>
                </c:pt>
                <c:pt idx="12748">
                  <c:v>272.17212549999999</c:v>
                </c:pt>
                <c:pt idx="12749">
                  <c:v>272.34303969999996</c:v>
                </c:pt>
                <c:pt idx="12750">
                  <c:v>272.31392689999996</c:v>
                </c:pt>
                <c:pt idx="12751">
                  <c:v>272.30536369999999</c:v>
                </c:pt>
                <c:pt idx="12752">
                  <c:v>272.35953860000001</c:v>
                </c:pt>
                <c:pt idx="12753">
                  <c:v>272.3662875</c:v>
                </c:pt>
                <c:pt idx="12754">
                  <c:v>272.92378630000002</c:v>
                </c:pt>
                <c:pt idx="12755">
                  <c:v>272.66705410000003</c:v>
                </c:pt>
                <c:pt idx="12756">
                  <c:v>272.1533996</c:v>
                </c:pt>
                <c:pt idx="12757">
                  <c:v>272.36702530000002</c:v>
                </c:pt>
                <c:pt idx="12758">
                  <c:v>272.68863489999995</c:v>
                </c:pt>
                <c:pt idx="12759">
                  <c:v>272.6746546</c:v>
                </c:pt>
                <c:pt idx="12760">
                  <c:v>272.72080989999995</c:v>
                </c:pt>
                <c:pt idx="12761">
                  <c:v>272.31939519999997</c:v>
                </c:pt>
                <c:pt idx="12762">
                  <c:v>272.35063180000003</c:v>
                </c:pt>
                <c:pt idx="12763">
                  <c:v>272.3084604</c:v>
                </c:pt>
                <c:pt idx="12764">
                  <c:v>272.72002460000004</c:v>
                </c:pt>
                <c:pt idx="12765">
                  <c:v>272.716005</c:v>
                </c:pt>
                <c:pt idx="12766">
                  <c:v>272.7406537</c:v>
                </c:pt>
                <c:pt idx="12767">
                  <c:v>272.73769139999996</c:v>
                </c:pt>
                <c:pt idx="12768">
                  <c:v>272.58437099999998</c:v>
                </c:pt>
                <c:pt idx="12769">
                  <c:v>272.8569119</c:v>
                </c:pt>
                <c:pt idx="12770">
                  <c:v>272.62868610000004</c:v>
                </c:pt>
                <c:pt idx="12771">
                  <c:v>272.4133812</c:v>
                </c:pt>
                <c:pt idx="12772">
                  <c:v>272.43269099999998</c:v>
                </c:pt>
                <c:pt idx="12773">
                  <c:v>272.20740979999999</c:v>
                </c:pt>
                <c:pt idx="12774">
                  <c:v>272.226878</c:v>
                </c:pt>
                <c:pt idx="12775">
                  <c:v>272.83533349999999</c:v>
                </c:pt>
                <c:pt idx="12776">
                  <c:v>272.92824210000003</c:v>
                </c:pt>
                <c:pt idx="12777">
                  <c:v>272.69513869999997</c:v>
                </c:pt>
                <c:pt idx="12778">
                  <c:v>272.79041510000002</c:v>
                </c:pt>
                <c:pt idx="12779">
                  <c:v>272.79818899999998</c:v>
                </c:pt>
                <c:pt idx="12780">
                  <c:v>272.72233239999997</c:v>
                </c:pt>
                <c:pt idx="12781">
                  <c:v>272.90022060000001</c:v>
                </c:pt>
                <c:pt idx="12782">
                  <c:v>273.30381110000002</c:v>
                </c:pt>
                <c:pt idx="12783">
                  <c:v>273.23485529999999</c:v>
                </c:pt>
                <c:pt idx="12784">
                  <c:v>273.3976141</c:v>
                </c:pt>
                <c:pt idx="12785">
                  <c:v>273.13035989999997</c:v>
                </c:pt>
                <c:pt idx="12786">
                  <c:v>273.16938529999999</c:v>
                </c:pt>
                <c:pt idx="12787">
                  <c:v>273.63026489999999</c:v>
                </c:pt>
                <c:pt idx="12788">
                  <c:v>273.61405510000003</c:v>
                </c:pt>
                <c:pt idx="12789">
                  <c:v>273.45811980000002</c:v>
                </c:pt>
                <c:pt idx="12790">
                  <c:v>273.38320750000003</c:v>
                </c:pt>
                <c:pt idx="12791">
                  <c:v>273.7097468</c:v>
                </c:pt>
                <c:pt idx="12792">
                  <c:v>273.64262600000001</c:v>
                </c:pt>
                <c:pt idx="12793">
                  <c:v>273.5800236</c:v>
                </c:pt>
                <c:pt idx="12794">
                  <c:v>273.49691100000001</c:v>
                </c:pt>
                <c:pt idx="12795">
                  <c:v>273.56985320000001</c:v>
                </c:pt>
                <c:pt idx="12796">
                  <c:v>273.49064419999996</c:v>
                </c:pt>
                <c:pt idx="12797">
                  <c:v>273.61787770000001</c:v>
                </c:pt>
                <c:pt idx="12798">
                  <c:v>273.56740510000003</c:v>
                </c:pt>
                <c:pt idx="12799">
                  <c:v>273.86541160000002</c:v>
                </c:pt>
                <c:pt idx="12800">
                  <c:v>273.73499720000001</c:v>
                </c:pt>
                <c:pt idx="12801">
                  <c:v>273.80977230000002</c:v>
                </c:pt>
                <c:pt idx="12802">
                  <c:v>273.73657739999999</c:v>
                </c:pt>
                <c:pt idx="12803">
                  <c:v>273.8120672</c:v>
                </c:pt>
                <c:pt idx="12804">
                  <c:v>273.78357299999999</c:v>
                </c:pt>
                <c:pt idx="12805">
                  <c:v>273.56505870000001</c:v>
                </c:pt>
                <c:pt idx="12806">
                  <c:v>273.65634789999996</c:v>
                </c:pt>
                <c:pt idx="12807">
                  <c:v>273.9819531</c:v>
                </c:pt>
                <c:pt idx="12808">
                  <c:v>273.73128560000004</c:v>
                </c:pt>
                <c:pt idx="12809">
                  <c:v>273.49238680000002</c:v>
                </c:pt>
                <c:pt idx="12810">
                  <c:v>273.62545360000001</c:v>
                </c:pt>
                <c:pt idx="12811">
                  <c:v>273.75519260000004</c:v>
                </c:pt>
                <c:pt idx="12812">
                  <c:v>273.62873710000002</c:v>
                </c:pt>
                <c:pt idx="12813">
                  <c:v>273.49143319999996</c:v>
                </c:pt>
                <c:pt idx="12814">
                  <c:v>273.79953819999997</c:v>
                </c:pt>
                <c:pt idx="12815">
                  <c:v>273.76952339999997</c:v>
                </c:pt>
                <c:pt idx="12816">
                  <c:v>273.66566989999995</c:v>
                </c:pt>
                <c:pt idx="12817">
                  <c:v>273.8410902</c:v>
                </c:pt>
                <c:pt idx="12818">
                  <c:v>274.17904780000003</c:v>
                </c:pt>
                <c:pt idx="12819">
                  <c:v>274.11116550000003</c:v>
                </c:pt>
                <c:pt idx="12820">
                  <c:v>273.93324460000002</c:v>
                </c:pt>
                <c:pt idx="12821">
                  <c:v>273.78740519999997</c:v>
                </c:pt>
                <c:pt idx="12822">
                  <c:v>273.35056210000005</c:v>
                </c:pt>
                <c:pt idx="12823">
                  <c:v>273.61370299999999</c:v>
                </c:pt>
                <c:pt idx="12824">
                  <c:v>273.45878060000001</c:v>
                </c:pt>
                <c:pt idx="12825">
                  <c:v>273.51540189999997</c:v>
                </c:pt>
                <c:pt idx="12826">
                  <c:v>273.99550549999998</c:v>
                </c:pt>
                <c:pt idx="12827">
                  <c:v>274.13200719999998</c:v>
                </c:pt>
                <c:pt idx="12828">
                  <c:v>274.2668711</c:v>
                </c:pt>
                <c:pt idx="12829">
                  <c:v>274.05559529999999</c:v>
                </c:pt>
                <c:pt idx="12830">
                  <c:v>274.22056460000005</c:v>
                </c:pt>
                <c:pt idx="12831">
                  <c:v>274.15296060000003</c:v>
                </c:pt>
                <c:pt idx="12832">
                  <c:v>274.44837719999998</c:v>
                </c:pt>
                <c:pt idx="12833">
                  <c:v>274.80378939999997</c:v>
                </c:pt>
                <c:pt idx="12834">
                  <c:v>274.68285980000002</c:v>
                </c:pt>
                <c:pt idx="12835">
                  <c:v>274.47816289999997</c:v>
                </c:pt>
                <c:pt idx="12836">
                  <c:v>274.46181869999998</c:v>
                </c:pt>
                <c:pt idx="12837">
                  <c:v>274.49047910000002</c:v>
                </c:pt>
                <c:pt idx="12838">
                  <c:v>274.38574619999997</c:v>
                </c:pt>
                <c:pt idx="12839">
                  <c:v>274.68932130000002</c:v>
                </c:pt>
                <c:pt idx="12840">
                  <c:v>274.62536569999997</c:v>
                </c:pt>
                <c:pt idx="12841">
                  <c:v>274.66090960000002</c:v>
                </c:pt>
                <c:pt idx="12842">
                  <c:v>274.39758499999999</c:v>
                </c:pt>
                <c:pt idx="12843">
                  <c:v>274.51609260000004</c:v>
                </c:pt>
                <c:pt idx="12844">
                  <c:v>274.70884969999997</c:v>
                </c:pt>
                <c:pt idx="12845">
                  <c:v>274.5556272</c:v>
                </c:pt>
                <c:pt idx="12846">
                  <c:v>274.58893449999999</c:v>
                </c:pt>
                <c:pt idx="12847">
                  <c:v>274.91783119999997</c:v>
                </c:pt>
                <c:pt idx="12848">
                  <c:v>274.87617010000002</c:v>
                </c:pt>
                <c:pt idx="12849">
                  <c:v>274.72452850000002</c:v>
                </c:pt>
                <c:pt idx="12850">
                  <c:v>274.92194810000001</c:v>
                </c:pt>
                <c:pt idx="12851">
                  <c:v>274.9554584</c:v>
                </c:pt>
                <c:pt idx="12852">
                  <c:v>275.2246184</c:v>
                </c:pt>
                <c:pt idx="12853">
                  <c:v>275.27319939999995</c:v>
                </c:pt>
                <c:pt idx="12854">
                  <c:v>275.20835639999996</c:v>
                </c:pt>
                <c:pt idx="12855">
                  <c:v>275.2409103</c:v>
                </c:pt>
                <c:pt idx="12856">
                  <c:v>275.07280360000004</c:v>
                </c:pt>
                <c:pt idx="12857">
                  <c:v>275.12431219999996</c:v>
                </c:pt>
                <c:pt idx="12858">
                  <c:v>275.44064450000002</c:v>
                </c:pt>
                <c:pt idx="12859">
                  <c:v>275.3275782</c:v>
                </c:pt>
                <c:pt idx="12860">
                  <c:v>274.95023360000005</c:v>
                </c:pt>
                <c:pt idx="12861">
                  <c:v>274.78724689999996</c:v>
                </c:pt>
                <c:pt idx="12862">
                  <c:v>274.94829580000004</c:v>
                </c:pt>
                <c:pt idx="12863">
                  <c:v>275.0754882</c:v>
                </c:pt>
                <c:pt idx="12864">
                  <c:v>275.30581589999997</c:v>
                </c:pt>
                <c:pt idx="12865">
                  <c:v>275.46332460000002</c:v>
                </c:pt>
                <c:pt idx="12866">
                  <c:v>275.51030739999999</c:v>
                </c:pt>
                <c:pt idx="12867">
                  <c:v>275.66028689999996</c:v>
                </c:pt>
                <c:pt idx="12868">
                  <c:v>275.45191139999997</c:v>
                </c:pt>
                <c:pt idx="12869">
                  <c:v>275.20441080000001</c:v>
                </c:pt>
                <c:pt idx="12870">
                  <c:v>274.9550539</c:v>
                </c:pt>
                <c:pt idx="12871">
                  <c:v>275.24064720000001</c:v>
                </c:pt>
                <c:pt idx="12872">
                  <c:v>275.33047749999997</c:v>
                </c:pt>
                <c:pt idx="12873">
                  <c:v>275.25747639999997</c:v>
                </c:pt>
                <c:pt idx="12874">
                  <c:v>275.55473849999998</c:v>
                </c:pt>
                <c:pt idx="12875">
                  <c:v>275.72217969999997</c:v>
                </c:pt>
                <c:pt idx="12876">
                  <c:v>275.46106889999999</c:v>
                </c:pt>
                <c:pt idx="12877">
                  <c:v>275.43633010000002</c:v>
                </c:pt>
                <c:pt idx="12878">
                  <c:v>275.53242139999998</c:v>
                </c:pt>
                <c:pt idx="12879">
                  <c:v>275.55456910000004</c:v>
                </c:pt>
                <c:pt idx="12880">
                  <c:v>274.96998410000003</c:v>
                </c:pt>
                <c:pt idx="12881">
                  <c:v>275.2625031</c:v>
                </c:pt>
                <c:pt idx="12882">
                  <c:v>275.43715800000001</c:v>
                </c:pt>
                <c:pt idx="12883">
                  <c:v>275.49338460000001</c:v>
                </c:pt>
                <c:pt idx="12884">
                  <c:v>275.418972</c:v>
                </c:pt>
                <c:pt idx="12885">
                  <c:v>275.41317680000003</c:v>
                </c:pt>
                <c:pt idx="12886">
                  <c:v>275.51599850000002</c:v>
                </c:pt>
                <c:pt idx="12887">
                  <c:v>275.55225689999997</c:v>
                </c:pt>
                <c:pt idx="12888">
                  <c:v>275.45346560000002</c:v>
                </c:pt>
                <c:pt idx="12889">
                  <c:v>275.43402630000003</c:v>
                </c:pt>
                <c:pt idx="12890">
                  <c:v>275.57479280000001</c:v>
                </c:pt>
                <c:pt idx="12891">
                  <c:v>275.7565649</c:v>
                </c:pt>
                <c:pt idx="12892">
                  <c:v>275.56905819999997</c:v>
                </c:pt>
                <c:pt idx="12893">
                  <c:v>275.31566319999996</c:v>
                </c:pt>
                <c:pt idx="12894">
                  <c:v>275.76632319999999</c:v>
                </c:pt>
                <c:pt idx="12895">
                  <c:v>275.83419249999997</c:v>
                </c:pt>
                <c:pt idx="12896">
                  <c:v>275.47859399999999</c:v>
                </c:pt>
                <c:pt idx="12897">
                  <c:v>275.57690289999999</c:v>
                </c:pt>
                <c:pt idx="12898">
                  <c:v>276.1468787</c:v>
                </c:pt>
                <c:pt idx="12899">
                  <c:v>275.73290120000001</c:v>
                </c:pt>
                <c:pt idx="12900">
                  <c:v>275.97179779999999</c:v>
                </c:pt>
                <c:pt idx="12901">
                  <c:v>275.97842530000003</c:v>
                </c:pt>
                <c:pt idx="12902">
                  <c:v>276.055881</c:v>
                </c:pt>
                <c:pt idx="12903">
                  <c:v>276.1963619</c:v>
                </c:pt>
                <c:pt idx="12904">
                  <c:v>275.94571380000002</c:v>
                </c:pt>
                <c:pt idx="12905">
                  <c:v>275.78494569999998</c:v>
                </c:pt>
                <c:pt idx="12906">
                  <c:v>276.03133650000001</c:v>
                </c:pt>
                <c:pt idx="12907">
                  <c:v>275.8121835</c:v>
                </c:pt>
                <c:pt idx="12908">
                  <c:v>276.01755710000003</c:v>
                </c:pt>
                <c:pt idx="12909">
                  <c:v>276.37045410000002</c:v>
                </c:pt>
                <c:pt idx="12910">
                  <c:v>276.38794589999998</c:v>
                </c:pt>
                <c:pt idx="12911">
                  <c:v>276.55122660000001</c:v>
                </c:pt>
                <c:pt idx="12912">
                  <c:v>276.54682869999999</c:v>
                </c:pt>
                <c:pt idx="12913">
                  <c:v>276.59399280000002</c:v>
                </c:pt>
                <c:pt idx="12914">
                  <c:v>276.68284119999998</c:v>
                </c:pt>
                <c:pt idx="12915">
                  <c:v>276.7580274</c:v>
                </c:pt>
                <c:pt idx="12916">
                  <c:v>276.68963130000003</c:v>
                </c:pt>
                <c:pt idx="12917">
                  <c:v>276.76000089999997</c:v>
                </c:pt>
                <c:pt idx="12918">
                  <c:v>276.7338585</c:v>
                </c:pt>
                <c:pt idx="12919">
                  <c:v>276.74954630000002</c:v>
                </c:pt>
                <c:pt idx="12920">
                  <c:v>276.89673920000001</c:v>
                </c:pt>
                <c:pt idx="12921">
                  <c:v>277.18031689999998</c:v>
                </c:pt>
                <c:pt idx="12922">
                  <c:v>277.41692460000002</c:v>
                </c:pt>
                <c:pt idx="12923">
                  <c:v>277.22082030000001</c:v>
                </c:pt>
                <c:pt idx="12924">
                  <c:v>276.89246050000003</c:v>
                </c:pt>
                <c:pt idx="12925">
                  <c:v>277.22054610000004</c:v>
                </c:pt>
                <c:pt idx="12926">
                  <c:v>276.8744719</c:v>
                </c:pt>
                <c:pt idx="12927">
                  <c:v>276.85187020000001</c:v>
                </c:pt>
                <c:pt idx="12928">
                  <c:v>277.21250750000002</c:v>
                </c:pt>
                <c:pt idx="12929">
                  <c:v>277.37797639999997</c:v>
                </c:pt>
                <c:pt idx="12930">
                  <c:v>277.27084250000001</c:v>
                </c:pt>
                <c:pt idx="12931">
                  <c:v>277.65882950000002</c:v>
                </c:pt>
                <c:pt idx="12932">
                  <c:v>277.50963350000001</c:v>
                </c:pt>
                <c:pt idx="12933">
                  <c:v>277.43439280000001</c:v>
                </c:pt>
                <c:pt idx="12934">
                  <c:v>277.08531410000001</c:v>
                </c:pt>
                <c:pt idx="12935">
                  <c:v>276.83786780000003</c:v>
                </c:pt>
                <c:pt idx="12936">
                  <c:v>276.84808800000002</c:v>
                </c:pt>
                <c:pt idx="12937">
                  <c:v>276.74895199999997</c:v>
                </c:pt>
                <c:pt idx="12938">
                  <c:v>276.739621</c:v>
                </c:pt>
                <c:pt idx="12939">
                  <c:v>276.8838121</c:v>
                </c:pt>
                <c:pt idx="12940">
                  <c:v>276.78517149999999</c:v>
                </c:pt>
                <c:pt idx="12941">
                  <c:v>276.79595460000002</c:v>
                </c:pt>
                <c:pt idx="12942">
                  <c:v>277.31706389999999</c:v>
                </c:pt>
                <c:pt idx="12943">
                  <c:v>277.15070320000001</c:v>
                </c:pt>
                <c:pt idx="12944">
                  <c:v>277.10519860000005</c:v>
                </c:pt>
                <c:pt idx="12945">
                  <c:v>277.33574599999997</c:v>
                </c:pt>
                <c:pt idx="12946">
                  <c:v>277.34839749999998</c:v>
                </c:pt>
                <c:pt idx="12947">
                  <c:v>277.47374689999998</c:v>
                </c:pt>
                <c:pt idx="12948">
                  <c:v>277.57352760000003</c:v>
                </c:pt>
                <c:pt idx="12949">
                  <c:v>277.90947360000001</c:v>
                </c:pt>
                <c:pt idx="12950">
                  <c:v>277.968546</c:v>
                </c:pt>
                <c:pt idx="12951">
                  <c:v>277.52679719999998</c:v>
                </c:pt>
                <c:pt idx="12952">
                  <c:v>277.58874639999999</c:v>
                </c:pt>
                <c:pt idx="12953">
                  <c:v>277.62150210000004</c:v>
                </c:pt>
                <c:pt idx="12954">
                  <c:v>277.96415280000002</c:v>
                </c:pt>
                <c:pt idx="12955">
                  <c:v>277.527154</c:v>
                </c:pt>
                <c:pt idx="12956">
                  <c:v>277.70651710000004</c:v>
                </c:pt>
                <c:pt idx="12957">
                  <c:v>277.47422719999997</c:v>
                </c:pt>
                <c:pt idx="12958">
                  <c:v>277.4621343</c:v>
                </c:pt>
                <c:pt idx="12959">
                  <c:v>277.48196489999998</c:v>
                </c:pt>
                <c:pt idx="12960">
                  <c:v>277.54790589999999</c:v>
                </c:pt>
                <c:pt idx="12961">
                  <c:v>277.46596699999998</c:v>
                </c:pt>
                <c:pt idx="12962">
                  <c:v>277.48141560000005</c:v>
                </c:pt>
                <c:pt idx="12963">
                  <c:v>277.55096680000003</c:v>
                </c:pt>
                <c:pt idx="12964">
                  <c:v>277.69948579999999</c:v>
                </c:pt>
                <c:pt idx="12965">
                  <c:v>277.36009360000003</c:v>
                </c:pt>
                <c:pt idx="12966">
                  <c:v>277.19391780000001</c:v>
                </c:pt>
                <c:pt idx="12967">
                  <c:v>277.399293</c:v>
                </c:pt>
                <c:pt idx="12968">
                  <c:v>277.30670320000002</c:v>
                </c:pt>
                <c:pt idx="12969">
                  <c:v>277.52452749999998</c:v>
                </c:pt>
                <c:pt idx="12970">
                  <c:v>277.17428280000001</c:v>
                </c:pt>
                <c:pt idx="12971">
                  <c:v>277.46801569999997</c:v>
                </c:pt>
                <c:pt idx="12972">
                  <c:v>277.51062739999998</c:v>
                </c:pt>
                <c:pt idx="12973">
                  <c:v>277.0559336</c:v>
                </c:pt>
                <c:pt idx="12974">
                  <c:v>277.49327669999997</c:v>
                </c:pt>
                <c:pt idx="12975">
                  <c:v>277.18415579999998</c:v>
                </c:pt>
                <c:pt idx="12976">
                  <c:v>277.39285310000002</c:v>
                </c:pt>
                <c:pt idx="12977">
                  <c:v>277.53732339999999</c:v>
                </c:pt>
                <c:pt idx="12978">
                  <c:v>277.76596929999999</c:v>
                </c:pt>
                <c:pt idx="12979">
                  <c:v>277.9763198</c:v>
                </c:pt>
                <c:pt idx="12980">
                  <c:v>278.14701769999999</c:v>
                </c:pt>
                <c:pt idx="12981">
                  <c:v>278.4499237</c:v>
                </c:pt>
                <c:pt idx="12982">
                  <c:v>277.8979564</c:v>
                </c:pt>
                <c:pt idx="12983">
                  <c:v>278.19664169999999</c:v>
                </c:pt>
                <c:pt idx="12984">
                  <c:v>278.02702360000001</c:v>
                </c:pt>
                <c:pt idx="12985">
                  <c:v>278.35747510000004</c:v>
                </c:pt>
                <c:pt idx="12986">
                  <c:v>277.63906700000001</c:v>
                </c:pt>
                <c:pt idx="12987">
                  <c:v>277.74758869999999</c:v>
                </c:pt>
                <c:pt idx="12988">
                  <c:v>278.21093100000002</c:v>
                </c:pt>
                <c:pt idx="12989">
                  <c:v>278.25235289999995</c:v>
                </c:pt>
                <c:pt idx="12990">
                  <c:v>277.77104810000003</c:v>
                </c:pt>
                <c:pt idx="12991">
                  <c:v>277.8835004</c:v>
                </c:pt>
                <c:pt idx="12992">
                  <c:v>278.08577600000001</c:v>
                </c:pt>
                <c:pt idx="12993">
                  <c:v>278.16456239999997</c:v>
                </c:pt>
                <c:pt idx="12994">
                  <c:v>278.21277270000002</c:v>
                </c:pt>
                <c:pt idx="12995">
                  <c:v>278.04132439999995</c:v>
                </c:pt>
                <c:pt idx="12996">
                  <c:v>278.14361789999998</c:v>
                </c:pt>
                <c:pt idx="12997">
                  <c:v>278.11639410000004</c:v>
                </c:pt>
                <c:pt idx="12998">
                  <c:v>277.96654080000002</c:v>
                </c:pt>
                <c:pt idx="12999">
                  <c:v>277.81034599999998</c:v>
                </c:pt>
                <c:pt idx="13000">
                  <c:v>277.83883969999999</c:v>
                </c:pt>
                <c:pt idx="13001">
                  <c:v>278.38306739999996</c:v>
                </c:pt>
                <c:pt idx="13002">
                  <c:v>278.46283539999996</c:v>
                </c:pt>
                <c:pt idx="13003">
                  <c:v>278.62819580000001</c:v>
                </c:pt>
                <c:pt idx="13004">
                  <c:v>278.36764869999996</c:v>
                </c:pt>
                <c:pt idx="13005">
                  <c:v>278.3791056</c:v>
                </c:pt>
                <c:pt idx="13006">
                  <c:v>278.52163080000003</c:v>
                </c:pt>
                <c:pt idx="13007">
                  <c:v>278.32491730000004</c:v>
                </c:pt>
                <c:pt idx="13008">
                  <c:v>277.9881517</c:v>
                </c:pt>
                <c:pt idx="13009">
                  <c:v>278.26728880000002</c:v>
                </c:pt>
                <c:pt idx="13010">
                  <c:v>278.52558239999996</c:v>
                </c:pt>
                <c:pt idx="13011">
                  <c:v>278.39731989999996</c:v>
                </c:pt>
                <c:pt idx="13012">
                  <c:v>278.39716010000001</c:v>
                </c:pt>
                <c:pt idx="13013">
                  <c:v>278.64958899999999</c:v>
                </c:pt>
                <c:pt idx="13014">
                  <c:v>278.50155589999997</c:v>
                </c:pt>
                <c:pt idx="13015">
                  <c:v>278.5713677</c:v>
                </c:pt>
                <c:pt idx="13016">
                  <c:v>278.16476869999997</c:v>
                </c:pt>
                <c:pt idx="13017">
                  <c:v>278.11415</c:v>
                </c:pt>
                <c:pt idx="13018">
                  <c:v>278.40480610000003</c:v>
                </c:pt>
                <c:pt idx="13019">
                  <c:v>278.47469710000001</c:v>
                </c:pt>
                <c:pt idx="13020">
                  <c:v>278.53243129999998</c:v>
                </c:pt>
                <c:pt idx="13021">
                  <c:v>278.72124969999999</c:v>
                </c:pt>
                <c:pt idx="13022">
                  <c:v>278.9383929</c:v>
                </c:pt>
                <c:pt idx="13023">
                  <c:v>278.53665969999997</c:v>
                </c:pt>
                <c:pt idx="13024">
                  <c:v>278.3594296</c:v>
                </c:pt>
                <c:pt idx="13025">
                  <c:v>278.6931634</c:v>
                </c:pt>
                <c:pt idx="13026">
                  <c:v>278.80466960000001</c:v>
                </c:pt>
                <c:pt idx="13027">
                  <c:v>278.8531175</c:v>
                </c:pt>
                <c:pt idx="13028">
                  <c:v>279.04122180000002</c:v>
                </c:pt>
                <c:pt idx="13029">
                  <c:v>279.02956339999997</c:v>
                </c:pt>
                <c:pt idx="13030">
                  <c:v>278.94423689999996</c:v>
                </c:pt>
                <c:pt idx="13031">
                  <c:v>278.81550519999996</c:v>
                </c:pt>
                <c:pt idx="13032">
                  <c:v>278.84995219999996</c:v>
                </c:pt>
                <c:pt idx="13033">
                  <c:v>278.75890880000003</c:v>
                </c:pt>
                <c:pt idx="13034">
                  <c:v>278.72220319999997</c:v>
                </c:pt>
                <c:pt idx="13035">
                  <c:v>278.64742489999998</c:v>
                </c:pt>
                <c:pt idx="13036">
                  <c:v>278.58565980000003</c:v>
                </c:pt>
                <c:pt idx="13037">
                  <c:v>278.64633989999999</c:v>
                </c:pt>
                <c:pt idx="13038">
                  <c:v>278.7745663</c:v>
                </c:pt>
                <c:pt idx="13039">
                  <c:v>278.55238880000002</c:v>
                </c:pt>
                <c:pt idx="13040">
                  <c:v>278.99365330000001</c:v>
                </c:pt>
                <c:pt idx="13041">
                  <c:v>278.53392430000002</c:v>
                </c:pt>
                <c:pt idx="13042">
                  <c:v>279.02971180000003</c:v>
                </c:pt>
                <c:pt idx="13043">
                  <c:v>279.29412389999999</c:v>
                </c:pt>
                <c:pt idx="13044">
                  <c:v>279.32100110000005</c:v>
                </c:pt>
                <c:pt idx="13045">
                  <c:v>278.99869230000002</c:v>
                </c:pt>
                <c:pt idx="13046">
                  <c:v>279.1391337</c:v>
                </c:pt>
                <c:pt idx="13047">
                  <c:v>279.030146</c:v>
                </c:pt>
                <c:pt idx="13048">
                  <c:v>278.94920630000001</c:v>
                </c:pt>
                <c:pt idx="13049">
                  <c:v>279.3675126</c:v>
                </c:pt>
                <c:pt idx="13050">
                  <c:v>279.04657630000003</c:v>
                </c:pt>
                <c:pt idx="13051">
                  <c:v>279.6940037</c:v>
                </c:pt>
                <c:pt idx="13052">
                  <c:v>279.79948869999998</c:v>
                </c:pt>
                <c:pt idx="13053">
                  <c:v>279.69276739999998</c:v>
                </c:pt>
                <c:pt idx="13054">
                  <c:v>279.29152049999999</c:v>
                </c:pt>
                <c:pt idx="13055">
                  <c:v>279.16111789999997</c:v>
                </c:pt>
                <c:pt idx="13056">
                  <c:v>278.83540819999996</c:v>
                </c:pt>
                <c:pt idx="13057">
                  <c:v>279.30939339999998</c:v>
                </c:pt>
                <c:pt idx="13058">
                  <c:v>279.13621519999998</c:v>
                </c:pt>
                <c:pt idx="13059">
                  <c:v>279.00914039999998</c:v>
                </c:pt>
                <c:pt idx="13060">
                  <c:v>279.05887110000003</c:v>
                </c:pt>
                <c:pt idx="13061">
                  <c:v>279.35287069999998</c:v>
                </c:pt>
                <c:pt idx="13062">
                  <c:v>279.0413648</c:v>
                </c:pt>
                <c:pt idx="13063">
                  <c:v>279.11054969999998</c:v>
                </c:pt>
                <c:pt idx="13064">
                  <c:v>279.04446389999998</c:v>
                </c:pt>
                <c:pt idx="13065">
                  <c:v>278.97106310000004</c:v>
                </c:pt>
                <c:pt idx="13066">
                  <c:v>279.39437219999996</c:v>
                </c:pt>
                <c:pt idx="13067">
                  <c:v>279.48647080000001</c:v>
                </c:pt>
                <c:pt idx="13068">
                  <c:v>279.12940900000001</c:v>
                </c:pt>
                <c:pt idx="13069">
                  <c:v>279.26139000000001</c:v>
                </c:pt>
                <c:pt idx="13070">
                  <c:v>279.17619680000001</c:v>
                </c:pt>
                <c:pt idx="13071">
                  <c:v>279.26810139999998</c:v>
                </c:pt>
                <c:pt idx="13072">
                  <c:v>279.22138860000001</c:v>
                </c:pt>
                <c:pt idx="13073">
                  <c:v>279.47639560000005</c:v>
                </c:pt>
                <c:pt idx="13074">
                  <c:v>279.527399</c:v>
                </c:pt>
                <c:pt idx="13075">
                  <c:v>279.64907460000001</c:v>
                </c:pt>
                <c:pt idx="13076">
                  <c:v>280.02869389999995</c:v>
                </c:pt>
                <c:pt idx="13077">
                  <c:v>279.84004950000002</c:v>
                </c:pt>
                <c:pt idx="13078">
                  <c:v>279.41957489999999</c:v>
                </c:pt>
                <c:pt idx="13079">
                  <c:v>279.46776</c:v>
                </c:pt>
                <c:pt idx="13080">
                  <c:v>279.32027619999997</c:v>
                </c:pt>
                <c:pt idx="13081">
                  <c:v>279.21414299999998</c:v>
                </c:pt>
                <c:pt idx="13082">
                  <c:v>279.54697970000001</c:v>
                </c:pt>
                <c:pt idx="13083">
                  <c:v>279.62551539999998</c:v>
                </c:pt>
                <c:pt idx="13084">
                  <c:v>279.78409329999999</c:v>
                </c:pt>
                <c:pt idx="13085">
                  <c:v>279.63285289999999</c:v>
                </c:pt>
                <c:pt idx="13086">
                  <c:v>279.66769339999996</c:v>
                </c:pt>
                <c:pt idx="13087">
                  <c:v>279.52015069999999</c:v>
                </c:pt>
                <c:pt idx="13088">
                  <c:v>279.64862479999999</c:v>
                </c:pt>
                <c:pt idx="13089">
                  <c:v>280.20963380000001</c:v>
                </c:pt>
                <c:pt idx="13090">
                  <c:v>280.25641610000002</c:v>
                </c:pt>
                <c:pt idx="13091">
                  <c:v>280.08707889999999</c:v>
                </c:pt>
                <c:pt idx="13092">
                  <c:v>280.15584210000003</c:v>
                </c:pt>
                <c:pt idx="13093">
                  <c:v>280.2390575</c:v>
                </c:pt>
                <c:pt idx="13094">
                  <c:v>280.13433830000002</c:v>
                </c:pt>
                <c:pt idx="13095">
                  <c:v>280.16759919999998</c:v>
                </c:pt>
                <c:pt idx="13096">
                  <c:v>279.79587910000004</c:v>
                </c:pt>
                <c:pt idx="13097">
                  <c:v>279.86227410000004</c:v>
                </c:pt>
                <c:pt idx="13098">
                  <c:v>280.18214449999999</c:v>
                </c:pt>
                <c:pt idx="13099">
                  <c:v>279.9260367</c:v>
                </c:pt>
                <c:pt idx="13100">
                  <c:v>280.02935350000001</c:v>
                </c:pt>
                <c:pt idx="13101">
                  <c:v>280.01859489999998</c:v>
                </c:pt>
                <c:pt idx="13102">
                  <c:v>280.12385489999997</c:v>
                </c:pt>
                <c:pt idx="13103">
                  <c:v>280.3598417</c:v>
                </c:pt>
                <c:pt idx="13104">
                  <c:v>280.26910229999999</c:v>
                </c:pt>
                <c:pt idx="13105">
                  <c:v>280.19579019999998</c:v>
                </c:pt>
                <c:pt idx="13106">
                  <c:v>280.34175419999997</c:v>
                </c:pt>
                <c:pt idx="13107">
                  <c:v>280.82553519999999</c:v>
                </c:pt>
                <c:pt idx="13108">
                  <c:v>280.34673580000003</c:v>
                </c:pt>
                <c:pt idx="13109">
                  <c:v>280.0460769</c:v>
                </c:pt>
                <c:pt idx="13110">
                  <c:v>280.31815360000002</c:v>
                </c:pt>
                <c:pt idx="13111">
                  <c:v>280.03145619999998</c:v>
                </c:pt>
                <c:pt idx="13112">
                  <c:v>280.27219030000003</c:v>
                </c:pt>
                <c:pt idx="13113">
                  <c:v>280.48308230000004</c:v>
                </c:pt>
                <c:pt idx="13114">
                  <c:v>280.0542921</c:v>
                </c:pt>
                <c:pt idx="13115">
                  <c:v>280.4650302</c:v>
                </c:pt>
                <c:pt idx="13116">
                  <c:v>280.0320658</c:v>
                </c:pt>
                <c:pt idx="13117">
                  <c:v>280.20455880000003</c:v>
                </c:pt>
                <c:pt idx="13118">
                  <c:v>280.51375849999999</c:v>
                </c:pt>
                <c:pt idx="13119">
                  <c:v>280.74673999999999</c:v>
                </c:pt>
                <c:pt idx="13120">
                  <c:v>280.99025869999997</c:v>
                </c:pt>
                <c:pt idx="13121">
                  <c:v>281.1434711</c:v>
                </c:pt>
                <c:pt idx="13122">
                  <c:v>281.19528600000001</c:v>
                </c:pt>
                <c:pt idx="13123">
                  <c:v>281.27599249999997</c:v>
                </c:pt>
                <c:pt idx="13124">
                  <c:v>281.25610110000002</c:v>
                </c:pt>
                <c:pt idx="13125">
                  <c:v>280.63102400000002</c:v>
                </c:pt>
                <c:pt idx="13126">
                  <c:v>280.572136</c:v>
                </c:pt>
                <c:pt idx="13127">
                  <c:v>280.6324735</c:v>
                </c:pt>
                <c:pt idx="13128">
                  <c:v>280.52835069999998</c:v>
                </c:pt>
                <c:pt idx="13129">
                  <c:v>280.50751460000004</c:v>
                </c:pt>
                <c:pt idx="13130">
                  <c:v>280.74159960000003</c:v>
                </c:pt>
                <c:pt idx="13131">
                  <c:v>280.91822630000001</c:v>
                </c:pt>
                <c:pt idx="13132">
                  <c:v>281.13780889999998</c:v>
                </c:pt>
                <c:pt idx="13133">
                  <c:v>280.79349150000002</c:v>
                </c:pt>
                <c:pt idx="13134">
                  <c:v>281.15864789999995</c:v>
                </c:pt>
                <c:pt idx="13135">
                  <c:v>280.97345000000001</c:v>
                </c:pt>
                <c:pt idx="13136">
                  <c:v>280.95493160000001</c:v>
                </c:pt>
                <c:pt idx="13137">
                  <c:v>281.05444069999999</c:v>
                </c:pt>
                <c:pt idx="13138">
                  <c:v>280.91896860000003</c:v>
                </c:pt>
                <c:pt idx="13139">
                  <c:v>280.8476205</c:v>
                </c:pt>
                <c:pt idx="13140">
                  <c:v>281.3099426</c:v>
                </c:pt>
                <c:pt idx="13141">
                  <c:v>281.39909789999996</c:v>
                </c:pt>
                <c:pt idx="13142">
                  <c:v>281.60216550000001</c:v>
                </c:pt>
                <c:pt idx="13143">
                  <c:v>281.66377460000001</c:v>
                </c:pt>
                <c:pt idx="13144">
                  <c:v>281.46823160000002</c:v>
                </c:pt>
                <c:pt idx="13145">
                  <c:v>281.50947080000003</c:v>
                </c:pt>
                <c:pt idx="13146">
                  <c:v>281.56255750000003</c:v>
                </c:pt>
                <c:pt idx="13147">
                  <c:v>281.59243029999999</c:v>
                </c:pt>
                <c:pt idx="13148">
                  <c:v>281.74658799999997</c:v>
                </c:pt>
                <c:pt idx="13149">
                  <c:v>281.22728739999997</c:v>
                </c:pt>
                <c:pt idx="13150">
                  <c:v>281.76040089999998</c:v>
                </c:pt>
                <c:pt idx="13151">
                  <c:v>281.84970119999997</c:v>
                </c:pt>
                <c:pt idx="13152">
                  <c:v>282.08353039999997</c:v>
                </c:pt>
                <c:pt idx="13153">
                  <c:v>281.54102130000001</c:v>
                </c:pt>
                <c:pt idx="13154">
                  <c:v>281.42858710000002</c:v>
                </c:pt>
                <c:pt idx="13155">
                  <c:v>281.594087</c:v>
                </c:pt>
                <c:pt idx="13156">
                  <c:v>281.76903439999995</c:v>
                </c:pt>
                <c:pt idx="13157">
                  <c:v>282.01917280000004</c:v>
                </c:pt>
                <c:pt idx="13158">
                  <c:v>281.98717479999999</c:v>
                </c:pt>
                <c:pt idx="13159">
                  <c:v>281.81868530000003</c:v>
                </c:pt>
                <c:pt idx="13160">
                  <c:v>281.9007459</c:v>
                </c:pt>
                <c:pt idx="13161">
                  <c:v>281.99172670000002</c:v>
                </c:pt>
                <c:pt idx="13162">
                  <c:v>281.97915639999997</c:v>
                </c:pt>
                <c:pt idx="13163">
                  <c:v>281.97049980000003</c:v>
                </c:pt>
                <c:pt idx="13164">
                  <c:v>281.76224230000003</c:v>
                </c:pt>
                <c:pt idx="13165">
                  <c:v>281.7772531</c:v>
                </c:pt>
                <c:pt idx="13166">
                  <c:v>282.27833329999999</c:v>
                </c:pt>
                <c:pt idx="13167">
                  <c:v>282.1436357</c:v>
                </c:pt>
                <c:pt idx="13168">
                  <c:v>282.28963689999995</c:v>
                </c:pt>
                <c:pt idx="13169">
                  <c:v>282.02062339999998</c:v>
                </c:pt>
                <c:pt idx="13170">
                  <c:v>281.83358830000003</c:v>
                </c:pt>
                <c:pt idx="13171">
                  <c:v>281.74048439999996</c:v>
                </c:pt>
                <c:pt idx="13172">
                  <c:v>281.773594</c:v>
                </c:pt>
                <c:pt idx="13173">
                  <c:v>281.82861200000002</c:v>
                </c:pt>
                <c:pt idx="13174">
                  <c:v>282.0173198</c:v>
                </c:pt>
                <c:pt idx="13175">
                  <c:v>282.27013579999999</c:v>
                </c:pt>
                <c:pt idx="13176">
                  <c:v>282.01853310000001</c:v>
                </c:pt>
                <c:pt idx="13177">
                  <c:v>282.16328770000001</c:v>
                </c:pt>
                <c:pt idx="13178">
                  <c:v>282.38428529999999</c:v>
                </c:pt>
                <c:pt idx="13179">
                  <c:v>282.41849060000004</c:v>
                </c:pt>
                <c:pt idx="13180">
                  <c:v>282.46589299999999</c:v>
                </c:pt>
                <c:pt idx="13181">
                  <c:v>282.88530830000002</c:v>
                </c:pt>
                <c:pt idx="13182">
                  <c:v>282.8709614</c:v>
                </c:pt>
                <c:pt idx="13183">
                  <c:v>282.69605150000001</c:v>
                </c:pt>
                <c:pt idx="13184">
                  <c:v>282.54387530000002</c:v>
                </c:pt>
                <c:pt idx="13185">
                  <c:v>282.42685539999997</c:v>
                </c:pt>
                <c:pt idx="13186">
                  <c:v>282.35472960000004</c:v>
                </c:pt>
                <c:pt idx="13187">
                  <c:v>282.72862260000005</c:v>
                </c:pt>
                <c:pt idx="13188">
                  <c:v>283.01899150000003</c:v>
                </c:pt>
                <c:pt idx="13189">
                  <c:v>283.40735639999997</c:v>
                </c:pt>
                <c:pt idx="13190">
                  <c:v>283.11758830000002</c:v>
                </c:pt>
                <c:pt idx="13191">
                  <c:v>282.91092600000002</c:v>
                </c:pt>
                <c:pt idx="13192">
                  <c:v>282.85369100000003</c:v>
                </c:pt>
                <c:pt idx="13193">
                  <c:v>282.73874239999998</c:v>
                </c:pt>
                <c:pt idx="13194">
                  <c:v>282.82142089999996</c:v>
                </c:pt>
                <c:pt idx="13195">
                  <c:v>282.98310139999995</c:v>
                </c:pt>
                <c:pt idx="13196">
                  <c:v>282.78792810000004</c:v>
                </c:pt>
                <c:pt idx="13197">
                  <c:v>282.54652639999995</c:v>
                </c:pt>
                <c:pt idx="13198">
                  <c:v>282.4939991</c:v>
                </c:pt>
                <c:pt idx="13199">
                  <c:v>282.54752080000003</c:v>
                </c:pt>
                <c:pt idx="13200">
                  <c:v>282.772043</c:v>
                </c:pt>
                <c:pt idx="13201">
                  <c:v>282.50476189999995</c:v>
                </c:pt>
                <c:pt idx="13202">
                  <c:v>282.31998760000005</c:v>
                </c:pt>
                <c:pt idx="13203">
                  <c:v>282.41225580000003</c:v>
                </c:pt>
                <c:pt idx="13204">
                  <c:v>282.45428229999999</c:v>
                </c:pt>
                <c:pt idx="13205">
                  <c:v>282.56346630000002</c:v>
                </c:pt>
                <c:pt idx="13206">
                  <c:v>282.42848069999997</c:v>
                </c:pt>
                <c:pt idx="13207">
                  <c:v>282.53693439999995</c:v>
                </c:pt>
                <c:pt idx="13208">
                  <c:v>282.74575910000004</c:v>
                </c:pt>
                <c:pt idx="13209">
                  <c:v>282.08564869999998</c:v>
                </c:pt>
                <c:pt idx="13210">
                  <c:v>281.93383439999997</c:v>
                </c:pt>
                <c:pt idx="13211">
                  <c:v>282.33602400000001</c:v>
                </c:pt>
                <c:pt idx="13212">
                  <c:v>282.42820999999998</c:v>
                </c:pt>
                <c:pt idx="13213">
                  <c:v>282.96535389999997</c:v>
                </c:pt>
                <c:pt idx="13214">
                  <c:v>282.58021580000002</c:v>
                </c:pt>
                <c:pt idx="13215">
                  <c:v>282.38431070000001</c:v>
                </c:pt>
                <c:pt idx="13216">
                  <c:v>282.61274710000004</c:v>
                </c:pt>
                <c:pt idx="13217">
                  <c:v>282.52293310000005</c:v>
                </c:pt>
                <c:pt idx="13218">
                  <c:v>282.16577039999999</c:v>
                </c:pt>
                <c:pt idx="13219">
                  <c:v>282.26075839999999</c:v>
                </c:pt>
                <c:pt idx="13220">
                  <c:v>282.71310469999997</c:v>
                </c:pt>
                <c:pt idx="13221">
                  <c:v>282.63275770000001</c:v>
                </c:pt>
                <c:pt idx="13222">
                  <c:v>282.60534510000002</c:v>
                </c:pt>
                <c:pt idx="13223">
                  <c:v>282.83547800000002</c:v>
                </c:pt>
                <c:pt idx="13224">
                  <c:v>282.69620210000005</c:v>
                </c:pt>
                <c:pt idx="13225">
                  <c:v>282.66252630000002</c:v>
                </c:pt>
                <c:pt idx="13226">
                  <c:v>282.84996589999997</c:v>
                </c:pt>
                <c:pt idx="13227">
                  <c:v>282.64029599999998</c:v>
                </c:pt>
                <c:pt idx="13228">
                  <c:v>282.99597449999999</c:v>
                </c:pt>
                <c:pt idx="13229">
                  <c:v>282.64855829999999</c:v>
                </c:pt>
                <c:pt idx="13230">
                  <c:v>282.98395219999998</c:v>
                </c:pt>
                <c:pt idx="13231">
                  <c:v>283.08702950000003</c:v>
                </c:pt>
                <c:pt idx="13232">
                  <c:v>283.06812410000003</c:v>
                </c:pt>
                <c:pt idx="13233">
                  <c:v>282.99097619999998</c:v>
                </c:pt>
                <c:pt idx="13234">
                  <c:v>283.18169180000001</c:v>
                </c:pt>
                <c:pt idx="13235">
                  <c:v>283.34248000000002</c:v>
                </c:pt>
                <c:pt idx="13236">
                  <c:v>283.52344219999998</c:v>
                </c:pt>
                <c:pt idx="13237">
                  <c:v>282.79318660000001</c:v>
                </c:pt>
                <c:pt idx="13238">
                  <c:v>282.96608889999999</c:v>
                </c:pt>
                <c:pt idx="13239">
                  <c:v>283.02836050000002</c:v>
                </c:pt>
                <c:pt idx="13240">
                  <c:v>283.11796019999997</c:v>
                </c:pt>
                <c:pt idx="13241">
                  <c:v>282.8283247</c:v>
                </c:pt>
                <c:pt idx="13242">
                  <c:v>282.65116019999999</c:v>
                </c:pt>
                <c:pt idx="13243">
                  <c:v>283.03286969999999</c:v>
                </c:pt>
                <c:pt idx="13244">
                  <c:v>282.97943350000003</c:v>
                </c:pt>
                <c:pt idx="13245">
                  <c:v>283.10831730000001</c:v>
                </c:pt>
                <c:pt idx="13246">
                  <c:v>283.23915479999999</c:v>
                </c:pt>
                <c:pt idx="13247">
                  <c:v>283.27563900000001</c:v>
                </c:pt>
                <c:pt idx="13248">
                  <c:v>283.08293930000002</c:v>
                </c:pt>
                <c:pt idx="13249">
                  <c:v>283.36766269999998</c:v>
                </c:pt>
                <c:pt idx="13250">
                  <c:v>283.30411980000002</c:v>
                </c:pt>
                <c:pt idx="13251">
                  <c:v>283.42939530000001</c:v>
                </c:pt>
                <c:pt idx="13252">
                  <c:v>283.4014449</c:v>
                </c:pt>
                <c:pt idx="13253">
                  <c:v>283.68516519999997</c:v>
                </c:pt>
                <c:pt idx="13254">
                  <c:v>283.63868910000002</c:v>
                </c:pt>
                <c:pt idx="13255">
                  <c:v>283.77003639999998</c:v>
                </c:pt>
                <c:pt idx="13256">
                  <c:v>283.42441889999998</c:v>
                </c:pt>
                <c:pt idx="13257">
                  <c:v>283.70840620000001</c:v>
                </c:pt>
                <c:pt idx="13258">
                  <c:v>283.83689880000003</c:v>
                </c:pt>
                <c:pt idx="13259">
                  <c:v>283.83138060000005</c:v>
                </c:pt>
                <c:pt idx="13260">
                  <c:v>283.90110800000002</c:v>
                </c:pt>
                <c:pt idx="13261">
                  <c:v>283.9205652</c:v>
                </c:pt>
                <c:pt idx="13262">
                  <c:v>283.91785920000001</c:v>
                </c:pt>
                <c:pt idx="13263">
                  <c:v>283.97813880000001</c:v>
                </c:pt>
                <c:pt idx="13264">
                  <c:v>283.89006439999997</c:v>
                </c:pt>
                <c:pt idx="13265">
                  <c:v>283.75358489999996</c:v>
                </c:pt>
                <c:pt idx="13266">
                  <c:v>283.4359556</c:v>
                </c:pt>
                <c:pt idx="13267">
                  <c:v>283.737167</c:v>
                </c:pt>
                <c:pt idx="13268">
                  <c:v>283.74992639999999</c:v>
                </c:pt>
                <c:pt idx="13269">
                  <c:v>283.68780400000003</c:v>
                </c:pt>
                <c:pt idx="13270">
                  <c:v>283.40074429999999</c:v>
                </c:pt>
                <c:pt idx="13271">
                  <c:v>283.68165710000005</c:v>
                </c:pt>
                <c:pt idx="13272">
                  <c:v>283.81473949999997</c:v>
                </c:pt>
                <c:pt idx="13273">
                  <c:v>284.06938200000002</c:v>
                </c:pt>
                <c:pt idx="13274">
                  <c:v>284.09984560000004</c:v>
                </c:pt>
                <c:pt idx="13275">
                  <c:v>284.04482060000004</c:v>
                </c:pt>
                <c:pt idx="13276">
                  <c:v>284.12386550000002</c:v>
                </c:pt>
                <c:pt idx="13277">
                  <c:v>283.96426580000002</c:v>
                </c:pt>
                <c:pt idx="13278">
                  <c:v>283.95667580000003</c:v>
                </c:pt>
                <c:pt idx="13279">
                  <c:v>283.7196811</c:v>
                </c:pt>
                <c:pt idx="13280">
                  <c:v>284.03922569999997</c:v>
                </c:pt>
                <c:pt idx="13281">
                  <c:v>283.6556908</c:v>
                </c:pt>
                <c:pt idx="13282">
                  <c:v>283.74081030000002</c:v>
                </c:pt>
                <c:pt idx="13283">
                  <c:v>284.42537710000005</c:v>
                </c:pt>
                <c:pt idx="13284">
                  <c:v>284.46445789999996</c:v>
                </c:pt>
                <c:pt idx="13285">
                  <c:v>284.48385830000001</c:v>
                </c:pt>
                <c:pt idx="13286">
                  <c:v>284.2841272</c:v>
                </c:pt>
                <c:pt idx="13287">
                  <c:v>284.18934639999998</c:v>
                </c:pt>
                <c:pt idx="13288">
                  <c:v>284.31035480000003</c:v>
                </c:pt>
                <c:pt idx="13289">
                  <c:v>284.19008310000004</c:v>
                </c:pt>
                <c:pt idx="13290">
                  <c:v>284.1256922</c:v>
                </c:pt>
                <c:pt idx="13291">
                  <c:v>284.0588444</c:v>
                </c:pt>
                <c:pt idx="13292">
                  <c:v>284.43959719999998</c:v>
                </c:pt>
                <c:pt idx="13293">
                  <c:v>284.11396460000003</c:v>
                </c:pt>
                <c:pt idx="13294">
                  <c:v>284.16125169999998</c:v>
                </c:pt>
                <c:pt idx="13295">
                  <c:v>283.99371760000002</c:v>
                </c:pt>
                <c:pt idx="13296">
                  <c:v>284.02241019999997</c:v>
                </c:pt>
                <c:pt idx="13297">
                  <c:v>284.10570250000001</c:v>
                </c:pt>
                <c:pt idx="13298">
                  <c:v>283.94245239999998</c:v>
                </c:pt>
                <c:pt idx="13299">
                  <c:v>284.3982815</c:v>
                </c:pt>
                <c:pt idx="13300">
                  <c:v>284.33310469999998</c:v>
                </c:pt>
                <c:pt idx="13301">
                  <c:v>284.018778</c:v>
                </c:pt>
                <c:pt idx="13302">
                  <c:v>284.29873610000004</c:v>
                </c:pt>
                <c:pt idx="13303">
                  <c:v>284.35794069999997</c:v>
                </c:pt>
                <c:pt idx="13304">
                  <c:v>284.69034900000003</c:v>
                </c:pt>
                <c:pt idx="13305">
                  <c:v>284.4935486</c:v>
                </c:pt>
                <c:pt idx="13306">
                  <c:v>284.58816810000002</c:v>
                </c:pt>
                <c:pt idx="13307">
                  <c:v>284.85601510000004</c:v>
                </c:pt>
                <c:pt idx="13308">
                  <c:v>284.34611310000003</c:v>
                </c:pt>
                <c:pt idx="13309">
                  <c:v>284.33677829999999</c:v>
                </c:pt>
                <c:pt idx="13310">
                  <c:v>284.83132160000002</c:v>
                </c:pt>
                <c:pt idx="13311">
                  <c:v>285.0847579</c:v>
                </c:pt>
                <c:pt idx="13312">
                  <c:v>284.9617245</c:v>
                </c:pt>
                <c:pt idx="13313">
                  <c:v>284.62404730000003</c:v>
                </c:pt>
                <c:pt idx="13314">
                  <c:v>284.8388453</c:v>
                </c:pt>
                <c:pt idx="13315">
                  <c:v>285.15491910000003</c:v>
                </c:pt>
                <c:pt idx="13316">
                  <c:v>284.80591489999995</c:v>
                </c:pt>
                <c:pt idx="13317">
                  <c:v>284.30080930000003</c:v>
                </c:pt>
                <c:pt idx="13318">
                  <c:v>284.29150369999996</c:v>
                </c:pt>
                <c:pt idx="13319">
                  <c:v>284.41302619999999</c:v>
                </c:pt>
                <c:pt idx="13320">
                  <c:v>284.78045300000002</c:v>
                </c:pt>
                <c:pt idx="13321">
                  <c:v>284.86305019999998</c:v>
                </c:pt>
                <c:pt idx="13322">
                  <c:v>284.99157460000004</c:v>
                </c:pt>
                <c:pt idx="13323">
                  <c:v>284.92110830000001</c:v>
                </c:pt>
                <c:pt idx="13324">
                  <c:v>284.65653950000001</c:v>
                </c:pt>
                <c:pt idx="13325">
                  <c:v>284.6396704</c:v>
                </c:pt>
                <c:pt idx="13326">
                  <c:v>284.7360625</c:v>
                </c:pt>
                <c:pt idx="13327">
                  <c:v>284.97282260000003</c:v>
                </c:pt>
                <c:pt idx="13328">
                  <c:v>285.33638630000002</c:v>
                </c:pt>
                <c:pt idx="13329">
                  <c:v>284.92124660000002</c:v>
                </c:pt>
                <c:pt idx="13330">
                  <c:v>285.33824750000002</c:v>
                </c:pt>
                <c:pt idx="13331">
                  <c:v>285.34898550000003</c:v>
                </c:pt>
                <c:pt idx="13332">
                  <c:v>285.2418629</c:v>
                </c:pt>
                <c:pt idx="13333">
                  <c:v>285.2364991</c:v>
                </c:pt>
                <c:pt idx="13334">
                  <c:v>285.0379509</c:v>
                </c:pt>
                <c:pt idx="13335">
                  <c:v>284.90399760000003</c:v>
                </c:pt>
                <c:pt idx="13336">
                  <c:v>284.94823769999999</c:v>
                </c:pt>
                <c:pt idx="13337">
                  <c:v>285.08654610000002</c:v>
                </c:pt>
                <c:pt idx="13338">
                  <c:v>284.95803860000001</c:v>
                </c:pt>
                <c:pt idx="13339">
                  <c:v>284.8326356</c:v>
                </c:pt>
                <c:pt idx="13340">
                  <c:v>284.99054580000001</c:v>
                </c:pt>
                <c:pt idx="13341">
                  <c:v>285.19094239999998</c:v>
                </c:pt>
                <c:pt idx="13342">
                  <c:v>285.34029930000003</c:v>
                </c:pt>
                <c:pt idx="13343">
                  <c:v>285.3345132</c:v>
                </c:pt>
                <c:pt idx="13344">
                  <c:v>285.45311830000003</c:v>
                </c:pt>
                <c:pt idx="13345">
                  <c:v>285.4211368</c:v>
                </c:pt>
                <c:pt idx="13346">
                  <c:v>284.95406680000002</c:v>
                </c:pt>
                <c:pt idx="13347">
                  <c:v>284.9950685</c:v>
                </c:pt>
                <c:pt idx="13348">
                  <c:v>284.89861560000003</c:v>
                </c:pt>
                <c:pt idx="13349">
                  <c:v>285.00227999999998</c:v>
                </c:pt>
                <c:pt idx="13350">
                  <c:v>285.27371719999996</c:v>
                </c:pt>
                <c:pt idx="13351">
                  <c:v>285.22505939999996</c:v>
                </c:pt>
                <c:pt idx="13352">
                  <c:v>285.3191018</c:v>
                </c:pt>
                <c:pt idx="13353">
                  <c:v>285.45386070000001</c:v>
                </c:pt>
                <c:pt idx="13354">
                  <c:v>285.09777750000001</c:v>
                </c:pt>
                <c:pt idx="13355">
                  <c:v>285.12878999999998</c:v>
                </c:pt>
                <c:pt idx="13356">
                  <c:v>285.0729207</c:v>
                </c:pt>
                <c:pt idx="13357">
                  <c:v>285.20522410000001</c:v>
                </c:pt>
                <c:pt idx="13358">
                  <c:v>285.13645860000003</c:v>
                </c:pt>
                <c:pt idx="13359">
                  <c:v>284.92961410000004</c:v>
                </c:pt>
                <c:pt idx="13360">
                  <c:v>284.66991239999999</c:v>
                </c:pt>
                <c:pt idx="13361">
                  <c:v>284.7457412</c:v>
                </c:pt>
                <c:pt idx="13362">
                  <c:v>285.09099800000001</c:v>
                </c:pt>
                <c:pt idx="13363">
                  <c:v>284.91718750000001</c:v>
                </c:pt>
                <c:pt idx="13364">
                  <c:v>285.01465730000001</c:v>
                </c:pt>
                <c:pt idx="13365">
                  <c:v>285.35386189999997</c:v>
                </c:pt>
                <c:pt idx="13366">
                  <c:v>285.55798770000001</c:v>
                </c:pt>
                <c:pt idx="13367">
                  <c:v>285.52805480000001</c:v>
                </c:pt>
                <c:pt idx="13368">
                  <c:v>285.38669710000005</c:v>
                </c:pt>
                <c:pt idx="13369">
                  <c:v>285.63936749999999</c:v>
                </c:pt>
                <c:pt idx="13370">
                  <c:v>285.66040099999998</c:v>
                </c:pt>
                <c:pt idx="13371">
                  <c:v>285.68548670000001</c:v>
                </c:pt>
                <c:pt idx="13372">
                  <c:v>285.37126839999996</c:v>
                </c:pt>
                <c:pt idx="13373">
                  <c:v>285.59640310000003</c:v>
                </c:pt>
                <c:pt idx="13374">
                  <c:v>285.9132123</c:v>
                </c:pt>
                <c:pt idx="13375">
                  <c:v>285.53291560000002</c:v>
                </c:pt>
                <c:pt idx="13376">
                  <c:v>286.06315319999999</c:v>
                </c:pt>
                <c:pt idx="13377">
                  <c:v>285.99897850000002</c:v>
                </c:pt>
                <c:pt idx="13378">
                  <c:v>285.91265289999996</c:v>
                </c:pt>
                <c:pt idx="13379">
                  <c:v>285.51425360000002</c:v>
                </c:pt>
                <c:pt idx="13380">
                  <c:v>285.22678460000003</c:v>
                </c:pt>
                <c:pt idx="13381">
                  <c:v>285.92803029999999</c:v>
                </c:pt>
                <c:pt idx="13382">
                  <c:v>285.90110650000003</c:v>
                </c:pt>
                <c:pt idx="13383">
                  <c:v>285.68478119999997</c:v>
                </c:pt>
                <c:pt idx="13384">
                  <c:v>285.82789910000002</c:v>
                </c:pt>
                <c:pt idx="13385">
                  <c:v>285.9573709</c:v>
                </c:pt>
                <c:pt idx="13386">
                  <c:v>286.14963829999999</c:v>
                </c:pt>
                <c:pt idx="13387">
                  <c:v>285.90511229999998</c:v>
                </c:pt>
                <c:pt idx="13388">
                  <c:v>285.4386351</c:v>
                </c:pt>
                <c:pt idx="13389">
                  <c:v>285.876982</c:v>
                </c:pt>
                <c:pt idx="13390">
                  <c:v>285.82018519999997</c:v>
                </c:pt>
                <c:pt idx="13391">
                  <c:v>286.323488</c:v>
                </c:pt>
                <c:pt idx="13392">
                  <c:v>286.03713789999995</c:v>
                </c:pt>
                <c:pt idx="13393">
                  <c:v>285.9115377</c:v>
                </c:pt>
                <c:pt idx="13394">
                  <c:v>285.98591880000004</c:v>
                </c:pt>
                <c:pt idx="13395">
                  <c:v>286.20243860000005</c:v>
                </c:pt>
                <c:pt idx="13396">
                  <c:v>286.23728649999998</c:v>
                </c:pt>
                <c:pt idx="13397">
                  <c:v>286.17138569999997</c:v>
                </c:pt>
                <c:pt idx="13398">
                  <c:v>286.15019669999998</c:v>
                </c:pt>
                <c:pt idx="13399">
                  <c:v>286.21930889999999</c:v>
                </c:pt>
                <c:pt idx="13400">
                  <c:v>286.12367189999998</c:v>
                </c:pt>
                <c:pt idx="13401">
                  <c:v>285.8993246</c:v>
                </c:pt>
                <c:pt idx="13402">
                  <c:v>286.05594989999997</c:v>
                </c:pt>
                <c:pt idx="13403">
                  <c:v>285.8963789</c:v>
                </c:pt>
                <c:pt idx="13404">
                  <c:v>286.24464069999999</c:v>
                </c:pt>
                <c:pt idx="13405">
                  <c:v>286.2999135</c:v>
                </c:pt>
                <c:pt idx="13406">
                  <c:v>285.99182160000004</c:v>
                </c:pt>
                <c:pt idx="13407">
                  <c:v>285.92356060000003</c:v>
                </c:pt>
                <c:pt idx="13408">
                  <c:v>285.90502680000003</c:v>
                </c:pt>
                <c:pt idx="13409">
                  <c:v>285.95640889999999</c:v>
                </c:pt>
                <c:pt idx="13410">
                  <c:v>286.01048130000004</c:v>
                </c:pt>
                <c:pt idx="13411">
                  <c:v>286.21684279999999</c:v>
                </c:pt>
                <c:pt idx="13412">
                  <c:v>286.11535989999999</c:v>
                </c:pt>
                <c:pt idx="13413">
                  <c:v>286.27253050000002</c:v>
                </c:pt>
                <c:pt idx="13414">
                  <c:v>286.2571595</c:v>
                </c:pt>
                <c:pt idx="13415">
                  <c:v>286.16330239999996</c:v>
                </c:pt>
                <c:pt idx="13416">
                  <c:v>285.99779110000003</c:v>
                </c:pt>
                <c:pt idx="13417">
                  <c:v>286.0504368</c:v>
                </c:pt>
                <c:pt idx="13418">
                  <c:v>286.28866629999999</c:v>
                </c:pt>
                <c:pt idx="13419">
                  <c:v>286.47323039999998</c:v>
                </c:pt>
                <c:pt idx="13420">
                  <c:v>286.25839939999997</c:v>
                </c:pt>
                <c:pt idx="13421">
                  <c:v>286.43785510000004</c:v>
                </c:pt>
                <c:pt idx="13422">
                  <c:v>286.58569230000001</c:v>
                </c:pt>
                <c:pt idx="13423">
                  <c:v>286.27672110000003</c:v>
                </c:pt>
                <c:pt idx="13424">
                  <c:v>286.13881610000004</c:v>
                </c:pt>
                <c:pt idx="13425">
                  <c:v>286.45946530000003</c:v>
                </c:pt>
                <c:pt idx="13426">
                  <c:v>286.45206789999997</c:v>
                </c:pt>
                <c:pt idx="13427">
                  <c:v>286.25324989999996</c:v>
                </c:pt>
                <c:pt idx="13428">
                  <c:v>285.96717010000003</c:v>
                </c:pt>
                <c:pt idx="13429">
                  <c:v>285.97063900000001</c:v>
                </c:pt>
                <c:pt idx="13430">
                  <c:v>285.90998510000003</c:v>
                </c:pt>
                <c:pt idx="13431">
                  <c:v>286.06039339999995</c:v>
                </c:pt>
                <c:pt idx="13432">
                  <c:v>286.32960330000003</c:v>
                </c:pt>
                <c:pt idx="13433">
                  <c:v>286.04880639999999</c:v>
                </c:pt>
                <c:pt idx="13434">
                  <c:v>286.02473210000005</c:v>
                </c:pt>
                <c:pt idx="13435">
                  <c:v>286.18250119999999</c:v>
                </c:pt>
                <c:pt idx="13436">
                  <c:v>286.16968630000002</c:v>
                </c:pt>
                <c:pt idx="13437">
                  <c:v>286.35209610000004</c:v>
                </c:pt>
                <c:pt idx="13438">
                  <c:v>286.32035230000002</c:v>
                </c:pt>
                <c:pt idx="13439">
                  <c:v>286.10781180000004</c:v>
                </c:pt>
                <c:pt idx="13440">
                  <c:v>286.58048719999999</c:v>
                </c:pt>
                <c:pt idx="13441">
                  <c:v>286.91351630000003</c:v>
                </c:pt>
                <c:pt idx="13442">
                  <c:v>287.00324169999999</c:v>
                </c:pt>
                <c:pt idx="13443">
                  <c:v>286.78348399999999</c:v>
                </c:pt>
                <c:pt idx="13444">
                  <c:v>286.89141989999996</c:v>
                </c:pt>
                <c:pt idx="13445">
                  <c:v>287.3040034</c:v>
                </c:pt>
                <c:pt idx="13446">
                  <c:v>286.63655639999996</c:v>
                </c:pt>
                <c:pt idx="13447">
                  <c:v>286.7569239</c:v>
                </c:pt>
                <c:pt idx="13448">
                  <c:v>286.94445020000001</c:v>
                </c:pt>
                <c:pt idx="13449">
                  <c:v>286.57507960000004</c:v>
                </c:pt>
                <c:pt idx="13450">
                  <c:v>286.60901999999999</c:v>
                </c:pt>
                <c:pt idx="13451">
                  <c:v>286.87985880000002</c:v>
                </c:pt>
                <c:pt idx="13452">
                  <c:v>287.1129277</c:v>
                </c:pt>
                <c:pt idx="13453">
                  <c:v>286.9012247</c:v>
                </c:pt>
                <c:pt idx="13454">
                  <c:v>287.19291560000005</c:v>
                </c:pt>
                <c:pt idx="13455">
                  <c:v>287.04199899999998</c:v>
                </c:pt>
                <c:pt idx="13456">
                  <c:v>286.7175709</c:v>
                </c:pt>
                <c:pt idx="13457">
                  <c:v>287.04680160000004</c:v>
                </c:pt>
                <c:pt idx="13458">
                  <c:v>287.09501239999997</c:v>
                </c:pt>
                <c:pt idx="13459">
                  <c:v>286.9718714</c:v>
                </c:pt>
                <c:pt idx="13460">
                  <c:v>287.3496389</c:v>
                </c:pt>
                <c:pt idx="13461">
                  <c:v>287.23214300000001</c:v>
                </c:pt>
                <c:pt idx="13462">
                  <c:v>287.38483710000003</c:v>
                </c:pt>
                <c:pt idx="13463">
                  <c:v>287.69688400000001</c:v>
                </c:pt>
                <c:pt idx="13464">
                  <c:v>287.52121360000001</c:v>
                </c:pt>
                <c:pt idx="13465">
                  <c:v>287.23866620000001</c:v>
                </c:pt>
                <c:pt idx="13466">
                  <c:v>286.9701129</c:v>
                </c:pt>
                <c:pt idx="13467">
                  <c:v>287.00048460000005</c:v>
                </c:pt>
                <c:pt idx="13468">
                  <c:v>287.12234560000002</c:v>
                </c:pt>
                <c:pt idx="13469">
                  <c:v>287.43536189999998</c:v>
                </c:pt>
                <c:pt idx="13470">
                  <c:v>287.4343887</c:v>
                </c:pt>
                <c:pt idx="13471">
                  <c:v>287.13369230000001</c:v>
                </c:pt>
                <c:pt idx="13472">
                  <c:v>287.25099160000002</c:v>
                </c:pt>
                <c:pt idx="13473">
                  <c:v>287.33246980000001</c:v>
                </c:pt>
                <c:pt idx="13474">
                  <c:v>287.45694580000003</c:v>
                </c:pt>
                <c:pt idx="13475">
                  <c:v>286.86231770000001</c:v>
                </c:pt>
                <c:pt idx="13476">
                  <c:v>287.36479180000003</c:v>
                </c:pt>
                <c:pt idx="13477">
                  <c:v>287.2937574</c:v>
                </c:pt>
                <c:pt idx="13478">
                  <c:v>287.09292799999997</c:v>
                </c:pt>
                <c:pt idx="13479">
                  <c:v>287.05491969999997</c:v>
                </c:pt>
                <c:pt idx="13480">
                  <c:v>287.0373937</c:v>
                </c:pt>
                <c:pt idx="13481">
                  <c:v>287.1037536</c:v>
                </c:pt>
                <c:pt idx="13482">
                  <c:v>286.98152980000003</c:v>
                </c:pt>
                <c:pt idx="13483">
                  <c:v>287.21837249999999</c:v>
                </c:pt>
                <c:pt idx="13484">
                  <c:v>287.23675850000001</c:v>
                </c:pt>
                <c:pt idx="13485">
                  <c:v>287.3099532</c:v>
                </c:pt>
                <c:pt idx="13486">
                  <c:v>287.42084180000001</c:v>
                </c:pt>
                <c:pt idx="13487">
                  <c:v>287.39587310000002</c:v>
                </c:pt>
                <c:pt idx="13488">
                  <c:v>287.23564579999999</c:v>
                </c:pt>
                <c:pt idx="13489">
                  <c:v>287.15302330000003</c:v>
                </c:pt>
                <c:pt idx="13490">
                  <c:v>287.39328139999998</c:v>
                </c:pt>
                <c:pt idx="13491">
                  <c:v>287.31052769999997</c:v>
                </c:pt>
                <c:pt idx="13492">
                  <c:v>287.11450210000004</c:v>
                </c:pt>
                <c:pt idx="13493">
                  <c:v>287.2664201</c:v>
                </c:pt>
                <c:pt idx="13494">
                  <c:v>287.27860229999999</c:v>
                </c:pt>
                <c:pt idx="13495">
                  <c:v>287.37708950000001</c:v>
                </c:pt>
                <c:pt idx="13496">
                  <c:v>287.20219500000002</c:v>
                </c:pt>
                <c:pt idx="13497">
                  <c:v>287.52892510000004</c:v>
                </c:pt>
                <c:pt idx="13498">
                  <c:v>287.62499080000003</c:v>
                </c:pt>
                <c:pt idx="13499">
                  <c:v>287.64080310000003</c:v>
                </c:pt>
                <c:pt idx="13500">
                  <c:v>287.6966534</c:v>
                </c:pt>
                <c:pt idx="13501">
                  <c:v>287.51583119999998</c:v>
                </c:pt>
                <c:pt idx="13502">
                  <c:v>287.2055853</c:v>
                </c:pt>
                <c:pt idx="13503">
                  <c:v>287.47767210000001</c:v>
                </c:pt>
                <c:pt idx="13504">
                  <c:v>287.53729900000002</c:v>
                </c:pt>
                <c:pt idx="13505">
                  <c:v>287.66221839999997</c:v>
                </c:pt>
                <c:pt idx="13506">
                  <c:v>287.50698939999995</c:v>
                </c:pt>
                <c:pt idx="13507">
                  <c:v>287.61032649999999</c:v>
                </c:pt>
                <c:pt idx="13508">
                  <c:v>287.49096919999999</c:v>
                </c:pt>
                <c:pt idx="13509">
                  <c:v>287.46504160000001</c:v>
                </c:pt>
                <c:pt idx="13510">
                  <c:v>287.24147349999998</c:v>
                </c:pt>
                <c:pt idx="13511">
                  <c:v>287.56779879999999</c:v>
                </c:pt>
                <c:pt idx="13512">
                  <c:v>287.95983180000002</c:v>
                </c:pt>
                <c:pt idx="13513">
                  <c:v>287.52092699999997</c:v>
                </c:pt>
                <c:pt idx="13514">
                  <c:v>288.07898829999999</c:v>
                </c:pt>
                <c:pt idx="13515">
                  <c:v>287.94977610000001</c:v>
                </c:pt>
                <c:pt idx="13516">
                  <c:v>287.52074760000005</c:v>
                </c:pt>
                <c:pt idx="13517">
                  <c:v>287.55665399999998</c:v>
                </c:pt>
                <c:pt idx="13518">
                  <c:v>287.7392504</c:v>
                </c:pt>
                <c:pt idx="13519">
                  <c:v>288.03189149999997</c:v>
                </c:pt>
                <c:pt idx="13520">
                  <c:v>287.93156060000001</c:v>
                </c:pt>
                <c:pt idx="13521">
                  <c:v>288.00914799999998</c:v>
                </c:pt>
                <c:pt idx="13522">
                  <c:v>288.03586780000001</c:v>
                </c:pt>
                <c:pt idx="13523">
                  <c:v>288.11019439999995</c:v>
                </c:pt>
                <c:pt idx="13524">
                  <c:v>287.99876979999999</c:v>
                </c:pt>
                <c:pt idx="13525">
                  <c:v>287.7680254</c:v>
                </c:pt>
                <c:pt idx="13526">
                  <c:v>287.70110089999997</c:v>
                </c:pt>
                <c:pt idx="13527">
                  <c:v>287.5484558</c:v>
                </c:pt>
                <c:pt idx="13528">
                  <c:v>287.91798660000001</c:v>
                </c:pt>
                <c:pt idx="13529">
                  <c:v>287.90245349999998</c:v>
                </c:pt>
                <c:pt idx="13530">
                  <c:v>287.94789220000001</c:v>
                </c:pt>
                <c:pt idx="13531">
                  <c:v>287.80238000000003</c:v>
                </c:pt>
                <c:pt idx="13532">
                  <c:v>288.56377310000005</c:v>
                </c:pt>
                <c:pt idx="13533">
                  <c:v>288.2427035</c:v>
                </c:pt>
                <c:pt idx="13534">
                  <c:v>287.83152989999996</c:v>
                </c:pt>
                <c:pt idx="13535">
                  <c:v>288.19559910000004</c:v>
                </c:pt>
                <c:pt idx="13536">
                  <c:v>288.4212445</c:v>
                </c:pt>
                <c:pt idx="13537">
                  <c:v>288.16464439999999</c:v>
                </c:pt>
                <c:pt idx="13538">
                  <c:v>288.077403</c:v>
                </c:pt>
                <c:pt idx="13539">
                  <c:v>287.96983039999998</c:v>
                </c:pt>
                <c:pt idx="13540">
                  <c:v>287.74489499999999</c:v>
                </c:pt>
                <c:pt idx="13541">
                  <c:v>287.9561056</c:v>
                </c:pt>
                <c:pt idx="13542">
                  <c:v>287.73101380000003</c:v>
                </c:pt>
                <c:pt idx="13543">
                  <c:v>288.03655430000003</c:v>
                </c:pt>
                <c:pt idx="13544">
                  <c:v>287.99383310000002</c:v>
                </c:pt>
                <c:pt idx="13545">
                  <c:v>288.12291479999999</c:v>
                </c:pt>
                <c:pt idx="13546">
                  <c:v>288.0897951</c:v>
                </c:pt>
                <c:pt idx="13547">
                  <c:v>288.16422139999997</c:v>
                </c:pt>
                <c:pt idx="13548">
                  <c:v>288.05612500000001</c:v>
                </c:pt>
                <c:pt idx="13549">
                  <c:v>288.28690439999997</c:v>
                </c:pt>
                <c:pt idx="13550">
                  <c:v>288.19367210000001</c:v>
                </c:pt>
                <c:pt idx="13551">
                  <c:v>288.12280079999999</c:v>
                </c:pt>
                <c:pt idx="13552">
                  <c:v>288.60686720000001</c:v>
                </c:pt>
                <c:pt idx="13553">
                  <c:v>288.1909134</c:v>
                </c:pt>
                <c:pt idx="13554">
                  <c:v>287.86240069999997</c:v>
                </c:pt>
                <c:pt idx="13555">
                  <c:v>287.98934810000003</c:v>
                </c:pt>
                <c:pt idx="13556">
                  <c:v>287.82783979999999</c:v>
                </c:pt>
                <c:pt idx="13557">
                  <c:v>287.9807581</c:v>
                </c:pt>
                <c:pt idx="13558">
                  <c:v>287.9739371</c:v>
                </c:pt>
                <c:pt idx="13559">
                  <c:v>288.0743038</c:v>
                </c:pt>
                <c:pt idx="13560">
                  <c:v>287.79582519999997</c:v>
                </c:pt>
                <c:pt idx="13561">
                  <c:v>287.89035439999998</c:v>
                </c:pt>
                <c:pt idx="13562">
                  <c:v>288.1063312</c:v>
                </c:pt>
                <c:pt idx="13563">
                  <c:v>288.2794687</c:v>
                </c:pt>
                <c:pt idx="13564">
                  <c:v>288.21706489999997</c:v>
                </c:pt>
                <c:pt idx="13565">
                  <c:v>288.11150680000003</c:v>
                </c:pt>
                <c:pt idx="13566">
                  <c:v>287.8945387</c:v>
                </c:pt>
                <c:pt idx="13567">
                  <c:v>287.89322750000002</c:v>
                </c:pt>
                <c:pt idx="13568">
                  <c:v>287.92503439999996</c:v>
                </c:pt>
                <c:pt idx="13569">
                  <c:v>288.08604380000003</c:v>
                </c:pt>
                <c:pt idx="13570">
                  <c:v>287.84853750000002</c:v>
                </c:pt>
                <c:pt idx="13571">
                  <c:v>288.20373539999997</c:v>
                </c:pt>
                <c:pt idx="13572">
                  <c:v>287.94954730000001</c:v>
                </c:pt>
                <c:pt idx="13573">
                  <c:v>288.26252799999997</c:v>
                </c:pt>
                <c:pt idx="13574">
                  <c:v>288.50543369999997</c:v>
                </c:pt>
                <c:pt idx="13575">
                  <c:v>288.4111489</c:v>
                </c:pt>
                <c:pt idx="13576">
                  <c:v>288.47736139999995</c:v>
                </c:pt>
                <c:pt idx="13577">
                  <c:v>288.63484899999997</c:v>
                </c:pt>
                <c:pt idx="13578">
                  <c:v>288.53613139999999</c:v>
                </c:pt>
                <c:pt idx="13579">
                  <c:v>288.86241749999999</c:v>
                </c:pt>
                <c:pt idx="13580">
                  <c:v>288.54765500000002</c:v>
                </c:pt>
                <c:pt idx="13581">
                  <c:v>288.40712450000001</c:v>
                </c:pt>
                <c:pt idx="13582">
                  <c:v>288.4971999</c:v>
                </c:pt>
                <c:pt idx="13583">
                  <c:v>288.3830858</c:v>
                </c:pt>
                <c:pt idx="13584">
                  <c:v>288.15666519999996</c:v>
                </c:pt>
                <c:pt idx="13585">
                  <c:v>288.27697810000001</c:v>
                </c:pt>
                <c:pt idx="13586">
                  <c:v>288.28564610000001</c:v>
                </c:pt>
                <c:pt idx="13587">
                  <c:v>288.37762520000001</c:v>
                </c:pt>
                <c:pt idx="13588">
                  <c:v>288.05280439999996</c:v>
                </c:pt>
                <c:pt idx="13589">
                  <c:v>287.84898289999995</c:v>
                </c:pt>
                <c:pt idx="13590">
                  <c:v>287.91626189999999</c:v>
                </c:pt>
                <c:pt idx="13591">
                  <c:v>287.64888060000004</c:v>
                </c:pt>
                <c:pt idx="13592">
                  <c:v>287.81796780000002</c:v>
                </c:pt>
                <c:pt idx="13593">
                  <c:v>288.16641010000001</c:v>
                </c:pt>
                <c:pt idx="13594">
                  <c:v>288.39738139999997</c:v>
                </c:pt>
                <c:pt idx="13595">
                  <c:v>288.42730389999997</c:v>
                </c:pt>
                <c:pt idx="13596">
                  <c:v>288.47380430000004</c:v>
                </c:pt>
                <c:pt idx="13597">
                  <c:v>288.65086400000001</c:v>
                </c:pt>
                <c:pt idx="13598">
                  <c:v>288.63072169999998</c:v>
                </c:pt>
                <c:pt idx="13599">
                  <c:v>288.56489249999998</c:v>
                </c:pt>
                <c:pt idx="13600">
                  <c:v>288.6031696</c:v>
                </c:pt>
                <c:pt idx="13601">
                  <c:v>288.68829069999998</c:v>
                </c:pt>
                <c:pt idx="13602">
                  <c:v>288.53115380000003</c:v>
                </c:pt>
                <c:pt idx="13603">
                  <c:v>288.73175099999997</c:v>
                </c:pt>
                <c:pt idx="13604">
                  <c:v>288.7071047</c:v>
                </c:pt>
                <c:pt idx="13605">
                  <c:v>288.99534649999998</c:v>
                </c:pt>
                <c:pt idx="13606">
                  <c:v>288.98381689999997</c:v>
                </c:pt>
                <c:pt idx="13607">
                  <c:v>288.49961819999999</c:v>
                </c:pt>
                <c:pt idx="13608">
                  <c:v>288.82162929999998</c:v>
                </c:pt>
                <c:pt idx="13609">
                  <c:v>289.03256870000001</c:v>
                </c:pt>
                <c:pt idx="13610">
                  <c:v>289.02982489999999</c:v>
                </c:pt>
                <c:pt idx="13611">
                  <c:v>289.10994539999996</c:v>
                </c:pt>
                <c:pt idx="13612">
                  <c:v>288.9977404</c:v>
                </c:pt>
                <c:pt idx="13613">
                  <c:v>289.14983949999998</c:v>
                </c:pt>
                <c:pt idx="13614">
                  <c:v>289.29113419999999</c:v>
                </c:pt>
                <c:pt idx="13615">
                  <c:v>289.31877030000004</c:v>
                </c:pt>
                <c:pt idx="13616">
                  <c:v>289.4116204</c:v>
                </c:pt>
                <c:pt idx="13617">
                  <c:v>289.33252860000005</c:v>
                </c:pt>
                <c:pt idx="13618">
                  <c:v>289.20758000000001</c:v>
                </c:pt>
                <c:pt idx="13619">
                  <c:v>289.34583189999995</c:v>
                </c:pt>
                <c:pt idx="13620">
                  <c:v>289.15115180000004</c:v>
                </c:pt>
                <c:pt idx="13621">
                  <c:v>288.97378280000004</c:v>
                </c:pt>
                <c:pt idx="13622">
                  <c:v>288.9834123</c:v>
                </c:pt>
                <c:pt idx="13623">
                  <c:v>289.49661610000004</c:v>
                </c:pt>
                <c:pt idx="13624">
                  <c:v>289.03106000000002</c:v>
                </c:pt>
                <c:pt idx="13625">
                  <c:v>289.00886160000005</c:v>
                </c:pt>
                <c:pt idx="13626">
                  <c:v>288.8778762</c:v>
                </c:pt>
                <c:pt idx="13627">
                  <c:v>289.16168850000003</c:v>
                </c:pt>
                <c:pt idx="13628">
                  <c:v>289.25146969999997</c:v>
                </c:pt>
                <c:pt idx="13629">
                  <c:v>288.99486230000002</c:v>
                </c:pt>
                <c:pt idx="13630">
                  <c:v>288.83100250000001</c:v>
                </c:pt>
                <c:pt idx="13631">
                  <c:v>289.09660210000004</c:v>
                </c:pt>
                <c:pt idx="13632">
                  <c:v>288.89119749999998</c:v>
                </c:pt>
                <c:pt idx="13633">
                  <c:v>288.7845307</c:v>
                </c:pt>
                <c:pt idx="13634">
                  <c:v>288.98038980000001</c:v>
                </c:pt>
                <c:pt idx="13635">
                  <c:v>288.96048830000001</c:v>
                </c:pt>
                <c:pt idx="13636">
                  <c:v>288.98870749999998</c:v>
                </c:pt>
                <c:pt idx="13637">
                  <c:v>289.2457761</c:v>
                </c:pt>
                <c:pt idx="13638">
                  <c:v>289.22650610000005</c:v>
                </c:pt>
                <c:pt idx="13639">
                  <c:v>289.14812519999998</c:v>
                </c:pt>
                <c:pt idx="13640">
                  <c:v>289.00168989999997</c:v>
                </c:pt>
                <c:pt idx="13641">
                  <c:v>289.18924349999998</c:v>
                </c:pt>
                <c:pt idx="13642">
                  <c:v>289.42909520000001</c:v>
                </c:pt>
                <c:pt idx="13643">
                  <c:v>289.43781100000001</c:v>
                </c:pt>
                <c:pt idx="13644">
                  <c:v>289.51656370000001</c:v>
                </c:pt>
                <c:pt idx="13645">
                  <c:v>289.49405639999998</c:v>
                </c:pt>
                <c:pt idx="13646">
                  <c:v>289.74615719999997</c:v>
                </c:pt>
                <c:pt idx="13647">
                  <c:v>289.77147580000002</c:v>
                </c:pt>
                <c:pt idx="13648">
                  <c:v>289.28115230000003</c:v>
                </c:pt>
                <c:pt idx="13649">
                  <c:v>289.44535730000001</c:v>
                </c:pt>
                <c:pt idx="13650">
                  <c:v>290.13065139999998</c:v>
                </c:pt>
                <c:pt idx="13651">
                  <c:v>289.56716339999997</c:v>
                </c:pt>
                <c:pt idx="13652">
                  <c:v>289.6375299</c:v>
                </c:pt>
                <c:pt idx="13653">
                  <c:v>289.8165272</c:v>
                </c:pt>
                <c:pt idx="13654">
                  <c:v>289.54427239999995</c:v>
                </c:pt>
                <c:pt idx="13655">
                  <c:v>289.62398719999999</c:v>
                </c:pt>
                <c:pt idx="13656">
                  <c:v>289.49169339999997</c:v>
                </c:pt>
                <c:pt idx="13657">
                  <c:v>289.40461539999995</c:v>
                </c:pt>
                <c:pt idx="13658">
                  <c:v>289.51440730000002</c:v>
                </c:pt>
                <c:pt idx="13659">
                  <c:v>289.45876830000003</c:v>
                </c:pt>
                <c:pt idx="13660">
                  <c:v>289.33768470000001</c:v>
                </c:pt>
                <c:pt idx="13661">
                  <c:v>289.78506349999998</c:v>
                </c:pt>
                <c:pt idx="13662">
                  <c:v>289.75660189999996</c:v>
                </c:pt>
                <c:pt idx="13663">
                  <c:v>289.74002430000002</c:v>
                </c:pt>
                <c:pt idx="13664">
                  <c:v>289.31274380000002</c:v>
                </c:pt>
                <c:pt idx="13665">
                  <c:v>289.30980819999996</c:v>
                </c:pt>
                <c:pt idx="13666">
                  <c:v>289.32342539999996</c:v>
                </c:pt>
                <c:pt idx="13667">
                  <c:v>289.42941339999999</c:v>
                </c:pt>
                <c:pt idx="13668">
                  <c:v>289.86078680000003</c:v>
                </c:pt>
                <c:pt idx="13669">
                  <c:v>289.96502520000001</c:v>
                </c:pt>
                <c:pt idx="13670">
                  <c:v>289.62148660000003</c:v>
                </c:pt>
                <c:pt idx="13671">
                  <c:v>289.52363530000002</c:v>
                </c:pt>
                <c:pt idx="13672">
                  <c:v>289.30519029999999</c:v>
                </c:pt>
                <c:pt idx="13673">
                  <c:v>289.4485229</c:v>
                </c:pt>
                <c:pt idx="13674">
                  <c:v>289.65584899999999</c:v>
                </c:pt>
                <c:pt idx="13675">
                  <c:v>289.66965679999998</c:v>
                </c:pt>
                <c:pt idx="13676">
                  <c:v>289.2294248</c:v>
                </c:pt>
                <c:pt idx="13677">
                  <c:v>289.22507180000002</c:v>
                </c:pt>
                <c:pt idx="13678">
                  <c:v>289.45627939999997</c:v>
                </c:pt>
                <c:pt idx="13679">
                  <c:v>289.34123030000001</c:v>
                </c:pt>
                <c:pt idx="13680">
                  <c:v>289.39978819999999</c:v>
                </c:pt>
                <c:pt idx="13681">
                  <c:v>289.61837589999999</c:v>
                </c:pt>
                <c:pt idx="13682">
                  <c:v>289.7331264</c:v>
                </c:pt>
                <c:pt idx="13683">
                  <c:v>289.71057360000003</c:v>
                </c:pt>
                <c:pt idx="13684">
                  <c:v>289.44884189999999</c:v>
                </c:pt>
                <c:pt idx="13685">
                  <c:v>289.92312860000004</c:v>
                </c:pt>
                <c:pt idx="13686">
                  <c:v>289.91304280000003</c:v>
                </c:pt>
                <c:pt idx="13687">
                  <c:v>289.73204460000005</c:v>
                </c:pt>
                <c:pt idx="13688">
                  <c:v>289.75902830000001</c:v>
                </c:pt>
                <c:pt idx="13689">
                  <c:v>289.94102139999995</c:v>
                </c:pt>
                <c:pt idx="13690">
                  <c:v>289.39675160000002</c:v>
                </c:pt>
                <c:pt idx="13691">
                  <c:v>289.45842800000003</c:v>
                </c:pt>
                <c:pt idx="13692">
                  <c:v>289.92047560000003</c:v>
                </c:pt>
                <c:pt idx="13693">
                  <c:v>290.09453630000002</c:v>
                </c:pt>
                <c:pt idx="13694">
                  <c:v>290.06806849999998</c:v>
                </c:pt>
                <c:pt idx="13695">
                  <c:v>290.189213</c:v>
                </c:pt>
                <c:pt idx="13696">
                  <c:v>290.1383659</c:v>
                </c:pt>
                <c:pt idx="13697">
                  <c:v>289.74691469999999</c:v>
                </c:pt>
                <c:pt idx="13698">
                  <c:v>290.0003802</c:v>
                </c:pt>
                <c:pt idx="13699">
                  <c:v>290.29635330000002</c:v>
                </c:pt>
                <c:pt idx="13700">
                  <c:v>289.9676796</c:v>
                </c:pt>
                <c:pt idx="13701">
                  <c:v>290.0853548</c:v>
                </c:pt>
                <c:pt idx="13702">
                  <c:v>290.01406989999998</c:v>
                </c:pt>
                <c:pt idx="13703">
                  <c:v>289.80855730000002</c:v>
                </c:pt>
                <c:pt idx="13704">
                  <c:v>289.98305820000002</c:v>
                </c:pt>
                <c:pt idx="13705">
                  <c:v>289.91824430000003</c:v>
                </c:pt>
                <c:pt idx="13706">
                  <c:v>289.83228010000005</c:v>
                </c:pt>
                <c:pt idx="13707">
                  <c:v>289.60769289999996</c:v>
                </c:pt>
                <c:pt idx="13708">
                  <c:v>289.75273339999995</c:v>
                </c:pt>
                <c:pt idx="13709">
                  <c:v>289.72538110000005</c:v>
                </c:pt>
                <c:pt idx="13710">
                  <c:v>289.59302789999998</c:v>
                </c:pt>
                <c:pt idx="13711">
                  <c:v>290.03436599999998</c:v>
                </c:pt>
                <c:pt idx="13712">
                  <c:v>290.01150789999997</c:v>
                </c:pt>
                <c:pt idx="13713">
                  <c:v>289.96844199999998</c:v>
                </c:pt>
                <c:pt idx="13714">
                  <c:v>290.29765200000003</c:v>
                </c:pt>
                <c:pt idx="13715">
                  <c:v>290.28383930000001</c:v>
                </c:pt>
                <c:pt idx="13716">
                  <c:v>290.34720860000004</c:v>
                </c:pt>
                <c:pt idx="13717">
                  <c:v>290.27702579999999</c:v>
                </c:pt>
                <c:pt idx="13718">
                  <c:v>290.17256480000003</c:v>
                </c:pt>
                <c:pt idx="13719">
                  <c:v>290.34340400000002</c:v>
                </c:pt>
                <c:pt idx="13720">
                  <c:v>290.3351485</c:v>
                </c:pt>
                <c:pt idx="13721">
                  <c:v>290.01611170000001</c:v>
                </c:pt>
                <c:pt idx="13722">
                  <c:v>290.0962174</c:v>
                </c:pt>
                <c:pt idx="13723">
                  <c:v>289.9733536</c:v>
                </c:pt>
                <c:pt idx="13724">
                  <c:v>289.8203896</c:v>
                </c:pt>
                <c:pt idx="13725">
                  <c:v>290.05021649999998</c:v>
                </c:pt>
                <c:pt idx="13726">
                  <c:v>290.17517029999999</c:v>
                </c:pt>
                <c:pt idx="13727">
                  <c:v>290.27376860000004</c:v>
                </c:pt>
                <c:pt idx="13728">
                  <c:v>290.18619580000001</c:v>
                </c:pt>
                <c:pt idx="13729">
                  <c:v>290.179214</c:v>
                </c:pt>
                <c:pt idx="13730">
                  <c:v>290.267293</c:v>
                </c:pt>
                <c:pt idx="13731">
                  <c:v>290.21063750000002</c:v>
                </c:pt>
                <c:pt idx="13732">
                  <c:v>289.92511889999997</c:v>
                </c:pt>
                <c:pt idx="13733">
                  <c:v>290.01347620000001</c:v>
                </c:pt>
                <c:pt idx="13734">
                  <c:v>290.1724825</c:v>
                </c:pt>
                <c:pt idx="13735">
                  <c:v>290.43437869999997</c:v>
                </c:pt>
                <c:pt idx="13736">
                  <c:v>290.35046030000001</c:v>
                </c:pt>
                <c:pt idx="13737">
                  <c:v>290.06612999999999</c:v>
                </c:pt>
                <c:pt idx="13738">
                  <c:v>290.2064072</c:v>
                </c:pt>
                <c:pt idx="13739">
                  <c:v>290.26241339999996</c:v>
                </c:pt>
                <c:pt idx="13740">
                  <c:v>290.28333199999997</c:v>
                </c:pt>
                <c:pt idx="13741">
                  <c:v>290.28723280000003</c:v>
                </c:pt>
                <c:pt idx="13742">
                  <c:v>290.2366596</c:v>
                </c:pt>
                <c:pt idx="13743">
                  <c:v>290.06092899999999</c:v>
                </c:pt>
                <c:pt idx="13744">
                  <c:v>290.06942810000004</c:v>
                </c:pt>
                <c:pt idx="13745">
                  <c:v>289.77203889999998</c:v>
                </c:pt>
                <c:pt idx="13746">
                  <c:v>289.96014750000001</c:v>
                </c:pt>
                <c:pt idx="13747">
                  <c:v>289.88506339999998</c:v>
                </c:pt>
                <c:pt idx="13748">
                  <c:v>289.7993563</c:v>
                </c:pt>
                <c:pt idx="13749">
                  <c:v>289.822135</c:v>
                </c:pt>
                <c:pt idx="13750">
                  <c:v>289.94029889999996</c:v>
                </c:pt>
                <c:pt idx="13751">
                  <c:v>289.82837849999999</c:v>
                </c:pt>
                <c:pt idx="13752">
                  <c:v>289.95581439999995</c:v>
                </c:pt>
                <c:pt idx="13753">
                  <c:v>290.26358389999996</c:v>
                </c:pt>
                <c:pt idx="13754">
                  <c:v>290.16885410000003</c:v>
                </c:pt>
                <c:pt idx="13755">
                  <c:v>290.33154469999999</c:v>
                </c:pt>
                <c:pt idx="13756">
                  <c:v>289.94911560000003</c:v>
                </c:pt>
                <c:pt idx="13757">
                  <c:v>290.26539270000001</c:v>
                </c:pt>
                <c:pt idx="13758">
                  <c:v>290.18479130000003</c:v>
                </c:pt>
                <c:pt idx="13759">
                  <c:v>290.52730400000002</c:v>
                </c:pt>
                <c:pt idx="13760">
                  <c:v>290.31625989999998</c:v>
                </c:pt>
                <c:pt idx="13761">
                  <c:v>290.27685839999998</c:v>
                </c:pt>
                <c:pt idx="13762">
                  <c:v>290.19477189999998</c:v>
                </c:pt>
                <c:pt idx="13763">
                  <c:v>290.22319429999999</c:v>
                </c:pt>
                <c:pt idx="13764">
                  <c:v>290.01198829999998</c:v>
                </c:pt>
                <c:pt idx="13765">
                  <c:v>290.26365329999999</c:v>
                </c:pt>
                <c:pt idx="13766">
                  <c:v>290.11850010000001</c:v>
                </c:pt>
                <c:pt idx="13767">
                  <c:v>290.02840910000003</c:v>
                </c:pt>
                <c:pt idx="13768">
                  <c:v>290.33118860000002</c:v>
                </c:pt>
                <c:pt idx="13769">
                  <c:v>289.973434</c:v>
                </c:pt>
                <c:pt idx="13770">
                  <c:v>290.07353839999996</c:v>
                </c:pt>
                <c:pt idx="13771">
                  <c:v>290.21569649999998</c:v>
                </c:pt>
                <c:pt idx="13772">
                  <c:v>290.25869119999999</c:v>
                </c:pt>
                <c:pt idx="13773">
                  <c:v>290.3520848</c:v>
                </c:pt>
                <c:pt idx="13774">
                  <c:v>290.5122235</c:v>
                </c:pt>
                <c:pt idx="13775">
                  <c:v>290.60091169999998</c:v>
                </c:pt>
                <c:pt idx="13776">
                  <c:v>290.78984500000001</c:v>
                </c:pt>
                <c:pt idx="13777">
                  <c:v>291.03235180000001</c:v>
                </c:pt>
                <c:pt idx="13778">
                  <c:v>290.9019136</c:v>
                </c:pt>
                <c:pt idx="13779">
                  <c:v>290.6233929</c:v>
                </c:pt>
                <c:pt idx="13780">
                  <c:v>290.71719100000001</c:v>
                </c:pt>
                <c:pt idx="13781">
                  <c:v>290.77051269999998</c:v>
                </c:pt>
                <c:pt idx="13782">
                  <c:v>290.66478289999998</c:v>
                </c:pt>
                <c:pt idx="13783">
                  <c:v>290.84799039999996</c:v>
                </c:pt>
                <c:pt idx="13784">
                  <c:v>290.72930130000003</c:v>
                </c:pt>
                <c:pt idx="13785">
                  <c:v>291.00335680000001</c:v>
                </c:pt>
                <c:pt idx="13786">
                  <c:v>290.85766369999999</c:v>
                </c:pt>
                <c:pt idx="13787">
                  <c:v>290.97083750000002</c:v>
                </c:pt>
                <c:pt idx="13788">
                  <c:v>291.05961839999998</c:v>
                </c:pt>
                <c:pt idx="13789">
                  <c:v>291.12523289999996</c:v>
                </c:pt>
                <c:pt idx="13790">
                  <c:v>291.10688960000004</c:v>
                </c:pt>
                <c:pt idx="13791">
                  <c:v>291.28274319999997</c:v>
                </c:pt>
                <c:pt idx="13792">
                  <c:v>290.95791150000002</c:v>
                </c:pt>
                <c:pt idx="13793">
                  <c:v>290.88047039999998</c:v>
                </c:pt>
                <c:pt idx="13794">
                  <c:v>291.05391700000001</c:v>
                </c:pt>
                <c:pt idx="13795">
                  <c:v>291.18634680000002</c:v>
                </c:pt>
                <c:pt idx="13796">
                  <c:v>291.2733356</c:v>
                </c:pt>
                <c:pt idx="13797">
                  <c:v>291.31099019999999</c:v>
                </c:pt>
                <c:pt idx="13798">
                  <c:v>290.97132539999996</c:v>
                </c:pt>
                <c:pt idx="13799">
                  <c:v>290.85994399999998</c:v>
                </c:pt>
                <c:pt idx="13800">
                  <c:v>291.10515319999996</c:v>
                </c:pt>
                <c:pt idx="13801">
                  <c:v>291.27526010000003</c:v>
                </c:pt>
                <c:pt idx="13802">
                  <c:v>291.28956399999998</c:v>
                </c:pt>
                <c:pt idx="13803">
                  <c:v>291.26518529999998</c:v>
                </c:pt>
                <c:pt idx="13804">
                  <c:v>291.15729289999996</c:v>
                </c:pt>
                <c:pt idx="13805">
                  <c:v>291.1362421</c:v>
                </c:pt>
                <c:pt idx="13806">
                  <c:v>291.46050439999999</c:v>
                </c:pt>
                <c:pt idx="13807">
                  <c:v>291.23083530000002</c:v>
                </c:pt>
                <c:pt idx="13808">
                  <c:v>291.37842319999999</c:v>
                </c:pt>
                <c:pt idx="13809">
                  <c:v>291.42845160000002</c:v>
                </c:pt>
                <c:pt idx="13810">
                  <c:v>291.60600849999997</c:v>
                </c:pt>
                <c:pt idx="13811">
                  <c:v>291.16423119999996</c:v>
                </c:pt>
                <c:pt idx="13812">
                  <c:v>291.06769400000002</c:v>
                </c:pt>
                <c:pt idx="13813">
                  <c:v>291.05848500000002</c:v>
                </c:pt>
                <c:pt idx="13814">
                  <c:v>291.1772004</c:v>
                </c:pt>
                <c:pt idx="13815">
                  <c:v>291.13763299999999</c:v>
                </c:pt>
                <c:pt idx="13816">
                  <c:v>291.14511249999998</c:v>
                </c:pt>
                <c:pt idx="13817">
                  <c:v>291.03475750000001</c:v>
                </c:pt>
                <c:pt idx="13818">
                  <c:v>291.12092849999999</c:v>
                </c:pt>
                <c:pt idx="13819">
                  <c:v>290.87802719999996</c:v>
                </c:pt>
                <c:pt idx="13820">
                  <c:v>291.0110401</c:v>
                </c:pt>
                <c:pt idx="13821">
                  <c:v>290.80138089999997</c:v>
                </c:pt>
                <c:pt idx="13822">
                  <c:v>291.39367610000005</c:v>
                </c:pt>
                <c:pt idx="13823">
                  <c:v>291.35787679999999</c:v>
                </c:pt>
                <c:pt idx="13824">
                  <c:v>291.23073970000002</c:v>
                </c:pt>
                <c:pt idx="13825">
                  <c:v>291.23007819999998</c:v>
                </c:pt>
                <c:pt idx="13826">
                  <c:v>291.11601489999998</c:v>
                </c:pt>
                <c:pt idx="13827">
                  <c:v>291.19635219999998</c:v>
                </c:pt>
                <c:pt idx="13828">
                  <c:v>290.85483439999996</c:v>
                </c:pt>
                <c:pt idx="13829">
                  <c:v>291.01755000000003</c:v>
                </c:pt>
                <c:pt idx="13830">
                  <c:v>291.39417270000001</c:v>
                </c:pt>
                <c:pt idx="13831">
                  <c:v>291.5788316</c:v>
                </c:pt>
                <c:pt idx="13832">
                  <c:v>291.72037399999999</c:v>
                </c:pt>
                <c:pt idx="13833">
                  <c:v>291.66355960000004</c:v>
                </c:pt>
                <c:pt idx="13834">
                  <c:v>291.80369610000002</c:v>
                </c:pt>
                <c:pt idx="13835">
                  <c:v>291.24273529999999</c:v>
                </c:pt>
                <c:pt idx="13836">
                  <c:v>291.47022369999996</c:v>
                </c:pt>
                <c:pt idx="13837">
                  <c:v>291.81838479999999</c:v>
                </c:pt>
                <c:pt idx="13838">
                  <c:v>291.61810530000002</c:v>
                </c:pt>
                <c:pt idx="13839">
                  <c:v>291.78147769999998</c:v>
                </c:pt>
                <c:pt idx="13840">
                  <c:v>291.92162719999999</c:v>
                </c:pt>
                <c:pt idx="13841">
                  <c:v>291.98395699999998</c:v>
                </c:pt>
                <c:pt idx="13842">
                  <c:v>291.54511389999999</c:v>
                </c:pt>
                <c:pt idx="13843">
                  <c:v>291.74154010000001</c:v>
                </c:pt>
                <c:pt idx="13844">
                  <c:v>291.75900260000003</c:v>
                </c:pt>
                <c:pt idx="13845">
                  <c:v>291.90426060000004</c:v>
                </c:pt>
                <c:pt idx="13846">
                  <c:v>292.07193639999997</c:v>
                </c:pt>
                <c:pt idx="13847">
                  <c:v>292.18910319999998</c:v>
                </c:pt>
                <c:pt idx="13848">
                  <c:v>291.94220539999998</c:v>
                </c:pt>
                <c:pt idx="13849">
                  <c:v>291.87905289999998</c:v>
                </c:pt>
                <c:pt idx="13850">
                  <c:v>291.89319360000002</c:v>
                </c:pt>
                <c:pt idx="13851">
                  <c:v>291.98028529999999</c:v>
                </c:pt>
                <c:pt idx="13852">
                  <c:v>291.81350889999999</c:v>
                </c:pt>
                <c:pt idx="13853">
                  <c:v>292.06764560000005</c:v>
                </c:pt>
                <c:pt idx="13854">
                  <c:v>292.23519060000001</c:v>
                </c:pt>
                <c:pt idx="13855">
                  <c:v>292.17035650000003</c:v>
                </c:pt>
                <c:pt idx="13856">
                  <c:v>292.3663755</c:v>
                </c:pt>
                <c:pt idx="13857">
                  <c:v>292.29512069999998</c:v>
                </c:pt>
                <c:pt idx="13858">
                  <c:v>292.08006929999999</c:v>
                </c:pt>
                <c:pt idx="13859">
                  <c:v>292.00684539999997</c:v>
                </c:pt>
                <c:pt idx="13860">
                  <c:v>291.99190229999999</c:v>
                </c:pt>
                <c:pt idx="13861">
                  <c:v>292.33678360000005</c:v>
                </c:pt>
                <c:pt idx="13862">
                  <c:v>292.16869960000002</c:v>
                </c:pt>
                <c:pt idx="13863">
                  <c:v>292.18366370000001</c:v>
                </c:pt>
                <c:pt idx="13864">
                  <c:v>292.1640587</c:v>
                </c:pt>
                <c:pt idx="13865">
                  <c:v>292.31107980000002</c:v>
                </c:pt>
                <c:pt idx="13866">
                  <c:v>292.36685130000001</c:v>
                </c:pt>
                <c:pt idx="13867">
                  <c:v>292.09517049999999</c:v>
                </c:pt>
                <c:pt idx="13868">
                  <c:v>291.98626389999998</c:v>
                </c:pt>
                <c:pt idx="13869">
                  <c:v>291.82441839999996</c:v>
                </c:pt>
                <c:pt idx="13870">
                  <c:v>291.89218239999997</c:v>
                </c:pt>
                <c:pt idx="13871">
                  <c:v>292.31856010000001</c:v>
                </c:pt>
                <c:pt idx="13872">
                  <c:v>292.31409500000001</c:v>
                </c:pt>
                <c:pt idx="13873">
                  <c:v>292.24228649999998</c:v>
                </c:pt>
                <c:pt idx="13874">
                  <c:v>292.02818260000004</c:v>
                </c:pt>
                <c:pt idx="13875">
                  <c:v>292.08443979999998</c:v>
                </c:pt>
                <c:pt idx="13876">
                  <c:v>292.23021060000002</c:v>
                </c:pt>
                <c:pt idx="13877">
                  <c:v>292.18405419999999</c:v>
                </c:pt>
                <c:pt idx="13878">
                  <c:v>292.37437519999997</c:v>
                </c:pt>
                <c:pt idx="13879">
                  <c:v>292.32791989999998</c:v>
                </c:pt>
                <c:pt idx="13880">
                  <c:v>292.21636810000001</c:v>
                </c:pt>
                <c:pt idx="13881">
                  <c:v>292.15354010000004</c:v>
                </c:pt>
                <c:pt idx="13882">
                  <c:v>292.15337089999997</c:v>
                </c:pt>
                <c:pt idx="13883">
                  <c:v>292.31365089999997</c:v>
                </c:pt>
                <c:pt idx="13884">
                  <c:v>292.42675010000005</c:v>
                </c:pt>
                <c:pt idx="13885">
                  <c:v>292.56516269999997</c:v>
                </c:pt>
                <c:pt idx="13886">
                  <c:v>292.47308880000003</c:v>
                </c:pt>
                <c:pt idx="13887">
                  <c:v>292.40599019999996</c:v>
                </c:pt>
                <c:pt idx="13888">
                  <c:v>292.54684069999996</c:v>
                </c:pt>
                <c:pt idx="13889">
                  <c:v>292.38536289999996</c:v>
                </c:pt>
                <c:pt idx="13890">
                  <c:v>292.37636710000004</c:v>
                </c:pt>
                <c:pt idx="13891">
                  <c:v>292.32278300000002</c:v>
                </c:pt>
                <c:pt idx="13892">
                  <c:v>292.0726836</c:v>
                </c:pt>
                <c:pt idx="13893">
                  <c:v>291.91939010000004</c:v>
                </c:pt>
                <c:pt idx="13894">
                  <c:v>291.95555150000001</c:v>
                </c:pt>
                <c:pt idx="13895">
                  <c:v>291.77035080000002</c:v>
                </c:pt>
                <c:pt idx="13896">
                  <c:v>291.80833269999999</c:v>
                </c:pt>
                <c:pt idx="13897">
                  <c:v>291.76189599999998</c:v>
                </c:pt>
                <c:pt idx="13898">
                  <c:v>291.7704627</c:v>
                </c:pt>
                <c:pt idx="13899">
                  <c:v>291.93366170000002</c:v>
                </c:pt>
                <c:pt idx="13900">
                  <c:v>291.95896679999998</c:v>
                </c:pt>
                <c:pt idx="13901">
                  <c:v>292.32379700000001</c:v>
                </c:pt>
                <c:pt idx="13902">
                  <c:v>292.4815261</c:v>
                </c:pt>
                <c:pt idx="13903">
                  <c:v>292.41285089999997</c:v>
                </c:pt>
                <c:pt idx="13904">
                  <c:v>292.51274160000003</c:v>
                </c:pt>
                <c:pt idx="13905">
                  <c:v>292.68847589999996</c:v>
                </c:pt>
                <c:pt idx="13906">
                  <c:v>292.43664039999999</c:v>
                </c:pt>
                <c:pt idx="13907">
                  <c:v>292.03495249999997</c:v>
                </c:pt>
                <c:pt idx="13908">
                  <c:v>292.20948479999998</c:v>
                </c:pt>
                <c:pt idx="13909">
                  <c:v>292.40718780000003</c:v>
                </c:pt>
                <c:pt idx="13910">
                  <c:v>292.4840231</c:v>
                </c:pt>
                <c:pt idx="13911">
                  <c:v>292.4861507</c:v>
                </c:pt>
                <c:pt idx="13912">
                  <c:v>292.32064630000002</c:v>
                </c:pt>
                <c:pt idx="13913">
                  <c:v>292.35805800000003</c:v>
                </c:pt>
                <c:pt idx="13914">
                  <c:v>292.60702730000003</c:v>
                </c:pt>
                <c:pt idx="13915">
                  <c:v>292.70863300000002</c:v>
                </c:pt>
                <c:pt idx="13916">
                  <c:v>292.41687880000001</c:v>
                </c:pt>
                <c:pt idx="13917">
                  <c:v>292.37311189999997</c:v>
                </c:pt>
                <c:pt idx="13918">
                  <c:v>292.27513319999997</c:v>
                </c:pt>
                <c:pt idx="13919">
                  <c:v>292.28636160000002</c:v>
                </c:pt>
                <c:pt idx="13920">
                  <c:v>292.53475430000003</c:v>
                </c:pt>
                <c:pt idx="13921">
                  <c:v>292.59557230000001</c:v>
                </c:pt>
                <c:pt idx="13922">
                  <c:v>292.3971798</c:v>
                </c:pt>
                <c:pt idx="13923">
                  <c:v>292.35035439999996</c:v>
                </c:pt>
                <c:pt idx="13924">
                  <c:v>292.64872130000003</c:v>
                </c:pt>
                <c:pt idx="13925">
                  <c:v>292.4420748</c:v>
                </c:pt>
                <c:pt idx="13926">
                  <c:v>292.31519230000004</c:v>
                </c:pt>
                <c:pt idx="13927">
                  <c:v>292.36040020000002</c:v>
                </c:pt>
                <c:pt idx="13928">
                  <c:v>292.65358610000004</c:v>
                </c:pt>
                <c:pt idx="13929">
                  <c:v>292.59906749999999</c:v>
                </c:pt>
                <c:pt idx="13930">
                  <c:v>292.45691429999999</c:v>
                </c:pt>
                <c:pt idx="13931">
                  <c:v>292.625787</c:v>
                </c:pt>
                <c:pt idx="13932">
                  <c:v>292.12391860000002</c:v>
                </c:pt>
                <c:pt idx="13933">
                  <c:v>292.30782429999999</c:v>
                </c:pt>
                <c:pt idx="13934">
                  <c:v>292.32753380000003</c:v>
                </c:pt>
                <c:pt idx="13935">
                  <c:v>292.29568010000003</c:v>
                </c:pt>
                <c:pt idx="13936">
                  <c:v>292.12212589999996</c:v>
                </c:pt>
                <c:pt idx="13937">
                  <c:v>291.9590637</c:v>
                </c:pt>
                <c:pt idx="13938">
                  <c:v>291.93687929999999</c:v>
                </c:pt>
                <c:pt idx="13939">
                  <c:v>291.70335739999996</c:v>
                </c:pt>
                <c:pt idx="13940">
                  <c:v>291.90046130000002</c:v>
                </c:pt>
                <c:pt idx="13941">
                  <c:v>291.7092265</c:v>
                </c:pt>
                <c:pt idx="13942">
                  <c:v>291.98189410000003</c:v>
                </c:pt>
                <c:pt idx="13943">
                  <c:v>292.00742780000002</c:v>
                </c:pt>
                <c:pt idx="13944">
                  <c:v>292.29916710000003</c:v>
                </c:pt>
                <c:pt idx="13945">
                  <c:v>292.38717739999998</c:v>
                </c:pt>
                <c:pt idx="13946">
                  <c:v>292.38253360000004</c:v>
                </c:pt>
                <c:pt idx="13947">
                  <c:v>292.25893619999999</c:v>
                </c:pt>
                <c:pt idx="13948">
                  <c:v>292.22518060000004</c:v>
                </c:pt>
                <c:pt idx="13949">
                  <c:v>292.35411369999997</c:v>
                </c:pt>
                <c:pt idx="13950">
                  <c:v>292.23550710000001</c:v>
                </c:pt>
                <c:pt idx="13951">
                  <c:v>292.3371631</c:v>
                </c:pt>
                <c:pt idx="13952">
                  <c:v>292.47731379999999</c:v>
                </c:pt>
                <c:pt idx="13953">
                  <c:v>292.47094930000003</c:v>
                </c:pt>
                <c:pt idx="13954">
                  <c:v>292.52041789999998</c:v>
                </c:pt>
                <c:pt idx="13955">
                  <c:v>292.82716389999996</c:v>
                </c:pt>
                <c:pt idx="13956">
                  <c:v>292.83267549999999</c:v>
                </c:pt>
                <c:pt idx="13957">
                  <c:v>292.67713630000003</c:v>
                </c:pt>
                <c:pt idx="13958">
                  <c:v>292.88965289999999</c:v>
                </c:pt>
                <c:pt idx="13959">
                  <c:v>292.96805439999997</c:v>
                </c:pt>
                <c:pt idx="13960">
                  <c:v>292.58388669999999</c:v>
                </c:pt>
                <c:pt idx="13961">
                  <c:v>292.68603819999998</c:v>
                </c:pt>
                <c:pt idx="13962">
                  <c:v>292.59549439999995</c:v>
                </c:pt>
                <c:pt idx="13963">
                  <c:v>292.65449569999998</c:v>
                </c:pt>
                <c:pt idx="13964">
                  <c:v>292.56887639999997</c:v>
                </c:pt>
                <c:pt idx="13965">
                  <c:v>292.60515610000004</c:v>
                </c:pt>
                <c:pt idx="13966">
                  <c:v>292.48693919999999</c:v>
                </c:pt>
                <c:pt idx="13967">
                  <c:v>292.79738710000004</c:v>
                </c:pt>
                <c:pt idx="13968">
                  <c:v>292.6120555</c:v>
                </c:pt>
                <c:pt idx="13969">
                  <c:v>292.74963980000001</c:v>
                </c:pt>
                <c:pt idx="13970">
                  <c:v>292.55844669999999</c:v>
                </c:pt>
                <c:pt idx="13971">
                  <c:v>292.53941270000001</c:v>
                </c:pt>
                <c:pt idx="13972">
                  <c:v>292.51124039999996</c:v>
                </c:pt>
                <c:pt idx="13973">
                  <c:v>292.60536519999999</c:v>
                </c:pt>
                <c:pt idx="13974">
                  <c:v>292.80130200000002</c:v>
                </c:pt>
                <c:pt idx="13975">
                  <c:v>292.96645439999998</c:v>
                </c:pt>
                <c:pt idx="13976">
                  <c:v>292.64162329999999</c:v>
                </c:pt>
                <c:pt idx="13977">
                  <c:v>292.55176399999999</c:v>
                </c:pt>
                <c:pt idx="13978">
                  <c:v>292.84930120000001</c:v>
                </c:pt>
                <c:pt idx="13979">
                  <c:v>292.73437519999999</c:v>
                </c:pt>
                <c:pt idx="13980">
                  <c:v>292.44687489999995</c:v>
                </c:pt>
                <c:pt idx="13981">
                  <c:v>292.1165393</c:v>
                </c:pt>
                <c:pt idx="13982">
                  <c:v>292.35061899999999</c:v>
                </c:pt>
                <c:pt idx="13983">
                  <c:v>292.30214919999997</c:v>
                </c:pt>
                <c:pt idx="13984">
                  <c:v>292.296244</c:v>
                </c:pt>
                <c:pt idx="13985">
                  <c:v>292.35068899999999</c:v>
                </c:pt>
                <c:pt idx="13986">
                  <c:v>292.5875016</c:v>
                </c:pt>
                <c:pt idx="13987">
                  <c:v>292.6077975</c:v>
                </c:pt>
                <c:pt idx="13988">
                  <c:v>292.5771972</c:v>
                </c:pt>
                <c:pt idx="13989">
                  <c:v>292.54595449999999</c:v>
                </c:pt>
                <c:pt idx="13990">
                  <c:v>292.30659310000004</c:v>
                </c:pt>
                <c:pt idx="13991">
                  <c:v>292.55754999999999</c:v>
                </c:pt>
                <c:pt idx="13992">
                  <c:v>292.8701853</c:v>
                </c:pt>
                <c:pt idx="13993">
                  <c:v>292.96749779999999</c:v>
                </c:pt>
                <c:pt idx="13994">
                  <c:v>292.7718069</c:v>
                </c:pt>
                <c:pt idx="13995">
                  <c:v>292.65687650000001</c:v>
                </c:pt>
                <c:pt idx="13996">
                  <c:v>292.76081599999998</c:v>
                </c:pt>
                <c:pt idx="13997">
                  <c:v>292.54367680000001</c:v>
                </c:pt>
                <c:pt idx="13998">
                  <c:v>292.4772309</c:v>
                </c:pt>
                <c:pt idx="13999">
                  <c:v>292.75528180000003</c:v>
                </c:pt>
                <c:pt idx="14000">
                  <c:v>292.7136567</c:v>
                </c:pt>
                <c:pt idx="14001">
                  <c:v>292.81542310000003</c:v>
                </c:pt>
                <c:pt idx="14002">
                  <c:v>292.9107917</c:v>
                </c:pt>
                <c:pt idx="14003">
                  <c:v>292.87598680000002</c:v>
                </c:pt>
                <c:pt idx="14004">
                  <c:v>292.81034619999997</c:v>
                </c:pt>
                <c:pt idx="14005">
                  <c:v>292.7197109</c:v>
                </c:pt>
                <c:pt idx="14006">
                  <c:v>292.30985500000003</c:v>
                </c:pt>
                <c:pt idx="14007">
                  <c:v>292.02883560000004</c:v>
                </c:pt>
                <c:pt idx="14008">
                  <c:v>292.28998080000002</c:v>
                </c:pt>
                <c:pt idx="14009">
                  <c:v>292.40871429999999</c:v>
                </c:pt>
                <c:pt idx="14010">
                  <c:v>292.63943869999997</c:v>
                </c:pt>
                <c:pt idx="14011">
                  <c:v>292.37353180000002</c:v>
                </c:pt>
                <c:pt idx="14012">
                  <c:v>292.64960300000001</c:v>
                </c:pt>
                <c:pt idx="14013">
                  <c:v>292.53904389999997</c:v>
                </c:pt>
                <c:pt idx="14014">
                  <c:v>292.53986800000001</c:v>
                </c:pt>
                <c:pt idx="14015">
                  <c:v>292.48406889999995</c:v>
                </c:pt>
                <c:pt idx="14016">
                  <c:v>292.52560749999998</c:v>
                </c:pt>
                <c:pt idx="14017">
                  <c:v>292.46622560000003</c:v>
                </c:pt>
                <c:pt idx="14018">
                  <c:v>292.21698500000002</c:v>
                </c:pt>
                <c:pt idx="14019">
                  <c:v>292.43202050000002</c:v>
                </c:pt>
                <c:pt idx="14020">
                  <c:v>292.68079979999999</c:v>
                </c:pt>
                <c:pt idx="14021">
                  <c:v>292.2858736</c:v>
                </c:pt>
                <c:pt idx="14022">
                  <c:v>292.13795760000005</c:v>
                </c:pt>
                <c:pt idx="14023">
                  <c:v>292.24036649999999</c:v>
                </c:pt>
                <c:pt idx="14024">
                  <c:v>291.76003919999999</c:v>
                </c:pt>
                <c:pt idx="14025">
                  <c:v>291.85003619999998</c:v>
                </c:pt>
                <c:pt idx="14026">
                  <c:v>292.20532370000001</c:v>
                </c:pt>
                <c:pt idx="14027">
                  <c:v>292.20070189999996</c:v>
                </c:pt>
                <c:pt idx="14028">
                  <c:v>292.35217119999999</c:v>
                </c:pt>
                <c:pt idx="14029">
                  <c:v>292.60592060000005</c:v>
                </c:pt>
                <c:pt idx="14030">
                  <c:v>292.67209639999999</c:v>
                </c:pt>
                <c:pt idx="14031">
                  <c:v>293.01664729999999</c:v>
                </c:pt>
                <c:pt idx="14032">
                  <c:v>292.8789337</c:v>
                </c:pt>
                <c:pt idx="14033">
                  <c:v>292.33928969999999</c:v>
                </c:pt>
                <c:pt idx="14034">
                  <c:v>292.51287360000003</c:v>
                </c:pt>
                <c:pt idx="14035">
                  <c:v>292.46577070000001</c:v>
                </c:pt>
                <c:pt idx="14036">
                  <c:v>292.52472669999997</c:v>
                </c:pt>
                <c:pt idx="14037">
                  <c:v>292.47798499999999</c:v>
                </c:pt>
                <c:pt idx="14038">
                  <c:v>292.44073650000001</c:v>
                </c:pt>
                <c:pt idx="14039">
                  <c:v>292.36100699999997</c:v>
                </c:pt>
                <c:pt idx="14040">
                  <c:v>292.4702782</c:v>
                </c:pt>
                <c:pt idx="14041">
                  <c:v>292.66970280000004</c:v>
                </c:pt>
                <c:pt idx="14042">
                  <c:v>292.49653110000003</c:v>
                </c:pt>
                <c:pt idx="14043">
                  <c:v>292.67307360000001</c:v>
                </c:pt>
                <c:pt idx="14044">
                  <c:v>292.5825466</c:v>
                </c:pt>
                <c:pt idx="14045">
                  <c:v>292.657175</c:v>
                </c:pt>
                <c:pt idx="14046">
                  <c:v>292.52280769999999</c:v>
                </c:pt>
                <c:pt idx="14047">
                  <c:v>292.58868869999998</c:v>
                </c:pt>
                <c:pt idx="14048">
                  <c:v>292.74711580000002</c:v>
                </c:pt>
                <c:pt idx="14049">
                  <c:v>292.86563060000003</c:v>
                </c:pt>
                <c:pt idx="14050">
                  <c:v>292.54003839999996</c:v>
                </c:pt>
                <c:pt idx="14051">
                  <c:v>292.52378049999999</c:v>
                </c:pt>
                <c:pt idx="14052">
                  <c:v>292.63292280000002</c:v>
                </c:pt>
                <c:pt idx="14053">
                  <c:v>292.51554169999997</c:v>
                </c:pt>
                <c:pt idx="14054">
                  <c:v>292.40669580000002</c:v>
                </c:pt>
                <c:pt idx="14055">
                  <c:v>292.5977211</c:v>
                </c:pt>
                <c:pt idx="14056">
                  <c:v>292.4460679</c:v>
                </c:pt>
                <c:pt idx="14057">
                  <c:v>292.59923700000002</c:v>
                </c:pt>
                <c:pt idx="14058">
                  <c:v>292.67476729999998</c:v>
                </c:pt>
                <c:pt idx="14059">
                  <c:v>292.57943819999997</c:v>
                </c:pt>
                <c:pt idx="14060">
                  <c:v>292.6550494</c:v>
                </c:pt>
                <c:pt idx="14061">
                  <c:v>292.7973078</c:v>
                </c:pt>
                <c:pt idx="14062">
                  <c:v>292.83031589999996</c:v>
                </c:pt>
                <c:pt idx="14063">
                  <c:v>292.80017470000001</c:v>
                </c:pt>
                <c:pt idx="14064">
                  <c:v>292.92232239999998</c:v>
                </c:pt>
                <c:pt idx="14065">
                  <c:v>293.06457669999998</c:v>
                </c:pt>
                <c:pt idx="14066">
                  <c:v>293.23348289999996</c:v>
                </c:pt>
                <c:pt idx="14067">
                  <c:v>292.9283719</c:v>
                </c:pt>
                <c:pt idx="14068">
                  <c:v>293.05853919999998</c:v>
                </c:pt>
                <c:pt idx="14069">
                  <c:v>293.19663020000002</c:v>
                </c:pt>
                <c:pt idx="14070">
                  <c:v>293.04395360000001</c:v>
                </c:pt>
                <c:pt idx="14071">
                  <c:v>293.15870749999999</c:v>
                </c:pt>
                <c:pt idx="14072">
                  <c:v>293.22073539999997</c:v>
                </c:pt>
                <c:pt idx="14073">
                  <c:v>293.14031349999999</c:v>
                </c:pt>
                <c:pt idx="14074">
                  <c:v>293.09619249999997</c:v>
                </c:pt>
                <c:pt idx="14075">
                  <c:v>293.24345349999999</c:v>
                </c:pt>
                <c:pt idx="14076">
                  <c:v>293.37104869999996</c:v>
                </c:pt>
                <c:pt idx="14077">
                  <c:v>293.35984489999998</c:v>
                </c:pt>
                <c:pt idx="14078">
                  <c:v>293.50625210000004</c:v>
                </c:pt>
                <c:pt idx="14079">
                  <c:v>293.27456789999997</c:v>
                </c:pt>
                <c:pt idx="14080">
                  <c:v>293.57180549999998</c:v>
                </c:pt>
                <c:pt idx="14081">
                  <c:v>293.58031310000001</c:v>
                </c:pt>
                <c:pt idx="14082">
                  <c:v>293.495677</c:v>
                </c:pt>
                <c:pt idx="14083">
                  <c:v>293.74035830000003</c:v>
                </c:pt>
                <c:pt idx="14084">
                  <c:v>293.50732349999998</c:v>
                </c:pt>
                <c:pt idx="14085">
                  <c:v>293.33262739999998</c:v>
                </c:pt>
                <c:pt idx="14086">
                  <c:v>293.42118299999998</c:v>
                </c:pt>
                <c:pt idx="14087">
                  <c:v>293.18913320000001</c:v>
                </c:pt>
                <c:pt idx="14088">
                  <c:v>293.36586080000001</c:v>
                </c:pt>
                <c:pt idx="14089">
                  <c:v>293.079701</c:v>
                </c:pt>
                <c:pt idx="14090">
                  <c:v>292.9743881</c:v>
                </c:pt>
                <c:pt idx="14091">
                  <c:v>293.39018820000001</c:v>
                </c:pt>
                <c:pt idx="14092">
                  <c:v>293.36174489999996</c:v>
                </c:pt>
                <c:pt idx="14093">
                  <c:v>293.41027919999999</c:v>
                </c:pt>
                <c:pt idx="14094">
                  <c:v>293.6037844</c:v>
                </c:pt>
                <c:pt idx="14095">
                  <c:v>293.88438710000003</c:v>
                </c:pt>
                <c:pt idx="14096">
                  <c:v>293.65986299999997</c:v>
                </c:pt>
                <c:pt idx="14097">
                  <c:v>293.69046589999999</c:v>
                </c:pt>
                <c:pt idx="14098">
                  <c:v>293.64798669999999</c:v>
                </c:pt>
                <c:pt idx="14099">
                  <c:v>293.47506289999995</c:v>
                </c:pt>
                <c:pt idx="14100">
                  <c:v>293.39046289999999</c:v>
                </c:pt>
                <c:pt idx="14101">
                  <c:v>293.49042939999998</c:v>
                </c:pt>
                <c:pt idx="14102">
                  <c:v>293.35809769999997</c:v>
                </c:pt>
                <c:pt idx="14103">
                  <c:v>293.26327460000005</c:v>
                </c:pt>
                <c:pt idx="14104">
                  <c:v>293.48494619999997</c:v>
                </c:pt>
                <c:pt idx="14105">
                  <c:v>293.39121219999998</c:v>
                </c:pt>
                <c:pt idx="14106">
                  <c:v>293.6531617</c:v>
                </c:pt>
                <c:pt idx="14107">
                  <c:v>293.72798230000001</c:v>
                </c:pt>
                <c:pt idx="14108">
                  <c:v>293.92542139999995</c:v>
                </c:pt>
                <c:pt idx="14109">
                  <c:v>293.88006969999998</c:v>
                </c:pt>
                <c:pt idx="14110">
                  <c:v>293.77201530000002</c:v>
                </c:pt>
                <c:pt idx="14111">
                  <c:v>293.846384</c:v>
                </c:pt>
                <c:pt idx="14112">
                  <c:v>293.8423325</c:v>
                </c:pt>
                <c:pt idx="14113">
                  <c:v>293.70625230000002</c:v>
                </c:pt>
                <c:pt idx="14114">
                  <c:v>293.7182024</c:v>
                </c:pt>
                <c:pt idx="14115">
                  <c:v>293.97438689999996</c:v>
                </c:pt>
                <c:pt idx="14116">
                  <c:v>293.87553320000001</c:v>
                </c:pt>
                <c:pt idx="14117">
                  <c:v>293.82473039999996</c:v>
                </c:pt>
                <c:pt idx="14118">
                  <c:v>293.93735480000004</c:v>
                </c:pt>
                <c:pt idx="14119">
                  <c:v>293.87554519999998</c:v>
                </c:pt>
                <c:pt idx="14120">
                  <c:v>293.93819289999999</c:v>
                </c:pt>
                <c:pt idx="14121">
                  <c:v>293.82901780000003</c:v>
                </c:pt>
                <c:pt idx="14122">
                  <c:v>293.85972910000004</c:v>
                </c:pt>
                <c:pt idx="14123">
                  <c:v>293.81630380000001</c:v>
                </c:pt>
                <c:pt idx="14124">
                  <c:v>293.84347100000002</c:v>
                </c:pt>
                <c:pt idx="14125">
                  <c:v>294.03518250000002</c:v>
                </c:pt>
                <c:pt idx="14126">
                  <c:v>293.93124799999998</c:v>
                </c:pt>
                <c:pt idx="14127">
                  <c:v>293.96196850000001</c:v>
                </c:pt>
                <c:pt idx="14128">
                  <c:v>294.18265700000001</c:v>
                </c:pt>
                <c:pt idx="14129">
                  <c:v>294.04484810000002</c:v>
                </c:pt>
                <c:pt idx="14130">
                  <c:v>294.00310310000003</c:v>
                </c:pt>
                <c:pt idx="14131">
                  <c:v>293.99720610000003</c:v>
                </c:pt>
                <c:pt idx="14132">
                  <c:v>294.10701169999999</c:v>
                </c:pt>
                <c:pt idx="14133">
                  <c:v>294.12087310000004</c:v>
                </c:pt>
                <c:pt idx="14134">
                  <c:v>293.8478298</c:v>
                </c:pt>
                <c:pt idx="14135">
                  <c:v>294.01619399999998</c:v>
                </c:pt>
                <c:pt idx="14136">
                  <c:v>294.05262399999998</c:v>
                </c:pt>
                <c:pt idx="14137">
                  <c:v>293.82166439999997</c:v>
                </c:pt>
                <c:pt idx="14138">
                  <c:v>293.72972479999999</c:v>
                </c:pt>
                <c:pt idx="14139">
                  <c:v>293.8112797</c:v>
                </c:pt>
                <c:pt idx="14140">
                  <c:v>293.63335560000002</c:v>
                </c:pt>
                <c:pt idx="14141">
                  <c:v>293.56894289999997</c:v>
                </c:pt>
                <c:pt idx="14142">
                  <c:v>293.35429780000004</c:v>
                </c:pt>
                <c:pt idx="14143">
                  <c:v>293.60050999999999</c:v>
                </c:pt>
                <c:pt idx="14144">
                  <c:v>293.52390910000003</c:v>
                </c:pt>
                <c:pt idx="14145">
                  <c:v>293.13718999999998</c:v>
                </c:pt>
                <c:pt idx="14146">
                  <c:v>293.38710550000002</c:v>
                </c:pt>
                <c:pt idx="14147">
                  <c:v>293.46549039999996</c:v>
                </c:pt>
                <c:pt idx="14148">
                  <c:v>293.45550370000001</c:v>
                </c:pt>
                <c:pt idx="14149">
                  <c:v>293.53032560000003</c:v>
                </c:pt>
                <c:pt idx="14150">
                  <c:v>293.6779851</c:v>
                </c:pt>
                <c:pt idx="14151">
                  <c:v>293.84924699999999</c:v>
                </c:pt>
                <c:pt idx="14152">
                  <c:v>294.03187200000002</c:v>
                </c:pt>
                <c:pt idx="14153">
                  <c:v>293.66379169999999</c:v>
                </c:pt>
                <c:pt idx="14154">
                  <c:v>293.68658339999996</c:v>
                </c:pt>
                <c:pt idx="14155">
                  <c:v>293.91354669999998</c:v>
                </c:pt>
                <c:pt idx="14156">
                  <c:v>293.82199460000004</c:v>
                </c:pt>
                <c:pt idx="14157">
                  <c:v>293.86616930000002</c:v>
                </c:pt>
                <c:pt idx="14158">
                  <c:v>293.77652760000001</c:v>
                </c:pt>
                <c:pt idx="14159">
                  <c:v>293.72502450000002</c:v>
                </c:pt>
                <c:pt idx="14160">
                  <c:v>293.86723739999996</c:v>
                </c:pt>
                <c:pt idx="14161">
                  <c:v>293.8168872</c:v>
                </c:pt>
                <c:pt idx="14162">
                  <c:v>293.66089139999997</c:v>
                </c:pt>
                <c:pt idx="14163">
                  <c:v>293.32381750000002</c:v>
                </c:pt>
                <c:pt idx="14164">
                  <c:v>293.44752189999997</c:v>
                </c:pt>
                <c:pt idx="14165">
                  <c:v>293.55378510000003</c:v>
                </c:pt>
                <c:pt idx="14166">
                  <c:v>293.43499760000003</c:v>
                </c:pt>
                <c:pt idx="14167">
                  <c:v>293.39985860000002</c:v>
                </c:pt>
                <c:pt idx="14168">
                  <c:v>293.41767119999997</c:v>
                </c:pt>
                <c:pt idx="14169">
                  <c:v>293.52128960000005</c:v>
                </c:pt>
                <c:pt idx="14170">
                  <c:v>293.6659894</c:v>
                </c:pt>
                <c:pt idx="14171">
                  <c:v>293.75686719999999</c:v>
                </c:pt>
                <c:pt idx="14172">
                  <c:v>293.6022782</c:v>
                </c:pt>
                <c:pt idx="14173">
                  <c:v>293.56776400000001</c:v>
                </c:pt>
                <c:pt idx="14174">
                  <c:v>293.69979810000001</c:v>
                </c:pt>
                <c:pt idx="14175">
                  <c:v>293.79741769999998</c:v>
                </c:pt>
                <c:pt idx="14176">
                  <c:v>293.80522300000001</c:v>
                </c:pt>
                <c:pt idx="14177">
                  <c:v>293.74205489999997</c:v>
                </c:pt>
                <c:pt idx="14178">
                  <c:v>293.67969310000001</c:v>
                </c:pt>
                <c:pt idx="14179">
                  <c:v>293.74031939999998</c:v>
                </c:pt>
                <c:pt idx="14180">
                  <c:v>293.2911666</c:v>
                </c:pt>
                <c:pt idx="14181">
                  <c:v>293.60115489999998</c:v>
                </c:pt>
                <c:pt idx="14182">
                  <c:v>293.87562150000002</c:v>
                </c:pt>
                <c:pt idx="14183">
                  <c:v>294.09584150000001</c:v>
                </c:pt>
                <c:pt idx="14184">
                  <c:v>293.90505789999997</c:v>
                </c:pt>
                <c:pt idx="14185">
                  <c:v>293.67416050000003</c:v>
                </c:pt>
                <c:pt idx="14186">
                  <c:v>293.86998160000002</c:v>
                </c:pt>
                <c:pt idx="14187">
                  <c:v>293.8793733</c:v>
                </c:pt>
                <c:pt idx="14188">
                  <c:v>293.59360560000005</c:v>
                </c:pt>
                <c:pt idx="14189">
                  <c:v>293.6273678</c:v>
                </c:pt>
                <c:pt idx="14190">
                  <c:v>293.95343869999999</c:v>
                </c:pt>
                <c:pt idx="14191">
                  <c:v>293.69140610000005</c:v>
                </c:pt>
                <c:pt idx="14192">
                  <c:v>293.43461189999999</c:v>
                </c:pt>
                <c:pt idx="14193">
                  <c:v>293.10861879999999</c:v>
                </c:pt>
                <c:pt idx="14194">
                  <c:v>293.6102606</c:v>
                </c:pt>
                <c:pt idx="14195">
                  <c:v>293.78975580000002</c:v>
                </c:pt>
                <c:pt idx="14196">
                  <c:v>293.74640010000002</c:v>
                </c:pt>
                <c:pt idx="14197">
                  <c:v>293.93803760000003</c:v>
                </c:pt>
                <c:pt idx="14198">
                  <c:v>293.87437739999996</c:v>
                </c:pt>
                <c:pt idx="14199">
                  <c:v>293.79423280000003</c:v>
                </c:pt>
                <c:pt idx="14200">
                  <c:v>293.75173310000002</c:v>
                </c:pt>
                <c:pt idx="14201">
                  <c:v>293.52193349999999</c:v>
                </c:pt>
                <c:pt idx="14202">
                  <c:v>293.24730599999998</c:v>
                </c:pt>
                <c:pt idx="14203">
                  <c:v>293.5669044</c:v>
                </c:pt>
                <c:pt idx="14204">
                  <c:v>293.37927839999998</c:v>
                </c:pt>
                <c:pt idx="14205">
                  <c:v>293.53295050000003</c:v>
                </c:pt>
                <c:pt idx="14206">
                  <c:v>293.48771219999998</c:v>
                </c:pt>
                <c:pt idx="14207">
                  <c:v>293.70211069999999</c:v>
                </c:pt>
                <c:pt idx="14208">
                  <c:v>293.61321700000002</c:v>
                </c:pt>
                <c:pt idx="14209">
                  <c:v>293.91416389999995</c:v>
                </c:pt>
                <c:pt idx="14210">
                  <c:v>293.67481700000002</c:v>
                </c:pt>
                <c:pt idx="14211">
                  <c:v>293.68272760000002</c:v>
                </c:pt>
                <c:pt idx="14212">
                  <c:v>293.82067939999996</c:v>
                </c:pt>
                <c:pt idx="14213">
                  <c:v>293.74337889999998</c:v>
                </c:pt>
                <c:pt idx="14214">
                  <c:v>293.47522670000001</c:v>
                </c:pt>
                <c:pt idx="14215">
                  <c:v>293.76406739999999</c:v>
                </c:pt>
                <c:pt idx="14216">
                  <c:v>293.6255678</c:v>
                </c:pt>
                <c:pt idx="14217">
                  <c:v>293.66692219999999</c:v>
                </c:pt>
                <c:pt idx="14218">
                  <c:v>293.68127800000002</c:v>
                </c:pt>
                <c:pt idx="14219">
                  <c:v>293.7703444</c:v>
                </c:pt>
                <c:pt idx="14220">
                  <c:v>293.9241371</c:v>
                </c:pt>
                <c:pt idx="14221">
                  <c:v>293.9793396</c:v>
                </c:pt>
                <c:pt idx="14222">
                  <c:v>293.87503369999996</c:v>
                </c:pt>
                <c:pt idx="14223">
                  <c:v>293.80253149999999</c:v>
                </c:pt>
                <c:pt idx="14224">
                  <c:v>293.61942289999996</c:v>
                </c:pt>
                <c:pt idx="14225">
                  <c:v>293.57226220000001</c:v>
                </c:pt>
                <c:pt idx="14226">
                  <c:v>293.65259320000001</c:v>
                </c:pt>
                <c:pt idx="14227">
                  <c:v>293.82105739999997</c:v>
                </c:pt>
                <c:pt idx="14228">
                  <c:v>293.6336076</c:v>
                </c:pt>
                <c:pt idx="14229">
                  <c:v>293.67837400000002</c:v>
                </c:pt>
                <c:pt idx="14230">
                  <c:v>293.60757360000002</c:v>
                </c:pt>
                <c:pt idx="14231">
                  <c:v>293.58074830000004</c:v>
                </c:pt>
                <c:pt idx="14232">
                  <c:v>293.51861120000001</c:v>
                </c:pt>
                <c:pt idx="14233">
                  <c:v>293.52107819999998</c:v>
                </c:pt>
                <c:pt idx="14234">
                  <c:v>293.48687389999998</c:v>
                </c:pt>
                <c:pt idx="14235">
                  <c:v>293.6995781</c:v>
                </c:pt>
                <c:pt idx="14236">
                  <c:v>293.63260439999999</c:v>
                </c:pt>
                <c:pt idx="14237">
                  <c:v>294.02930650000002</c:v>
                </c:pt>
                <c:pt idx="14238">
                  <c:v>293.8723789</c:v>
                </c:pt>
                <c:pt idx="14239">
                  <c:v>293.71431510000002</c:v>
                </c:pt>
                <c:pt idx="14240">
                  <c:v>293.89690899999999</c:v>
                </c:pt>
                <c:pt idx="14241">
                  <c:v>293.72304510000004</c:v>
                </c:pt>
                <c:pt idx="14242">
                  <c:v>293.41767269999997</c:v>
                </c:pt>
                <c:pt idx="14243">
                  <c:v>293.63540789999996</c:v>
                </c:pt>
                <c:pt idx="14244">
                  <c:v>293.91184620000001</c:v>
                </c:pt>
                <c:pt idx="14245">
                  <c:v>293.93774060000004</c:v>
                </c:pt>
                <c:pt idx="14246">
                  <c:v>293.76718589999996</c:v>
                </c:pt>
                <c:pt idx="14247">
                  <c:v>293.7686574</c:v>
                </c:pt>
                <c:pt idx="14248">
                  <c:v>293.5280128</c:v>
                </c:pt>
                <c:pt idx="14249">
                  <c:v>293.66764010000003</c:v>
                </c:pt>
                <c:pt idx="14250">
                  <c:v>293.83556950000002</c:v>
                </c:pt>
                <c:pt idx="14251">
                  <c:v>293.64736649999998</c:v>
                </c:pt>
                <c:pt idx="14252">
                  <c:v>293.85302389999998</c:v>
                </c:pt>
                <c:pt idx="14253">
                  <c:v>294.07711399999999</c:v>
                </c:pt>
                <c:pt idx="14254">
                  <c:v>294.00935319999996</c:v>
                </c:pt>
                <c:pt idx="14255">
                  <c:v>293.76140029999999</c:v>
                </c:pt>
                <c:pt idx="14256">
                  <c:v>293.93389060000004</c:v>
                </c:pt>
                <c:pt idx="14257">
                  <c:v>293.96705250000002</c:v>
                </c:pt>
                <c:pt idx="14258">
                  <c:v>294.17280669999997</c:v>
                </c:pt>
                <c:pt idx="14259">
                  <c:v>293.89999419999998</c:v>
                </c:pt>
                <c:pt idx="14260">
                  <c:v>293.7744386</c:v>
                </c:pt>
                <c:pt idx="14261">
                  <c:v>293.92158000000001</c:v>
                </c:pt>
                <c:pt idx="14262">
                  <c:v>293.89795380000004</c:v>
                </c:pt>
                <c:pt idx="14263">
                  <c:v>293.83375439999998</c:v>
                </c:pt>
                <c:pt idx="14264">
                  <c:v>293.63551639999997</c:v>
                </c:pt>
                <c:pt idx="14265">
                  <c:v>293.7037613</c:v>
                </c:pt>
                <c:pt idx="14266">
                  <c:v>293.8097965</c:v>
                </c:pt>
                <c:pt idx="14267">
                  <c:v>293.86962260000001</c:v>
                </c:pt>
                <c:pt idx="14268">
                  <c:v>293.79529719999999</c:v>
                </c:pt>
                <c:pt idx="14269">
                  <c:v>293.79544169999997</c:v>
                </c:pt>
                <c:pt idx="14270">
                  <c:v>293.64502060000001</c:v>
                </c:pt>
                <c:pt idx="14271">
                  <c:v>294.20787530000001</c:v>
                </c:pt>
                <c:pt idx="14272">
                  <c:v>294.2119548</c:v>
                </c:pt>
                <c:pt idx="14273">
                  <c:v>294.26862349999999</c:v>
                </c:pt>
                <c:pt idx="14274">
                  <c:v>294.28206879999999</c:v>
                </c:pt>
                <c:pt idx="14275">
                  <c:v>294.36804510000002</c:v>
                </c:pt>
                <c:pt idx="14276">
                  <c:v>294.21053119999999</c:v>
                </c:pt>
                <c:pt idx="14277">
                  <c:v>294.47643689999995</c:v>
                </c:pt>
                <c:pt idx="14278">
                  <c:v>294.0795238</c:v>
                </c:pt>
                <c:pt idx="14279">
                  <c:v>294.1114015</c:v>
                </c:pt>
                <c:pt idx="14280">
                  <c:v>294.15690130000002</c:v>
                </c:pt>
                <c:pt idx="14281">
                  <c:v>294.06897380000004</c:v>
                </c:pt>
                <c:pt idx="14282">
                  <c:v>294.15419939999998</c:v>
                </c:pt>
                <c:pt idx="14283">
                  <c:v>294.46419089999995</c:v>
                </c:pt>
                <c:pt idx="14284">
                  <c:v>294.25287810000003</c:v>
                </c:pt>
                <c:pt idx="14285">
                  <c:v>294.11272960000002</c:v>
                </c:pt>
                <c:pt idx="14286">
                  <c:v>294.50627610000004</c:v>
                </c:pt>
                <c:pt idx="14287">
                  <c:v>294.38473719999996</c:v>
                </c:pt>
                <c:pt idx="14288">
                  <c:v>294.37216080000002</c:v>
                </c:pt>
                <c:pt idx="14289">
                  <c:v>294.07764430000003</c:v>
                </c:pt>
                <c:pt idx="14290">
                  <c:v>294.11686630000003</c:v>
                </c:pt>
                <c:pt idx="14291">
                  <c:v>294.33606029999999</c:v>
                </c:pt>
                <c:pt idx="14292">
                  <c:v>294.32280110000005</c:v>
                </c:pt>
                <c:pt idx="14293">
                  <c:v>294.1278916</c:v>
                </c:pt>
                <c:pt idx="14294">
                  <c:v>294.47510019999999</c:v>
                </c:pt>
                <c:pt idx="14295">
                  <c:v>294.1376085</c:v>
                </c:pt>
                <c:pt idx="14296">
                  <c:v>294.11769900000002</c:v>
                </c:pt>
                <c:pt idx="14297">
                  <c:v>294.198194</c:v>
                </c:pt>
                <c:pt idx="14298">
                  <c:v>294.06798039999995</c:v>
                </c:pt>
                <c:pt idx="14299">
                  <c:v>293.66225850000001</c:v>
                </c:pt>
                <c:pt idx="14300">
                  <c:v>293.71047760000005</c:v>
                </c:pt>
                <c:pt idx="14301">
                  <c:v>293.81981410000003</c:v>
                </c:pt>
                <c:pt idx="14302">
                  <c:v>293.93631489999996</c:v>
                </c:pt>
                <c:pt idx="14303">
                  <c:v>293.90809039999999</c:v>
                </c:pt>
                <c:pt idx="14304">
                  <c:v>293.86390160000002</c:v>
                </c:pt>
                <c:pt idx="14305">
                  <c:v>293.9003821</c:v>
                </c:pt>
                <c:pt idx="14306">
                  <c:v>293.7685257</c:v>
                </c:pt>
                <c:pt idx="14307">
                  <c:v>293.929959</c:v>
                </c:pt>
                <c:pt idx="14308">
                  <c:v>294.05196760000001</c:v>
                </c:pt>
                <c:pt idx="14309">
                  <c:v>294.15528039999998</c:v>
                </c:pt>
                <c:pt idx="14310">
                  <c:v>294.0742525</c:v>
                </c:pt>
                <c:pt idx="14311">
                  <c:v>293.92467519999997</c:v>
                </c:pt>
                <c:pt idx="14312">
                  <c:v>294.11529150000001</c:v>
                </c:pt>
                <c:pt idx="14313">
                  <c:v>294.15179380000001</c:v>
                </c:pt>
                <c:pt idx="14314">
                  <c:v>294.07692850000001</c:v>
                </c:pt>
                <c:pt idx="14315">
                  <c:v>294.2788046</c:v>
                </c:pt>
                <c:pt idx="14316">
                  <c:v>294.18902500000002</c:v>
                </c:pt>
                <c:pt idx="14317">
                  <c:v>294.14327310000004</c:v>
                </c:pt>
                <c:pt idx="14318">
                  <c:v>294.38428639999995</c:v>
                </c:pt>
                <c:pt idx="14319">
                  <c:v>294.33103769999997</c:v>
                </c:pt>
                <c:pt idx="14320">
                  <c:v>294.1329624</c:v>
                </c:pt>
                <c:pt idx="14321">
                  <c:v>294.13854510000004</c:v>
                </c:pt>
                <c:pt idx="14322">
                  <c:v>294.15340560000004</c:v>
                </c:pt>
                <c:pt idx="14323">
                  <c:v>294.1802634</c:v>
                </c:pt>
                <c:pt idx="14324">
                  <c:v>294.23843110000001</c:v>
                </c:pt>
                <c:pt idx="14325">
                  <c:v>294.10765239999995</c:v>
                </c:pt>
                <c:pt idx="14326">
                  <c:v>293.96524739999995</c:v>
                </c:pt>
                <c:pt idx="14327">
                  <c:v>293.8414922</c:v>
                </c:pt>
                <c:pt idx="14328">
                  <c:v>293.91268589999999</c:v>
                </c:pt>
                <c:pt idx="14329">
                  <c:v>293.8784837</c:v>
                </c:pt>
                <c:pt idx="14330">
                  <c:v>294.27775480000003</c:v>
                </c:pt>
                <c:pt idx="14331">
                  <c:v>294.2177926</c:v>
                </c:pt>
                <c:pt idx="14332">
                  <c:v>294.18445010000005</c:v>
                </c:pt>
                <c:pt idx="14333">
                  <c:v>294.08184299999999</c:v>
                </c:pt>
                <c:pt idx="14334">
                  <c:v>293.93303230000004</c:v>
                </c:pt>
                <c:pt idx="14335">
                  <c:v>293.90920199999999</c:v>
                </c:pt>
                <c:pt idx="14336">
                  <c:v>293.51973850000002</c:v>
                </c:pt>
                <c:pt idx="14337">
                  <c:v>293.7236312</c:v>
                </c:pt>
                <c:pt idx="14338">
                  <c:v>293.61919230000001</c:v>
                </c:pt>
                <c:pt idx="14339">
                  <c:v>293.83564789999997</c:v>
                </c:pt>
                <c:pt idx="14340">
                  <c:v>293.7921053</c:v>
                </c:pt>
                <c:pt idx="14341">
                  <c:v>294.04146280000003</c:v>
                </c:pt>
                <c:pt idx="14342">
                  <c:v>294.17496489999996</c:v>
                </c:pt>
                <c:pt idx="14343">
                  <c:v>294.25282149999998</c:v>
                </c:pt>
                <c:pt idx="14344">
                  <c:v>294.2314288</c:v>
                </c:pt>
                <c:pt idx="14345">
                  <c:v>293.995609</c:v>
                </c:pt>
                <c:pt idx="14346">
                  <c:v>294.23386319999997</c:v>
                </c:pt>
                <c:pt idx="14347">
                  <c:v>294.37361989999999</c:v>
                </c:pt>
                <c:pt idx="14348">
                  <c:v>294.39713260000002</c:v>
                </c:pt>
                <c:pt idx="14349">
                  <c:v>294.15430360000005</c:v>
                </c:pt>
                <c:pt idx="14350">
                  <c:v>293.98002250000002</c:v>
                </c:pt>
                <c:pt idx="14351">
                  <c:v>293.89371769999997</c:v>
                </c:pt>
                <c:pt idx="14352">
                  <c:v>293.97370189999998</c:v>
                </c:pt>
                <c:pt idx="14353">
                  <c:v>293.79619760000003</c:v>
                </c:pt>
                <c:pt idx="14354">
                  <c:v>293.95987889999998</c:v>
                </c:pt>
                <c:pt idx="14355">
                  <c:v>293.87780789999999</c:v>
                </c:pt>
                <c:pt idx="14356">
                  <c:v>294.04963750000002</c:v>
                </c:pt>
                <c:pt idx="14357">
                  <c:v>294.16908760000001</c:v>
                </c:pt>
                <c:pt idx="14358">
                  <c:v>293.98344400000002</c:v>
                </c:pt>
                <c:pt idx="14359">
                  <c:v>293.8506678</c:v>
                </c:pt>
                <c:pt idx="14360">
                  <c:v>293.89614899999998</c:v>
                </c:pt>
                <c:pt idx="14361">
                  <c:v>294.25615110000001</c:v>
                </c:pt>
                <c:pt idx="14362">
                  <c:v>294.09240829999999</c:v>
                </c:pt>
                <c:pt idx="14363">
                  <c:v>294.2206582</c:v>
                </c:pt>
                <c:pt idx="14364">
                  <c:v>294.26328110000003</c:v>
                </c:pt>
                <c:pt idx="14365">
                  <c:v>294.12300019999998</c:v>
                </c:pt>
                <c:pt idx="14366">
                  <c:v>293.97916289999995</c:v>
                </c:pt>
                <c:pt idx="14367">
                  <c:v>294.01166089999998</c:v>
                </c:pt>
                <c:pt idx="14368">
                  <c:v>293.56626979999999</c:v>
                </c:pt>
                <c:pt idx="14369">
                  <c:v>293.6483111</c:v>
                </c:pt>
                <c:pt idx="14370">
                  <c:v>293.97208030000002</c:v>
                </c:pt>
                <c:pt idx="14371">
                  <c:v>294.08293280000004</c:v>
                </c:pt>
                <c:pt idx="14372">
                  <c:v>294.2832497</c:v>
                </c:pt>
                <c:pt idx="14373">
                  <c:v>294.18276410000004</c:v>
                </c:pt>
                <c:pt idx="14374">
                  <c:v>294.1172828</c:v>
                </c:pt>
                <c:pt idx="14375">
                  <c:v>294.25982810000005</c:v>
                </c:pt>
                <c:pt idx="14376">
                  <c:v>294.53374489999999</c:v>
                </c:pt>
                <c:pt idx="14377">
                  <c:v>294.50526560000003</c:v>
                </c:pt>
                <c:pt idx="14378">
                  <c:v>294.31027999999998</c:v>
                </c:pt>
                <c:pt idx="14379">
                  <c:v>294.28989430000001</c:v>
                </c:pt>
                <c:pt idx="14380">
                  <c:v>294.1447149</c:v>
                </c:pt>
                <c:pt idx="14381">
                  <c:v>294.28543020000001</c:v>
                </c:pt>
                <c:pt idx="14382">
                  <c:v>294.07745249999999</c:v>
                </c:pt>
                <c:pt idx="14383">
                  <c:v>294.03616799999998</c:v>
                </c:pt>
                <c:pt idx="14384">
                  <c:v>294.14385810000005</c:v>
                </c:pt>
                <c:pt idx="14385">
                  <c:v>294.37831539999996</c:v>
                </c:pt>
                <c:pt idx="14386">
                  <c:v>294.15853339999995</c:v>
                </c:pt>
                <c:pt idx="14387">
                  <c:v>294.34354969999998</c:v>
                </c:pt>
                <c:pt idx="14388">
                  <c:v>294.52178400000003</c:v>
                </c:pt>
                <c:pt idx="14389">
                  <c:v>294.3251234</c:v>
                </c:pt>
                <c:pt idx="14390">
                  <c:v>294.21744530000001</c:v>
                </c:pt>
                <c:pt idx="14391">
                  <c:v>294.37460850000002</c:v>
                </c:pt>
                <c:pt idx="14392">
                  <c:v>294.12964599999998</c:v>
                </c:pt>
                <c:pt idx="14393">
                  <c:v>294.57627910000002</c:v>
                </c:pt>
                <c:pt idx="14394">
                  <c:v>294.36504400000001</c:v>
                </c:pt>
                <c:pt idx="14395">
                  <c:v>294.4058397</c:v>
                </c:pt>
                <c:pt idx="14396">
                  <c:v>294.32769830000001</c:v>
                </c:pt>
                <c:pt idx="14397">
                  <c:v>294.41943189999995</c:v>
                </c:pt>
                <c:pt idx="14398">
                  <c:v>294.24854399999998</c:v>
                </c:pt>
                <c:pt idx="14399">
                  <c:v>294.06330270000001</c:v>
                </c:pt>
                <c:pt idx="14400">
                  <c:v>294.11711810000003</c:v>
                </c:pt>
                <c:pt idx="14401">
                  <c:v>294.22891800000002</c:v>
                </c:pt>
                <c:pt idx="14402">
                  <c:v>293.89234730000004</c:v>
                </c:pt>
                <c:pt idx="14403">
                  <c:v>293.98963250000003</c:v>
                </c:pt>
                <c:pt idx="14404">
                  <c:v>294.10829510000002</c:v>
                </c:pt>
                <c:pt idx="14405">
                  <c:v>294.29166500000002</c:v>
                </c:pt>
                <c:pt idx="14406">
                  <c:v>294.35029969999999</c:v>
                </c:pt>
                <c:pt idx="14407">
                  <c:v>294.4633986</c:v>
                </c:pt>
                <c:pt idx="14408">
                  <c:v>294.26092539999996</c:v>
                </c:pt>
                <c:pt idx="14409">
                  <c:v>294.44646969999997</c:v>
                </c:pt>
                <c:pt idx="14410">
                  <c:v>294.4636769</c:v>
                </c:pt>
                <c:pt idx="14411">
                  <c:v>294.40713739999995</c:v>
                </c:pt>
                <c:pt idx="14412">
                  <c:v>294.3212383</c:v>
                </c:pt>
                <c:pt idx="14413">
                  <c:v>294.32464099999999</c:v>
                </c:pt>
                <c:pt idx="14414">
                  <c:v>294.20743339999996</c:v>
                </c:pt>
                <c:pt idx="14415">
                  <c:v>294.42046439999996</c:v>
                </c:pt>
                <c:pt idx="14416">
                  <c:v>294.54300380000001</c:v>
                </c:pt>
                <c:pt idx="14417">
                  <c:v>294.67284260000002</c:v>
                </c:pt>
                <c:pt idx="14418">
                  <c:v>294.60813260000003</c:v>
                </c:pt>
                <c:pt idx="14419">
                  <c:v>294.40688710000001</c:v>
                </c:pt>
                <c:pt idx="14420">
                  <c:v>294.54710249999999</c:v>
                </c:pt>
                <c:pt idx="14421">
                  <c:v>294.33315199999998</c:v>
                </c:pt>
                <c:pt idx="14422">
                  <c:v>294.2431153</c:v>
                </c:pt>
                <c:pt idx="14423">
                  <c:v>294.16345739999997</c:v>
                </c:pt>
                <c:pt idx="14424">
                  <c:v>293.96619960000004</c:v>
                </c:pt>
                <c:pt idx="14425">
                  <c:v>294.00344510000002</c:v>
                </c:pt>
                <c:pt idx="14426">
                  <c:v>293.95631630000003</c:v>
                </c:pt>
                <c:pt idx="14427">
                  <c:v>293.8264408</c:v>
                </c:pt>
                <c:pt idx="14428">
                  <c:v>293.60575189999997</c:v>
                </c:pt>
                <c:pt idx="14429">
                  <c:v>293.78711519999996</c:v>
                </c:pt>
                <c:pt idx="14430">
                  <c:v>293.99437449999999</c:v>
                </c:pt>
                <c:pt idx="14431">
                  <c:v>293.8105577</c:v>
                </c:pt>
                <c:pt idx="14432">
                  <c:v>293.88784500000003</c:v>
                </c:pt>
                <c:pt idx="14433">
                  <c:v>293.862954</c:v>
                </c:pt>
                <c:pt idx="14434">
                  <c:v>294.00862339999998</c:v>
                </c:pt>
                <c:pt idx="14435">
                  <c:v>294.03424380000001</c:v>
                </c:pt>
                <c:pt idx="14436">
                  <c:v>294.14070989999999</c:v>
                </c:pt>
                <c:pt idx="14437">
                  <c:v>294.13478860000004</c:v>
                </c:pt>
                <c:pt idx="14438">
                  <c:v>293.8720088</c:v>
                </c:pt>
                <c:pt idx="14439">
                  <c:v>294.0942852</c:v>
                </c:pt>
                <c:pt idx="14440">
                  <c:v>294.08138969999999</c:v>
                </c:pt>
                <c:pt idx="14441">
                  <c:v>294.33245139999997</c:v>
                </c:pt>
                <c:pt idx="14442">
                  <c:v>293.94971770000001</c:v>
                </c:pt>
                <c:pt idx="14443">
                  <c:v>294.06408219999997</c:v>
                </c:pt>
                <c:pt idx="14444">
                  <c:v>294.22377939999996</c:v>
                </c:pt>
                <c:pt idx="14445">
                  <c:v>294.18439819999998</c:v>
                </c:pt>
                <c:pt idx="14446">
                  <c:v>294.1621288</c:v>
                </c:pt>
                <c:pt idx="14447">
                  <c:v>294.11737019999998</c:v>
                </c:pt>
                <c:pt idx="14448">
                  <c:v>293.79200520000001</c:v>
                </c:pt>
                <c:pt idx="14449">
                  <c:v>294.02223660000004</c:v>
                </c:pt>
                <c:pt idx="14450">
                  <c:v>294.22848060000001</c:v>
                </c:pt>
                <c:pt idx="14451">
                  <c:v>294.08142500000002</c:v>
                </c:pt>
                <c:pt idx="14452">
                  <c:v>294.19751200000002</c:v>
                </c:pt>
                <c:pt idx="14453">
                  <c:v>293.8974212</c:v>
                </c:pt>
                <c:pt idx="14454">
                  <c:v>293.9989703</c:v>
                </c:pt>
                <c:pt idx="14455">
                  <c:v>293.67859019999997</c:v>
                </c:pt>
                <c:pt idx="14456">
                  <c:v>293.69886650000001</c:v>
                </c:pt>
                <c:pt idx="14457">
                  <c:v>293.84108839999999</c:v>
                </c:pt>
                <c:pt idx="14458">
                  <c:v>294.01476100000002</c:v>
                </c:pt>
                <c:pt idx="14459">
                  <c:v>294.14245560000001</c:v>
                </c:pt>
                <c:pt idx="14460">
                  <c:v>294.11648810000003</c:v>
                </c:pt>
                <c:pt idx="14461">
                  <c:v>293.84086189999999</c:v>
                </c:pt>
                <c:pt idx="14462">
                  <c:v>294.02932750000002</c:v>
                </c:pt>
                <c:pt idx="14463">
                  <c:v>294.0172713</c:v>
                </c:pt>
                <c:pt idx="14464">
                  <c:v>294.11618569999996</c:v>
                </c:pt>
                <c:pt idx="14465">
                  <c:v>294.00968610000001</c:v>
                </c:pt>
                <c:pt idx="14466">
                  <c:v>294.13538679999999</c:v>
                </c:pt>
                <c:pt idx="14467">
                  <c:v>294.28446789999998</c:v>
                </c:pt>
                <c:pt idx="14468">
                  <c:v>294.30807129999999</c:v>
                </c:pt>
                <c:pt idx="14469">
                  <c:v>294.39480689999999</c:v>
                </c:pt>
                <c:pt idx="14470">
                  <c:v>294.45037830000001</c:v>
                </c:pt>
                <c:pt idx="14471">
                  <c:v>294.52415980000001</c:v>
                </c:pt>
                <c:pt idx="14472">
                  <c:v>294.21004339999996</c:v>
                </c:pt>
                <c:pt idx="14473">
                  <c:v>294.39464910000004</c:v>
                </c:pt>
                <c:pt idx="14474">
                  <c:v>294.21852110000003</c:v>
                </c:pt>
                <c:pt idx="14475">
                  <c:v>294.32763319999998</c:v>
                </c:pt>
                <c:pt idx="14476">
                  <c:v>294.28896069999996</c:v>
                </c:pt>
                <c:pt idx="14477">
                  <c:v>294.71208539999998</c:v>
                </c:pt>
                <c:pt idx="14478">
                  <c:v>294.49046269999997</c:v>
                </c:pt>
                <c:pt idx="14479">
                  <c:v>294.29407169999996</c:v>
                </c:pt>
                <c:pt idx="14480">
                  <c:v>294.40382869999996</c:v>
                </c:pt>
                <c:pt idx="14481">
                  <c:v>294.52064469999999</c:v>
                </c:pt>
                <c:pt idx="14482">
                  <c:v>294.2637527</c:v>
                </c:pt>
                <c:pt idx="14483">
                  <c:v>294.40907820000001</c:v>
                </c:pt>
                <c:pt idx="14484">
                  <c:v>294.35345739999997</c:v>
                </c:pt>
                <c:pt idx="14485">
                  <c:v>294.52285000000001</c:v>
                </c:pt>
                <c:pt idx="14486">
                  <c:v>294.52287839999997</c:v>
                </c:pt>
                <c:pt idx="14487">
                  <c:v>294.54024550000003</c:v>
                </c:pt>
                <c:pt idx="14488">
                  <c:v>294.80672830000003</c:v>
                </c:pt>
                <c:pt idx="14489">
                  <c:v>294.84247149999999</c:v>
                </c:pt>
                <c:pt idx="14490">
                  <c:v>294.66539869999997</c:v>
                </c:pt>
                <c:pt idx="14491">
                  <c:v>295.0134797</c:v>
                </c:pt>
                <c:pt idx="14492">
                  <c:v>295.0754627</c:v>
                </c:pt>
                <c:pt idx="14493">
                  <c:v>294.81982419999997</c:v>
                </c:pt>
                <c:pt idx="14494">
                  <c:v>294.67143019999997</c:v>
                </c:pt>
                <c:pt idx="14495">
                  <c:v>294.61914849999999</c:v>
                </c:pt>
                <c:pt idx="14496">
                  <c:v>294.50924099999997</c:v>
                </c:pt>
                <c:pt idx="14497">
                  <c:v>294.28827430000001</c:v>
                </c:pt>
                <c:pt idx="14498">
                  <c:v>294.51463239999998</c:v>
                </c:pt>
                <c:pt idx="14499">
                  <c:v>294.94355969999998</c:v>
                </c:pt>
                <c:pt idx="14500">
                  <c:v>294.90870630000001</c:v>
                </c:pt>
                <c:pt idx="14501">
                  <c:v>294.93863639999995</c:v>
                </c:pt>
                <c:pt idx="14502">
                  <c:v>294.75180349999999</c:v>
                </c:pt>
                <c:pt idx="14503">
                  <c:v>294.80101710000002</c:v>
                </c:pt>
                <c:pt idx="14504">
                  <c:v>294.71655820000001</c:v>
                </c:pt>
                <c:pt idx="14505">
                  <c:v>294.97692489999997</c:v>
                </c:pt>
                <c:pt idx="14506">
                  <c:v>294.79370410000001</c:v>
                </c:pt>
                <c:pt idx="14507">
                  <c:v>294.68465180000004</c:v>
                </c:pt>
                <c:pt idx="14508">
                  <c:v>294.75458620000001</c:v>
                </c:pt>
                <c:pt idx="14509">
                  <c:v>294.95336930000002</c:v>
                </c:pt>
                <c:pt idx="14510">
                  <c:v>294.78751560000001</c:v>
                </c:pt>
                <c:pt idx="14511">
                  <c:v>294.89481999999998</c:v>
                </c:pt>
                <c:pt idx="14512">
                  <c:v>294.72864149999998</c:v>
                </c:pt>
                <c:pt idx="14513">
                  <c:v>294.95057910000003</c:v>
                </c:pt>
                <c:pt idx="14514">
                  <c:v>294.69794189999999</c:v>
                </c:pt>
                <c:pt idx="14515">
                  <c:v>294.5991095</c:v>
                </c:pt>
                <c:pt idx="14516">
                  <c:v>294.35672339999996</c:v>
                </c:pt>
                <c:pt idx="14517">
                  <c:v>294.39754169999998</c:v>
                </c:pt>
                <c:pt idx="14518">
                  <c:v>294.47027689999999</c:v>
                </c:pt>
                <c:pt idx="14519">
                  <c:v>294.72947789999995</c:v>
                </c:pt>
                <c:pt idx="14520">
                  <c:v>294.91526529999999</c:v>
                </c:pt>
                <c:pt idx="14521">
                  <c:v>295.02593910000002</c:v>
                </c:pt>
                <c:pt idx="14522">
                  <c:v>295.05415119999998</c:v>
                </c:pt>
                <c:pt idx="14523">
                  <c:v>295.0525839</c:v>
                </c:pt>
                <c:pt idx="14524">
                  <c:v>294.96074970000001</c:v>
                </c:pt>
                <c:pt idx="14525">
                  <c:v>294.76281119999999</c:v>
                </c:pt>
                <c:pt idx="14526">
                  <c:v>294.74165299999999</c:v>
                </c:pt>
                <c:pt idx="14527">
                  <c:v>294.6988753</c:v>
                </c:pt>
                <c:pt idx="14528">
                  <c:v>294.87388760000005</c:v>
                </c:pt>
                <c:pt idx="14529">
                  <c:v>294.99396389999998</c:v>
                </c:pt>
                <c:pt idx="14530">
                  <c:v>295.04616529999998</c:v>
                </c:pt>
                <c:pt idx="14531">
                  <c:v>294.93087160000005</c:v>
                </c:pt>
                <c:pt idx="14532">
                  <c:v>294.87890110000001</c:v>
                </c:pt>
                <c:pt idx="14533">
                  <c:v>295.02838410000004</c:v>
                </c:pt>
                <c:pt idx="14534">
                  <c:v>295.11383239999998</c:v>
                </c:pt>
                <c:pt idx="14535">
                  <c:v>294.81476989999999</c:v>
                </c:pt>
                <c:pt idx="14536">
                  <c:v>295.02004249999999</c:v>
                </c:pt>
                <c:pt idx="14537">
                  <c:v>294.95651800000002</c:v>
                </c:pt>
                <c:pt idx="14538">
                  <c:v>295.01301899999999</c:v>
                </c:pt>
                <c:pt idx="14539">
                  <c:v>294.75001069999996</c:v>
                </c:pt>
                <c:pt idx="14540">
                  <c:v>295.10019619999997</c:v>
                </c:pt>
                <c:pt idx="14541">
                  <c:v>294.88434180000002</c:v>
                </c:pt>
                <c:pt idx="14542">
                  <c:v>294.88442989999999</c:v>
                </c:pt>
                <c:pt idx="14543">
                  <c:v>295.03261800000001</c:v>
                </c:pt>
                <c:pt idx="14544">
                  <c:v>294.9611769</c:v>
                </c:pt>
                <c:pt idx="14545">
                  <c:v>294.88500269999997</c:v>
                </c:pt>
                <c:pt idx="14546">
                  <c:v>294.84394520000001</c:v>
                </c:pt>
                <c:pt idx="14547">
                  <c:v>294.83513119999998</c:v>
                </c:pt>
                <c:pt idx="14548">
                  <c:v>294.83166939999995</c:v>
                </c:pt>
                <c:pt idx="14549">
                  <c:v>294.7924711</c:v>
                </c:pt>
                <c:pt idx="14550">
                  <c:v>294.73992920000001</c:v>
                </c:pt>
                <c:pt idx="14551">
                  <c:v>294.82311079999999</c:v>
                </c:pt>
                <c:pt idx="14552">
                  <c:v>294.72495400000003</c:v>
                </c:pt>
                <c:pt idx="14553">
                  <c:v>294.48414060000005</c:v>
                </c:pt>
                <c:pt idx="14554">
                  <c:v>294.51812469999999</c:v>
                </c:pt>
                <c:pt idx="14555">
                  <c:v>294.36286610000002</c:v>
                </c:pt>
                <c:pt idx="14556">
                  <c:v>294.52773310000003</c:v>
                </c:pt>
                <c:pt idx="14557">
                  <c:v>294.63450399999999</c:v>
                </c:pt>
                <c:pt idx="14558">
                  <c:v>294.68879189999996</c:v>
                </c:pt>
                <c:pt idx="14559">
                  <c:v>294.69327680000004</c:v>
                </c:pt>
                <c:pt idx="14560">
                  <c:v>294.43506930000001</c:v>
                </c:pt>
                <c:pt idx="14561">
                  <c:v>294.69939410000001</c:v>
                </c:pt>
                <c:pt idx="14562">
                  <c:v>294.4956937</c:v>
                </c:pt>
                <c:pt idx="14563">
                  <c:v>294.41971660000002</c:v>
                </c:pt>
                <c:pt idx="14564">
                  <c:v>294.24769069999996</c:v>
                </c:pt>
                <c:pt idx="14565">
                  <c:v>294.42250300000001</c:v>
                </c:pt>
                <c:pt idx="14566">
                  <c:v>294.67808780000001</c:v>
                </c:pt>
                <c:pt idx="14567">
                  <c:v>294.56388989999999</c:v>
                </c:pt>
                <c:pt idx="14568">
                  <c:v>294.52202999999997</c:v>
                </c:pt>
                <c:pt idx="14569">
                  <c:v>294.71930270000001</c:v>
                </c:pt>
                <c:pt idx="14570">
                  <c:v>294.62282800000003</c:v>
                </c:pt>
                <c:pt idx="14571">
                  <c:v>294.40316460000003</c:v>
                </c:pt>
                <c:pt idx="14572">
                  <c:v>294.27530849999999</c:v>
                </c:pt>
                <c:pt idx="14573">
                  <c:v>294.52078139999998</c:v>
                </c:pt>
                <c:pt idx="14574">
                  <c:v>294.53789649999999</c:v>
                </c:pt>
                <c:pt idx="14575">
                  <c:v>294.41120119999999</c:v>
                </c:pt>
                <c:pt idx="14576">
                  <c:v>294.19200569999998</c:v>
                </c:pt>
                <c:pt idx="14577">
                  <c:v>294.0382391</c:v>
                </c:pt>
                <c:pt idx="14578">
                  <c:v>294.49509879999999</c:v>
                </c:pt>
                <c:pt idx="14579">
                  <c:v>294.30756310000004</c:v>
                </c:pt>
                <c:pt idx="14580">
                  <c:v>294.5537162</c:v>
                </c:pt>
                <c:pt idx="14581">
                  <c:v>294.66167569999999</c:v>
                </c:pt>
                <c:pt idx="14582">
                  <c:v>294.78824610000004</c:v>
                </c:pt>
                <c:pt idx="14583">
                  <c:v>294.99821230000003</c:v>
                </c:pt>
                <c:pt idx="14584">
                  <c:v>294.64529880000003</c:v>
                </c:pt>
                <c:pt idx="14585">
                  <c:v>294.55015410000004</c:v>
                </c:pt>
                <c:pt idx="14586">
                  <c:v>294.77310569999997</c:v>
                </c:pt>
                <c:pt idx="14587">
                  <c:v>294.57916489999997</c:v>
                </c:pt>
                <c:pt idx="14588">
                  <c:v>294.6632075</c:v>
                </c:pt>
                <c:pt idx="14589">
                  <c:v>294.58920810000001</c:v>
                </c:pt>
                <c:pt idx="14590">
                  <c:v>294.73598800000002</c:v>
                </c:pt>
                <c:pt idx="14591">
                  <c:v>294.69069260000003</c:v>
                </c:pt>
                <c:pt idx="14592">
                  <c:v>294.77353980000004</c:v>
                </c:pt>
                <c:pt idx="14593">
                  <c:v>294.92148600000002</c:v>
                </c:pt>
                <c:pt idx="14594">
                  <c:v>294.88449100000003</c:v>
                </c:pt>
                <c:pt idx="14595">
                  <c:v>294.81575830000003</c:v>
                </c:pt>
                <c:pt idx="14596">
                  <c:v>294.94820680000004</c:v>
                </c:pt>
                <c:pt idx="14597">
                  <c:v>294.86789039999996</c:v>
                </c:pt>
                <c:pt idx="14598">
                  <c:v>294.77323860000001</c:v>
                </c:pt>
                <c:pt idx="14599">
                  <c:v>294.69263719999998</c:v>
                </c:pt>
                <c:pt idx="14600">
                  <c:v>294.85745210000005</c:v>
                </c:pt>
                <c:pt idx="14601">
                  <c:v>294.57594819999997</c:v>
                </c:pt>
                <c:pt idx="14602">
                  <c:v>294.35833730000002</c:v>
                </c:pt>
                <c:pt idx="14603">
                  <c:v>294.50592319999998</c:v>
                </c:pt>
                <c:pt idx="14604">
                  <c:v>294.38600170000001</c:v>
                </c:pt>
                <c:pt idx="14605">
                  <c:v>294.42883949999998</c:v>
                </c:pt>
                <c:pt idx="14606">
                  <c:v>294.48625189999996</c:v>
                </c:pt>
                <c:pt idx="14607">
                  <c:v>294.25970139999998</c:v>
                </c:pt>
                <c:pt idx="14608">
                  <c:v>294.51658880000002</c:v>
                </c:pt>
                <c:pt idx="14609">
                  <c:v>294.55839880000002</c:v>
                </c:pt>
                <c:pt idx="14610">
                  <c:v>294.81202730000001</c:v>
                </c:pt>
                <c:pt idx="14611">
                  <c:v>294.76479219999999</c:v>
                </c:pt>
                <c:pt idx="14612">
                  <c:v>294.88390319999996</c:v>
                </c:pt>
                <c:pt idx="14613">
                  <c:v>294.46718469999996</c:v>
                </c:pt>
                <c:pt idx="14614">
                  <c:v>294.92252000000002</c:v>
                </c:pt>
                <c:pt idx="14615">
                  <c:v>294.8103941</c:v>
                </c:pt>
                <c:pt idx="14616">
                  <c:v>294.56800520000002</c:v>
                </c:pt>
                <c:pt idx="14617">
                  <c:v>294.6297634</c:v>
                </c:pt>
                <c:pt idx="14618">
                  <c:v>294.80745949999999</c:v>
                </c:pt>
                <c:pt idx="14619">
                  <c:v>294.77915339999998</c:v>
                </c:pt>
                <c:pt idx="14620">
                  <c:v>294.68917719999996</c:v>
                </c:pt>
                <c:pt idx="14621">
                  <c:v>295.01228700000001</c:v>
                </c:pt>
                <c:pt idx="14622">
                  <c:v>295.1725371</c:v>
                </c:pt>
                <c:pt idx="14623">
                  <c:v>295.0443942</c:v>
                </c:pt>
                <c:pt idx="14624">
                  <c:v>294.5889181</c:v>
                </c:pt>
                <c:pt idx="14625">
                  <c:v>294.79198660000003</c:v>
                </c:pt>
                <c:pt idx="14626">
                  <c:v>294.73193280000004</c:v>
                </c:pt>
                <c:pt idx="14627">
                  <c:v>294.51790210000001</c:v>
                </c:pt>
                <c:pt idx="14628">
                  <c:v>294.64071849999999</c:v>
                </c:pt>
                <c:pt idx="14629">
                  <c:v>294.6110448</c:v>
                </c:pt>
                <c:pt idx="14630">
                  <c:v>294.69667810000004</c:v>
                </c:pt>
                <c:pt idx="14631">
                  <c:v>295.13860489999996</c:v>
                </c:pt>
                <c:pt idx="14632">
                  <c:v>294.71436819999997</c:v>
                </c:pt>
                <c:pt idx="14633">
                  <c:v>294.63159939999997</c:v>
                </c:pt>
                <c:pt idx="14634">
                  <c:v>294.56706810000003</c:v>
                </c:pt>
                <c:pt idx="14635">
                  <c:v>294.77178560000004</c:v>
                </c:pt>
                <c:pt idx="14636">
                  <c:v>294.57403950000003</c:v>
                </c:pt>
                <c:pt idx="14637">
                  <c:v>294.81490110000004</c:v>
                </c:pt>
                <c:pt idx="14638">
                  <c:v>294.73830389999995</c:v>
                </c:pt>
                <c:pt idx="14639">
                  <c:v>294.66042810000005</c:v>
                </c:pt>
                <c:pt idx="14640">
                  <c:v>294.26881170000001</c:v>
                </c:pt>
                <c:pt idx="14641">
                  <c:v>294.26682629999999</c:v>
                </c:pt>
                <c:pt idx="14642">
                  <c:v>294.45814810000002</c:v>
                </c:pt>
                <c:pt idx="14643">
                  <c:v>294.32315829999999</c:v>
                </c:pt>
                <c:pt idx="14644">
                  <c:v>294.52015589999996</c:v>
                </c:pt>
                <c:pt idx="14645">
                  <c:v>294.54734930000001</c:v>
                </c:pt>
                <c:pt idx="14646">
                  <c:v>294.67771860000005</c:v>
                </c:pt>
                <c:pt idx="14647">
                  <c:v>294.4701182</c:v>
                </c:pt>
                <c:pt idx="14648">
                  <c:v>294.57052369999997</c:v>
                </c:pt>
                <c:pt idx="14649">
                  <c:v>294.41683180000001</c:v>
                </c:pt>
                <c:pt idx="14650">
                  <c:v>294.10001869999996</c:v>
                </c:pt>
                <c:pt idx="14651">
                  <c:v>294.56304739999996</c:v>
                </c:pt>
                <c:pt idx="14652">
                  <c:v>294.46205560000004</c:v>
                </c:pt>
                <c:pt idx="14653">
                  <c:v>294.80869639999997</c:v>
                </c:pt>
                <c:pt idx="14654">
                  <c:v>294.56363700000003</c:v>
                </c:pt>
                <c:pt idx="14655">
                  <c:v>294.61149799999998</c:v>
                </c:pt>
                <c:pt idx="14656">
                  <c:v>294.88470480000001</c:v>
                </c:pt>
                <c:pt idx="14657">
                  <c:v>294.72905310000004</c:v>
                </c:pt>
                <c:pt idx="14658">
                  <c:v>294.67873100000003</c:v>
                </c:pt>
                <c:pt idx="14659">
                  <c:v>294.69415049999998</c:v>
                </c:pt>
                <c:pt idx="14660">
                  <c:v>294.59227299999998</c:v>
                </c:pt>
                <c:pt idx="14661">
                  <c:v>294.50495030000002</c:v>
                </c:pt>
                <c:pt idx="14662">
                  <c:v>294.36380400000002</c:v>
                </c:pt>
                <c:pt idx="14663">
                  <c:v>294.45005980000002</c:v>
                </c:pt>
                <c:pt idx="14664">
                  <c:v>294.56222230000003</c:v>
                </c:pt>
                <c:pt idx="14665">
                  <c:v>294.69138839999999</c:v>
                </c:pt>
                <c:pt idx="14666">
                  <c:v>294.48063400000001</c:v>
                </c:pt>
                <c:pt idx="14667">
                  <c:v>294.70087480000001</c:v>
                </c:pt>
                <c:pt idx="14668">
                  <c:v>294.94579970000001</c:v>
                </c:pt>
                <c:pt idx="14669">
                  <c:v>294.75483400000002</c:v>
                </c:pt>
                <c:pt idx="14670">
                  <c:v>294.61464639999997</c:v>
                </c:pt>
                <c:pt idx="14671">
                  <c:v>294.90885830000002</c:v>
                </c:pt>
                <c:pt idx="14672">
                  <c:v>294.9426138</c:v>
                </c:pt>
                <c:pt idx="14673">
                  <c:v>294.60937060000003</c:v>
                </c:pt>
                <c:pt idx="14674">
                  <c:v>295.15070450000002</c:v>
                </c:pt>
                <c:pt idx="14675">
                  <c:v>295.09762839999996</c:v>
                </c:pt>
                <c:pt idx="14676">
                  <c:v>295.01230830000003</c:v>
                </c:pt>
                <c:pt idx="14677">
                  <c:v>294.80728299999998</c:v>
                </c:pt>
                <c:pt idx="14678">
                  <c:v>295.13506360000002</c:v>
                </c:pt>
                <c:pt idx="14679">
                  <c:v>295.21018600000002</c:v>
                </c:pt>
                <c:pt idx="14680">
                  <c:v>294.86856979999999</c:v>
                </c:pt>
                <c:pt idx="14681">
                  <c:v>294.93851789999997</c:v>
                </c:pt>
                <c:pt idx="14682">
                  <c:v>294.82192850000001</c:v>
                </c:pt>
                <c:pt idx="14683">
                  <c:v>294.81982980000004</c:v>
                </c:pt>
                <c:pt idx="14684">
                  <c:v>294.95441419999997</c:v>
                </c:pt>
                <c:pt idx="14685">
                  <c:v>294.97561139999999</c:v>
                </c:pt>
                <c:pt idx="14686">
                  <c:v>294.97982689999998</c:v>
                </c:pt>
                <c:pt idx="14687">
                  <c:v>294.79519329999999</c:v>
                </c:pt>
                <c:pt idx="14688">
                  <c:v>294.82704010000003</c:v>
                </c:pt>
                <c:pt idx="14689">
                  <c:v>294.90741860000003</c:v>
                </c:pt>
                <c:pt idx="14690">
                  <c:v>294.66385610000003</c:v>
                </c:pt>
                <c:pt idx="14691">
                  <c:v>294.71149639999999</c:v>
                </c:pt>
                <c:pt idx="14692">
                  <c:v>294.80799050000002</c:v>
                </c:pt>
                <c:pt idx="14693">
                  <c:v>294.7458082</c:v>
                </c:pt>
                <c:pt idx="14694">
                  <c:v>294.52870830000001</c:v>
                </c:pt>
                <c:pt idx="14695">
                  <c:v>294.80892139999997</c:v>
                </c:pt>
                <c:pt idx="14696">
                  <c:v>294.9436895</c:v>
                </c:pt>
                <c:pt idx="14697">
                  <c:v>294.78383400000001</c:v>
                </c:pt>
                <c:pt idx="14698">
                  <c:v>294.6083817</c:v>
                </c:pt>
                <c:pt idx="14699">
                  <c:v>294.62811769999996</c:v>
                </c:pt>
                <c:pt idx="14700">
                  <c:v>294.71453630000002</c:v>
                </c:pt>
                <c:pt idx="14701">
                  <c:v>294.77273539999999</c:v>
                </c:pt>
                <c:pt idx="14702">
                  <c:v>294.72947850000003</c:v>
                </c:pt>
                <c:pt idx="14703">
                  <c:v>295.23363989999996</c:v>
                </c:pt>
                <c:pt idx="14704">
                  <c:v>294.84829789999998</c:v>
                </c:pt>
                <c:pt idx="14705">
                  <c:v>295.00118049999998</c:v>
                </c:pt>
                <c:pt idx="14706">
                  <c:v>295.17166930000002</c:v>
                </c:pt>
                <c:pt idx="14707">
                  <c:v>295.03379949999999</c:v>
                </c:pt>
                <c:pt idx="14708">
                  <c:v>295.02998819999999</c:v>
                </c:pt>
                <c:pt idx="14709">
                  <c:v>295.03537289999997</c:v>
                </c:pt>
                <c:pt idx="14710">
                  <c:v>295.04532919999997</c:v>
                </c:pt>
                <c:pt idx="14711">
                  <c:v>294.87356989999995</c:v>
                </c:pt>
                <c:pt idx="14712">
                  <c:v>294.68344960000002</c:v>
                </c:pt>
                <c:pt idx="14713">
                  <c:v>294.61415879999998</c:v>
                </c:pt>
                <c:pt idx="14714">
                  <c:v>294.81382289999999</c:v>
                </c:pt>
                <c:pt idx="14715">
                  <c:v>294.94365439999996</c:v>
                </c:pt>
                <c:pt idx="14716">
                  <c:v>294.75660780000004</c:v>
                </c:pt>
                <c:pt idx="14717">
                  <c:v>295.25449460000004</c:v>
                </c:pt>
                <c:pt idx="14718">
                  <c:v>295.10236930000002</c:v>
                </c:pt>
                <c:pt idx="14719">
                  <c:v>295.0525356</c:v>
                </c:pt>
                <c:pt idx="14720">
                  <c:v>294.7447689</c:v>
                </c:pt>
                <c:pt idx="14721">
                  <c:v>294.40835239999996</c:v>
                </c:pt>
                <c:pt idx="14722">
                  <c:v>294.61734080000002</c:v>
                </c:pt>
                <c:pt idx="14723">
                  <c:v>294.77705689999999</c:v>
                </c:pt>
                <c:pt idx="14724">
                  <c:v>294.92860460000003</c:v>
                </c:pt>
                <c:pt idx="14725">
                  <c:v>294.74130650000001</c:v>
                </c:pt>
                <c:pt idx="14726">
                  <c:v>294.702269</c:v>
                </c:pt>
                <c:pt idx="14727">
                  <c:v>294.60428639999998</c:v>
                </c:pt>
                <c:pt idx="14728">
                  <c:v>294.5503865</c:v>
                </c:pt>
                <c:pt idx="14729">
                  <c:v>294.71542970000002</c:v>
                </c:pt>
                <c:pt idx="14730">
                  <c:v>294.8198774</c:v>
                </c:pt>
                <c:pt idx="14731">
                  <c:v>294.7851392</c:v>
                </c:pt>
                <c:pt idx="14732">
                  <c:v>294.80990010000005</c:v>
                </c:pt>
                <c:pt idx="14733">
                  <c:v>294.78447510000001</c:v>
                </c:pt>
                <c:pt idx="14734">
                  <c:v>294.71629339999998</c:v>
                </c:pt>
                <c:pt idx="14735">
                  <c:v>294.69945030000002</c:v>
                </c:pt>
                <c:pt idx="14736">
                  <c:v>294.65505200000001</c:v>
                </c:pt>
                <c:pt idx="14737">
                  <c:v>294.67097289999998</c:v>
                </c:pt>
                <c:pt idx="14738">
                  <c:v>294.53788170000001</c:v>
                </c:pt>
                <c:pt idx="14739">
                  <c:v>294.53220850000002</c:v>
                </c:pt>
                <c:pt idx="14740">
                  <c:v>294.57322379999999</c:v>
                </c:pt>
                <c:pt idx="14741">
                  <c:v>294.46363530000002</c:v>
                </c:pt>
                <c:pt idx="14742">
                  <c:v>294.59420829999999</c:v>
                </c:pt>
                <c:pt idx="14743">
                  <c:v>294.48077669999998</c:v>
                </c:pt>
                <c:pt idx="14744">
                  <c:v>294.68519139999995</c:v>
                </c:pt>
                <c:pt idx="14745">
                  <c:v>294.4827823</c:v>
                </c:pt>
                <c:pt idx="14746">
                  <c:v>294.59838160000004</c:v>
                </c:pt>
                <c:pt idx="14747">
                  <c:v>294.48446639999997</c:v>
                </c:pt>
                <c:pt idx="14748">
                  <c:v>294.73824239999999</c:v>
                </c:pt>
                <c:pt idx="14749">
                  <c:v>294.82091919999999</c:v>
                </c:pt>
                <c:pt idx="14750">
                  <c:v>294.9916996</c:v>
                </c:pt>
                <c:pt idx="14751">
                  <c:v>294.7353559</c:v>
                </c:pt>
                <c:pt idx="14752">
                  <c:v>294.87795149999999</c:v>
                </c:pt>
                <c:pt idx="14753">
                  <c:v>294.77251669999998</c:v>
                </c:pt>
                <c:pt idx="14754">
                  <c:v>294.58216179999999</c:v>
                </c:pt>
                <c:pt idx="14755">
                  <c:v>294.58880870000002</c:v>
                </c:pt>
                <c:pt idx="14756">
                  <c:v>294.6443764</c:v>
                </c:pt>
                <c:pt idx="14757">
                  <c:v>294.7284851</c:v>
                </c:pt>
                <c:pt idx="14758">
                  <c:v>294.72809260000002</c:v>
                </c:pt>
                <c:pt idx="14759">
                  <c:v>294.7685353</c:v>
                </c:pt>
                <c:pt idx="14760">
                  <c:v>294.46175849999997</c:v>
                </c:pt>
                <c:pt idx="14761">
                  <c:v>294.52814530000001</c:v>
                </c:pt>
                <c:pt idx="14762">
                  <c:v>294.74086360000001</c:v>
                </c:pt>
                <c:pt idx="14763">
                  <c:v>294.70904939999997</c:v>
                </c:pt>
                <c:pt idx="14764">
                  <c:v>294.49853089999999</c:v>
                </c:pt>
                <c:pt idx="14765">
                  <c:v>294.4506791</c:v>
                </c:pt>
                <c:pt idx="14766">
                  <c:v>294.6545595</c:v>
                </c:pt>
                <c:pt idx="14767">
                  <c:v>294.89070079999999</c:v>
                </c:pt>
                <c:pt idx="14768">
                  <c:v>294.62984569999998</c:v>
                </c:pt>
                <c:pt idx="14769">
                  <c:v>294.45662730000004</c:v>
                </c:pt>
                <c:pt idx="14770">
                  <c:v>294.24975560000001</c:v>
                </c:pt>
                <c:pt idx="14771">
                  <c:v>294.06197630000003</c:v>
                </c:pt>
                <c:pt idx="14772">
                  <c:v>294.24516139999997</c:v>
                </c:pt>
                <c:pt idx="14773">
                  <c:v>294.77802750000001</c:v>
                </c:pt>
                <c:pt idx="14774">
                  <c:v>294.5449625</c:v>
                </c:pt>
                <c:pt idx="14775">
                  <c:v>294.56953650000003</c:v>
                </c:pt>
                <c:pt idx="14776">
                  <c:v>294.43831799999998</c:v>
                </c:pt>
                <c:pt idx="14777">
                  <c:v>294.60163030000001</c:v>
                </c:pt>
                <c:pt idx="14778">
                  <c:v>294.65018689999999</c:v>
                </c:pt>
                <c:pt idx="14779">
                  <c:v>294.58851489999995</c:v>
                </c:pt>
                <c:pt idx="14780">
                  <c:v>294.42824400000001</c:v>
                </c:pt>
                <c:pt idx="14781">
                  <c:v>294.28260189999997</c:v>
                </c:pt>
                <c:pt idx="14782">
                  <c:v>294.37390619999996</c:v>
                </c:pt>
                <c:pt idx="14783">
                  <c:v>294.382542</c:v>
                </c:pt>
                <c:pt idx="14784">
                  <c:v>294.40591989999996</c:v>
                </c:pt>
                <c:pt idx="14785">
                  <c:v>294.19840549999998</c:v>
                </c:pt>
                <c:pt idx="14786">
                  <c:v>294.62559760000005</c:v>
                </c:pt>
                <c:pt idx="14787">
                  <c:v>294.75216360000002</c:v>
                </c:pt>
                <c:pt idx="14788">
                  <c:v>294.6663001</c:v>
                </c:pt>
                <c:pt idx="14789">
                  <c:v>294.63680629999999</c:v>
                </c:pt>
                <c:pt idx="14790">
                  <c:v>294.20981189999998</c:v>
                </c:pt>
                <c:pt idx="14791">
                  <c:v>294.32843689999999</c:v>
                </c:pt>
                <c:pt idx="14792">
                  <c:v>294.66690839999995</c:v>
                </c:pt>
                <c:pt idx="14793">
                  <c:v>294.466747</c:v>
                </c:pt>
                <c:pt idx="14794">
                  <c:v>294.55542389999999</c:v>
                </c:pt>
                <c:pt idx="14795">
                  <c:v>294.5703469</c:v>
                </c:pt>
                <c:pt idx="14796">
                  <c:v>294.59632930000004</c:v>
                </c:pt>
                <c:pt idx="14797">
                  <c:v>294.2366634</c:v>
                </c:pt>
                <c:pt idx="14798">
                  <c:v>294.47385500000001</c:v>
                </c:pt>
                <c:pt idx="14799">
                  <c:v>294.42833660000002</c:v>
                </c:pt>
                <c:pt idx="14800">
                  <c:v>294.23055060000002</c:v>
                </c:pt>
                <c:pt idx="14801">
                  <c:v>294.16972730000003</c:v>
                </c:pt>
                <c:pt idx="14802">
                  <c:v>293.93337480000002</c:v>
                </c:pt>
                <c:pt idx="14803">
                  <c:v>294.2817829</c:v>
                </c:pt>
                <c:pt idx="14804">
                  <c:v>294.54603550000002</c:v>
                </c:pt>
                <c:pt idx="14805">
                  <c:v>294.3922455</c:v>
                </c:pt>
                <c:pt idx="14806">
                  <c:v>294.0409444</c:v>
                </c:pt>
                <c:pt idx="14807">
                  <c:v>294.4901974</c:v>
                </c:pt>
                <c:pt idx="14808">
                  <c:v>294.30611599999997</c:v>
                </c:pt>
                <c:pt idx="14809">
                  <c:v>294.23745710000003</c:v>
                </c:pt>
                <c:pt idx="14810">
                  <c:v>294.23051989999999</c:v>
                </c:pt>
                <c:pt idx="14811">
                  <c:v>294.06399469999997</c:v>
                </c:pt>
                <c:pt idx="14812">
                  <c:v>294.070314</c:v>
                </c:pt>
                <c:pt idx="14813">
                  <c:v>294.0183437</c:v>
                </c:pt>
                <c:pt idx="14814">
                  <c:v>294.06829299999998</c:v>
                </c:pt>
                <c:pt idx="14815">
                  <c:v>293.85434119999996</c:v>
                </c:pt>
                <c:pt idx="14816">
                  <c:v>294.00733380000003</c:v>
                </c:pt>
                <c:pt idx="14817">
                  <c:v>293.99710010000001</c:v>
                </c:pt>
                <c:pt idx="14818">
                  <c:v>294.35990950000001</c:v>
                </c:pt>
                <c:pt idx="14819">
                  <c:v>294.11778660000004</c:v>
                </c:pt>
                <c:pt idx="14820">
                  <c:v>294.08283549999999</c:v>
                </c:pt>
                <c:pt idx="14821">
                  <c:v>294.0219634</c:v>
                </c:pt>
                <c:pt idx="14822">
                  <c:v>294.06976019999996</c:v>
                </c:pt>
                <c:pt idx="14823">
                  <c:v>294.0792027</c:v>
                </c:pt>
                <c:pt idx="14824">
                  <c:v>293.94111349999997</c:v>
                </c:pt>
                <c:pt idx="14825">
                  <c:v>294.20872589999999</c:v>
                </c:pt>
                <c:pt idx="14826">
                  <c:v>294.39497160000002</c:v>
                </c:pt>
                <c:pt idx="14827">
                  <c:v>294.18079449999999</c:v>
                </c:pt>
                <c:pt idx="14828">
                  <c:v>294.31043299999999</c:v>
                </c:pt>
                <c:pt idx="14829">
                  <c:v>294.34756730000004</c:v>
                </c:pt>
                <c:pt idx="14830">
                  <c:v>294.20580430000001</c:v>
                </c:pt>
                <c:pt idx="14831">
                  <c:v>294.02040919999996</c:v>
                </c:pt>
                <c:pt idx="14832">
                  <c:v>294.08459769999996</c:v>
                </c:pt>
                <c:pt idx="14833">
                  <c:v>294.09261980000002</c:v>
                </c:pt>
                <c:pt idx="14834">
                  <c:v>294.24591950000001</c:v>
                </c:pt>
                <c:pt idx="14835">
                  <c:v>294.07325630000003</c:v>
                </c:pt>
                <c:pt idx="14836">
                  <c:v>294.35811919999998</c:v>
                </c:pt>
                <c:pt idx="14837">
                  <c:v>294.27991880000002</c:v>
                </c:pt>
                <c:pt idx="14838">
                  <c:v>294.29151160000004</c:v>
                </c:pt>
                <c:pt idx="14839">
                  <c:v>294.32926600000002</c:v>
                </c:pt>
                <c:pt idx="14840">
                  <c:v>294.27615180000004</c:v>
                </c:pt>
                <c:pt idx="14841">
                  <c:v>294.1949965</c:v>
                </c:pt>
                <c:pt idx="14842">
                  <c:v>293.81558339999998</c:v>
                </c:pt>
                <c:pt idx="14843">
                  <c:v>294.11223669999998</c:v>
                </c:pt>
                <c:pt idx="14844">
                  <c:v>293.91539089999998</c:v>
                </c:pt>
                <c:pt idx="14845">
                  <c:v>294.17189300000001</c:v>
                </c:pt>
                <c:pt idx="14846">
                  <c:v>294.10014360000002</c:v>
                </c:pt>
                <c:pt idx="14847">
                  <c:v>294.14744680000001</c:v>
                </c:pt>
                <c:pt idx="14848">
                  <c:v>294.08987869999999</c:v>
                </c:pt>
                <c:pt idx="14849">
                  <c:v>294.00976260000004</c:v>
                </c:pt>
                <c:pt idx="14850">
                  <c:v>294.13413160000005</c:v>
                </c:pt>
                <c:pt idx="14851">
                  <c:v>294.1659047</c:v>
                </c:pt>
                <c:pt idx="14852">
                  <c:v>294.07278889999998</c:v>
                </c:pt>
                <c:pt idx="14853">
                  <c:v>293.86662050000001</c:v>
                </c:pt>
                <c:pt idx="14854">
                  <c:v>293.79130680000003</c:v>
                </c:pt>
                <c:pt idx="14855">
                  <c:v>293.73230739999997</c:v>
                </c:pt>
                <c:pt idx="14856">
                  <c:v>294.15427649999998</c:v>
                </c:pt>
                <c:pt idx="14857">
                  <c:v>294.29382139999996</c:v>
                </c:pt>
                <c:pt idx="14858">
                  <c:v>294.41266400000001</c:v>
                </c:pt>
                <c:pt idx="14859">
                  <c:v>294.24950739999997</c:v>
                </c:pt>
                <c:pt idx="14860">
                  <c:v>294.14161139999999</c:v>
                </c:pt>
                <c:pt idx="14861">
                  <c:v>293.91281370000002</c:v>
                </c:pt>
                <c:pt idx="14862">
                  <c:v>294.16466830000002</c:v>
                </c:pt>
                <c:pt idx="14863">
                  <c:v>294.10275380000002</c:v>
                </c:pt>
                <c:pt idx="14864">
                  <c:v>293.88799699999998</c:v>
                </c:pt>
                <c:pt idx="14865">
                  <c:v>294.08601099999998</c:v>
                </c:pt>
                <c:pt idx="14866">
                  <c:v>294.11204760000004</c:v>
                </c:pt>
                <c:pt idx="14867">
                  <c:v>293.9881608</c:v>
                </c:pt>
                <c:pt idx="14868">
                  <c:v>293.93383239999997</c:v>
                </c:pt>
                <c:pt idx="14869">
                  <c:v>293.97465010000002</c:v>
                </c:pt>
                <c:pt idx="14870">
                  <c:v>293.86132029999999</c:v>
                </c:pt>
                <c:pt idx="14871">
                  <c:v>293.8670831</c:v>
                </c:pt>
                <c:pt idx="14872">
                  <c:v>293.9191672</c:v>
                </c:pt>
                <c:pt idx="14873">
                  <c:v>294.08658339999999</c:v>
                </c:pt>
                <c:pt idx="14874">
                  <c:v>294.08392880000002</c:v>
                </c:pt>
                <c:pt idx="14875">
                  <c:v>294.16780239999997</c:v>
                </c:pt>
                <c:pt idx="14876">
                  <c:v>294.17173960000002</c:v>
                </c:pt>
                <c:pt idx="14877">
                  <c:v>294.11707539999998</c:v>
                </c:pt>
                <c:pt idx="14878">
                  <c:v>293.97528949999997</c:v>
                </c:pt>
                <c:pt idx="14879">
                  <c:v>294.04786289999998</c:v>
                </c:pt>
                <c:pt idx="14880">
                  <c:v>294.30613980000004</c:v>
                </c:pt>
                <c:pt idx="14881">
                  <c:v>294.40733649999999</c:v>
                </c:pt>
                <c:pt idx="14882">
                  <c:v>294.07864030000002</c:v>
                </c:pt>
                <c:pt idx="14883">
                  <c:v>293.90223950000001</c:v>
                </c:pt>
                <c:pt idx="14884">
                  <c:v>293.88225779999999</c:v>
                </c:pt>
                <c:pt idx="14885">
                  <c:v>293.63751200000002</c:v>
                </c:pt>
                <c:pt idx="14886">
                  <c:v>293.88844219999999</c:v>
                </c:pt>
                <c:pt idx="14887">
                  <c:v>294.20424789999998</c:v>
                </c:pt>
                <c:pt idx="14888">
                  <c:v>294.20660789999999</c:v>
                </c:pt>
                <c:pt idx="14889">
                  <c:v>293.9855594</c:v>
                </c:pt>
                <c:pt idx="14890">
                  <c:v>293.66810289999995</c:v>
                </c:pt>
                <c:pt idx="14891">
                  <c:v>293.80107510000005</c:v>
                </c:pt>
                <c:pt idx="14892">
                  <c:v>293.97911349999998</c:v>
                </c:pt>
                <c:pt idx="14893">
                  <c:v>294.09381730000001</c:v>
                </c:pt>
                <c:pt idx="14894">
                  <c:v>293.94443269999999</c:v>
                </c:pt>
                <c:pt idx="14895">
                  <c:v>293.95808919999996</c:v>
                </c:pt>
                <c:pt idx="14896">
                  <c:v>294.15851149999997</c:v>
                </c:pt>
                <c:pt idx="14897">
                  <c:v>293.81992000000002</c:v>
                </c:pt>
                <c:pt idx="14898">
                  <c:v>293.93932530000001</c:v>
                </c:pt>
                <c:pt idx="14899">
                  <c:v>293.90748719999999</c:v>
                </c:pt>
                <c:pt idx="14900">
                  <c:v>293.97512569999998</c:v>
                </c:pt>
                <c:pt idx="14901">
                  <c:v>294.03190719999998</c:v>
                </c:pt>
                <c:pt idx="14902">
                  <c:v>294.22347889999998</c:v>
                </c:pt>
                <c:pt idx="14903">
                  <c:v>294.19697789999998</c:v>
                </c:pt>
                <c:pt idx="14904">
                  <c:v>294.01343939999998</c:v>
                </c:pt>
                <c:pt idx="14905">
                  <c:v>294.20111280000003</c:v>
                </c:pt>
                <c:pt idx="14906">
                  <c:v>294.18192010000001</c:v>
                </c:pt>
                <c:pt idx="14907">
                  <c:v>294.29717739999995</c:v>
                </c:pt>
                <c:pt idx="14908">
                  <c:v>294.44983189999999</c:v>
                </c:pt>
                <c:pt idx="14909">
                  <c:v>294.45081119999998</c:v>
                </c:pt>
                <c:pt idx="14910">
                  <c:v>294.51184769999998</c:v>
                </c:pt>
                <c:pt idx="14911">
                  <c:v>294.29457339999999</c:v>
                </c:pt>
                <c:pt idx="14912">
                  <c:v>294.35714730000001</c:v>
                </c:pt>
                <c:pt idx="14913">
                  <c:v>294.34539139999998</c:v>
                </c:pt>
                <c:pt idx="14914">
                  <c:v>294.40057100000001</c:v>
                </c:pt>
                <c:pt idx="14915">
                  <c:v>294.26294849999999</c:v>
                </c:pt>
                <c:pt idx="14916">
                  <c:v>294.5497469</c:v>
                </c:pt>
                <c:pt idx="14917">
                  <c:v>294.42577419999998</c:v>
                </c:pt>
                <c:pt idx="14918">
                  <c:v>294.38501260000004</c:v>
                </c:pt>
                <c:pt idx="14919">
                  <c:v>294.39825569999999</c:v>
                </c:pt>
                <c:pt idx="14920">
                  <c:v>294.49763310000003</c:v>
                </c:pt>
                <c:pt idx="14921">
                  <c:v>294.07568270000002</c:v>
                </c:pt>
                <c:pt idx="14922">
                  <c:v>294.29530929999999</c:v>
                </c:pt>
                <c:pt idx="14923">
                  <c:v>294.41931349999999</c:v>
                </c:pt>
                <c:pt idx="14924">
                  <c:v>294.03165160000003</c:v>
                </c:pt>
                <c:pt idx="14925">
                  <c:v>293.83305150000001</c:v>
                </c:pt>
                <c:pt idx="14926">
                  <c:v>293.9405769</c:v>
                </c:pt>
                <c:pt idx="14927">
                  <c:v>293.71820730000002</c:v>
                </c:pt>
                <c:pt idx="14928">
                  <c:v>294.0966411</c:v>
                </c:pt>
                <c:pt idx="14929">
                  <c:v>293.74899310000001</c:v>
                </c:pt>
                <c:pt idx="14930">
                  <c:v>294.04828939999999</c:v>
                </c:pt>
                <c:pt idx="14931">
                  <c:v>293.88837410000002</c:v>
                </c:pt>
                <c:pt idx="14932">
                  <c:v>294.03308189999996</c:v>
                </c:pt>
                <c:pt idx="14933">
                  <c:v>294.06788599999999</c:v>
                </c:pt>
                <c:pt idx="14934">
                  <c:v>294.08531010000002</c:v>
                </c:pt>
                <c:pt idx="14935">
                  <c:v>294.05014089999997</c:v>
                </c:pt>
                <c:pt idx="14936">
                  <c:v>294.04137400000002</c:v>
                </c:pt>
                <c:pt idx="14937">
                  <c:v>293.99950239999998</c:v>
                </c:pt>
                <c:pt idx="14938">
                  <c:v>294.0571223</c:v>
                </c:pt>
                <c:pt idx="14939">
                  <c:v>294.16508870000001</c:v>
                </c:pt>
                <c:pt idx="14940">
                  <c:v>294.20784149999997</c:v>
                </c:pt>
                <c:pt idx="14941">
                  <c:v>294.30383010000003</c:v>
                </c:pt>
                <c:pt idx="14942">
                  <c:v>294.1180468</c:v>
                </c:pt>
                <c:pt idx="14943">
                  <c:v>293.9968374</c:v>
                </c:pt>
                <c:pt idx="14944">
                  <c:v>294.00685539999995</c:v>
                </c:pt>
                <c:pt idx="14945">
                  <c:v>294.09209369999996</c:v>
                </c:pt>
                <c:pt idx="14946">
                  <c:v>294.12873180000003</c:v>
                </c:pt>
                <c:pt idx="14947">
                  <c:v>293.97422539999997</c:v>
                </c:pt>
                <c:pt idx="14948">
                  <c:v>293.72646989999998</c:v>
                </c:pt>
                <c:pt idx="14949">
                  <c:v>293.60644839999998</c:v>
                </c:pt>
                <c:pt idx="14950">
                  <c:v>293.66774820000001</c:v>
                </c:pt>
                <c:pt idx="14951">
                  <c:v>293.13478280000004</c:v>
                </c:pt>
                <c:pt idx="14952">
                  <c:v>293.81057349999998</c:v>
                </c:pt>
                <c:pt idx="14953">
                  <c:v>294.12348750000001</c:v>
                </c:pt>
                <c:pt idx="14954">
                  <c:v>294.02701339999999</c:v>
                </c:pt>
                <c:pt idx="14955">
                  <c:v>294.15104489999999</c:v>
                </c:pt>
                <c:pt idx="14956">
                  <c:v>293.95401950000002</c:v>
                </c:pt>
                <c:pt idx="14957">
                  <c:v>293.95619860000005</c:v>
                </c:pt>
                <c:pt idx="14958">
                  <c:v>293.8912009</c:v>
                </c:pt>
                <c:pt idx="14959">
                  <c:v>293.78765539999995</c:v>
                </c:pt>
                <c:pt idx="14960">
                  <c:v>293.64982360000005</c:v>
                </c:pt>
                <c:pt idx="14961">
                  <c:v>293.62939949999998</c:v>
                </c:pt>
                <c:pt idx="14962">
                  <c:v>293.65736019999997</c:v>
                </c:pt>
                <c:pt idx="14963">
                  <c:v>294.02610189999996</c:v>
                </c:pt>
                <c:pt idx="14964">
                  <c:v>293.86385480000001</c:v>
                </c:pt>
                <c:pt idx="14965">
                  <c:v>293.68445539999999</c:v>
                </c:pt>
                <c:pt idx="14966">
                  <c:v>293.31620430000004</c:v>
                </c:pt>
                <c:pt idx="14967">
                  <c:v>293.40808269999997</c:v>
                </c:pt>
                <c:pt idx="14968">
                  <c:v>293.5215877</c:v>
                </c:pt>
                <c:pt idx="14969">
                  <c:v>293.77211439999996</c:v>
                </c:pt>
                <c:pt idx="14970">
                  <c:v>293.5781465</c:v>
                </c:pt>
                <c:pt idx="14971">
                  <c:v>293.67444699999999</c:v>
                </c:pt>
                <c:pt idx="14972">
                  <c:v>293.6879361</c:v>
                </c:pt>
                <c:pt idx="14973">
                  <c:v>293.91452039999996</c:v>
                </c:pt>
                <c:pt idx="14974">
                  <c:v>293.82863710000004</c:v>
                </c:pt>
                <c:pt idx="14975">
                  <c:v>293.47401769999999</c:v>
                </c:pt>
                <c:pt idx="14976">
                  <c:v>293.72971410000002</c:v>
                </c:pt>
                <c:pt idx="14977">
                  <c:v>293.4213499</c:v>
                </c:pt>
                <c:pt idx="14978">
                  <c:v>293.81945250000001</c:v>
                </c:pt>
                <c:pt idx="14979">
                  <c:v>293.70806160000001</c:v>
                </c:pt>
                <c:pt idx="14980">
                  <c:v>293.8735107</c:v>
                </c:pt>
                <c:pt idx="14981">
                  <c:v>294.41072830000002</c:v>
                </c:pt>
                <c:pt idx="14982">
                  <c:v>293.74727230000002</c:v>
                </c:pt>
                <c:pt idx="14983">
                  <c:v>293.75037760000004</c:v>
                </c:pt>
                <c:pt idx="14984">
                  <c:v>293.37241879999999</c:v>
                </c:pt>
                <c:pt idx="14985">
                  <c:v>293.19232939999995</c:v>
                </c:pt>
                <c:pt idx="14986">
                  <c:v>293.39760160000003</c:v>
                </c:pt>
                <c:pt idx="14987">
                  <c:v>293.19938150000002</c:v>
                </c:pt>
                <c:pt idx="14988">
                  <c:v>293.36330389999995</c:v>
                </c:pt>
                <c:pt idx="14989">
                  <c:v>293.57426369999996</c:v>
                </c:pt>
                <c:pt idx="14990">
                  <c:v>293.26447919999998</c:v>
                </c:pt>
                <c:pt idx="14991">
                  <c:v>293.4452162</c:v>
                </c:pt>
                <c:pt idx="14992">
                  <c:v>293.58459769999996</c:v>
                </c:pt>
                <c:pt idx="14993">
                  <c:v>293.72007060000004</c:v>
                </c:pt>
                <c:pt idx="14994">
                  <c:v>294.05464330000001</c:v>
                </c:pt>
                <c:pt idx="14995">
                  <c:v>293.80104499999999</c:v>
                </c:pt>
                <c:pt idx="14996">
                  <c:v>293.51931710000002</c:v>
                </c:pt>
                <c:pt idx="14997">
                  <c:v>293.39465230000002</c:v>
                </c:pt>
                <c:pt idx="14998">
                  <c:v>293.43401969999996</c:v>
                </c:pt>
                <c:pt idx="14999">
                  <c:v>293.60765069999997</c:v>
                </c:pt>
                <c:pt idx="15000">
                  <c:v>293.44864689999997</c:v>
                </c:pt>
                <c:pt idx="15001">
                  <c:v>293.6065815</c:v>
                </c:pt>
                <c:pt idx="15002">
                  <c:v>293.76648539999997</c:v>
                </c:pt>
                <c:pt idx="15003">
                  <c:v>293.99438460000005</c:v>
                </c:pt>
                <c:pt idx="15004">
                  <c:v>293.6704823</c:v>
                </c:pt>
                <c:pt idx="15005">
                  <c:v>293.6165451</c:v>
                </c:pt>
                <c:pt idx="15006">
                  <c:v>293.81751210000004</c:v>
                </c:pt>
                <c:pt idx="15007">
                  <c:v>293.74971980000004</c:v>
                </c:pt>
                <c:pt idx="15008">
                  <c:v>293.64925930000004</c:v>
                </c:pt>
                <c:pt idx="15009">
                  <c:v>293.68646010000003</c:v>
                </c:pt>
                <c:pt idx="15010">
                  <c:v>293.3994702</c:v>
                </c:pt>
                <c:pt idx="15011">
                  <c:v>293.45724519999999</c:v>
                </c:pt>
                <c:pt idx="15012">
                  <c:v>293.34315810000004</c:v>
                </c:pt>
                <c:pt idx="15013">
                  <c:v>293.53365769999999</c:v>
                </c:pt>
                <c:pt idx="15014">
                  <c:v>293.63690230000003</c:v>
                </c:pt>
                <c:pt idx="15015">
                  <c:v>293.40938130000001</c:v>
                </c:pt>
                <c:pt idx="15016">
                  <c:v>293.38162239999997</c:v>
                </c:pt>
                <c:pt idx="15017">
                  <c:v>293.28643089999997</c:v>
                </c:pt>
                <c:pt idx="15018">
                  <c:v>293.53318150000001</c:v>
                </c:pt>
                <c:pt idx="15019">
                  <c:v>293.43401549999999</c:v>
                </c:pt>
                <c:pt idx="15020">
                  <c:v>293.48359619999997</c:v>
                </c:pt>
                <c:pt idx="15021">
                  <c:v>293.24524000000002</c:v>
                </c:pt>
                <c:pt idx="15022">
                  <c:v>293.23559789999996</c:v>
                </c:pt>
                <c:pt idx="15023">
                  <c:v>293.32201219999996</c:v>
                </c:pt>
                <c:pt idx="15024">
                  <c:v>293.11869050000001</c:v>
                </c:pt>
                <c:pt idx="15025">
                  <c:v>293.55544839999999</c:v>
                </c:pt>
                <c:pt idx="15026">
                  <c:v>293.42991419999998</c:v>
                </c:pt>
                <c:pt idx="15027">
                  <c:v>293.59902829999999</c:v>
                </c:pt>
                <c:pt idx="15028">
                  <c:v>293.5425654</c:v>
                </c:pt>
                <c:pt idx="15029">
                  <c:v>293.47365739999998</c:v>
                </c:pt>
                <c:pt idx="15030">
                  <c:v>293.20202160000002</c:v>
                </c:pt>
                <c:pt idx="15031">
                  <c:v>293.19341120000001</c:v>
                </c:pt>
                <c:pt idx="15032">
                  <c:v>293.71511850000002</c:v>
                </c:pt>
                <c:pt idx="15033">
                  <c:v>293.51770769999996</c:v>
                </c:pt>
                <c:pt idx="15034">
                  <c:v>293.82920380000002</c:v>
                </c:pt>
                <c:pt idx="15035">
                  <c:v>294.08364180000001</c:v>
                </c:pt>
                <c:pt idx="15036">
                  <c:v>293.73161219999997</c:v>
                </c:pt>
                <c:pt idx="15037">
                  <c:v>293.62055319999996</c:v>
                </c:pt>
                <c:pt idx="15038">
                  <c:v>293.89403249999998</c:v>
                </c:pt>
                <c:pt idx="15039">
                  <c:v>293.73373019999997</c:v>
                </c:pt>
                <c:pt idx="15040">
                  <c:v>293.67850569999996</c:v>
                </c:pt>
                <c:pt idx="15041">
                  <c:v>293.52119160000001</c:v>
                </c:pt>
                <c:pt idx="15042">
                  <c:v>293.40830569999997</c:v>
                </c:pt>
                <c:pt idx="15043">
                  <c:v>293.6083898</c:v>
                </c:pt>
                <c:pt idx="15044">
                  <c:v>293.5319265</c:v>
                </c:pt>
                <c:pt idx="15045">
                  <c:v>293.67861669999996</c:v>
                </c:pt>
                <c:pt idx="15046">
                  <c:v>293.93663600000002</c:v>
                </c:pt>
                <c:pt idx="15047">
                  <c:v>293.62692169999997</c:v>
                </c:pt>
                <c:pt idx="15048">
                  <c:v>293.79257519999999</c:v>
                </c:pt>
                <c:pt idx="15049">
                  <c:v>293.73929820000001</c:v>
                </c:pt>
                <c:pt idx="15050">
                  <c:v>293.85454910000004</c:v>
                </c:pt>
                <c:pt idx="15051">
                  <c:v>293.69554469999997</c:v>
                </c:pt>
                <c:pt idx="15052">
                  <c:v>293.54439760000002</c:v>
                </c:pt>
                <c:pt idx="15053">
                  <c:v>293.48812780000003</c:v>
                </c:pt>
                <c:pt idx="15054">
                  <c:v>293.22575519999998</c:v>
                </c:pt>
                <c:pt idx="15055">
                  <c:v>293.33652519999998</c:v>
                </c:pt>
                <c:pt idx="15056">
                  <c:v>293.28795539999999</c:v>
                </c:pt>
                <c:pt idx="15057">
                  <c:v>293.19939460000001</c:v>
                </c:pt>
                <c:pt idx="15058">
                  <c:v>293.40330089999998</c:v>
                </c:pt>
                <c:pt idx="15059">
                  <c:v>293.16360049999997</c:v>
                </c:pt>
                <c:pt idx="15060">
                  <c:v>293.25706860000003</c:v>
                </c:pt>
                <c:pt idx="15061">
                  <c:v>293.62497869999999</c:v>
                </c:pt>
                <c:pt idx="15062">
                  <c:v>293.28345860000002</c:v>
                </c:pt>
                <c:pt idx="15063">
                  <c:v>293.77604860000002</c:v>
                </c:pt>
                <c:pt idx="15064">
                  <c:v>293.80787470000001</c:v>
                </c:pt>
                <c:pt idx="15065">
                  <c:v>293.3517827</c:v>
                </c:pt>
                <c:pt idx="15066">
                  <c:v>293.27483519999998</c:v>
                </c:pt>
                <c:pt idx="15067">
                  <c:v>293.45688180000002</c:v>
                </c:pt>
                <c:pt idx="15068">
                  <c:v>293.55575700000003</c:v>
                </c:pt>
                <c:pt idx="15069">
                  <c:v>293.43097939999996</c:v>
                </c:pt>
                <c:pt idx="15070">
                  <c:v>293.32516450000003</c:v>
                </c:pt>
                <c:pt idx="15071">
                  <c:v>293.2129837</c:v>
                </c:pt>
                <c:pt idx="15072">
                  <c:v>293.46843569999999</c:v>
                </c:pt>
                <c:pt idx="15073">
                  <c:v>293.4922656</c:v>
                </c:pt>
                <c:pt idx="15074">
                  <c:v>293.38732770000001</c:v>
                </c:pt>
                <c:pt idx="15075">
                  <c:v>293.57422780000002</c:v>
                </c:pt>
                <c:pt idx="15076">
                  <c:v>293.25469389999995</c:v>
                </c:pt>
                <c:pt idx="15077">
                  <c:v>293.4071227</c:v>
                </c:pt>
                <c:pt idx="15078">
                  <c:v>293.51044400000001</c:v>
                </c:pt>
                <c:pt idx="15079">
                  <c:v>293.90416369999997</c:v>
                </c:pt>
                <c:pt idx="15080">
                  <c:v>293.6202644</c:v>
                </c:pt>
                <c:pt idx="15081">
                  <c:v>293.65642460000004</c:v>
                </c:pt>
                <c:pt idx="15082">
                  <c:v>293.672235</c:v>
                </c:pt>
                <c:pt idx="15083">
                  <c:v>293.60097860000002</c:v>
                </c:pt>
                <c:pt idx="15084">
                  <c:v>293.6839453</c:v>
                </c:pt>
                <c:pt idx="15085">
                  <c:v>293.60732960000001</c:v>
                </c:pt>
                <c:pt idx="15086">
                  <c:v>293.92033330000004</c:v>
                </c:pt>
                <c:pt idx="15087">
                  <c:v>293.60957060000004</c:v>
                </c:pt>
                <c:pt idx="15088">
                  <c:v>293.29353810000003</c:v>
                </c:pt>
                <c:pt idx="15089">
                  <c:v>293.38036579999999</c:v>
                </c:pt>
                <c:pt idx="15090">
                  <c:v>293.47681360000001</c:v>
                </c:pt>
                <c:pt idx="15091">
                  <c:v>293.63290910000001</c:v>
                </c:pt>
                <c:pt idx="15092">
                  <c:v>293.4021813</c:v>
                </c:pt>
                <c:pt idx="15093">
                  <c:v>293.21838589999999</c:v>
                </c:pt>
                <c:pt idx="15094">
                  <c:v>293.17414239999999</c:v>
                </c:pt>
                <c:pt idx="15095">
                  <c:v>293.24589420000001</c:v>
                </c:pt>
                <c:pt idx="15096">
                  <c:v>293.40592329999998</c:v>
                </c:pt>
                <c:pt idx="15097">
                  <c:v>293.18409389999999</c:v>
                </c:pt>
                <c:pt idx="15098">
                  <c:v>293.65863739999998</c:v>
                </c:pt>
                <c:pt idx="15099">
                  <c:v>293.60305119999998</c:v>
                </c:pt>
                <c:pt idx="15100">
                  <c:v>293.70879910000002</c:v>
                </c:pt>
                <c:pt idx="15101">
                  <c:v>293.78691460000005</c:v>
                </c:pt>
                <c:pt idx="15102">
                  <c:v>293.74354499999998</c:v>
                </c:pt>
                <c:pt idx="15103">
                  <c:v>293.40139160000001</c:v>
                </c:pt>
                <c:pt idx="15104">
                  <c:v>293.21424350000001</c:v>
                </c:pt>
                <c:pt idx="15105">
                  <c:v>293.13805710000003</c:v>
                </c:pt>
                <c:pt idx="15106">
                  <c:v>293.47961880000003</c:v>
                </c:pt>
                <c:pt idx="15107">
                  <c:v>293.35728989999996</c:v>
                </c:pt>
                <c:pt idx="15108">
                  <c:v>293.40014969999999</c:v>
                </c:pt>
                <c:pt idx="15109">
                  <c:v>293.46337319999998</c:v>
                </c:pt>
                <c:pt idx="15110">
                  <c:v>292.9075206</c:v>
                </c:pt>
                <c:pt idx="15111">
                  <c:v>293.13672170000001</c:v>
                </c:pt>
                <c:pt idx="15112">
                  <c:v>293.27520960000004</c:v>
                </c:pt>
                <c:pt idx="15113">
                  <c:v>293.34018450000002</c:v>
                </c:pt>
                <c:pt idx="15114">
                  <c:v>293.370115</c:v>
                </c:pt>
                <c:pt idx="15115">
                  <c:v>293.29007580000001</c:v>
                </c:pt>
                <c:pt idx="15116">
                  <c:v>292.98697760000005</c:v>
                </c:pt>
                <c:pt idx="15117">
                  <c:v>293.20796769999998</c:v>
                </c:pt>
                <c:pt idx="15118">
                  <c:v>293.41698939999998</c:v>
                </c:pt>
                <c:pt idx="15119">
                  <c:v>293.07782860000003</c:v>
                </c:pt>
                <c:pt idx="15120">
                  <c:v>293.10328989999999</c:v>
                </c:pt>
                <c:pt idx="15121">
                  <c:v>292.79999660000004</c:v>
                </c:pt>
                <c:pt idx="15122">
                  <c:v>292.89526319999999</c:v>
                </c:pt>
                <c:pt idx="15123">
                  <c:v>292.62546099999997</c:v>
                </c:pt>
                <c:pt idx="15124">
                  <c:v>292.61578739999999</c:v>
                </c:pt>
                <c:pt idx="15125">
                  <c:v>292.77086130000004</c:v>
                </c:pt>
                <c:pt idx="15126">
                  <c:v>292.72419460000003</c:v>
                </c:pt>
                <c:pt idx="15127">
                  <c:v>292.84966439999999</c:v>
                </c:pt>
                <c:pt idx="15128">
                  <c:v>292.96098989999996</c:v>
                </c:pt>
                <c:pt idx="15129">
                  <c:v>292.75870049999997</c:v>
                </c:pt>
                <c:pt idx="15130">
                  <c:v>292.8243003</c:v>
                </c:pt>
                <c:pt idx="15131">
                  <c:v>292.52985130000002</c:v>
                </c:pt>
                <c:pt idx="15132">
                  <c:v>292.66296579999999</c:v>
                </c:pt>
                <c:pt idx="15133">
                  <c:v>292.6857736</c:v>
                </c:pt>
                <c:pt idx="15134">
                  <c:v>292.65180889999999</c:v>
                </c:pt>
                <c:pt idx="15135">
                  <c:v>292.59844830000003</c:v>
                </c:pt>
                <c:pt idx="15136">
                  <c:v>292.68713969999999</c:v>
                </c:pt>
                <c:pt idx="15137">
                  <c:v>292.24703460000001</c:v>
                </c:pt>
                <c:pt idx="15138">
                  <c:v>292.43858269999998</c:v>
                </c:pt>
                <c:pt idx="15139">
                  <c:v>292.30871050000002</c:v>
                </c:pt>
                <c:pt idx="15140">
                  <c:v>292.33337489999997</c:v>
                </c:pt>
                <c:pt idx="15141">
                  <c:v>292.48704570000001</c:v>
                </c:pt>
                <c:pt idx="15142">
                  <c:v>292.36673060000004</c:v>
                </c:pt>
                <c:pt idx="15143">
                  <c:v>292.14921319999996</c:v>
                </c:pt>
                <c:pt idx="15144">
                  <c:v>292.31796320000001</c:v>
                </c:pt>
                <c:pt idx="15145">
                  <c:v>292.41210849999999</c:v>
                </c:pt>
                <c:pt idx="15146">
                  <c:v>292.67820569999998</c:v>
                </c:pt>
                <c:pt idx="15147">
                  <c:v>292.52727119999997</c:v>
                </c:pt>
                <c:pt idx="15148">
                  <c:v>292.74241089999998</c:v>
                </c:pt>
                <c:pt idx="15149">
                  <c:v>292.50851269999998</c:v>
                </c:pt>
                <c:pt idx="15150">
                  <c:v>292.51855749999999</c:v>
                </c:pt>
                <c:pt idx="15151">
                  <c:v>292.39322810000004</c:v>
                </c:pt>
                <c:pt idx="15152">
                  <c:v>292.40899330000002</c:v>
                </c:pt>
                <c:pt idx="15153">
                  <c:v>292.27179619999998</c:v>
                </c:pt>
                <c:pt idx="15154">
                  <c:v>291.99893170000001</c:v>
                </c:pt>
                <c:pt idx="15155">
                  <c:v>291.89096130000001</c:v>
                </c:pt>
                <c:pt idx="15156">
                  <c:v>291.92643520000001</c:v>
                </c:pt>
                <c:pt idx="15157">
                  <c:v>292.09212400000001</c:v>
                </c:pt>
                <c:pt idx="15158">
                  <c:v>292.07251100000002</c:v>
                </c:pt>
                <c:pt idx="15159">
                  <c:v>292.04529350000001</c:v>
                </c:pt>
                <c:pt idx="15160">
                  <c:v>292.27412830000003</c:v>
                </c:pt>
                <c:pt idx="15161">
                  <c:v>292.32176989999999</c:v>
                </c:pt>
                <c:pt idx="15162">
                  <c:v>292.11429800000002</c:v>
                </c:pt>
                <c:pt idx="15163">
                  <c:v>292.41820519999999</c:v>
                </c:pt>
                <c:pt idx="15164">
                  <c:v>292.68824710000001</c:v>
                </c:pt>
                <c:pt idx="15165">
                  <c:v>292.4770504</c:v>
                </c:pt>
                <c:pt idx="15166">
                  <c:v>292.40856070000001</c:v>
                </c:pt>
                <c:pt idx="15167">
                  <c:v>292.49783110000004</c:v>
                </c:pt>
                <c:pt idx="15168">
                  <c:v>292.48813580000001</c:v>
                </c:pt>
                <c:pt idx="15169">
                  <c:v>292.33722169999999</c:v>
                </c:pt>
                <c:pt idx="15170">
                  <c:v>292.41231269999997</c:v>
                </c:pt>
                <c:pt idx="15171">
                  <c:v>292.57850589999998</c:v>
                </c:pt>
                <c:pt idx="15172">
                  <c:v>292.22616149999999</c:v>
                </c:pt>
                <c:pt idx="15173">
                  <c:v>292.50954619999999</c:v>
                </c:pt>
                <c:pt idx="15174">
                  <c:v>292.32527860000005</c:v>
                </c:pt>
                <c:pt idx="15175">
                  <c:v>292.32234149999999</c:v>
                </c:pt>
                <c:pt idx="15176">
                  <c:v>292.4253185</c:v>
                </c:pt>
                <c:pt idx="15177">
                  <c:v>292.39824279999999</c:v>
                </c:pt>
                <c:pt idx="15178">
                  <c:v>292.49279489999998</c:v>
                </c:pt>
                <c:pt idx="15179">
                  <c:v>292.27110210000001</c:v>
                </c:pt>
                <c:pt idx="15180">
                  <c:v>292.20624029999999</c:v>
                </c:pt>
                <c:pt idx="15181">
                  <c:v>292.25251320000001</c:v>
                </c:pt>
                <c:pt idx="15182">
                  <c:v>292.34560980000003</c:v>
                </c:pt>
                <c:pt idx="15183">
                  <c:v>292.59142900000001</c:v>
                </c:pt>
                <c:pt idx="15184">
                  <c:v>292.36699910000004</c:v>
                </c:pt>
                <c:pt idx="15185">
                  <c:v>292.49174269999997</c:v>
                </c:pt>
                <c:pt idx="15186">
                  <c:v>292.53744119999999</c:v>
                </c:pt>
                <c:pt idx="15187">
                  <c:v>292.4022678</c:v>
                </c:pt>
                <c:pt idx="15188">
                  <c:v>292.5406279</c:v>
                </c:pt>
                <c:pt idx="15189">
                  <c:v>292.56547560000001</c:v>
                </c:pt>
                <c:pt idx="15190">
                  <c:v>292.56043410000001</c:v>
                </c:pt>
                <c:pt idx="15191">
                  <c:v>292.41688950000002</c:v>
                </c:pt>
                <c:pt idx="15192">
                  <c:v>292.26978210000004</c:v>
                </c:pt>
                <c:pt idx="15193">
                  <c:v>292.44712449999997</c:v>
                </c:pt>
                <c:pt idx="15194">
                  <c:v>292.29431110000002</c:v>
                </c:pt>
                <c:pt idx="15195">
                  <c:v>292.27263769999996</c:v>
                </c:pt>
                <c:pt idx="15196">
                  <c:v>292.24342589999998</c:v>
                </c:pt>
                <c:pt idx="15197">
                  <c:v>292.04821760000004</c:v>
                </c:pt>
                <c:pt idx="15198">
                  <c:v>292.06526680000002</c:v>
                </c:pt>
                <c:pt idx="15199">
                  <c:v>292.08233680000001</c:v>
                </c:pt>
                <c:pt idx="15200">
                  <c:v>292.363561</c:v>
                </c:pt>
                <c:pt idx="15201">
                  <c:v>292.44970739999997</c:v>
                </c:pt>
                <c:pt idx="15202">
                  <c:v>292.24795879999999</c:v>
                </c:pt>
                <c:pt idx="15203">
                  <c:v>292.21943389999996</c:v>
                </c:pt>
                <c:pt idx="15204">
                  <c:v>292.03077660000002</c:v>
                </c:pt>
                <c:pt idx="15205">
                  <c:v>292.10606769999998</c:v>
                </c:pt>
                <c:pt idx="15206">
                  <c:v>292.05972050000003</c:v>
                </c:pt>
                <c:pt idx="15207">
                  <c:v>292.30354699999998</c:v>
                </c:pt>
                <c:pt idx="15208">
                  <c:v>292.13842169999998</c:v>
                </c:pt>
                <c:pt idx="15209">
                  <c:v>291.9535702</c:v>
                </c:pt>
                <c:pt idx="15210">
                  <c:v>291.98040280000004</c:v>
                </c:pt>
                <c:pt idx="15211">
                  <c:v>292.00425050000001</c:v>
                </c:pt>
                <c:pt idx="15212">
                  <c:v>291.9915972</c:v>
                </c:pt>
                <c:pt idx="15213">
                  <c:v>292.07656120000001</c:v>
                </c:pt>
                <c:pt idx="15214">
                  <c:v>291.94537130000003</c:v>
                </c:pt>
                <c:pt idx="15215">
                  <c:v>291.90129560000003</c:v>
                </c:pt>
                <c:pt idx="15216">
                  <c:v>291.7021034</c:v>
                </c:pt>
                <c:pt idx="15217">
                  <c:v>292.05349910000001</c:v>
                </c:pt>
                <c:pt idx="15218">
                  <c:v>291.6168285</c:v>
                </c:pt>
                <c:pt idx="15219">
                  <c:v>291.40047479999998</c:v>
                </c:pt>
                <c:pt idx="15220">
                  <c:v>291.59377239999998</c:v>
                </c:pt>
                <c:pt idx="15221">
                  <c:v>291.98353480000003</c:v>
                </c:pt>
                <c:pt idx="15222">
                  <c:v>291.98076530000003</c:v>
                </c:pt>
                <c:pt idx="15223">
                  <c:v>291.88074719999997</c:v>
                </c:pt>
                <c:pt idx="15224">
                  <c:v>292.07389130000001</c:v>
                </c:pt>
                <c:pt idx="15225">
                  <c:v>292.392201</c:v>
                </c:pt>
                <c:pt idx="15226">
                  <c:v>291.9942365</c:v>
                </c:pt>
                <c:pt idx="15227">
                  <c:v>291.88566830000002</c:v>
                </c:pt>
                <c:pt idx="15228">
                  <c:v>291.78481920000002</c:v>
                </c:pt>
                <c:pt idx="15229">
                  <c:v>291.85775150000001</c:v>
                </c:pt>
                <c:pt idx="15230">
                  <c:v>291.5541983</c:v>
                </c:pt>
                <c:pt idx="15231">
                  <c:v>291.6465723</c:v>
                </c:pt>
                <c:pt idx="15232">
                  <c:v>291.96988329999999</c:v>
                </c:pt>
                <c:pt idx="15233">
                  <c:v>291.7517555</c:v>
                </c:pt>
                <c:pt idx="15234">
                  <c:v>291.78011199999997</c:v>
                </c:pt>
                <c:pt idx="15235">
                  <c:v>291.90770480000003</c:v>
                </c:pt>
                <c:pt idx="15236">
                  <c:v>291.71286230000004</c:v>
                </c:pt>
                <c:pt idx="15237">
                  <c:v>291.61671380000001</c:v>
                </c:pt>
                <c:pt idx="15238">
                  <c:v>291.62119050000001</c:v>
                </c:pt>
                <c:pt idx="15239">
                  <c:v>291.58154110000004</c:v>
                </c:pt>
                <c:pt idx="15240">
                  <c:v>291.370182</c:v>
                </c:pt>
                <c:pt idx="15241">
                  <c:v>291.42291389999997</c:v>
                </c:pt>
                <c:pt idx="15242">
                  <c:v>291.52624989999998</c:v>
                </c:pt>
                <c:pt idx="15243">
                  <c:v>291.5866881</c:v>
                </c:pt>
                <c:pt idx="15244">
                  <c:v>291.6125821</c:v>
                </c:pt>
                <c:pt idx="15245">
                  <c:v>291.77632149999999</c:v>
                </c:pt>
                <c:pt idx="15246">
                  <c:v>291.73436600000002</c:v>
                </c:pt>
                <c:pt idx="15247">
                  <c:v>291.92361539999996</c:v>
                </c:pt>
                <c:pt idx="15248">
                  <c:v>291.81758780000001</c:v>
                </c:pt>
                <c:pt idx="15249">
                  <c:v>292.02802689999999</c:v>
                </c:pt>
                <c:pt idx="15250">
                  <c:v>292.02609739999997</c:v>
                </c:pt>
                <c:pt idx="15251">
                  <c:v>292.29583070000001</c:v>
                </c:pt>
                <c:pt idx="15252">
                  <c:v>292.54450510000004</c:v>
                </c:pt>
                <c:pt idx="15253">
                  <c:v>292.22054710000003</c:v>
                </c:pt>
                <c:pt idx="15254">
                  <c:v>292.10492539999996</c:v>
                </c:pt>
                <c:pt idx="15255">
                  <c:v>292.30504980000001</c:v>
                </c:pt>
                <c:pt idx="15256">
                  <c:v>292.18699910000004</c:v>
                </c:pt>
                <c:pt idx="15257">
                  <c:v>291.86763180000003</c:v>
                </c:pt>
                <c:pt idx="15258">
                  <c:v>291.65536880000002</c:v>
                </c:pt>
                <c:pt idx="15259">
                  <c:v>291.7773785</c:v>
                </c:pt>
                <c:pt idx="15260">
                  <c:v>291.74185879999999</c:v>
                </c:pt>
                <c:pt idx="15261">
                  <c:v>291.66703949999999</c:v>
                </c:pt>
                <c:pt idx="15262">
                  <c:v>291.58885680000003</c:v>
                </c:pt>
                <c:pt idx="15263">
                  <c:v>291.54885150000001</c:v>
                </c:pt>
                <c:pt idx="15264">
                  <c:v>291.72559180000002</c:v>
                </c:pt>
                <c:pt idx="15265">
                  <c:v>291.64777279999998</c:v>
                </c:pt>
                <c:pt idx="15266">
                  <c:v>291.53879480000001</c:v>
                </c:pt>
                <c:pt idx="15267">
                  <c:v>291.70809080000004</c:v>
                </c:pt>
                <c:pt idx="15268">
                  <c:v>291.808695</c:v>
                </c:pt>
                <c:pt idx="15269">
                  <c:v>291.6946557</c:v>
                </c:pt>
                <c:pt idx="15270">
                  <c:v>292.00145049999998</c:v>
                </c:pt>
                <c:pt idx="15271">
                  <c:v>291.8285917</c:v>
                </c:pt>
                <c:pt idx="15272">
                  <c:v>291.84993800000001</c:v>
                </c:pt>
                <c:pt idx="15273">
                  <c:v>291.54282549999999</c:v>
                </c:pt>
                <c:pt idx="15274">
                  <c:v>291.20345810000003</c:v>
                </c:pt>
                <c:pt idx="15275">
                  <c:v>291.26533410000002</c:v>
                </c:pt>
                <c:pt idx="15276">
                  <c:v>291.11733299999997</c:v>
                </c:pt>
                <c:pt idx="15277">
                  <c:v>290.9386786</c:v>
                </c:pt>
                <c:pt idx="15278">
                  <c:v>291.0817892</c:v>
                </c:pt>
                <c:pt idx="15279">
                  <c:v>291.14140889999999</c:v>
                </c:pt>
                <c:pt idx="15280">
                  <c:v>291.2962374</c:v>
                </c:pt>
                <c:pt idx="15281">
                  <c:v>291.2182995</c:v>
                </c:pt>
                <c:pt idx="15282">
                  <c:v>291.33947560000001</c:v>
                </c:pt>
                <c:pt idx="15283">
                  <c:v>291.21661829999999</c:v>
                </c:pt>
                <c:pt idx="15284">
                  <c:v>291.3273074</c:v>
                </c:pt>
                <c:pt idx="15285">
                  <c:v>291.51597430000004</c:v>
                </c:pt>
                <c:pt idx="15286">
                  <c:v>291.3532702</c:v>
                </c:pt>
                <c:pt idx="15287">
                  <c:v>291.19090560000001</c:v>
                </c:pt>
                <c:pt idx="15288">
                  <c:v>291.06170939999998</c:v>
                </c:pt>
                <c:pt idx="15289">
                  <c:v>291.23584739999995</c:v>
                </c:pt>
                <c:pt idx="15290">
                  <c:v>291.04327979999999</c:v>
                </c:pt>
                <c:pt idx="15291">
                  <c:v>291.2805682</c:v>
                </c:pt>
                <c:pt idx="15292">
                  <c:v>291.65988539999995</c:v>
                </c:pt>
                <c:pt idx="15293">
                  <c:v>291.61044810000004</c:v>
                </c:pt>
                <c:pt idx="15294">
                  <c:v>292.04677620000001</c:v>
                </c:pt>
                <c:pt idx="15295">
                  <c:v>291.89915210000004</c:v>
                </c:pt>
                <c:pt idx="15296">
                  <c:v>292.06962389999995</c:v>
                </c:pt>
                <c:pt idx="15297">
                  <c:v>291.934866</c:v>
                </c:pt>
                <c:pt idx="15298">
                  <c:v>291.72222439999996</c:v>
                </c:pt>
                <c:pt idx="15299">
                  <c:v>291.94793710000005</c:v>
                </c:pt>
                <c:pt idx="15300">
                  <c:v>291.81259499999999</c:v>
                </c:pt>
                <c:pt idx="15301">
                  <c:v>291.9588018</c:v>
                </c:pt>
                <c:pt idx="15302">
                  <c:v>291.9706137</c:v>
                </c:pt>
                <c:pt idx="15303">
                  <c:v>291.9697797</c:v>
                </c:pt>
                <c:pt idx="15304">
                  <c:v>291.86362400000002</c:v>
                </c:pt>
                <c:pt idx="15305">
                  <c:v>291.863562</c:v>
                </c:pt>
                <c:pt idx="15306">
                  <c:v>291.91977780000002</c:v>
                </c:pt>
                <c:pt idx="15307">
                  <c:v>291.76058210000002</c:v>
                </c:pt>
                <c:pt idx="15308">
                  <c:v>291.7465876</c:v>
                </c:pt>
                <c:pt idx="15309">
                  <c:v>291.63966549999998</c:v>
                </c:pt>
                <c:pt idx="15310">
                  <c:v>291.51075850000001</c:v>
                </c:pt>
                <c:pt idx="15311">
                  <c:v>291.49920610000004</c:v>
                </c:pt>
                <c:pt idx="15312">
                  <c:v>291.32585669999997</c:v>
                </c:pt>
                <c:pt idx="15313">
                  <c:v>291.27125439999998</c:v>
                </c:pt>
                <c:pt idx="15314">
                  <c:v>291.11740320000001</c:v>
                </c:pt>
                <c:pt idx="15315">
                  <c:v>291.14352500000001</c:v>
                </c:pt>
                <c:pt idx="15316">
                  <c:v>291.13198519999997</c:v>
                </c:pt>
                <c:pt idx="15317">
                  <c:v>291.32505119999996</c:v>
                </c:pt>
                <c:pt idx="15318">
                  <c:v>291.19924960000003</c:v>
                </c:pt>
                <c:pt idx="15319">
                  <c:v>290.79293469999999</c:v>
                </c:pt>
                <c:pt idx="15320">
                  <c:v>290.77171770000001</c:v>
                </c:pt>
                <c:pt idx="15321">
                  <c:v>291.08897619999999</c:v>
                </c:pt>
                <c:pt idx="15322">
                  <c:v>291.19023589999995</c:v>
                </c:pt>
                <c:pt idx="15323">
                  <c:v>290.97535219999997</c:v>
                </c:pt>
                <c:pt idx="15324">
                  <c:v>291.15277049999997</c:v>
                </c:pt>
                <c:pt idx="15325">
                  <c:v>291.35155220000001</c:v>
                </c:pt>
                <c:pt idx="15326">
                  <c:v>291.29872789999996</c:v>
                </c:pt>
                <c:pt idx="15327">
                  <c:v>291.26426380000004</c:v>
                </c:pt>
                <c:pt idx="15328">
                  <c:v>291.0975909</c:v>
                </c:pt>
                <c:pt idx="15329">
                  <c:v>291.15937439999999</c:v>
                </c:pt>
                <c:pt idx="15330">
                  <c:v>291.38234939999995</c:v>
                </c:pt>
                <c:pt idx="15331">
                  <c:v>291.14733210000003</c:v>
                </c:pt>
                <c:pt idx="15332">
                  <c:v>290.88863939999999</c:v>
                </c:pt>
                <c:pt idx="15333">
                  <c:v>291.15887630000003</c:v>
                </c:pt>
                <c:pt idx="15334">
                  <c:v>291.05355780000002</c:v>
                </c:pt>
                <c:pt idx="15335">
                  <c:v>291.14833760000005</c:v>
                </c:pt>
                <c:pt idx="15336">
                  <c:v>291.15256489999996</c:v>
                </c:pt>
                <c:pt idx="15337">
                  <c:v>291.31549680000001</c:v>
                </c:pt>
                <c:pt idx="15338">
                  <c:v>291.04698589999998</c:v>
                </c:pt>
                <c:pt idx="15339">
                  <c:v>291.30839530000003</c:v>
                </c:pt>
                <c:pt idx="15340">
                  <c:v>291.3090138</c:v>
                </c:pt>
                <c:pt idx="15341">
                  <c:v>291.11860769999998</c:v>
                </c:pt>
                <c:pt idx="15342">
                  <c:v>290.73997460000004</c:v>
                </c:pt>
                <c:pt idx="15343">
                  <c:v>290.91166760000004</c:v>
                </c:pt>
                <c:pt idx="15344">
                  <c:v>291.2726437</c:v>
                </c:pt>
                <c:pt idx="15345">
                  <c:v>291.29152479999999</c:v>
                </c:pt>
                <c:pt idx="15346">
                  <c:v>291.30761839999997</c:v>
                </c:pt>
                <c:pt idx="15347">
                  <c:v>291.02289020000001</c:v>
                </c:pt>
                <c:pt idx="15348">
                  <c:v>291.22755489999997</c:v>
                </c:pt>
                <c:pt idx="15349">
                  <c:v>291.02424660000003</c:v>
                </c:pt>
                <c:pt idx="15350">
                  <c:v>290.78765189999996</c:v>
                </c:pt>
                <c:pt idx="15351">
                  <c:v>290.69246910000004</c:v>
                </c:pt>
                <c:pt idx="15352">
                  <c:v>290.60121620000001</c:v>
                </c:pt>
                <c:pt idx="15353">
                  <c:v>290.14582439999998</c:v>
                </c:pt>
                <c:pt idx="15354">
                  <c:v>290.13510680000002</c:v>
                </c:pt>
                <c:pt idx="15355">
                  <c:v>290.31850969999999</c:v>
                </c:pt>
                <c:pt idx="15356">
                  <c:v>290.21479769999996</c:v>
                </c:pt>
                <c:pt idx="15357">
                  <c:v>290.4726354</c:v>
                </c:pt>
                <c:pt idx="15358">
                  <c:v>290.41550060000003</c:v>
                </c:pt>
                <c:pt idx="15359">
                  <c:v>290.26433639999999</c:v>
                </c:pt>
                <c:pt idx="15360">
                  <c:v>290.70789989999997</c:v>
                </c:pt>
                <c:pt idx="15361">
                  <c:v>290.84969719999998</c:v>
                </c:pt>
                <c:pt idx="15362">
                  <c:v>291.07706200000001</c:v>
                </c:pt>
                <c:pt idx="15363">
                  <c:v>290.58582960000001</c:v>
                </c:pt>
                <c:pt idx="15364">
                  <c:v>290.33222960000001</c:v>
                </c:pt>
                <c:pt idx="15365">
                  <c:v>290.34169760000003</c:v>
                </c:pt>
                <c:pt idx="15366">
                  <c:v>290.2445697</c:v>
                </c:pt>
                <c:pt idx="15367">
                  <c:v>290.4229479</c:v>
                </c:pt>
                <c:pt idx="15368">
                  <c:v>290.52641469999998</c:v>
                </c:pt>
                <c:pt idx="15369">
                  <c:v>290.85507860000001</c:v>
                </c:pt>
                <c:pt idx="15370">
                  <c:v>290.90778919999997</c:v>
                </c:pt>
                <c:pt idx="15371">
                  <c:v>291.19918510000002</c:v>
                </c:pt>
                <c:pt idx="15372">
                  <c:v>291.1319775</c:v>
                </c:pt>
                <c:pt idx="15373">
                  <c:v>290.94162939999995</c:v>
                </c:pt>
                <c:pt idx="15374">
                  <c:v>290.62610749999999</c:v>
                </c:pt>
                <c:pt idx="15375">
                  <c:v>290.56747210000003</c:v>
                </c:pt>
                <c:pt idx="15376">
                  <c:v>290.5199083</c:v>
                </c:pt>
                <c:pt idx="15377">
                  <c:v>290.52190100000001</c:v>
                </c:pt>
                <c:pt idx="15378">
                  <c:v>290.63835519999998</c:v>
                </c:pt>
                <c:pt idx="15379">
                  <c:v>290.71068150000002</c:v>
                </c:pt>
                <c:pt idx="15380">
                  <c:v>290.47051339999996</c:v>
                </c:pt>
                <c:pt idx="15381">
                  <c:v>290.49719439999996</c:v>
                </c:pt>
                <c:pt idx="15382">
                  <c:v>290.54624769999998</c:v>
                </c:pt>
                <c:pt idx="15383">
                  <c:v>290.728115</c:v>
                </c:pt>
                <c:pt idx="15384">
                  <c:v>290.58512489999998</c:v>
                </c:pt>
                <c:pt idx="15385">
                  <c:v>290.39429330000002</c:v>
                </c:pt>
                <c:pt idx="15386">
                  <c:v>290.51436489999998</c:v>
                </c:pt>
                <c:pt idx="15387">
                  <c:v>290.29114039999996</c:v>
                </c:pt>
                <c:pt idx="15388">
                  <c:v>290.21647139999999</c:v>
                </c:pt>
                <c:pt idx="15389">
                  <c:v>290.32968419999997</c:v>
                </c:pt>
                <c:pt idx="15390">
                  <c:v>290.59942710000001</c:v>
                </c:pt>
                <c:pt idx="15391">
                  <c:v>290.67908799999998</c:v>
                </c:pt>
                <c:pt idx="15392">
                  <c:v>290.5632301</c:v>
                </c:pt>
                <c:pt idx="15393">
                  <c:v>290.63685710000004</c:v>
                </c:pt>
                <c:pt idx="15394">
                  <c:v>290.394473</c:v>
                </c:pt>
                <c:pt idx="15395">
                  <c:v>290.4496709</c:v>
                </c:pt>
                <c:pt idx="15396">
                  <c:v>290.46578030000001</c:v>
                </c:pt>
                <c:pt idx="15397">
                  <c:v>290.80240189999995</c:v>
                </c:pt>
                <c:pt idx="15398">
                  <c:v>290.50339969999999</c:v>
                </c:pt>
                <c:pt idx="15399">
                  <c:v>290.6931285</c:v>
                </c:pt>
                <c:pt idx="15400">
                  <c:v>290.11400260000005</c:v>
                </c:pt>
                <c:pt idx="15401">
                  <c:v>290.09622189999999</c:v>
                </c:pt>
                <c:pt idx="15402">
                  <c:v>290.14240869999998</c:v>
                </c:pt>
                <c:pt idx="15403">
                  <c:v>290.03693660000005</c:v>
                </c:pt>
                <c:pt idx="15404">
                  <c:v>290.31985710000004</c:v>
                </c:pt>
                <c:pt idx="15405">
                  <c:v>290.2036445</c:v>
                </c:pt>
                <c:pt idx="15406">
                  <c:v>290.36054889999997</c:v>
                </c:pt>
                <c:pt idx="15407">
                  <c:v>290.06596200000001</c:v>
                </c:pt>
                <c:pt idx="15408">
                  <c:v>290.08926919999999</c:v>
                </c:pt>
                <c:pt idx="15409">
                  <c:v>289.89914900000002</c:v>
                </c:pt>
                <c:pt idx="15410">
                  <c:v>289.87721060000001</c:v>
                </c:pt>
                <c:pt idx="15411">
                  <c:v>290.18522160000003</c:v>
                </c:pt>
                <c:pt idx="15412">
                  <c:v>290.42965189999995</c:v>
                </c:pt>
                <c:pt idx="15413">
                  <c:v>290.57362749999999</c:v>
                </c:pt>
                <c:pt idx="15414">
                  <c:v>290.2422631</c:v>
                </c:pt>
                <c:pt idx="15415">
                  <c:v>290.56396169999999</c:v>
                </c:pt>
                <c:pt idx="15416">
                  <c:v>290.59169460000004</c:v>
                </c:pt>
                <c:pt idx="15417">
                  <c:v>290.57233560000003</c:v>
                </c:pt>
                <c:pt idx="15418">
                  <c:v>290.66638410000002</c:v>
                </c:pt>
                <c:pt idx="15419">
                  <c:v>290.51417229999998</c:v>
                </c:pt>
                <c:pt idx="15420">
                  <c:v>290.84438719999997</c:v>
                </c:pt>
                <c:pt idx="15421">
                  <c:v>290.86800519999997</c:v>
                </c:pt>
                <c:pt idx="15422">
                  <c:v>290.71151430000003</c:v>
                </c:pt>
                <c:pt idx="15423">
                  <c:v>290.86011070000001</c:v>
                </c:pt>
                <c:pt idx="15424">
                  <c:v>290.67537549999997</c:v>
                </c:pt>
                <c:pt idx="15425">
                  <c:v>290.47288480000003</c:v>
                </c:pt>
                <c:pt idx="15426">
                  <c:v>290.74806089999998</c:v>
                </c:pt>
                <c:pt idx="15427">
                  <c:v>290.86520769999998</c:v>
                </c:pt>
                <c:pt idx="15428">
                  <c:v>290.75483200000002</c:v>
                </c:pt>
                <c:pt idx="15429">
                  <c:v>290.75091210000005</c:v>
                </c:pt>
                <c:pt idx="15430">
                  <c:v>290.88503130000004</c:v>
                </c:pt>
                <c:pt idx="15431">
                  <c:v>290.76503739999998</c:v>
                </c:pt>
                <c:pt idx="15432">
                  <c:v>290.81337769999999</c:v>
                </c:pt>
                <c:pt idx="15433">
                  <c:v>290.24424219999997</c:v>
                </c:pt>
                <c:pt idx="15434">
                  <c:v>290.18440099999998</c:v>
                </c:pt>
                <c:pt idx="15435">
                  <c:v>290.51042380000001</c:v>
                </c:pt>
                <c:pt idx="15436">
                  <c:v>290.44579210000001</c:v>
                </c:pt>
                <c:pt idx="15437">
                  <c:v>290.66010729999999</c:v>
                </c:pt>
                <c:pt idx="15438">
                  <c:v>290.47546369999998</c:v>
                </c:pt>
                <c:pt idx="15439">
                  <c:v>290.13636360000004</c:v>
                </c:pt>
                <c:pt idx="15440">
                  <c:v>290.7353152</c:v>
                </c:pt>
                <c:pt idx="15441">
                  <c:v>290.54563780000001</c:v>
                </c:pt>
                <c:pt idx="15442">
                  <c:v>290.32235489999999</c:v>
                </c:pt>
                <c:pt idx="15443">
                  <c:v>290.49662389999997</c:v>
                </c:pt>
                <c:pt idx="15444">
                  <c:v>290.77804380000003</c:v>
                </c:pt>
                <c:pt idx="15445">
                  <c:v>290.4569386</c:v>
                </c:pt>
                <c:pt idx="15446">
                  <c:v>290.40132399999999</c:v>
                </c:pt>
                <c:pt idx="15447">
                  <c:v>290.48257710000001</c:v>
                </c:pt>
                <c:pt idx="15448">
                  <c:v>290.45878830000004</c:v>
                </c:pt>
                <c:pt idx="15449">
                  <c:v>290.38712670000001</c:v>
                </c:pt>
                <c:pt idx="15450">
                  <c:v>290.42790489999999</c:v>
                </c:pt>
                <c:pt idx="15451">
                  <c:v>290.3764238</c:v>
                </c:pt>
                <c:pt idx="15452">
                  <c:v>290.60945149999998</c:v>
                </c:pt>
                <c:pt idx="15453">
                  <c:v>290.37646289999998</c:v>
                </c:pt>
                <c:pt idx="15454">
                  <c:v>290.14966149999998</c:v>
                </c:pt>
                <c:pt idx="15455">
                  <c:v>290.11035079999999</c:v>
                </c:pt>
                <c:pt idx="15456">
                  <c:v>289.98662660000002</c:v>
                </c:pt>
                <c:pt idx="15457">
                  <c:v>289.75660089999997</c:v>
                </c:pt>
                <c:pt idx="15458">
                  <c:v>290.08676930000001</c:v>
                </c:pt>
                <c:pt idx="15459">
                  <c:v>290.44395730000002</c:v>
                </c:pt>
                <c:pt idx="15460">
                  <c:v>290.07682460000001</c:v>
                </c:pt>
                <c:pt idx="15461">
                  <c:v>290.36943630000002</c:v>
                </c:pt>
                <c:pt idx="15462">
                  <c:v>290.22025869999999</c:v>
                </c:pt>
                <c:pt idx="15463">
                  <c:v>289.89536169999997</c:v>
                </c:pt>
                <c:pt idx="15464">
                  <c:v>290.11811369999998</c:v>
                </c:pt>
                <c:pt idx="15465">
                  <c:v>290.04270630000002</c:v>
                </c:pt>
                <c:pt idx="15466">
                  <c:v>289.93369969999998</c:v>
                </c:pt>
                <c:pt idx="15467">
                  <c:v>289.9988725</c:v>
                </c:pt>
                <c:pt idx="15468">
                  <c:v>290.01789020000001</c:v>
                </c:pt>
                <c:pt idx="15469">
                  <c:v>290.17351150000002</c:v>
                </c:pt>
                <c:pt idx="15470">
                  <c:v>290.30761539999997</c:v>
                </c:pt>
                <c:pt idx="15471">
                  <c:v>290.41981880000003</c:v>
                </c:pt>
                <c:pt idx="15472">
                  <c:v>290.31824939999996</c:v>
                </c:pt>
                <c:pt idx="15473">
                  <c:v>290.56402680000002</c:v>
                </c:pt>
                <c:pt idx="15474">
                  <c:v>290.4502215</c:v>
                </c:pt>
                <c:pt idx="15475">
                  <c:v>290.2452907</c:v>
                </c:pt>
                <c:pt idx="15476">
                  <c:v>290.32245929999999</c:v>
                </c:pt>
                <c:pt idx="15477">
                  <c:v>290.28175579999998</c:v>
                </c:pt>
                <c:pt idx="15478">
                  <c:v>290.37445589999999</c:v>
                </c:pt>
                <c:pt idx="15479">
                  <c:v>290.36720889999998</c:v>
                </c:pt>
                <c:pt idx="15480">
                  <c:v>290.52468169999997</c:v>
                </c:pt>
                <c:pt idx="15481">
                  <c:v>290.65185930000001</c:v>
                </c:pt>
                <c:pt idx="15482">
                  <c:v>290.65275489999999</c:v>
                </c:pt>
                <c:pt idx="15483">
                  <c:v>290.32156460000004</c:v>
                </c:pt>
                <c:pt idx="15484">
                  <c:v>290.39305560000003</c:v>
                </c:pt>
                <c:pt idx="15485">
                  <c:v>290.25540439999997</c:v>
                </c:pt>
                <c:pt idx="15486">
                  <c:v>290.00285270000001</c:v>
                </c:pt>
                <c:pt idx="15487">
                  <c:v>289.60865960000001</c:v>
                </c:pt>
                <c:pt idx="15488">
                  <c:v>290.17192160000002</c:v>
                </c:pt>
                <c:pt idx="15489">
                  <c:v>290.11512760000005</c:v>
                </c:pt>
                <c:pt idx="15490">
                  <c:v>290.0050119</c:v>
                </c:pt>
                <c:pt idx="15491">
                  <c:v>290.15456089999998</c:v>
                </c:pt>
                <c:pt idx="15492">
                  <c:v>290.5626115</c:v>
                </c:pt>
                <c:pt idx="15493">
                  <c:v>290.28726419999998</c:v>
                </c:pt>
                <c:pt idx="15494">
                  <c:v>289.63499360000003</c:v>
                </c:pt>
                <c:pt idx="15495">
                  <c:v>289.73949119999997</c:v>
                </c:pt>
                <c:pt idx="15496">
                  <c:v>290.0531173</c:v>
                </c:pt>
                <c:pt idx="15497">
                  <c:v>289.64273510000004</c:v>
                </c:pt>
                <c:pt idx="15498">
                  <c:v>289.96822380000003</c:v>
                </c:pt>
                <c:pt idx="15499">
                  <c:v>290.30571230000004</c:v>
                </c:pt>
                <c:pt idx="15500">
                  <c:v>289.6886614</c:v>
                </c:pt>
                <c:pt idx="15501">
                  <c:v>289.59789869999997</c:v>
                </c:pt>
                <c:pt idx="15502">
                  <c:v>289.38024519999999</c:v>
                </c:pt>
                <c:pt idx="15503">
                  <c:v>289.17592810000002</c:v>
                </c:pt>
                <c:pt idx="15504">
                  <c:v>289.38937099999998</c:v>
                </c:pt>
                <c:pt idx="15505">
                  <c:v>289.6234111</c:v>
                </c:pt>
                <c:pt idx="15506">
                  <c:v>289.74572339999997</c:v>
                </c:pt>
                <c:pt idx="15507">
                  <c:v>290.08486519999997</c:v>
                </c:pt>
                <c:pt idx="15508">
                  <c:v>289.95015100000001</c:v>
                </c:pt>
                <c:pt idx="15509">
                  <c:v>289.96335769999996</c:v>
                </c:pt>
                <c:pt idx="15510">
                  <c:v>289.9860736</c:v>
                </c:pt>
                <c:pt idx="15511">
                  <c:v>289.74302299999999</c:v>
                </c:pt>
                <c:pt idx="15512">
                  <c:v>289.74976820000001</c:v>
                </c:pt>
                <c:pt idx="15513">
                  <c:v>289.48711610000004</c:v>
                </c:pt>
                <c:pt idx="15514">
                  <c:v>289.26272710000001</c:v>
                </c:pt>
                <c:pt idx="15515">
                  <c:v>289.28060289999996</c:v>
                </c:pt>
                <c:pt idx="15516">
                  <c:v>289.6249522</c:v>
                </c:pt>
                <c:pt idx="15517">
                  <c:v>289.51964329999998</c:v>
                </c:pt>
                <c:pt idx="15518">
                  <c:v>289.58584589999998</c:v>
                </c:pt>
                <c:pt idx="15519">
                  <c:v>289.74487349999998</c:v>
                </c:pt>
                <c:pt idx="15520">
                  <c:v>289.8819585</c:v>
                </c:pt>
                <c:pt idx="15521">
                  <c:v>290.28128119999997</c:v>
                </c:pt>
                <c:pt idx="15522">
                  <c:v>289.97866900000002</c:v>
                </c:pt>
                <c:pt idx="15523">
                  <c:v>289.7765076</c:v>
                </c:pt>
                <c:pt idx="15524">
                  <c:v>289.80653489999997</c:v>
                </c:pt>
                <c:pt idx="15525">
                  <c:v>289.50150660000003</c:v>
                </c:pt>
                <c:pt idx="15526">
                  <c:v>289.46297299999998</c:v>
                </c:pt>
                <c:pt idx="15527">
                  <c:v>289.55004960000002</c:v>
                </c:pt>
                <c:pt idx="15528">
                  <c:v>289.74015180000004</c:v>
                </c:pt>
                <c:pt idx="15529">
                  <c:v>289.91758710000005</c:v>
                </c:pt>
                <c:pt idx="15530">
                  <c:v>289.76412689999995</c:v>
                </c:pt>
                <c:pt idx="15531">
                  <c:v>289.69174439999995</c:v>
                </c:pt>
                <c:pt idx="15532">
                  <c:v>289.35693860000003</c:v>
                </c:pt>
                <c:pt idx="15533">
                  <c:v>289.47806680000002</c:v>
                </c:pt>
                <c:pt idx="15534">
                  <c:v>289.26926570000001</c:v>
                </c:pt>
                <c:pt idx="15535">
                  <c:v>289.2907874</c:v>
                </c:pt>
                <c:pt idx="15536">
                  <c:v>289.25900939999997</c:v>
                </c:pt>
                <c:pt idx="15537">
                  <c:v>289.26308849999998</c:v>
                </c:pt>
                <c:pt idx="15538">
                  <c:v>289.30869439999998</c:v>
                </c:pt>
                <c:pt idx="15539">
                  <c:v>289.93708019999997</c:v>
                </c:pt>
                <c:pt idx="15540">
                  <c:v>289.91755010000003</c:v>
                </c:pt>
                <c:pt idx="15541">
                  <c:v>289.7339791</c:v>
                </c:pt>
                <c:pt idx="15542">
                  <c:v>289.52442120000001</c:v>
                </c:pt>
                <c:pt idx="15543">
                  <c:v>289.37118910000004</c:v>
                </c:pt>
                <c:pt idx="15544">
                  <c:v>289.21103519999997</c:v>
                </c:pt>
                <c:pt idx="15545">
                  <c:v>289.01689739999995</c:v>
                </c:pt>
                <c:pt idx="15546">
                  <c:v>288.8666819</c:v>
                </c:pt>
                <c:pt idx="15547">
                  <c:v>289.12963819999999</c:v>
                </c:pt>
                <c:pt idx="15548">
                  <c:v>289.10798679999999</c:v>
                </c:pt>
                <c:pt idx="15549">
                  <c:v>288.6132652</c:v>
                </c:pt>
                <c:pt idx="15550">
                  <c:v>288.47104769999999</c:v>
                </c:pt>
                <c:pt idx="15551">
                  <c:v>288.85215469999997</c:v>
                </c:pt>
                <c:pt idx="15552">
                  <c:v>288.95070960000004</c:v>
                </c:pt>
                <c:pt idx="15553">
                  <c:v>288.59877549999999</c:v>
                </c:pt>
                <c:pt idx="15554">
                  <c:v>288.68627660000004</c:v>
                </c:pt>
                <c:pt idx="15555">
                  <c:v>288.91773499999999</c:v>
                </c:pt>
                <c:pt idx="15556">
                  <c:v>288.73601210000004</c:v>
                </c:pt>
                <c:pt idx="15557">
                  <c:v>288.40760649999999</c:v>
                </c:pt>
                <c:pt idx="15558">
                  <c:v>288.74829060000002</c:v>
                </c:pt>
                <c:pt idx="15559">
                  <c:v>288.84362389999995</c:v>
                </c:pt>
                <c:pt idx="15560">
                  <c:v>289.3354673</c:v>
                </c:pt>
                <c:pt idx="15561">
                  <c:v>289.37246800000003</c:v>
                </c:pt>
                <c:pt idx="15562">
                  <c:v>289.40828279999999</c:v>
                </c:pt>
                <c:pt idx="15563">
                  <c:v>289.02651580000003</c:v>
                </c:pt>
                <c:pt idx="15564">
                  <c:v>289.3445122</c:v>
                </c:pt>
                <c:pt idx="15565">
                  <c:v>289.09523830000001</c:v>
                </c:pt>
                <c:pt idx="15566">
                  <c:v>288.5001939</c:v>
                </c:pt>
                <c:pt idx="15567">
                  <c:v>288.6023381</c:v>
                </c:pt>
                <c:pt idx="15568">
                  <c:v>288.66280539999997</c:v>
                </c:pt>
                <c:pt idx="15569">
                  <c:v>288.81057029999999</c:v>
                </c:pt>
                <c:pt idx="15570">
                  <c:v>288.78579010000004</c:v>
                </c:pt>
                <c:pt idx="15571">
                  <c:v>288.54798569999997</c:v>
                </c:pt>
                <c:pt idx="15572">
                  <c:v>288.8847758</c:v>
                </c:pt>
                <c:pt idx="15573">
                  <c:v>289.10874430000001</c:v>
                </c:pt>
                <c:pt idx="15574">
                  <c:v>288.93142789999996</c:v>
                </c:pt>
                <c:pt idx="15575">
                  <c:v>288.92445470000001</c:v>
                </c:pt>
                <c:pt idx="15576">
                  <c:v>288.77238649999998</c:v>
                </c:pt>
                <c:pt idx="15577">
                  <c:v>288.80913860000004</c:v>
                </c:pt>
                <c:pt idx="15578">
                  <c:v>288.82763629999999</c:v>
                </c:pt>
                <c:pt idx="15579">
                  <c:v>288.79560139999995</c:v>
                </c:pt>
                <c:pt idx="15580">
                  <c:v>288.7049313</c:v>
                </c:pt>
                <c:pt idx="15581">
                  <c:v>288.72285729999999</c:v>
                </c:pt>
                <c:pt idx="15582">
                  <c:v>288.37593570000001</c:v>
                </c:pt>
                <c:pt idx="15583">
                  <c:v>288.86756639999999</c:v>
                </c:pt>
                <c:pt idx="15584">
                  <c:v>288.6374558</c:v>
                </c:pt>
                <c:pt idx="15585">
                  <c:v>288.55011839999997</c:v>
                </c:pt>
                <c:pt idx="15586">
                  <c:v>288.65577839999997</c:v>
                </c:pt>
                <c:pt idx="15587">
                  <c:v>288.8165664</c:v>
                </c:pt>
                <c:pt idx="15588">
                  <c:v>288.67863999999997</c:v>
                </c:pt>
                <c:pt idx="15589">
                  <c:v>288.72786780000001</c:v>
                </c:pt>
                <c:pt idx="15590">
                  <c:v>288.65368619999998</c:v>
                </c:pt>
                <c:pt idx="15591">
                  <c:v>288.5987318</c:v>
                </c:pt>
                <c:pt idx="15592">
                  <c:v>288.73322739999998</c:v>
                </c:pt>
                <c:pt idx="15593">
                  <c:v>288.6843452</c:v>
                </c:pt>
                <c:pt idx="15594">
                  <c:v>288.62327579999999</c:v>
                </c:pt>
                <c:pt idx="15595">
                  <c:v>288.47182889999999</c:v>
                </c:pt>
                <c:pt idx="15596">
                  <c:v>288.64076510000001</c:v>
                </c:pt>
                <c:pt idx="15597">
                  <c:v>288.45354939999999</c:v>
                </c:pt>
                <c:pt idx="15598">
                  <c:v>288.84956949999997</c:v>
                </c:pt>
                <c:pt idx="15599">
                  <c:v>288.40172160000003</c:v>
                </c:pt>
                <c:pt idx="15600">
                  <c:v>288.53748469999999</c:v>
                </c:pt>
                <c:pt idx="15601">
                  <c:v>288.63626539999996</c:v>
                </c:pt>
                <c:pt idx="15602">
                  <c:v>288.59684820000001</c:v>
                </c:pt>
                <c:pt idx="15603">
                  <c:v>288.5777526</c:v>
                </c:pt>
                <c:pt idx="15604">
                  <c:v>288.51903730000004</c:v>
                </c:pt>
                <c:pt idx="15605">
                  <c:v>288.59178260000004</c:v>
                </c:pt>
                <c:pt idx="15606">
                  <c:v>288.78688869999996</c:v>
                </c:pt>
                <c:pt idx="15607">
                  <c:v>288.47338510000003</c:v>
                </c:pt>
                <c:pt idx="15608">
                  <c:v>288.07493389999996</c:v>
                </c:pt>
                <c:pt idx="15609">
                  <c:v>288.1658736</c:v>
                </c:pt>
                <c:pt idx="15610">
                  <c:v>288.62861560000005</c:v>
                </c:pt>
                <c:pt idx="15611">
                  <c:v>288.68154119999997</c:v>
                </c:pt>
                <c:pt idx="15612">
                  <c:v>288.49707749999999</c:v>
                </c:pt>
                <c:pt idx="15613">
                  <c:v>288.11789720000002</c:v>
                </c:pt>
                <c:pt idx="15614">
                  <c:v>288.21449439999998</c:v>
                </c:pt>
                <c:pt idx="15615">
                  <c:v>288.07575500000002</c:v>
                </c:pt>
                <c:pt idx="15616">
                  <c:v>288.21922330000001</c:v>
                </c:pt>
                <c:pt idx="15617">
                  <c:v>287.93672700000002</c:v>
                </c:pt>
                <c:pt idx="15618">
                  <c:v>287.68460870000001</c:v>
                </c:pt>
                <c:pt idx="15619">
                  <c:v>287.28974629999999</c:v>
                </c:pt>
                <c:pt idx="15620">
                  <c:v>287.72997269999996</c:v>
                </c:pt>
                <c:pt idx="15621">
                  <c:v>287.93321230000004</c:v>
                </c:pt>
                <c:pt idx="15622">
                  <c:v>287.96031910000005</c:v>
                </c:pt>
                <c:pt idx="15623">
                  <c:v>287.97562319999997</c:v>
                </c:pt>
                <c:pt idx="15624">
                  <c:v>288.02260219999999</c:v>
                </c:pt>
                <c:pt idx="15625">
                  <c:v>288.11163739999995</c:v>
                </c:pt>
                <c:pt idx="15626">
                  <c:v>287.89477419999997</c:v>
                </c:pt>
                <c:pt idx="15627">
                  <c:v>287.74843560000005</c:v>
                </c:pt>
                <c:pt idx="15628">
                  <c:v>287.73706560000005</c:v>
                </c:pt>
                <c:pt idx="15629">
                  <c:v>287.77157849999998</c:v>
                </c:pt>
                <c:pt idx="15630">
                  <c:v>287.58548730000001</c:v>
                </c:pt>
                <c:pt idx="15631">
                  <c:v>287.61954510000004</c:v>
                </c:pt>
                <c:pt idx="15632">
                  <c:v>287.52370180000003</c:v>
                </c:pt>
                <c:pt idx="15633">
                  <c:v>287.85338139999999</c:v>
                </c:pt>
                <c:pt idx="15634">
                  <c:v>288.6798033</c:v>
                </c:pt>
                <c:pt idx="15635">
                  <c:v>288.42374810000001</c:v>
                </c:pt>
                <c:pt idx="15636">
                  <c:v>287.96769180000001</c:v>
                </c:pt>
                <c:pt idx="15637">
                  <c:v>288.30445300000002</c:v>
                </c:pt>
                <c:pt idx="15638">
                  <c:v>288.28910300000001</c:v>
                </c:pt>
                <c:pt idx="15639">
                  <c:v>288.07901139999996</c:v>
                </c:pt>
                <c:pt idx="15640">
                  <c:v>287.9582001</c:v>
                </c:pt>
                <c:pt idx="15641">
                  <c:v>288.150507</c:v>
                </c:pt>
                <c:pt idx="15642">
                  <c:v>288.37948030000001</c:v>
                </c:pt>
                <c:pt idx="15643">
                  <c:v>288.06004439999998</c:v>
                </c:pt>
                <c:pt idx="15644">
                  <c:v>288.00449939999999</c:v>
                </c:pt>
                <c:pt idx="15645">
                  <c:v>287.9784836</c:v>
                </c:pt>
                <c:pt idx="15646">
                  <c:v>288.13827510000004</c:v>
                </c:pt>
                <c:pt idx="15647">
                  <c:v>288.25600160000005</c:v>
                </c:pt>
                <c:pt idx="15648">
                  <c:v>288.06455489999996</c:v>
                </c:pt>
                <c:pt idx="15649">
                  <c:v>287.95581900000002</c:v>
                </c:pt>
                <c:pt idx="15650">
                  <c:v>288.05571430000003</c:v>
                </c:pt>
                <c:pt idx="15651">
                  <c:v>287.88773980000002</c:v>
                </c:pt>
                <c:pt idx="15652">
                  <c:v>288.0381883</c:v>
                </c:pt>
                <c:pt idx="15653">
                  <c:v>288.26701660000003</c:v>
                </c:pt>
                <c:pt idx="15654">
                  <c:v>287.877881</c:v>
                </c:pt>
                <c:pt idx="15655">
                  <c:v>288.00114539999998</c:v>
                </c:pt>
                <c:pt idx="15656">
                  <c:v>288.35960189999997</c:v>
                </c:pt>
                <c:pt idx="15657">
                  <c:v>287.7914189</c:v>
                </c:pt>
                <c:pt idx="15658">
                  <c:v>288.00880999999998</c:v>
                </c:pt>
                <c:pt idx="15659">
                  <c:v>288.1310853</c:v>
                </c:pt>
                <c:pt idx="15660">
                  <c:v>287.83662670000001</c:v>
                </c:pt>
                <c:pt idx="15661">
                  <c:v>287.73695989999999</c:v>
                </c:pt>
                <c:pt idx="15662">
                  <c:v>287.82152910000002</c:v>
                </c:pt>
                <c:pt idx="15663">
                  <c:v>287.35791069999999</c:v>
                </c:pt>
                <c:pt idx="15664">
                  <c:v>287.299171</c:v>
                </c:pt>
                <c:pt idx="15665">
                  <c:v>287.28725210000005</c:v>
                </c:pt>
                <c:pt idx="15666">
                  <c:v>287.35843080000001</c:v>
                </c:pt>
                <c:pt idx="15667">
                  <c:v>286.96116080000002</c:v>
                </c:pt>
                <c:pt idx="15668">
                  <c:v>287.16744260000002</c:v>
                </c:pt>
                <c:pt idx="15669">
                  <c:v>287.8507477</c:v>
                </c:pt>
                <c:pt idx="15670">
                  <c:v>287.98482230000002</c:v>
                </c:pt>
                <c:pt idx="15671">
                  <c:v>287.69818470000001</c:v>
                </c:pt>
                <c:pt idx="15672">
                  <c:v>287.6728056</c:v>
                </c:pt>
                <c:pt idx="15673">
                  <c:v>288.04491760000002</c:v>
                </c:pt>
                <c:pt idx="15674">
                  <c:v>287.74965889999999</c:v>
                </c:pt>
                <c:pt idx="15675">
                  <c:v>287.36861589999995</c:v>
                </c:pt>
                <c:pt idx="15676">
                  <c:v>287.2839376</c:v>
                </c:pt>
                <c:pt idx="15677">
                  <c:v>287.29956289999996</c:v>
                </c:pt>
                <c:pt idx="15678">
                  <c:v>287.194728</c:v>
                </c:pt>
                <c:pt idx="15679">
                  <c:v>287.58228589999999</c:v>
                </c:pt>
                <c:pt idx="15680">
                  <c:v>287.29107299999998</c:v>
                </c:pt>
                <c:pt idx="15681">
                  <c:v>287.2806339</c:v>
                </c:pt>
                <c:pt idx="15682">
                  <c:v>287.52183819999999</c:v>
                </c:pt>
                <c:pt idx="15683">
                  <c:v>287.72599660000003</c:v>
                </c:pt>
                <c:pt idx="15684">
                  <c:v>287.42427700000002</c:v>
                </c:pt>
                <c:pt idx="15685">
                  <c:v>287.3100197</c:v>
                </c:pt>
                <c:pt idx="15686">
                  <c:v>287.45717210000004</c:v>
                </c:pt>
                <c:pt idx="15687">
                  <c:v>287.37823300000002</c:v>
                </c:pt>
                <c:pt idx="15688">
                  <c:v>287.23066710000001</c:v>
                </c:pt>
                <c:pt idx="15689">
                  <c:v>287.37354589999995</c:v>
                </c:pt>
                <c:pt idx="15690">
                  <c:v>287.38209919999997</c:v>
                </c:pt>
                <c:pt idx="15691">
                  <c:v>287.5381051</c:v>
                </c:pt>
                <c:pt idx="15692">
                  <c:v>287.589518</c:v>
                </c:pt>
                <c:pt idx="15693">
                  <c:v>287.75193510000003</c:v>
                </c:pt>
                <c:pt idx="15694">
                  <c:v>287.76817360000001</c:v>
                </c:pt>
                <c:pt idx="15695">
                  <c:v>287.62487499999997</c:v>
                </c:pt>
                <c:pt idx="15696">
                  <c:v>287.30832680000003</c:v>
                </c:pt>
                <c:pt idx="15697">
                  <c:v>287.2403625</c:v>
                </c:pt>
                <c:pt idx="15698">
                  <c:v>287.62391889999998</c:v>
                </c:pt>
                <c:pt idx="15699">
                  <c:v>287.47071919999996</c:v>
                </c:pt>
                <c:pt idx="15700">
                  <c:v>287.70125180000002</c:v>
                </c:pt>
                <c:pt idx="15701">
                  <c:v>287.0828095</c:v>
                </c:pt>
                <c:pt idx="15702">
                  <c:v>287.02560929999999</c:v>
                </c:pt>
                <c:pt idx="15703">
                  <c:v>287.12566169999997</c:v>
                </c:pt>
                <c:pt idx="15704">
                  <c:v>287.12088719999997</c:v>
                </c:pt>
                <c:pt idx="15705">
                  <c:v>287.14302430000004</c:v>
                </c:pt>
                <c:pt idx="15706">
                  <c:v>286.83863070000001</c:v>
                </c:pt>
                <c:pt idx="15707">
                  <c:v>287.19549069999999</c:v>
                </c:pt>
                <c:pt idx="15708">
                  <c:v>287.32950789999995</c:v>
                </c:pt>
                <c:pt idx="15709">
                  <c:v>287.13687319999997</c:v>
                </c:pt>
                <c:pt idx="15710">
                  <c:v>286.86267900000001</c:v>
                </c:pt>
                <c:pt idx="15711">
                  <c:v>286.67214080000002</c:v>
                </c:pt>
                <c:pt idx="15712">
                  <c:v>286.81041639999995</c:v>
                </c:pt>
                <c:pt idx="15713">
                  <c:v>286.53124830000002</c:v>
                </c:pt>
                <c:pt idx="15714">
                  <c:v>286.36382830000002</c:v>
                </c:pt>
                <c:pt idx="15715">
                  <c:v>286.49279710000002</c:v>
                </c:pt>
                <c:pt idx="15716">
                  <c:v>286.29091249999999</c:v>
                </c:pt>
                <c:pt idx="15717">
                  <c:v>286.44574269999998</c:v>
                </c:pt>
                <c:pt idx="15718">
                  <c:v>286.291538</c:v>
                </c:pt>
                <c:pt idx="15719">
                  <c:v>286.14310819999997</c:v>
                </c:pt>
                <c:pt idx="15720">
                  <c:v>286.25526680000002</c:v>
                </c:pt>
                <c:pt idx="15721">
                  <c:v>286.08519660000002</c:v>
                </c:pt>
                <c:pt idx="15722">
                  <c:v>286.32816200000002</c:v>
                </c:pt>
                <c:pt idx="15723">
                  <c:v>286.36662810000001</c:v>
                </c:pt>
                <c:pt idx="15724">
                  <c:v>286.72314069999999</c:v>
                </c:pt>
                <c:pt idx="15725">
                  <c:v>287.22597360000003</c:v>
                </c:pt>
                <c:pt idx="15726">
                  <c:v>287.06007360000001</c:v>
                </c:pt>
                <c:pt idx="15727">
                  <c:v>287.13716669999997</c:v>
                </c:pt>
                <c:pt idx="15728">
                  <c:v>286.87870400000003</c:v>
                </c:pt>
                <c:pt idx="15729">
                  <c:v>286.88321730000001</c:v>
                </c:pt>
                <c:pt idx="15730">
                  <c:v>286.29173480000003</c:v>
                </c:pt>
                <c:pt idx="15731">
                  <c:v>286.7055704</c:v>
                </c:pt>
                <c:pt idx="15732">
                  <c:v>286.32787539999998</c:v>
                </c:pt>
                <c:pt idx="15733">
                  <c:v>286.12327850000003</c:v>
                </c:pt>
                <c:pt idx="15734">
                  <c:v>286.3239729</c:v>
                </c:pt>
                <c:pt idx="15735">
                  <c:v>286.18435599999998</c:v>
                </c:pt>
                <c:pt idx="15736">
                  <c:v>286.40271910000001</c:v>
                </c:pt>
                <c:pt idx="15737">
                  <c:v>286.0831311</c:v>
                </c:pt>
                <c:pt idx="15738">
                  <c:v>286.2875378</c:v>
                </c:pt>
                <c:pt idx="15739">
                  <c:v>286.62338769999997</c:v>
                </c:pt>
                <c:pt idx="15740">
                  <c:v>286.27823699999999</c:v>
                </c:pt>
                <c:pt idx="15741">
                  <c:v>285.70173749999998</c:v>
                </c:pt>
                <c:pt idx="15742">
                  <c:v>286.06730800000003</c:v>
                </c:pt>
                <c:pt idx="15743">
                  <c:v>286.2474191</c:v>
                </c:pt>
                <c:pt idx="15744">
                  <c:v>286.21910480000003</c:v>
                </c:pt>
                <c:pt idx="15745">
                  <c:v>285.65580839999996</c:v>
                </c:pt>
                <c:pt idx="15746">
                  <c:v>285.53055210000002</c:v>
                </c:pt>
                <c:pt idx="15747">
                  <c:v>285.94754419999998</c:v>
                </c:pt>
                <c:pt idx="15748">
                  <c:v>286.03278460000001</c:v>
                </c:pt>
                <c:pt idx="15749">
                  <c:v>285.67583630000001</c:v>
                </c:pt>
                <c:pt idx="15750">
                  <c:v>285.9262799</c:v>
                </c:pt>
                <c:pt idx="15751">
                  <c:v>285.8120844</c:v>
                </c:pt>
                <c:pt idx="15752">
                  <c:v>285.43506060000004</c:v>
                </c:pt>
                <c:pt idx="15753">
                  <c:v>285.49946979999999</c:v>
                </c:pt>
                <c:pt idx="15754">
                  <c:v>285.41483299999999</c:v>
                </c:pt>
                <c:pt idx="15755">
                  <c:v>285.9070322</c:v>
                </c:pt>
                <c:pt idx="15756">
                  <c:v>285.93340699999999</c:v>
                </c:pt>
                <c:pt idx="15757">
                  <c:v>285.93918110000004</c:v>
                </c:pt>
                <c:pt idx="15758">
                  <c:v>285.63910349999998</c:v>
                </c:pt>
                <c:pt idx="15759">
                  <c:v>285.78838660000002</c:v>
                </c:pt>
                <c:pt idx="15760">
                  <c:v>285.40024949999997</c:v>
                </c:pt>
                <c:pt idx="15761">
                  <c:v>285.5752493</c:v>
                </c:pt>
                <c:pt idx="15762">
                  <c:v>285.77945749999998</c:v>
                </c:pt>
                <c:pt idx="15763">
                  <c:v>286.09026989999995</c:v>
                </c:pt>
                <c:pt idx="15764">
                  <c:v>286.0352054</c:v>
                </c:pt>
                <c:pt idx="15765">
                  <c:v>285.94989989999999</c:v>
                </c:pt>
                <c:pt idx="15766">
                  <c:v>285.77383900000001</c:v>
                </c:pt>
                <c:pt idx="15767">
                  <c:v>285.93414780000001</c:v>
                </c:pt>
                <c:pt idx="15768">
                  <c:v>286.095844</c:v>
                </c:pt>
                <c:pt idx="15769">
                  <c:v>285.68014469999997</c:v>
                </c:pt>
                <c:pt idx="15770">
                  <c:v>285.6211017</c:v>
                </c:pt>
                <c:pt idx="15771">
                  <c:v>285.55359630000004</c:v>
                </c:pt>
                <c:pt idx="15772">
                  <c:v>285.31874469999997</c:v>
                </c:pt>
                <c:pt idx="15773">
                  <c:v>285.74817289999999</c:v>
                </c:pt>
                <c:pt idx="15774">
                  <c:v>285.77072139999996</c:v>
                </c:pt>
                <c:pt idx="15775">
                  <c:v>285.67085539999999</c:v>
                </c:pt>
                <c:pt idx="15776">
                  <c:v>285.842713</c:v>
                </c:pt>
                <c:pt idx="15777">
                  <c:v>285.88754030000001</c:v>
                </c:pt>
                <c:pt idx="15778">
                  <c:v>285.5645968</c:v>
                </c:pt>
                <c:pt idx="15779">
                  <c:v>285.8160216</c:v>
                </c:pt>
                <c:pt idx="15780">
                  <c:v>285.82531360000002</c:v>
                </c:pt>
                <c:pt idx="15781">
                  <c:v>286.0441611</c:v>
                </c:pt>
                <c:pt idx="15782">
                  <c:v>286.05806949999999</c:v>
                </c:pt>
                <c:pt idx="15783">
                  <c:v>286.05731039999995</c:v>
                </c:pt>
                <c:pt idx="15784">
                  <c:v>285.43801160000004</c:v>
                </c:pt>
                <c:pt idx="15785">
                  <c:v>285.65325899999999</c:v>
                </c:pt>
                <c:pt idx="15786">
                  <c:v>285.8544819</c:v>
                </c:pt>
                <c:pt idx="15787">
                  <c:v>285.87633099999999</c:v>
                </c:pt>
                <c:pt idx="15788">
                  <c:v>285.61981030000004</c:v>
                </c:pt>
                <c:pt idx="15789">
                  <c:v>285.85255100000001</c:v>
                </c:pt>
                <c:pt idx="15790">
                  <c:v>285.7683864</c:v>
                </c:pt>
                <c:pt idx="15791">
                  <c:v>285.7010181</c:v>
                </c:pt>
                <c:pt idx="15792">
                  <c:v>285.76883770000001</c:v>
                </c:pt>
                <c:pt idx="15793">
                  <c:v>285.96619620000001</c:v>
                </c:pt>
                <c:pt idx="15794">
                  <c:v>285.75203399999998</c:v>
                </c:pt>
                <c:pt idx="15795">
                  <c:v>285.83091230000002</c:v>
                </c:pt>
                <c:pt idx="15796">
                  <c:v>285.9944572</c:v>
                </c:pt>
                <c:pt idx="15797">
                  <c:v>286.00189999999998</c:v>
                </c:pt>
                <c:pt idx="15798">
                  <c:v>285.77874780000002</c:v>
                </c:pt>
                <c:pt idx="15799">
                  <c:v>285.20071730000001</c:v>
                </c:pt>
                <c:pt idx="15800">
                  <c:v>285.32119889999996</c:v>
                </c:pt>
                <c:pt idx="15801">
                  <c:v>285.21279329999999</c:v>
                </c:pt>
                <c:pt idx="15802">
                  <c:v>285.38042210000003</c:v>
                </c:pt>
                <c:pt idx="15803">
                  <c:v>286.1931902</c:v>
                </c:pt>
                <c:pt idx="15804">
                  <c:v>285.52481929999999</c:v>
                </c:pt>
                <c:pt idx="15805">
                  <c:v>285.48039039999998</c:v>
                </c:pt>
                <c:pt idx="15806">
                  <c:v>285.72565460000004</c:v>
                </c:pt>
                <c:pt idx="15807">
                  <c:v>286.16618219999998</c:v>
                </c:pt>
                <c:pt idx="15808">
                  <c:v>285.93904129999999</c:v>
                </c:pt>
                <c:pt idx="15809">
                  <c:v>285.76639569999998</c:v>
                </c:pt>
                <c:pt idx="15810">
                  <c:v>285.73733610000005</c:v>
                </c:pt>
                <c:pt idx="15811">
                  <c:v>285.83017480000001</c:v>
                </c:pt>
                <c:pt idx="15812">
                  <c:v>285.45431230000003</c:v>
                </c:pt>
                <c:pt idx="15813">
                  <c:v>285.12935669999996</c:v>
                </c:pt>
                <c:pt idx="15814">
                  <c:v>284.59701269999999</c:v>
                </c:pt>
                <c:pt idx="15815">
                  <c:v>284.69883950000002</c:v>
                </c:pt>
                <c:pt idx="15816">
                  <c:v>284.7380129</c:v>
                </c:pt>
                <c:pt idx="15817">
                  <c:v>284.9950225</c:v>
                </c:pt>
                <c:pt idx="15818">
                  <c:v>285.28737989999996</c:v>
                </c:pt>
                <c:pt idx="15819">
                  <c:v>285.64348000000001</c:v>
                </c:pt>
                <c:pt idx="15820">
                  <c:v>285.69419810000005</c:v>
                </c:pt>
                <c:pt idx="15821">
                  <c:v>285.07206819999999</c:v>
                </c:pt>
                <c:pt idx="15822">
                  <c:v>284.69220960000001</c:v>
                </c:pt>
                <c:pt idx="15823">
                  <c:v>284.43708029999999</c:v>
                </c:pt>
                <c:pt idx="15824">
                  <c:v>284.83938689999997</c:v>
                </c:pt>
                <c:pt idx="15825">
                  <c:v>284.47229650000003</c:v>
                </c:pt>
                <c:pt idx="15826">
                  <c:v>284.58782350000001</c:v>
                </c:pt>
                <c:pt idx="15827">
                  <c:v>284.53308139999996</c:v>
                </c:pt>
                <c:pt idx="15828">
                  <c:v>284.7499894</c:v>
                </c:pt>
                <c:pt idx="15829">
                  <c:v>284.45063019999998</c:v>
                </c:pt>
                <c:pt idx="15830">
                  <c:v>284.18875850000001</c:v>
                </c:pt>
                <c:pt idx="15831">
                  <c:v>284.24427539999999</c:v>
                </c:pt>
                <c:pt idx="15832">
                  <c:v>284.76037669999999</c:v>
                </c:pt>
                <c:pt idx="15833">
                  <c:v>284.2823669</c:v>
                </c:pt>
                <c:pt idx="15834">
                  <c:v>284.52433450000001</c:v>
                </c:pt>
                <c:pt idx="15835">
                  <c:v>284.69343730000003</c:v>
                </c:pt>
                <c:pt idx="15836">
                  <c:v>284.71386739999997</c:v>
                </c:pt>
                <c:pt idx="15837">
                  <c:v>284.46609589999997</c:v>
                </c:pt>
                <c:pt idx="15838">
                  <c:v>284.95730049999997</c:v>
                </c:pt>
                <c:pt idx="15839">
                  <c:v>284.33459329999999</c:v>
                </c:pt>
                <c:pt idx="15840">
                  <c:v>284.13975639999995</c:v>
                </c:pt>
                <c:pt idx="15841">
                  <c:v>284.28656010000003</c:v>
                </c:pt>
                <c:pt idx="15842">
                  <c:v>284.43160839999996</c:v>
                </c:pt>
                <c:pt idx="15843">
                  <c:v>284.83351739999995</c:v>
                </c:pt>
                <c:pt idx="15844">
                  <c:v>284.34183230000002</c:v>
                </c:pt>
                <c:pt idx="15845">
                  <c:v>284.30662160000003</c:v>
                </c:pt>
                <c:pt idx="15846">
                  <c:v>284.42736619999999</c:v>
                </c:pt>
                <c:pt idx="15847">
                  <c:v>284.36936560000004</c:v>
                </c:pt>
                <c:pt idx="15848">
                  <c:v>284.354129</c:v>
                </c:pt>
                <c:pt idx="15849">
                  <c:v>284.2722182</c:v>
                </c:pt>
                <c:pt idx="15850">
                  <c:v>283.90923229999999</c:v>
                </c:pt>
                <c:pt idx="15851">
                  <c:v>283.81270569999998</c:v>
                </c:pt>
                <c:pt idx="15852">
                  <c:v>283.79817400000002</c:v>
                </c:pt>
                <c:pt idx="15853">
                  <c:v>284.23805900000002</c:v>
                </c:pt>
                <c:pt idx="15854">
                  <c:v>284.01129500000002</c:v>
                </c:pt>
                <c:pt idx="15855">
                  <c:v>283.95106580000004</c:v>
                </c:pt>
                <c:pt idx="15856">
                  <c:v>283.9931014</c:v>
                </c:pt>
                <c:pt idx="15857">
                  <c:v>283.88318169999997</c:v>
                </c:pt>
                <c:pt idx="15858">
                  <c:v>283.87584980000003</c:v>
                </c:pt>
                <c:pt idx="15859">
                  <c:v>283.58012170000001</c:v>
                </c:pt>
                <c:pt idx="15860">
                  <c:v>283.45477439999996</c:v>
                </c:pt>
                <c:pt idx="15861">
                  <c:v>284.1293776</c:v>
                </c:pt>
                <c:pt idx="15862">
                  <c:v>284.03413449999999</c:v>
                </c:pt>
                <c:pt idx="15863">
                  <c:v>284.0977949</c:v>
                </c:pt>
                <c:pt idx="15864">
                  <c:v>284.77077500000001</c:v>
                </c:pt>
                <c:pt idx="15865">
                  <c:v>284.42116710000005</c:v>
                </c:pt>
                <c:pt idx="15866">
                  <c:v>284.320674</c:v>
                </c:pt>
                <c:pt idx="15867">
                  <c:v>284.67358669999999</c:v>
                </c:pt>
                <c:pt idx="15868">
                  <c:v>284.71356780000002</c:v>
                </c:pt>
                <c:pt idx="15869">
                  <c:v>284.49948989999996</c:v>
                </c:pt>
                <c:pt idx="15870">
                  <c:v>284.4007459</c:v>
                </c:pt>
                <c:pt idx="15871">
                  <c:v>284.66703839999997</c:v>
                </c:pt>
                <c:pt idx="15872">
                  <c:v>284.94338149999999</c:v>
                </c:pt>
                <c:pt idx="15873">
                  <c:v>285.01172060000005</c:v>
                </c:pt>
                <c:pt idx="15874">
                  <c:v>284.82556080000001</c:v>
                </c:pt>
                <c:pt idx="15875">
                  <c:v>284.32454280000002</c:v>
                </c:pt>
                <c:pt idx="15876">
                  <c:v>284.44444580000004</c:v>
                </c:pt>
                <c:pt idx="15877">
                  <c:v>284.50460960000004</c:v>
                </c:pt>
                <c:pt idx="15878">
                  <c:v>284.24130660000003</c:v>
                </c:pt>
                <c:pt idx="15879">
                  <c:v>283.9506844</c:v>
                </c:pt>
                <c:pt idx="15880">
                  <c:v>284.0919452</c:v>
                </c:pt>
                <c:pt idx="15881">
                  <c:v>284.1933717</c:v>
                </c:pt>
                <c:pt idx="15882">
                  <c:v>283.83365580000003</c:v>
                </c:pt>
                <c:pt idx="15883">
                  <c:v>283.94629079999999</c:v>
                </c:pt>
                <c:pt idx="15884">
                  <c:v>284.05963170000001</c:v>
                </c:pt>
                <c:pt idx="15885">
                  <c:v>284.01033889999997</c:v>
                </c:pt>
                <c:pt idx="15886">
                  <c:v>284.02506929999998</c:v>
                </c:pt>
                <c:pt idx="15887">
                  <c:v>284.1079264</c:v>
                </c:pt>
                <c:pt idx="15888">
                  <c:v>283.95182069999998</c:v>
                </c:pt>
                <c:pt idx="15889">
                  <c:v>284.13092569999998</c:v>
                </c:pt>
                <c:pt idx="15890">
                  <c:v>284.24807299999998</c:v>
                </c:pt>
                <c:pt idx="15891">
                  <c:v>283.83088360000005</c:v>
                </c:pt>
                <c:pt idx="15892">
                  <c:v>283.78355089999997</c:v>
                </c:pt>
                <c:pt idx="15893">
                  <c:v>283.68137100000001</c:v>
                </c:pt>
                <c:pt idx="15894">
                  <c:v>283.49042470000001</c:v>
                </c:pt>
                <c:pt idx="15895">
                  <c:v>283.2815804</c:v>
                </c:pt>
                <c:pt idx="15896">
                  <c:v>283.46162299999997</c:v>
                </c:pt>
                <c:pt idx="15897">
                  <c:v>283.52568150000002</c:v>
                </c:pt>
                <c:pt idx="15898">
                  <c:v>283.77575860000002</c:v>
                </c:pt>
                <c:pt idx="15899">
                  <c:v>283.87035420000001</c:v>
                </c:pt>
                <c:pt idx="15900">
                  <c:v>283.9072185</c:v>
                </c:pt>
                <c:pt idx="15901">
                  <c:v>283.91493280000003</c:v>
                </c:pt>
                <c:pt idx="15902">
                  <c:v>284.25462119999997</c:v>
                </c:pt>
                <c:pt idx="15903">
                  <c:v>283.96785249999999</c:v>
                </c:pt>
                <c:pt idx="15904">
                  <c:v>283.38692110000005</c:v>
                </c:pt>
                <c:pt idx="15905">
                  <c:v>283.09899680000001</c:v>
                </c:pt>
                <c:pt idx="15906">
                  <c:v>283.31563130000001</c:v>
                </c:pt>
                <c:pt idx="15907">
                  <c:v>283.0813091</c:v>
                </c:pt>
                <c:pt idx="15908">
                  <c:v>282.95099900000002</c:v>
                </c:pt>
                <c:pt idx="15909">
                  <c:v>283.46029830000003</c:v>
                </c:pt>
                <c:pt idx="15910">
                  <c:v>283.31723160000001</c:v>
                </c:pt>
                <c:pt idx="15911">
                  <c:v>283.36796930000003</c:v>
                </c:pt>
                <c:pt idx="15912">
                  <c:v>282.80786789999996</c:v>
                </c:pt>
                <c:pt idx="15913">
                  <c:v>282.83784310000004</c:v>
                </c:pt>
                <c:pt idx="15914">
                  <c:v>282.61271729999999</c:v>
                </c:pt>
                <c:pt idx="15915">
                  <c:v>282.83000600000003</c:v>
                </c:pt>
                <c:pt idx="15916">
                  <c:v>283.11991510000001</c:v>
                </c:pt>
                <c:pt idx="15917">
                  <c:v>283.27194730000002</c:v>
                </c:pt>
                <c:pt idx="15918">
                  <c:v>283.08680939999999</c:v>
                </c:pt>
                <c:pt idx="15919">
                  <c:v>283.30912939999996</c:v>
                </c:pt>
                <c:pt idx="15920">
                  <c:v>283.15763199999998</c:v>
                </c:pt>
                <c:pt idx="15921">
                  <c:v>282.85373129999999</c:v>
                </c:pt>
                <c:pt idx="15922">
                  <c:v>283.685408</c:v>
                </c:pt>
                <c:pt idx="15923">
                  <c:v>283.15906039999999</c:v>
                </c:pt>
                <c:pt idx="15924">
                  <c:v>282.91431989999995</c:v>
                </c:pt>
                <c:pt idx="15925">
                  <c:v>283.18798319999996</c:v>
                </c:pt>
                <c:pt idx="15926">
                  <c:v>283.17394969999998</c:v>
                </c:pt>
                <c:pt idx="15927">
                  <c:v>283.12084010000001</c:v>
                </c:pt>
                <c:pt idx="15928">
                  <c:v>283.11383569999998</c:v>
                </c:pt>
                <c:pt idx="15929">
                  <c:v>282.97068889999997</c:v>
                </c:pt>
                <c:pt idx="15930">
                  <c:v>283.27836860000002</c:v>
                </c:pt>
                <c:pt idx="15931">
                  <c:v>283.12403430000001</c:v>
                </c:pt>
                <c:pt idx="15932">
                  <c:v>283.07094110000003</c:v>
                </c:pt>
                <c:pt idx="15933">
                  <c:v>282.66715479999999</c:v>
                </c:pt>
                <c:pt idx="15934">
                  <c:v>282.70785939999996</c:v>
                </c:pt>
                <c:pt idx="15935">
                  <c:v>282.7577397</c:v>
                </c:pt>
                <c:pt idx="15936">
                  <c:v>282.59027380000003</c:v>
                </c:pt>
                <c:pt idx="15937">
                  <c:v>282.42679850000002</c:v>
                </c:pt>
                <c:pt idx="15938">
                  <c:v>282.80715710000004</c:v>
                </c:pt>
                <c:pt idx="15939">
                  <c:v>282.9437648</c:v>
                </c:pt>
                <c:pt idx="15940">
                  <c:v>282.5774467</c:v>
                </c:pt>
                <c:pt idx="15941">
                  <c:v>282.49757929999998</c:v>
                </c:pt>
                <c:pt idx="15942">
                  <c:v>282.88405569999998</c:v>
                </c:pt>
                <c:pt idx="15943">
                  <c:v>282.29143429999999</c:v>
                </c:pt>
                <c:pt idx="15944">
                  <c:v>282.1807101</c:v>
                </c:pt>
                <c:pt idx="15945">
                  <c:v>282.23680530000001</c:v>
                </c:pt>
                <c:pt idx="15946">
                  <c:v>282.37276800000001</c:v>
                </c:pt>
                <c:pt idx="15947">
                  <c:v>282.93051170000001</c:v>
                </c:pt>
                <c:pt idx="15948">
                  <c:v>282.4712869</c:v>
                </c:pt>
                <c:pt idx="15949">
                  <c:v>282.03835310000005</c:v>
                </c:pt>
                <c:pt idx="15950">
                  <c:v>282.43840169999999</c:v>
                </c:pt>
                <c:pt idx="15951">
                  <c:v>282.37137819999998</c:v>
                </c:pt>
                <c:pt idx="15952">
                  <c:v>282.36602189999996</c:v>
                </c:pt>
                <c:pt idx="15953">
                  <c:v>282.33326589999996</c:v>
                </c:pt>
                <c:pt idx="15954">
                  <c:v>282.16717219999998</c:v>
                </c:pt>
                <c:pt idx="15955">
                  <c:v>282.0601585</c:v>
                </c:pt>
                <c:pt idx="15956">
                  <c:v>282.00021820000001</c:v>
                </c:pt>
                <c:pt idx="15957">
                  <c:v>281.8384527</c:v>
                </c:pt>
                <c:pt idx="15958">
                  <c:v>281.74378969999998</c:v>
                </c:pt>
                <c:pt idx="15959">
                  <c:v>281.59428180000003</c:v>
                </c:pt>
                <c:pt idx="15960">
                  <c:v>281.7864707</c:v>
                </c:pt>
                <c:pt idx="15961">
                  <c:v>282.2725959</c:v>
                </c:pt>
                <c:pt idx="15962">
                  <c:v>282.40734039999995</c:v>
                </c:pt>
                <c:pt idx="15963">
                  <c:v>282.6639429</c:v>
                </c:pt>
                <c:pt idx="15964">
                  <c:v>282.29752330000002</c:v>
                </c:pt>
                <c:pt idx="15965">
                  <c:v>282.14660720000001</c:v>
                </c:pt>
                <c:pt idx="15966">
                  <c:v>282.07292789999997</c:v>
                </c:pt>
                <c:pt idx="15967">
                  <c:v>282.0668862</c:v>
                </c:pt>
                <c:pt idx="15968">
                  <c:v>281.994167</c:v>
                </c:pt>
                <c:pt idx="15969">
                  <c:v>281.87545989999995</c:v>
                </c:pt>
                <c:pt idx="15970">
                  <c:v>282.20348319999999</c:v>
                </c:pt>
                <c:pt idx="15971">
                  <c:v>281.90759260000004</c:v>
                </c:pt>
                <c:pt idx="15972">
                  <c:v>281.61097410000002</c:v>
                </c:pt>
                <c:pt idx="15973">
                  <c:v>281.4699152</c:v>
                </c:pt>
                <c:pt idx="15974">
                  <c:v>281.56321330000003</c:v>
                </c:pt>
                <c:pt idx="15975">
                  <c:v>281.71267410000002</c:v>
                </c:pt>
                <c:pt idx="15976">
                  <c:v>281.6945121</c:v>
                </c:pt>
                <c:pt idx="15977">
                  <c:v>281.80617010000003</c:v>
                </c:pt>
                <c:pt idx="15978">
                  <c:v>281.73975839999997</c:v>
                </c:pt>
                <c:pt idx="15979">
                  <c:v>281.57049869999997</c:v>
                </c:pt>
                <c:pt idx="15980">
                  <c:v>281.41822939999997</c:v>
                </c:pt>
                <c:pt idx="15981">
                  <c:v>281.5318575</c:v>
                </c:pt>
                <c:pt idx="15982">
                  <c:v>281.33871760000005</c:v>
                </c:pt>
                <c:pt idx="15983">
                  <c:v>280.98925400000002</c:v>
                </c:pt>
                <c:pt idx="15984">
                  <c:v>280.68965439999999</c:v>
                </c:pt>
                <c:pt idx="15985">
                  <c:v>280.7964796</c:v>
                </c:pt>
                <c:pt idx="15986">
                  <c:v>280.78737669999998</c:v>
                </c:pt>
                <c:pt idx="15987">
                  <c:v>280.85287010000002</c:v>
                </c:pt>
                <c:pt idx="15988">
                  <c:v>281.21753710000002</c:v>
                </c:pt>
                <c:pt idx="15989">
                  <c:v>280.80057749999997</c:v>
                </c:pt>
                <c:pt idx="15990">
                  <c:v>280.65247499999998</c:v>
                </c:pt>
                <c:pt idx="15991">
                  <c:v>280.28891289999996</c:v>
                </c:pt>
                <c:pt idx="15992">
                  <c:v>280.51663010000004</c:v>
                </c:pt>
                <c:pt idx="15993">
                  <c:v>281.00875960000002</c:v>
                </c:pt>
                <c:pt idx="15994">
                  <c:v>280.90411510000001</c:v>
                </c:pt>
                <c:pt idx="15995">
                  <c:v>280.97545539999999</c:v>
                </c:pt>
                <c:pt idx="15996">
                  <c:v>280.88859810000002</c:v>
                </c:pt>
                <c:pt idx="15997">
                  <c:v>281.02357589999997</c:v>
                </c:pt>
                <c:pt idx="15998">
                  <c:v>280.54548879999999</c:v>
                </c:pt>
                <c:pt idx="15999">
                  <c:v>280.43279010000003</c:v>
                </c:pt>
                <c:pt idx="16000">
                  <c:v>280.5395426</c:v>
                </c:pt>
                <c:pt idx="16001">
                  <c:v>280.55136399999998</c:v>
                </c:pt>
                <c:pt idx="16002">
                  <c:v>280.63316069999996</c:v>
                </c:pt>
                <c:pt idx="16003">
                  <c:v>280.82515189999998</c:v>
                </c:pt>
                <c:pt idx="16004">
                  <c:v>280.81806510000001</c:v>
                </c:pt>
                <c:pt idx="16005">
                  <c:v>280.47827589999997</c:v>
                </c:pt>
                <c:pt idx="16006">
                  <c:v>280.45105100000001</c:v>
                </c:pt>
                <c:pt idx="16007">
                  <c:v>280.51104750000002</c:v>
                </c:pt>
                <c:pt idx="16008">
                  <c:v>280.7888992</c:v>
                </c:pt>
                <c:pt idx="16009">
                  <c:v>280.35787039999997</c:v>
                </c:pt>
                <c:pt idx="16010">
                  <c:v>280.4134866</c:v>
                </c:pt>
                <c:pt idx="16011">
                  <c:v>280.52324730000004</c:v>
                </c:pt>
                <c:pt idx="16012">
                  <c:v>280.92296900000002</c:v>
                </c:pt>
                <c:pt idx="16013">
                  <c:v>281.18329689999996</c:v>
                </c:pt>
                <c:pt idx="16014">
                  <c:v>281.20191539999996</c:v>
                </c:pt>
                <c:pt idx="16015">
                  <c:v>281.68111039999997</c:v>
                </c:pt>
                <c:pt idx="16016">
                  <c:v>281.51935939999998</c:v>
                </c:pt>
                <c:pt idx="16017">
                  <c:v>280.81327870000001</c:v>
                </c:pt>
                <c:pt idx="16018">
                  <c:v>280.41205589999998</c:v>
                </c:pt>
                <c:pt idx="16019">
                  <c:v>280.65306029999999</c:v>
                </c:pt>
                <c:pt idx="16020">
                  <c:v>280.21804470000001</c:v>
                </c:pt>
                <c:pt idx="16021">
                  <c:v>280.52348139999998</c:v>
                </c:pt>
                <c:pt idx="16022">
                  <c:v>280.6507823</c:v>
                </c:pt>
                <c:pt idx="16023">
                  <c:v>280.31962720000001</c:v>
                </c:pt>
                <c:pt idx="16024">
                  <c:v>280.08433080000003</c:v>
                </c:pt>
                <c:pt idx="16025">
                  <c:v>280.46777420000001</c:v>
                </c:pt>
                <c:pt idx="16026">
                  <c:v>281.23442319999998</c:v>
                </c:pt>
                <c:pt idx="16027">
                  <c:v>280.95309789999999</c:v>
                </c:pt>
                <c:pt idx="16028">
                  <c:v>280.43832250000003</c:v>
                </c:pt>
                <c:pt idx="16029">
                  <c:v>280.41114680000004</c:v>
                </c:pt>
                <c:pt idx="16030">
                  <c:v>280.40643060000002</c:v>
                </c:pt>
                <c:pt idx="16031">
                  <c:v>280.33396210000001</c:v>
                </c:pt>
                <c:pt idx="16032">
                  <c:v>280.51819929999999</c:v>
                </c:pt>
                <c:pt idx="16033">
                  <c:v>280.3755084</c:v>
                </c:pt>
                <c:pt idx="16034">
                  <c:v>279.8515572</c:v>
                </c:pt>
                <c:pt idx="16035">
                  <c:v>279.85884319999997</c:v>
                </c:pt>
                <c:pt idx="16036">
                  <c:v>280.0195971</c:v>
                </c:pt>
                <c:pt idx="16037">
                  <c:v>280.29589289999996</c:v>
                </c:pt>
                <c:pt idx="16038">
                  <c:v>280.52984289999995</c:v>
                </c:pt>
                <c:pt idx="16039">
                  <c:v>280.67704980000002</c:v>
                </c:pt>
                <c:pt idx="16040">
                  <c:v>280.9909179</c:v>
                </c:pt>
                <c:pt idx="16041">
                  <c:v>280.70298220000001</c:v>
                </c:pt>
                <c:pt idx="16042">
                  <c:v>280.24113010000002</c:v>
                </c:pt>
                <c:pt idx="16043">
                  <c:v>280.46290679999998</c:v>
                </c:pt>
                <c:pt idx="16044">
                  <c:v>280.49366730000003</c:v>
                </c:pt>
                <c:pt idx="16045">
                  <c:v>280.19452330000001</c:v>
                </c:pt>
                <c:pt idx="16046">
                  <c:v>280.39719830000001</c:v>
                </c:pt>
                <c:pt idx="16047">
                  <c:v>280.63266369999997</c:v>
                </c:pt>
                <c:pt idx="16048">
                  <c:v>280.67945480000003</c:v>
                </c:pt>
                <c:pt idx="16049">
                  <c:v>280.85521019999999</c:v>
                </c:pt>
                <c:pt idx="16050">
                  <c:v>280.1001875</c:v>
                </c:pt>
                <c:pt idx="16051">
                  <c:v>279.68274050000002</c:v>
                </c:pt>
                <c:pt idx="16052">
                  <c:v>279.7449666</c:v>
                </c:pt>
                <c:pt idx="16053">
                  <c:v>279.97925660000004</c:v>
                </c:pt>
                <c:pt idx="16054">
                  <c:v>279.72395289999997</c:v>
                </c:pt>
                <c:pt idx="16055">
                  <c:v>279.69384330000003</c:v>
                </c:pt>
                <c:pt idx="16056">
                  <c:v>279.95392379999998</c:v>
                </c:pt>
                <c:pt idx="16057">
                  <c:v>279.73160680000001</c:v>
                </c:pt>
                <c:pt idx="16058">
                  <c:v>279.53657560000005</c:v>
                </c:pt>
                <c:pt idx="16059">
                  <c:v>279.67872629999999</c:v>
                </c:pt>
                <c:pt idx="16060">
                  <c:v>279.86202650000001</c:v>
                </c:pt>
                <c:pt idx="16061">
                  <c:v>280.38225219999998</c:v>
                </c:pt>
                <c:pt idx="16062">
                  <c:v>280.41817029999999</c:v>
                </c:pt>
                <c:pt idx="16063">
                  <c:v>280.26828089999998</c:v>
                </c:pt>
                <c:pt idx="16064">
                  <c:v>280.20313800000002</c:v>
                </c:pt>
                <c:pt idx="16065">
                  <c:v>279.60188679999999</c:v>
                </c:pt>
                <c:pt idx="16066">
                  <c:v>279.65689300000003</c:v>
                </c:pt>
                <c:pt idx="16067">
                  <c:v>280.1761884</c:v>
                </c:pt>
                <c:pt idx="16068">
                  <c:v>280.07742639999998</c:v>
                </c:pt>
                <c:pt idx="16069">
                  <c:v>279.74538989999996</c:v>
                </c:pt>
                <c:pt idx="16070">
                  <c:v>279.98348529999998</c:v>
                </c:pt>
                <c:pt idx="16071">
                  <c:v>279.54873980000002</c:v>
                </c:pt>
                <c:pt idx="16072">
                  <c:v>279.82103919999997</c:v>
                </c:pt>
                <c:pt idx="16073">
                  <c:v>279.68388630000004</c:v>
                </c:pt>
                <c:pt idx="16074">
                  <c:v>279.4310246</c:v>
                </c:pt>
                <c:pt idx="16075">
                  <c:v>279.73195349999997</c:v>
                </c:pt>
                <c:pt idx="16076">
                  <c:v>279.39251060000004</c:v>
                </c:pt>
                <c:pt idx="16077">
                  <c:v>279.36732810000001</c:v>
                </c:pt>
                <c:pt idx="16078">
                  <c:v>279.10760569999997</c:v>
                </c:pt>
                <c:pt idx="16079">
                  <c:v>279.42243999999999</c:v>
                </c:pt>
                <c:pt idx="16080">
                  <c:v>279.0242495</c:v>
                </c:pt>
                <c:pt idx="16081">
                  <c:v>278.76389849999998</c:v>
                </c:pt>
                <c:pt idx="16082">
                  <c:v>278.60974830000004</c:v>
                </c:pt>
                <c:pt idx="16083">
                  <c:v>277.96667380000002</c:v>
                </c:pt>
                <c:pt idx="16084">
                  <c:v>278.27380049999999</c:v>
                </c:pt>
                <c:pt idx="16085">
                  <c:v>278.42515789999999</c:v>
                </c:pt>
                <c:pt idx="16086">
                  <c:v>278.55685789999995</c:v>
                </c:pt>
                <c:pt idx="16087">
                  <c:v>278.55596080000004</c:v>
                </c:pt>
                <c:pt idx="16088">
                  <c:v>278.60931749999997</c:v>
                </c:pt>
                <c:pt idx="16089">
                  <c:v>278.75224039999995</c:v>
                </c:pt>
                <c:pt idx="16090">
                  <c:v>278.63889369999998</c:v>
                </c:pt>
                <c:pt idx="16091">
                  <c:v>278.38090699999998</c:v>
                </c:pt>
                <c:pt idx="16092">
                  <c:v>278.26668360000002</c:v>
                </c:pt>
                <c:pt idx="16093">
                  <c:v>278.68657949999999</c:v>
                </c:pt>
                <c:pt idx="16094">
                  <c:v>278.75698599999998</c:v>
                </c:pt>
                <c:pt idx="16095">
                  <c:v>278.86016749999999</c:v>
                </c:pt>
                <c:pt idx="16096">
                  <c:v>279.17915860000005</c:v>
                </c:pt>
                <c:pt idx="16097">
                  <c:v>279.24256050000002</c:v>
                </c:pt>
                <c:pt idx="16098">
                  <c:v>278.96432449999998</c:v>
                </c:pt>
                <c:pt idx="16099">
                  <c:v>279.18302349999999</c:v>
                </c:pt>
                <c:pt idx="16100">
                  <c:v>278.87510500000002</c:v>
                </c:pt>
                <c:pt idx="16101">
                  <c:v>279.10176939999997</c:v>
                </c:pt>
                <c:pt idx="16102">
                  <c:v>279.01849730000004</c:v>
                </c:pt>
                <c:pt idx="16103">
                  <c:v>278.93269750000002</c:v>
                </c:pt>
                <c:pt idx="16104">
                  <c:v>279.10897719999997</c:v>
                </c:pt>
                <c:pt idx="16105">
                  <c:v>278.90887360000005</c:v>
                </c:pt>
                <c:pt idx="16106">
                  <c:v>279.05121550000001</c:v>
                </c:pt>
                <c:pt idx="16107">
                  <c:v>278.90094719999996</c:v>
                </c:pt>
                <c:pt idx="16108">
                  <c:v>278.89894860000004</c:v>
                </c:pt>
                <c:pt idx="16109">
                  <c:v>279.0435708</c:v>
                </c:pt>
                <c:pt idx="16110">
                  <c:v>278.79671400000001</c:v>
                </c:pt>
                <c:pt idx="16111">
                  <c:v>279.15816989999996</c:v>
                </c:pt>
                <c:pt idx="16112">
                  <c:v>278.92718939999997</c:v>
                </c:pt>
                <c:pt idx="16113">
                  <c:v>278.7295623</c:v>
                </c:pt>
                <c:pt idx="16114">
                  <c:v>278.97745380000003</c:v>
                </c:pt>
                <c:pt idx="16115">
                  <c:v>279.19192730000003</c:v>
                </c:pt>
                <c:pt idx="16116">
                  <c:v>279.41646789999999</c:v>
                </c:pt>
                <c:pt idx="16117">
                  <c:v>279.19199149999997</c:v>
                </c:pt>
                <c:pt idx="16118">
                  <c:v>279.15580669999997</c:v>
                </c:pt>
                <c:pt idx="16119">
                  <c:v>279.32829139999996</c:v>
                </c:pt>
                <c:pt idx="16120">
                  <c:v>279.48441430000003</c:v>
                </c:pt>
                <c:pt idx="16121">
                  <c:v>279.65658710000002</c:v>
                </c:pt>
                <c:pt idx="16122">
                  <c:v>279.35529080000003</c:v>
                </c:pt>
                <c:pt idx="16123">
                  <c:v>278.61857900000001</c:v>
                </c:pt>
                <c:pt idx="16124">
                  <c:v>278.57105789999997</c:v>
                </c:pt>
                <c:pt idx="16125">
                  <c:v>278.3965311</c:v>
                </c:pt>
                <c:pt idx="16126">
                  <c:v>278.10917460000002</c:v>
                </c:pt>
                <c:pt idx="16127">
                  <c:v>267.2714785</c:v>
                </c:pt>
                <c:pt idx="16128">
                  <c:v>263.19245949999998</c:v>
                </c:pt>
                <c:pt idx="16129">
                  <c:v>263.86994909999999</c:v>
                </c:pt>
                <c:pt idx="16130">
                  <c:v>263.87815819999997</c:v>
                </c:pt>
                <c:pt idx="16131">
                  <c:v>263.63779369999997</c:v>
                </c:pt>
                <c:pt idx="16132">
                  <c:v>263.71810950000003</c:v>
                </c:pt>
                <c:pt idx="16133">
                  <c:v>263.87719199999998</c:v>
                </c:pt>
                <c:pt idx="16134">
                  <c:v>263.58601630000004</c:v>
                </c:pt>
                <c:pt idx="16135">
                  <c:v>263.54237990000001</c:v>
                </c:pt>
                <c:pt idx="16136">
                  <c:v>263.4340732</c:v>
                </c:pt>
                <c:pt idx="16137">
                  <c:v>263.42195129999999</c:v>
                </c:pt>
                <c:pt idx="16138">
                  <c:v>263.34678980000001</c:v>
                </c:pt>
                <c:pt idx="16139">
                  <c:v>263.57668419999999</c:v>
                </c:pt>
                <c:pt idx="16140">
                  <c:v>263.28021490000003</c:v>
                </c:pt>
                <c:pt idx="16141">
                  <c:v>263.3826565</c:v>
                </c:pt>
                <c:pt idx="16142">
                  <c:v>263.02689609999999</c:v>
                </c:pt>
                <c:pt idx="16143">
                  <c:v>263.08601980000003</c:v>
                </c:pt>
                <c:pt idx="16144">
                  <c:v>263.16164830000002</c:v>
                </c:pt>
                <c:pt idx="16145">
                  <c:v>263.06339020000001</c:v>
                </c:pt>
                <c:pt idx="16146">
                  <c:v>263.21454819999997</c:v>
                </c:pt>
                <c:pt idx="16147">
                  <c:v>263.01967489999998</c:v>
                </c:pt>
                <c:pt idx="16148">
                  <c:v>262.7645761</c:v>
                </c:pt>
                <c:pt idx="16149">
                  <c:v>262.96836200000001</c:v>
                </c:pt>
                <c:pt idx="16150">
                  <c:v>262.98322309999998</c:v>
                </c:pt>
                <c:pt idx="16151">
                  <c:v>262.93630100000001</c:v>
                </c:pt>
                <c:pt idx="16152">
                  <c:v>262.7779238</c:v>
                </c:pt>
                <c:pt idx="16153">
                  <c:v>262.55482590000003</c:v>
                </c:pt>
                <c:pt idx="16154">
                  <c:v>262.7985663</c:v>
                </c:pt>
                <c:pt idx="16155">
                  <c:v>262.71915059999998</c:v>
                </c:pt>
                <c:pt idx="16156">
                  <c:v>262.56185010000002</c:v>
                </c:pt>
                <c:pt idx="16157">
                  <c:v>262.52003890000003</c:v>
                </c:pt>
                <c:pt idx="16158">
                  <c:v>262.42325440000002</c:v>
                </c:pt>
                <c:pt idx="16159">
                  <c:v>262.61784130000001</c:v>
                </c:pt>
                <c:pt idx="16160">
                  <c:v>262.24222370000001</c:v>
                </c:pt>
                <c:pt idx="16161">
                  <c:v>262.25380269999999</c:v>
                </c:pt>
                <c:pt idx="16162">
                  <c:v>262.37997530000001</c:v>
                </c:pt>
                <c:pt idx="16163">
                  <c:v>262.2418424</c:v>
                </c:pt>
                <c:pt idx="16164">
                  <c:v>262.11927709999998</c:v>
                </c:pt>
                <c:pt idx="16165">
                  <c:v>262.09796569999997</c:v>
                </c:pt>
                <c:pt idx="16166">
                  <c:v>262.41474040000003</c:v>
                </c:pt>
                <c:pt idx="16167">
                  <c:v>262.34170990000001</c:v>
                </c:pt>
                <c:pt idx="16168">
                  <c:v>261.89068900000001</c:v>
                </c:pt>
                <c:pt idx="16169">
                  <c:v>261.97527280000003</c:v>
                </c:pt>
                <c:pt idx="16170">
                  <c:v>261.8548098</c:v>
                </c:pt>
                <c:pt idx="16171">
                  <c:v>261.65750580000002</c:v>
                </c:pt>
                <c:pt idx="16172">
                  <c:v>261.60755969999997</c:v>
                </c:pt>
                <c:pt idx="16173">
                  <c:v>261.4669275</c:v>
                </c:pt>
                <c:pt idx="16174">
                  <c:v>261.67022700000001</c:v>
                </c:pt>
                <c:pt idx="16175">
                  <c:v>261.62072790000002</c:v>
                </c:pt>
                <c:pt idx="16176">
                  <c:v>261.63407490000003</c:v>
                </c:pt>
                <c:pt idx="16177">
                  <c:v>261.81214310000001</c:v>
                </c:pt>
                <c:pt idx="16178">
                  <c:v>261.66805900000003</c:v>
                </c:pt>
                <c:pt idx="16179">
                  <c:v>261.34014619999999</c:v>
                </c:pt>
                <c:pt idx="16180">
                  <c:v>261.36788960000001</c:v>
                </c:pt>
                <c:pt idx="16181">
                  <c:v>261.46111759999997</c:v>
                </c:pt>
                <c:pt idx="16182">
                  <c:v>261.50381290000001</c:v>
                </c:pt>
                <c:pt idx="16183">
                  <c:v>261.23906210000001</c:v>
                </c:pt>
                <c:pt idx="16184">
                  <c:v>261.24109980000003</c:v>
                </c:pt>
                <c:pt idx="16185">
                  <c:v>261.10385489999999</c:v>
                </c:pt>
                <c:pt idx="16186">
                  <c:v>261.09710699999999</c:v>
                </c:pt>
                <c:pt idx="16187">
                  <c:v>261.06766099999999</c:v>
                </c:pt>
                <c:pt idx="16188">
                  <c:v>261.00309119999997</c:v>
                </c:pt>
                <c:pt idx="16189">
                  <c:v>261.06064169999996</c:v>
                </c:pt>
                <c:pt idx="16190">
                  <c:v>260.92727580000002</c:v>
                </c:pt>
                <c:pt idx="16191">
                  <c:v>260.81764349999997</c:v>
                </c:pt>
                <c:pt idx="16192">
                  <c:v>260.91574409999998</c:v>
                </c:pt>
                <c:pt idx="16193">
                  <c:v>260.69180440000002</c:v>
                </c:pt>
                <c:pt idx="16194">
                  <c:v>260.59164630000004</c:v>
                </c:pt>
                <c:pt idx="16195">
                  <c:v>260.558153</c:v>
                </c:pt>
                <c:pt idx="16196">
                  <c:v>260.3639776</c:v>
                </c:pt>
                <c:pt idx="16197">
                  <c:v>260.25848180000003</c:v>
                </c:pt>
                <c:pt idx="16198">
                  <c:v>260.40897030000002</c:v>
                </c:pt>
                <c:pt idx="16199">
                  <c:v>260.28550039999999</c:v>
                </c:pt>
                <c:pt idx="16200">
                  <c:v>260.15395059999997</c:v>
                </c:pt>
                <c:pt idx="16201">
                  <c:v>260.0265943</c:v>
                </c:pt>
                <c:pt idx="16202">
                  <c:v>260.0416735</c:v>
                </c:pt>
                <c:pt idx="16203">
                  <c:v>259.93166480000002</c:v>
                </c:pt>
                <c:pt idx="16204">
                  <c:v>259.86573019999997</c:v>
                </c:pt>
                <c:pt idx="16205">
                  <c:v>259.82441699999998</c:v>
                </c:pt>
                <c:pt idx="16206">
                  <c:v>259.93557029999999</c:v>
                </c:pt>
                <c:pt idx="16207">
                  <c:v>259.85005419999999</c:v>
                </c:pt>
                <c:pt idx="16208">
                  <c:v>259.92220730000003</c:v>
                </c:pt>
                <c:pt idx="16209">
                  <c:v>259.79183340000003</c:v>
                </c:pt>
                <c:pt idx="16210">
                  <c:v>259.73993860000002</c:v>
                </c:pt>
                <c:pt idx="16211">
                  <c:v>259.65929679999999</c:v>
                </c:pt>
                <c:pt idx="16212">
                  <c:v>259.35145799999998</c:v>
                </c:pt>
                <c:pt idx="16213">
                  <c:v>259.51734519999997</c:v>
                </c:pt>
                <c:pt idx="16214">
                  <c:v>259.56696469999997</c:v>
                </c:pt>
                <c:pt idx="16215">
                  <c:v>259.55734910000001</c:v>
                </c:pt>
                <c:pt idx="16216">
                  <c:v>259.3386438</c:v>
                </c:pt>
                <c:pt idx="16217">
                  <c:v>259.4661299</c:v>
                </c:pt>
                <c:pt idx="16218">
                  <c:v>259.5859226</c:v>
                </c:pt>
                <c:pt idx="16219">
                  <c:v>259.37314880000002</c:v>
                </c:pt>
                <c:pt idx="16220">
                  <c:v>259.15764569999999</c:v>
                </c:pt>
                <c:pt idx="16221">
                  <c:v>258.9529986</c:v>
                </c:pt>
                <c:pt idx="16222">
                  <c:v>259.00273499999997</c:v>
                </c:pt>
                <c:pt idx="16223">
                  <c:v>258.85220219999997</c:v>
                </c:pt>
                <c:pt idx="16224">
                  <c:v>259.09043909999997</c:v>
                </c:pt>
                <c:pt idx="16225">
                  <c:v>258.75277269999998</c:v>
                </c:pt>
                <c:pt idx="16226">
                  <c:v>258.75767289999999</c:v>
                </c:pt>
                <c:pt idx="16227">
                  <c:v>258.5944791</c:v>
                </c:pt>
                <c:pt idx="16228">
                  <c:v>258.54684880000002</c:v>
                </c:pt>
                <c:pt idx="16229">
                  <c:v>258.31058489999998</c:v>
                </c:pt>
                <c:pt idx="16230">
                  <c:v>258.36787199999998</c:v>
                </c:pt>
                <c:pt idx="16231">
                  <c:v>258.61770100000001</c:v>
                </c:pt>
                <c:pt idx="16232">
                  <c:v>258.48061080000002</c:v>
                </c:pt>
                <c:pt idx="16233">
                  <c:v>258.41075790000002</c:v>
                </c:pt>
                <c:pt idx="16234">
                  <c:v>258.40937819999999</c:v>
                </c:pt>
                <c:pt idx="16235">
                  <c:v>258.48493550000001</c:v>
                </c:pt>
                <c:pt idx="16236">
                  <c:v>258.21290859999999</c:v>
                </c:pt>
                <c:pt idx="16237">
                  <c:v>258.24653699999999</c:v>
                </c:pt>
                <c:pt idx="16238">
                  <c:v>258.2245752</c:v>
                </c:pt>
                <c:pt idx="16239">
                  <c:v>258.09509250000002</c:v>
                </c:pt>
                <c:pt idx="16240">
                  <c:v>258.192454</c:v>
                </c:pt>
                <c:pt idx="16241">
                  <c:v>258.1032917</c:v>
                </c:pt>
                <c:pt idx="16242">
                  <c:v>258.05149460000001</c:v>
                </c:pt>
                <c:pt idx="16243">
                  <c:v>257.89685709999998</c:v>
                </c:pt>
                <c:pt idx="16244">
                  <c:v>257.7352583</c:v>
                </c:pt>
                <c:pt idx="16245">
                  <c:v>257.62115249999999</c:v>
                </c:pt>
                <c:pt idx="16246">
                  <c:v>257.62358619999998</c:v>
                </c:pt>
                <c:pt idx="16247">
                  <c:v>257.40926109999998</c:v>
                </c:pt>
                <c:pt idx="16248">
                  <c:v>257.46766070000001</c:v>
                </c:pt>
                <c:pt idx="16249">
                  <c:v>257.35532410000002</c:v>
                </c:pt>
                <c:pt idx="16250">
                  <c:v>257.31203950000003</c:v>
                </c:pt>
                <c:pt idx="16251">
                  <c:v>257.24711259999998</c:v>
                </c:pt>
                <c:pt idx="16252">
                  <c:v>257.28529109999999</c:v>
                </c:pt>
                <c:pt idx="16253">
                  <c:v>257.30980030000001</c:v>
                </c:pt>
                <c:pt idx="16254">
                  <c:v>257.35654319999998</c:v>
                </c:pt>
                <c:pt idx="16255">
                  <c:v>257.244437</c:v>
                </c:pt>
                <c:pt idx="16256">
                  <c:v>257.18996880000003</c:v>
                </c:pt>
                <c:pt idx="16257">
                  <c:v>257.06455190000003</c:v>
                </c:pt>
                <c:pt idx="16258">
                  <c:v>256.9678821</c:v>
                </c:pt>
                <c:pt idx="16259">
                  <c:v>256.81721680000004</c:v>
                </c:pt>
                <c:pt idx="16260">
                  <c:v>256.79919590000003</c:v>
                </c:pt>
                <c:pt idx="16261">
                  <c:v>256.84205830000002</c:v>
                </c:pt>
                <c:pt idx="16262">
                  <c:v>256.57155940000001</c:v>
                </c:pt>
                <c:pt idx="16263">
                  <c:v>256.58594729999999</c:v>
                </c:pt>
                <c:pt idx="16264">
                  <c:v>256.67582440000001</c:v>
                </c:pt>
                <c:pt idx="16265">
                  <c:v>256.44475869999997</c:v>
                </c:pt>
                <c:pt idx="16266">
                  <c:v>256.3008797</c:v>
                </c:pt>
                <c:pt idx="16267">
                  <c:v>256.12133469999998</c:v>
                </c:pt>
                <c:pt idx="16268">
                  <c:v>256.2022374</c:v>
                </c:pt>
                <c:pt idx="16269">
                  <c:v>256.15844709999999</c:v>
                </c:pt>
                <c:pt idx="16270">
                  <c:v>256.12399469999997</c:v>
                </c:pt>
                <c:pt idx="16271">
                  <c:v>256.01652559999997</c:v>
                </c:pt>
                <c:pt idx="16272">
                  <c:v>256.07536579999999</c:v>
                </c:pt>
                <c:pt idx="16273">
                  <c:v>255.92511330000002</c:v>
                </c:pt>
                <c:pt idx="16274">
                  <c:v>255.76389599999999</c:v>
                </c:pt>
                <c:pt idx="16275">
                  <c:v>255.60983090000002</c:v>
                </c:pt>
                <c:pt idx="16276">
                  <c:v>255.66875909999999</c:v>
                </c:pt>
                <c:pt idx="16277">
                  <c:v>255.63292240000001</c:v>
                </c:pt>
                <c:pt idx="16278">
                  <c:v>255.49218819999999</c:v>
                </c:pt>
                <c:pt idx="16279">
                  <c:v>255.3904158</c:v>
                </c:pt>
                <c:pt idx="16280">
                  <c:v>255.42568269999998</c:v>
                </c:pt>
                <c:pt idx="16281">
                  <c:v>255.15313860000001</c:v>
                </c:pt>
                <c:pt idx="16282">
                  <c:v>255.0994063</c:v>
                </c:pt>
                <c:pt idx="16283">
                  <c:v>255.23428659999999</c:v>
                </c:pt>
                <c:pt idx="16284">
                  <c:v>255.1889553</c:v>
                </c:pt>
                <c:pt idx="16285">
                  <c:v>255.07792330000001</c:v>
                </c:pt>
                <c:pt idx="16286">
                  <c:v>255.08033760000001</c:v>
                </c:pt>
                <c:pt idx="16287">
                  <c:v>254.83240040000001</c:v>
                </c:pt>
                <c:pt idx="16288">
                  <c:v>254.88605340000001</c:v>
                </c:pt>
                <c:pt idx="16289">
                  <c:v>254.82863649999999</c:v>
                </c:pt>
                <c:pt idx="16290">
                  <c:v>254.71941180000002</c:v>
                </c:pt>
                <c:pt idx="16291">
                  <c:v>254.6129554</c:v>
                </c:pt>
                <c:pt idx="16292">
                  <c:v>254.6486203</c:v>
                </c:pt>
                <c:pt idx="16293">
                  <c:v>254.20665540000002</c:v>
                </c:pt>
                <c:pt idx="16294">
                  <c:v>254.48126109999998</c:v>
                </c:pt>
                <c:pt idx="16295">
                  <c:v>254.39428000000001</c:v>
                </c:pt>
                <c:pt idx="16296">
                  <c:v>254.31436289999999</c:v>
                </c:pt>
                <c:pt idx="16297">
                  <c:v>254.12242330000001</c:v>
                </c:pt>
                <c:pt idx="16298">
                  <c:v>253.9404151</c:v>
                </c:pt>
                <c:pt idx="16299">
                  <c:v>253.77220540000002</c:v>
                </c:pt>
                <c:pt idx="16300">
                  <c:v>253.94439780000002</c:v>
                </c:pt>
                <c:pt idx="16301">
                  <c:v>253.96178090000001</c:v>
                </c:pt>
                <c:pt idx="16302">
                  <c:v>253.59311830000001</c:v>
                </c:pt>
                <c:pt idx="16303">
                  <c:v>253.6789191</c:v>
                </c:pt>
                <c:pt idx="16304">
                  <c:v>253.6871218</c:v>
                </c:pt>
                <c:pt idx="16305">
                  <c:v>253.48747680000002</c:v>
                </c:pt>
                <c:pt idx="16306">
                  <c:v>253.49895859999998</c:v>
                </c:pt>
                <c:pt idx="16307">
                  <c:v>253.4107387</c:v>
                </c:pt>
                <c:pt idx="16308">
                  <c:v>253.58574200000001</c:v>
                </c:pt>
                <c:pt idx="16309">
                  <c:v>253.57873030000002</c:v>
                </c:pt>
                <c:pt idx="16310">
                  <c:v>253.4566073</c:v>
                </c:pt>
                <c:pt idx="16311">
                  <c:v>253.38927519999999</c:v>
                </c:pt>
                <c:pt idx="16312">
                  <c:v>253.25076350000001</c:v>
                </c:pt>
                <c:pt idx="16313">
                  <c:v>252.51489819999998</c:v>
                </c:pt>
                <c:pt idx="16314">
                  <c:v>252.84695189999999</c:v>
                </c:pt>
                <c:pt idx="16315">
                  <c:v>252.70781890000001</c:v>
                </c:pt>
                <c:pt idx="16316">
                  <c:v>252.70818399999999</c:v>
                </c:pt>
                <c:pt idx="16317">
                  <c:v>252.5169281</c:v>
                </c:pt>
                <c:pt idx="16318">
                  <c:v>252.64925259999998</c:v>
                </c:pt>
                <c:pt idx="16319">
                  <c:v>252.38351850000001</c:v>
                </c:pt>
                <c:pt idx="16320">
                  <c:v>252.2431584</c:v>
                </c:pt>
                <c:pt idx="16321">
                  <c:v>252.36170319999999</c:v>
                </c:pt>
                <c:pt idx="16322">
                  <c:v>251.90863400000001</c:v>
                </c:pt>
                <c:pt idx="16323">
                  <c:v>251.92028280000002</c:v>
                </c:pt>
                <c:pt idx="16324">
                  <c:v>252.10089069999998</c:v>
                </c:pt>
                <c:pt idx="16325">
                  <c:v>252.0861424</c:v>
                </c:pt>
                <c:pt idx="16326">
                  <c:v>251.8533688</c:v>
                </c:pt>
                <c:pt idx="16327">
                  <c:v>251.6670871</c:v>
                </c:pt>
                <c:pt idx="16328">
                  <c:v>251.53463909999999</c:v>
                </c:pt>
                <c:pt idx="16329">
                  <c:v>251.33026369999999</c:v>
                </c:pt>
                <c:pt idx="16330">
                  <c:v>251.14994090000002</c:v>
                </c:pt>
                <c:pt idx="16331">
                  <c:v>251.26809850000001</c:v>
                </c:pt>
                <c:pt idx="16332">
                  <c:v>251.36309469999998</c:v>
                </c:pt>
                <c:pt idx="16333">
                  <c:v>250.95684349999999</c:v>
                </c:pt>
                <c:pt idx="16334">
                  <c:v>250.6242274</c:v>
                </c:pt>
                <c:pt idx="16335">
                  <c:v>250.8051711</c:v>
                </c:pt>
                <c:pt idx="16336">
                  <c:v>250.7887968</c:v>
                </c:pt>
                <c:pt idx="16337">
                  <c:v>250.79205009999998</c:v>
                </c:pt>
                <c:pt idx="16338">
                  <c:v>250.7068702</c:v>
                </c:pt>
                <c:pt idx="16339">
                  <c:v>250.2649582</c:v>
                </c:pt>
                <c:pt idx="16340">
                  <c:v>250.56986140000001</c:v>
                </c:pt>
                <c:pt idx="16341">
                  <c:v>250.07966880000001</c:v>
                </c:pt>
                <c:pt idx="16342">
                  <c:v>250.14097619999998</c:v>
                </c:pt>
                <c:pt idx="16343">
                  <c:v>249.92710790000001</c:v>
                </c:pt>
                <c:pt idx="16344">
                  <c:v>250.11426209999999</c:v>
                </c:pt>
                <c:pt idx="16345">
                  <c:v>249.86799809999999</c:v>
                </c:pt>
                <c:pt idx="16346">
                  <c:v>249.26844209999999</c:v>
                </c:pt>
                <c:pt idx="16347">
                  <c:v>249.40483730000003</c:v>
                </c:pt>
                <c:pt idx="16348">
                  <c:v>249.24551719999999</c:v>
                </c:pt>
                <c:pt idx="16349">
                  <c:v>249.458934</c:v>
                </c:pt>
                <c:pt idx="16350">
                  <c:v>249.1387895</c:v>
                </c:pt>
                <c:pt idx="16351">
                  <c:v>248.76894140000002</c:v>
                </c:pt>
                <c:pt idx="16352">
                  <c:v>266.14409899999998</c:v>
                </c:pt>
                <c:pt idx="16353">
                  <c:v>273.7172147</c:v>
                </c:pt>
                <c:pt idx="16354">
                  <c:v>273.83929760000001</c:v>
                </c:pt>
                <c:pt idx="16355">
                  <c:v>273.76102230000004</c:v>
                </c:pt>
                <c:pt idx="16356">
                  <c:v>273.85557879999999</c:v>
                </c:pt>
                <c:pt idx="16357">
                  <c:v>274.09947699999998</c:v>
                </c:pt>
                <c:pt idx="16358">
                  <c:v>274.02063620000001</c:v>
                </c:pt>
                <c:pt idx="16359">
                  <c:v>273.92532839999996</c:v>
                </c:pt>
                <c:pt idx="16360">
                  <c:v>273.948801</c:v>
                </c:pt>
                <c:pt idx="16361">
                  <c:v>274.1359367</c:v>
                </c:pt>
                <c:pt idx="16362">
                  <c:v>274.30955619999997</c:v>
                </c:pt>
                <c:pt idx="16363">
                  <c:v>274.27924830000001</c:v>
                </c:pt>
                <c:pt idx="16364">
                  <c:v>274.44673539999997</c:v>
                </c:pt>
                <c:pt idx="16365">
                  <c:v>274.3835527</c:v>
                </c:pt>
                <c:pt idx="16366">
                  <c:v>274.54922960000005</c:v>
                </c:pt>
                <c:pt idx="16367">
                  <c:v>274.64929039999998</c:v>
                </c:pt>
                <c:pt idx="16368">
                  <c:v>274.26530439999999</c:v>
                </c:pt>
                <c:pt idx="16369">
                  <c:v>274.24253810000005</c:v>
                </c:pt>
                <c:pt idx="16370">
                  <c:v>274.51321189999999</c:v>
                </c:pt>
                <c:pt idx="16371">
                  <c:v>274.26163969999999</c:v>
                </c:pt>
                <c:pt idx="16372">
                  <c:v>274.07024130000002</c:v>
                </c:pt>
                <c:pt idx="16373">
                  <c:v>274.40304410000005</c:v>
                </c:pt>
                <c:pt idx="16374">
                  <c:v>274.22278069999999</c:v>
                </c:pt>
                <c:pt idx="16375">
                  <c:v>273.93645550000002</c:v>
                </c:pt>
                <c:pt idx="16376">
                  <c:v>273.7358898</c:v>
                </c:pt>
                <c:pt idx="16377">
                  <c:v>273.91865560000002</c:v>
                </c:pt>
                <c:pt idx="16378">
                  <c:v>273.80675880000001</c:v>
                </c:pt>
                <c:pt idx="16379">
                  <c:v>273.42542260000005</c:v>
                </c:pt>
                <c:pt idx="16380">
                  <c:v>273.55283110000005</c:v>
                </c:pt>
                <c:pt idx="16381">
                  <c:v>273.71901919999999</c:v>
                </c:pt>
                <c:pt idx="16382">
                  <c:v>273.73954219999996</c:v>
                </c:pt>
                <c:pt idx="16383">
                  <c:v>273.80977250000001</c:v>
                </c:pt>
                <c:pt idx="16384">
                  <c:v>273.58548669999999</c:v>
                </c:pt>
                <c:pt idx="16385">
                  <c:v>273.82103739999997</c:v>
                </c:pt>
                <c:pt idx="16386">
                  <c:v>274.01660229999999</c:v>
                </c:pt>
                <c:pt idx="16387">
                  <c:v>273.68136129999999</c:v>
                </c:pt>
                <c:pt idx="16388">
                  <c:v>273.87653260000002</c:v>
                </c:pt>
                <c:pt idx="16389">
                  <c:v>273.53001760000001</c:v>
                </c:pt>
                <c:pt idx="16390">
                  <c:v>273.12525429999999</c:v>
                </c:pt>
                <c:pt idx="16391">
                  <c:v>273.20710989999998</c:v>
                </c:pt>
                <c:pt idx="16392">
                  <c:v>273.7221409</c:v>
                </c:pt>
                <c:pt idx="16393">
                  <c:v>273.68900610000003</c:v>
                </c:pt>
                <c:pt idx="16394">
                  <c:v>273.94435970000001</c:v>
                </c:pt>
                <c:pt idx="16395">
                  <c:v>273.39730320000001</c:v>
                </c:pt>
                <c:pt idx="16396">
                  <c:v>273.77367510000005</c:v>
                </c:pt>
                <c:pt idx="16397">
                  <c:v>273.21082360000003</c:v>
                </c:pt>
                <c:pt idx="16398">
                  <c:v>273.29492069999998</c:v>
                </c:pt>
                <c:pt idx="16399">
                  <c:v>273.48173210000004</c:v>
                </c:pt>
                <c:pt idx="16400">
                  <c:v>273.70009169999997</c:v>
                </c:pt>
                <c:pt idx="16401">
                  <c:v>273.67095510000001</c:v>
                </c:pt>
                <c:pt idx="16402">
                  <c:v>273.27537330000001</c:v>
                </c:pt>
                <c:pt idx="16403">
                  <c:v>273.0552156</c:v>
                </c:pt>
                <c:pt idx="16404">
                  <c:v>273.46505999999999</c:v>
                </c:pt>
                <c:pt idx="16405">
                  <c:v>273.50982049999999</c:v>
                </c:pt>
                <c:pt idx="16406">
                  <c:v>273.28576950000001</c:v>
                </c:pt>
                <c:pt idx="16407">
                  <c:v>273.4464127</c:v>
                </c:pt>
                <c:pt idx="16408">
                  <c:v>273.46825419999999</c:v>
                </c:pt>
                <c:pt idx="16409">
                  <c:v>273.68492639999999</c:v>
                </c:pt>
                <c:pt idx="16410">
                  <c:v>273.29220089999995</c:v>
                </c:pt>
                <c:pt idx="16411">
                  <c:v>273.11119239999999</c:v>
                </c:pt>
                <c:pt idx="16412">
                  <c:v>273.59270650000002</c:v>
                </c:pt>
                <c:pt idx="16413">
                  <c:v>273.05234360000003</c:v>
                </c:pt>
                <c:pt idx="16414">
                  <c:v>273.56332980000002</c:v>
                </c:pt>
                <c:pt idx="16415">
                  <c:v>273.51957110000001</c:v>
                </c:pt>
                <c:pt idx="16416">
                  <c:v>273.50823430000003</c:v>
                </c:pt>
                <c:pt idx="16417">
                  <c:v>273.90472649999998</c:v>
                </c:pt>
                <c:pt idx="16418">
                  <c:v>273.4452283</c:v>
                </c:pt>
                <c:pt idx="16419">
                  <c:v>273.29026870000001</c:v>
                </c:pt>
                <c:pt idx="16420">
                  <c:v>273.50026260000004</c:v>
                </c:pt>
                <c:pt idx="16421">
                  <c:v>273.186128</c:v>
                </c:pt>
                <c:pt idx="16422">
                  <c:v>272.95993389999995</c:v>
                </c:pt>
                <c:pt idx="16423">
                  <c:v>272.59236289999996</c:v>
                </c:pt>
                <c:pt idx="16424">
                  <c:v>273.2410223</c:v>
                </c:pt>
                <c:pt idx="16425">
                  <c:v>273.47093860000001</c:v>
                </c:pt>
                <c:pt idx="16426">
                  <c:v>273.38148469999999</c:v>
                </c:pt>
                <c:pt idx="16427">
                  <c:v>273.52021210000004</c:v>
                </c:pt>
                <c:pt idx="16428">
                  <c:v>273.01509569999996</c:v>
                </c:pt>
                <c:pt idx="16429">
                  <c:v>272.99293789999996</c:v>
                </c:pt>
                <c:pt idx="16430">
                  <c:v>272.99530449999997</c:v>
                </c:pt>
                <c:pt idx="16431">
                  <c:v>273.29766480000001</c:v>
                </c:pt>
                <c:pt idx="16432">
                  <c:v>273.19658089999996</c:v>
                </c:pt>
                <c:pt idx="16433">
                  <c:v>273.41518889999998</c:v>
                </c:pt>
                <c:pt idx="16434">
                  <c:v>273.35382089999996</c:v>
                </c:pt>
                <c:pt idx="16435">
                  <c:v>273.54064989999995</c:v>
                </c:pt>
                <c:pt idx="16436">
                  <c:v>273.47491669999999</c:v>
                </c:pt>
                <c:pt idx="16437">
                  <c:v>273.01483289999999</c:v>
                </c:pt>
                <c:pt idx="16438">
                  <c:v>273.30571119999996</c:v>
                </c:pt>
                <c:pt idx="16439">
                  <c:v>273.32972660000001</c:v>
                </c:pt>
                <c:pt idx="16440">
                  <c:v>273.1916033</c:v>
                </c:pt>
                <c:pt idx="16441">
                  <c:v>273.53303469999997</c:v>
                </c:pt>
                <c:pt idx="16442">
                  <c:v>272.96010130000002</c:v>
                </c:pt>
                <c:pt idx="16443">
                  <c:v>272.66586469999999</c:v>
                </c:pt>
                <c:pt idx="16444">
                  <c:v>273.0139805</c:v>
                </c:pt>
                <c:pt idx="16445">
                  <c:v>272.88932219999998</c:v>
                </c:pt>
                <c:pt idx="16446">
                  <c:v>272.8381541</c:v>
                </c:pt>
                <c:pt idx="16447">
                  <c:v>272.8255039</c:v>
                </c:pt>
                <c:pt idx="16448">
                  <c:v>273.00869489999997</c:v>
                </c:pt>
                <c:pt idx="16449">
                  <c:v>272.50753570000001</c:v>
                </c:pt>
                <c:pt idx="16450">
                  <c:v>272.50950489999997</c:v>
                </c:pt>
                <c:pt idx="16451">
                  <c:v>272.5905143</c:v>
                </c:pt>
                <c:pt idx="16452">
                  <c:v>272.29743939999997</c:v>
                </c:pt>
                <c:pt idx="16453">
                  <c:v>272.4937741</c:v>
                </c:pt>
                <c:pt idx="16454">
                  <c:v>273.01251510000003</c:v>
                </c:pt>
                <c:pt idx="16455">
                  <c:v>273.0466682</c:v>
                </c:pt>
                <c:pt idx="16456">
                  <c:v>272.79076420000001</c:v>
                </c:pt>
                <c:pt idx="16457">
                  <c:v>272.70985100000001</c:v>
                </c:pt>
                <c:pt idx="16458">
                  <c:v>272.63787150000002</c:v>
                </c:pt>
                <c:pt idx="16459">
                  <c:v>272.88474150000002</c:v>
                </c:pt>
                <c:pt idx="16460">
                  <c:v>272.8768073</c:v>
                </c:pt>
                <c:pt idx="16461">
                  <c:v>273.1456981</c:v>
                </c:pt>
                <c:pt idx="16462">
                  <c:v>273.02811530000002</c:v>
                </c:pt>
                <c:pt idx="16463">
                  <c:v>273.0372132</c:v>
                </c:pt>
                <c:pt idx="16464">
                  <c:v>272.87125170000002</c:v>
                </c:pt>
                <c:pt idx="16465">
                  <c:v>272.88824249999999</c:v>
                </c:pt>
                <c:pt idx="16466">
                  <c:v>272.62620369999996</c:v>
                </c:pt>
                <c:pt idx="16467">
                  <c:v>272.55850500000003</c:v>
                </c:pt>
                <c:pt idx="16468">
                  <c:v>272.63657989999996</c:v>
                </c:pt>
                <c:pt idx="16469">
                  <c:v>272.46191669999996</c:v>
                </c:pt>
                <c:pt idx="16470">
                  <c:v>272.4747069</c:v>
                </c:pt>
                <c:pt idx="16471">
                  <c:v>272.4619156</c:v>
                </c:pt>
                <c:pt idx="16472">
                  <c:v>272.32023119999997</c:v>
                </c:pt>
                <c:pt idx="16473">
                  <c:v>272.58022399999999</c:v>
                </c:pt>
                <c:pt idx="16474">
                  <c:v>272.3791817</c:v>
                </c:pt>
                <c:pt idx="16475">
                  <c:v>272.4804906</c:v>
                </c:pt>
                <c:pt idx="16476">
                  <c:v>272.45929139999998</c:v>
                </c:pt>
                <c:pt idx="16477">
                  <c:v>271.7103434</c:v>
                </c:pt>
                <c:pt idx="16478">
                  <c:v>272.33142700000002</c:v>
                </c:pt>
                <c:pt idx="16479">
                  <c:v>272.42721599999999</c:v>
                </c:pt>
                <c:pt idx="16480">
                  <c:v>272.50185539999995</c:v>
                </c:pt>
                <c:pt idx="16481">
                  <c:v>272.34794679999999</c:v>
                </c:pt>
                <c:pt idx="16482">
                  <c:v>271.87792230000002</c:v>
                </c:pt>
                <c:pt idx="16483">
                  <c:v>272.59112289999996</c:v>
                </c:pt>
                <c:pt idx="16484">
                  <c:v>272.77621569999997</c:v>
                </c:pt>
                <c:pt idx="16485">
                  <c:v>272.73732060000003</c:v>
                </c:pt>
                <c:pt idx="16486">
                  <c:v>272.71857499999999</c:v>
                </c:pt>
                <c:pt idx="16487">
                  <c:v>272.34581730000002</c:v>
                </c:pt>
                <c:pt idx="16488">
                  <c:v>272.28499429999999</c:v>
                </c:pt>
                <c:pt idx="16489">
                  <c:v>271.97754310000005</c:v>
                </c:pt>
                <c:pt idx="16490">
                  <c:v>272.01460660000004</c:v>
                </c:pt>
                <c:pt idx="16491">
                  <c:v>271.71044910000001</c:v>
                </c:pt>
                <c:pt idx="16492">
                  <c:v>272.4846172</c:v>
                </c:pt>
                <c:pt idx="16493">
                  <c:v>272.40332539999997</c:v>
                </c:pt>
                <c:pt idx="16494">
                  <c:v>272.68622760000005</c:v>
                </c:pt>
                <c:pt idx="16495">
                  <c:v>272.1493084</c:v>
                </c:pt>
                <c:pt idx="16496">
                  <c:v>272.19908839999999</c:v>
                </c:pt>
                <c:pt idx="16497">
                  <c:v>272.58254699999998</c:v>
                </c:pt>
                <c:pt idx="16498">
                  <c:v>272.78913089999998</c:v>
                </c:pt>
                <c:pt idx="16499">
                  <c:v>272.66289219999999</c:v>
                </c:pt>
                <c:pt idx="16500">
                  <c:v>272.31645570000001</c:v>
                </c:pt>
                <c:pt idx="16501">
                  <c:v>271.74555610000004</c:v>
                </c:pt>
                <c:pt idx="16502">
                  <c:v>271.78694610000002</c:v>
                </c:pt>
                <c:pt idx="16503">
                  <c:v>271.7939437</c:v>
                </c:pt>
                <c:pt idx="16504">
                  <c:v>271.66547939999998</c:v>
                </c:pt>
                <c:pt idx="16505">
                  <c:v>271.80671789999997</c:v>
                </c:pt>
                <c:pt idx="16506">
                  <c:v>271.78668119999998</c:v>
                </c:pt>
                <c:pt idx="16507">
                  <c:v>271.77924369999999</c:v>
                </c:pt>
                <c:pt idx="16508">
                  <c:v>271.95389180000001</c:v>
                </c:pt>
                <c:pt idx="16509">
                  <c:v>271.78354899999999</c:v>
                </c:pt>
                <c:pt idx="16510">
                  <c:v>271.4740602</c:v>
                </c:pt>
                <c:pt idx="16511">
                  <c:v>271.74904069999997</c:v>
                </c:pt>
                <c:pt idx="16512">
                  <c:v>271.98585539999999</c:v>
                </c:pt>
                <c:pt idx="16513">
                  <c:v>271.81418960000002</c:v>
                </c:pt>
                <c:pt idx="16514">
                  <c:v>272.11877720000001</c:v>
                </c:pt>
                <c:pt idx="16515">
                  <c:v>272.03771019999999</c:v>
                </c:pt>
                <c:pt idx="16516">
                  <c:v>271.8651916</c:v>
                </c:pt>
                <c:pt idx="16517">
                  <c:v>271.6461645</c:v>
                </c:pt>
                <c:pt idx="16518">
                  <c:v>272.38151689999995</c:v>
                </c:pt>
                <c:pt idx="16519">
                  <c:v>272.39696239999995</c:v>
                </c:pt>
                <c:pt idx="16520">
                  <c:v>272.31164899999999</c:v>
                </c:pt>
                <c:pt idx="16521">
                  <c:v>272.576753</c:v>
                </c:pt>
                <c:pt idx="16522">
                  <c:v>271.95415000000003</c:v>
                </c:pt>
                <c:pt idx="16523">
                  <c:v>272.00262810000004</c:v>
                </c:pt>
                <c:pt idx="16524">
                  <c:v>272.10872010000003</c:v>
                </c:pt>
                <c:pt idx="16525">
                  <c:v>272.28248100000002</c:v>
                </c:pt>
                <c:pt idx="16526">
                  <c:v>272.30649169999998</c:v>
                </c:pt>
                <c:pt idx="16527">
                  <c:v>271.96928710000003</c:v>
                </c:pt>
                <c:pt idx="16528">
                  <c:v>272.3887861</c:v>
                </c:pt>
                <c:pt idx="16529">
                  <c:v>272.54553710000005</c:v>
                </c:pt>
                <c:pt idx="16530">
                  <c:v>272.46070170000002</c:v>
                </c:pt>
                <c:pt idx="16531">
                  <c:v>272.30997189999999</c:v>
                </c:pt>
                <c:pt idx="16532">
                  <c:v>272.04974569999996</c:v>
                </c:pt>
                <c:pt idx="16533">
                  <c:v>272.40074570000002</c:v>
                </c:pt>
                <c:pt idx="16534">
                  <c:v>272.43463560000004</c:v>
                </c:pt>
                <c:pt idx="16535">
                  <c:v>272.6585465</c:v>
                </c:pt>
                <c:pt idx="16536">
                  <c:v>272.59339999999997</c:v>
                </c:pt>
                <c:pt idx="16537">
                  <c:v>272.71026789999996</c:v>
                </c:pt>
                <c:pt idx="16538">
                  <c:v>272.43335400000001</c:v>
                </c:pt>
                <c:pt idx="16539">
                  <c:v>272.25411830000002</c:v>
                </c:pt>
                <c:pt idx="16540">
                  <c:v>271.9314804</c:v>
                </c:pt>
                <c:pt idx="16541">
                  <c:v>271.70588939999999</c:v>
                </c:pt>
                <c:pt idx="16542">
                  <c:v>271.43137200000001</c:v>
                </c:pt>
                <c:pt idx="16543">
                  <c:v>271.29502710000003</c:v>
                </c:pt>
                <c:pt idx="16544">
                  <c:v>271.14092349999999</c:v>
                </c:pt>
                <c:pt idx="16545">
                  <c:v>271.6873468</c:v>
                </c:pt>
                <c:pt idx="16546">
                  <c:v>271.74865569999997</c:v>
                </c:pt>
                <c:pt idx="16547">
                  <c:v>271.6892047</c:v>
                </c:pt>
                <c:pt idx="16548">
                  <c:v>271.68801080000003</c:v>
                </c:pt>
                <c:pt idx="16549">
                  <c:v>272.0559945</c:v>
                </c:pt>
                <c:pt idx="16550">
                  <c:v>272.0877102</c:v>
                </c:pt>
                <c:pt idx="16551">
                  <c:v>271.87847269999997</c:v>
                </c:pt>
                <c:pt idx="16552">
                  <c:v>271.73496589999996</c:v>
                </c:pt>
                <c:pt idx="16553">
                  <c:v>271.36920119999996</c:v>
                </c:pt>
                <c:pt idx="16554">
                  <c:v>271.17611139999997</c:v>
                </c:pt>
                <c:pt idx="16555">
                  <c:v>271.38274680000001</c:v>
                </c:pt>
                <c:pt idx="16556">
                  <c:v>271.4082573</c:v>
                </c:pt>
                <c:pt idx="16557">
                  <c:v>271.15977720000001</c:v>
                </c:pt>
                <c:pt idx="16558">
                  <c:v>271.55035289999995</c:v>
                </c:pt>
                <c:pt idx="16559">
                  <c:v>271.04729049999997</c:v>
                </c:pt>
                <c:pt idx="16560">
                  <c:v>271.54334</c:v>
                </c:pt>
                <c:pt idx="16561">
                  <c:v>271.54224019999998</c:v>
                </c:pt>
                <c:pt idx="16562">
                  <c:v>271.63037310000004</c:v>
                </c:pt>
                <c:pt idx="16563">
                  <c:v>271.29964530000001</c:v>
                </c:pt>
                <c:pt idx="16564">
                  <c:v>271.46089610000001</c:v>
                </c:pt>
                <c:pt idx="16565">
                  <c:v>271.39903880000003</c:v>
                </c:pt>
                <c:pt idx="16566">
                  <c:v>271.48281260000005</c:v>
                </c:pt>
                <c:pt idx="16567">
                  <c:v>271.50819749999999</c:v>
                </c:pt>
                <c:pt idx="16568">
                  <c:v>271.41744110000002</c:v>
                </c:pt>
                <c:pt idx="16569">
                  <c:v>271.22819950000002</c:v>
                </c:pt>
                <c:pt idx="16570">
                  <c:v>270.90396069999997</c:v>
                </c:pt>
                <c:pt idx="16571">
                  <c:v>270.8259807</c:v>
                </c:pt>
                <c:pt idx="16572">
                  <c:v>270.78604719999998</c:v>
                </c:pt>
                <c:pt idx="16573">
                  <c:v>270.73461019999996</c:v>
                </c:pt>
                <c:pt idx="16574">
                  <c:v>270.76811910000004</c:v>
                </c:pt>
                <c:pt idx="16575">
                  <c:v>271.2097248</c:v>
                </c:pt>
                <c:pt idx="16576">
                  <c:v>271.35764649999999</c:v>
                </c:pt>
                <c:pt idx="16577">
                  <c:v>271.23330249999998</c:v>
                </c:pt>
                <c:pt idx="16578">
                  <c:v>271.47285579999999</c:v>
                </c:pt>
                <c:pt idx="16579">
                  <c:v>271.02754529999999</c:v>
                </c:pt>
                <c:pt idx="16580">
                  <c:v>270.86422319999997</c:v>
                </c:pt>
                <c:pt idx="16581">
                  <c:v>271.02547389999995</c:v>
                </c:pt>
                <c:pt idx="16582">
                  <c:v>270.70593980000001</c:v>
                </c:pt>
                <c:pt idx="16583">
                  <c:v>270.48584080000001</c:v>
                </c:pt>
                <c:pt idx="16584">
                  <c:v>270.91936610000005</c:v>
                </c:pt>
                <c:pt idx="16585">
                  <c:v>270.72773919999997</c:v>
                </c:pt>
                <c:pt idx="16586">
                  <c:v>270.56245410000002</c:v>
                </c:pt>
                <c:pt idx="16587">
                  <c:v>270.69753170000001</c:v>
                </c:pt>
                <c:pt idx="16588">
                  <c:v>270.65737380000002</c:v>
                </c:pt>
                <c:pt idx="16589">
                  <c:v>270.5835735</c:v>
                </c:pt>
                <c:pt idx="16590">
                  <c:v>270.74178889999996</c:v>
                </c:pt>
                <c:pt idx="16591">
                  <c:v>270.95423410000001</c:v>
                </c:pt>
                <c:pt idx="16592">
                  <c:v>270.94589260000004</c:v>
                </c:pt>
                <c:pt idx="16593">
                  <c:v>270.66488339999995</c:v>
                </c:pt>
                <c:pt idx="16594">
                  <c:v>270.08801719999997</c:v>
                </c:pt>
                <c:pt idx="16595">
                  <c:v>269.93994320000002</c:v>
                </c:pt>
                <c:pt idx="16596">
                  <c:v>270.29505189999998</c:v>
                </c:pt>
                <c:pt idx="16597">
                  <c:v>270.47634849999997</c:v>
                </c:pt>
                <c:pt idx="16598">
                  <c:v>270.30363589999996</c:v>
                </c:pt>
                <c:pt idx="16599">
                  <c:v>270.34398429999999</c:v>
                </c:pt>
                <c:pt idx="16600">
                  <c:v>270.53510939999995</c:v>
                </c:pt>
                <c:pt idx="16601">
                  <c:v>270.78567319999996</c:v>
                </c:pt>
                <c:pt idx="16602">
                  <c:v>270.80472800000001</c:v>
                </c:pt>
                <c:pt idx="16603">
                  <c:v>270.8043715</c:v>
                </c:pt>
                <c:pt idx="16604">
                  <c:v>270.63733210000004</c:v>
                </c:pt>
                <c:pt idx="16605">
                  <c:v>270.41057439999997</c:v>
                </c:pt>
                <c:pt idx="16606">
                  <c:v>270.48322430000002</c:v>
                </c:pt>
                <c:pt idx="16607">
                  <c:v>270.2563098</c:v>
                </c:pt>
                <c:pt idx="16608">
                  <c:v>270.90071589999997</c:v>
                </c:pt>
                <c:pt idx="16609">
                  <c:v>270.70977799999997</c:v>
                </c:pt>
                <c:pt idx="16610">
                  <c:v>270.59389189999996</c:v>
                </c:pt>
                <c:pt idx="16611">
                  <c:v>270.33855879999999</c:v>
                </c:pt>
                <c:pt idx="16612">
                  <c:v>270.41599910000002</c:v>
                </c:pt>
                <c:pt idx="16613">
                  <c:v>270.18668439999999</c:v>
                </c:pt>
                <c:pt idx="16614">
                  <c:v>270.3796542</c:v>
                </c:pt>
                <c:pt idx="16615">
                  <c:v>270.24263210000004</c:v>
                </c:pt>
                <c:pt idx="16616">
                  <c:v>270.24654099999998</c:v>
                </c:pt>
                <c:pt idx="16617">
                  <c:v>270.23979250000002</c:v>
                </c:pt>
                <c:pt idx="16618">
                  <c:v>270.23939060000004</c:v>
                </c:pt>
                <c:pt idx="16619">
                  <c:v>270.50474910000003</c:v>
                </c:pt>
                <c:pt idx="16620">
                  <c:v>270.41272660000004</c:v>
                </c:pt>
                <c:pt idx="16621">
                  <c:v>270.21669850000001</c:v>
                </c:pt>
                <c:pt idx="16622">
                  <c:v>270.28708439999997</c:v>
                </c:pt>
                <c:pt idx="16623">
                  <c:v>270.03035160000002</c:v>
                </c:pt>
                <c:pt idx="16624">
                  <c:v>270.12829870000002</c:v>
                </c:pt>
                <c:pt idx="16625">
                  <c:v>270.07981380000001</c:v>
                </c:pt>
                <c:pt idx="16626">
                  <c:v>270.32408930000003</c:v>
                </c:pt>
                <c:pt idx="16627">
                  <c:v>270.1226709</c:v>
                </c:pt>
                <c:pt idx="16628">
                  <c:v>270.21337249999999</c:v>
                </c:pt>
                <c:pt idx="16629">
                  <c:v>270.18977469999999</c:v>
                </c:pt>
                <c:pt idx="16630">
                  <c:v>270.3419925</c:v>
                </c:pt>
                <c:pt idx="16631">
                  <c:v>270.58500169999996</c:v>
                </c:pt>
                <c:pt idx="16632">
                  <c:v>270.79919260000003</c:v>
                </c:pt>
                <c:pt idx="16633">
                  <c:v>270.59594069999997</c:v>
                </c:pt>
                <c:pt idx="16634">
                  <c:v>270.25993089999997</c:v>
                </c:pt>
                <c:pt idx="16635">
                  <c:v>270.36202980000002</c:v>
                </c:pt>
                <c:pt idx="16636">
                  <c:v>270.34465619999997</c:v>
                </c:pt>
                <c:pt idx="16637">
                  <c:v>270.46838380000003</c:v>
                </c:pt>
                <c:pt idx="16638">
                  <c:v>270.55534110000002</c:v>
                </c:pt>
                <c:pt idx="16639">
                  <c:v>270.1811715</c:v>
                </c:pt>
                <c:pt idx="16640">
                  <c:v>270.25280249999997</c:v>
                </c:pt>
                <c:pt idx="16641">
                  <c:v>270.02530639999998</c:v>
                </c:pt>
                <c:pt idx="16642">
                  <c:v>269.87485380000004</c:v>
                </c:pt>
                <c:pt idx="16643">
                  <c:v>269.93001099999998</c:v>
                </c:pt>
                <c:pt idx="16644">
                  <c:v>270.07684060000003</c:v>
                </c:pt>
                <c:pt idx="16645">
                  <c:v>270.09411339999997</c:v>
                </c:pt>
                <c:pt idx="16646">
                  <c:v>269.773031</c:v>
                </c:pt>
                <c:pt idx="16647">
                  <c:v>270.05796630000003</c:v>
                </c:pt>
                <c:pt idx="16648">
                  <c:v>270.04429419999997</c:v>
                </c:pt>
                <c:pt idx="16649">
                  <c:v>269.50374980000004</c:v>
                </c:pt>
                <c:pt idx="16650">
                  <c:v>269.76956289999998</c:v>
                </c:pt>
                <c:pt idx="16651">
                  <c:v>269.66221999999999</c:v>
                </c:pt>
                <c:pt idx="16652">
                  <c:v>269.82478730000003</c:v>
                </c:pt>
                <c:pt idx="16653">
                  <c:v>270.11212169999999</c:v>
                </c:pt>
                <c:pt idx="16654">
                  <c:v>269.88725719999996</c:v>
                </c:pt>
                <c:pt idx="16655">
                  <c:v>269.84252320000002</c:v>
                </c:pt>
                <c:pt idx="16656">
                  <c:v>269.76880460000001</c:v>
                </c:pt>
                <c:pt idx="16657">
                  <c:v>269.88426550000003</c:v>
                </c:pt>
                <c:pt idx="16658">
                  <c:v>269.52661799999998</c:v>
                </c:pt>
                <c:pt idx="16659">
                  <c:v>269.451367</c:v>
                </c:pt>
                <c:pt idx="16660">
                  <c:v>269.50116400000002</c:v>
                </c:pt>
                <c:pt idx="16661">
                  <c:v>269.52984980000002</c:v>
                </c:pt>
                <c:pt idx="16662">
                  <c:v>269.4840805</c:v>
                </c:pt>
                <c:pt idx="16663">
                  <c:v>268.94165520000001</c:v>
                </c:pt>
                <c:pt idx="16664">
                  <c:v>269.50779</c:v>
                </c:pt>
                <c:pt idx="16665">
                  <c:v>269.7830505</c:v>
                </c:pt>
                <c:pt idx="16666">
                  <c:v>269.89142470000002</c:v>
                </c:pt>
                <c:pt idx="16667">
                  <c:v>270.14291730000002</c:v>
                </c:pt>
                <c:pt idx="16668">
                  <c:v>269.70749230000001</c:v>
                </c:pt>
                <c:pt idx="16669">
                  <c:v>269.68775599999998</c:v>
                </c:pt>
                <c:pt idx="16670">
                  <c:v>270.14602289999999</c:v>
                </c:pt>
                <c:pt idx="16671">
                  <c:v>269.88065219999999</c:v>
                </c:pt>
                <c:pt idx="16672">
                  <c:v>269.68161550000002</c:v>
                </c:pt>
                <c:pt idx="16673">
                  <c:v>269.6722833</c:v>
                </c:pt>
                <c:pt idx="16674">
                  <c:v>269.61787830000003</c:v>
                </c:pt>
                <c:pt idx="16675">
                  <c:v>269.25831819999996</c:v>
                </c:pt>
                <c:pt idx="16676">
                  <c:v>269.3150187</c:v>
                </c:pt>
                <c:pt idx="16677">
                  <c:v>269.36936180000004</c:v>
                </c:pt>
                <c:pt idx="16678">
                  <c:v>269.49241469999998</c:v>
                </c:pt>
                <c:pt idx="16679">
                  <c:v>269.31895060000005</c:v>
                </c:pt>
                <c:pt idx="16680">
                  <c:v>269.2573337</c:v>
                </c:pt>
                <c:pt idx="16681">
                  <c:v>269.42619400000001</c:v>
                </c:pt>
                <c:pt idx="16682">
                  <c:v>269.40952770000001</c:v>
                </c:pt>
                <c:pt idx="16683">
                  <c:v>269.1803018</c:v>
                </c:pt>
                <c:pt idx="16684">
                  <c:v>269.52032150000002</c:v>
                </c:pt>
                <c:pt idx="16685">
                  <c:v>269.72612380000004</c:v>
                </c:pt>
                <c:pt idx="16686">
                  <c:v>269.52932079999999</c:v>
                </c:pt>
                <c:pt idx="16687">
                  <c:v>269.50223829999999</c:v>
                </c:pt>
                <c:pt idx="16688">
                  <c:v>269.32891610000001</c:v>
                </c:pt>
                <c:pt idx="16689">
                  <c:v>269.37922810000003</c:v>
                </c:pt>
                <c:pt idx="16690">
                  <c:v>269.35947049999999</c:v>
                </c:pt>
                <c:pt idx="16691">
                  <c:v>269.14381330000003</c:v>
                </c:pt>
                <c:pt idx="16692">
                  <c:v>269.65344149999999</c:v>
                </c:pt>
                <c:pt idx="16693">
                  <c:v>269.05219010000002</c:v>
                </c:pt>
                <c:pt idx="16694">
                  <c:v>269.18050719999997</c:v>
                </c:pt>
                <c:pt idx="16695">
                  <c:v>269.1058946</c:v>
                </c:pt>
                <c:pt idx="16696">
                  <c:v>269.39997310000001</c:v>
                </c:pt>
                <c:pt idx="16697">
                  <c:v>269.2552293</c:v>
                </c:pt>
                <c:pt idx="16698">
                  <c:v>269.12680260000002</c:v>
                </c:pt>
                <c:pt idx="16699">
                  <c:v>269.43984230000001</c:v>
                </c:pt>
                <c:pt idx="16700">
                  <c:v>268.88351389999997</c:v>
                </c:pt>
                <c:pt idx="16701">
                  <c:v>268.70216010000001</c:v>
                </c:pt>
                <c:pt idx="16702">
                  <c:v>268.93742039999995</c:v>
                </c:pt>
                <c:pt idx="16703">
                  <c:v>268.98786050000001</c:v>
                </c:pt>
                <c:pt idx="16704">
                  <c:v>268.61819460000004</c:v>
                </c:pt>
                <c:pt idx="16705">
                  <c:v>268.75257060000001</c:v>
                </c:pt>
                <c:pt idx="16706">
                  <c:v>268.89200749999998</c:v>
                </c:pt>
                <c:pt idx="16707">
                  <c:v>268.70667630000003</c:v>
                </c:pt>
                <c:pt idx="16708">
                  <c:v>268.497343</c:v>
                </c:pt>
                <c:pt idx="16709">
                  <c:v>268.44248269999997</c:v>
                </c:pt>
                <c:pt idx="16710">
                  <c:v>268.29679900000002</c:v>
                </c:pt>
                <c:pt idx="16711">
                  <c:v>268.88396979999999</c:v>
                </c:pt>
                <c:pt idx="16712">
                  <c:v>268.54641630000003</c:v>
                </c:pt>
                <c:pt idx="16713">
                  <c:v>268.2140794</c:v>
                </c:pt>
                <c:pt idx="16714">
                  <c:v>268.9646601</c:v>
                </c:pt>
                <c:pt idx="16715">
                  <c:v>268.44431980000002</c:v>
                </c:pt>
                <c:pt idx="16716">
                  <c:v>268.70139460000001</c:v>
                </c:pt>
                <c:pt idx="16717">
                  <c:v>268.4644247</c:v>
                </c:pt>
                <c:pt idx="16718">
                  <c:v>268.49196669999998</c:v>
                </c:pt>
                <c:pt idx="16719">
                  <c:v>268.05172140000002</c:v>
                </c:pt>
                <c:pt idx="16720">
                  <c:v>268.0549714</c:v>
                </c:pt>
                <c:pt idx="16721">
                  <c:v>268.38595420000001</c:v>
                </c:pt>
                <c:pt idx="16722">
                  <c:v>268.65810960000005</c:v>
                </c:pt>
                <c:pt idx="16723">
                  <c:v>268.22913069999998</c:v>
                </c:pt>
                <c:pt idx="16724">
                  <c:v>268.27785510000001</c:v>
                </c:pt>
                <c:pt idx="16725">
                  <c:v>268.15119190000001</c:v>
                </c:pt>
                <c:pt idx="16726">
                  <c:v>267.95355490000003</c:v>
                </c:pt>
                <c:pt idx="16727">
                  <c:v>268.00517280000003</c:v>
                </c:pt>
                <c:pt idx="16728">
                  <c:v>268.2261125</c:v>
                </c:pt>
                <c:pt idx="16729">
                  <c:v>268.21825189999998</c:v>
                </c:pt>
                <c:pt idx="16730">
                  <c:v>267.78724849999998</c:v>
                </c:pt>
                <c:pt idx="16731">
                  <c:v>268.08258269999999</c:v>
                </c:pt>
                <c:pt idx="16732">
                  <c:v>268.07071100000002</c:v>
                </c:pt>
                <c:pt idx="16733">
                  <c:v>268.01854630000003</c:v>
                </c:pt>
                <c:pt idx="16734">
                  <c:v>268.53496469999999</c:v>
                </c:pt>
                <c:pt idx="16735">
                  <c:v>268.35334410000002</c:v>
                </c:pt>
                <c:pt idx="16736">
                  <c:v>268.50082800000001</c:v>
                </c:pt>
                <c:pt idx="16737">
                  <c:v>268.43255340000002</c:v>
                </c:pt>
                <c:pt idx="16738">
                  <c:v>268.39550030000004</c:v>
                </c:pt>
                <c:pt idx="16739">
                  <c:v>268.3894449</c:v>
                </c:pt>
                <c:pt idx="16740">
                  <c:v>268.22727140000001</c:v>
                </c:pt>
                <c:pt idx="16741">
                  <c:v>267.90302120000001</c:v>
                </c:pt>
                <c:pt idx="16742">
                  <c:v>267.99582299999997</c:v>
                </c:pt>
                <c:pt idx="16743">
                  <c:v>268.04311109999998</c:v>
                </c:pt>
                <c:pt idx="16744">
                  <c:v>268.05729170000001</c:v>
                </c:pt>
                <c:pt idx="16745">
                  <c:v>268.54198110000004</c:v>
                </c:pt>
                <c:pt idx="16746">
                  <c:v>268.22294479999999</c:v>
                </c:pt>
                <c:pt idx="16747">
                  <c:v>268.08424080000003</c:v>
                </c:pt>
                <c:pt idx="16748">
                  <c:v>268.08854250000002</c:v>
                </c:pt>
                <c:pt idx="16749">
                  <c:v>268.1153089</c:v>
                </c:pt>
                <c:pt idx="16750">
                  <c:v>268.18501670000001</c:v>
                </c:pt>
                <c:pt idx="16751">
                  <c:v>267.9484635</c:v>
                </c:pt>
                <c:pt idx="16752">
                  <c:v>267.86040650000001</c:v>
                </c:pt>
                <c:pt idx="16753">
                  <c:v>267.81384630000002</c:v>
                </c:pt>
                <c:pt idx="16754">
                  <c:v>268.35139420000002</c:v>
                </c:pt>
                <c:pt idx="16755">
                  <c:v>268.26963290000003</c:v>
                </c:pt>
                <c:pt idx="16756">
                  <c:v>268.11105470000001</c:v>
                </c:pt>
                <c:pt idx="16757">
                  <c:v>267.96281279999999</c:v>
                </c:pt>
                <c:pt idx="16758">
                  <c:v>268.13775399999997</c:v>
                </c:pt>
                <c:pt idx="16759">
                  <c:v>268.1106719</c:v>
                </c:pt>
                <c:pt idx="16760">
                  <c:v>267.5417448</c:v>
                </c:pt>
                <c:pt idx="16761">
                  <c:v>267.52519869999998</c:v>
                </c:pt>
                <c:pt idx="16762">
                  <c:v>267.60066080000001</c:v>
                </c:pt>
                <c:pt idx="16763">
                  <c:v>267.86721460000001</c:v>
                </c:pt>
                <c:pt idx="16764">
                  <c:v>267.81747790000003</c:v>
                </c:pt>
                <c:pt idx="16765">
                  <c:v>267.63120069999997</c:v>
                </c:pt>
                <c:pt idx="16766">
                  <c:v>267.18527269999998</c:v>
                </c:pt>
                <c:pt idx="16767">
                  <c:v>267.64187169999997</c:v>
                </c:pt>
                <c:pt idx="16768">
                  <c:v>268.04343649999998</c:v>
                </c:pt>
                <c:pt idx="16769">
                  <c:v>267.92606259999997</c:v>
                </c:pt>
                <c:pt idx="16770">
                  <c:v>267.69824199999999</c:v>
                </c:pt>
                <c:pt idx="16771">
                  <c:v>267.37476630000003</c:v>
                </c:pt>
                <c:pt idx="16772">
                  <c:v>267.681984</c:v>
                </c:pt>
                <c:pt idx="16773">
                  <c:v>268.02739350000002</c:v>
                </c:pt>
                <c:pt idx="16774">
                  <c:v>268.03924410000002</c:v>
                </c:pt>
                <c:pt idx="16775">
                  <c:v>267.83022019999999</c:v>
                </c:pt>
                <c:pt idx="16776">
                  <c:v>267.84406610000002</c:v>
                </c:pt>
                <c:pt idx="16777">
                  <c:v>268.16981269999997</c:v>
                </c:pt>
                <c:pt idx="16778">
                  <c:v>267.82415809999998</c:v>
                </c:pt>
                <c:pt idx="16779">
                  <c:v>267.54408669999998</c:v>
                </c:pt>
                <c:pt idx="16780">
                  <c:v>267.8395701</c:v>
                </c:pt>
                <c:pt idx="16781">
                  <c:v>267.9226749</c:v>
                </c:pt>
                <c:pt idx="16782">
                  <c:v>267.9617106</c:v>
                </c:pt>
                <c:pt idx="16783">
                  <c:v>267.9995591</c:v>
                </c:pt>
                <c:pt idx="16784">
                  <c:v>268.0930401</c:v>
                </c:pt>
                <c:pt idx="16785">
                  <c:v>267.75705299999998</c:v>
                </c:pt>
                <c:pt idx="16786">
                  <c:v>267.73369400000001</c:v>
                </c:pt>
                <c:pt idx="16787">
                  <c:v>267.67831039999999</c:v>
                </c:pt>
                <c:pt idx="16788">
                  <c:v>268.18310750000001</c:v>
                </c:pt>
                <c:pt idx="16789">
                  <c:v>268.18768140000003</c:v>
                </c:pt>
                <c:pt idx="16790">
                  <c:v>268.10912230000002</c:v>
                </c:pt>
                <c:pt idx="16791">
                  <c:v>267.8152753</c:v>
                </c:pt>
                <c:pt idx="16792">
                  <c:v>268.13029779999999</c:v>
                </c:pt>
                <c:pt idx="16793">
                  <c:v>268.17825519999997</c:v>
                </c:pt>
                <c:pt idx="16794">
                  <c:v>268.0654748</c:v>
                </c:pt>
                <c:pt idx="16795">
                  <c:v>267.92142860000001</c:v>
                </c:pt>
                <c:pt idx="16796">
                  <c:v>267.79586089999998</c:v>
                </c:pt>
                <c:pt idx="16797">
                  <c:v>267.66387359999999</c:v>
                </c:pt>
                <c:pt idx="16798">
                  <c:v>267.53769999999997</c:v>
                </c:pt>
                <c:pt idx="16799">
                  <c:v>267.57030850000001</c:v>
                </c:pt>
                <c:pt idx="16800">
                  <c:v>267.45127309999998</c:v>
                </c:pt>
                <c:pt idx="16801">
                  <c:v>268.02160689999999</c:v>
                </c:pt>
                <c:pt idx="16802">
                  <c:v>268.03182859999998</c:v>
                </c:pt>
                <c:pt idx="16803">
                  <c:v>267.85255819999998</c:v>
                </c:pt>
                <c:pt idx="16804">
                  <c:v>267.67340640000003</c:v>
                </c:pt>
                <c:pt idx="16805">
                  <c:v>267.68315849999999</c:v>
                </c:pt>
                <c:pt idx="16806">
                  <c:v>267.49143319999996</c:v>
                </c:pt>
                <c:pt idx="16807">
                  <c:v>267.8338703</c:v>
                </c:pt>
                <c:pt idx="16808">
                  <c:v>267.73386410000001</c:v>
                </c:pt>
                <c:pt idx="16809">
                  <c:v>268.01344560000001</c:v>
                </c:pt>
                <c:pt idx="16810">
                  <c:v>267.81638570000001</c:v>
                </c:pt>
                <c:pt idx="16811">
                  <c:v>267.80386880000003</c:v>
                </c:pt>
                <c:pt idx="16812">
                  <c:v>267.72800649999999</c:v>
                </c:pt>
                <c:pt idx="16813">
                  <c:v>267.49977810000001</c:v>
                </c:pt>
                <c:pt idx="16814">
                  <c:v>267.63926320000002</c:v>
                </c:pt>
                <c:pt idx="16815">
                  <c:v>267.75833119999999</c:v>
                </c:pt>
                <c:pt idx="16816">
                  <c:v>267.68536969999997</c:v>
                </c:pt>
                <c:pt idx="16817">
                  <c:v>267.68507080000001</c:v>
                </c:pt>
                <c:pt idx="16818">
                  <c:v>267.71524299999999</c:v>
                </c:pt>
                <c:pt idx="16819">
                  <c:v>267.40307130000002</c:v>
                </c:pt>
                <c:pt idx="16820">
                  <c:v>267.2875287</c:v>
                </c:pt>
                <c:pt idx="16821">
                  <c:v>267.35706249999998</c:v>
                </c:pt>
                <c:pt idx="16822">
                  <c:v>267.60587870000001</c:v>
                </c:pt>
                <c:pt idx="16823">
                  <c:v>267.85770639999998</c:v>
                </c:pt>
                <c:pt idx="16824">
                  <c:v>267.38481419999999</c:v>
                </c:pt>
                <c:pt idx="16825">
                  <c:v>267.41512059999997</c:v>
                </c:pt>
                <c:pt idx="16826">
                  <c:v>267.50933219999996</c:v>
                </c:pt>
                <c:pt idx="16827">
                  <c:v>267.28837569999996</c:v>
                </c:pt>
                <c:pt idx="16828">
                  <c:v>267.20267080000002</c:v>
                </c:pt>
                <c:pt idx="16829">
                  <c:v>267.43353539999998</c:v>
                </c:pt>
                <c:pt idx="16830">
                  <c:v>267.70545540000001</c:v>
                </c:pt>
                <c:pt idx="16831">
                  <c:v>267.35065709999998</c:v>
                </c:pt>
                <c:pt idx="16832">
                  <c:v>267.57156420000001</c:v>
                </c:pt>
                <c:pt idx="16833">
                  <c:v>267.47137249999997</c:v>
                </c:pt>
                <c:pt idx="16834">
                  <c:v>267.3889744</c:v>
                </c:pt>
                <c:pt idx="16835">
                  <c:v>267.58431050000002</c:v>
                </c:pt>
                <c:pt idx="16836">
                  <c:v>267.47209759999998</c:v>
                </c:pt>
                <c:pt idx="16837">
                  <c:v>267.18355509999998</c:v>
                </c:pt>
                <c:pt idx="16838">
                  <c:v>267.32969580000002</c:v>
                </c:pt>
                <c:pt idx="16839">
                  <c:v>267.5274015</c:v>
                </c:pt>
                <c:pt idx="16840">
                  <c:v>267.48167390000003</c:v>
                </c:pt>
                <c:pt idx="16841">
                  <c:v>267.4239642</c:v>
                </c:pt>
                <c:pt idx="16842">
                  <c:v>267.63680419999997</c:v>
                </c:pt>
                <c:pt idx="16843">
                  <c:v>267.60455159999998</c:v>
                </c:pt>
                <c:pt idx="16844">
                  <c:v>267.69338959999999</c:v>
                </c:pt>
                <c:pt idx="16845">
                  <c:v>267.46426450000001</c:v>
                </c:pt>
                <c:pt idx="16846">
                  <c:v>267.46565830000003</c:v>
                </c:pt>
                <c:pt idx="16847">
                  <c:v>267.1090451</c:v>
                </c:pt>
                <c:pt idx="16848">
                  <c:v>266.88161990000003</c:v>
                </c:pt>
                <c:pt idx="16849">
                  <c:v>266.97448900000001</c:v>
                </c:pt>
                <c:pt idx="16850">
                  <c:v>267.30790480000002</c:v>
                </c:pt>
                <c:pt idx="16851">
                  <c:v>267.2187121</c:v>
                </c:pt>
                <c:pt idx="16852">
                  <c:v>267.29650900000001</c:v>
                </c:pt>
                <c:pt idx="16853">
                  <c:v>267.36081680000001</c:v>
                </c:pt>
                <c:pt idx="16854">
                  <c:v>267.3693202</c:v>
                </c:pt>
                <c:pt idx="16855">
                  <c:v>267.13217839999999</c:v>
                </c:pt>
                <c:pt idx="16856">
                  <c:v>267.1673174</c:v>
                </c:pt>
                <c:pt idx="16857">
                  <c:v>267.24106340000003</c:v>
                </c:pt>
                <c:pt idx="16858">
                  <c:v>266.9852659</c:v>
                </c:pt>
                <c:pt idx="16859">
                  <c:v>266.52471150000002</c:v>
                </c:pt>
                <c:pt idx="16860">
                  <c:v>266.94605919999998</c:v>
                </c:pt>
                <c:pt idx="16861">
                  <c:v>266.72932400000002</c:v>
                </c:pt>
                <c:pt idx="16862">
                  <c:v>266.58532259999998</c:v>
                </c:pt>
                <c:pt idx="16863">
                  <c:v>266.4453613</c:v>
                </c:pt>
                <c:pt idx="16864">
                  <c:v>266.3564015</c:v>
                </c:pt>
                <c:pt idx="16865">
                  <c:v>266.3414497</c:v>
                </c:pt>
                <c:pt idx="16866">
                  <c:v>266.5144517</c:v>
                </c:pt>
                <c:pt idx="16867">
                  <c:v>266.65637670000001</c:v>
                </c:pt>
                <c:pt idx="16868">
                  <c:v>266.5041104</c:v>
                </c:pt>
                <c:pt idx="16869">
                  <c:v>266.57938259999997</c:v>
                </c:pt>
                <c:pt idx="16870">
                  <c:v>266.56974170000001</c:v>
                </c:pt>
                <c:pt idx="16871">
                  <c:v>266.23369309999998</c:v>
                </c:pt>
                <c:pt idx="16872">
                  <c:v>266.46848660000001</c:v>
                </c:pt>
                <c:pt idx="16873">
                  <c:v>266.40543780000002</c:v>
                </c:pt>
                <c:pt idx="16874">
                  <c:v>266.589516</c:v>
                </c:pt>
                <c:pt idx="16875">
                  <c:v>266.27945999999997</c:v>
                </c:pt>
                <c:pt idx="16876">
                  <c:v>266.53491439999999</c:v>
                </c:pt>
                <c:pt idx="16877">
                  <c:v>266.58360549999998</c:v>
                </c:pt>
                <c:pt idx="16878">
                  <c:v>266.50852800000001</c:v>
                </c:pt>
                <c:pt idx="16879">
                  <c:v>266.29921089999999</c:v>
                </c:pt>
                <c:pt idx="16880">
                  <c:v>266.25753300000002</c:v>
                </c:pt>
                <c:pt idx="16881">
                  <c:v>266.27273839999998</c:v>
                </c:pt>
                <c:pt idx="16882">
                  <c:v>266.43566019999997</c:v>
                </c:pt>
                <c:pt idx="16883">
                  <c:v>266.47365009999999</c:v>
                </c:pt>
                <c:pt idx="16884">
                  <c:v>266.22205450000001</c:v>
                </c:pt>
                <c:pt idx="16885">
                  <c:v>266.13896569999997</c:v>
                </c:pt>
                <c:pt idx="16886">
                  <c:v>265.86804919999997</c:v>
                </c:pt>
                <c:pt idx="16887">
                  <c:v>265.7871955</c:v>
                </c:pt>
                <c:pt idx="16888">
                  <c:v>265.97788959999997</c:v>
                </c:pt>
                <c:pt idx="16889">
                  <c:v>266.22723100000002</c:v>
                </c:pt>
                <c:pt idx="16890">
                  <c:v>265.90199899999999</c:v>
                </c:pt>
                <c:pt idx="16891">
                  <c:v>266.11079430000001</c:v>
                </c:pt>
                <c:pt idx="16892">
                  <c:v>266.08296330000002</c:v>
                </c:pt>
                <c:pt idx="16893">
                  <c:v>266.22961129999999</c:v>
                </c:pt>
                <c:pt idx="16894">
                  <c:v>266.28355369999997</c:v>
                </c:pt>
                <c:pt idx="16895">
                  <c:v>266.53486119999997</c:v>
                </c:pt>
                <c:pt idx="16896">
                  <c:v>266.21784869999999</c:v>
                </c:pt>
                <c:pt idx="16897">
                  <c:v>266.182413</c:v>
                </c:pt>
                <c:pt idx="16898">
                  <c:v>266.39500470000002</c:v>
                </c:pt>
                <c:pt idx="16899">
                  <c:v>266.47865489999998</c:v>
                </c:pt>
                <c:pt idx="16900">
                  <c:v>266.35201849999999</c:v>
                </c:pt>
                <c:pt idx="16901">
                  <c:v>266.35729049999998</c:v>
                </c:pt>
                <c:pt idx="16902">
                  <c:v>266.17769190000001</c:v>
                </c:pt>
                <c:pt idx="16903">
                  <c:v>266.17701569999997</c:v>
                </c:pt>
                <c:pt idx="16904">
                  <c:v>266.15207179999999</c:v>
                </c:pt>
                <c:pt idx="16905">
                  <c:v>266.20842750000003</c:v>
                </c:pt>
                <c:pt idx="16906">
                  <c:v>265.98973810000001</c:v>
                </c:pt>
                <c:pt idx="16907">
                  <c:v>266.14419249999997</c:v>
                </c:pt>
                <c:pt idx="16908">
                  <c:v>266.21695799999998</c:v>
                </c:pt>
                <c:pt idx="16909">
                  <c:v>266.20793570000001</c:v>
                </c:pt>
                <c:pt idx="16910">
                  <c:v>266.03741409999998</c:v>
                </c:pt>
                <c:pt idx="16911">
                  <c:v>265.9331818</c:v>
                </c:pt>
                <c:pt idx="16912">
                  <c:v>265.63573330000003</c:v>
                </c:pt>
                <c:pt idx="16913">
                  <c:v>265.86542789999999</c:v>
                </c:pt>
                <c:pt idx="16914">
                  <c:v>265.89507270000001</c:v>
                </c:pt>
                <c:pt idx="16915">
                  <c:v>265.89138839999998</c:v>
                </c:pt>
                <c:pt idx="16916">
                  <c:v>265.54288059999999</c:v>
                </c:pt>
                <c:pt idx="16917">
                  <c:v>265.64082180000003</c:v>
                </c:pt>
                <c:pt idx="16918">
                  <c:v>266.36359950000002</c:v>
                </c:pt>
                <c:pt idx="16919">
                  <c:v>266.37267309999999</c:v>
                </c:pt>
                <c:pt idx="16920">
                  <c:v>266.22684099999998</c:v>
                </c:pt>
                <c:pt idx="16921">
                  <c:v>265.91695989999999</c:v>
                </c:pt>
                <c:pt idx="16922">
                  <c:v>265.87450640000003</c:v>
                </c:pt>
                <c:pt idx="16923">
                  <c:v>265.9751685</c:v>
                </c:pt>
                <c:pt idx="16924">
                  <c:v>266.17446189999998</c:v>
                </c:pt>
                <c:pt idx="16925">
                  <c:v>266.30070030000002</c:v>
                </c:pt>
                <c:pt idx="16926">
                  <c:v>265.94268080000001</c:v>
                </c:pt>
                <c:pt idx="16927">
                  <c:v>266.06934849999999</c:v>
                </c:pt>
                <c:pt idx="16928">
                  <c:v>265.69151729999999</c:v>
                </c:pt>
                <c:pt idx="16929">
                  <c:v>265.68029080000002</c:v>
                </c:pt>
                <c:pt idx="16930">
                  <c:v>265.87230579999999</c:v>
                </c:pt>
                <c:pt idx="16931">
                  <c:v>265.80994659999999</c:v>
                </c:pt>
                <c:pt idx="16932">
                  <c:v>265.6159945</c:v>
                </c:pt>
                <c:pt idx="16933">
                  <c:v>265.38641189999998</c:v>
                </c:pt>
                <c:pt idx="16934">
                  <c:v>265.59079389999999</c:v>
                </c:pt>
                <c:pt idx="16935">
                  <c:v>265.72891580000004</c:v>
                </c:pt>
                <c:pt idx="16936">
                  <c:v>265.55808830000001</c:v>
                </c:pt>
                <c:pt idx="16937">
                  <c:v>265.88052519999997</c:v>
                </c:pt>
                <c:pt idx="16938">
                  <c:v>265.59659970000001</c:v>
                </c:pt>
                <c:pt idx="16939">
                  <c:v>265.91932600000001</c:v>
                </c:pt>
                <c:pt idx="16940">
                  <c:v>265.4968859</c:v>
                </c:pt>
                <c:pt idx="16941">
                  <c:v>265.26364610000002</c:v>
                </c:pt>
                <c:pt idx="16942">
                  <c:v>265.25525909999999</c:v>
                </c:pt>
                <c:pt idx="16943">
                  <c:v>265.21846479999999</c:v>
                </c:pt>
                <c:pt idx="16944">
                  <c:v>265.2115048</c:v>
                </c:pt>
                <c:pt idx="16945">
                  <c:v>264.97843699999999</c:v>
                </c:pt>
                <c:pt idx="16946">
                  <c:v>265.1307956</c:v>
                </c:pt>
                <c:pt idx="16947">
                  <c:v>265.03685209999998</c:v>
                </c:pt>
                <c:pt idx="16948">
                  <c:v>264.9490184</c:v>
                </c:pt>
                <c:pt idx="16949">
                  <c:v>265.21289849999999</c:v>
                </c:pt>
                <c:pt idx="16950">
                  <c:v>265.1927273</c:v>
                </c:pt>
                <c:pt idx="16951">
                  <c:v>265.27832690000002</c:v>
                </c:pt>
                <c:pt idx="16952">
                  <c:v>265.37182139999999</c:v>
                </c:pt>
                <c:pt idx="16953">
                  <c:v>264.98865380000001</c:v>
                </c:pt>
                <c:pt idx="16954">
                  <c:v>265.00202940000003</c:v>
                </c:pt>
                <c:pt idx="16955">
                  <c:v>264.87688359999999</c:v>
                </c:pt>
                <c:pt idx="16956">
                  <c:v>265.04531839999999</c:v>
                </c:pt>
                <c:pt idx="16957">
                  <c:v>265.04199169999998</c:v>
                </c:pt>
                <c:pt idx="16958">
                  <c:v>265.17319219999996</c:v>
                </c:pt>
                <c:pt idx="16959">
                  <c:v>265.21421830000003</c:v>
                </c:pt>
                <c:pt idx="16960">
                  <c:v>264.6825283</c:v>
                </c:pt>
                <c:pt idx="16961">
                  <c:v>264.56114200000002</c:v>
                </c:pt>
                <c:pt idx="16962">
                  <c:v>264.51372989999999</c:v>
                </c:pt>
                <c:pt idx="16963">
                  <c:v>264.5716524</c:v>
                </c:pt>
                <c:pt idx="16964">
                  <c:v>264.80993549999999</c:v>
                </c:pt>
                <c:pt idx="16965">
                  <c:v>264.70801899999998</c:v>
                </c:pt>
                <c:pt idx="16966">
                  <c:v>264.72230760000002</c:v>
                </c:pt>
                <c:pt idx="16967">
                  <c:v>265.1043032</c:v>
                </c:pt>
                <c:pt idx="16968">
                  <c:v>265.03253109999997</c:v>
                </c:pt>
                <c:pt idx="16969">
                  <c:v>264.95766889999999</c:v>
                </c:pt>
                <c:pt idx="16970">
                  <c:v>265.29770880000001</c:v>
                </c:pt>
                <c:pt idx="16971">
                  <c:v>265.144026</c:v>
                </c:pt>
                <c:pt idx="16972">
                  <c:v>265.46026690000002</c:v>
                </c:pt>
                <c:pt idx="16973">
                  <c:v>265.53105519999997</c:v>
                </c:pt>
                <c:pt idx="16974">
                  <c:v>265.07971780000003</c:v>
                </c:pt>
                <c:pt idx="16975">
                  <c:v>264.96856459999998</c:v>
                </c:pt>
                <c:pt idx="16976">
                  <c:v>264.80016380000001</c:v>
                </c:pt>
                <c:pt idx="16977">
                  <c:v>265.12156219999997</c:v>
                </c:pt>
                <c:pt idx="16978">
                  <c:v>264.86520790000003</c:v>
                </c:pt>
                <c:pt idx="16979">
                  <c:v>264.8377787</c:v>
                </c:pt>
                <c:pt idx="16980">
                  <c:v>264.90682959999998</c:v>
                </c:pt>
                <c:pt idx="16981">
                  <c:v>265.13370259999999</c:v>
                </c:pt>
                <c:pt idx="16982">
                  <c:v>265.15973430000003</c:v>
                </c:pt>
                <c:pt idx="16983">
                  <c:v>265.18717249999997</c:v>
                </c:pt>
                <c:pt idx="16984">
                  <c:v>264.90128129999999</c:v>
                </c:pt>
                <c:pt idx="16985">
                  <c:v>264.9558194</c:v>
                </c:pt>
                <c:pt idx="16986">
                  <c:v>265.05625850000001</c:v>
                </c:pt>
                <c:pt idx="16987">
                  <c:v>265.04847469999999</c:v>
                </c:pt>
                <c:pt idx="16988">
                  <c:v>265.10898280000004</c:v>
                </c:pt>
                <c:pt idx="16989">
                  <c:v>265.19338909999999</c:v>
                </c:pt>
                <c:pt idx="16990">
                  <c:v>265.42402880000003</c:v>
                </c:pt>
                <c:pt idx="16991">
                  <c:v>265.23712369999998</c:v>
                </c:pt>
                <c:pt idx="16992">
                  <c:v>265.05302369999998</c:v>
                </c:pt>
                <c:pt idx="16993">
                  <c:v>265.01998580000003</c:v>
                </c:pt>
                <c:pt idx="16994">
                  <c:v>264.98250080000003</c:v>
                </c:pt>
                <c:pt idx="16995">
                  <c:v>265.06559630000004</c:v>
                </c:pt>
                <c:pt idx="16996">
                  <c:v>264.86044149999998</c:v>
                </c:pt>
                <c:pt idx="16997">
                  <c:v>264.68894210000002</c:v>
                </c:pt>
                <c:pt idx="16998">
                  <c:v>264.66959259999999</c:v>
                </c:pt>
                <c:pt idx="16999">
                  <c:v>264.34196030000004</c:v>
                </c:pt>
                <c:pt idx="17000">
                  <c:v>264.82730319999996</c:v>
                </c:pt>
                <c:pt idx="17001">
                  <c:v>264.84830669999997</c:v>
                </c:pt>
                <c:pt idx="17002">
                  <c:v>264.89701330000003</c:v>
                </c:pt>
                <c:pt idx="17003">
                  <c:v>264.89198490000001</c:v>
                </c:pt>
                <c:pt idx="17004">
                  <c:v>264.86709569999999</c:v>
                </c:pt>
                <c:pt idx="17005">
                  <c:v>264.85596550000002</c:v>
                </c:pt>
                <c:pt idx="17006">
                  <c:v>264.74327579999999</c:v>
                </c:pt>
                <c:pt idx="17007">
                  <c:v>264.8891635</c:v>
                </c:pt>
                <c:pt idx="17008">
                  <c:v>264.52786959999997</c:v>
                </c:pt>
                <c:pt idx="17009">
                  <c:v>264.1991989</c:v>
                </c:pt>
                <c:pt idx="17010">
                  <c:v>264.58605499999999</c:v>
                </c:pt>
                <c:pt idx="17011">
                  <c:v>264.7754339</c:v>
                </c:pt>
                <c:pt idx="17012">
                  <c:v>264.67786660000002</c:v>
                </c:pt>
                <c:pt idx="17013">
                  <c:v>264.66806450000001</c:v>
                </c:pt>
                <c:pt idx="17014">
                  <c:v>264.58154810000002</c:v>
                </c:pt>
                <c:pt idx="17015">
                  <c:v>264.51276409999997</c:v>
                </c:pt>
                <c:pt idx="17016">
                  <c:v>264.42797969999998</c:v>
                </c:pt>
                <c:pt idx="17017">
                  <c:v>264.66467130000001</c:v>
                </c:pt>
                <c:pt idx="17018">
                  <c:v>264.83091030000003</c:v>
                </c:pt>
                <c:pt idx="17019">
                  <c:v>264.70424330000003</c:v>
                </c:pt>
                <c:pt idx="17020">
                  <c:v>264.52791500000001</c:v>
                </c:pt>
                <c:pt idx="17021">
                  <c:v>264.7691567</c:v>
                </c:pt>
                <c:pt idx="17022">
                  <c:v>264.64319030000001</c:v>
                </c:pt>
                <c:pt idx="17023">
                  <c:v>264.86202839999999</c:v>
                </c:pt>
                <c:pt idx="17024">
                  <c:v>264.7534106</c:v>
                </c:pt>
                <c:pt idx="17025">
                  <c:v>264.4898268</c:v>
                </c:pt>
                <c:pt idx="17026">
                  <c:v>264.88499459999997</c:v>
                </c:pt>
                <c:pt idx="17027">
                  <c:v>264.51825839999998</c:v>
                </c:pt>
                <c:pt idx="17028">
                  <c:v>264.5851495</c:v>
                </c:pt>
                <c:pt idx="17029">
                  <c:v>264.222308</c:v>
                </c:pt>
                <c:pt idx="17030">
                  <c:v>264.32581619999996</c:v>
                </c:pt>
                <c:pt idx="17031">
                  <c:v>264.33320180000004</c:v>
                </c:pt>
                <c:pt idx="17032">
                  <c:v>264.39076949999998</c:v>
                </c:pt>
                <c:pt idx="17033">
                  <c:v>264.30169059999997</c:v>
                </c:pt>
                <c:pt idx="17034">
                  <c:v>264.13812250000001</c:v>
                </c:pt>
                <c:pt idx="17035">
                  <c:v>264.16711859999998</c:v>
                </c:pt>
                <c:pt idx="17036">
                  <c:v>264.09279989999999</c:v>
                </c:pt>
                <c:pt idx="17037">
                  <c:v>264.567476</c:v>
                </c:pt>
                <c:pt idx="17038">
                  <c:v>264.47434930000003</c:v>
                </c:pt>
                <c:pt idx="17039">
                  <c:v>264.3632217</c:v>
                </c:pt>
                <c:pt idx="17040">
                  <c:v>264.6678526</c:v>
                </c:pt>
                <c:pt idx="17041">
                  <c:v>264.69950240000003</c:v>
                </c:pt>
                <c:pt idx="17042">
                  <c:v>264.52387720000002</c:v>
                </c:pt>
                <c:pt idx="17043">
                  <c:v>264.37611470000002</c:v>
                </c:pt>
                <c:pt idx="17044">
                  <c:v>264.28124159999999</c:v>
                </c:pt>
                <c:pt idx="17045">
                  <c:v>264.39549090000003</c:v>
                </c:pt>
                <c:pt idx="17046">
                  <c:v>264.55544079999999</c:v>
                </c:pt>
                <c:pt idx="17047">
                  <c:v>264.22937209999998</c:v>
                </c:pt>
                <c:pt idx="17048">
                  <c:v>264.24416609999997</c:v>
                </c:pt>
                <c:pt idx="17049">
                  <c:v>264.17795209999997</c:v>
                </c:pt>
                <c:pt idx="17050">
                  <c:v>264.07413059999999</c:v>
                </c:pt>
                <c:pt idx="17051">
                  <c:v>263.81402980000001</c:v>
                </c:pt>
                <c:pt idx="17052">
                  <c:v>264.0045227</c:v>
                </c:pt>
                <c:pt idx="17053">
                  <c:v>263.9313598</c:v>
                </c:pt>
                <c:pt idx="17054">
                  <c:v>263.97675800000002</c:v>
                </c:pt>
                <c:pt idx="17055">
                  <c:v>263.67091069999998</c:v>
                </c:pt>
                <c:pt idx="17056">
                  <c:v>263.57268830000004</c:v>
                </c:pt>
                <c:pt idx="17057">
                  <c:v>263.69756699999999</c:v>
                </c:pt>
                <c:pt idx="17058">
                  <c:v>263.90283199999999</c:v>
                </c:pt>
                <c:pt idx="17059">
                  <c:v>263.93705969999996</c:v>
                </c:pt>
                <c:pt idx="17060">
                  <c:v>263.79800660000001</c:v>
                </c:pt>
                <c:pt idx="17061">
                  <c:v>264.00112710000002</c:v>
                </c:pt>
                <c:pt idx="17062">
                  <c:v>264.0485218</c:v>
                </c:pt>
                <c:pt idx="17063">
                  <c:v>264.17172880000004</c:v>
                </c:pt>
                <c:pt idx="17064">
                  <c:v>264.27129830000001</c:v>
                </c:pt>
                <c:pt idx="17065">
                  <c:v>263.92795080000002</c:v>
                </c:pt>
                <c:pt idx="17066">
                  <c:v>264.01021019999996</c:v>
                </c:pt>
                <c:pt idx="17067">
                  <c:v>263.78074789999999</c:v>
                </c:pt>
                <c:pt idx="17068">
                  <c:v>264.29884429999998</c:v>
                </c:pt>
                <c:pt idx="17069">
                  <c:v>264.34587210000001</c:v>
                </c:pt>
                <c:pt idx="17070">
                  <c:v>264.15767490000002</c:v>
                </c:pt>
                <c:pt idx="17071">
                  <c:v>263.89633839999999</c:v>
                </c:pt>
                <c:pt idx="17072">
                  <c:v>264.07285869999998</c:v>
                </c:pt>
                <c:pt idx="17073">
                  <c:v>263.84137620000001</c:v>
                </c:pt>
                <c:pt idx="17074">
                  <c:v>264.01326540000002</c:v>
                </c:pt>
                <c:pt idx="17075">
                  <c:v>264.14225399999998</c:v>
                </c:pt>
                <c:pt idx="17076">
                  <c:v>263.95710600000001</c:v>
                </c:pt>
                <c:pt idx="17077">
                  <c:v>263.85911340000001</c:v>
                </c:pt>
                <c:pt idx="17078">
                  <c:v>263.88319710000002</c:v>
                </c:pt>
                <c:pt idx="17079">
                  <c:v>263.86744850000002</c:v>
                </c:pt>
                <c:pt idx="17080">
                  <c:v>263.9650972</c:v>
                </c:pt>
                <c:pt idx="17081">
                  <c:v>264.08294069999999</c:v>
                </c:pt>
                <c:pt idx="17082">
                  <c:v>264.04329139999999</c:v>
                </c:pt>
                <c:pt idx="17083">
                  <c:v>263.56054510000001</c:v>
                </c:pt>
                <c:pt idx="17084">
                  <c:v>263.70734369999997</c:v>
                </c:pt>
                <c:pt idx="17085">
                  <c:v>263.7404191</c:v>
                </c:pt>
                <c:pt idx="17086">
                  <c:v>263.99414139999999</c:v>
                </c:pt>
                <c:pt idx="17087">
                  <c:v>263.73184400000002</c:v>
                </c:pt>
                <c:pt idx="17088">
                  <c:v>263.97676919999998</c:v>
                </c:pt>
                <c:pt idx="17089">
                  <c:v>263.96063650000002</c:v>
                </c:pt>
                <c:pt idx="17090">
                  <c:v>263.71802009999999</c:v>
                </c:pt>
                <c:pt idx="17091">
                  <c:v>263.67344400000002</c:v>
                </c:pt>
                <c:pt idx="17092">
                  <c:v>263.7717639</c:v>
                </c:pt>
                <c:pt idx="17093">
                  <c:v>263.80235369999997</c:v>
                </c:pt>
                <c:pt idx="17094">
                  <c:v>263.7193547</c:v>
                </c:pt>
                <c:pt idx="17095">
                  <c:v>264.08141919999997</c:v>
                </c:pt>
                <c:pt idx="17096">
                  <c:v>264.03543639999998</c:v>
                </c:pt>
                <c:pt idx="17097">
                  <c:v>263.92826100000002</c:v>
                </c:pt>
                <c:pt idx="17098">
                  <c:v>264.08601399999998</c:v>
                </c:pt>
                <c:pt idx="17099">
                  <c:v>264.02216019999997</c:v>
                </c:pt>
                <c:pt idx="17100">
                  <c:v>263.6833972</c:v>
                </c:pt>
                <c:pt idx="17101">
                  <c:v>263.73179469999997</c:v>
                </c:pt>
                <c:pt idx="17102">
                  <c:v>263.82290869999997</c:v>
                </c:pt>
                <c:pt idx="17103">
                  <c:v>263.93191230000002</c:v>
                </c:pt>
                <c:pt idx="17104">
                  <c:v>264.13652780000001</c:v>
                </c:pt>
                <c:pt idx="17105">
                  <c:v>263.88129330000004</c:v>
                </c:pt>
                <c:pt idx="17106">
                  <c:v>263.9142956</c:v>
                </c:pt>
                <c:pt idx="17107">
                  <c:v>263.71822630000003</c:v>
                </c:pt>
                <c:pt idx="17108">
                  <c:v>263.59837449999998</c:v>
                </c:pt>
                <c:pt idx="17109">
                  <c:v>263.54269340000002</c:v>
                </c:pt>
                <c:pt idx="17110">
                  <c:v>263.4013951</c:v>
                </c:pt>
                <c:pt idx="17111">
                  <c:v>263.60327100000001</c:v>
                </c:pt>
                <c:pt idx="17112">
                  <c:v>263.51933739999998</c:v>
                </c:pt>
                <c:pt idx="17113">
                  <c:v>263.5482063</c:v>
                </c:pt>
                <c:pt idx="17114">
                  <c:v>263.49833599999999</c:v>
                </c:pt>
                <c:pt idx="17115">
                  <c:v>263.77931440000003</c:v>
                </c:pt>
                <c:pt idx="17116">
                  <c:v>263.72384490000002</c:v>
                </c:pt>
                <c:pt idx="17117">
                  <c:v>263.81323609999998</c:v>
                </c:pt>
                <c:pt idx="17118">
                  <c:v>263.6682654</c:v>
                </c:pt>
                <c:pt idx="17119">
                  <c:v>263.31601119999999</c:v>
                </c:pt>
                <c:pt idx="17120">
                  <c:v>263.04139129999999</c:v>
                </c:pt>
                <c:pt idx="17121">
                  <c:v>263.2316558</c:v>
                </c:pt>
                <c:pt idx="17122">
                  <c:v>263.08762949999999</c:v>
                </c:pt>
                <c:pt idx="17123">
                  <c:v>263.15636139999998</c:v>
                </c:pt>
                <c:pt idx="17124">
                  <c:v>263.3672727</c:v>
                </c:pt>
                <c:pt idx="17125">
                  <c:v>263.24527860000001</c:v>
                </c:pt>
                <c:pt idx="17126">
                  <c:v>263.19621530000001</c:v>
                </c:pt>
                <c:pt idx="17127">
                  <c:v>263.10515140000001</c:v>
                </c:pt>
                <c:pt idx="17128">
                  <c:v>263.25947739999998</c:v>
                </c:pt>
                <c:pt idx="17129">
                  <c:v>263.25711459999997</c:v>
                </c:pt>
                <c:pt idx="17130">
                  <c:v>263.66596870000001</c:v>
                </c:pt>
                <c:pt idx="17131">
                  <c:v>263.51217000000003</c:v>
                </c:pt>
                <c:pt idx="17132">
                  <c:v>263.51043989999999</c:v>
                </c:pt>
                <c:pt idx="17133">
                  <c:v>263.51987150000002</c:v>
                </c:pt>
                <c:pt idx="17134">
                  <c:v>263.5216441</c:v>
                </c:pt>
                <c:pt idx="17135">
                  <c:v>263.47827059999997</c:v>
                </c:pt>
                <c:pt idx="17136">
                  <c:v>263.66745630000003</c:v>
                </c:pt>
                <c:pt idx="17137">
                  <c:v>263.5713877</c:v>
                </c:pt>
                <c:pt idx="17138">
                  <c:v>263.42133610000002</c:v>
                </c:pt>
                <c:pt idx="17139">
                  <c:v>263.40989180000003</c:v>
                </c:pt>
                <c:pt idx="17140">
                  <c:v>263.35043359999997</c:v>
                </c:pt>
                <c:pt idx="17141">
                  <c:v>263.28472540000001</c:v>
                </c:pt>
                <c:pt idx="17142">
                  <c:v>263.22977859999997</c:v>
                </c:pt>
                <c:pt idx="17143">
                  <c:v>263.30901599999999</c:v>
                </c:pt>
                <c:pt idx="17144">
                  <c:v>263.12757850000003</c:v>
                </c:pt>
                <c:pt idx="17145">
                  <c:v>262.93487119999998</c:v>
                </c:pt>
                <c:pt idx="17146">
                  <c:v>263.17887039999999</c:v>
                </c:pt>
                <c:pt idx="17147">
                  <c:v>263.3262484</c:v>
                </c:pt>
                <c:pt idx="17148">
                  <c:v>263.3794628</c:v>
                </c:pt>
                <c:pt idx="17149">
                  <c:v>262.80975919999997</c:v>
                </c:pt>
                <c:pt idx="17150">
                  <c:v>263.1948496</c:v>
                </c:pt>
                <c:pt idx="17151">
                  <c:v>263.40775739999998</c:v>
                </c:pt>
                <c:pt idx="17152">
                  <c:v>263.60289940000001</c:v>
                </c:pt>
                <c:pt idx="17153">
                  <c:v>263.411225</c:v>
                </c:pt>
                <c:pt idx="17154">
                  <c:v>263.48972090000001</c:v>
                </c:pt>
                <c:pt idx="17155">
                  <c:v>263.47979149999998</c:v>
                </c:pt>
                <c:pt idx="17156">
                  <c:v>263.26525530000004</c:v>
                </c:pt>
                <c:pt idx="17157">
                  <c:v>263.0550361</c:v>
                </c:pt>
                <c:pt idx="17158">
                  <c:v>262.96215119999999</c:v>
                </c:pt>
                <c:pt idx="17159">
                  <c:v>262.98643449999997</c:v>
                </c:pt>
                <c:pt idx="17160">
                  <c:v>262.94891419999999</c:v>
                </c:pt>
                <c:pt idx="17161">
                  <c:v>263.05717970000001</c:v>
                </c:pt>
                <c:pt idx="17162">
                  <c:v>262.97615840000003</c:v>
                </c:pt>
                <c:pt idx="17163">
                  <c:v>263.25889230000001</c:v>
                </c:pt>
                <c:pt idx="17164">
                  <c:v>263.21446950000001</c:v>
                </c:pt>
                <c:pt idx="17165">
                  <c:v>263.05889609999997</c:v>
                </c:pt>
                <c:pt idx="17166">
                  <c:v>262.92646719999999</c:v>
                </c:pt>
                <c:pt idx="17167">
                  <c:v>263.17061059999997</c:v>
                </c:pt>
                <c:pt idx="17168">
                  <c:v>263.06710169999997</c:v>
                </c:pt>
                <c:pt idx="17169">
                  <c:v>262.97080290000002</c:v>
                </c:pt>
                <c:pt idx="17170">
                  <c:v>262.84714609999997</c:v>
                </c:pt>
                <c:pt idx="17171">
                  <c:v>263.0020227</c:v>
                </c:pt>
                <c:pt idx="17172">
                  <c:v>263.14873460000001</c:v>
                </c:pt>
                <c:pt idx="17173">
                  <c:v>262.91757699999999</c:v>
                </c:pt>
                <c:pt idx="17174">
                  <c:v>262.95806690000001</c:v>
                </c:pt>
                <c:pt idx="17175">
                  <c:v>263.16626059999999</c:v>
                </c:pt>
                <c:pt idx="17176">
                  <c:v>262.8598968</c:v>
                </c:pt>
                <c:pt idx="17177">
                  <c:v>262.699994</c:v>
                </c:pt>
                <c:pt idx="17178">
                  <c:v>262.5094239</c:v>
                </c:pt>
                <c:pt idx="17179">
                  <c:v>262.47028640000002</c:v>
                </c:pt>
                <c:pt idx="17180">
                  <c:v>262.15036909999998</c:v>
                </c:pt>
                <c:pt idx="17181">
                  <c:v>262.62492400000002</c:v>
                </c:pt>
                <c:pt idx="17182">
                  <c:v>262.83690539999998</c:v>
                </c:pt>
                <c:pt idx="17183">
                  <c:v>263.0967478</c:v>
                </c:pt>
                <c:pt idx="17184">
                  <c:v>262.98449299999999</c:v>
                </c:pt>
                <c:pt idx="17185">
                  <c:v>262.84370840000003</c:v>
                </c:pt>
                <c:pt idx="17186">
                  <c:v>262.88532500000002</c:v>
                </c:pt>
                <c:pt idx="17187">
                  <c:v>262.97416770000001</c:v>
                </c:pt>
                <c:pt idx="17188">
                  <c:v>262.82092249999999</c:v>
                </c:pt>
                <c:pt idx="17189">
                  <c:v>262.46533360000001</c:v>
                </c:pt>
                <c:pt idx="17190">
                  <c:v>262.71852309999997</c:v>
                </c:pt>
                <c:pt idx="17191">
                  <c:v>262.76715910000001</c:v>
                </c:pt>
                <c:pt idx="17192">
                  <c:v>262.89859200000001</c:v>
                </c:pt>
                <c:pt idx="17193">
                  <c:v>262.72949899999998</c:v>
                </c:pt>
                <c:pt idx="17194">
                  <c:v>262.66279830000002</c:v>
                </c:pt>
                <c:pt idx="17195">
                  <c:v>262.46325450000001</c:v>
                </c:pt>
                <c:pt idx="17196">
                  <c:v>262.64747819999997</c:v>
                </c:pt>
                <c:pt idx="17197">
                  <c:v>262.49280770000001</c:v>
                </c:pt>
                <c:pt idx="17198">
                  <c:v>262.94335890000002</c:v>
                </c:pt>
                <c:pt idx="17199">
                  <c:v>263.07401670000002</c:v>
                </c:pt>
                <c:pt idx="17200">
                  <c:v>262.95912319999996</c:v>
                </c:pt>
                <c:pt idx="17201">
                  <c:v>262.67931730000004</c:v>
                </c:pt>
                <c:pt idx="17202">
                  <c:v>262.82436200000001</c:v>
                </c:pt>
                <c:pt idx="17203">
                  <c:v>262.65496619999999</c:v>
                </c:pt>
                <c:pt idx="17204">
                  <c:v>262.76261950000003</c:v>
                </c:pt>
                <c:pt idx="17205">
                  <c:v>262.71585930000003</c:v>
                </c:pt>
                <c:pt idx="17206">
                  <c:v>262.60132930000003</c:v>
                </c:pt>
                <c:pt idx="17207">
                  <c:v>262.44639189999998</c:v>
                </c:pt>
                <c:pt idx="17208">
                  <c:v>261.9568903</c:v>
                </c:pt>
                <c:pt idx="17209">
                  <c:v>262.45183919999999</c:v>
                </c:pt>
                <c:pt idx="17210">
                  <c:v>262.72109080000001</c:v>
                </c:pt>
                <c:pt idx="17211">
                  <c:v>262.52585740000001</c:v>
                </c:pt>
                <c:pt idx="17212">
                  <c:v>262.25376540000002</c:v>
                </c:pt>
                <c:pt idx="17213">
                  <c:v>262.61222359999999</c:v>
                </c:pt>
                <c:pt idx="17214">
                  <c:v>262.3895728</c:v>
                </c:pt>
                <c:pt idx="17215">
                  <c:v>262.42320840000002</c:v>
                </c:pt>
                <c:pt idx="17216">
                  <c:v>262.71273509999997</c:v>
                </c:pt>
                <c:pt idx="17217">
                  <c:v>262.37897249999997</c:v>
                </c:pt>
                <c:pt idx="17218">
                  <c:v>262.36394710000002</c:v>
                </c:pt>
                <c:pt idx="17219">
                  <c:v>262.28546840000001</c:v>
                </c:pt>
                <c:pt idx="17220">
                  <c:v>262.39947819999998</c:v>
                </c:pt>
                <c:pt idx="17221">
                  <c:v>262.66935109999997</c:v>
                </c:pt>
                <c:pt idx="17222">
                  <c:v>262.45197380000002</c:v>
                </c:pt>
                <c:pt idx="17223">
                  <c:v>262.39204230000001</c:v>
                </c:pt>
                <c:pt idx="17224">
                  <c:v>262.33944939999998</c:v>
                </c:pt>
                <c:pt idx="17225">
                  <c:v>262.43556139999998</c:v>
                </c:pt>
                <c:pt idx="17226">
                  <c:v>262.40726990000002</c:v>
                </c:pt>
                <c:pt idx="17227">
                  <c:v>262.4176501</c:v>
                </c:pt>
                <c:pt idx="17228">
                  <c:v>262.59551479999999</c:v>
                </c:pt>
                <c:pt idx="17229">
                  <c:v>262.4654132</c:v>
                </c:pt>
                <c:pt idx="17230">
                  <c:v>262.42457050000002</c:v>
                </c:pt>
                <c:pt idx="17231">
                  <c:v>262.24549200000001</c:v>
                </c:pt>
                <c:pt idx="17232">
                  <c:v>261.9149491</c:v>
                </c:pt>
                <c:pt idx="17233">
                  <c:v>262.0700258</c:v>
                </c:pt>
                <c:pt idx="17234">
                  <c:v>262.43195630000002</c:v>
                </c:pt>
                <c:pt idx="17235">
                  <c:v>262.04727530000002</c:v>
                </c:pt>
                <c:pt idx="17236">
                  <c:v>261.91790959999997</c:v>
                </c:pt>
                <c:pt idx="17237">
                  <c:v>262.05530390000001</c:v>
                </c:pt>
                <c:pt idx="17238">
                  <c:v>262.27152999999998</c:v>
                </c:pt>
                <c:pt idx="17239">
                  <c:v>262.1034191</c:v>
                </c:pt>
                <c:pt idx="17240">
                  <c:v>262.00017700000001</c:v>
                </c:pt>
                <c:pt idx="17241">
                  <c:v>261.94848730000001</c:v>
                </c:pt>
                <c:pt idx="17242">
                  <c:v>262.1600024</c:v>
                </c:pt>
                <c:pt idx="17243">
                  <c:v>261.96638819999998</c:v>
                </c:pt>
                <c:pt idx="17244">
                  <c:v>261.7185551</c:v>
                </c:pt>
                <c:pt idx="17245">
                  <c:v>261.60459530000003</c:v>
                </c:pt>
                <c:pt idx="17246">
                  <c:v>261.82405490000002</c:v>
                </c:pt>
                <c:pt idx="17247">
                  <c:v>261.94128990000002</c:v>
                </c:pt>
                <c:pt idx="17248">
                  <c:v>262.04721519999998</c:v>
                </c:pt>
                <c:pt idx="17249">
                  <c:v>261.7575865</c:v>
                </c:pt>
                <c:pt idx="17250">
                  <c:v>261.81751600000001</c:v>
                </c:pt>
                <c:pt idx="17251">
                  <c:v>262.05807680000004</c:v>
                </c:pt>
                <c:pt idx="17252">
                  <c:v>262.09758859999999</c:v>
                </c:pt>
                <c:pt idx="17253">
                  <c:v>261.9905468</c:v>
                </c:pt>
                <c:pt idx="17254">
                  <c:v>262.08132080000001</c:v>
                </c:pt>
                <c:pt idx="17255">
                  <c:v>262.17863649999998</c:v>
                </c:pt>
                <c:pt idx="17256">
                  <c:v>262.04792859999998</c:v>
                </c:pt>
                <c:pt idx="17257">
                  <c:v>262.17999049999997</c:v>
                </c:pt>
                <c:pt idx="17258">
                  <c:v>262.43355230000003</c:v>
                </c:pt>
                <c:pt idx="17259">
                  <c:v>262.41786309999998</c:v>
                </c:pt>
                <c:pt idx="17260">
                  <c:v>261.87554569999998</c:v>
                </c:pt>
                <c:pt idx="17261">
                  <c:v>262.03788220000001</c:v>
                </c:pt>
                <c:pt idx="17262">
                  <c:v>261.93574710000001</c:v>
                </c:pt>
                <c:pt idx="17263">
                  <c:v>261.8890371</c:v>
                </c:pt>
                <c:pt idx="17264">
                  <c:v>261.9880364</c:v>
                </c:pt>
                <c:pt idx="17265">
                  <c:v>262.05724129999999</c:v>
                </c:pt>
                <c:pt idx="17266">
                  <c:v>262.22503080000001</c:v>
                </c:pt>
                <c:pt idx="17267">
                  <c:v>262.1605533</c:v>
                </c:pt>
                <c:pt idx="17268">
                  <c:v>262.30920190000001</c:v>
                </c:pt>
                <c:pt idx="17269">
                  <c:v>262.24327549999998</c:v>
                </c:pt>
                <c:pt idx="17270">
                  <c:v>262.39466049999999</c:v>
                </c:pt>
                <c:pt idx="17271">
                  <c:v>262.46594390000001</c:v>
                </c:pt>
                <c:pt idx="17272">
                  <c:v>262.11580980000002</c:v>
                </c:pt>
                <c:pt idx="17273">
                  <c:v>261.99174369999997</c:v>
                </c:pt>
                <c:pt idx="17274">
                  <c:v>262.15717309999997</c:v>
                </c:pt>
                <c:pt idx="17275">
                  <c:v>262.31812910000002</c:v>
                </c:pt>
                <c:pt idx="17276">
                  <c:v>262.30591920000001</c:v>
                </c:pt>
                <c:pt idx="17277">
                  <c:v>262.13340169999998</c:v>
                </c:pt>
                <c:pt idx="17278">
                  <c:v>262.21229140000003</c:v>
                </c:pt>
                <c:pt idx="17279">
                  <c:v>262.10955869999998</c:v>
                </c:pt>
                <c:pt idx="17280">
                  <c:v>262.07347019999997</c:v>
                </c:pt>
                <c:pt idx="17281">
                  <c:v>262.21696959999997</c:v>
                </c:pt>
                <c:pt idx="17282">
                  <c:v>262.1925372</c:v>
                </c:pt>
                <c:pt idx="17283">
                  <c:v>262.24902589999999</c:v>
                </c:pt>
                <c:pt idx="17284">
                  <c:v>262.5038394</c:v>
                </c:pt>
                <c:pt idx="17285">
                  <c:v>262.23484180000003</c:v>
                </c:pt>
                <c:pt idx="17286">
                  <c:v>261.94649500000003</c:v>
                </c:pt>
                <c:pt idx="17287">
                  <c:v>261.77527320000002</c:v>
                </c:pt>
                <c:pt idx="17288">
                  <c:v>261.70707479999999</c:v>
                </c:pt>
                <c:pt idx="17289">
                  <c:v>261.75806769999997</c:v>
                </c:pt>
                <c:pt idx="17290">
                  <c:v>261.8361104</c:v>
                </c:pt>
                <c:pt idx="17291">
                  <c:v>261.84077020000001</c:v>
                </c:pt>
                <c:pt idx="17292">
                  <c:v>262.00643559999997</c:v>
                </c:pt>
                <c:pt idx="17293">
                  <c:v>261.84311130000003</c:v>
                </c:pt>
                <c:pt idx="17294">
                  <c:v>261.74576760000002</c:v>
                </c:pt>
                <c:pt idx="17295">
                  <c:v>261.58529199999998</c:v>
                </c:pt>
                <c:pt idx="17296">
                  <c:v>261.73206190000002</c:v>
                </c:pt>
                <c:pt idx="17297">
                  <c:v>261.5714112</c:v>
                </c:pt>
                <c:pt idx="17298">
                  <c:v>261.42413449999998</c:v>
                </c:pt>
                <c:pt idx="17299">
                  <c:v>261.5711943</c:v>
                </c:pt>
                <c:pt idx="17300">
                  <c:v>261.80169530000001</c:v>
                </c:pt>
                <c:pt idx="17301">
                  <c:v>261.77498050000003</c:v>
                </c:pt>
                <c:pt idx="17302">
                  <c:v>262.10328069999997</c:v>
                </c:pt>
                <c:pt idx="17303">
                  <c:v>262.02232480000004</c:v>
                </c:pt>
                <c:pt idx="17304">
                  <c:v>261.93978650000003</c:v>
                </c:pt>
                <c:pt idx="17305">
                  <c:v>262.00233450000002</c:v>
                </c:pt>
                <c:pt idx="17306">
                  <c:v>261.93923000000001</c:v>
                </c:pt>
                <c:pt idx="17307">
                  <c:v>261.8570722</c:v>
                </c:pt>
                <c:pt idx="17308">
                  <c:v>261.45437429999998</c:v>
                </c:pt>
                <c:pt idx="17309">
                  <c:v>261.44879730000002</c:v>
                </c:pt>
                <c:pt idx="17310">
                  <c:v>261.48699390000002</c:v>
                </c:pt>
                <c:pt idx="17311">
                  <c:v>261.7481487</c:v>
                </c:pt>
                <c:pt idx="17312">
                  <c:v>261.55072180000002</c:v>
                </c:pt>
                <c:pt idx="17313">
                  <c:v>261.15207500000002</c:v>
                </c:pt>
                <c:pt idx="17314">
                  <c:v>261.23256609999999</c:v>
                </c:pt>
                <c:pt idx="17315">
                  <c:v>261.41361469999998</c:v>
                </c:pt>
                <c:pt idx="17316">
                  <c:v>261.03024040000003</c:v>
                </c:pt>
                <c:pt idx="17317">
                  <c:v>261.29251540000001</c:v>
                </c:pt>
                <c:pt idx="17318">
                  <c:v>261.04713019999997</c:v>
                </c:pt>
                <c:pt idx="17319">
                  <c:v>261.04120290000003</c:v>
                </c:pt>
                <c:pt idx="17320">
                  <c:v>261.30541729999999</c:v>
                </c:pt>
                <c:pt idx="17321">
                  <c:v>260.9919688</c:v>
                </c:pt>
                <c:pt idx="17322">
                  <c:v>261.19494730000002</c:v>
                </c:pt>
                <c:pt idx="17323">
                  <c:v>261.35301709999999</c:v>
                </c:pt>
                <c:pt idx="17324">
                  <c:v>261.1479157</c:v>
                </c:pt>
                <c:pt idx="17325">
                  <c:v>260.96077439999999</c:v>
                </c:pt>
                <c:pt idx="17326">
                  <c:v>261.09548990000002</c:v>
                </c:pt>
                <c:pt idx="17327">
                  <c:v>261.22986600000002</c:v>
                </c:pt>
                <c:pt idx="17328">
                  <c:v>261.07265009999998</c:v>
                </c:pt>
                <c:pt idx="17329">
                  <c:v>261.19678759999999</c:v>
                </c:pt>
                <c:pt idx="17330">
                  <c:v>261.36082329999999</c:v>
                </c:pt>
                <c:pt idx="17331">
                  <c:v>261.24869949999999</c:v>
                </c:pt>
                <c:pt idx="17332">
                  <c:v>261.15253180000002</c:v>
                </c:pt>
                <c:pt idx="17333">
                  <c:v>261.22003799999999</c:v>
                </c:pt>
                <c:pt idx="17334">
                  <c:v>261.30384019999997</c:v>
                </c:pt>
                <c:pt idx="17335">
                  <c:v>261.20825990000003</c:v>
                </c:pt>
                <c:pt idx="17336">
                  <c:v>260.95291709999998</c:v>
                </c:pt>
                <c:pt idx="17337">
                  <c:v>260.93310809999997</c:v>
                </c:pt>
                <c:pt idx="17338">
                  <c:v>261.13960150000003</c:v>
                </c:pt>
                <c:pt idx="17339">
                  <c:v>261.26348100000001</c:v>
                </c:pt>
                <c:pt idx="17340">
                  <c:v>261.19366830000001</c:v>
                </c:pt>
                <c:pt idx="17341">
                  <c:v>261.0482346</c:v>
                </c:pt>
                <c:pt idx="17342">
                  <c:v>261.00238940000003</c:v>
                </c:pt>
                <c:pt idx="17343">
                  <c:v>261.08624119999996</c:v>
                </c:pt>
                <c:pt idx="17344">
                  <c:v>261.03812980000004</c:v>
                </c:pt>
                <c:pt idx="17345">
                  <c:v>261.04486780000002</c:v>
                </c:pt>
                <c:pt idx="17346">
                  <c:v>260.76026589999998</c:v>
                </c:pt>
                <c:pt idx="17347">
                  <c:v>260.75302140000002</c:v>
                </c:pt>
                <c:pt idx="17348">
                  <c:v>261.03185550000001</c:v>
                </c:pt>
                <c:pt idx="17349">
                  <c:v>261.00467209999999</c:v>
                </c:pt>
                <c:pt idx="17350">
                  <c:v>261.27278719999998</c:v>
                </c:pt>
                <c:pt idx="17351">
                  <c:v>261.00477869999997</c:v>
                </c:pt>
                <c:pt idx="17352">
                  <c:v>261.04694649999999</c:v>
                </c:pt>
                <c:pt idx="17353">
                  <c:v>260.95901900000001</c:v>
                </c:pt>
                <c:pt idx="17354">
                  <c:v>261.0540785</c:v>
                </c:pt>
                <c:pt idx="17355">
                  <c:v>260.89752590000001</c:v>
                </c:pt>
                <c:pt idx="17356">
                  <c:v>261.1038327</c:v>
                </c:pt>
                <c:pt idx="17357">
                  <c:v>261.36662490000003</c:v>
                </c:pt>
                <c:pt idx="17358">
                  <c:v>261.19175300000001</c:v>
                </c:pt>
                <c:pt idx="17359">
                  <c:v>261.2684817</c:v>
                </c:pt>
                <c:pt idx="17360">
                  <c:v>261.1013145</c:v>
                </c:pt>
                <c:pt idx="17361">
                  <c:v>260.9198088</c:v>
                </c:pt>
                <c:pt idx="17362">
                  <c:v>260.741984</c:v>
                </c:pt>
                <c:pt idx="17363">
                  <c:v>260.75318909999999</c:v>
                </c:pt>
                <c:pt idx="17364">
                  <c:v>261.46180959999998</c:v>
                </c:pt>
                <c:pt idx="17365">
                  <c:v>261.29504019999996</c:v>
                </c:pt>
                <c:pt idx="17366">
                  <c:v>260.96074340000001</c:v>
                </c:pt>
                <c:pt idx="17367">
                  <c:v>260.98841099999999</c:v>
                </c:pt>
                <c:pt idx="17368">
                  <c:v>261.06780759999998</c:v>
                </c:pt>
                <c:pt idx="17369">
                  <c:v>260.96347830000002</c:v>
                </c:pt>
                <c:pt idx="17370">
                  <c:v>260.92730330000001</c:v>
                </c:pt>
                <c:pt idx="17371">
                  <c:v>260.75367999999997</c:v>
                </c:pt>
                <c:pt idx="17372">
                  <c:v>260.7522798</c:v>
                </c:pt>
                <c:pt idx="17373">
                  <c:v>260.44070549999998</c:v>
                </c:pt>
                <c:pt idx="17374">
                  <c:v>260.50775010000001</c:v>
                </c:pt>
                <c:pt idx="17375">
                  <c:v>260.7573731</c:v>
                </c:pt>
                <c:pt idx="17376">
                  <c:v>260.69524009999998</c:v>
                </c:pt>
                <c:pt idx="17377">
                  <c:v>260.7657562</c:v>
                </c:pt>
                <c:pt idx="17378">
                  <c:v>260.63586359999999</c:v>
                </c:pt>
                <c:pt idx="17379">
                  <c:v>260.68885849999998</c:v>
                </c:pt>
                <c:pt idx="17380">
                  <c:v>260.77223229999998</c:v>
                </c:pt>
                <c:pt idx="17381">
                  <c:v>260.84195310000001</c:v>
                </c:pt>
                <c:pt idx="17382">
                  <c:v>260.8567299</c:v>
                </c:pt>
                <c:pt idx="17383">
                  <c:v>261.03068280000002</c:v>
                </c:pt>
                <c:pt idx="17384">
                  <c:v>260.93598350000002</c:v>
                </c:pt>
                <c:pt idx="17385">
                  <c:v>260.69288599999999</c:v>
                </c:pt>
                <c:pt idx="17386">
                  <c:v>260.86742369999996</c:v>
                </c:pt>
                <c:pt idx="17387">
                  <c:v>260.88321150000002</c:v>
                </c:pt>
                <c:pt idx="17388">
                  <c:v>260.60788209999998</c:v>
                </c:pt>
                <c:pt idx="17389">
                  <c:v>260.7328043</c:v>
                </c:pt>
                <c:pt idx="17390">
                  <c:v>260.95109789999998</c:v>
                </c:pt>
                <c:pt idx="17391">
                  <c:v>260.44369690000002</c:v>
                </c:pt>
                <c:pt idx="17392">
                  <c:v>260.44477749999999</c:v>
                </c:pt>
                <c:pt idx="17393">
                  <c:v>260.47635750000001</c:v>
                </c:pt>
                <c:pt idx="17394">
                  <c:v>260.26372759999998</c:v>
                </c:pt>
                <c:pt idx="17395">
                  <c:v>260.32351299999999</c:v>
                </c:pt>
                <c:pt idx="17396">
                  <c:v>260.24638730000004</c:v>
                </c:pt>
                <c:pt idx="17397">
                  <c:v>260.49780399999997</c:v>
                </c:pt>
                <c:pt idx="17398">
                  <c:v>260.5037585</c:v>
                </c:pt>
                <c:pt idx="17399">
                  <c:v>260.5854989</c:v>
                </c:pt>
                <c:pt idx="17400">
                  <c:v>260.53211140000002</c:v>
                </c:pt>
                <c:pt idx="17401">
                  <c:v>260.5518174</c:v>
                </c:pt>
                <c:pt idx="17402">
                  <c:v>260.52022940000001</c:v>
                </c:pt>
                <c:pt idx="17403">
                  <c:v>260.65321819999997</c:v>
                </c:pt>
                <c:pt idx="17404">
                  <c:v>260.64584809999997</c:v>
                </c:pt>
                <c:pt idx="17405">
                  <c:v>260.52080380000001</c:v>
                </c:pt>
                <c:pt idx="17406">
                  <c:v>260.56515769999999</c:v>
                </c:pt>
                <c:pt idx="17407">
                  <c:v>260.73498740000002</c:v>
                </c:pt>
                <c:pt idx="17408">
                  <c:v>260.57178010000001</c:v>
                </c:pt>
                <c:pt idx="17409">
                  <c:v>260.42896860000002</c:v>
                </c:pt>
                <c:pt idx="17410">
                  <c:v>260.59591140000003</c:v>
                </c:pt>
                <c:pt idx="17411">
                  <c:v>260.53661</c:v>
                </c:pt>
                <c:pt idx="17412">
                  <c:v>260.54154080000001</c:v>
                </c:pt>
                <c:pt idx="17413">
                  <c:v>260.3402342</c:v>
                </c:pt>
                <c:pt idx="17414">
                  <c:v>260.33477249999999</c:v>
                </c:pt>
                <c:pt idx="17415">
                  <c:v>260.54037210000001</c:v>
                </c:pt>
                <c:pt idx="17416">
                  <c:v>260.61792100000002</c:v>
                </c:pt>
                <c:pt idx="17417">
                  <c:v>260.45881789999999</c:v>
                </c:pt>
                <c:pt idx="17418">
                  <c:v>260.38810139999998</c:v>
                </c:pt>
                <c:pt idx="17419">
                  <c:v>260.68035980000002</c:v>
                </c:pt>
                <c:pt idx="17420">
                  <c:v>260.62149640000001</c:v>
                </c:pt>
                <c:pt idx="17421">
                  <c:v>260.60279830000002</c:v>
                </c:pt>
                <c:pt idx="17422">
                  <c:v>260.66047520000001</c:v>
                </c:pt>
                <c:pt idx="17423">
                  <c:v>260.79904669999996</c:v>
                </c:pt>
                <c:pt idx="17424">
                  <c:v>260.59456919999997</c:v>
                </c:pt>
                <c:pt idx="17425">
                  <c:v>260.70215609999997</c:v>
                </c:pt>
                <c:pt idx="17426">
                  <c:v>260.5619835</c:v>
                </c:pt>
                <c:pt idx="17427">
                  <c:v>260.50998530000004</c:v>
                </c:pt>
                <c:pt idx="17428">
                  <c:v>260.52545659999998</c:v>
                </c:pt>
                <c:pt idx="17429">
                  <c:v>260.53950689999999</c:v>
                </c:pt>
                <c:pt idx="17430">
                  <c:v>260.36586890000001</c:v>
                </c:pt>
                <c:pt idx="17431">
                  <c:v>260.41810670000001</c:v>
                </c:pt>
                <c:pt idx="17432">
                  <c:v>260.19105200000001</c:v>
                </c:pt>
                <c:pt idx="17433">
                  <c:v>260.39233990000002</c:v>
                </c:pt>
                <c:pt idx="17434">
                  <c:v>260.44688380000002</c:v>
                </c:pt>
                <c:pt idx="17435">
                  <c:v>260.39465209999997</c:v>
                </c:pt>
                <c:pt idx="17436">
                  <c:v>260.35338050000001</c:v>
                </c:pt>
                <c:pt idx="17437">
                  <c:v>260.35361499999999</c:v>
                </c:pt>
                <c:pt idx="17438">
                  <c:v>260.46086969999999</c:v>
                </c:pt>
                <c:pt idx="17439">
                  <c:v>260.52346819999997</c:v>
                </c:pt>
                <c:pt idx="17440">
                  <c:v>260.54506730000003</c:v>
                </c:pt>
                <c:pt idx="17441">
                  <c:v>260.60547300000002</c:v>
                </c:pt>
                <c:pt idx="17442">
                  <c:v>260.72454099999999</c:v>
                </c:pt>
                <c:pt idx="17443">
                  <c:v>260.87748169999998</c:v>
                </c:pt>
                <c:pt idx="17444">
                  <c:v>260.8121112</c:v>
                </c:pt>
                <c:pt idx="17445">
                  <c:v>260.76899539999999</c:v>
                </c:pt>
                <c:pt idx="17446">
                  <c:v>260.47161629999999</c:v>
                </c:pt>
                <c:pt idx="17447">
                  <c:v>260.32451359999999</c:v>
                </c:pt>
                <c:pt idx="17448">
                  <c:v>260.1809667</c:v>
                </c:pt>
                <c:pt idx="17449">
                  <c:v>260.24912690000002</c:v>
                </c:pt>
                <c:pt idx="17450">
                  <c:v>260.18949190000001</c:v>
                </c:pt>
                <c:pt idx="17451">
                  <c:v>260.02024119999999</c:v>
                </c:pt>
                <c:pt idx="17452">
                  <c:v>260.21789050000001</c:v>
                </c:pt>
                <c:pt idx="17453">
                  <c:v>260.41093849999999</c:v>
                </c:pt>
                <c:pt idx="17454">
                  <c:v>260.3330871</c:v>
                </c:pt>
                <c:pt idx="17455">
                  <c:v>260.35886260000001</c:v>
                </c:pt>
                <c:pt idx="17456">
                  <c:v>260.41474740000001</c:v>
                </c:pt>
                <c:pt idx="17457">
                  <c:v>260.2452389</c:v>
                </c:pt>
                <c:pt idx="17458">
                  <c:v>260.204993</c:v>
                </c:pt>
                <c:pt idx="17459">
                  <c:v>259.8739855</c:v>
                </c:pt>
                <c:pt idx="17460">
                  <c:v>259.9106903</c:v>
                </c:pt>
                <c:pt idx="17461">
                  <c:v>260.10026769999996</c:v>
                </c:pt>
                <c:pt idx="17462">
                  <c:v>260.1273956</c:v>
                </c:pt>
                <c:pt idx="17463">
                  <c:v>260.26228709999998</c:v>
                </c:pt>
                <c:pt idx="17464">
                  <c:v>260.295908</c:v>
                </c:pt>
                <c:pt idx="17465">
                  <c:v>260.38318820000001</c:v>
                </c:pt>
                <c:pt idx="17466">
                  <c:v>260.211904</c:v>
                </c:pt>
                <c:pt idx="17467">
                  <c:v>260.38910329999999</c:v>
                </c:pt>
                <c:pt idx="17468">
                  <c:v>260.13518719999996</c:v>
                </c:pt>
                <c:pt idx="17469">
                  <c:v>260.25830250000001</c:v>
                </c:pt>
                <c:pt idx="17470">
                  <c:v>260.08048289999999</c:v>
                </c:pt>
                <c:pt idx="17471">
                  <c:v>260.05197889999999</c:v>
                </c:pt>
                <c:pt idx="17472">
                  <c:v>260.25196669999997</c:v>
                </c:pt>
                <c:pt idx="17473">
                  <c:v>260.02818759999997</c:v>
                </c:pt>
                <c:pt idx="17474">
                  <c:v>260.25114400000001</c:v>
                </c:pt>
                <c:pt idx="17475">
                  <c:v>260.15855299999998</c:v>
                </c:pt>
                <c:pt idx="17476">
                  <c:v>260.23828780000002</c:v>
                </c:pt>
                <c:pt idx="17477">
                  <c:v>260.01873030000002</c:v>
                </c:pt>
                <c:pt idx="17478">
                  <c:v>260.46161519999998</c:v>
                </c:pt>
                <c:pt idx="17479">
                  <c:v>260.63644569999997</c:v>
                </c:pt>
                <c:pt idx="17480">
                  <c:v>260.44969800000001</c:v>
                </c:pt>
                <c:pt idx="17481">
                  <c:v>260.4816194</c:v>
                </c:pt>
                <c:pt idx="17482">
                  <c:v>260.1463569</c:v>
                </c:pt>
                <c:pt idx="17483">
                  <c:v>260.36278540000001</c:v>
                </c:pt>
                <c:pt idx="17484">
                  <c:v>260.48483709999999</c:v>
                </c:pt>
                <c:pt idx="17485">
                  <c:v>260.41206829999999</c:v>
                </c:pt>
                <c:pt idx="17486">
                  <c:v>260.33310510000001</c:v>
                </c:pt>
                <c:pt idx="17487">
                  <c:v>260.36185660000001</c:v>
                </c:pt>
                <c:pt idx="17488">
                  <c:v>260.25726839999999</c:v>
                </c:pt>
                <c:pt idx="17489">
                  <c:v>260.12075759999999</c:v>
                </c:pt>
                <c:pt idx="17490">
                  <c:v>260.27790830000004</c:v>
                </c:pt>
                <c:pt idx="17491">
                  <c:v>260.40609649999999</c:v>
                </c:pt>
                <c:pt idx="17492">
                  <c:v>260.37523859999999</c:v>
                </c:pt>
                <c:pt idx="17493">
                  <c:v>260.37582509999999</c:v>
                </c:pt>
                <c:pt idx="17494">
                  <c:v>259.96110010000001</c:v>
                </c:pt>
                <c:pt idx="17495">
                  <c:v>260.12879680000003</c:v>
                </c:pt>
                <c:pt idx="17496">
                  <c:v>260.17665419999997</c:v>
                </c:pt>
                <c:pt idx="17497">
                  <c:v>259.96832410000002</c:v>
                </c:pt>
                <c:pt idx="17498">
                  <c:v>260.07789339999999</c:v>
                </c:pt>
                <c:pt idx="17499">
                  <c:v>259.97939580000002</c:v>
                </c:pt>
                <c:pt idx="17500">
                  <c:v>260.01500390000001</c:v>
                </c:pt>
                <c:pt idx="17501">
                  <c:v>259.88896019999999</c:v>
                </c:pt>
                <c:pt idx="17502">
                  <c:v>259.67095969999997</c:v>
                </c:pt>
                <c:pt idx="17503">
                  <c:v>259.49746499999998</c:v>
                </c:pt>
                <c:pt idx="17504">
                  <c:v>259.90252430000004</c:v>
                </c:pt>
                <c:pt idx="17505">
                  <c:v>259.92619830000001</c:v>
                </c:pt>
                <c:pt idx="17506">
                  <c:v>260.09960100000001</c:v>
                </c:pt>
                <c:pt idx="17507">
                  <c:v>259.76449600000001</c:v>
                </c:pt>
                <c:pt idx="17508">
                  <c:v>259.80629290000002</c:v>
                </c:pt>
                <c:pt idx="17509">
                  <c:v>259.78246790000003</c:v>
                </c:pt>
                <c:pt idx="17510">
                  <c:v>259.86640969999996</c:v>
                </c:pt>
                <c:pt idx="17511">
                  <c:v>259.92284969999997</c:v>
                </c:pt>
                <c:pt idx="17512">
                  <c:v>259.63212900000002</c:v>
                </c:pt>
                <c:pt idx="17513">
                  <c:v>259.8006532</c:v>
                </c:pt>
                <c:pt idx="17514">
                  <c:v>259.75807259999999</c:v>
                </c:pt>
                <c:pt idx="17515">
                  <c:v>259.61930890000002</c:v>
                </c:pt>
                <c:pt idx="17516">
                  <c:v>260.01312469999999</c:v>
                </c:pt>
                <c:pt idx="17517">
                  <c:v>259.9303774</c:v>
                </c:pt>
                <c:pt idx="17518">
                  <c:v>259.87195439999999</c:v>
                </c:pt>
                <c:pt idx="17519">
                  <c:v>260.11509139999998</c:v>
                </c:pt>
                <c:pt idx="17520">
                  <c:v>259.9996357</c:v>
                </c:pt>
                <c:pt idx="17521">
                  <c:v>260.05840310000002</c:v>
                </c:pt>
                <c:pt idx="17522">
                  <c:v>259.75438350000002</c:v>
                </c:pt>
                <c:pt idx="17523">
                  <c:v>259.7779342</c:v>
                </c:pt>
                <c:pt idx="17524">
                  <c:v>259.84317379999999</c:v>
                </c:pt>
                <c:pt idx="17525">
                  <c:v>259.94795249999999</c:v>
                </c:pt>
                <c:pt idx="17526">
                  <c:v>259.72307899999998</c:v>
                </c:pt>
                <c:pt idx="17527">
                  <c:v>259.66750000000002</c:v>
                </c:pt>
                <c:pt idx="17528">
                  <c:v>260.00965339999999</c:v>
                </c:pt>
                <c:pt idx="17529">
                  <c:v>260.03190569999998</c:v>
                </c:pt>
                <c:pt idx="17530">
                  <c:v>260.00934740000002</c:v>
                </c:pt>
                <c:pt idx="17531">
                  <c:v>259.69375780000001</c:v>
                </c:pt>
                <c:pt idx="17532">
                  <c:v>259.74551650000001</c:v>
                </c:pt>
                <c:pt idx="17533">
                  <c:v>259.6848938</c:v>
                </c:pt>
                <c:pt idx="17534">
                  <c:v>259.89095859999998</c:v>
                </c:pt>
                <c:pt idx="17535">
                  <c:v>259.92646739999998</c:v>
                </c:pt>
                <c:pt idx="17536">
                  <c:v>259.91416090000001</c:v>
                </c:pt>
                <c:pt idx="17537">
                  <c:v>259.85145999999997</c:v>
                </c:pt>
                <c:pt idx="17538">
                  <c:v>259.8378093</c:v>
                </c:pt>
                <c:pt idx="17539">
                  <c:v>259.38689419999997</c:v>
                </c:pt>
                <c:pt idx="17540">
                  <c:v>259.68005669999997</c:v>
                </c:pt>
                <c:pt idx="17541">
                  <c:v>259.9169382</c:v>
                </c:pt>
                <c:pt idx="17542">
                  <c:v>259.99790380000002</c:v>
                </c:pt>
                <c:pt idx="17543">
                  <c:v>259.86035530000004</c:v>
                </c:pt>
                <c:pt idx="17544">
                  <c:v>259.65994009999997</c:v>
                </c:pt>
                <c:pt idx="17545">
                  <c:v>259.62981550000001</c:v>
                </c:pt>
                <c:pt idx="17546">
                  <c:v>260.00424750000002</c:v>
                </c:pt>
                <c:pt idx="17547">
                  <c:v>260.06462429999999</c:v>
                </c:pt>
                <c:pt idx="17548">
                  <c:v>259.87824009999997</c:v>
                </c:pt>
                <c:pt idx="17549">
                  <c:v>260.08109059999998</c:v>
                </c:pt>
                <c:pt idx="17550">
                  <c:v>259.9285754</c:v>
                </c:pt>
                <c:pt idx="17551">
                  <c:v>260.02903570000001</c:v>
                </c:pt>
                <c:pt idx="17552">
                  <c:v>259.89927690000002</c:v>
                </c:pt>
                <c:pt idx="17553">
                  <c:v>259.6227495</c:v>
                </c:pt>
                <c:pt idx="17554">
                  <c:v>259.9429222</c:v>
                </c:pt>
                <c:pt idx="17555">
                  <c:v>259.9023861</c:v>
                </c:pt>
                <c:pt idx="17556">
                  <c:v>260.06905919999997</c:v>
                </c:pt>
                <c:pt idx="17557">
                  <c:v>260.17470839999999</c:v>
                </c:pt>
                <c:pt idx="17558">
                  <c:v>259.91144509999998</c:v>
                </c:pt>
                <c:pt idx="17559">
                  <c:v>259.84632349999998</c:v>
                </c:pt>
                <c:pt idx="17560">
                  <c:v>260.05356369999998</c:v>
                </c:pt>
                <c:pt idx="17561">
                  <c:v>259.77878480000004</c:v>
                </c:pt>
                <c:pt idx="17562">
                  <c:v>259.65789150000001</c:v>
                </c:pt>
                <c:pt idx="17563">
                  <c:v>259.72588609999997</c:v>
                </c:pt>
                <c:pt idx="17564">
                  <c:v>259.7897198</c:v>
                </c:pt>
                <c:pt idx="17565">
                  <c:v>259.69982640000001</c:v>
                </c:pt>
                <c:pt idx="17566">
                  <c:v>259.65231949999998</c:v>
                </c:pt>
                <c:pt idx="17567">
                  <c:v>259.46139110000001</c:v>
                </c:pt>
                <c:pt idx="17568">
                  <c:v>259.43947270000001</c:v>
                </c:pt>
                <c:pt idx="17569">
                  <c:v>259.20441169999998</c:v>
                </c:pt>
                <c:pt idx="17570">
                  <c:v>259.18922480000003</c:v>
                </c:pt>
                <c:pt idx="17571">
                  <c:v>259.2182315</c:v>
                </c:pt>
                <c:pt idx="17572">
                  <c:v>259.24759219999999</c:v>
                </c:pt>
                <c:pt idx="17573">
                  <c:v>259.41676369999999</c:v>
                </c:pt>
                <c:pt idx="17574">
                  <c:v>259.37921829999999</c:v>
                </c:pt>
                <c:pt idx="17575">
                  <c:v>259.1446866</c:v>
                </c:pt>
                <c:pt idx="17576">
                  <c:v>259.05476579999998</c:v>
                </c:pt>
                <c:pt idx="17577">
                  <c:v>259.09007209999999</c:v>
                </c:pt>
                <c:pt idx="17578">
                  <c:v>258.93109480000004</c:v>
                </c:pt>
                <c:pt idx="17579">
                  <c:v>258.95545580000004</c:v>
                </c:pt>
                <c:pt idx="17580">
                  <c:v>259.10153459999998</c:v>
                </c:pt>
                <c:pt idx="17581">
                  <c:v>259.00359309999999</c:v>
                </c:pt>
                <c:pt idx="17582">
                  <c:v>258.99461909999997</c:v>
                </c:pt>
                <c:pt idx="17583">
                  <c:v>259.45836689999999</c:v>
                </c:pt>
                <c:pt idx="17584">
                  <c:v>259.58106079999999</c:v>
                </c:pt>
                <c:pt idx="17585">
                  <c:v>259.5951364</c:v>
                </c:pt>
                <c:pt idx="17586">
                  <c:v>259.3197012</c:v>
                </c:pt>
                <c:pt idx="17587">
                  <c:v>259.25796180000003</c:v>
                </c:pt>
                <c:pt idx="17588">
                  <c:v>259.29742859999999</c:v>
                </c:pt>
                <c:pt idx="17589">
                  <c:v>259.214631</c:v>
                </c:pt>
                <c:pt idx="17590">
                  <c:v>259.29347509999997</c:v>
                </c:pt>
                <c:pt idx="17591">
                  <c:v>259.38047940000001</c:v>
                </c:pt>
                <c:pt idx="17592">
                  <c:v>259.25155109999997</c:v>
                </c:pt>
                <c:pt idx="17593">
                  <c:v>259.45556780000004</c:v>
                </c:pt>
                <c:pt idx="17594">
                  <c:v>259.17921760000002</c:v>
                </c:pt>
                <c:pt idx="17595">
                  <c:v>258.9770729</c:v>
                </c:pt>
                <c:pt idx="17596">
                  <c:v>258.92945350000002</c:v>
                </c:pt>
                <c:pt idx="17597">
                  <c:v>259.05946360000002</c:v>
                </c:pt>
                <c:pt idx="17598">
                  <c:v>258.7745966</c:v>
                </c:pt>
                <c:pt idx="17599">
                  <c:v>258.92659600000002</c:v>
                </c:pt>
                <c:pt idx="17600">
                  <c:v>259.03945140000002</c:v>
                </c:pt>
                <c:pt idx="17601">
                  <c:v>259.12667299999998</c:v>
                </c:pt>
                <c:pt idx="17602">
                  <c:v>258.99595240000002</c:v>
                </c:pt>
                <c:pt idx="17603">
                  <c:v>258.97515720000001</c:v>
                </c:pt>
                <c:pt idx="17604">
                  <c:v>259.15115839999999</c:v>
                </c:pt>
                <c:pt idx="17605">
                  <c:v>259.20628540000001</c:v>
                </c:pt>
                <c:pt idx="17606">
                  <c:v>259.06753079999999</c:v>
                </c:pt>
                <c:pt idx="17607">
                  <c:v>258.8519756</c:v>
                </c:pt>
                <c:pt idx="17608">
                  <c:v>258.7079018</c:v>
                </c:pt>
                <c:pt idx="17609">
                  <c:v>258.99966369999999</c:v>
                </c:pt>
                <c:pt idx="17610">
                  <c:v>258.88239600000003</c:v>
                </c:pt>
                <c:pt idx="17611">
                  <c:v>259.0993143</c:v>
                </c:pt>
                <c:pt idx="17612">
                  <c:v>258.93011230000002</c:v>
                </c:pt>
                <c:pt idx="17613">
                  <c:v>258.80334119999998</c:v>
                </c:pt>
                <c:pt idx="17614">
                  <c:v>258.89533790000002</c:v>
                </c:pt>
                <c:pt idx="17615">
                  <c:v>258.88151469999997</c:v>
                </c:pt>
                <c:pt idx="17616">
                  <c:v>258.86412799999999</c:v>
                </c:pt>
                <c:pt idx="17617">
                  <c:v>259.07875480000001</c:v>
                </c:pt>
                <c:pt idx="17618">
                  <c:v>258.97766990000002</c:v>
                </c:pt>
                <c:pt idx="17619">
                  <c:v>258.91806389999999</c:v>
                </c:pt>
                <c:pt idx="17620">
                  <c:v>259.03013010000001</c:v>
                </c:pt>
                <c:pt idx="17621">
                  <c:v>259.17598930000003</c:v>
                </c:pt>
                <c:pt idx="17622">
                  <c:v>259.07904009999999</c:v>
                </c:pt>
                <c:pt idx="17623">
                  <c:v>258.93689869999997</c:v>
                </c:pt>
                <c:pt idx="17624">
                  <c:v>258.92357060000001</c:v>
                </c:pt>
                <c:pt idx="17625">
                  <c:v>258.93412189999998</c:v>
                </c:pt>
                <c:pt idx="17626">
                  <c:v>259.05561419999998</c:v>
                </c:pt>
                <c:pt idx="17627">
                  <c:v>258.88199320000001</c:v>
                </c:pt>
                <c:pt idx="17628">
                  <c:v>259.03993530000002</c:v>
                </c:pt>
                <c:pt idx="17629">
                  <c:v>258.9468789</c:v>
                </c:pt>
                <c:pt idx="17630">
                  <c:v>259.05100499999998</c:v>
                </c:pt>
                <c:pt idx="17631">
                  <c:v>258.9229441</c:v>
                </c:pt>
                <c:pt idx="17632">
                  <c:v>258.9010265</c:v>
                </c:pt>
                <c:pt idx="17633">
                  <c:v>258.78089629999999</c:v>
                </c:pt>
                <c:pt idx="17634">
                  <c:v>258.72871650000002</c:v>
                </c:pt>
                <c:pt idx="17635">
                  <c:v>258.89679130000002</c:v>
                </c:pt>
                <c:pt idx="17636">
                  <c:v>258.92946540000003</c:v>
                </c:pt>
                <c:pt idx="17637">
                  <c:v>259.00596389999998</c:v>
                </c:pt>
                <c:pt idx="17638">
                  <c:v>259.09591069999999</c:v>
                </c:pt>
                <c:pt idx="17639">
                  <c:v>258.81478870000001</c:v>
                </c:pt>
                <c:pt idx="17640">
                  <c:v>258.92067530000003</c:v>
                </c:pt>
                <c:pt idx="17641">
                  <c:v>258.95009060000001</c:v>
                </c:pt>
                <c:pt idx="17642">
                  <c:v>259.1649324</c:v>
                </c:pt>
                <c:pt idx="17643">
                  <c:v>259.01204280000002</c:v>
                </c:pt>
                <c:pt idx="17644">
                  <c:v>258.7383092</c:v>
                </c:pt>
                <c:pt idx="17645">
                  <c:v>258.9123353</c:v>
                </c:pt>
                <c:pt idx="17646">
                  <c:v>258.60301770000001</c:v>
                </c:pt>
                <c:pt idx="17647">
                  <c:v>258.85844859999997</c:v>
                </c:pt>
                <c:pt idx="17648">
                  <c:v>258.87499480000002</c:v>
                </c:pt>
                <c:pt idx="17649">
                  <c:v>258.914738</c:v>
                </c:pt>
                <c:pt idx="17650">
                  <c:v>258.88750219999997</c:v>
                </c:pt>
                <c:pt idx="17651">
                  <c:v>258.89646110000001</c:v>
                </c:pt>
                <c:pt idx="17652">
                  <c:v>258.83254579999999</c:v>
                </c:pt>
                <c:pt idx="17653">
                  <c:v>258.70906359999998</c:v>
                </c:pt>
                <c:pt idx="17654">
                  <c:v>258.47042649999997</c:v>
                </c:pt>
                <c:pt idx="17655">
                  <c:v>258.84073189999998</c:v>
                </c:pt>
                <c:pt idx="17656">
                  <c:v>258.83535030000002</c:v>
                </c:pt>
                <c:pt idx="17657">
                  <c:v>258.8624926</c:v>
                </c:pt>
                <c:pt idx="17658">
                  <c:v>258.8021976</c:v>
                </c:pt>
                <c:pt idx="17659">
                  <c:v>258.87717709999998</c:v>
                </c:pt>
                <c:pt idx="17660">
                  <c:v>258.68458680000003</c:v>
                </c:pt>
                <c:pt idx="17661">
                  <c:v>258.78302530000002</c:v>
                </c:pt>
                <c:pt idx="17662">
                  <c:v>258.61269249999998</c:v>
                </c:pt>
                <c:pt idx="17663">
                  <c:v>258.5962644</c:v>
                </c:pt>
                <c:pt idx="17664">
                  <c:v>258.76861430000002</c:v>
                </c:pt>
                <c:pt idx="17665">
                  <c:v>258.84080729999999</c:v>
                </c:pt>
                <c:pt idx="17666">
                  <c:v>258.62591209999999</c:v>
                </c:pt>
                <c:pt idx="17667">
                  <c:v>258.52217790000003</c:v>
                </c:pt>
                <c:pt idx="17668">
                  <c:v>258.585038</c:v>
                </c:pt>
                <c:pt idx="17669">
                  <c:v>258.67404419999997</c:v>
                </c:pt>
                <c:pt idx="17670">
                  <c:v>258.78142939999998</c:v>
                </c:pt>
                <c:pt idx="17671">
                  <c:v>258.9943169</c:v>
                </c:pt>
                <c:pt idx="17672">
                  <c:v>258.88218569999998</c:v>
                </c:pt>
                <c:pt idx="17673">
                  <c:v>258.54055140000003</c:v>
                </c:pt>
                <c:pt idx="17674">
                  <c:v>258.71244830000001</c:v>
                </c:pt>
                <c:pt idx="17675">
                  <c:v>258.7092217</c:v>
                </c:pt>
                <c:pt idx="17676">
                  <c:v>258.60969460000001</c:v>
                </c:pt>
                <c:pt idx="17677">
                  <c:v>258.55157589999999</c:v>
                </c:pt>
                <c:pt idx="17678">
                  <c:v>258.8226611</c:v>
                </c:pt>
                <c:pt idx="17679">
                  <c:v>258.72295389999999</c:v>
                </c:pt>
                <c:pt idx="17680">
                  <c:v>258.7174637</c:v>
                </c:pt>
                <c:pt idx="17681">
                  <c:v>258.76946630000003</c:v>
                </c:pt>
                <c:pt idx="17682">
                  <c:v>258.64616390000003</c:v>
                </c:pt>
                <c:pt idx="17683">
                  <c:v>258.81826599999999</c:v>
                </c:pt>
                <c:pt idx="17684">
                  <c:v>258.75065979999999</c:v>
                </c:pt>
                <c:pt idx="17685">
                  <c:v>258.88618400000001</c:v>
                </c:pt>
                <c:pt idx="17686">
                  <c:v>258.74345469999997</c:v>
                </c:pt>
                <c:pt idx="17687">
                  <c:v>258.62012630000004</c:v>
                </c:pt>
                <c:pt idx="17688">
                  <c:v>258.45106930000003</c:v>
                </c:pt>
                <c:pt idx="17689">
                  <c:v>258.38039209999999</c:v>
                </c:pt>
                <c:pt idx="17690">
                  <c:v>258.20657519999997</c:v>
                </c:pt>
                <c:pt idx="17691">
                  <c:v>258.44721060000001</c:v>
                </c:pt>
                <c:pt idx="17692">
                  <c:v>258.51978200000002</c:v>
                </c:pt>
                <c:pt idx="17693">
                  <c:v>258.46479640000001</c:v>
                </c:pt>
                <c:pt idx="17694">
                  <c:v>258.35265870000001</c:v>
                </c:pt>
                <c:pt idx="17695">
                  <c:v>258.41888280000001</c:v>
                </c:pt>
                <c:pt idx="17696">
                  <c:v>258.38700719999997</c:v>
                </c:pt>
                <c:pt idx="17697">
                  <c:v>258.5098122</c:v>
                </c:pt>
                <c:pt idx="17698">
                  <c:v>258.5395547</c:v>
                </c:pt>
                <c:pt idx="17699">
                  <c:v>258.35132519999996</c:v>
                </c:pt>
                <c:pt idx="17700">
                  <c:v>258.30219869999996</c:v>
                </c:pt>
                <c:pt idx="17701">
                  <c:v>258.19277069999998</c:v>
                </c:pt>
                <c:pt idx="17702">
                  <c:v>258.39718970000001</c:v>
                </c:pt>
                <c:pt idx="17703">
                  <c:v>258.32623940000002</c:v>
                </c:pt>
                <c:pt idx="17704">
                  <c:v>258.49972500000001</c:v>
                </c:pt>
                <c:pt idx="17705">
                  <c:v>258.50119269999999</c:v>
                </c:pt>
                <c:pt idx="17706">
                  <c:v>258.60340230000003</c:v>
                </c:pt>
                <c:pt idx="17707">
                  <c:v>258.58264980000001</c:v>
                </c:pt>
                <c:pt idx="17708">
                  <c:v>258.69298380000004</c:v>
                </c:pt>
                <c:pt idx="17709">
                  <c:v>258.45227010000002</c:v>
                </c:pt>
                <c:pt idx="17710">
                  <c:v>258.5220875</c:v>
                </c:pt>
                <c:pt idx="17711">
                  <c:v>258.70721530000003</c:v>
                </c:pt>
                <c:pt idx="17712">
                  <c:v>258.54580419999996</c:v>
                </c:pt>
                <c:pt idx="17713">
                  <c:v>258.47679869999996</c:v>
                </c:pt>
                <c:pt idx="17714">
                  <c:v>258.35984680000001</c:v>
                </c:pt>
                <c:pt idx="17715">
                  <c:v>258.39367770000001</c:v>
                </c:pt>
                <c:pt idx="17716">
                  <c:v>258.48383890000002</c:v>
                </c:pt>
                <c:pt idx="17717">
                  <c:v>258.11593260000001</c:v>
                </c:pt>
                <c:pt idx="17718">
                  <c:v>258.17001759999999</c:v>
                </c:pt>
                <c:pt idx="17719">
                  <c:v>258.13456689999998</c:v>
                </c:pt>
                <c:pt idx="17720">
                  <c:v>258.31357309999999</c:v>
                </c:pt>
                <c:pt idx="17721">
                  <c:v>258.18783109999998</c:v>
                </c:pt>
                <c:pt idx="17722">
                  <c:v>258.3217009</c:v>
                </c:pt>
                <c:pt idx="17723">
                  <c:v>258.28571779999999</c:v>
                </c:pt>
                <c:pt idx="17724">
                  <c:v>258.45169340000001</c:v>
                </c:pt>
                <c:pt idx="17725">
                  <c:v>258.13358840000001</c:v>
                </c:pt>
                <c:pt idx="17726">
                  <c:v>258.6031974</c:v>
                </c:pt>
                <c:pt idx="17727">
                  <c:v>258.633782</c:v>
                </c:pt>
                <c:pt idx="17728">
                  <c:v>258.53043580000002</c:v>
                </c:pt>
                <c:pt idx="17729">
                  <c:v>258.403684</c:v>
                </c:pt>
                <c:pt idx="17730">
                  <c:v>258.43285880000002</c:v>
                </c:pt>
                <c:pt idx="17731">
                  <c:v>258.46981510000001</c:v>
                </c:pt>
                <c:pt idx="17732">
                  <c:v>258.39422790000003</c:v>
                </c:pt>
                <c:pt idx="17733">
                  <c:v>258.35835680000002</c:v>
                </c:pt>
                <c:pt idx="17734">
                  <c:v>258.08985519999999</c:v>
                </c:pt>
                <c:pt idx="17735">
                  <c:v>258.01363809999998</c:v>
                </c:pt>
                <c:pt idx="17736">
                  <c:v>258.25957299999999</c:v>
                </c:pt>
                <c:pt idx="17737">
                  <c:v>258.04817070000001</c:v>
                </c:pt>
                <c:pt idx="17738">
                  <c:v>257.81054330000001</c:v>
                </c:pt>
                <c:pt idx="17739">
                  <c:v>257.81353999999999</c:v>
                </c:pt>
                <c:pt idx="17740">
                  <c:v>257.69310740000003</c:v>
                </c:pt>
                <c:pt idx="17741">
                  <c:v>257.83680140000001</c:v>
                </c:pt>
                <c:pt idx="17742">
                  <c:v>258.0240551</c:v>
                </c:pt>
                <c:pt idx="17743">
                  <c:v>257.91958579999999</c:v>
                </c:pt>
                <c:pt idx="17744">
                  <c:v>258.08666640000001</c:v>
                </c:pt>
                <c:pt idx="17745">
                  <c:v>258.09501849999998</c:v>
                </c:pt>
                <c:pt idx="17746">
                  <c:v>258.21634059999997</c:v>
                </c:pt>
                <c:pt idx="17747">
                  <c:v>258.12303600000001</c:v>
                </c:pt>
                <c:pt idx="17748">
                  <c:v>258.18719469999996</c:v>
                </c:pt>
                <c:pt idx="17749">
                  <c:v>258.28797170000001</c:v>
                </c:pt>
                <c:pt idx="17750">
                  <c:v>258.25030720000001</c:v>
                </c:pt>
                <c:pt idx="17751">
                  <c:v>257.89223379999999</c:v>
                </c:pt>
                <c:pt idx="17752">
                  <c:v>258.03905259999999</c:v>
                </c:pt>
                <c:pt idx="17753">
                  <c:v>258.15188219999999</c:v>
                </c:pt>
                <c:pt idx="17754">
                  <c:v>258.1267077</c:v>
                </c:pt>
                <c:pt idx="17755">
                  <c:v>258.40482300000002</c:v>
                </c:pt>
                <c:pt idx="17756">
                  <c:v>258.25920480000002</c:v>
                </c:pt>
                <c:pt idx="17757">
                  <c:v>258.08732880000002</c:v>
                </c:pt>
                <c:pt idx="17758">
                  <c:v>258.2404798</c:v>
                </c:pt>
                <c:pt idx="17759">
                  <c:v>258.12106879999999</c:v>
                </c:pt>
                <c:pt idx="17760">
                  <c:v>257.99787480000003</c:v>
                </c:pt>
                <c:pt idx="17761">
                  <c:v>258.04773569999998</c:v>
                </c:pt>
                <c:pt idx="17762">
                  <c:v>258.35608709999997</c:v>
                </c:pt>
                <c:pt idx="17763">
                  <c:v>258.24202559999998</c:v>
                </c:pt>
                <c:pt idx="17764">
                  <c:v>258.34659379999999</c:v>
                </c:pt>
                <c:pt idx="17765">
                  <c:v>258.44229150000001</c:v>
                </c:pt>
                <c:pt idx="17766">
                  <c:v>258.1126304</c:v>
                </c:pt>
                <c:pt idx="17767">
                  <c:v>258.08082760000002</c:v>
                </c:pt>
                <c:pt idx="17768">
                  <c:v>258.12151890000001</c:v>
                </c:pt>
                <c:pt idx="17769">
                  <c:v>258.27300250000002</c:v>
                </c:pt>
                <c:pt idx="17770">
                  <c:v>257.92675889999998</c:v>
                </c:pt>
                <c:pt idx="17771">
                  <c:v>258.02425110000001</c:v>
                </c:pt>
                <c:pt idx="17772">
                  <c:v>258.12009710000001</c:v>
                </c:pt>
                <c:pt idx="17773">
                  <c:v>258.01417620000001</c:v>
                </c:pt>
                <c:pt idx="17774">
                  <c:v>258.09450399999997</c:v>
                </c:pt>
                <c:pt idx="17775">
                  <c:v>258.31419980000004</c:v>
                </c:pt>
                <c:pt idx="17776">
                  <c:v>258.06679380000003</c:v>
                </c:pt>
                <c:pt idx="17777">
                  <c:v>258.08332559999997</c:v>
                </c:pt>
                <c:pt idx="17778">
                  <c:v>257.91399039999999</c:v>
                </c:pt>
                <c:pt idx="17779">
                  <c:v>258.12128139999999</c:v>
                </c:pt>
                <c:pt idx="17780">
                  <c:v>258.39494489999998</c:v>
                </c:pt>
                <c:pt idx="17781">
                  <c:v>258.40982270000001</c:v>
                </c:pt>
                <c:pt idx="17782">
                  <c:v>258.16682400000002</c:v>
                </c:pt>
                <c:pt idx="17783">
                  <c:v>258.52527839999999</c:v>
                </c:pt>
                <c:pt idx="17784">
                  <c:v>258.4628755</c:v>
                </c:pt>
                <c:pt idx="17785">
                  <c:v>258.3816941</c:v>
                </c:pt>
                <c:pt idx="17786">
                  <c:v>257.94907929999999</c:v>
                </c:pt>
                <c:pt idx="17787">
                  <c:v>258.07311140000002</c:v>
                </c:pt>
                <c:pt idx="17788">
                  <c:v>258.03217840000002</c:v>
                </c:pt>
                <c:pt idx="17789">
                  <c:v>257.92774589999999</c:v>
                </c:pt>
                <c:pt idx="17790">
                  <c:v>258.0317526</c:v>
                </c:pt>
                <c:pt idx="17791">
                  <c:v>257.75784809999999</c:v>
                </c:pt>
                <c:pt idx="17792">
                  <c:v>258.0667684</c:v>
                </c:pt>
                <c:pt idx="17793">
                  <c:v>258.02620960000002</c:v>
                </c:pt>
                <c:pt idx="17794">
                  <c:v>258.13455049999999</c:v>
                </c:pt>
                <c:pt idx="17795">
                  <c:v>258.10656449999999</c:v>
                </c:pt>
                <c:pt idx="17796">
                  <c:v>257.86569580000003</c:v>
                </c:pt>
                <c:pt idx="17797">
                  <c:v>258.21440330000001</c:v>
                </c:pt>
                <c:pt idx="17798">
                  <c:v>258.34445590000001</c:v>
                </c:pt>
                <c:pt idx="17799">
                  <c:v>258.14915350000001</c:v>
                </c:pt>
                <c:pt idx="17800">
                  <c:v>258.12667750000003</c:v>
                </c:pt>
                <c:pt idx="17801">
                  <c:v>258.50716460000001</c:v>
                </c:pt>
                <c:pt idx="17802">
                  <c:v>258.35502789999998</c:v>
                </c:pt>
                <c:pt idx="17803">
                  <c:v>258.2149197</c:v>
                </c:pt>
                <c:pt idx="17804">
                  <c:v>258.2718314</c:v>
                </c:pt>
                <c:pt idx="17805">
                  <c:v>258.42588840000002</c:v>
                </c:pt>
                <c:pt idx="17806">
                  <c:v>258.17089249999998</c:v>
                </c:pt>
                <c:pt idx="17807">
                  <c:v>258.33874950000001</c:v>
                </c:pt>
                <c:pt idx="17808">
                  <c:v>258.46367309999999</c:v>
                </c:pt>
                <c:pt idx="17809">
                  <c:v>258.16266230000002</c:v>
                </c:pt>
                <c:pt idx="17810">
                  <c:v>258.32419099999998</c:v>
                </c:pt>
                <c:pt idx="17811">
                  <c:v>258.20216069999998</c:v>
                </c:pt>
                <c:pt idx="17812">
                  <c:v>258.12926349999998</c:v>
                </c:pt>
                <c:pt idx="17813">
                  <c:v>258.37512509999999</c:v>
                </c:pt>
                <c:pt idx="17814">
                  <c:v>258.30010249999998</c:v>
                </c:pt>
                <c:pt idx="17815">
                  <c:v>258.03981040000002</c:v>
                </c:pt>
                <c:pt idx="17816">
                  <c:v>257.86643570000001</c:v>
                </c:pt>
                <c:pt idx="17817">
                  <c:v>258.08262330000002</c:v>
                </c:pt>
                <c:pt idx="17818">
                  <c:v>257.95968340000002</c:v>
                </c:pt>
                <c:pt idx="17819">
                  <c:v>257.88062930000001</c:v>
                </c:pt>
                <c:pt idx="17820">
                  <c:v>257.75653699999998</c:v>
                </c:pt>
                <c:pt idx="17821">
                  <c:v>257.8169441</c:v>
                </c:pt>
                <c:pt idx="17822">
                  <c:v>257.90086200000002</c:v>
                </c:pt>
                <c:pt idx="17823">
                  <c:v>257.95684829999999</c:v>
                </c:pt>
                <c:pt idx="17824">
                  <c:v>258.3506812</c:v>
                </c:pt>
                <c:pt idx="17825">
                  <c:v>258.09454499999998</c:v>
                </c:pt>
                <c:pt idx="17826">
                  <c:v>258.10447449999998</c:v>
                </c:pt>
                <c:pt idx="17827">
                  <c:v>257.88632189999998</c:v>
                </c:pt>
                <c:pt idx="17828">
                  <c:v>258.08116519999999</c:v>
                </c:pt>
                <c:pt idx="17829">
                  <c:v>258.2689494</c:v>
                </c:pt>
                <c:pt idx="17830">
                  <c:v>258.0039079</c:v>
                </c:pt>
                <c:pt idx="17831">
                  <c:v>257.96625219999999</c:v>
                </c:pt>
                <c:pt idx="17832">
                  <c:v>257.93323430000004</c:v>
                </c:pt>
                <c:pt idx="17833">
                  <c:v>257.92935940000001</c:v>
                </c:pt>
                <c:pt idx="17834">
                  <c:v>257.72476669999998</c:v>
                </c:pt>
                <c:pt idx="17835">
                  <c:v>257.92431319999997</c:v>
                </c:pt>
                <c:pt idx="17836">
                  <c:v>257.58092099999999</c:v>
                </c:pt>
                <c:pt idx="17837">
                  <c:v>257.49637300000001</c:v>
                </c:pt>
                <c:pt idx="17838">
                  <c:v>257.83107000000001</c:v>
                </c:pt>
                <c:pt idx="17839">
                  <c:v>257.75133169999998</c:v>
                </c:pt>
                <c:pt idx="17840">
                  <c:v>257.67364129999999</c:v>
                </c:pt>
                <c:pt idx="17841">
                  <c:v>257.44809630000003</c:v>
                </c:pt>
                <c:pt idx="17842">
                  <c:v>257.48778110000001</c:v>
                </c:pt>
                <c:pt idx="17843">
                  <c:v>257.41744490000002</c:v>
                </c:pt>
                <c:pt idx="17844">
                  <c:v>257.42905760000002</c:v>
                </c:pt>
                <c:pt idx="17845">
                  <c:v>257.50111399999997</c:v>
                </c:pt>
                <c:pt idx="17846">
                  <c:v>257.69644319999998</c:v>
                </c:pt>
                <c:pt idx="17847">
                  <c:v>257.75332090000001</c:v>
                </c:pt>
                <c:pt idx="17848">
                  <c:v>257.6483422</c:v>
                </c:pt>
                <c:pt idx="17849">
                  <c:v>257.35988930000002</c:v>
                </c:pt>
                <c:pt idx="17850">
                  <c:v>257.44536529999999</c:v>
                </c:pt>
                <c:pt idx="17851">
                  <c:v>257.55078480000003</c:v>
                </c:pt>
                <c:pt idx="17852">
                  <c:v>257.6393716</c:v>
                </c:pt>
                <c:pt idx="17853">
                  <c:v>257.72497680000004</c:v>
                </c:pt>
                <c:pt idx="17854">
                  <c:v>257.56986710000001</c:v>
                </c:pt>
                <c:pt idx="17855">
                  <c:v>257.36135589999998</c:v>
                </c:pt>
                <c:pt idx="17856">
                  <c:v>257.59182809999999</c:v>
                </c:pt>
                <c:pt idx="17857">
                  <c:v>257.59214659999998</c:v>
                </c:pt>
                <c:pt idx="17858">
                  <c:v>257.65505139999999</c:v>
                </c:pt>
                <c:pt idx="17859">
                  <c:v>257.6930246</c:v>
                </c:pt>
                <c:pt idx="17860">
                  <c:v>257.65549780000003</c:v>
                </c:pt>
                <c:pt idx="17861">
                  <c:v>257.64927599999999</c:v>
                </c:pt>
                <c:pt idx="17862">
                  <c:v>257.48801550000002</c:v>
                </c:pt>
                <c:pt idx="17863">
                  <c:v>257.53390669999999</c:v>
                </c:pt>
                <c:pt idx="17864">
                  <c:v>257.69834950000001</c:v>
                </c:pt>
                <c:pt idx="17865">
                  <c:v>257.66099270000001</c:v>
                </c:pt>
                <c:pt idx="17866">
                  <c:v>257.79533800000002</c:v>
                </c:pt>
                <c:pt idx="17867">
                  <c:v>257.69844169999999</c:v>
                </c:pt>
                <c:pt idx="17868">
                  <c:v>257.59487899999999</c:v>
                </c:pt>
                <c:pt idx="17869">
                  <c:v>257.80117740000003</c:v>
                </c:pt>
                <c:pt idx="17870">
                  <c:v>257.61784749999998</c:v>
                </c:pt>
                <c:pt idx="17871">
                  <c:v>257.47012360000002</c:v>
                </c:pt>
                <c:pt idx="17872">
                  <c:v>257.52583519999996</c:v>
                </c:pt>
                <c:pt idx="17873">
                  <c:v>257.48423359999998</c:v>
                </c:pt>
                <c:pt idx="17874">
                  <c:v>257.34702479999999</c:v>
                </c:pt>
                <c:pt idx="17875">
                  <c:v>257.35206340000002</c:v>
                </c:pt>
                <c:pt idx="17876">
                  <c:v>257.48977940000003</c:v>
                </c:pt>
                <c:pt idx="17877">
                  <c:v>257.4246708</c:v>
                </c:pt>
                <c:pt idx="17878">
                  <c:v>257.69788940000001</c:v>
                </c:pt>
                <c:pt idx="17879">
                  <c:v>257.69499339999999</c:v>
                </c:pt>
                <c:pt idx="17880">
                  <c:v>257.81233980000002</c:v>
                </c:pt>
                <c:pt idx="17881">
                  <c:v>257.97313109999999</c:v>
                </c:pt>
                <c:pt idx="17882">
                  <c:v>257.59991330000003</c:v>
                </c:pt>
                <c:pt idx="17883">
                  <c:v>257.68314700000002</c:v>
                </c:pt>
                <c:pt idx="17884">
                  <c:v>257.7630188</c:v>
                </c:pt>
                <c:pt idx="17885">
                  <c:v>257.56968969999997</c:v>
                </c:pt>
                <c:pt idx="17886">
                  <c:v>257.91087529999999</c:v>
                </c:pt>
                <c:pt idx="17887">
                  <c:v>257.69680449999998</c:v>
                </c:pt>
                <c:pt idx="17888">
                  <c:v>257.69539270000001</c:v>
                </c:pt>
                <c:pt idx="17889">
                  <c:v>257.94405319999998</c:v>
                </c:pt>
                <c:pt idx="17890">
                  <c:v>257.93163820000001</c:v>
                </c:pt>
                <c:pt idx="17891">
                  <c:v>257.9821336</c:v>
                </c:pt>
                <c:pt idx="17892">
                  <c:v>257.80867380000001</c:v>
                </c:pt>
                <c:pt idx="17893">
                  <c:v>257.64382109999997</c:v>
                </c:pt>
                <c:pt idx="17894">
                  <c:v>257.73323699999997</c:v>
                </c:pt>
                <c:pt idx="17895">
                  <c:v>257.6516403</c:v>
                </c:pt>
                <c:pt idx="17896">
                  <c:v>257.66805930000004</c:v>
                </c:pt>
                <c:pt idx="17897">
                  <c:v>257.50126990000001</c:v>
                </c:pt>
                <c:pt idx="17898">
                  <c:v>257.51373000000001</c:v>
                </c:pt>
                <c:pt idx="17899">
                  <c:v>257.71847689999998</c:v>
                </c:pt>
                <c:pt idx="17900">
                  <c:v>257.67507410000002</c:v>
                </c:pt>
                <c:pt idx="17901">
                  <c:v>257.5314161</c:v>
                </c:pt>
                <c:pt idx="17902">
                  <c:v>257.39501369999999</c:v>
                </c:pt>
                <c:pt idx="17903">
                  <c:v>257.62808619999998</c:v>
                </c:pt>
                <c:pt idx="17904">
                  <c:v>257.43635240000003</c:v>
                </c:pt>
                <c:pt idx="17905">
                  <c:v>257.37405150000001</c:v>
                </c:pt>
                <c:pt idx="17906">
                  <c:v>257.56505920000001</c:v>
                </c:pt>
                <c:pt idx="17907">
                  <c:v>257.60419949999999</c:v>
                </c:pt>
                <c:pt idx="17908">
                  <c:v>257.42046479999999</c:v>
                </c:pt>
                <c:pt idx="17909">
                  <c:v>257.49090540000003</c:v>
                </c:pt>
                <c:pt idx="17910">
                  <c:v>257.41133209999998</c:v>
                </c:pt>
                <c:pt idx="17911">
                  <c:v>257.29308700000001</c:v>
                </c:pt>
                <c:pt idx="17912">
                  <c:v>257.57226750000001</c:v>
                </c:pt>
                <c:pt idx="17913">
                  <c:v>257.760379</c:v>
                </c:pt>
                <c:pt idx="17914">
                  <c:v>257.58819060000002</c:v>
                </c:pt>
                <c:pt idx="17915">
                  <c:v>257.38011879999999</c:v>
                </c:pt>
                <c:pt idx="17916">
                  <c:v>257.49914130000002</c:v>
                </c:pt>
                <c:pt idx="17917">
                  <c:v>257.64555810000002</c:v>
                </c:pt>
                <c:pt idx="17918">
                  <c:v>257.42277330000002</c:v>
                </c:pt>
                <c:pt idx="17919">
                  <c:v>257.12090390000003</c:v>
                </c:pt>
                <c:pt idx="17920">
                  <c:v>257.13142579999999</c:v>
                </c:pt>
                <c:pt idx="17921">
                  <c:v>257.2416733</c:v>
                </c:pt>
                <c:pt idx="17922">
                  <c:v>257.29056359999998</c:v>
                </c:pt>
                <c:pt idx="17923">
                  <c:v>257.27248859999997</c:v>
                </c:pt>
                <c:pt idx="17924">
                  <c:v>257.18726880000003</c:v>
                </c:pt>
                <c:pt idx="17925">
                  <c:v>257.30098670000001</c:v>
                </c:pt>
                <c:pt idx="17926">
                  <c:v>257.43247940000003</c:v>
                </c:pt>
                <c:pt idx="17927">
                  <c:v>257.4647046</c:v>
                </c:pt>
                <c:pt idx="17928">
                  <c:v>257.35692949999998</c:v>
                </c:pt>
                <c:pt idx="17929">
                  <c:v>257.60294640000001</c:v>
                </c:pt>
                <c:pt idx="17930">
                  <c:v>257.69482110000001</c:v>
                </c:pt>
                <c:pt idx="17931">
                  <c:v>257.51958459999997</c:v>
                </c:pt>
                <c:pt idx="17932">
                  <c:v>257.5454785</c:v>
                </c:pt>
                <c:pt idx="17933">
                  <c:v>257.36161349999998</c:v>
                </c:pt>
                <c:pt idx="17934">
                  <c:v>257.60601150000002</c:v>
                </c:pt>
                <c:pt idx="17935">
                  <c:v>257.47526429999999</c:v>
                </c:pt>
                <c:pt idx="17936">
                  <c:v>257.60868840000001</c:v>
                </c:pt>
                <c:pt idx="17937">
                  <c:v>257.6451793</c:v>
                </c:pt>
                <c:pt idx="17938">
                  <c:v>257.49319819999999</c:v>
                </c:pt>
                <c:pt idx="17939">
                  <c:v>257.54316829999999</c:v>
                </c:pt>
                <c:pt idx="17940">
                  <c:v>257.70143109999998</c:v>
                </c:pt>
                <c:pt idx="17941">
                  <c:v>257.74390740000001</c:v>
                </c:pt>
                <c:pt idx="17942">
                  <c:v>257.70536970000001</c:v>
                </c:pt>
                <c:pt idx="17943">
                  <c:v>258.21581480000003</c:v>
                </c:pt>
                <c:pt idx="17944">
                  <c:v>258.10810280000004</c:v>
                </c:pt>
                <c:pt idx="17945">
                  <c:v>257.97663390000002</c:v>
                </c:pt>
                <c:pt idx="17946">
                  <c:v>258.18120709999999</c:v>
                </c:pt>
                <c:pt idx="17947">
                  <c:v>258.17342580000002</c:v>
                </c:pt>
                <c:pt idx="17948">
                  <c:v>257.81213580000002</c:v>
                </c:pt>
                <c:pt idx="17949">
                  <c:v>257.79610000000002</c:v>
                </c:pt>
                <c:pt idx="17950">
                  <c:v>257.64241399999997</c:v>
                </c:pt>
                <c:pt idx="17951">
                  <c:v>257.7396291</c:v>
                </c:pt>
                <c:pt idx="17952">
                  <c:v>257.67601000000002</c:v>
                </c:pt>
                <c:pt idx="17953">
                  <c:v>257.7217751</c:v>
                </c:pt>
                <c:pt idx="17954">
                  <c:v>257.56596139999999</c:v>
                </c:pt>
                <c:pt idx="17955">
                  <c:v>257.66638419999998</c:v>
                </c:pt>
                <c:pt idx="17956">
                  <c:v>257.86275990000001</c:v>
                </c:pt>
                <c:pt idx="17957">
                  <c:v>257.62150500000001</c:v>
                </c:pt>
                <c:pt idx="17958">
                  <c:v>257.71776290000003</c:v>
                </c:pt>
                <c:pt idx="17959">
                  <c:v>257.77287999999999</c:v>
                </c:pt>
                <c:pt idx="17960">
                  <c:v>257.96232959999998</c:v>
                </c:pt>
                <c:pt idx="17961">
                  <c:v>257.95147759999998</c:v>
                </c:pt>
                <c:pt idx="17962">
                  <c:v>257.66258260000001</c:v>
                </c:pt>
                <c:pt idx="17963">
                  <c:v>257.68961309999997</c:v>
                </c:pt>
                <c:pt idx="17964">
                  <c:v>257.5949349</c:v>
                </c:pt>
                <c:pt idx="17965">
                  <c:v>257.4845631</c:v>
                </c:pt>
                <c:pt idx="17966">
                  <c:v>257.65315399999997</c:v>
                </c:pt>
                <c:pt idx="17967">
                  <c:v>257.4987964</c:v>
                </c:pt>
                <c:pt idx="17968">
                  <c:v>257.2144442</c:v>
                </c:pt>
                <c:pt idx="17969">
                  <c:v>257.28830019999998</c:v>
                </c:pt>
                <c:pt idx="17970">
                  <c:v>257.46330540000002</c:v>
                </c:pt>
                <c:pt idx="17971">
                  <c:v>257.23583209999998</c:v>
                </c:pt>
                <c:pt idx="17972">
                  <c:v>257.1038302</c:v>
                </c:pt>
                <c:pt idx="17973">
                  <c:v>257.29704369999996</c:v>
                </c:pt>
                <c:pt idx="17974">
                  <c:v>257.1872103</c:v>
                </c:pt>
                <c:pt idx="17975">
                  <c:v>257.40335959999999</c:v>
                </c:pt>
                <c:pt idx="17976">
                  <c:v>257.51159100000001</c:v>
                </c:pt>
                <c:pt idx="17977">
                  <c:v>257.57452740000002</c:v>
                </c:pt>
                <c:pt idx="17978">
                  <c:v>257.42707050000001</c:v>
                </c:pt>
                <c:pt idx="17979">
                  <c:v>257.44996330000004</c:v>
                </c:pt>
                <c:pt idx="17980">
                  <c:v>257.44912319999997</c:v>
                </c:pt>
                <c:pt idx="17981">
                  <c:v>257.81302699999998</c:v>
                </c:pt>
                <c:pt idx="17982">
                  <c:v>257.64795430000004</c:v>
                </c:pt>
                <c:pt idx="17983">
                  <c:v>257.6819046</c:v>
                </c:pt>
                <c:pt idx="17984">
                  <c:v>257.55077360000001</c:v>
                </c:pt>
                <c:pt idx="17985">
                  <c:v>257.70153069999998</c:v>
                </c:pt>
                <c:pt idx="17986">
                  <c:v>257.6959281</c:v>
                </c:pt>
                <c:pt idx="17987">
                  <c:v>257.38562580000001</c:v>
                </c:pt>
                <c:pt idx="17988">
                  <c:v>257.59592459999999</c:v>
                </c:pt>
                <c:pt idx="17989">
                  <c:v>257.28232780000002</c:v>
                </c:pt>
                <c:pt idx="17990">
                  <c:v>257.45448569999996</c:v>
                </c:pt>
                <c:pt idx="17991">
                  <c:v>257.42630580000002</c:v>
                </c:pt>
                <c:pt idx="17992">
                  <c:v>257.39622220000001</c:v>
                </c:pt>
                <c:pt idx="17993">
                  <c:v>257.48891759999998</c:v>
                </c:pt>
                <c:pt idx="17994">
                  <c:v>257.4094867</c:v>
                </c:pt>
                <c:pt idx="17995">
                  <c:v>257.38516099999998</c:v>
                </c:pt>
                <c:pt idx="17996">
                  <c:v>257.28707930000002</c:v>
                </c:pt>
                <c:pt idx="17997">
                  <c:v>257.45416790000002</c:v>
                </c:pt>
                <c:pt idx="17998">
                  <c:v>257.34706369999998</c:v>
                </c:pt>
                <c:pt idx="17999">
                  <c:v>257.41480389999998</c:v>
                </c:pt>
                <c:pt idx="18000">
                  <c:v>257.38945610000002</c:v>
                </c:pt>
                <c:pt idx="18001">
                  <c:v>257.4935969</c:v>
                </c:pt>
                <c:pt idx="18002">
                  <c:v>257.38978659999998</c:v>
                </c:pt>
                <c:pt idx="18003">
                  <c:v>257.50100140000001</c:v>
                </c:pt>
                <c:pt idx="18004">
                  <c:v>257.34839909999999</c:v>
                </c:pt>
                <c:pt idx="18005">
                  <c:v>257.36148939999998</c:v>
                </c:pt>
                <c:pt idx="18006">
                  <c:v>257.4558189</c:v>
                </c:pt>
                <c:pt idx="18007">
                  <c:v>257.82687519999996</c:v>
                </c:pt>
                <c:pt idx="18008">
                  <c:v>257.67894899999999</c:v>
                </c:pt>
                <c:pt idx="18009">
                  <c:v>257.63330990000003</c:v>
                </c:pt>
                <c:pt idx="18010">
                  <c:v>257.48919940000002</c:v>
                </c:pt>
                <c:pt idx="18011">
                  <c:v>257.62754339999998</c:v>
                </c:pt>
                <c:pt idx="18012">
                  <c:v>257.53508310000001</c:v>
                </c:pt>
                <c:pt idx="18013">
                  <c:v>257.38839830000001</c:v>
                </c:pt>
                <c:pt idx="18014">
                  <c:v>257.45148449999999</c:v>
                </c:pt>
                <c:pt idx="18015">
                  <c:v>257.51563859999999</c:v>
                </c:pt>
                <c:pt idx="18016">
                  <c:v>257.53574459999999</c:v>
                </c:pt>
                <c:pt idx="18017">
                  <c:v>257.41428630000001</c:v>
                </c:pt>
                <c:pt idx="18018">
                  <c:v>257.49120790000001</c:v>
                </c:pt>
                <c:pt idx="18019">
                  <c:v>257.38816280000003</c:v>
                </c:pt>
                <c:pt idx="18020">
                  <c:v>257.3323628</c:v>
                </c:pt>
                <c:pt idx="18021">
                  <c:v>257.45340780000004</c:v>
                </c:pt>
                <c:pt idx="18022">
                  <c:v>257.23716519999999</c:v>
                </c:pt>
                <c:pt idx="18023">
                  <c:v>257.18601430000001</c:v>
                </c:pt>
                <c:pt idx="18024">
                  <c:v>257.46739209999998</c:v>
                </c:pt>
                <c:pt idx="18025">
                  <c:v>257.60224319999998</c:v>
                </c:pt>
                <c:pt idx="18026">
                  <c:v>257.7950606</c:v>
                </c:pt>
                <c:pt idx="18027">
                  <c:v>257.81712830000004</c:v>
                </c:pt>
                <c:pt idx="18028">
                  <c:v>257.49222069999996</c:v>
                </c:pt>
                <c:pt idx="18029">
                  <c:v>257.45803710000001</c:v>
                </c:pt>
                <c:pt idx="18030">
                  <c:v>257.37120780000004</c:v>
                </c:pt>
                <c:pt idx="18031">
                  <c:v>257.50768890000001</c:v>
                </c:pt>
                <c:pt idx="18032">
                  <c:v>257.34322359999999</c:v>
                </c:pt>
                <c:pt idx="18033">
                  <c:v>257.3299475</c:v>
                </c:pt>
                <c:pt idx="18034">
                  <c:v>257.37031339999999</c:v>
                </c:pt>
                <c:pt idx="18035">
                  <c:v>257.50009410000001</c:v>
                </c:pt>
                <c:pt idx="18036">
                  <c:v>257.35763009999999</c:v>
                </c:pt>
                <c:pt idx="18037">
                  <c:v>257.2604728</c:v>
                </c:pt>
                <c:pt idx="18038">
                  <c:v>257.21899209999998</c:v>
                </c:pt>
                <c:pt idx="18039">
                  <c:v>257.5786493</c:v>
                </c:pt>
                <c:pt idx="18040">
                  <c:v>257.1786682</c:v>
                </c:pt>
                <c:pt idx="18041">
                  <c:v>257.24946699999998</c:v>
                </c:pt>
                <c:pt idx="18042">
                  <c:v>257.2418763</c:v>
                </c:pt>
                <c:pt idx="18043">
                  <c:v>257.3067418</c:v>
                </c:pt>
                <c:pt idx="18044">
                  <c:v>257.45549449999999</c:v>
                </c:pt>
                <c:pt idx="18045">
                  <c:v>257.48287169999998</c:v>
                </c:pt>
                <c:pt idx="18046">
                  <c:v>257.462988</c:v>
                </c:pt>
                <c:pt idx="18047">
                  <c:v>257.40311459999998</c:v>
                </c:pt>
                <c:pt idx="18048">
                  <c:v>257.12392060000002</c:v>
                </c:pt>
                <c:pt idx="18049">
                  <c:v>257.05679420000001</c:v>
                </c:pt>
                <c:pt idx="18050">
                  <c:v>257.33175060000002</c:v>
                </c:pt>
                <c:pt idx="18051">
                  <c:v>256.95449780000001</c:v>
                </c:pt>
                <c:pt idx="18052">
                  <c:v>256.94796059999999</c:v>
                </c:pt>
                <c:pt idx="18053">
                  <c:v>256.9928529</c:v>
                </c:pt>
                <c:pt idx="18054">
                  <c:v>257.21466909999998</c:v>
                </c:pt>
                <c:pt idx="18055">
                  <c:v>257.17723699999999</c:v>
                </c:pt>
                <c:pt idx="18056">
                  <c:v>257.36885130000002</c:v>
                </c:pt>
                <c:pt idx="18057">
                  <c:v>257.53586910000001</c:v>
                </c:pt>
                <c:pt idx="18058">
                  <c:v>257.48034740000003</c:v>
                </c:pt>
                <c:pt idx="18059">
                  <c:v>257.12139480000002</c:v>
                </c:pt>
                <c:pt idx="18060">
                  <c:v>257.32373899999999</c:v>
                </c:pt>
                <c:pt idx="18061">
                  <c:v>257.32330300000001</c:v>
                </c:pt>
                <c:pt idx="18062">
                  <c:v>257.37889490000003</c:v>
                </c:pt>
                <c:pt idx="18063">
                  <c:v>257.35915060000002</c:v>
                </c:pt>
                <c:pt idx="18064">
                  <c:v>257.14589990000002</c:v>
                </c:pt>
                <c:pt idx="18065">
                  <c:v>257.41619159999999</c:v>
                </c:pt>
                <c:pt idx="18066">
                  <c:v>257.5686225</c:v>
                </c:pt>
                <c:pt idx="18067">
                  <c:v>257.5588932</c:v>
                </c:pt>
                <c:pt idx="18068">
                  <c:v>257.6847942</c:v>
                </c:pt>
                <c:pt idx="18069">
                  <c:v>257.5375621</c:v>
                </c:pt>
                <c:pt idx="18070">
                  <c:v>257.54816849999997</c:v>
                </c:pt>
                <c:pt idx="18071">
                  <c:v>257.70568370000001</c:v>
                </c:pt>
                <c:pt idx="18072">
                  <c:v>257.54064490000002</c:v>
                </c:pt>
                <c:pt idx="18073">
                  <c:v>257.72839340000002</c:v>
                </c:pt>
                <c:pt idx="18074">
                  <c:v>257.73179199999998</c:v>
                </c:pt>
                <c:pt idx="18075">
                  <c:v>257.89893549999999</c:v>
                </c:pt>
                <c:pt idx="18076">
                  <c:v>257.72539640000002</c:v>
                </c:pt>
                <c:pt idx="18077">
                  <c:v>257.56501969999999</c:v>
                </c:pt>
                <c:pt idx="18078">
                  <c:v>257.4565149</c:v>
                </c:pt>
                <c:pt idx="18079">
                  <c:v>257.3997723</c:v>
                </c:pt>
                <c:pt idx="18080">
                  <c:v>257.39180619999996</c:v>
                </c:pt>
                <c:pt idx="18081">
                  <c:v>257.50650860000002</c:v>
                </c:pt>
                <c:pt idx="18082">
                  <c:v>257.56503409999999</c:v>
                </c:pt>
                <c:pt idx="18083">
                  <c:v>257.58285510000002</c:v>
                </c:pt>
                <c:pt idx="18084">
                  <c:v>257.60121029999999</c:v>
                </c:pt>
                <c:pt idx="18085">
                  <c:v>257.81167110000001</c:v>
                </c:pt>
                <c:pt idx="18086">
                  <c:v>257.41583580000002</c:v>
                </c:pt>
                <c:pt idx="18087">
                  <c:v>257.39242430000002</c:v>
                </c:pt>
                <c:pt idx="18088">
                  <c:v>257.57660399999997</c:v>
                </c:pt>
                <c:pt idx="18089">
                  <c:v>257.40411349999999</c:v>
                </c:pt>
                <c:pt idx="18090">
                  <c:v>257.40906530000001</c:v>
                </c:pt>
                <c:pt idx="18091">
                  <c:v>257.33080159999997</c:v>
                </c:pt>
                <c:pt idx="18092">
                  <c:v>257.50793190000002</c:v>
                </c:pt>
                <c:pt idx="18093">
                  <c:v>257.61909980000001</c:v>
                </c:pt>
                <c:pt idx="18094">
                  <c:v>257.61619330000002</c:v>
                </c:pt>
                <c:pt idx="18095">
                  <c:v>257.7740852</c:v>
                </c:pt>
                <c:pt idx="18096">
                  <c:v>257.56034160000002</c:v>
                </c:pt>
                <c:pt idx="18097">
                  <c:v>257.51047130000001</c:v>
                </c:pt>
                <c:pt idx="18098">
                  <c:v>257.32879200000002</c:v>
                </c:pt>
                <c:pt idx="18099">
                  <c:v>257.31996759999998</c:v>
                </c:pt>
                <c:pt idx="18100">
                  <c:v>257.4915714</c:v>
                </c:pt>
                <c:pt idx="18101">
                  <c:v>257.69212590000001</c:v>
                </c:pt>
                <c:pt idx="18102">
                  <c:v>257.34481110000002</c:v>
                </c:pt>
                <c:pt idx="18103">
                  <c:v>257.44417040000002</c:v>
                </c:pt>
                <c:pt idx="18104">
                  <c:v>257.48005619999998</c:v>
                </c:pt>
                <c:pt idx="18105">
                  <c:v>257.70555250000001</c:v>
                </c:pt>
                <c:pt idx="18106">
                  <c:v>257.89181539999998</c:v>
                </c:pt>
                <c:pt idx="18107">
                  <c:v>257.64211449999999</c:v>
                </c:pt>
                <c:pt idx="18108">
                  <c:v>257.69365479999999</c:v>
                </c:pt>
                <c:pt idx="18109">
                  <c:v>257.2903594</c:v>
                </c:pt>
                <c:pt idx="18110">
                  <c:v>257.32258150000001</c:v>
                </c:pt>
                <c:pt idx="18111">
                  <c:v>257.30347310000002</c:v>
                </c:pt>
                <c:pt idx="18112">
                  <c:v>257.4417267</c:v>
                </c:pt>
                <c:pt idx="18113">
                  <c:v>257.64638230000003</c:v>
                </c:pt>
                <c:pt idx="18114">
                  <c:v>257.37135969999997</c:v>
                </c:pt>
                <c:pt idx="18115">
                  <c:v>257.50601419999998</c:v>
                </c:pt>
                <c:pt idx="18116">
                  <c:v>257.49649790000001</c:v>
                </c:pt>
                <c:pt idx="18117">
                  <c:v>257.2565439</c:v>
                </c:pt>
                <c:pt idx="18118">
                  <c:v>257.6016454</c:v>
                </c:pt>
                <c:pt idx="18119">
                  <c:v>257.65606230000003</c:v>
                </c:pt>
                <c:pt idx="18120">
                  <c:v>257.40027780000003</c:v>
                </c:pt>
                <c:pt idx="18121">
                  <c:v>257.57433959999997</c:v>
                </c:pt>
                <c:pt idx="18122">
                  <c:v>257.6650477</c:v>
                </c:pt>
                <c:pt idx="18123">
                  <c:v>257.67722850000001</c:v>
                </c:pt>
                <c:pt idx="18124">
                  <c:v>257.77947740000002</c:v>
                </c:pt>
                <c:pt idx="18125">
                  <c:v>257.53308559999999</c:v>
                </c:pt>
                <c:pt idx="18126">
                  <c:v>257.48667760000001</c:v>
                </c:pt>
                <c:pt idx="18127">
                  <c:v>257.4021826</c:v>
                </c:pt>
                <c:pt idx="18128">
                  <c:v>257.31575459999999</c:v>
                </c:pt>
                <c:pt idx="18129">
                  <c:v>257.45288069999998</c:v>
                </c:pt>
                <c:pt idx="18130">
                  <c:v>257.7456924</c:v>
                </c:pt>
                <c:pt idx="18131">
                  <c:v>257.87877509999998</c:v>
                </c:pt>
                <c:pt idx="18132">
                  <c:v>257.88331919999996</c:v>
                </c:pt>
                <c:pt idx="18133">
                  <c:v>257.6795328</c:v>
                </c:pt>
                <c:pt idx="18134">
                  <c:v>257.51691849999997</c:v>
                </c:pt>
                <c:pt idx="18135">
                  <c:v>257.60047370000001</c:v>
                </c:pt>
                <c:pt idx="18136">
                  <c:v>257.67058320000001</c:v>
                </c:pt>
                <c:pt idx="18137">
                  <c:v>257.70718749999997</c:v>
                </c:pt>
                <c:pt idx="18138">
                  <c:v>257.6219438</c:v>
                </c:pt>
                <c:pt idx="18139">
                  <c:v>257.2701758</c:v>
                </c:pt>
                <c:pt idx="18140">
                  <c:v>257.66848190000002</c:v>
                </c:pt>
                <c:pt idx="18141">
                  <c:v>257.45682260000001</c:v>
                </c:pt>
                <c:pt idx="18142">
                  <c:v>257.40574149999998</c:v>
                </c:pt>
                <c:pt idx="18143">
                  <c:v>257.38851360000001</c:v>
                </c:pt>
                <c:pt idx="18144">
                  <c:v>257.66658969999997</c:v>
                </c:pt>
                <c:pt idx="18145">
                  <c:v>257.7147827</c:v>
                </c:pt>
                <c:pt idx="18146">
                  <c:v>257.63897330000003</c:v>
                </c:pt>
                <c:pt idx="18147">
                  <c:v>257.54484330000003</c:v>
                </c:pt>
                <c:pt idx="18148">
                  <c:v>257.6572592</c:v>
                </c:pt>
                <c:pt idx="18149">
                  <c:v>257.6810954</c:v>
                </c:pt>
                <c:pt idx="18150">
                  <c:v>257.5264646</c:v>
                </c:pt>
                <c:pt idx="18151">
                  <c:v>257.84497399999998</c:v>
                </c:pt>
                <c:pt idx="18152">
                  <c:v>257.91199</c:v>
                </c:pt>
                <c:pt idx="18153">
                  <c:v>257.7446104</c:v>
                </c:pt>
                <c:pt idx="18154">
                  <c:v>257.85048340000003</c:v>
                </c:pt>
                <c:pt idx="18155">
                  <c:v>257.37767450000001</c:v>
                </c:pt>
                <c:pt idx="18156">
                  <c:v>257.41391290000001</c:v>
                </c:pt>
                <c:pt idx="18157">
                  <c:v>257.63456100000002</c:v>
                </c:pt>
                <c:pt idx="18158">
                  <c:v>257.59820080000003</c:v>
                </c:pt>
                <c:pt idx="18159">
                  <c:v>257.65354050000002</c:v>
                </c:pt>
                <c:pt idx="18160">
                  <c:v>257.88326039999998</c:v>
                </c:pt>
                <c:pt idx="18161">
                  <c:v>257.57467530000002</c:v>
                </c:pt>
                <c:pt idx="18162">
                  <c:v>257.48510419999997</c:v>
                </c:pt>
                <c:pt idx="18163">
                  <c:v>257.71382169999998</c:v>
                </c:pt>
                <c:pt idx="18164">
                  <c:v>257.58819579999999</c:v>
                </c:pt>
                <c:pt idx="18165">
                  <c:v>257.4450468</c:v>
                </c:pt>
                <c:pt idx="18166">
                  <c:v>257.61208569999997</c:v>
                </c:pt>
                <c:pt idx="18167">
                  <c:v>257.57421260000001</c:v>
                </c:pt>
                <c:pt idx="18168">
                  <c:v>257.0295069</c:v>
                </c:pt>
                <c:pt idx="18169">
                  <c:v>257.16401430000002</c:v>
                </c:pt>
                <c:pt idx="18170">
                  <c:v>257.18062530000003</c:v>
                </c:pt>
                <c:pt idx="18171">
                  <c:v>257.37996809999999</c:v>
                </c:pt>
                <c:pt idx="18172">
                  <c:v>257.40298580000001</c:v>
                </c:pt>
                <c:pt idx="18173">
                  <c:v>257.30598129999998</c:v>
                </c:pt>
                <c:pt idx="18174">
                  <c:v>257.19766830000003</c:v>
                </c:pt>
                <c:pt idx="18175">
                  <c:v>257.56643530000002</c:v>
                </c:pt>
                <c:pt idx="18176">
                  <c:v>257.28325080000002</c:v>
                </c:pt>
                <c:pt idx="18177">
                  <c:v>257.19699789999999</c:v>
                </c:pt>
                <c:pt idx="18178">
                  <c:v>257.41193630000004</c:v>
                </c:pt>
                <c:pt idx="18179">
                  <c:v>257.37572080000001</c:v>
                </c:pt>
                <c:pt idx="18180">
                  <c:v>257.46125929999999</c:v>
                </c:pt>
                <c:pt idx="18181">
                  <c:v>257.28759359999998</c:v>
                </c:pt>
                <c:pt idx="18182">
                  <c:v>257.21978319999999</c:v>
                </c:pt>
                <c:pt idx="18183">
                  <c:v>257.2917147</c:v>
                </c:pt>
                <c:pt idx="18184">
                  <c:v>257.13603940000002</c:v>
                </c:pt>
                <c:pt idx="18185">
                  <c:v>257.27963779999999</c:v>
                </c:pt>
                <c:pt idx="18186">
                  <c:v>257.17811540000002</c:v>
                </c:pt>
                <c:pt idx="18187">
                  <c:v>257.10728</c:v>
                </c:pt>
                <c:pt idx="18188">
                  <c:v>257.23424499999999</c:v>
                </c:pt>
                <c:pt idx="18189">
                  <c:v>257.21392209999999</c:v>
                </c:pt>
                <c:pt idx="18190">
                  <c:v>257.16619830000002</c:v>
                </c:pt>
                <c:pt idx="18191">
                  <c:v>257.15982689999998</c:v>
                </c:pt>
                <c:pt idx="18192">
                  <c:v>256.91426509999997</c:v>
                </c:pt>
                <c:pt idx="18193">
                  <c:v>257.03521290000003</c:v>
                </c:pt>
                <c:pt idx="18194">
                  <c:v>257.17277869999998</c:v>
                </c:pt>
                <c:pt idx="18195">
                  <c:v>256.95557969999999</c:v>
                </c:pt>
                <c:pt idx="18196">
                  <c:v>257.22172009999997</c:v>
                </c:pt>
                <c:pt idx="18197">
                  <c:v>257.06453579999999</c:v>
                </c:pt>
                <c:pt idx="18198">
                  <c:v>257.2739527</c:v>
                </c:pt>
                <c:pt idx="18199">
                  <c:v>256.91678580000001</c:v>
                </c:pt>
                <c:pt idx="18200">
                  <c:v>257.03596809999999</c:v>
                </c:pt>
                <c:pt idx="18201">
                  <c:v>257.15433940000003</c:v>
                </c:pt>
                <c:pt idx="18202">
                  <c:v>257.07009469999997</c:v>
                </c:pt>
                <c:pt idx="18203">
                  <c:v>257.01331140000002</c:v>
                </c:pt>
                <c:pt idx="18204">
                  <c:v>257.2652124</c:v>
                </c:pt>
                <c:pt idx="18205">
                  <c:v>257.18649319999997</c:v>
                </c:pt>
                <c:pt idx="18206">
                  <c:v>257.09174910000002</c:v>
                </c:pt>
                <c:pt idx="18207">
                  <c:v>257.25827889999999</c:v>
                </c:pt>
                <c:pt idx="18208">
                  <c:v>257.37787280000003</c:v>
                </c:pt>
                <c:pt idx="18209">
                  <c:v>257.41261959999997</c:v>
                </c:pt>
                <c:pt idx="18210">
                  <c:v>257.35446999999999</c:v>
                </c:pt>
                <c:pt idx="18211">
                  <c:v>257.37331340000003</c:v>
                </c:pt>
                <c:pt idx="18212">
                  <c:v>257.5716559</c:v>
                </c:pt>
                <c:pt idx="18213">
                  <c:v>257.43243799999999</c:v>
                </c:pt>
                <c:pt idx="18214">
                  <c:v>257.6443754</c:v>
                </c:pt>
                <c:pt idx="18215">
                  <c:v>257.85887330000003</c:v>
                </c:pt>
                <c:pt idx="18216">
                  <c:v>257.42694240000003</c:v>
                </c:pt>
                <c:pt idx="18217">
                  <c:v>257.4505264</c:v>
                </c:pt>
                <c:pt idx="18218">
                  <c:v>257.24893659999998</c:v>
                </c:pt>
                <c:pt idx="18219">
                  <c:v>257.44364910000002</c:v>
                </c:pt>
                <c:pt idx="18220">
                  <c:v>257.41663560000001</c:v>
                </c:pt>
                <c:pt idx="18221">
                  <c:v>257.31635130000001</c:v>
                </c:pt>
                <c:pt idx="18222">
                  <c:v>257.20753309999998</c:v>
                </c:pt>
                <c:pt idx="18223">
                  <c:v>257.16700450000002</c:v>
                </c:pt>
                <c:pt idx="18224">
                  <c:v>257.50504289999998</c:v>
                </c:pt>
                <c:pt idx="18225">
                  <c:v>257.12311310000001</c:v>
                </c:pt>
                <c:pt idx="18226">
                  <c:v>257.22198059999999</c:v>
                </c:pt>
                <c:pt idx="18227">
                  <c:v>257.4661638</c:v>
                </c:pt>
                <c:pt idx="18228">
                  <c:v>257.3653147</c:v>
                </c:pt>
                <c:pt idx="18229">
                  <c:v>257.26240910000001</c:v>
                </c:pt>
                <c:pt idx="18230">
                  <c:v>257.43941430000001</c:v>
                </c:pt>
                <c:pt idx="18231">
                  <c:v>257.26978159999999</c:v>
                </c:pt>
                <c:pt idx="18232">
                  <c:v>257.1810418</c:v>
                </c:pt>
                <c:pt idx="18233">
                  <c:v>257.33776089999998</c:v>
                </c:pt>
                <c:pt idx="18234">
                  <c:v>257.4202411</c:v>
                </c:pt>
                <c:pt idx="18235">
                  <c:v>257.31794719999999</c:v>
                </c:pt>
                <c:pt idx="18236">
                  <c:v>257.2004546</c:v>
                </c:pt>
                <c:pt idx="18237">
                  <c:v>257.15983899999998</c:v>
                </c:pt>
                <c:pt idx="18238">
                  <c:v>257.14754319999997</c:v>
                </c:pt>
                <c:pt idx="18239">
                  <c:v>257.23446560000002</c:v>
                </c:pt>
                <c:pt idx="18240">
                  <c:v>257.36216459999997</c:v>
                </c:pt>
                <c:pt idx="18241">
                  <c:v>257.19531690000002</c:v>
                </c:pt>
                <c:pt idx="18242">
                  <c:v>257.25273229999999</c:v>
                </c:pt>
                <c:pt idx="18243">
                  <c:v>257.27543759999998</c:v>
                </c:pt>
                <c:pt idx="18244">
                  <c:v>257.12833569999998</c:v>
                </c:pt>
                <c:pt idx="18245">
                  <c:v>257.33171659999999</c:v>
                </c:pt>
                <c:pt idx="18246">
                  <c:v>257.59617659999998</c:v>
                </c:pt>
                <c:pt idx="18247">
                  <c:v>257.31710430000004</c:v>
                </c:pt>
                <c:pt idx="18248">
                  <c:v>257.38275920000001</c:v>
                </c:pt>
                <c:pt idx="18249">
                  <c:v>257.34680350000002</c:v>
                </c:pt>
                <c:pt idx="18250">
                  <c:v>257.16545020000001</c:v>
                </c:pt>
                <c:pt idx="18251">
                  <c:v>257.3452279</c:v>
                </c:pt>
                <c:pt idx="18252">
                  <c:v>257.32819460000002</c:v>
                </c:pt>
                <c:pt idx="18253">
                  <c:v>257.67109269999997</c:v>
                </c:pt>
                <c:pt idx="18254">
                  <c:v>257.47888260000002</c:v>
                </c:pt>
                <c:pt idx="18255">
                  <c:v>257.5847551</c:v>
                </c:pt>
                <c:pt idx="18256">
                  <c:v>257.4403466</c:v>
                </c:pt>
                <c:pt idx="18257">
                  <c:v>257.61654429999999</c:v>
                </c:pt>
                <c:pt idx="18258">
                  <c:v>257.48730560000001</c:v>
                </c:pt>
                <c:pt idx="18259">
                  <c:v>257.27308959999999</c:v>
                </c:pt>
                <c:pt idx="18260">
                  <c:v>257.44034479999999</c:v>
                </c:pt>
                <c:pt idx="18261">
                  <c:v>257.37885779999999</c:v>
                </c:pt>
                <c:pt idx="18262">
                  <c:v>257.23743409999997</c:v>
                </c:pt>
                <c:pt idx="18263">
                  <c:v>257.06004189999999</c:v>
                </c:pt>
                <c:pt idx="18264">
                  <c:v>257.37314850000001</c:v>
                </c:pt>
                <c:pt idx="18265">
                  <c:v>257.23900090000001</c:v>
                </c:pt>
                <c:pt idx="18266">
                  <c:v>257.2648332</c:v>
                </c:pt>
                <c:pt idx="18267">
                  <c:v>257.28167409999998</c:v>
                </c:pt>
                <c:pt idx="18268">
                  <c:v>257.13067239999998</c:v>
                </c:pt>
                <c:pt idx="18269">
                  <c:v>257.03356109999999</c:v>
                </c:pt>
                <c:pt idx="18270">
                  <c:v>257.02584869999998</c:v>
                </c:pt>
                <c:pt idx="18271">
                  <c:v>257.02949569999998</c:v>
                </c:pt>
                <c:pt idx="18272">
                  <c:v>256.78414119999997</c:v>
                </c:pt>
                <c:pt idx="18273">
                  <c:v>256.96058040000003</c:v>
                </c:pt>
                <c:pt idx="18274">
                  <c:v>257.27160040000001</c:v>
                </c:pt>
                <c:pt idx="18275">
                  <c:v>257.12614059999999</c:v>
                </c:pt>
                <c:pt idx="18276">
                  <c:v>257.35832880000004</c:v>
                </c:pt>
                <c:pt idx="18277">
                  <c:v>257.5373232</c:v>
                </c:pt>
                <c:pt idx="18278">
                  <c:v>257.23644530000001</c:v>
                </c:pt>
                <c:pt idx="18279">
                  <c:v>257.12563060000002</c:v>
                </c:pt>
                <c:pt idx="18280">
                  <c:v>257.1654944</c:v>
                </c:pt>
                <c:pt idx="18281">
                  <c:v>257.34727880000003</c:v>
                </c:pt>
                <c:pt idx="18282">
                  <c:v>257.21821879999999</c:v>
                </c:pt>
                <c:pt idx="18283">
                  <c:v>257.17765650000001</c:v>
                </c:pt>
                <c:pt idx="18284">
                  <c:v>257.13187369999997</c:v>
                </c:pt>
                <c:pt idx="18285">
                  <c:v>257.15700349999997</c:v>
                </c:pt>
                <c:pt idx="18286">
                  <c:v>257.10503440000002</c:v>
                </c:pt>
                <c:pt idx="18287">
                  <c:v>256.94235090000001</c:v>
                </c:pt>
                <c:pt idx="18288">
                  <c:v>256.89455659999999</c:v>
                </c:pt>
                <c:pt idx="18289">
                  <c:v>256.99392590000002</c:v>
                </c:pt>
                <c:pt idx="18290">
                  <c:v>256.99470280000003</c:v>
                </c:pt>
                <c:pt idx="18291">
                  <c:v>256.73638899999997</c:v>
                </c:pt>
                <c:pt idx="18292">
                  <c:v>256.84001119999999</c:v>
                </c:pt>
                <c:pt idx="18293">
                  <c:v>257.0252893</c:v>
                </c:pt>
                <c:pt idx="18294">
                  <c:v>256.8571412</c:v>
                </c:pt>
                <c:pt idx="18295">
                  <c:v>256.73748019999999</c:v>
                </c:pt>
                <c:pt idx="18296">
                  <c:v>256.89199880000001</c:v>
                </c:pt>
                <c:pt idx="18297">
                  <c:v>256.92101919999999</c:v>
                </c:pt>
                <c:pt idx="18298">
                  <c:v>257.08608880000003</c:v>
                </c:pt>
                <c:pt idx="18299">
                  <c:v>257.04360600000001</c:v>
                </c:pt>
                <c:pt idx="18300">
                  <c:v>257.14555489999998</c:v>
                </c:pt>
                <c:pt idx="18301">
                  <c:v>257.0962394</c:v>
                </c:pt>
                <c:pt idx="18302">
                  <c:v>257.10166069999997</c:v>
                </c:pt>
                <c:pt idx="18303">
                  <c:v>256.95714069999997</c:v>
                </c:pt>
                <c:pt idx="18304">
                  <c:v>256.81160199999999</c:v>
                </c:pt>
                <c:pt idx="18305">
                  <c:v>257.04718000000003</c:v>
                </c:pt>
                <c:pt idx="18306">
                  <c:v>257.03295250000002</c:v>
                </c:pt>
                <c:pt idx="18307">
                  <c:v>257.20310410000002</c:v>
                </c:pt>
                <c:pt idx="18308">
                  <c:v>257.35493280000003</c:v>
                </c:pt>
                <c:pt idx="18309">
                  <c:v>257.27539159999998</c:v>
                </c:pt>
                <c:pt idx="18310">
                  <c:v>257.08507200000003</c:v>
                </c:pt>
                <c:pt idx="18311">
                  <c:v>257.23772889999998</c:v>
                </c:pt>
                <c:pt idx="18312">
                  <c:v>257.36380630000002</c:v>
                </c:pt>
                <c:pt idx="18313">
                  <c:v>257.39603199999999</c:v>
                </c:pt>
                <c:pt idx="18314">
                  <c:v>257.46567579999999</c:v>
                </c:pt>
                <c:pt idx="18315">
                  <c:v>257.16980699999999</c:v>
                </c:pt>
                <c:pt idx="18316">
                  <c:v>256.9533333</c:v>
                </c:pt>
                <c:pt idx="18317">
                  <c:v>257.03420299999999</c:v>
                </c:pt>
                <c:pt idx="18318">
                  <c:v>257.06788210000002</c:v>
                </c:pt>
                <c:pt idx="18319">
                  <c:v>257.01887319999997</c:v>
                </c:pt>
                <c:pt idx="18320">
                  <c:v>257.08722419999998</c:v>
                </c:pt>
                <c:pt idx="18321">
                  <c:v>257.18965400000002</c:v>
                </c:pt>
                <c:pt idx="18322">
                  <c:v>257.13421199999999</c:v>
                </c:pt>
                <c:pt idx="18323">
                  <c:v>256.8156563</c:v>
                </c:pt>
                <c:pt idx="18324">
                  <c:v>256.82220949999999</c:v>
                </c:pt>
                <c:pt idx="18325">
                  <c:v>256.7901473</c:v>
                </c:pt>
                <c:pt idx="18326">
                  <c:v>256.90325899999999</c:v>
                </c:pt>
                <c:pt idx="18327">
                  <c:v>256.96548869999998</c:v>
                </c:pt>
                <c:pt idx="18328">
                  <c:v>257.21507489999999</c:v>
                </c:pt>
                <c:pt idx="18329">
                  <c:v>257.01686189999998</c:v>
                </c:pt>
                <c:pt idx="18330">
                  <c:v>256.99275419999998</c:v>
                </c:pt>
                <c:pt idx="18331">
                  <c:v>256.99853740000003</c:v>
                </c:pt>
                <c:pt idx="18332">
                  <c:v>257.40449990000002</c:v>
                </c:pt>
                <c:pt idx="18333">
                  <c:v>257.15081930000002</c:v>
                </c:pt>
                <c:pt idx="18334">
                  <c:v>257.1549493</c:v>
                </c:pt>
                <c:pt idx="18335">
                  <c:v>257.11224249999998</c:v>
                </c:pt>
                <c:pt idx="18336">
                  <c:v>257.26262209999999</c:v>
                </c:pt>
                <c:pt idx="18337">
                  <c:v>257.1571232</c:v>
                </c:pt>
                <c:pt idx="18338">
                  <c:v>257.2167288</c:v>
                </c:pt>
                <c:pt idx="18339">
                  <c:v>257.24961089999999</c:v>
                </c:pt>
                <c:pt idx="18340">
                  <c:v>257.02927949999997</c:v>
                </c:pt>
                <c:pt idx="18341">
                  <c:v>257.0708353</c:v>
                </c:pt>
                <c:pt idx="18342">
                  <c:v>257.2726394</c:v>
                </c:pt>
                <c:pt idx="18343">
                  <c:v>257.09422660000001</c:v>
                </c:pt>
                <c:pt idx="18344">
                  <c:v>257.20734119999997</c:v>
                </c:pt>
                <c:pt idx="18345">
                  <c:v>257.05485529999999</c:v>
                </c:pt>
                <c:pt idx="18346">
                  <c:v>257.26525659999999</c:v>
                </c:pt>
                <c:pt idx="18347">
                  <c:v>257.13933659999998</c:v>
                </c:pt>
                <c:pt idx="18348">
                  <c:v>256.95585560000001</c:v>
                </c:pt>
                <c:pt idx="18349">
                  <c:v>257.04965750000002</c:v>
                </c:pt>
                <c:pt idx="18350">
                  <c:v>256.81307019999997</c:v>
                </c:pt>
                <c:pt idx="18351">
                  <c:v>256.98069249999998</c:v>
                </c:pt>
                <c:pt idx="18352">
                  <c:v>257.10910259999997</c:v>
                </c:pt>
                <c:pt idx="18353">
                  <c:v>256.86498499999999</c:v>
                </c:pt>
                <c:pt idx="18354">
                  <c:v>257.0512238</c:v>
                </c:pt>
                <c:pt idx="18355">
                  <c:v>256.84391410000001</c:v>
                </c:pt>
                <c:pt idx="18356">
                  <c:v>256.75779169999998</c:v>
                </c:pt>
                <c:pt idx="18357">
                  <c:v>256.841656</c:v>
                </c:pt>
                <c:pt idx="18358">
                  <c:v>256.9665516</c:v>
                </c:pt>
                <c:pt idx="18359">
                  <c:v>257.20724760000002</c:v>
                </c:pt>
                <c:pt idx="18360">
                  <c:v>257.11833580000001</c:v>
                </c:pt>
                <c:pt idx="18361">
                  <c:v>257.11071379999998</c:v>
                </c:pt>
                <c:pt idx="18362">
                  <c:v>257.1849014</c:v>
                </c:pt>
                <c:pt idx="18363">
                  <c:v>257.23657130000004</c:v>
                </c:pt>
                <c:pt idx="18364">
                  <c:v>257.28919309999998</c:v>
                </c:pt>
                <c:pt idx="18365">
                  <c:v>257.34276899999998</c:v>
                </c:pt>
                <c:pt idx="18366">
                  <c:v>257.11796340000001</c:v>
                </c:pt>
                <c:pt idx="18367">
                  <c:v>257.18401749999998</c:v>
                </c:pt>
                <c:pt idx="18368">
                  <c:v>257.38204289999999</c:v>
                </c:pt>
                <c:pt idx="18369">
                  <c:v>257.29484170000001</c:v>
                </c:pt>
                <c:pt idx="18370">
                  <c:v>257.31505880000003</c:v>
                </c:pt>
                <c:pt idx="18371">
                  <c:v>257.20602500000001</c:v>
                </c:pt>
                <c:pt idx="18372">
                  <c:v>257.17945780000002</c:v>
                </c:pt>
                <c:pt idx="18373">
                  <c:v>257.41863059999997</c:v>
                </c:pt>
                <c:pt idx="18374">
                  <c:v>257.35042490000001</c:v>
                </c:pt>
                <c:pt idx="18375">
                  <c:v>257.26691030000001</c:v>
                </c:pt>
                <c:pt idx="18376">
                  <c:v>257.19418050000002</c:v>
                </c:pt>
                <c:pt idx="18377">
                  <c:v>257.27952449999998</c:v>
                </c:pt>
                <c:pt idx="18378">
                  <c:v>257.0704053</c:v>
                </c:pt>
                <c:pt idx="18379">
                  <c:v>257.0674712</c:v>
                </c:pt>
                <c:pt idx="18380">
                  <c:v>257.24522569999999</c:v>
                </c:pt>
                <c:pt idx="18381">
                  <c:v>257.34639880000003</c:v>
                </c:pt>
                <c:pt idx="18382">
                  <c:v>257.25406939999999</c:v>
                </c:pt>
                <c:pt idx="18383">
                  <c:v>257.17611160000001</c:v>
                </c:pt>
                <c:pt idx="18384">
                  <c:v>257.26807700000001</c:v>
                </c:pt>
                <c:pt idx="18385">
                  <c:v>257.35800540000002</c:v>
                </c:pt>
                <c:pt idx="18386">
                  <c:v>257.56809219999997</c:v>
                </c:pt>
                <c:pt idx="18387">
                  <c:v>257.75171140000003</c:v>
                </c:pt>
                <c:pt idx="18388">
                  <c:v>257.66825610000001</c:v>
                </c:pt>
                <c:pt idx="18389">
                  <c:v>257.66638280000001</c:v>
                </c:pt>
                <c:pt idx="18390">
                  <c:v>257.48809119999999</c:v>
                </c:pt>
                <c:pt idx="18391">
                  <c:v>257.40056119999997</c:v>
                </c:pt>
                <c:pt idx="18392">
                  <c:v>257.43909730000001</c:v>
                </c:pt>
                <c:pt idx="18393">
                  <c:v>257.58753919999998</c:v>
                </c:pt>
                <c:pt idx="18394">
                  <c:v>257.57878090000003</c:v>
                </c:pt>
                <c:pt idx="18395">
                  <c:v>257.53695859999999</c:v>
                </c:pt>
                <c:pt idx="18396">
                  <c:v>257.43800959999999</c:v>
                </c:pt>
                <c:pt idx="18397">
                  <c:v>257.16432270000001</c:v>
                </c:pt>
                <c:pt idx="18398">
                  <c:v>257.41034059999998</c:v>
                </c:pt>
                <c:pt idx="18399">
                  <c:v>257.2189808</c:v>
                </c:pt>
                <c:pt idx="18400">
                  <c:v>257.29083020000002</c:v>
                </c:pt>
                <c:pt idx="18401">
                  <c:v>257.26728359999998</c:v>
                </c:pt>
                <c:pt idx="18402">
                  <c:v>257.6722919</c:v>
                </c:pt>
                <c:pt idx="18403">
                  <c:v>257.3072272</c:v>
                </c:pt>
                <c:pt idx="18404">
                  <c:v>257.25117059999997</c:v>
                </c:pt>
                <c:pt idx="18405">
                  <c:v>257.33382749999998</c:v>
                </c:pt>
                <c:pt idx="18406">
                  <c:v>257.36760199999998</c:v>
                </c:pt>
                <c:pt idx="18407">
                  <c:v>257.47827150000001</c:v>
                </c:pt>
                <c:pt idx="18408">
                  <c:v>257.21886209999997</c:v>
                </c:pt>
                <c:pt idx="18409">
                  <c:v>257.01945009999997</c:v>
                </c:pt>
                <c:pt idx="18410">
                  <c:v>257.27324590000001</c:v>
                </c:pt>
                <c:pt idx="18411">
                  <c:v>257.35311369999999</c:v>
                </c:pt>
                <c:pt idx="18412">
                  <c:v>257.08282209999999</c:v>
                </c:pt>
                <c:pt idx="18413">
                  <c:v>257.09910339999999</c:v>
                </c:pt>
                <c:pt idx="18414">
                  <c:v>257.05464810000001</c:v>
                </c:pt>
                <c:pt idx="18415">
                  <c:v>256.949546</c:v>
                </c:pt>
                <c:pt idx="18416">
                  <c:v>257.23739440000003</c:v>
                </c:pt>
                <c:pt idx="18417">
                  <c:v>257.43302349999999</c:v>
                </c:pt>
                <c:pt idx="18418">
                  <c:v>257.26747819999997</c:v>
                </c:pt>
                <c:pt idx="18419">
                  <c:v>257.44846580000001</c:v>
                </c:pt>
                <c:pt idx="18420">
                  <c:v>257.41493700000001</c:v>
                </c:pt>
                <c:pt idx="18421">
                  <c:v>257.44208759999998</c:v>
                </c:pt>
                <c:pt idx="18422">
                  <c:v>257.17803850000001</c:v>
                </c:pt>
                <c:pt idx="18423">
                  <c:v>257.0192839</c:v>
                </c:pt>
                <c:pt idx="18424">
                  <c:v>257.01765779999999</c:v>
                </c:pt>
                <c:pt idx="18425">
                  <c:v>257.10079150000001</c:v>
                </c:pt>
                <c:pt idx="18426">
                  <c:v>257.49856040000003</c:v>
                </c:pt>
                <c:pt idx="18427">
                  <c:v>257.17071670000001</c:v>
                </c:pt>
                <c:pt idx="18428">
                  <c:v>257.32173949999998</c:v>
                </c:pt>
                <c:pt idx="18429">
                  <c:v>256.97533659999999</c:v>
                </c:pt>
                <c:pt idx="18430">
                  <c:v>257.11259050000001</c:v>
                </c:pt>
                <c:pt idx="18431">
                  <c:v>257.28512319999999</c:v>
                </c:pt>
                <c:pt idx="18432">
                  <c:v>257.38563569999997</c:v>
                </c:pt>
                <c:pt idx="18433">
                  <c:v>257.47287849999998</c:v>
                </c:pt>
                <c:pt idx="18434">
                  <c:v>257.43122119999998</c:v>
                </c:pt>
                <c:pt idx="18435">
                  <c:v>257.75165859999998</c:v>
                </c:pt>
                <c:pt idx="18436">
                  <c:v>257.7317066</c:v>
                </c:pt>
                <c:pt idx="18437">
                  <c:v>257.41747400000003</c:v>
                </c:pt>
                <c:pt idx="18438">
                  <c:v>257.29756500000002</c:v>
                </c:pt>
                <c:pt idx="18439">
                  <c:v>257.2938686</c:v>
                </c:pt>
                <c:pt idx="18440">
                  <c:v>257.28413280000001</c:v>
                </c:pt>
                <c:pt idx="18441">
                  <c:v>257.3760565</c:v>
                </c:pt>
                <c:pt idx="18442">
                  <c:v>257.4837354</c:v>
                </c:pt>
                <c:pt idx="18443">
                  <c:v>257.36715480000004</c:v>
                </c:pt>
                <c:pt idx="18444">
                  <c:v>257.46426250000002</c:v>
                </c:pt>
                <c:pt idx="18445">
                  <c:v>257.4536774</c:v>
                </c:pt>
                <c:pt idx="18446">
                  <c:v>257.52541480000002</c:v>
                </c:pt>
                <c:pt idx="18447">
                  <c:v>257.34343849999999</c:v>
                </c:pt>
                <c:pt idx="18448">
                  <c:v>257.4510052</c:v>
                </c:pt>
                <c:pt idx="18449">
                  <c:v>257.55055199999998</c:v>
                </c:pt>
                <c:pt idx="18450">
                  <c:v>257.4180637</c:v>
                </c:pt>
                <c:pt idx="18451">
                  <c:v>257.34105469999997</c:v>
                </c:pt>
                <c:pt idx="18452">
                  <c:v>257.36572440000003</c:v>
                </c:pt>
                <c:pt idx="18453">
                  <c:v>257.50446729999999</c:v>
                </c:pt>
                <c:pt idx="18454">
                  <c:v>257.52716349999997</c:v>
                </c:pt>
                <c:pt idx="18455">
                  <c:v>257.50550459999999</c:v>
                </c:pt>
                <c:pt idx="18456">
                  <c:v>257.37041569999997</c:v>
                </c:pt>
                <c:pt idx="18457">
                  <c:v>257.45686440000003</c:v>
                </c:pt>
                <c:pt idx="18458">
                  <c:v>257.52719159999998</c:v>
                </c:pt>
                <c:pt idx="18459">
                  <c:v>257.51725049999999</c:v>
                </c:pt>
                <c:pt idx="18460">
                  <c:v>257.46958280000001</c:v>
                </c:pt>
                <c:pt idx="18461">
                  <c:v>257.05956270000001</c:v>
                </c:pt>
                <c:pt idx="18462">
                  <c:v>257.28212380000002</c:v>
                </c:pt>
                <c:pt idx="18463">
                  <c:v>257.16479559999999</c:v>
                </c:pt>
                <c:pt idx="18464">
                  <c:v>257.2689105</c:v>
                </c:pt>
                <c:pt idx="18465">
                  <c:v>257.56198260000002</c:v>
                </c:pt>
                <c:pt idx="18466">
                  <c:v>257.50833919999997</c:v>
                </c:pt>
                <c:pt idx="18467">
                  <c:v>257.51700699999998</c:v>
                </c:pt>
                <c:pt idx="18468">
                  <c:v>257.15179979999999</c:v>
                </c:pt>
                <c:pt idx="18469">
                  <c:v>257.38802570000001</c:v>
                </c:pt>
                <c:pt idx="18470">
                  <c:v>257.32591930000001</c:v>
                </c:pt>
                <c:pt idx="18471">
                  <c:v>257.47723680000001</c:v>
                </c:pt>
                <c:pt idx="18472">
                  <c:v>257.30947459999999</c:v>
                </c:pt>
                <c:pt idx="18473">
                  <c:v>256.9929568</c:v>
                </c:pt>
                <c:pt idx="18474">
                  <c:v>256.98422699999998</c:v>
                </c:pt>
                <c:pt idx="18475">
                  <c:v>257.15485890000002</c:v>
                </c:pt>
                <c:pt idx="18476">
                  <c:v>257.12781440000003</c:v>
                </c:pt>
                <c:pt idx="18477">
                  <c:v>257.08680119999997</c:v>
                </c:pt>
                <c:pt idx="18478">
                  <c:v>257.36447900000002</c:v>
                </c:pt>
                <c:pt idx="18479">
                  <c:v>257.3235924</c:v>
                </c:pt>
                <c:pt idx="18480">
                  <c:v>257.0783988</c:v>
                </c:pt>
                <c:pt idx="18481">
                  <c:v>257.2523994</c:v>
                </c:pt>
                <c:pt idx="18482">
                  <c:v>257.35542069999997</c:v>
                </c:pt>
                <c:pt idx="18483">
                  <c:v>257.46429340000003</c:v>
                </c:pt>
                <c:pt idx="18484">
                  <c:v>257.43067159999998</c:v>
                </c:pt>
                <c:pt idx="18485">
                  <c:v>257.3244325</c:v>
                </c:pt>
                <c:pt idx="18486">
                  <c:v>257.2641428</c:v>
                </c:pt>
                <c:pt idx="18487">
                  <c:v>257.3073263</c:v>
                </c:pt>
                <c:pt idx="18488">
                  <c:v>257.46809469999999</c:v>
                </c:pt>
                <c:pt idx="18489">
                  <c:v>257.26266399999997</c:v>
                </c:pt>
                <c:pt idx="18490">
                  <c:v>257.34956010000002</c:v>
                </c:pt>
                <c:pt idx="18491">
                  <c:v>257.23517609999999</c:v>
                </c:pt>
                <c:pt idx="18492">
                  <c:v>257.06889380000001</c:v>
                </c:pt>
                <c:pt idx="18493">
                  <c:v>257.05427959999997</c:v>
                </c:pt>
                <c:pt idx="18494">
                  <c:v>257.16957059999999</c:v>
                </c:pt>
                <c:pt idx="18495">
                  <c:v>257.37326790000003</c:v>
                </c:pt>
                <c:pt idx="18496">
                  <c:v>257.43469950000002</c:v>
                </c:pt>
                <c:pt idx="18497">
                  <c:v>257.29116090000002</c:v>
                </c:pt>
                <c:pt idx="18498">
                  <c:v>257.1563807</c:v>
                </c:pt>
                <c:pt idx="18499">
                  <c:v>257.2266004</c:v>
                </c:pt>
                <c:pt idx="18500">
                  <c:v>257.2514122</c:v>
                </c:pt>
                <c:pt idx="18501">
                  <c:v>257.11384099999998</c:v>
                </c:pt>
                <c:pt idx="18502">
                  <c:v>257.04531270000001</c:v>
                </c:pt>
                <c:pt idx="18503">
                  <c:v>257.23145369999997</c:v>
                </c:pt>
                <c:pt idx="18504">
                  <c:v>257.18040230000003</c:v>
                </c:pt>
                <c:pt idx="18505">
                  <c:v>257.34706490000002</c:v>
                </c:pt>
                <c:pt idx="18506">
                  <c:v>257.309687</c:v>
                </c:pt>
                <c:pt idx="18507">
                  <c:v>257.19092119999999</c:v>
                </c:pt>
                <c:pt idx="18508">
                  <c:v>257.23271169999998</c:v>
                </c:pt>
                <c:pt idx="18509">
                  <c:v>257.46953209999998</c:v>
                </c:pt>
                <c:pt idx="18510">
                  <c:v>257.57372430000004</c:v>
                </c:pt>
                <c:pt idx="18511">
                  <c:v>257.50783230000002</c:v>
                </c:pt>
                <c:pt idx="18512">
                  <c:v>257.39858229999999</c:v>
                </c:pt>
                <c:pt idx="18513">
                  <c:v>257.41527350000001</c:v>
                </c:pt>
                <c:pt idx="18514">
                  <c:v>257.48423100000002</c:v>
                </c:pt>
                <c:pt idx="18515">
                  <c:v>257.56736269999999</c:v>
                </c:pt>
                <c:pt idx="18516">
                  <c:v>257.55886839999999</c:v>
                </c:pt>
                <c:pt idx="18517">
                  <c:v>257.50346669999999</c:v>
                </c:pt>
                <c:pt idx="18518">
                  <c:v>257.31839059999999</c:v>
                </c:pt>
                <c:pt idx="18519">
                  <c:v>257.26839469999999</c:v>
                </c:pt>
                <c:pt idx="18520">
                  <c:v>257.33090559999999</c:v>
                </c:pt>
                <c:pt idx="18521">
                  <c:v>257.47396900000001</c:v>
                </c:pt>
                <c:pt idx="18522">
                  <c:v>257.40924100000001</c:v>
                </c:pt>
                <c:pt idx="18523">
                  <c:v>257.34381309999998</c:v>
                </c:pt>
                <c:pt idx="18524">
                  <c:v>257.36037219999997</c:v>
                </c:pt>
                <c:pt idx="18525">
                  <c:v>257.65199250000001</c:v>
                </c:pt>
                <c:pt idx="18526">
                  <c:v>257.46675669999996</c:v>
                </c:pt>
                <c:pt idx="18527">
                  <c:v>257.45765710000001</c:v>
                </c:pt>
                <c:pt idx="18528">
                  <c:v>257.6052085</c:v>
                </c:pt>
                <c:pt idx="18529">
                  <c:v>257.6100217</c:v>
                </c:pt>
                <c:pt idx="18530">
                  <c:v>257.69598790000003</c:v>
                </c:pt>
                <c:pt idx="18531">
                  <c:v>257.69128430000001</c:v>
                </c:pt>
                <c:pt idx="18532">
                  <c:v>257.73054919999998</c:v>
                </c:pt>
                <c:pt idx="18533">
                  <c:v>257.11625249999997</c:v>
                </c:pt>
                <c:pt idx="18534">
                  <c:v>257.20887169999997</c:v>
                </c:pt>
                <c:pt idx="18535">
                  <c:v>257.32529299999999</c:v>
                </c:pt>
                <c:pt idx="18536">
                  <c:v>257.43545540000002</c:v>
                </c:pt>
                <c:pt idx="18537">
                  <c:v>257.50180779999999</c:v>
                </c:pt>
                <c:pt idx="18538">
                  <c:v>257.46859109999997</c:v>
                </c:pt>
                <c:pt idx="18539">
                  <c:v>257.64653580000004</c:v>
                </c:pt>
                <c:pt idx="18540">
                  <c:v>257.38826590000002</c:v>
                </c:pt>
                <c:pt idx="18541">
                  <c:v>257.55890829999998</c:v>
                </c:pt>
                <c:pt idx="18542">
                  <c:v>257.40820020000001</c:v>
                </c:pt>
                <c:pt idx="18543">
                  <c:v>257.4740827</c:v>
                </c:pt>
                <c:pt idx="18544">
                  <c:v>257.44051080000003</c:v>
                </c:pt>
                <c:pt idx="18545">
                  <c:v>257.66053160000001</c:v>
                </c:pt>
                <c:pt idx="18546">
                  <c:v>257.75125789999998</c:v>
                </c:pt>
                <c:pt idx="18547">
                  <c:v>257.58743010000001</c:v>
                </c:pt>
                <c:pt idx="18548">
                  <c:v>257.6194251</c:v>
                </c:pt>
                <c:pt idx="18549">
                  <c:v>257.7967759</c:v>
                </c:pt>
                <c:pt idx="18550">
                  <c:v>257.8166038</c:v>
                </c:pt>
                <c:pt idx="18551">
                  <c:v>257.74618190000001</c:v>
                </c:pt>
                <c:pt idx="18552">
                  <c:v>257.46602810000002</c:v>
                </c:pt>
                <c:pt idx="18553">
                  <c:v>257.34013299999998</c:v>
                </c:pt>
                <c:pt idx="18554">
                  <c:v>257.46744469999999</c:v>
                </c:pt>
                <c:pt idx="18555">
                  <c:v>257.3136968</c:v>
                </c:pt>
                <c:pt idx="18556">
                  <c:v>257.40377960000001</c:v>
                </c:pt>
                <c:pt idx="18557">
                  <c:v>257.34464409999998</c:v>
                </c:pt>
                <c:pt idx="18558">
                  <c:v>257.16091040000003</c:v>
                </c:pt>
                <c:pt idx="18559">
                  <c:v>257.28882119999997</c:v>
                </c:pt>
                <c:pt idx="18560">
                  <c:v>257.21305030000002</c:v>
                </c:pt>
                <c:pt idx="18561">
                  <c:v>257.27954440000002</c:v>
                </c:pt>
                <c:pt idx="18562">
                  <c:v>257.30103159999999</c:v>
                </c:pt>
                <c:pt idx="18563">
                  <c:v>257.46647280000002</c:v>
                </c:pt>
                <c:pt idx="18564">
                  <c:v>257.41934780000003</c:v>
                </c:pt>
                <c:pt idx="18565">
                  <c:v>257.36738659999997</c:v>
                </c:pt>
                <c:pt idx="18566">
                  <c:v>257.51220999999998</c:v>
                </c:pt>
                <c:pt idx="18567">
                  <c:v>257.29730059999997</c:v>
                </c:pt>
                <c:pt idx="18568">
                  <c:v>257.196168</c:v>
                </c:pt>
                <c:pt idx="18569">
                  <c:v>257.033706</c:v>
                </c:pt>
                <c:pt idx="18570">
                  <c:v>256.89061780000003</c:v>
                </c:pt>
                <c:pt idx="18571">
                  <c:v>257.35741480000002</c:v>
                </c:pt>
                <c:pt idx="18572">
                  <c:v>257.35752300000001</c:v>
                </c:pt>
                <c:pt idx="18573">
                  <c:v>257.20861669999999</c:v>
                </c:pt>
                <c:pt idx="18574">
                  <c:v>257.29995600000001</c:v>
                </c:pt>
                <c:pt idx="18575">
                  <c:v>257.52221550000002</c:v>
                </c:pt>
                <c:pt idx="18576">
                  <c:v>257.49457610000002</c:v>
                </c:pt>
                <c:pt idx="18577">
                  <c:v>257.05919319999998</c:v>
                </c:pt>
                <c:pt idx="18578">
                  <c:v>257.00373949999999</c:v>
                </c:pt>
                <c:pt idx="18579">
                  <c:v>257.1252566</c:v>
                </c:pt>
                <c:pt idx="18580">
                  <c:v>257.03913140000003</c:v>
                </c:pt>
                <c:pt idx="18581">
                  <c:v>257.08689249999998</c:v>
                </c:pt>
                <c:pt idx="18582">
                  <c:v>257.11631829999999</c:v>
                </c:pt>
                <c:pt idx="18583">
                  <c:v>257.24023349999999</c:v>
                </c:pt>
                <c:pt idx="18584">
                  <c:v>257.21246009999999</c:v>
                </c:pt>
                <c:pt idx="18585">
                  <c:v>257.3571316</c:v>
                </c:pt>
                <c:pt idx="18586">
                  <c:v>257.1205109</c:v>
                </c:pt>
                <c:pt idx="18587">
                  <c:v>257.20405849999997</c:v>
                </c:pt>
                <c:pt idx="18588">
                  <c:v>257.51209940000001</c:v>
                </c:pt>
                <c:pt idx="18589">
                  <c:v>257.42889559999998</c:v>
                </c:pt>
                <c:pt idx="18590">
                  <c:v>257.4739146</c:v>
                </c:pt>
                <c:pt idx="18591">
                  <c:v>257.419039</c:v>
                </c:pt>
                <c:pt idx="18592">
                  <c:v>257.18189180000002</c:v>
                </c:pt>
                <c:pt idx="18593">
                  <c:v>257.31723030000001</c:v>
                </c:pt>
                <c:pt idx="18594">
                  <c:v>256.9660705</c:v>
                </c:pt>
                <c:pt idx="18595">
                  <c:v>256.98987490000002</c:v>
                </c:pt>
                <c:pt idx="18596">
                  <c:v>257.25123840000003</c:v>
                </c:pt>
                <c:pt idx="18597">
                  <c:v>257.246059</c:v>
                </c:pt>
                <c:pt idx="18598">
                  <c:v>257.0866441</c:v>
                </c:pt>
                <c:pt idx="18599">
                  <c:v>257.14200840000001</c:v>
                </c:pt>
                <c:pt idx="18600">
                  <c:v>257.12449750000002</c:v>
                </c:pt>
                <c:pt idx="18601">
                  <c:v>257.22154260000002</c:v>
                </c:pt>
                <c:pt idx="18602">
                  <c:v>257.34365350000002</c:v>
                </c:pt>
                <c:pt idx="18603">
                  <c:v>257.45626449999997</c:v>
                </c:pt>
                <c:pt idx="18604">
                  <c:v>257.38733339999999</c:v>
                </c:pt>
                <c:pt idx="18605">
                  <c:v>257.28832790000001</c:v>
                </c:pt>
                <c:pt idx="18606">
                  <c:v>257.39325239999999</c:v>
                </c:pt>
                <c:pt idx="18607">
                  <c:v>257.53657980000003</c:v>
                </c:pt>
                <c:pt idx="18608">
                  <c:v>257.3859708</c:v>
                </c:pt>
                <c:pt idx="18609">
                  <c:v>257.4158693</c:v>
                </c:pt>
                <c:pt idx="18610">
                  <c:v>257.48668040000001</c:v>
                </c:pt>
                <c:pt idx="18611">
                  <c:v>257.24698169999999</c:v>
                </c:pt>
                <c:pt idx="18612">
                  <c:v>257.37615319999998</c:v>
                </c:pt>
                <c:pt idx="18613">
                  <c:v>257.42812079999999</c:v>
                </c:pt>
                <c:pt idx="18614">
                  <c:v>257.28823160000002</c:v>
                </c:pt>
                <c:pt idx="18615">
                  <c:v>257.35761430000002</c:v>
                </c:pt>
                <c:pt idx="18616">
                  <c:v>257.50077199999998</c:v>
                </c:pt>
                <c:pt idx="18617">
                  <c:v>257.42143299999998</c:v>
                </c:pt>
                <c:pt idx="18618">
                  <c:v>257.45360040000003</c:v>
                </c:pt>
                <c:pt idx="18619">
                  <c:v>257.36603919999999</c:v>
                </c:pt>
                <c:pt idx="18620">
                  <c:v>257.45324769999996</c:v>
                </c:pt>
                <c:pt idx="18621">
                  <c:v>257.36342580000002</c:v>
                </c:pt>
                <c:pt idx="18622">
                  <c:v>257.19135490000002</c:v>
                </c:pt>
                <c:pt idx="18623">
                  <c:v>257.38709190000003</c:v>
                </c:pt>
                <c:pt idx="18624">
                  <c:v>257.45451270000001</c:v>
                </c:pt>
                <c:pt idx="18625">
                  <c:v>257.53439380000003</c:v>
                </c:pt>
                <c:pt idx="18626">
                  <c:v>257.505201</c:v>
                </c:pt>
                <c:pt idx="18627">
                  <c:v>257.55087750000001</c:v>
                </c:pt>
                <c:pt idx="18628">
                  <c:v>257.49719720000002</c:v>
                </c:pt>
                <c:pt idx="18629">
                  <c:v>257.46356939999998</c:v>
                </c:pt>
                <c:pt idx="18630">
                  <c:v>257.45919950000001</c:v>
                </c:pt>
                <c:pt idx="18631">
                  <c:v>257.3044577</c:v>
                </c:pt>
                <c:pt idx="18632">
                  <c:v>257.37755269999997</c:v>
                </c:pt>
                <c:pt idx="18633">
                  <c:v>257.54189309999998</c:v>
                </c:pt>
                <c:pt idx="18634">
                  <c:v>257.63234319999998</c:v>
                </c:pt>
                <c:pt idx="18635">
                  <c:v>257.4616302</c:v>
                </c:pt>
                <c:pt idx="18636">
                  <c:v>257.33987810000002</c:v>
                </c:pt>
                <c:pt idx="18637">
                  <c:v>257.33858300000003</c:v>
                </c:pt>
                <c:pt idx="18638">
                  <c:v>257.55896459999997</c:v>
                </c:pt>
                <c:pt idx="18639">
                  <c:v>257.55410760000001</c:v>
                </c:pt>
                <c:pt idx="18640">
                  <c:v>257.66354669999998</c:v>
                </c:pt>
                <c:pt idx="18641">
                  <c:v>257.62449199999998</c:v>
                </c:pt>
                <c:pt idx="18642">
                  <c:v>257.62953390000001</c:v>
                </c:pt>
                <c:pt idx="18643">
                  <c:v>257.73076040000001</c:v>
                </c:pt>
                <c:pt idx="18644">
                  <c:v>257.79116719999996</c:v>
                </c:pt>
                <c:pt idx="18645">
                  <c:v>257.83121749999998</c:v>
                </c:pt>
                <c:pt idx="18646">
                  <c:v>257.59504900000002</c:v>
                </c:pt>
                <c:pt idx="18647">
                  <c:v>257.55941319999999</c:v>
                </c:pt>
                <c:pt idx="18648">
                  <c:v>257.49472009999999</c:v>
                </c:pt>
                <c:pt idx="18649">
                  <c:v>257.58226400000001</c:v>
                </c:pt>
                <c:pt idx="18650">
                  <c:v>257.56184539999998</c:v>
                </c:pt>
                <c:pt idx="18651">
                  <c:v>257.57026239999999</c:v>
                </c:pt>
                <c:pt idx="18652">
                  <c:v>257.5535787</c:v>
                </c:pt>
                <c:pt idx="18653">
                  <c:v>257.4994825</c:v>
                </c:pt>
                <c:pt idx="18654">
                  <c:v>257.61315230000002</c:v>
                </c:pt>
                <c:pt idx="18655">
                  <c:v>257.57967789999998</c:v>
                </c:pt>
                <c:pt idx="18656">
                  <c:v>257.42789310000001</c:v>
                </c:pt>
                <c:pt idx="18657">
                  <c:v>257.51107289999999</c:v>
                </c:pt>
                <c:pt idx="18658">
                  <c:v>257.63715680000001</c:v>
                </c:pt>
                <c:pt idx="18659">
                  <c:v>257.5303055</c:v>
                </c:pt>
                <c:pt idx="18660">
                  <c:v>257.38435570000001</c:v>
                </c:pt>
                <c:pt idx="18661">
                  <c:v>257.20006189999998</c:v>
                </c:pt>
                <c:pt idx="18662">
                  <c:v>257.039377</c:v>
                </c:pt>
                <c:pt idx="18663">
                  <c:v>257.12344080000003</c:v>
                </c:pt>
                <c:pt idx="18664">
                  <c:v>257.12685249999998</c:v>
                </c:pt>
                <c:pt idx="18665">
                  <c:v>257.37622959999999</c:v>
                </c:pt>
                <c:pt idx="18666">
                  <c:v>257.38207030000001</c:v>
                </c:pt>
                <c:pt idx="18667">
                  <c:v>257.4006832</c:v>
                </c:pt>
                <c:pt idx="18668">
                  <c:v>257.39654580000001</c:v>
                </c:pt>
                <c:pt idx="18669">
                  <c:v>257.33972660000001</c:v>
                </c:pt>
                <c:pt idx="18670">
                  <c:v>257.497702</c:v>
                </c:pt>
                <c:pt idx="18671">
                  <c:v>257.65738119999997</c:v>
                </c:pt>
                <c:pt idx="18672">
                  <c:v>257.33228500000001</c:v>
                </c:pt>
                <c:pt idx="18673">
                  <c:v>257.5519994</c:v>
                </c:pt>
                <c:pt idx="18674">
                  <c:v>257.49874469999997</c:v>
                </c:pt>
                <c:pt idx="18675">
                  <c:v>257.59191249999998</c:v>
                </c:pt>
                <c:pt idx="18676">
                  <c:v>257.38334900000001</c:v>
                </c:pt>
                <c:pt idx="18677">
                  <c:v>257.21311650000001</c:v>
                </c:pt>
                <c:pt idx="18678">
                  <c:v>257.24842569999998</c:v>
                </c:pt>
                <c:pt idx="18679">
                  <c:v>257.32769180000003</c:v>
                </c:pt>
                <c:pt idx="18680">
                  <c:v>257.15875260000001</c:v>
                </c:pt>
                <c:pt idx="18681">
                  <c:v>257.33352100000002</c:v>
                </c:pt>
                <c:pt idx="18682">
                  <c:v>257.38670489999998</c:v>
                </c:pt>
                <c:pt idx="18683">
                  <c:v>257.26262709999997</c:v>
                </c:pt>
                <c:pt idx="18684">
                  <c:v>257.26471600000002</c:v>
                </c:pt>
                <c:pt idx="18685">
                  <c:v>257.43698699999999</c:v>
                </c:pt>
                <c:pt idx="18686">
                  <c:v>257.46151939999999</c:v>
                </c:pt>
                <c:pt idx="18687">
                  <c:v>257.55971819999996</c:v>
                </c:pt>
                <c:pt idx="18688">
                  <c:v>257.38242539999999</c:v>
                </c:pt>
                <c:pt idx="18689">
                  <c:v>257.50145230000004</c:v>
                </c:pt>
                <c:pt idx="18690">
                  <c:v>257.43757040000003</c:v>
                </c:pt>
                <c:pt idx="18691">
                  <c:v>257.3772333</c:v>
                </c:pt>
                <c:pt idx="18692">
                  <c:v>257.57553359999997</c:v>
                </c:pt>
                <c:pt idx="18693">
                  <c:v>257.60917660000001</c:v>
                </c:pt>
                <c:pt idx="18694">
                  <c:v>257.62305049999998</c:v>
                </c:pt>
                <c:pt idx="18695">
                  <c:v>257.69504899999998</c:v>
                </c:pt>
                <c:pt idx="18696">
                  <c:v>257.65542699999997</c:v>
                </c:pt>
                <c:pt idx="18697">
                  <c:v>257.7713559</c:v>
                </c:pt>
                <c:pt idx="18698">
                  <c:v>257.96654849999999</c:v>
                </c:pt>
                <c:pt idx="18699">
                  <c:v>258.18754640000003</c:v>
                </c:pt>
                <c:pt idx="18700">
                  <c:v>257.98694669999998</c:v>
                </c:pt>
                <c:pt idx="18701">
                  <c:v>257.97559769999998</c:v>
                </c:pt>
                <c:pt idx="18702">
                  <c:v>257.9949067</c:v>
                </c:pt>
                <c:pt idx="18703">
                  <c:v>257.6443931</c:v>
                </c:pt>
                <c:pt idx="18704">
                  <c:v>257.65550130000003</c:v>
                </c:pt>
                <c:pt idx="18705">
                  <c:v>257.56948169999998</c:v>
                </c:pt>
                <c:pt idx="18706">
                  <c:v>257.58980730000002</c:v>
                </c:pt>
                <c:pt idx="18707">
                  <c:v>258.03226460000002</c:v>
                </c:pt>
                <c:pt idx="18708">
                  <c:v>257.38306019999999</c:v>
                </c:pt>
                <c:pt idx="18709">
                  <c:v>257.48825169999998</c:v>
                </c:pt>
                <c:pt idx="18710">
                  <c:v>257.61085480000003</c:v>
                </c:pt>
                <c:pt idx="18711">
                  <c:v>257.4324393</c:v>
                </c:pt>
                <c:pt idx="18712">
                  <c:v>257.24896910000001</c:v>
                </c:pt>
                <c:pt idx="18713">
                  <c:v>257.42057840000001</c:v>
                </c:pt>
                <c:pt idx="18714">
                  <c:v>257.48311669999998</c:v>
                </c:pt>
                <c:pt idx="18715">
                  <c:v>257.68398709999997</c:v>
                </c:pt>
                <c:pt idx="18716">
                  <c:v>257.7494658</c:v>
                </c:pt>
                <c:pt idx="18717">
                  <c:v>257.83582790000003</c:v>
                </c:pt>
                <c:pt idx="18718">
                  <c:v>257.79485099999999</c:v>
                </c:pt>
                <c:pt idx="18719">
                  <c:v>257.48713029999999</c:v>
                </c:pt>
                <c:pt idx="18720">
                  <c:v>257.28451849999999</c:v>
                </c:pt>
                <c:pt idx="18721">
                  <c:v>257.48995230000003</c:v>
                </c:pt>
                <c:pt idx="18722">
                  <c:v>257.49343959999999</c:v>
                </c:pt>
                <c:pt idx="18723">
                  <c:v>257.33790980000003</c:v>
                </c:pt>
                <c:pt idx="18724">
                  <c:v>257.28606330000002</c:v>
                </c:pt>
                <c:pt idx="18725">
                  <c:v>257.42837489999999</c:v>
                </c:pt>
                <c:pt idx="18726">
                  <c:v>257.49246260000001</c:v>
                </c:pt>
                <c:pt idx="18727">
                  <c:v>257.7705469</c:v>
                </c:pt>
                <c:pt idx="18728">
                  <c:v>257.75764409999999</c:v>
                </c:pt>
                <c:pt idx="18729">
                  <c:v>257.59426289999999</c:v>
                </c:pt>
                <c:pt idx="18730">
                  <c:v>257.44429250000002</c:v>
                </c:pt>
                <c:pt idx="18731">
                  <c:v>257.31026259999999</c:v>
                </c:pt>
                <c:pt idx="18732">
                  <c:v>257.52683880000001</c:v>
                </c:pt>
                <c:pt idx="18733">
                  <c:v>257.3915634</c:v>
                </c:pt>
                <c:pt idx="18734">
                  <c:v>257.40485819999998</c:v>
                </c:pt>
                <c:pt idx="18735">
                  <c:v>257.48821319999996</c:v>
                </c:pt>
                <c:pt idx="18736">
                  <c:v>257.45142530000004</c:v>
                </c:pt>
                <c:pt idx="18737">
                  <c:v>257.53878680000003</c:v>
                </c:pt>
                <c:pt idx="18738">
                  <c:v>257.55220850000001</c:v>
                </c:pt>
                <c:pt idx="18739">
                  <c:v>257.70976639999998</c:v>
                </c:pt>
                <c:pt idx="18740">
                  <c:v>257.75424759999999</c:v>
                </c:pt>
                <c:pt idx="18741">
                  <c:v>257.4060442</c:v>
                </c:pt>
                <c:pt idx="18742">
                  <c:v>257.60055979999998</c:v>
                </c:pt>
                <c:pt idx="18743">
                  <c:v>257.56449789999999</c:v>
                </c:pt>
                <c:pt idx="18744">
                  <c:v>257.50799369999999</c:v>
                </c:pt>
                <c:pt idx="18745">
                  <c:v>257.51098000000002</c:v>
                </c:pt>
                <c:pt idx="18746">
                  <c:v>257.2325998</c:v>
                </c:pt>
                <c:pt idx="18747">
                  <c:v>257.52756010000002</c:v>
                </c:pt>
                <c:pt idx="18748">
                  <c:v>257.73733670000001</c:v>
                </c:pt>
                <c:pt idx="18749">
                  <c:v>257.74477159999998</c:v>
                </c:pt>
                <c:pt idx="18750">
                  <c:v>257.6865085</c:v>
                </c:pt>
                <c:pt idx="18751">
                  <c:v>257.75980429999998</c:v>
                </c:pt>
                <c:pt idx="18752">
                  <c:v>257.4714525</c:v>
                </c:pt>
                <c:pt idx="18753">
                  <c:v>257.47818089999998</c:v>
                </c:pt>
                <c:pt idx="18754">
                  <c:v>257.66084050000001</c:v>
                </c:pt>
                <c:pt idx="18755">
                  <c:v>257.76145380000003</c:v>
                </c:pt>
                <c:pt idx="18756">
                  <c:v>257.5300057</c:v>
                </c:pt>
                <c:pt idx="18757">
                  <c:v>257.42058889999998</c:v>
                </c:pt>
                <c:pt idx="18758">
                  <c:v>257.66614670000001</c:v>
                </c:pt>
                <c:pt idx="18759">
                  <c:v>257.4264134</c:v>
                </c:pt>
                <c:pt idx="18760">
                  <c:v>257.48519820000001</c:v>
                </c:pt>
                <c:pt idx="18761">
                  <c:v>257.57035659999997</c:v>
                </c:pt>
                <c:pt idx="18762">
                  <c:v>257.54273760000001</c:v>
                </c:pt>
                <c:pt idx="18763">
                  <c:v>257.53115859999997</c:v>
                </c:pt>
                <c:pt idx="18764">
                  <c:v>257.45559750000001</c:v>
                </c:pt>
                <c:pt idx="18765">
                  <c:v>257.76054190000002</c:v>
                </c:pt>
                <c:pt idx="18766">
                  <c:v>257.66250730000002</c:v>
                </c:pt>
                <c:pt idx="18767">
                  <c:v>257.50359989999998</c:v>
                </c:pt>
                <c:pt idx="18768">
                  <c:v>257.50137840000002</c:v>
                </c:pt>
                <c:pt idx="18769">
                  <c:v>257.23140050000001</c:v>
                </c:pt>
                <c:pt idx="18770">
                  <c:v>257.50567150000001</c:v>
                </c:pt>
                <c:pt idx="18771">
                  <c:v>257.45749039999998</c:v>
                </c:pt>
                <c:pt idx="18772">
                  <c:v>257.55869150000001</c:v>
                </c:pt>
                <c:pt idx="18773">
                  <c:v>257.59700420000001</c:v>
                </c:pt>
                <c:pt idx="18774">
                  <c:v>257.62753989999999</c:v>
                </c:pt>
                <c:pt idx="18775">
                  <c:v>257.68267350000002</c:v>
                </c:pt>
                <c:pt idx="18776">
                  <c:v>257.73188149999999</c:v>
                </c:pt>
                <c:pt idx="18777">
                  <c:v>257.59508529999999</c:v>
                </c:pt>
                <c:pt idx="18778">
                  <c:v>257.63538169999998</c:v>
                </c:pt>
                <c:pt idx="18779">
                  <c:v>257.63055150000002</c:v>
                </c:pt>
                <c:pt idx="18780">
                  <c:v>257.747614</c:v>
                </c:pt>
                <c:pt idx="18781">
                  <c:v>257.62966649999998</c:v>
                </c:pt>
                <c:pt idx="18782">
                  <c:v>257.75476509999999</c:v>
                </c:pt>
                <c:pt idx="18783">
                  <c:v>257.99221849999998</c:v>
                </c:pt>
                <c:pt idx="18784">
                  <c:v>257.70262259999998</c:v>
                </c:pt>
                <c:pt idx="18785">
                  <c:v>257.61169810000001</c:v>
                </c:pt>
                <c:pt idx="18786">
                  <c:v>257.63187219999998</c:v>
                </c:pt>
                <c:pt idx="18787">
                  <c:v>257.57295669999996</c:v>
                </c:pt>
                <c:pt idx="18788">
                  <c:v>257.48862759999997</c:v>
                </c:pt>
                <c:pt idx="18789">
                  <c:v>257.49888169999997</c:v>
                </c:pt>
                <c:pt idx="18790">
                  <c:v>257.57869819999996</c:v>
                </c:pt>
                <c:pt idx="18791">
                  <c:v>257.3742062</c:v>
                </c:pt>
                <c:pt idx="18792">
                  <c:v>257.39248930000002</c:v>
                </c:pt>
                <c:pt idx="18793">
                  <c:v>257.59418040000003</c:v>
                </c:pt>
                <c:pt idx="18794">
                  <c:v>257.6452117</c:v>
                </c:pt>
                <c:pt idx="18795">
                  <c:v>257.56451019999997</c:v>
                </c:pt>
                <c:pt idx="18796">
                  <c:v>257.33121999999997</c:v>
                </c:pt>
                <c:pt idx="18797">
                  <c:v>257.5475745</c:v>
                </c:pt>
                <c:pt idx="18798">
                  <c:v>257.46285240000003</c:v>
                </c:pt>
                <c:pt idx="18799">
                  <c:v>257.60945140000001</c:v>
                </c:pt>
                <c:pt idx="18800">
                  <c:v>257.53906009999997</c:v>
                </c:pt>
                <c:pt idx="18801">
                  <c:v>257.31782920000001</c:v>
                </c:pt>
                <c:pt idx="18802">
                  <c:v>257.49437140000003</c:v>
                </c:pt>
                <c:pt idx="18803">
                  <c:v>257.67215399999998</c:v>
                </c:pt>
                <c:pt idx="18804">
                  <c:v>257.87296359999999</c:v>
                </c:pt>
                <c:pt idx="18805">
                  <c:v>257.60713480000004</c:v>
                </c:pt>
                <c:pt idx="18806">
                  <c:v>257.6576627</c:v>
                </c:pt>
                <c:pt idx="18807">
                  <c:v>257.54575110000002</c:v>
                </c:pt>
                <c:pt idx="18808">
                  <c:v>257.71922330000001</c:v>
                </c:pt>
                <c:pt idx="18809">
                  <c:v>257.77611150000001</c:v>
                </c:pt>
                <c:pt idx="18810">
                  <c:v>257.8795599</c:v>
                </c:pt>
                <c:pt idx="18811">
                  <c:v>257.7501992</c:v>
                </c:pt>
                <c:pt idx="18812">
                  <c:v>257.67267980000003</c:v>
                </c:pt>
                <c:pt idx="18813">
                  <c:v>257.93031480000002</c:v>
                </c:pt>
                <c:pt idx="18814">
                  <c:v>257.8107278</c:v>
                </c:pt>
                <c:pt idx="18815">
                  <c:v>257.4462608</c:v>
                </c:pt>
                <c:pt idx="18816">
                  <c:v>257.50925580000001</c:v>
                </c:pt>
                <c:pt idx="18817">
                  <c:v>257.56257699999998</c:v>
                </c:pt>
                <c:pt idx="18818">
                  <c:v>257.76985769999999</c:v>
                </c:pt>
                <c:pt idx="18819">
                  <c:v>257.66786339999999</c:v>
                </c:pt>
                <c:pt idx="18820">
                  <c:v>257.8761154</c:v>
                </c:pt>
                <c:pt idx="18821">
                  <c:v>257.89522060000002</c:v>
                </c:pt>
                <c:pt idx="18822">
                  <c:v>257.86966230000002</c:v>
                </c:pt>
                <c:pt idx="18823">
                  <c:v>257.9949512</c:v>
                </c:pt>
                <c:pt idx="18824">
                  <c:v>258.17550369999998</c:v>
                </c:pt>
                <c:pt idx="18825">
                  <c:v>258.21525780000002</c:v>
                </c:pt>
                <c:pt idx="18826">
                  <c:v>258.35688950000002</c:v>
                </c:pt>
                <c:pt idx="18827">
                  <c:v>258.19110969999997</c:v>
                </c:pt>
                <c:pt idx="18828">
                  <c:v>258.03009109999999</c:v>
                </c:pt>
                <c:pt idx="18829">
                  <c:v>257.86912259999997</c:v>
                </c:pt>
                <c:pt idx="18830">
                  <c:v>257.75128530000001</c:v>
                </c:pt>
                <c:pt idx="18831">
                  <c:v>257.72864469999996</c:v>
                </c:pt>
                <c:pt idx="18832">
                  <c:v>257.65786589999999</c:v>
                </c:pt>
                <c:pt idx="18833">
                  <c:v>257.70941199999999</c:v>
                </c:pt>
                <c:pt idx="18834">
                  <c:v>257.6479898</c:v>
                </c:pt>
                <c:pt idx="18835">
                  <c:v>257.89742699999999</c:v>
                </c:pt>
                <c:pt idx="18836">
                  <c:v>257.95445569999998</c:v>
                </c:pt>
                <c:pt idx="18837">
                  <c:v>257.83364109999997</c:v>
                </c:pt>
                <c:pt idx="18838">
                  <c:v>258.04498089999998</c:v>
                </c:pt>
                <c:pt idx="18839">
                  <c:v>257.8775589</c:v>
                </c:pt>
                <c:pt idx="18840">
                  <c:v>258.00946490000001</c:v>
                </c:pt>
                <c:pt idx="18841">
                  <c:v>258.00949580000002</c:v>
                </c:pt>
                <c:pt idx="18842">
                  <c:v>257.93979200000001</c:v>
                </c:pt>
                <c:pt idx="18843">
                  <c:v>257.76514559999998</c:v>
                </c:pt>
                <c:pt idx="18844">
                  <c:v>257.6701582</c:v>
                </c:pt>
                <c:pt idx="18845">
                  <c:v>257.88166059999998</c:v>
                </c:pt>
                <c:pt idx="18846">
                  <c:v>257.56315649999999</c:v>
                </c:pt>
                <c:pt idx="18847">
                  <c:v>257.52546699999999</c:v>
                </c:pt>
                <c:pt idx="18848">
                  <c:v>257.86093449999998</c:v>
                </c:pt>
                <c:pt idx="18849">
                  <c:v>257.5926144</c:v>
                </c:pt>
                <c:pt idx="18850">
                  <c:v>257.51818489999999</c:v>
                </c:pt>
                <c:pt idx="18851">
                  <c:v>257.71581220000002</c:v>
                </c:pt>
                <c:pt idx="18852">
                  <c:v>257.74794180000004</c:v>
                </c:pt>
                <c:pt idx="18853">
                  <c:v>257.85531069999996</c:v>
                </c:pt>
                <c:pt idx="18854">
                  <c:v>257.75503730000003</c:v>
                </c:pt>
                <c:pt idx="18855">
                  <c:v>257.43751989999998</c:v>
                </c:pt>
                <c:pt idx="18856">
                  <c:v>257.62903919999997</c:v>
                </c:pt>
                <c:pt idx="18857">
                  <c:v>257.73908749999998</c:v>
                </c:pt>
                <c:pt idx="18858">
                  <c:v>257.66224969999996</c:v>
                </c:pt>
                <c:pt idx="18859">
                  <c:v>257.66295270000001</c:v>
                </c:pt>
                <c:pt idx="18860">
                  <c:v>257.5816792</c:v>
                </c:pt>
                <c:pt idx="18861">
                  <c:v>257.8679133</c:v>
                </c:pt>
                <c:pt idx="18862">
                  <c:v>258.00451329999999</c:v>
                </c:pt>
                <c:pt idx="18863">
                  <c:v>258.18350980000002</c:v>
                </c:pt>
                <c:pt idx="18864">
                  <c:v>258.1677249</c:v>
                </c:pt>
                <c:pt idx="18865">
                  <c:v>258.07201240000001</c:v>
                </c:pt>
                <c:pt idx="18866">
                  <c:v>258.13791350000002</c:v>
                </c:pt>
                <c:pt idx="18867">
                  <c:v>258.1721953</c:v>
                </c:pt>
                <c:pt idx="18868">
                  <c:v>258.17175049999997</c:v>
                </c:pt>
                <c:pt idx="18869">
                  <c:v>258.07627609999997</c:v>
                </c:pt>
                <c:pt idx="18870">
                  <c:v>257.96431580000001</c:v>
                </c:pt>
                <c:pt idx="18871">
                  <c:v>258.01153529999999</c:v>
                </c:pt>
                <c:pt idx="18872">
                  <c:v>257.91921439999999</c:v>
                </c:pt>
                <c:pt idx="18873">
                  <c:v>257.99931269999996</c:v>
                </c:pt>
                <c:pt idx="18874">
                  <c:v>257.9565576</c:v>
                </c:pt>
                <c:pt idx="18875">
                  <c:v>257.93052469999998</c:v>
                </c:pt>
                <c:pt idx="18876">
                  <c:v>257.92507460000002</c:v>
                </c:pt>
                <c:pt idx="18877">
                  <c:v>257.91077130000002</c:v>
                </c:pt>
                <c:pt idx="18878">
                  <c:v>257.98735290000002</c:v>
                </c:pt>
                <c:pt idx="18879">
                  <c:v>258.05885610000001</c:v>
                </c:pt>
                <c:pt idx="18880">
                  <c:v>258.12445839999998</c:v>
                </c:pt>
                <c:pt idx="18881">
                  <c:v>258.0289631</c:v>
                </c:pt>
                <c:pt idx="18882">
                  <c:v>257.74704550000001</c:v>
                </c:pt>
                <c:pt idx="18883">
                  <c:v>257.8298289</c:v>
                </c:pt>
                <c:pt idx="18884">
                  <c:v>257.83152200000001</c:v>
                </c:pt>
                <c:pt idx="18885">
                  <c:v>257.9102378</c:v>
                </c:pt>
                <c:pt idx="18886">
                  <c:v>257.7846902</c:v>
                </c:pt>
                <c:pt idx="18887">
                  <c:v>257.7402166</c:v>
                </c:pt>
                <c:pt idx="18888">
                  <c:v>257.58978309999998</c:v>
                </c:pt>
                <c:pt idx="18889">
                  <c:v>257.46497490000002</c:v>
                </c:pt>
                <c:pt idx="18890">
                  <c:v>257.76871879999999</c:v>
                </c:pt>
                <c:pt idx="18891">
                  <c:v>258.08544769999997</c:v>
                </c:pt>
                <c:pt idx="18892">
                  <c:v>258.29287679999999</c:v>
                </c:pt>
                <c:pt idx="18893">
                  <c:v>258.2226412</c:v>
                </c:pt>
                <c:pt idx="18894">
                  <c:v>258.00961640000003</c:v>
                </c:pt>
                <c:pt idx="18895">
                  <c:v>258.12921110000002</c:v>
                </c:pt>
                <c:pt idx="18896">
                  <c:v>257.92762210000001</c:v>
                </c:pt>
                <c:pt idx="18897">
                  <c:v>257.90714009999999</c:v>
                </c:pt>
                <c:pt idx="18898">
                  <c:v>257.92744870000001</c:v>
                </c:pt>
                <c:pt idx="18899">
                  <c:v>258.13018060000002</c:v>
                </c:pt>
                <c:pt idx="18900">
                  <c:v>258.12934899999999</c:v>
                </c:pt>
                <c:pt idx="18901">
                  <c:v>258.43896969999997</c:v>
                </c:pt>
                <c:pt idx="18902">
                  <c:v>258.02176309999999</c:v>
                </c:pt>
                <c:pt idx="18903">
                  <c:v>258.09938640000001</c:v>
                </c:pt>
                <c:pt idx="18904">
                  <c:v>258.25212970000001</c:v>
                </c:pt>
                <c:pt idx="18905">
                  <c:v>258.48916889999998</c:v>
                </c:pt>
                <c:pt idx="18906">
                  <c:v>258.31404709999998</c:v>
                </c:pt>
                <c:pt idx="18907">
                  <c:v>258.50331240000003</c:v>
                </c:pt>
                <c:pt idx="18908">
                  <c:v>258.34289999999999</c:v>
                </c:pt>
                <c:pt idx="18909">
                  <c:v>258.16274959999998</c:v>
                </c:pt>
                <c:pt idx="18910">
                  <c:v>258.42257139999998</c:v>
                </c:pt>
                <c:pt idx="18911">
                  <c:v>258.35180380000003</c:v>
                </c:pt>
                <c:pt idx="18912">
                  <c:v>258.31167970000001</c:v>
                </c:pt>
                <c:pt idx="18913">
                  <c:v>258.25690680000002</c:v>
                </c:pt>
                <c:pt idx="18914">
                  <c:v>258.54087709999999</c:v>
                </c:pt>
                <c:pt idx="18915">
                  <c:v>258.34594959999998</c:v>
                </c:pt>
                <c:pt idx="18916">
                  <c:v>258.49117480000001</c:v>
                </c:pt>
                <c:pt idx="18917">
                  <c:v>258.32403629999999</c:v>
                </c:pt>
                <c:pt idx="18918">
                  <c:v>258.30291579999999</c:v>
                </c:pt>
                <c:pt idx="18919">
                  <c:v>258.33008940000002</c:v>
                </c:pt>
                <c:pt idx="18920">
                  <c:v>258.49929969999999</c:v>
                </c:pt>
                <c:pt idx="18921">
                  <c:v>258.59790299999997</c:v>
                </c:pt>
                <c:pt idx="18922">
                  <c:v>258.50256089999999</c:v>
                </c:pt>
                <c:pt idx="18923">
                  <c:v>258.329883</c:v>
                </c:pt>
                <c:pt idx="18924">
                  <c:v>258.36196849999999</c:v>
                </c:pt>
                <c:pt idx="18925">
                  <c:v>258.32888780000002</c:v>
                </c:pt>
                <c:pt idx="18926">
                  <c:v>258.3613196</c:v>
                </c:pt>
                <c:pt idx="18927">
                  <c:v>258.47014159999998</c:v>
                </c:pt>
                <c:pt idx="18928">
                  <c:v>258.34101010000001</c:v>
                </c:pt>
                <c:pt idx="18929">
                  <c:v>258.40203509999998</c:v>
                </c:pt>
                <c:pt idx="18930">
                  <c:v>258.38306679999999</c:v>
                </c:pt>
                <c:pt idx="18931">
                  <c:v>258.2417054</c:v>
                </c:pt>
                <c:pt idx="18932">
                  <c:v>258.35832749999997</c:v>
                </c:pt>
                <c:pt idx="18933">
                  <c:v>258.55723390000003</c:v>
                </c:pt>
                <c:pt idx="18934">
                  <c:v>258.30799130000003</c:v>
                </c:pt>
                <c:pt idx="18935">
                  <c:v>258.2955197</c:v>
                </c:pt>
                <c:pt idx="18936">
                  <c:v>258.16809039999998</c:v>
                </c:pt>
                <c:pt idx="18937">
                  <c:v>258.53508970000001</c:v>
                </c:pt>
                <c:pt idx="18938">
                  <c:v>258.25900539999998</c:v>
                </c:pt>
                <c:pt idx="18939">
                  <c:v>258.28868660000001</c:v>
                </c:pt>
                <c:pt idx="18940">
                  <c:v>258.26688730000001</c:v>
                </c:pt>
                <c:pt idx="18941">
                  <c:v>258.44371100000001</c:v>
                </c:pt>
                <c:pt idx="18942">
                  <c:v>258.57094799999999</c:v>
                </c:pt>
                <c:pt idx="18943">
                  <c:v>258.47877399999999</c:v>
                </c:pt>
                <c:pt idx="18944">
                  <c:v>258.41013099999998</c:v>
                </c:pt>
                <c:pt idx="18945">
                  <c:v>258.36275910000001</c:v>
                </c:pt>
                <c:pt idx="18946">
                  <c:v>258.08624980000002</c:v>
                </c:pt>
                <c:pt idx="18947">
                  <c:v>257.93097899999998</c:v>
                </c:pt>
                <c:pt idx="18948">
                  <c:v>258.0267637</c:v>
                </c:pt>
                <c:pt idx="18949">
                  <c:v>258.1245323</c:v>
                </c:pt>
                <c:pt idx="18950">
                  <c:v>257.9432089</c:v>
                </c:pt>
                <c:pt idx="18951">
                  <c:v>258.29129969999997</c:v>
                </c:pt>
                <c:pt idx="18952">
                  <c:v>258.05683419999997</c:v>
                </c:pt>
                <c:pt idx="18953">
                  <c:v>258.01421419999997</c:v>
                </c:pt>
                <c:pt idx="18954">
                  <c:v>257.9201137</c:v>
                </c:pt>
                <c:pt idx="18955">
                  <c:v>257.77432069999998</c:v>
                </c:pt>
                <c:pt idx="18956">
                  <c:v>257.87301080000003</c:v>
                </c:pt>
                <c:pt idx="18957">
                  <c:v>258.11541919999996</c:v>
                </c:pt>
                <c:pt idx="18958">
                  <c:v>258.41106769999999</c:v>
                </c:pt>
                <c:pt idx="18959">
                  <c:v>258.2605939</c:v>
                </c:pt>
                <c:pt idx="18960">
                  <c:v>258.44198310000002</c:v>
                </c:pt>
                <c:pt idx="18961">
                  <c:v>258.37551020000001</c:v>
                </c:pt>
                <c:pt idx="18962">
                  <c:v>258.35593319999998</c:v>
                </c:pt>
                <c:pt idx="18963">
                  <c:v>258.35254730000003</c:v>
                </c:pt>
                <c:pt idx="18964">
                  <c:v>258.32155829999999</c:v>
                </c:pt>
                <c:pt idx="18965">
                  <c:v>258.4289516</c:v>
                </c:pt>
                <c:pt idx="18966">
                  <c:v>258.70783030000001</c:v>
                </c:pt>
                <c:pt idx="18967">
                  <c:v>258.48286080000003</c:v>
                </c:pt>
                <c:pt idx="18968">
                  <c:v>258.46117099999998</c:v>
                </c:pt>
                <c:pt idx="18969">
                  <c:v>258.50021980000002</c:v>
                </c:pt>
                <c:pt idx="18970">
                  <c:v>258.44660299999998</c:v>
                </c:pt>
                <c:pt idx="18971">
                  <c:v>258.48417119999999</c:v>
                </c:pt>
                <c:pt idx="18972">
                  <c:v>258.58742369999999</c:v>
                </c:pt>
                <c:pt idx="18973">
                  <c:v>258.56336329999999</c:v>
                </c:pt>
                <c:pt idx="18974">
                  <c:v>258.90854100000001</c:v>
                </c:pt>
                <c:pt idx="18975">
                  <c:v>259.00126499999999</c:v>
                </c:pt>
                <c:pt idx="18976">
                  <c:v>259.10699449999998</c:v>
                </c:pt>
                <c:pt idx="18977">
                  <c:v>258.77912140000001</c:v>
                </c:pt>
                <c:pt idx="18978">
                  <c:v>258.93594209999998</c:v>
                </c:pt>
                <c:pt idx="18979">
                  <c:v>258.62331810000001</c:v>
                </c:pt>
                <c:pt idx="18980">
                  <c:v>258.73501830000004</c:v>
                </c:pt>
                <c:pt idx="18981">
                  <c:v>258.52230539999999</c:v>
                </c:pt>
                <c:pt idx="18982">
                  <c:v>258.67910660000001</c:v>
                </c:pt>
                <c:pt idx="18983">
                  <c:v>258.63744630000002</c:v>
                </c:pt>
                <c:pt idx="18984">
                  <c:v>258.85437669999999</c:v>
                </c:pt>
                <c:pt idx="18985">
                  <c:v>259.06364769999999</c:v>
                </c:pt>
                <c:pt idx="18986">
                  <c:v>258.96004540000001</c:v>
                </c:pt>
                <c:pt idx="18987">
                  <c:v>258.7536245</c:v>
                </c:pt>
                <c:pt idx="18988">
                  <c:v>259.08073050000002</c:v>
                </c:pt>
                <c:pt idx="18989">
                  <c:v>259.05566909999999</c:v>
                </c:pt>
                <c:pt idx="18990">
                  <c:v>259.04635400000001</c:v>
                </c:pt>
                <c:pt idx="18991">
                  <c:v>258.86480290000003</c:v>
                </c:pt>
                <c:pt idx="18992">
                  <c:v>258.89280350000001</c:v>
                </c:pt>
                <c:pt idx="18993">
                  <c:v>258.9406027</c:v>
                </c:pt>
                <c:pt idx="18994">
                  <c:v>259.14110369999997</c:v>
                </c:pt>
                <c:pt idx="18995">
                  <c:v>259.03915769999998</c:v>
                </c:pt>
                <c:pt idx="18996">
                  <c:v>259.14211719999997</c:v>
                </c:pt>
                <c:pt idx="18997">
                  <c:v>259.16569219999997</c:v>
                </c:pt>
                <c:pt idx="18998">
                  <c:v>258.95619240000002</c:v>
                </c:pt>
                <c:pt idx="18999">
                  <c:v>259.09629009999998</c:v>
                </c:pt>
                <c:pt idx="19000">
                  <c:v>259.01260730000001</c:v>
                </c:pt>
                <c:pt idx="19001">
                  <c:v>259.16811189999999</c:v>
                </c:pt>
                <c:pt idx="19002">
                  <c:v>259.16201139999998</c:v>
                </c:pt>
                <c:pt idx="19003">
                  <c:v>259.19894069999998</c:v>
                </c:pt>
                <c:pt idx="19004">
                  <c:v>258.95280330000003</c:v>
                </c:pt>
                <c:pt idx="19005">
                  <c:v>258.96012740000003</c:v>
                </c:pt>
                <c:pt idx="19006">
                  <c:v>258.99399869999996</c:v>
                </c:pt>
                <c:pt idx="19007">
                  <c:v>259.24454980000002</c:v>
                </c:pt>
                <c:pt idx="19008">
                  <c:v>259.23749850000002</c:v>
                </c:pt>
                <c:pt idx="19009">
                  <c:v>259.11702150000002</c:v>
                </c:pt>
                <c:pt idx="19010">
                  <c:v>259.15212500000001</c:v>
                </c:pt>
                <c:pt idx="19011">
                  <c:v>259.23968789999998</c:v>
                </c:pt>
                <c:pt idx="19012">
                  <c:v>259.2186767</c:v>
                </c:pt>
                <c:pt idx="19013">
                  <c:v>259.00334759999998</c:v>
                </c:pt>
                <c:pt idx="19014">
                  <c:v>259.08977479999999</c:v>
                </c:pt>
                <c:pt idx="19015">
                  <c:v>258.97789710000001</c:v>
                </c:pt>
                <c:pt idx="19016">
                  <c:v>258.87580859999997</c:v>
                </c:pt>
                <c:pt idx="19017">
                  <c:v>258.82828869999997</c:v>
                </c:pt>
                <c:pt idx="19018">
                  <c:v>259.03988090000001</c:v>
                </c:pt>
                <c:pt idx="19019">
                  <c:v>258.87157769999999</c:v>
                </c:pt>
                <c:pt idx="19020">
                  <c:v>258.74570669999997</c:v>
                </c:pt>
                <c:pt idx="19021">
                  <c:v>259.076685</c:v>
                </c:pt>
                <c:pt idx="19022">
                  <c:v>259.1728195</c:v>
                </c:pt>
                <c:pt idx="19023">
                  <c:v>259.14489470000001</c:v>
                </c:pt>
                <c:pt idx="19024">
                  <c:v>259.08230830000002</c:v>
                </c:pt>
                <c:pt idx="19025">
                  <c:v>259.1388503</c:v>
                </c:pt>
                <c:pt idx="19026">
                  <c:v>259.30272400000001</c:v>
                </c:pt>
                <c:pt idx="19027">
                  <c:v>259.2736615</c:v>
                </c:pt>
                <c:pt idx="19028">
                  <c:v>259.10865150000001</c:v>
                </c:pt>
                <c:pt idx="19029">
                  <c:v>259.28267080000001</c:v>
                </c:pt>
                <c:pt idx="19030">
                  <c:v>259.28414219999996</c:v>
                </c:pt>
                <c:pt idx="19031">
                  <c:v>259.24724839999999</c:v>
                </c:pt>
                <c:pt idx="19032">
                  <c:v>259.2082446</c:v>
                </c:pt>
                <c:pt idx="19033">
                  <c:v>259.20909</c:v>
                </c:pt>
                <c:pt idx="19034">
                  <c:v>259.2898088</c:v>
                </c:pt>
                <c:pt idx="19035">
                  <c:v>259.04103630000003</c:v>
                </c:pt>
                <c:pt idx="19036">
                  <c:v>259.03647309999997</c:v>
                </c:pt>
                <c:pt idx="19037">
                  <c:v>258.82891530000001</c:v>
                </c:pt>
                <c:pt idx="19038">
                  <c:v>258.99762630000004</c:v>
                </c:pt>
                <c:pt idx="19039">
                  <c:v>259.21225750000002</c:v>
                </c:pt>
                <c:pt idx="19040">
                  <c:v>259.26898340000002</c:v>
                </c:pt>
                <c:pt idx="19041">
                  <c:v>259.16085959999998</c:v>
                </c:pt>
                <c:pt idx="19042">
                  <c:v>259.14344319999998</c:v>
                </c:pt>
                <c:pt idx="19043">
                  <c:v>258.93631930000004</c:v>
                </c:pt>
                <c:pt idx="19044">
                  <c:v>259.29512160000002</c:v>
                </c:pt>
                <c:pt idx="19045">
                  <c:v>259.10250680000001</c:v>
                </c:pt>
                <c:pt idx="19046">
                  <c:v>259.42992980000002</c:v>
                </c:pt>
                <c:pt idx="19047">
                  <c:v>259.30725799999999</c:v>
                </c:pt>
                <c:pt idx="19048">
                  <c:v>259.28578880000003</c:v>
                </c:pt>
                <c:pt idx="19049">
                  <c:v>259.49676980000004</c:v>
                </c:pt>
                <c:pt idx="19050">
                  <c:v>259.72677149999998</c:v>
                </c:pt>
                <c:pt idx="19051">
                  <c:v>259.54518309999997</c:v>
                </c:pt>
                <c:pt idx="19052">
                  <c:v>259.34510649999999</c:v>
                </c:pt>
                <c:pt idx="19053">
                  <c:v>259.16406259999997</c:v>
                </c:pt>
                <c:pt idx="19054">
                  <c:v>259.35702430000003</c:v>
                </c:pt>
                <c:pt idx="19055">
                  <c:v>259.28737059999997</c:v>
                </c:pt>
                <c:pt idx="19056">
                  <c:v>259.25637390000003</c:v>
                </c:pt>
                <c:pt idx="19057">
                  <c:v>259.24080730000003</c:v>
                </c:pt>
                <c:pt idx="19058">
                  <c:v>259.38145800000001</c:v>
                </c:pt>
                <c:pt idx="19059">
                  <c:v>259.2554513</c:v>
                </c:pt>
                <c:pt idx="19060">
                  <c:v>259.31150259999998</c:v>
                </c:pt>
                <c:pt idx="19061">
                  <c:v>259.18464230000001</c:v>
                </c:pt>
                <c:pt idx="19062">
                  <c:v>259.26630230000001</c:v>
                </c:pt>
                <c:pt idx="19063">
                  <c:v>259.04760759999999</c:v>
                </c:pt>
                <c:pt idx="19064">
                  <c:v>258.93136959999998</c:v>
                </c:pt>
                <c:pt idx="19065">
                  <c:v>258.83640100000002</c:v>
                </c:pt>
                <c:pt idx="19066">
                  <c:v>259.02627749999999</c:v>
                </c:pt>
                <c:pt idx="19067">
                  <c:v>259.05126109999998</c:v>
                </c:pt>
                <c:pt idx="19068">
                  <c:v>259.0937533</c:v>
                </c:pt>
                <c:pt idx="19069">
                  <c:v>258.91712430000001</c:v>
                </c:pt>
                <c:pt idx="19070">
                  <c:v>258.8185714</c:v>
                </c:pt>
                <c:pt idx="19071">
                  <c:v>259.04077919999997</c:v>
                </c:pt>
                <c:pt idx="19072">
                  <c:v>259.35715329999999</c:v>
                </c:pt>
                <c:pt idx="19073">
                  <c:v>259.31703870000001</c:v>
                </c:pt>
                <c:pt idx="19074">
                  <c:v>259.30369009999998</c:v>
                </c:pt>
                <c:pt idx="19075">
                  <c:v>259.35612520000001</c:v>
                </c:pt>
                <c:pt idx="19076">
                  <c:v>259.4872254</c:v>
                </c:pt>
                <c:pt idx="19077">
                  <c:v>259.45302980000002</c:v>
                </c:pt>
                <c:pt idx="19078">
                  <c:v>259.69352350000003</c:v>
                </c:pt>
                <c:pt idx="19079">
                  <c:v>259.60876450000001</c:v>
                </c:pt>
                <c:pt idx="19080">
                  <c:v>259.40195160000002</c:v>
                </c:pt>
                <c:pt idx="19081">
                  <c:v>259.44530839999999</c:v>
                </c:pt>
                <c:pt idx="19082">
                  <c:v>259.47271599999999</c:v>
                </c:pt>
                <c:pt idx="19083">
                  <c:v>259.8154859</c:v>
                </c:pt>
                <c:pt idx="19084">
                  <c:v>259.72672799999998</c:v>
                </c:pt>
                <c:pt idx="19085">
                  <c:v>259.66647159999997</c:v>
                </c:pt>
                <c:pt idx="19086">
                  <c:v>259.74658599999998</c:v>
                </c:pt>
                <c:pt idx="19087">
                  <c:v>259.8029411</c:v>
                </c:pt>
                <c:pt idx="19088">
                  <c:v>260.06901369999997</c:v>
                </c:pt>
                <c:pt idx="19089">
                  <c:v>259.80067430000003</c:v>
                </c:pt>
                <c:pt idx="19090">
                  <c:v>259.65645069999999</c:v>
                </c:pt>
                <c:pt idx="19091">
                  <c:v>259.63476919999999</c:v>
                </c:pt>
                <c:pt idx="19092">
                  <c:v>259.73231620000001</c:v>
                </c:pt>
                <c:pt idx="19093">
                  <c:v>259.75837009999998</c:v>
                </c:pt>
                <c:pt idx="19094">
                  <c:v>259.73389989999998</c:v>
                </c:pt>
                <c:pt idx="19095">
                  <c:v>259.8303487</c:v>
                </c:pt>
                <c:pt idx="19096">
                  <c:v>259.86650739999999</c:v>
                </c:pt>
                <c:pt idx="19097">
                  <c:v>260.25605869999998</c:v>
                </c:pt>
                <c:pt idx="19098">
                  <c:v>259.99237219999998</c:v>
                </c:pt>
                <c:pt idx="19099">
                  <c:v>260.13943180000001</c:v>
                </c:pt>
                <c:pt idx="19100">
                  <c:v>260.08410029999999</c:v>
                </c:pt>
                <c:pt idx="19101">
                  <c:v>260.1119521</c:v>
                </c:pt>
                <c:pt idx="19102">
                  <c:v>260.13954760000001</c:v>
                </c:pt>
                <c:pt idx="19103">
                  <c:v>260.13018929999998</c:v>
                </c:pt>
                <c:pt idx="19104">
                  <c:v>260.05454019999996</c:v>
                </c:pt>
                <c:pt idx="19105">
                  <c:v>259.84497210000001</c:v>
                </c:pt>
                <c:pt idx="19106">
                  <c:v>260.0405988</c:v>
                </c:pt>
                <c:pt idx="19107">
                  <c:v>260.0812123</c:v>
                </c:pt>
                <c:pt idx="19108">
                  <c:v>260.16320569999999</c:v>
                </c:pt>
                <c:pt idx="19109">
                  <c:v>260.29111410000002</c:v>
                </c:pt>
                <c:pt idx="19110">
                  <c:v>259.99176399999999</c:v>
                </c:pt>
                <c:pt idx="19111">
                  <c:v>260.37305420000001</c:v>
                </c:pt>
                <c:pt idx="19112">
                  <c:v>260.4454806</c:v>
                </c:pt>
                <c:pt idx="19113">
                  <c:v>260.20324260000001</c:v>
                </c:pt>
                <c:pt idx="19114">
                  <c:v>260.23985329999999</c:v>
                </c:pt>
                <c:pt idx="19115">
                  <c:v>260.08503089999999</c:v>
                </c:pt>
                <c:pt idx="19116">
                  <c:v>259.93171899999999</c:v>
                </c:pt>
                <c:pt idx="19117">
                  <c:v>260.01426280000004</c:v>
                </c:pt>
                <c:pt idx="19118">
                  <c:v>260.30439640000003</c:v>
                </c:pt>
                <c:pt idx="19119">
                  <c:v>260.48958319999997</c:v>
                </c:pt>
                <c:pt idx="19120">
                  <c:v>260.26946820000001</c:v>
                </c:pt>
                <c:pt idx="19121">
                  <c:v>260.02393499999999</c:v>
                </c:pt>
                <c:pt idx="19122">
                  <c:v>260.085667</c:v>
                </c:pt>
                <c:pt idx="19123">
                  <c:v>259.8549021</c:v>
                </c:pt>
                <c:pt idx="19124">
                  <c:v>259.83749740000002</c:v>
                </c:pt>
                <c:pt idx="19125">
                  <c:v>259.8508602</c:v>
                </c:pt>
                <c:pt idx="19126">
                  <c:v>259.74038439999998</c:v>
                </c:pt>
                <c:pt idx="19127">
                  <c:v>259.98033380000004</c:v>
                </c:pt>
                <c:pt idx="19128">
                  <c:v>259.97844259999999</c:v>
                </c:pt>
                <c:pt idx="19129">
                  <c:v>259.82264290000001</c:v>
                </c:pt>
                <c:pt idx="19130">
                  <c:v>259.6542579</c:v>
                </c:pt>
                <c:pt idx="19131">
                  <c:v>259.77415619999999</c:v>
                </c:pt>
                <c:pt idx="19132">
                  <c:v>259.86336779999999</c:v>
                </c:pt>
                <c:pt idx="19133">
                  <c:v>259.68333230000002</c:v>
                </c:pt>
                <c:pt idx="19134">
                  <c:v>259.91385120000001</c:v>
                </c:pt>
                <c:pt idx="19135">
                  <c:v>260.06639200000001</c:v>
                </c:pt>
                <c:pt idx="19136">
                  <c:v>259.90269069999999</c:v>
                </c:pt>
                <c:pt idx="19137">
                  <c:v>259.78261609999998</c:v>
                </c:pt>
                <c:pt idx="19138">
                  <c:v>259.72850549999998</c:v>
                </c:pt>
                <c:pt idx="19139">
                  <c:v>260.04902670000001</c:v>
                </c:pt>
                <c:pt idx="19140">
                  <c:v>259.92962749999998</c:v>
                </c:pt>
                <c:pt idx="19141">
                  <c:v>259.92471599999999</c:v>
                </c:pt>
                <c:pt idx="19142">
                  <c:v>259.8489854</c:v>
                </c:pt>
                <c:pt idx="19143">
                  <c:v>259.51006990000002</c:v>
                </c:pt>
                <c:pt idx="19144">
                  <c:v>259.54830920000001</c:v>
                </c:pt>
                <c:pt idx="19145">
                  <c:v>259.81191790000003</c:v>
                </c:pt>
                <c:pt idx="19146">
                  <c:v>260.09989080000003</c:v>
                </c:pt>
                <c:pt idx="19147">
                  <c:v>260.1338733</c:v>
                </c:pt>
                <c:pt idx="19148">
                  <c:v>260.25869840000001</c:v>
                </c:pt>
                <c:pt idx="19149">
                  <c:v>259.89144499999998</c:v>
                </c:pt>
                <c:pt idx="19150">
                  <c:v>259.77965140000003</c:v>
                </c:pt>
                <c:pt idx="19151">
                  <c:v>260.23910760000001</c:v>
                </c:pt>
                <c:pt idx="19152">
                  <c:v>260.29100149999999</c:v>
                </c:pt>
                <c:pt idx="19153">
                  <c:v>260.21236780000004</c:v>
                </c:pt>
                <c:pt idx="19154">
                  <c:v>260.28211640000001</c:v>
                </c:pt>
                <c:pt idx="19155">
                  <c:v>260.28598579999999</c:v>
                </c:pt>
                <c:pt idx="19156">
                  <c:v>260.5587592</c:v>
                </c:pt>
                <c:pt idx="19157">
                  <c:v>260.25710780000003</c:v>
                </c:pt>
                <c:pt idx="19158">
                  <c:v>260.07313850000003</c:v>
                </c:pt>
                <c:pt idx="19159">
                  <c:v>260.03240030000001</c:v>
                </c:pt>
                <c:pt idx="19160">
                  <c:v>260.09624780000001</c:v>
                </c:pt>
                <c:pt idx="19161">
                  <c:v>260.31000649999999</c:v>
                </c:pt>
                <c:pt idx="19162">
                  <c:v>260.55732640000002</c:v>
                </c:pt>
                <c:pt idx="19163">
                  <c:v>260.72514319999999</c:v>
                </c:pt>
                <c:pt idx="19164">
                  <c:v>260.32776150000001</c:v>
                </c:pt>
                <c:pt idx="19165">
                  <c:v>260.17324289999999</c:v>
                </c:pt>
                <c:pt idx="19166">
                  <c:v>260.20810519999998</c:v>
                </c:pt>
                <c:pt idx="19167">
                  <c:v>260.33407130000001</c:v>
                </c:pt>
                <c:pt idx="19168">
                  <c:v>260.14695109999997</c:v>
                </c:pt>
                <c:pt idx="19169">
                  <c:v>260.24807859999999</c:v>
                </c:pt>
                <c:pt idx="19170">
                  <c:v>260.25329859999999</c:v>
                </c:pt>
                <c:pt idx="19171">
                  <c:v>260.45151269999997</c:v>
                </c:pt>
                <c:pt idx="19172">
                  <c:v>260.45803360000002</c:v>
                </c:pt>
                <c:pt idx="19173">
                  <c:v>260.50288069999999</c:v>
                </c:pt>
                <c:pt idx="19174">
                  <c:v>260.13524209999997</c:v>
                </c:pt>
                <c:pt idx="19175">
                  <c:v>260.11907239999999</c:v>
                </c:pt>
                <c:pt idx="19176">
                  <c:v>260.23485619999997</c:v>
                </c:pt>
                <c:pt idx="19177">
                  <c:v>259.88345419999996</c:v>
                </c:pt>
                <c:pt idx="19178">
                  <c:v>260.09684859999999</c:v>
                </c:pt>
                <c:pt idx="19179">
                  <c:v>260.0324253</c:v>
                </c:pt>
                <c:pt idx="19180">
                  <c:v>260.35464400000001</c:v>
                </c:pt>
                <c:pt idx="19181">
                  <c:v>260.2575018</c:v>
                </c:pt>
                <c:pt idx="19182">
                  <c:v>260.13180090000003</c:v>
                </c:pt>
                <c:pt idx="19183">
                  <c:v>260.36145010000001</c:v>
                </c:pt>
                <c:pt idx="19184">
                  <c:v>260.38874190000001</c:v>
                </c:pt>
                <c:pt idx="19185">
                  <c:v>260.22024149999999</c:v>
                </c:pt>
                <c:pt idx="19186">
                  <c:v>260.15531959999998</c:v>
                </c:pt>
                <c:pt idx="19187">
                  <c:v>260.08066789999998</c:v>
                </c:pt>
                <c:pt idx="19188">
                  <c:v>260.03606130000003</c:v>
                </c:pt>
                <c:pt idx="19189">
                  <c:v>260.23189719999999</c:v>
                </c:pt>
                <c:pt idx="19190">
                  <c:v>260.13178269999997</c:v>
                </c:pt>
                <c:pt idx="19191">
                  <c:v>259.9162</c:v>
                </c:pt>
                <c:pt idx="19192">
                  <c:v>259.926874</c:v>
                </c:pt>
                <c:pt idx="19193">
                  <c:v>259.6851049</c:v>
                </c:pt>
                <c:pt idx="19194">
                  <c:v>259.98403589999998</c:v>
                </c:pt>
                <c:pt idx="19195">
                  <c:v>259.87462149999999</c:v>
                </c:pt>
                <c:pt idx="19196">
                  <c:v>259.90064940000002</c:v>
                </c:pt>
                <c:pt idx="19197">
                  <c:v>260.0756657</c:v>
                </c:pt>
                <c:pt idx="19198">
                  <c:v>260.15509700000001</c:v>
                </c:pt>
                <c:pt idx="19199">
                  <c:v>260.18100880000003</c:v>
                </c:pt>
                <c:pt idx="19200">
                  <c:v>260.32769719999999</c:v>
                </c:pt>
                <c:pt idx="19201">
                  <c:v>260.27547530000004</c:v>
                </c:pt>
                <c:pt idx="19202">
                  <c:v>260.17116809999999</c:v>
                </c:pt>
                <c:pt idx="19203">
                  <c:v>260.29682869999999</c:v>
                </c:pt>
                <c:pt idx="19204">
                  <c:v>260.33909180000001</c:v>
                </c:pt>
                <c:pt idx="19205">
                  <c:v>260.5363466</c:v>
                </c:pt>
                <c:pt idx="19206">
                  <c:v>260.4546866</c:v>
                </c:pt>
                <c:pt idx="19207">
                  <c:v>260.27947669999998</c:v>
                </c:pt>
                <c:pt idx="19208">
                  <c:v>260.2908539</c:v>
                </c:pt>
                <c:pt idx="19209">
                  <c:v>260.56689019999999</c:v>
                </c:pt>
                <c:pt idx="19210">
                  <c:v>260.77998100000002</c:v>
                </c:pt>
                <c:pt idx="19211">
                  <c:v>260.56204209999999</c:v>
                </c:pt>
                <c:pt idx="19212">
                  <c:v>260.24011830000001</c:v>
                </c:pt>
                <c:pt idx="19213">
                  <c:v>260.33044560000002</c:v>
                </c:pt>
                <c:pt idx="19214">
                  <c:v>260.48034250000001</c:v>
                </c:pt>
                <c:pt idx="19215">
                  <c:v>260.48420650000003</c:v>
                </c:pt>
                <c:pt idx="19216">
                  <c:v>260.43236389999998</c:v>
                </c:pt>
                <c:pt idx="19217">
                  <c:v>260.4176751</c:v>
                </c:pt>
                <c:pt idx="19218">
                  <c:v>260.49617039999998</c:v>
                </c:pt>
                <c:pt idx="19219">
                  <c:v>260.59735749999999</c:v>
                </c:pt>
                <c:pt idx="19220">
                  <c:v>260.46359819999998</c:v>
                </c:pt>
                <c:pt idx="19221">
                  <c:v>260.46055180000002</c:v>
                </c:pt>
                <c:pt idx="19222">
                  <c:v>260.44120659999999</c:v>
                </c:pt>
                <c:pt idx="19223">
                  <c:v>260.55725890000002</c:v>
                </c:pt>
                <c:pt idx="19224">
                  <c:v>260.68115160000002</c:v>
                </c:pt>
                <c:pt idx="19225">
                  <c:v>260.71165309999998</c:v>
                </c:pt>
                <c:pt idx="19226">
                  <c:v>260.5711407</c:v>
                </c:pt>
                <c:pt idx="19227">
                  <c:v>260.49757990000001</c:v>
                </c:pt>
                <c:pt idx="19228">
                  <c:v>260.418249</c:v>
                </c:pt>
                <c:pt idx="19229">
                  <c:v>260.22812149999999</c:v>
                </c:pt>
                <c:pt idx="19230">
                  <c:v>260.37225640000003</c:v>
                </c:pt>
                <c:pt idx="19231">
                  <c:v>260.3857979</c:v>
                </c:pt>
                <c:pt idx="19232">
                  <c:v>260.6051693</c:v>
                </c:pt>
                <c:pt idx="19233">
                  <c:v>260.78251929999999</c:v>
                </c:pt>
                <c:pt idx="19234">
                  <c:v>260.8482224</c:v>
                </c:pt>
                <c:pt idx="19235">
                  <c:v>260.62296219999996</c:v>
                </c:pt>
                <c:pt idx="19236">
                  <c:v>260.48211809999998</c:v>
                </c:pt>
                <c:pt idx="19237">
                  <c:v>260.61070469999999</c:v>
                </c:pt>
                <c:pt idx="19238">
                  <c:v>260.42512779999998</c:v>
                </c:pt>
                <c:pt idx="19239">
                  <c:v>260.65220799999997</c:v>
                </c:pt>
                <c:pt idx="19240">
                  <c:v>260.64545570000001</c:v>
                </c:pt>
                <c:pt idx="19241">
                  <c:v>260.54059510000002</c:v>
                </c:pt>
                <c:pt idx="19242">
                  <c:v>260.42046090000002</c:v>
                </c:pt>
                <c:pt idx="19243">
                  <c:v>260.08797780000003</c:v>
                </c:pt>
                <c:pt idx="19244">
                  <c:v>260.20503589999998</c:v>
                </c:pt>
                <c:pt idx="19245">
                  <c:v>260.48433469999998</c:v>
                </c:pt>
                <c:pt idx="19246">
                  <c:v>260.6367904</c:v>
                </c:pt>
                <c:pt idx="19247">
                  <c:v>260.53864700000003</c:v>
                </c:pt>
                <c:pt idx="19248">
                  <c:v>260.30711980000001</c:v>
                </c:pt>
                <c:pt idx="19249">
                  <c:v>260.10655250000002</c:v>
                </c:pt>
                <c:pt idx="19250">
                  <c:v>260.43589270000001</c:v>
                </c:pt>
                <c:pt idx="19251">
                  <c:v>260.8797156</c:v>
                </c:pt>
                <c:pt idx="19252">
                  <c:v>261.03127189999998</c:v>
                </c:pt>
                <c:pt idx="19253">
                  <c:v>260.86638149999999</c:v>
                </c:pt>
                <c:pt idx="19254">
                  <c:v>260.96530430000001</c:v>
                </c:pt>
                <c:pt idx="19255">
                  <c:v>260.91475200000002</c:v>
                </c:pt>
                <c:pt idx="19256">
                  <c:v>260.60860980000001</c:v>
                </c:pt>
                <c:pt idx="19257">
                  <c:v>260.63729460000002</c:v>
                </c:pt>
                <c:pt idx="19258">
                  <c:v>260.62655669999998</c:v>
                </c:pt>
                <c:pt idx="19259">
                  <c:v>260.76533999999998</c:v>
                </c:pt>
                <c:pt idx="19260">
                  <c:v>260.62738409999997</c:v>
                </c:pt>
                <c:pt idx="19261">
                  <c:v>260.93085359999998</c:v>
                </c:pt>
                <c:pt idx="19262">
                  <c:v>260.85903209999998</c:v>
                </c:pt>
                <c:pt idx="19263">
                  <c:v>260.80724989999999</c:v>
                </c:pt>
                <c:pt idx="19264">
                  <c:v>260.73188010000001</c:v>
                </c:pt>
                <c:pt idx="19265">
                  <c:v>260.68410030000001</c:v>
                </c:pt>
                <c:pt idx="19266">
                  <c:v>261.02682299999998</c:v>
                </c:pt>
                <c:pt idx="19267">
                  <c:v>261.03722920000001</c:v>
                </c:pt>
                <c:pt idx="19268">
                  <c:v>260.9790936</c:v>
                </c:pt>
                <c:pt idx="19269">
                  <c:v>261.06600609999998</c:v>
                </c:pt>
                <c:pt idx="19270">
                  <c:v>260.92921790000003</c:v>
                </c:pt>
                <c:pt idx="19271">
                  <c:v>260.76774519999998</c:v>
                </c:pt>
                <c:pt idx="19272">
                  <c:v>260.87368780000003</c:v>
                </c:pt>
                <c:pt idx="19273">
                  <c:v>260.81640379999999</c:v>
                </c:pt>
                <c:pt idx="19274">
                  <c:v>260.80327849999998</c:v>
                </c:pt>
                <c:pt idx="19275">
                  <c:v>261.04521919999996</c:v>
                </c:pt>
                <c:pt idx="19276">
                  <c:v>261.11715730000003</c:v>
                </c:pt>
                <c:pt idx="19277">
                  <c:v>261.07516889999999</c:v>
                </c:pt>
                <c:pt idx="19278">
                  <c:v>260.7595063</c:v>
                </c:pt>
                <c:pt idx="19279">
                  <c:v>260.76576899999998</c:v>
                </c:pt>
                <c:pt idx="19280">
                  <c:v>260.96273489999999</c:v>
                </c:pt>
                <c:pt idx="19281">
                  <c:v>260.79533889999999</c:v>
                </c:pt>
                <c:pt idx="19282">
                  <c:v>260.79764649999998</c:v>
                </c:pt>
                <c:pt idx="19283">
                  <c:v>260.69050199999998</c:v>
                </c:pt>
                <c:pt idx="19284">
                  <c:v>260.69666369999999</c:v>
                </c:pt>
                <c:pt idx="19285">
                  <c:v>260.89543620000001</c:v>
                </c:pt>
                <c:pt idx="19286">
                  <c:v>260.91629499999999</c:v>
                </c:pt>
                <c:pt idx="19287">
                  <c:v>261.13214699999997</c:v>
                </c:pt>
                <c:pt idx="19288">
                  <c:v>260.9828119</c:v>
                </c:pt>
                <c:pt idx="19289">
                  <c:v>261.26850430000002</c:v>
                </c:pt>
                <c:pt idx="19290">
                  <c:v>261.05945159999999</c:v>
                </c:pt>
                <c:pt idx="19291">
                  <c:v>260.97309319999999</c:v>
                </c:pt>
                <c:pt idx="19292">
                  <c:v>260.99260129999999</c:v>
                </c:pt>
                <c:pt idx="19293">
                  <c:v>261.11811460000001</c:v>
                </c:pt>
                <c:pt idx="19294">
                  <c:v>260.8474038</c:v>
                </c:pt>
                <c:pt idx="19295">
                  <c:v>260.8198625</c:v>
                </c:pt>
                <c:pt idx="19296">
                  <c:v>260.53907720000001</c:v>
                </c:pt>
                <c:pt idx="19297">
                  <c:v>260.95654469999999</c:v>
                </c:pt>
                <c:pt idx="19298">
                  <c:v>260.80566140000002</c:v>
                </c:pt>
                <c:pt idx="19299">
                  <c:v>261.06335869999998</c:v>
                </c:pt>
                <c:pt idx="19300">
                  <c:v>261.301984</c:v>
                </c:pt>
                <c:pt idx="19301">
                  <c:v>261.2808627</c:v>
                </c:pt>
                <c:pt idx="19302">
                  <c:v>261.4355764</c:v>
                </c:pt>
                <c:pt idx="19303">
                  <c:v>261.56162599999999</c:v>
                </c:pt>
                <c:pt idx="19304">
                  <c:v>261.87178240000003</c:v>
                </c:pt>
                <c:pt idx="19305">
                  <c:v>261.42291669999997</c:v>
                </c:pt>
                <c:pt idx="19306">
                  <c:v>261.21005919999999</c:v>
                </c:pt>
                <c:pt idx="19307">
                  <c:v>261.38767489999998</c:v>
                </c:pt>
                <c:pt idx="19308">
                  <c:v>261.34885050000003</c:v>
                </c:pt>
                <c:pt idx="19309">
                  <c:v>261.3121021</c:v>
                </c:pt>
                <c:pt idx="19310">
                  <c:v>261.1296562</c:v>
                </c:pt>
                <c:pt idx="19311">
                  <c:v>260.9941996</c:v>
                </c:pt>
                <c:pt idx="19312">
                  <c:v>261.14581889999999</c:v>
                </c:pt>
                <c:pt idx="19313">
                  <c:v>261.22276219999998</c:v>
                </c:pt>
                <c:pt idx="19314">
                  <c:v>260.78821019999998</c:v>
                </c:pt>
                <c:pt idx="19315">
                  <c:v>260.7135811</c:v>
                </c:pt>
                <c:pt idx="19316">
                  <c:v>260.9653619</c:v>
                </c:pt>
                <c:pt idx="19317">
                  <c:v>260.82919240000001</c:v>
                </c:pt>
                <c:pt idx="19318">
                  <c:v>260.82159910000001</c:v>
                </c:pt>
                <c:pt idx="19319">
                  <c:v>260.97009539999999</c:v>
                </c:pt>
                <c:pt idx="19320">
                  <c:v>260.81425230000002</c:v>
                </c:pt>
                <c:pt idx="19321">
                  <c:v>261.02739969999999</c:v>
                </c:pt>
                <c:pt idx="19322">
                  <c:v>260.655033</c:v>
                </c:pt>
                <c:pt idx="19323">
                  <c:v>260.75666749999999</c:v>
                </c:pt>
                <c:pt idx="19324">
                  <c:v>260.92546140000002</c:v>
                </c:pt>
                <c:pt idx="19325">
                  <c:v>260.66484659999998</c:v>
                </c:pt>
                <c:pt idx="19326">
                  <c:v>260.91916250000003</c:v>
                </c:pt>
                <c:pt idx="19327">
                  <c:v>260.97165630000001</c:v>
                </c:pt>
                <c:pt idx="19328">
                  <c:v>260.84409880000004</c:v>
                </c:pt>
                <c:pt idx="19329">
                  <c:v>260.92845999999997</c:v>
                </c:pt>
                <c:pt idx="19330">
                  <c:v>260.64851619999996</c:v>
                </c:pt>
                <c:pt idx="19331">
                  <c:v>260.7424469</c:v>
                </c:pt>
                <c:pt idx="19332">
                  <c:v>260.80677280000003</c:v>
                </c:pt>
                <c:pt idx="19333">
                  <c:v>260.89625869999998</c:v>
                </c:pt>
                <c:pt idx="19334">
                  <c:v>260.78352610000002</c:v>
                </c:pt>
                <c:pt idx="19335">
                  <c:v>260.96685830000001</c:v>
                </c:pt>
                <c:pt idx="19336">
                  <c:v>261.10998430000001</c:v>
                </c:pt>
                <c:pt idx="19337">
                  <c:v>260.93170750000002</c:v>
                </c:pt>
                <c:pt idx="19338">
                  <c:v>260.97075819999998</c:v>
                </c:pt>
                <c:pt idx="19339">
                  <c:v>260.88979719999998</c:v>
                </c:pt>
                <c:pt idx="19340">
                  <c:v>260.7677152</c:v>
                </c:pt>
                <c:pt idx="19341">
                  <c:v>261.0102268</c:v>
                </c:pt>
                <c:pt idx="19342">
                  <c:v>261.22261170000002</c:v>
                </c:pt>
                <c:pt idx="19343">
                  <c:v>261.00701299999997</c:v>
                </c:pt>
                <c:pt idx="19344">
                  <c:v>261.04251310000001</c:v>
                </c:pt>
                <c:pt idx="19345">
                  <c:v>261.0217581</c:v>
                </c:pt>
                <c:pt idx="19346">
                  <c:v>260.86826669999999</c:v>
                </c:pt>
                <c:pt idx="19347">
                  <c:v>261.24194660000001</c:v>
                </c:pt>
                <c:pt idx="19348">
                  <c:v>261.12094439999998</c:v>
                </c:pt>
                <c:pt idx="19349">
                  <c:v>261.11799400000001</c:v>
                </c:pt>
                <c:pt idx="19350">
                  <c:v>260.69113959999999</c:v>
                </c:pt>
                <c:pt idx="19351">
                  <c:v>260.74694479999999</c:v>
                </c:pt>
                <c:pt idx="19352">
                  <c:v>260.91946830000001</c:v>
                </c:pt>
                <c:pt idx="19353">
                  <c:v>260.88952269999999</c:v>
                </c:pt>
                <c:pt idx="19354">
                  <c:v>261.0967359</c:v>
                </c:pt>
                <c:pt idx="19355">
                  <c:v>260.67056669999999</c:v>
                </c:pt>
                <c:pt idx="19356">
                  <c:v>260.5781101</c:v>
                </c:pt>
                <c:pt idx="19357">
                  <c:v>260.79251870000002</c:v>
                </c:pt>
                <c:pt idx="19358">
                  <c:v>260.62033880000001</c:v>
                </c:pt>
                <c:pt idx="19359">
                  <c:v>261.01859359999997</c:v>
                </c:pt>
                <c:pt idx="19360">
                  <c:v>260.87936450000001</c:v>
                </c:pt>
                <c:pt idx="19361">
                  <c:v>260.93124069999999</c:v>
                </c:pt>
                <c:pt idx="19362">
                  <c:v>261.1557722</c:v>
                </c:pt>
                <c:pt idx="19363">
                  <c:v>260.75226680000003</c:v>
                </c:pt>
                <c:pt idx="19364">
                  <c:v>260.81006070000001</c:v>
                </c:pt>
                <c:pt idx="19365">
                  <c:v>260.81902150000002</c:v>
                </c:pt>
                <c:pt idx="19366">
                  <c:v>260.65168869999997</c:v>
                </c:pt>
                <c:pt idx="19367">
                  <c:v>260.89906180000003</c:v>
                </c:pt>
                <c:pt idx="19368">
                  <c:v>260.9122509</c:v>
                </c:pt>
                <c:pt idx="19369">
                  <c:v>260.86375630000003</c:v>
                </c:pt>
                <c:pt idx="19370">
                  <c:v>260.82460430000003</c:v>
                </c:pt>
                <c:pt idx="19371">
                  <c:v>260.95147170000001</c:v>
                </c:pt>
                <c:pt idx="19372">
                  <c:v>260.83104900000001</c:v>
                </c:pt>
                <c:pt idx="19373">
                  <c:v>260.98011869999999</c:v>
                </c:pt>
                <c:pt idx="19374">
                  <c:v>260.96356780000002</c:v>
                </c:pt>
                <c:pt idx="19375">
                  <c:v>261.01286870000001</c:v>
                </c:pt>
                <c:pt idx="19376">
                  <c:v>261.26658400000002</c:v>
                </c:pt>
                <c:pt idx="19377">
                  <c:v>260.94841330000003</c:v>
                </c:pt>
                <c:pt idx="19378">
                  <c:v>260.94434969999998</c:v>
                </c:pt>
                <c:pt idx="19379">
                  <c:v>260.9546254</c:v>
                </c:pt>
                <c:pt idx="19380">
                  <c:v>260.71803449999999</c:v>
                </c:pt>
                <c:pt idx="19381">
                  <c:v>260.8521432</c:v>
                </c:pt>
                <c:pt idx="19382">
                  <c:v>260.80050899999998</c:v>
                </c:pt>
                <c:pt idx="19383">
                  <c:v>260.92914000000002</c:v>
                </c:pt>
                <c:pt idx="19384">
                  <c:v>260.92575749999997</c:v>
                </c:pt>
                <c:pt idx="19385">
                  <c:v>261.03008080000001</c:v>
                </c:pt>
                <c:pt idx="19386">
                  <c:v>261.19638169999996</c:v>
                </c:pt>
                <c:pt idx="19387">
                  <c:v>261.14714350000003</c:v>
                </c:pt>
                <c:pt idx="19388">
                  <c:v>261.3111735</c:v>
                </c:pt>
                <c:pt idx="19389">
                  <c:v>261.12238669999999</c:v>
                </c:pt>
                <c:pt idx="19390">
                  <c:v>261.3591194</c:v>
                </c:pt>
                <c:pt idx="19391">
                  <c:v>261.26800259999999</c:v>
                </c:pt>
                <c:pt idx="19392">
                  <c:v>261.40414909999998</c:v>
                </c:pt>
                <c:pt idx="19393">
                  <c:v>261.11496369999998</c:v>
                </c:pt>
                <c:pt idx="19394">
                  <c:v>261.0643834</c:v>
                </c:pt>
                <c:pt idx="19395">
                  <c:v>261.17513759999997</c:v>
                </c:pt>
                <c:pt idx="19396">
                  <c:v>261.27311409999999</c:v>
                </c:pt>
                <c:pt idx="19397">
                  <c:v>261.1363126</c:v>
                </c:pt>
                <c:pt idx="19398">
                  <c:v>261.19913919999999</c:v>
                </c:pt>
                <c:pt idx="19399">
                  <c:v>260.95333210000001</c:v>
                </c:pt>
                <c:pt idx="19400">
                  <c:v>260.91770439999999</c:v>
                </c:pt>
                <c:pt idx="19401">
                  <c:v>261.36972789999999</c:v>
                </c:pt>
                <c:pt idx="19402">
                  <c:v>261.29256659999999</c:v>
                </c:pt>
                <c:pt idx="19403">
                  <c:v>261.40618159999997</c:v>
                </c:pt>
                <c:pt idx="19404">
                  <c:v>261.52241980000002</c:v>
                </c:pt>
                <c:pt idx="19405">
                  <c:v>261.2361525</c:v>
                </c:pt>
                <c:pt idx="19406">
                  <c:v>261.32344180000001</c:v>
                </c:pt>
                <c:pt idx="19407">
                  <c:v>261.27839969999997</c:v>
                </c:pt>
                <c:pt idx="19408">
                  <c:v>261.5908599</c:v>
                </c:pt>
                <c:pt idx="19409">
                  <c:v>261.84029069999997</c:v>
                </c:pt>
                <c:pt idx="19410">
                  <c:v>261.72073919999997</c:v>
                </c:pt>
                <c:pt idx="19411">
                  <c:v>261.5293719</c:v>
                </c:pt>
                <c:pt idx="19412">
                  <c:v>261.55737880000004</c:v>
                </c:pt>
                <c:pt idx="19413">
                  <c:v>261.38270929999999</c:v>
                </c:pt>
                <c:pt idx="19414">
                  <c:v>261.5589129</c:v>
                </c:pt>
                <c:pt idx="19415">
                  <c:v>261.58036399999997</c:v>
                </c:pt>
                <c:pt idx="19416">
                  <c:v>261.5209772</c:v>
                </c:pt>
                <c:pt idx="19417">
                  <c:v>261.85096549999997</c:v>
                </c:pt>
                <c:pt idx="19418">
                  <c:v>262.25025190000002</c:v>
                </c:pt>
                <c:pt idx="19419">
                  <c:v>262.27723600000002</c:v>
                </c:pt>
                <c:pt idx="19420">
                  <c:v>261.8937128</c:v>
                </c:pt>
                <c:pt idx="19421">
                  <c:v>261.76399789999999</c:v>
                </c:pt>
                <c:pt idx="19422">
                  <c:v>261.67493259999998</c:v>
                </c:pt>
                <c:pt idx="19423">
                  <c:v>261.89807639999998</c:v>
                </c:pt>
                <c:pt idx="19424">
                  <c:v>261.97285169999998</c:v>
                </c:pt>
                <c:pt idx="19425">
                  <c:v>261.53061559999998</c:v>
                </c:pt>
                <c:pt idx="19426">
                  <c:v>261.63037630000002</c:v>
                </c:pt>
                <c:pt idx="19427">
                  <c:v>261.97199769999997</c:v>
                </c:pt>
                <c:pt idx="19428">
                  <c:v>261.81705619999997</c:v>
                </c:pt>
                <c:pt idx="19429">
                  <c:v>262.1697552</c:v>
                </c:pt>
                <c:pt idx="19430">
                  <c:v>261.76411309999997</c:v>
                </c:pt>
                <c:pt idx="19431">
                  <c:v>261.55425769999999</c:v>
                </c:pt>
                <c:pt idx="19432">
                  <c:v>261.51426430000004</c:v>
                </c:pt>
                <c:pt idx="19433">
                  <c:v>261.7918487</c:v>
                </c:pt>
                <c:pt idx="19434">
                  <c:v>261.64102409999998</c:v>
                </c:pt>
                <c:pt idx="19435">
                  <c:v>261.76225590000001</c:v>
                </c:pt>
                <c:pt idx="19436">
                  <c:v>261.21974729999999</c:v>
                </c:pt>
                <c:pt idx="19437">
                  <c:v>261.38266680000004</c:v>
                </c:pt>
                <c:pt idx="19438">
                  <c:v>261.85505159999997</c:v>
                </c:pt>
                <c:pt idx="19439">
                  <c:v>261.94820930000003</c:v>
                </c:pt>
                <c:pt idx="19440">
                  <c:v>261.916494</c:v>
                </c:pt>
                <c:pt idx="19441">
                  <c:v>261.95549299999999</c:v>
                </c:pt>
                <c:pt idx="19442">
                  <c:v>261.8679894</c:v>
                </c:pt>
                <c:pt idx="19443">
                  <c:v>261.77708280000002</c:v>
                </c:pt>
                <c:pt idx="19444">
                  <c:v>262.0174116</c:v>
                </c:pt>
                <c:pt idx="19445">
                  <c:v>261.91911859999999</c:v>
                </c:pt>
                <c:pt idx="19446">
                  <c:v>261.738967</c:v>
                </c:pt>
                <c:pt idx="19447">
                  <c:v>261.73055099999999</c:v>
                </c:pt>
                <c:pt idx="19448">
                  <c:v>261.73509910000001</c:v>
                </c:pt>
                <c:pt idx="19449">
                  <c:v>261.61278319999997</c:v>
                </c:pt>
                <c:pt idx="19450">
                  <c:v>261.56108460000002</c:v>
                </c:pt>
                <c:pt idx="19451">
                  <c:v>261.55848930000002</c:v>
                </c:pt>
                <c:pt idx="19452">
                  <c:v>261.68246740000001</c:v>
                </c:pt>
                <c:pt idx="19453">
                  <c:v>261.64366219999999</c:v>
                </c:pt>
                <c:pt idx="19454">
                  <c:v>261.58663189999999</c:v>
                </c:pt>
                <c:pt idx="19455">
                  <c:v>261.8935371</c:v>
                </c:pt>
                <c:pt idx="19456">
                  <c:v>261.95531299999999</c:v>
                </c:pt>
                <c:pt idx="19457">
                  <c:v>261.91540509999999</c:v>
                </c:pt>
                <c:pt idx="19458">
                  <c:v>261.7290428</c:v>
                </c:pt>
                <c:pt idx="19459">
                  <c:v>261.7048537</c:v>
                </c:pt>
                <c:pt idx="19460">
                  <c:v>261.58151299999997</c:v>
                </c:pt>
                <c:pt idx="19461">
                  <c:v>261.7607276</c:v>
                </c:pt>
                <c:pt idx="19462">
                  <c:v>261.58720719999997</c:v>
                </c:pt>
                <c:pt idx="19463">
                  <c:v>261.35326659999998</c:v>
                </c:pt>
                <c:pt idx="19464">
                  <c:v>261.90405820000001</c:v>
                </c:pt>
                <c:pt idx="19465">
                  <c:v>261.94709089999998</c:v>
                </c:pt>
                <c:pt idx="19466">
                  <c:v>261.88040969999997</c:v>
                </c:pt>
                <c:pt idx="19467">
                  <c:v>261.8878694</c:v>
                </c:pt>
                <c:pt idx="19468">
                  <c:v>261.86445980000002</c:v>
                </c:pt>
                <c:pt idx="19469">
                  <c:v>262.14579909999998</c:v>
                </c:pt>
                <c:pt idx="19470">
                  <c:v>261.90964300000002</c:v>
                </c:pt>
                <c:pt idx="19471">
                  <c:v>261.77449230000002</c:v>
                </c:pt>
                <c:pt idx="19472">
                  <c:v>262.11245839999998</c:v>
                </c:pt>
                <c:pt idx="19473">
                  <c:v>262.05302290000003</c:v>
                </c:pt>
                <c:pt idx="19474">
                  <c:v>261.96428320000001</c:v>
                </c:pt>
                <c:pt idx="19475">
                  <c:v>261.9784042</c:v>
                </c:pt>
                <c:pt idx="19476">
                  <c:v>262.22926669999998</c:v>
                </c:pt>
                <c:pt idx="19477">
                  <c:v>262.11353159999999</c:v>
                </c:pt>
                <c:pt idx="19478">
                  <c:v>261.97988149999998</c:v>
                </c:pt>
                <c:pt idx="19479">
                  <c:v>262.16066069999999</c:v>
                </c:pt>
                <c:pt idx="19480">
                  <c:v>261.9349148</c:v>
                </c:pt>
                <c:pt idx="19481">
                  <c:v>261.9474361</c:v>
                </c:pt>
                <c:pt idx="19482">
                  <c:v>262.21604869999999</c:v>
                </c:pt>
                <c:pt idx="19483">
                  <c:v>261.97100069999999</c:v>
                </c:pt>
                <c:pt idx="19484">
                  <c:v>262.22768630000002</c:v>
                </c:pt>
                <c:pt idx="19485">
                  <c:v>262.28848769999996</c:v>
                </c:pt>
                <c:pt idx="19486">
                  <c:v>262.28697219999998</c:v>
                </c:pt>
                <c:pt idx="19487">
                  <c:v>262.21683150000001</c:v>
                </c:pt>
                <c:pt idx="19488">
                  <c:v>262.13825650000001</c:v>
                </c:pt>
                <c:pt idx="19489">
                  <c:v>261.86226749999997</c:v>
                </c:pt>
                <c:pt idx="19490">
                  <c:v>261.92467880000004</c:v>
                </c:pt>
                <c:pt idx="19491">
                  <c:v>262.0854898</c:v>
                </c:pt>
                <c:pt idx="19492">
                  <c:v>262.0730226</c:v>
                </c:pt>
                <c:pt idx="19493">
                  <c:v>262.3267184</c:v>
                </c:pt>
                <c:pt idx="19494">
                  <c:v>262.46198630000004</c:v>
                </c:pt>
                <c:pt idx="19495">
                  <c:v>262.51402559999997</c:v>
                </c:pt>
                <c:pt idx="19496">
                  <c:v>262.59831459999998</c:v>
                </c:pt>
                <c:pt idx="19497">
                  <c:v>262.52039890000003</c:v>
                </c:pt>
                <c:pt idx="19498">
                  <c:v>262.55099189999999</c:v>
                </c:pt>
                <c:pt idx="19499">
                  <c:v>262.2834484</c:v>
                </c:pt>
                <c:pt idx="19500">
                  <c:v>262.50900619999999</c:v>
                </c:pt>
                <c:pt idx="19501">
                  <c:v>262.08016520000001</c:v>
                </c:pt>
                <c:pt idx="19502">
                  <c:v>262.4809052</c:v>
                </c:pt>
                <c:pt idx="19503">
                  <c:v>262.28618090000003</c:v>
                </c:pt>
                <c:pt idx="19504">
                  <c:v>262.28664559999999</c:v>
                </c:pt>
                <c:pt idx="19505">
                  <c:v>262.1130574</c:v>
                </c:pt>
                <c:pt idx="19506">
                  <c:v>262.16826600000002</c:v>
                </c:pt>
                <c:pt idx="19507">
                  <c:v>262.45241229999999</c:v>
                </c:pt>
                <c:pt idx="19508">
                  <c:v>261.92206670000002</c:v>
                </c:pt>
                <c:pt idx="19509">
                  <c:v>262.24951040000002</c:v>
                </c:pt>
                <c:pt idx="19510">
                  <c:v>262.14123619999998</c:v>
                </c:pt>
                <c:pt idx="19511">
                  <c:v>262.51103619999998</c:v>
                </c:pt>
                <c:pt idx="19512">
                  <c:v>262.57021550000002</c:v>
                </c:pt>
                <c:pt idx="19513">
                  <c:v>262.64244100000002</c:v>
                </c:pt>
                <c:pt idx="19514">
                  <c:v>262.3189423</c:v>
                </c:pt>
                <c:pt idx="19515">
                  <c:v>262.25070010000002</c:v>
                </c:pt>
                <c:pt idx="19516">
                  <c:v>262.24157250000002</c:v>
                </c:pt>
                <c:pt idx="19517">
                  <c:v>262.73865869999997</c:v>
                </c:pt>
                <c:pt idx="19518">
                  <c:v>262.71710849999999</c:v>
                </c:pt>
                <c:pt idx="19519">
                  <c:v>262.69999619999999</c:v>
                </c:pt>
                <c:pt idx="19520">
                  <c:v>262.51928199999998</c:v>
                </c:pt>
                <c:pt idx="19521">
                  <c:v>262.59067730000004</c:v>
                </c:pt>
                <c:pt idx="19522">
                  <c:v>262.73028169999998</c:v>
                </c:pt>
                <c:pt idx="19523">
                  <c:v>262.60445379999999</c:v>
                </c:pt>
                <c:pt idx="19524">
                  <c:v>262.87300649999997</c:v>
                </c:pt>
                <c:pt idx="19525">
                  <c:v>262.7120314</c:v>
                </c:pt>
                <c:pt idx="19526">
                  <c:v>263.05098229999999</c:v>
                </c:pt>
                <c:pt idx="19527">
                  <c:v>262.67352399999999</c:v>
                </c:pt>
                <c:pt idx="19528">
                  <c:v>262.764792</c:v>
                </c:pt>
                <c:pt idx="19529">
                  <c:v>262.63518699999997</c:v>
                </c:pt>
                <c:pt idx="19530">
                  <c:v>262.68471919999996</c:v>
                </c:pt>
                <c:pt idx="19531">
                  <c:v>262.96793430000002</c:v>
                </c:pt>
                <c:pt idx="19532">
                  <c:v>263.049443</c:v>
                </c:pt>
                <c:pt idx="19533">
                  <c:v>263.16953749999999</c:v>
                </c:pt>
                <c:pt idx="19534">
                  <c:v>263.01283269999999</c:v>
                </c:pt>
                <c:pt idx="19535">
                  <c:v>262.84486859999998</c:v>
                </c:pt>
                <c:pt idx="19536">
                  <c:v>262.9533778</c:v>
                </c:pt>
                <c:pt idx="19537">
                  <c:v>262.92112750000001</c:v>
                </c:pt>
                <c:pt idx="19538">
                  <c:v>263.04973990000002</c:v>
                </c:pt>
                <c:pt idx="19539">
                  <c:v>263.16654119999998</c:v>
                </c:pt>
                <c:pt idx="19540">
                  <c:v>263.0327284</c:v>
                </c:pt>
                <c:pt idx="19541">
                  <c:v>263.02933660000002</c:v>
                </c:pt>
                <c:pt idx="19542">
                  <c:v>262.97590000000002</c:v>
                </c:pt>
                <c:pt idx="19543">
                  <c:v>262.68331469999998</c:v>
                </c:pt>
                <c:pt idx="19544">
                  <c:v>263.23990029999999</c:v>
                </c:pt>
                <c:pt idx="19545">
                  <c:v>262.97044569999997</c:v>
                </c:pt>
                <c:pt idx="19546">
                  <c:v>263.09641340000002</c:v>
                </c:pt>
                <c:pt idx="19547">
                  <c:v>263.0483443</c:v>
                </c:pt>
                <c:pt idx="19548">
                  <c:v>262.99468719999999</c:v>
                </c:pt>
                <c:pt idx="19549">
                  <c:v>263.0277256</c:v>
                </c:pt>
                <c:pt idx="19550">
                  <c:v>263.10679379999999</c:v>
                </c:pt>
                <c:pt idx="19551">
                  <c:v>263.43914080000002</c:v>
                </c:pt>
                <c:pt idx="19552">
                  <c:v>263.32906230000003</c:v>
                </c:pt>
                <c:pt idx="19553">
                  <c:v>263.0855363</c:v>
                </c:pt>
                <c:pt idx="19554">
                  <c:v>263.15493459999999</c:v>
                </c:pt>
                <c:pt idx="19555">
                  <c:v>263.16869450000002</c:v>
                </c:pt>
                <c:pt idx="19556">
                  <c:v>263.01618680000001</c:v>
                </c:pt>
                <c:pt idx="19557">
                  <c:v>263.23321559999999</c:v>
                </c:pt>
                <c:pt idx="19558">
                  <c:v>263.51194630000003</c:v>
                </c:pt>
                <c:pt idx="19559">
                  <c:v>263.55744730000004</c:v>
                </c:pt>
                <c:pt idx="19560">
                  <c:v>263.22686830000004</c:v>
                </c:pt>
                <c:pt idx="19561">
                  <c:v>263.19224880000002</c:v>
                </c:pt>
                <c:pt idx="19562">
                  <c:v>263.22939630000002</c:v>
                </c:pt>
                <c:pt idx="19563">
                  <c:v>263.4697875</c:v>
                </c:pt>
                <c:pt idx="19564">
                  <c:v>263.3265346</c:v>
                </c:pt>
                <c:pt idx="19565">
                  <c:v>263.26563630000004</c:v>
                </c:pt>
                <c:pt idx="19566">
                  <c:v>263.30438149999998</c:v>
                </c:pt>
                <c:pt idx="19567">
                  <c:v>263.46828219999998</c:v>
                </c:pt>
                <c:pt idx="19568">
                  <c:v>263.56224470000001</c:v>
                </c:pt>
                <c:pt idx="19569">
                  <c:v>263.65019719999998</c:v>
                </c:pt>
                <c:pt idx="19570">
                  <c:v>263.48791560000001</c:v>
                </c:pt>
                <c:pt idx="19571">
                  <c:v>263.34861590000003</c:v>
                </c:pt>
                <c:pt idx="19572">
                  <c:v>263.75948990000001</c:v>
                </c:pt>
                <c:pt idx="19573">
                  <c:v>263.63190880000002</c:v>
                </c:pt>
                <c:pt idx="19574">
                  <c:v>263.47237630000001</c:v>
                </c:pt>
                <c:pt idx="19575">
                  <c:v>263.37845580000004</c:v>
                </c:pt>
                <c:pt idx="19576">
                  <c:v>263.79027330000002</c:v>
                </c:pt>
                <c:pt idx="19577">
                  <c:v>263.45733669999998</c:v>
                </c:pt>
                <c:pt idx="19578">
                  <c:v>263.52667109999999</c:v>
                </c:pt>
                <c:pt idx="19579">
                  <c:v>263.38098330000003</c:v>
                </c:pt>
                <c:pt idx="19580">
                  <c:v>263.50609209999999</c:v>
                </c:pt>
                <c:pt idx="19581">
                  <c:v>263.5474486</c:v>
                </c:pt>
                <c:pt idx="19582">
                  <c:v>263.65554600000002</c:v>
                </c:pt>
                <c:pt idx="19583">
                  <c:v>263.74838069999998</c:v>
                </c:pt>
                <c:pt idx="19584">
                  <c:v>263.8778398</c:v>
                </c:pt>
                <c:pt idx="19585">
                  <c:v>263.75247780000001</c:v>
                </c:pt>
                <c:pt idx="19586">
                  <c:v>263.7066805</c:v>
                </c:pt>
                <c:pt idx="19587">
                  <c:v>263.91169809999997</c:v>
                </c:pt>
                <c:pt idx="19588">
                  <c:v>263.68870319999996</c:v>
                </c:pt>
                <c:pt idx="19589">
                  <c:v>263.77379680000001</c:v>
                </c:pt>
                <c:pt idx="19590">
                  <c:v>263.87516970000001</c:v>
                </c:pt>
                <c:pt idx="19591">
                  <c:v>264.02855310000001</c:v>
                </c:pt>
                <c:pt idx="19592">
                  <c:v>264.0160669</c:v>
                </c:pt>
                <c:pt idx="19593">
                  <c:v>263.76966800000002</c:v>
                </c:pt>
                <c:pt idx="19594">
                  <c:v>263.88547199999999</c:v>
                </c:pt>
                <c:pt idx="19595">
                  <c:v>263.73067049999997</c:v>
                </c:pt>
                <c:pt idx="19596">
                  <c:v>263.53519110000002</c:v>
                </c:pt>
                <c:pt idx="19597">
                  <c:v>263.73016039999999</c:v>
                </c:pt>
                <c:pt idx="19598">
                  <c:v>263.49506130000003</c:v>
                </c:pt>
                <c:pt idx="19599">
                  <c:v>263.62480719999996</c:v>
                </c:pt>
                <c:pt idx="19600">
                  <c:v>263.84949969999997</c:v>
                </c:pt>
                <c:pt idx="19601">
                  <c:v>263.99579190000003</c:v>
                </c:pt>
                <c:pt idx="19602">
                  <c:v>263.86149840000002</c:v>
                </c:pt>
                <c:pt idx="19603">
                  <c:v>263.98988650000001</c:v>
                </c:pt>
                <c:pt idx="19604">
                  <c:v>263.65267210000002</c:v>
                </c:pt>
                <c:pt idx="19605">
                  <c:v>263.94213960000002</c:v>
                </c:pt>
                <c:pt idx="19606">
                  <c:v>264.10222110000001</c:v>
                </c:pt>
                <c:pt idx="19607">
                  <c:v>263.9044639</c:v>
                </c:pt>
                <c:pt idx="19608">
                  <c:v>264.0439202</c:v>
                </c:pt>
                <c:pt idx="19609">
                  <c:v>263.9503512</c:v>
                </c:pt>
                <c:pt idx="19610">
                  <c:v>263.85622719999998</c:v>
                </c:pt>
                <c:pt idx="19611">
                  <c:v>263.8783957</c:v>
                </c:pt>
                <c:pt idx="19612">
                  <c:v>263.87643830000002</c:v>
                </c:pt>
                <c:pt idx="19613">
                  <c:v>263.93034290000003</c:v>
                </c:pt>
                <c:pt idx="19614">
                  <c:v>263.75081009999997</c:v>
                </c:pt>
                <c:pt idx="19615">
                  <c:v>263.67560780000002</c:v>
                </c:pt>
                <c:pt idx="19616">
                  <c:v>264.09251269999999</c:v>
                </c:pt>
                <c:pt idx="19617">
                  <c:v>263.57516399999997</c:v>
                </c:pt>
                <c:pt idx="19618">
                  <c:v>263.84210619999999</c:v>
                </c:pt>
                <c:pt idx="19619">
                  <c:v>263.89534069999996</c:v>
                </c:pt>
                <c:pt idx="19620">
                  <c:v>264.10715820000001</c:v>
                </c:pt>
                <c:pt idx="19621">
                  <c:v>264.0892508</c:v>
                </c:pt>
                <c:pt idx="19622">
                  <c:v>264.35971050000001</c:v>
                </c:pt>
                <c:pt idx="19623">
                  <c:v>264.06819250000001</c:v>
                </c:pt>
                <c:pt idx="19624">
                  <c:v>264.1258704</c:v>
                </c:pt>
                <c:pt idx="19625">
                  <c:v>264.25512709999998</c:v>
                </c:pt>
                <c:pt idx="19626">
                  <c:v>264.27892450000002</c:v>
                </c:pt>
                <c:pt idx="19627">
                  <c:v>264.0314386</c:v>
                </c:pt>
                <c:pt idx="19628">
                  <c:v>263.86899519999997</c:v>
                </c:pt>
                <c:pt idx="19629">
                  <c:v>264.0902577</c:v>
                </c:pt>
                <c:pt idx="19630">
                  <c:v>264.43155819999998</c:v>
                </c:pt>
                <c:pt idx="19631">
                  <c:v>264.1940457</c:v>
                </c:pt>
                <c:pt idx="19632">
                  <c:v>264.18442140000002</c:v>
                </c:pt>
                <c:pt idx="19633">
                  <c:v>264.63954359999997</c:v>
                </c:pt>
                <c:pt idx="19634">
                  <c:v>264.6224995</c:v>
                </c:pt>
                <c:pt idx="19635">
                  <c:v>264.13499849999999</c:v>
                </c:pt>
                <c:pt idx="19636">
                  <c:v>264.48673289999999</c:v>
                </c:pt>
                <c:pt idx="19637">
                  <c:v>264.31220239999999</c:v>
                </c:pt>
                <c:pt idx="19638">
                  <c:v>264.13762430000003</c:v>
                </c:pt>
                <c:pt idx="19639">
                  <c:v>264.28286009999999</c:v>
                </c:pt>
                <c:pt idx="19640">
                  <c:v>264.27502299999998</c:v>
                </c:pt>
                <c:pt idx="19641">
                  <c:v>264.11082599999997</c:v>
                </c:pt>
                <c:pt idx="19642">
                  <c:v>264.36613490000002</c:v>
                </c:pt>
                <c:pt idx="19643">
                  <c:v>264.02992499999999</c:v>
                </c:pt>
                <c:pt idx="19644">
                  <c:v>264.07297040000003</c:v>
                </c:pt>
                <c:pt idx="19645">
                  <c:v>264.15142780000002</c:v>
                </c:pt>
                <c:pt idx="19646">
                  <c:v>264.35067759999998</c:v>
                </c:pt>
                <c:pt idx="19647">
                  <c:v>264.3395956</c:v>
                </c:pt>
                <c:pt idx="19648">
                  <c:v>264.23683519999997</c:v>
                </c:pt>
                <c:pt idx="19649">
                  <c:v>264.49981489999999</c:v>
                </c:pt>
                <c:pt idx="19650">
                  <c:v>264.71066070000001</c:v>
                </c:pt>
                <c:pt idx="19651">
                  <c:v>264.70798200000002</c:v>
                </c:pt>
                <c:pt idx="19652">
                  <c:v>264.47351099999997</c:v>
                </c:pt>
                <c:pt idx="19653">
                  <c:v>264.5078436</c:v>
                </c:pt>
                <c:pt idx="19654">
                  <c:v>264.55062789999999</c:v>
                </c:pt>
                <c:pt idx="19655">
                  <c:v>264.5944786</c:v>
                </c:pt>
                <c:pt idx="19656">
                  <c:v>264.51289509999998</c:v>
                </c:pt>
                <c:pt idx="19657">
                  <c:v>264.96787119999999</c:v>
                </c:pt>
                <c:pt idx="19658">
                  <c:v>264.93664059999998</c:v>
                </c:pt>
                <c:pt idx="19659">
                  <c:v>264.8505419</c:v>
                </c:pt>
                <c:pt idx="19660">
                  <c:v>264.93127650000002</c:v>
                </c:pt>
                <c:pt idx="19661">
                  <c:v>264.68263639999998</c:v>
                </c:pt>
                <c:pt idx="19662">
                  <c:v>264.70919470000001</c:v>
                </c:pt>
                <c:pt idx="19663">
                  <c:v>264.66570369999999</c:v>
                </c:pt>
                <c:pt idx="19664">
                  <c:v>264.44011009999997</c:v>
                </c:pt>
                <c:pt idx="19665">
                  <c:v>264.7652526</c:v>
                </c:pt>
                <c:pt idx="19666">
                  <c:v>264.66763600000002</c:v>
                </c:pt>
                <c:pt idx="19667">
                  <c:v>264.44710280000004</c:v>
                </c:pt>
                <c:pt idx="19668">
                  <c:v>264.28688460000001</c:v>
                </c:pt>
                <c:pt idx="19669">
                  <c:v>264.30531250000001</c:v>
                </c:pt>
                <c:pt idx="19670">
                  <c:v>264.59121920000001</c:v>
                </c:pt>
                <c:pt idx="19671">
                  <c:v>264.48376819999999</c:v>
                </c:pt>
                <c:pt idx="19672">
                  <c:v>264.68327390000002</c:v>
                </c:pt>
                <c:pt idx="19673">
                  <c:v>264.41629560000001</c:v>
                </c:pt>
                <c:pt idx="19674">
                  <c:v>264.45397200000002</c:v>
                </c:pt>
                <c:pt idx="19675">
                  <c:v>264.7373738</c:v>
                </c:pt>
                <c:pt idx="19676">
                  <c:v>264.46932909999998</c:v>
                </c:pt>
                <c:pt idx="19677">
                  <c:v>265.00309630000004</c:v>
                </c:pt>
                <c:pt idx="19678">
                  <c:v>264.83643760000001</c:v>
                </c:pt>
                <c:pt idx="19679">
                  <c:v>264.75800299999997</c:v>
                </c:pt>
                <c:pt idx="19680">
                  <c:v>264.96907110000001</c:v>
                </c:pt>
                <c:pt idx="19681">
                  <c:v>264.77889469999997</c:v>
                </c:pt>
                <c:pt idx="19682">
                  <c:v>264.89678219999996</c:v>
                </c:pt>
                <c:pt idx="19683">
                  <c:v>265.01897070000001</c:v>
                </c:pt>
                <c:pt idx="19684">
                  <c:v>265.25502490000002</c:v>
                </c:pt>
                <c:pt idx="19685">
                  <c:v>264.99031100000002</c:v>
                </c:pt>
                <c:pt idx="19686">
                  <c:v>264.59474280000001</c:v>
                </c:pt>
                <c:pt idx="19687">
                  <c:v>264.84572900000001</c:v>
                </c:pt>
                <c:pt idx="19688">
                  <c:v>264.90107669999998</c:v>
                </c:pt>
                <c:pt idx="19689">
                  <c:v>265.03079280000003</c:v>
                </c:pt>
                <c:pt idx="19690">
                  <c:v>264.69398490000003</c:v>
                </c:pt>
                <c:pt idx="19691">
                  <c:v>264.66590990000003</c:v>
                </c:pt>
                <c:pt idx="19692">
                  <c:v>265.06450080000002</c:v>
                </c:pt>
                <c:pt idx="19693">
                  <c:v>264.82239600000003</c:v>
                </c:pt>
                <c:pt idx="19694">
                  <c:v>265.00685319999997</c:v>
                </c:pt>
                <c:pt idx="19695">
                  <c:v>264.75559319999996</c:v>
                </c:pt>
                <c:pt idx="19696">
                  <c:v>264.99459690000003</c:v>
                </c:pt>
                <c:pt idx="19697">
                  <c:v>264.83780389999998</c:v>
                </c:pt>
                <c:pt idx="19698">
                  <c:v>265.32004569999998</c:v>
                </c:pt>
                <c:pt idx="19699">
                  <c:v>265.37158110000001</c:v>
                </c:pt>
                <c:pt idx="19700">
                  <c:v>265.34754900000001</c:v>
                </c:pt>
                <c:pt idx="19701">
                  <c:v>265.34121690000001</c:v>
                </c:pt>
                <c:pt idx="19702">
                  <c:v>265.29689890000003</c:v>
                </c:pt>
                <c:pt idx="19703">
                  <c:v>265.67690449999998</c:v>
                </c:pt>
                <c:pt idx="19704">
                  <c:v>265.77416579999999</c:v>
                </c:pt>
                <c:pt idx="19705">
                  <c:v>265.25847040000002</c:v>
                </c:pt>
                <c:pt idx="19706">
                  <c:v>265.3880259</c:v>
                </c:pt>
                <c:pt idx="19707">
                  <c:v>265.63554640000001</c:v>
                </c:pt>
                <c:pt idx="19708">
                  <c:v>265.60836640000002</c:v>
                </c:pt>
                <c:pt idx="19709">
                  <c:v>265.80316930000004</c:v>
                </c:pt>
                <c:pt idx="19710">
                  <c:v>265.6579327</c:v>
                </c:pt>
                <c:pt idx="19711">
                  <c:v>265.74696669999997</c:v>
                </c:pt>
                <c:pt idx="19712">
                  <c:v>265.47362470000002</c:v>
                </c:pt>
                <c:pt idx="19713">
                  <c:v>265.46501749999999</c:v>
                </c:pt>
                <c:pt idx="19714">
                  <c:v>265.32944950000001</c:v>
                </c:pt>
                <c:pt idx="19715">
                  <c:v>265.27987780000001</c:v>
                </c:pt>
                <c:pt idx="19716">
                  <c:v>265.54846400000002</c:v>
                </c:pt>
                <c:pt idx="19717">
                  <c:v>265.50410399999998</c:v>
                </c:pt>
                <c:pt idx="19718">
                  <c:v>265.56035550000001</c:v>
                </c:pt>
                <c:pt idx="19719">
                  <c:v>265.4536693</c:v>
                </c:pt>
                <c:pt idx="19720">
                  <c:v>265.7552407</c:v>
                </c:pt>
                <c:pt idx="19721">
                  <c:v>265.51708860000002</c:v>
                </c:pt>
                <c:pt idx="19722">
                  <c:v>265.55872799999997</c:v>
                </c:pt>
                <c:pt idx="19723">
                  <c:v>265.78495880000003</c:v>
                </c:pt>
                <c:pt idx="19724">
                  <c:v>265.63294070000001</c:v>
                </c:pt>
                <c:pt idx="19725">
                  <c:v>265.25677919999998</c:v>
                </c:pt>
                <c:pt idx="19726">
                  <c:v>265.52380579999999</c:v>
                </c:pt>
                <c:pt idx="19727">
                  <c:v>265.22449169999999</c:v>
                </c:pt>
                <c:pt idx="19728">
                  <c:v>265.16954459999999</c:v>
                </c:pt>
                <c:pt idx="19729">
                  <c:v>265.70488660000001</c:v>
                </c:pt>
                <c:pt idx="19730">
                  <c:v>265.72525830000001</c:v>
                </c:pt>
                <c:pt idx="19731">
                  <c:v>265.90701159999998</c:v>
                </c:pt>
                <c:pt idx="19732">
                  <c:v>265.65926380000002</c:v>
                </c:pt>
                <c:pt idx="19733">
                  <c:v>265.8324356</c:v>
                </c:pt>
                <c:pt idx="19734">
                  <c:v>265.76733139999999</c:v>
                </c:pt>
                <c:pt idx="19735">
                  <c:v>265.4474098</c:v>
                </c:pt>
                <c:pt idx="19736">
                  <c:v>265.32259830000004</c:v>
                </c:pt>
                <c:pt idx="19737">
                  <c:v>265.48597219999999</c:v>
                </c:pt>
                <c:pt idx="19738">
                  <c:v>265.76586700000001</c:v>
                </c:pt>
                <c:pt idx="19739">
                  <c:v>265.59528069999999</c:v>
                </c:pt>
                <c:pt idx="19740">
                  <c:v>265.44465789999998</c:v>
                </c:pt>
                <c:pt idx="19741">
                  <c:v>265.48562930000003</c:v>
                </c:pt>
                <c:pt idx="19742">
                  <c:v>265.37583599999999</c:v>
                </c:pt>
                <c:pt idx="19743">
                  <c:v>265.70329750000002</c:v>
                </c:pt>
                <c:pt idx="19744">
                  <c:v>266.09182859999999</c:v>
                </c:pt>
                <c:pt idx="19745">
                  <c:v>265.78379590000003</c:v>
                </c:pt>
                <c:pt idx="19746">
                  <c:v>266.14931289999998</c:v>
                </c:pt>
                <c:pt idx="19747">
                  <c:v>266.17442040000003</c:v>
                </c:pt>
                <c:pt idx="19748">
                  <c:v>265.84409900000003</c:v>
                </c:pt>
                <c:pt idx="19749">
                  <c:v>265.66581059999999</c:v>
                </c:pt>
                <c:pt idx="19750">
                  <c:v>265.98556350000001</c:v>
                </c:pt>
                <c:pt idx="19751">
                  <c:v>265.73544509999999</c:v>
                </c:pt>
                <c:pt idx="19752">
                  <c:v>265.54285599999997</c:v>
                </c:pt>
                <c:pt idx="19753">
                  <c:v>265.80661739999999</c:v>
                </c:pt>
                <c:pt idx="19754">
                  <c:v>265.96545099999997</c:v>
                </c:pt>
                <c:pt idx="19755">
                  <c:v>266.01055589999999</c:v>
                </c:pt>
                <c:pt idx="19756">
                  <c:v>265.97732189999999</c:v>
                </c:pt>
                <c:pt idx="19757">
                  <c:v>266.3456218</c:v>
                </c:pt>
                <c:pt idx="19758">
                  <c:v>265.78006780000004</c:v>
                </c:pt>
                <c:pt idx="19759">
                  <c:v>266.13848039999999</c:v>
                </c:pt>
                <c:pt idx="19760">
                  <c:v>265.82515549999999</c:v>
                </c:pt>
                <c:pt idx="19761">
                  <c:v>265.79366010000001</c:v>
                </c:pt>
                <c:pt idx="19762">
                  <c:v>265.92804999999998</c:v>
                </c:pt>
                <c:pt idx="19763">
                  <c:v>266.33720490000002</c:v>
                </c:pt>
                <c:pt idx="19764">
                  <c:v>266.22944669999998</c:v>
                </c:pt>
                <c:pt idx="19765">
                  <c:v>266.48538550000001</c:v>
                </c:pt>
                <c:pt idx="19766">
                  <c:v>266.49910849999998</c:v>
                </c:pt>
                <c:pt idx="19767">
                  <c:v>266.4993293</c:v>
                </c:pt>
                <c:pt idx="19768">
                  <c:v>266.88667550000002</c:v>
                </c:pt>
                <c:pt idx="19769">
                  <c:v>266.64156819999999</c:v>
                </c:pt>
                <c:pt idx="19770">
                  <c:v>266.5678408</c:v>
                </c:pt>
                <c:pt idx="19771">
                  <c:v>266.7189272</c:v>
                </c:pt>
                <c:pt idx="19772">
                  <c:v>266.66517859999999</c:v>
                </c:pt>
                <c:pt idx="19773">
                  <c:v>266.64141740000002</c:v>
                </c:pt>
                <c:pt idx="19774">
                  <c:v>266.66105680000004</c:v>
                </c:pt>
                <c:pt idx="19775">
                  <c:v>266.50162449999999</c:v>
                </c:pt>
                <c:pt idx="19776">
                  <c:v>266.4099147</c:v>
                </c:pt>
                <c:pt idx="19777">
                  <c:v>266.72364549999998</c:v>
                </c:pt>
                <c:pt idx="19778">
                  <c:v>266.46963599999998</c:v>
                </c:pt>
                <c:pt idx="19779">
                  <c:v>266.78727219999996</c:v>
                </c:pt>
                <c:pt idx="19780">
                  <c:v>266.54465950000002</c:v>
                </c:pt>
                <c:pt idx="19781">
                  <c:v>266.27391440000002</c:v>
                </c:pt>
                <c:pt idx="19782">
                  <c:v>266.25973599999998</c:v>
                </c:pt>
                <c:pt idx="19783">
                  <c:v>266.69899240000001</c:v>
                </c:pt>
                <c:pt idx="19784">
                  <c:v>266.64492919999998</c:v>
                </c:pt>
                <c:pt idx="19785">
                  <c:v>266.6356844</c:v>
                </c:pt>
                <c:pt idx="19786">
                  <c:v>266.91845860000001</c:v>
                </c:pt>
                <c:pt idx="19787">
                  <c:v>266.62969659999999</c:v>
                </c:pt>
                <c:pt idx="19788">
                  <c:v>266.98039610000001</c:v>
                </c:pt>
                <c:pt idx="19789">
                  <c:v>267.0428417</c:v>
                </c:pt>
                <c:pt idx="19790">
                  <c:v>267.07706690000003</c:v>
                </c:pt>
                <c:pt idx="19791">
                  <c:v>266.60702250000003</c:v>
                </c:pt>
                <c:pt idx="19792">
                  <c:v>266.61030319999998</c:v>
                </c:pt>
                <c:pt idx="19793">
                  <c:v>266.16599789999998</c:v>
                </c:pt>
                <c:pt idx="19794">
                  <c:v>266.26080050000002</c:v>
                </c:pt>
                <c:pt idx="19795">
                  <c:v>266.25205929999998</c:v>
                </c:pt>
                <c:pt idx="19796">
                  <c:v>266.42733509999999</c:v>
                </c:pt>
                <c:pt idx="19797">
                  <c:v>266.28356730000002</c:v>
                </c:pt>
                <c:pt idx="19798">
                  <c:v>266.4483295</c:v>
                </c:pt>
                <c:pt idx="19799">
                  <c:v>266.2244718</c:v>
                </c:pt>
                <c:pt idx="19800">
                  <c:v>266.29886809999999</c:v>
                </c:pt>
                <c:pt idx="19801">
                  <c:v>266.27389219999998</c:v>
                </c:pt>
                <c:pt idx="19802">
                  <c:v>266.25666359999997</c:v>
                </c:pt>
                <c:pt idx="19803">
                  <c:v>266.48945180000004</c:v>
                </c:pt>
                <c:pt idx="19804">
                  <c:v>266.5127918</c:v>
                </c:pt>
                <c:pt idx="19805">
                  <c:v>266.4659532</c:v>
                </c:pt>
                <c:pt idx="19806">
                  <c:v>266.61807219999997</c:v>
                </c:pt>
                <c:pt idx="19807">
                  <c:v>266.43752769999998</c:v>
                </c:pt>
                <c:pt idx="19808">
                  <c:v>266.32289259999999</c:v>
                </c:pt>
                <c:pt idx="19809">
                  <c:v>266.34391779999999</c:v>
                </c:pt>
                <c:pt idx="19810">
                  <c:v>266.45496130000004</c:v>
                </c:pt>
                <c:pt idx="19811">
                  <c:v>266.56901950000002</c:v>
                </c:pt>
                <c:pt idx="19812">
                  <c:v>266.631193</c:v>
                </c:pt>
                <c:pt idx="19813">
                  <c:v>266.44815640000002</c:v>
                </c:pt>
                <c:pt idx="19814">
                  <c:v>266.80393880000003</c:v>
                </c:pt>
                <c:pt idx="19815">
                  <c:v>267.07526999999999</c:v>
                </c:pt>
                <c:pt idx="19816">
                  <c:v>266.73296909999999</c:v>
                </c:pt>
                <c:pt idx="19817">
                  <c:v>266.7624333</c:v>
                </c:pt>
                <c:pt idx="19818">
                  <c:v>266.82743549999998</c:v>
                </c:pt>
                <c:pt idx="19819">
                  <c:v>266.38101349999999</c:v>
                </c:pt>
                <c:pt idx="19820">
                  <c:v>266.86540780000001</c:v>
                </c:pt>
                <c:pt idx="19821">
                  <c:v>266.72688249999999</c:v>
                </c:pt>
                <c:pt idx="19822">
                  <c:v>266.76307480000003</c:v>
                </c:pt>
                <c:pt idx="19823">
                  <c:v>267.05242850000002</c:v>
                </c:pt>
                <c:pt idx="19824">
                  <c:v>267.14090229999999</c:v>
                </c:pt>
                <c:pt idx="19825">
                  <c:v>266.93451069999998</c:v>
                </c:pt>
                <c:pt idx="19826">
                  <c:v>267.01595620000001</c:v>
                </c:pt>
                <c:pt idx="19827">
                  <c:v>266.79547769999999</c:v>
                </c:pt>
                <c:pt idx="19828">
                  <c:v>266.89415070000001</c:v>
                </c:pt>
                <c:pt idx="19829">
                  <c:v>267.39092519999997</c:v>
                </c:pt>
                <c:pt idx="19830">
                  <c:v>267.39945740000002</c:v>
                </c:pt>
                <c:pt idx="19831">
                  <c:v>267.16962280000001</c:v>
                </c:pt>
                <c:pt idx="19832">
                  <c:v>267.47867150000002</c:v>
                </c:pt>
                <c:pt idx="19833">
                  <c:v>266.80622579999999</c:v>
                </c:pt>
                <c:pt idx="19834">
                  <c:v>267.11943539999999</c:v>
                </c:pt>
                <c:pt idx="19835">
                  <c:v>267.0197253</c:v>
                </c:pt>
                <c:pt idx="19836">
                  <c:v>267.24746160000001</c:v>
                </c:pt>
                <c:pt idx="19837">
                  <c:v>267.40625729999999</c:v>
                </c:pt>
                <c:pt idx="19838">
                  <c:v>267.52700299999998</c:v>
                </c:pt>
                <c:pt idx="19839">
                  <c:v>267.29723530000001</c:v>
                </c:pt>
                <c:pt idx="19840">
                  <c:v>267.3929617</c:v>
                </c:pt>
                <c:pt idx="19841">
                  <c:v>267.58019589999998</c:v>
                </c:pt>
                <c:pt idx="19842">
                  <c:v>267.6477721</c:v>
                </c:pt>
                <c:pt idx="19843">
                  <c:v>267.43142810000001</c:v>
                </c:pt>
                <c:pt idx="19844">
                  <c:v>267.4946291</c:v>
                </c:pt>
                <c:pt idx="19845">
                  <c:v>267.61352909999999</c:v>
                </c:pt>
                <c:pt idx="19846">
                  <c:v>267.71513529999999</c:v>
                </c:pt>
                <c:pt idx="19847">
                  <c:v>267.74710750000003</c:v>
                </c:pt>
                <c:pt idx="19848">
                  <c:v>267.95770060000001</c:v>
                </c:pt>
                <c:pt idx="19849">
                  <c:v>267.81677940000003</c:v>
                </c:pt>
                <c:pt idx="19850">
                  <c:v>267.70337030000002</c:v>
                </c:pt>
                <c:pt idx="19851">
                  <c:v>267.75828139999999</c:v>
                </c:pt>
                <c:pt idx="19852">
                  <c:v>267.85424469999998</c:v>
                </c:pt>
                <c:pt idx="19853">
                  <c:v>268.1641783</c:v>
                </c:pt>
                <c:pt idx="19854">
                  <c:v>268.31239599999998</c:v>
                </c:pt>
                <c:pt idx="19855">
                  <c:v>267.66281169999996</c:v>
                </c:pt>
                <c:pt idx="19856">
                  <c:v>267.56672739999999</c:v>
                </c:pt>
                <c:pt idx="19857">
                  <c:v>267.48532230000001</c:v>
                </c:pt>
                <c:pt idx="19858">
                  <c:v>267.6490311</c:v>
                </c:pt>
                <c:pt idx="19859">
                  <c:v>267.46854039999999</c:v>
                </c:pt>
                <c:pt idx="19860">
                  <c:v>267.64226239999999</c:v>
                </c:pt>
                <c:pt idx="19861">
                  <c:v>267.67950680000001</c:v>
                </c:pt>
                <c:pt idx="19862">
                  <c:v>267.6303072</c:v>
                </c:pt>
                <c:pt idx="19863">
                  <c:v>267.64063809999999</c:v>
                </c:pt>
                <c:pt idx="19864">
                  <c:v>267.44774860000001</c:v>
                </c:pt>
                <c:pt idx="19865">
                  <c:v>267.35005289999998</c:v>
                </c:pt>
                <c:pt idx="19866">
                  <c:v>267.6805435</c:v>
                </c:pt>
                <c:pt idx="19867">
                  <c:v>267.55591709999999</c:v>
                </c:pt>
                <c:pt idx="19868">
                  <c:v>267.4020309</c:v>
                </c:pt>
                <c:pt idx="19869">
                  <c:v>267.78294060000002</c:v>
                </c:pt>
                <c:pt idx="19870">
                  <c:v>267.70110010000002</c:v>
                </c:pt>
                <c:pt idx="19871">
                  <c:v>267.71736429999999</c:v>
                </c:pt>
                <c:pt idx="19872">
                  <c:v>267.82299030000001</c:v>
                </c:pt>
                <c:pt idx="19873">
                  <c:v>267.85979159999999</c:v>
                </c:pt>
                <c:pt idx="19874">
                  <c:v>268.12319400000001</c:v>
                </c:pt>
                <c:pt idx="19875">
                  <c:v>268.33767590000002</c:v>
                </c:pt>
                <c:pt idx="19876">
                  <c:v>267.90163289999998</c:v>
                </c:pt>
                <c:pt idx="19877">
                  <c:v>268.20478959999997</c:v>
                </c:pt>
                <c:pt idx="19878">
                  <c:v>267.863246</c:v>
                </c:pt>
                <c:pt idx="19879">
                  <c:v>268.08455880000002</c:v>
                </c:pt>
                <c:pt idx="19880">
                  <c:v>268.2685879</c:v>
                </c:pt>
                <c:pt idx="19881">
                  <c:v>267.93069930000001</c:v>
                </c:pt>
                <c:pt idx="19882">
                  <c:v>267.8713826</c:v>
                </c:pt>
                <c:pt idx="19883">
                  <c:v>267.70473419999996</c:v>
                </c:pt>
                <c:pt idx="19884">
                  <c:v>267.42757089999998</c:v>
                </c:pt>
                <c:pt idx="19885">
                  <c:v>267.87389969999998</c:v>
                </c:pt>
                <c:pt idx="19886">
                  <c:v>268.14563959999998</c:v>
                </c:pt>
                <c:pt idx="19887">
                  <c:v>268.11477489999999</c:v>
                </c:pt>
                <c:pt idx="19888">
                  <c:v>268.12782049999998</c:v>
                </c:pt>
                <c:pt idx="19889">
                  <c:v>267.85703130000002</c:v>
                </c:pt>
                <c:pt idx="19890">
                  <c:v>267.97591180000001</c:v>
                </c:pt>
                <c:pt idx="19891">
                  <c:v>267.72878300000002</c:v>
                </c:pt>
                <c:pt idx="19892">
                  <c:v>267.64056679999999</c:v>
                </c:pt>
                <c:pt idx="19893">
                  <c:v>268.04177800000002</c:v>
                </c:pt>
                <c:pt idx="19894">
                  <c:v>268.10548949999998</c:v>
                </c:pt>
                <c:pt idx="19895">
                  <c:v>268.10974140000002</c:v>
                </c:pt>
                <c:pt idx="19896">
                  <c:v>268.24994299999997</c:v>
                </c:pt>
                <c:pt idx="19897">
                  <c:v>268.24976520000001</c:v>
                </c:pt>
                <c:pt idx="19898">
                  <c:v>268.59114869999996</c:v>
                </c:pt>
                <c:pt idx="19899">
                  <c:v>268.0458635</c:v>
                </c:pt>
                <c:pt idx="19900">
                  <c:v>267.96979690000001</c:v>
                </c:pt>
                <c:pt idx="19901">
                  <c:v>268.22388130000002</c:v>
                </c:pt>
                <c:pt idx="19902">
                  <c:v>268.23099439999999</c:v>
                </c:pt>
                <c:pt idx="19903">
                  <c:v>268.62671439999997</c:v>
                </c:pt>
                <c:pt idx="19904">
                  <c:v>268.40865450000001</c:v>
                </c:pt>
                <c:pt idx="19905">
                  <c:v>268.64399520000001</c:v>
                </c:pt>
                <c:pt idx="19906">
                  <c:v>268.70128869999996</c:v>
                </c:pt>
                <c:pt idx="19907">
                  <c:v>268.15432800000002</c:v>
                </c:pt>
                <c:pt idx="19908">
                  <c:v>268.44461250000001</c:v>
                </c:pt>
                <c:pt idx="19909">
                  <c:v>268.30486330000002</c:v>
                </c:pt>
                <c:pt idx="19910">
                  <c:v>268.35912350000001</c:v>
                </c:pt>
                <c:pt idx="19911">
                  <c:v>268.24254000000002</c:v>
                </c:pt>
                <c:pt idx="19912">
                  <c:v>268.46753769999998</c:v>
                </c:pt>
                <c:pt idx="19913">
                  <c:v>268.40976280000001</c:v>
                </c:pt>
                <c:pt idx="19914">
                  <c:v>268.2165139</c:v>
                </c:pt>
                <c:pt idx="19915">
                  <c:v>268.40651480000002</c:v>
                </c:pt>
                <c:pt idx="19916">
                  <c:v>268.8985745</c:v>
                </c:pt>
                <c:pt idx="19917">
                  <c:v>268.38863989999999</c:v>
                </c:pt>
                <c:pt idx="19918">
                  <c:v>268.316644</c:v>
                </c:pt>
                <c:pt idx="19919">
                  <c:v>268.17315709999997</c:v>
                </c:pt>
                <c:pt idx="19920">
                  <c:v>268.222351</c:v>
                </c:pt>
                <c:pt idx="19921">
                  <c:v>267.93857869999999</c:v>
                </c:pt>
                <c:pt idx="19922">
                  <c:v>268.45558249999999</c:v>
                </c:pt>
                <c:pt idx="19923">
                  <c:v>268.12852169999996</c:v>
                </c:pt>
                <c:pt idx="19924">
                  <c:v>268.50774010000003</c:v>
                </c:pt>
                <c:pt idx="19925">
                  <c:v>268.66081339999999</c:v>
                </c:pt>
                <c:pt idx="19926">
                  <c:v>268.88015560000002</c:v>
                </c:pt>
                <c:pt idx="19927">
                  <c:v>268.97745370000001</c:v>
                </c:pt>
                <c:pt idx="19928">
                  <c:v>268.63654280000003</c:v>
                </c:pt>
                <c:pt idx="19929">
                  <c:v>268.54560570000001</c:v>
                </c:pt>
                <c:pt idx="19930">
                  <c:v>268.46103149999999</c:v>
                </c:pt>
                <c:pt idx="19931">
                  <c:v>268.00341980000002</c:v>
                </c:pt>
                <c:pt idx="19932">
                  <c:v>268.10301299999998</c:v>
                </c:pt>
                <c:pt idx="19933">
                  <c:v>268.12177080000004</c:v>
                </c:pt>
                <c:pt idx="19934">
                  <c:v>268.20717530000002</c:v>
                </c:pt>
                <c:pt idx="19935">
                  <c:v>268.11555319999997</c:v>
                </c:pt>
                <c:pt idx="19936">
                  <c:v>267.87523299999998</c:v>
                </c:pt>
                <c:pt idx="19937">
                  <c:v>268.26313319999997</c:v>
                </c:pt>
                <c:pt idx="19938">
                  <c:v>268.00876119999998</c:v>
                </c:pt>
                <c:pt idx="19939">
                  <c:v>267.87796689999999</c:v>
                </c:pt>
                <c:pt idx="19940">
                  <c:v>267.9748257</c:v>
                </c:pt>
                <c:pt idx="19941">
                  <c:v>267.79463600000003</c:v>
                </c:pt>
                <c:pt idx="19942">
                  <c:v>268.03100169999999</c:v>
                </c:pt>
                <c:pt idx="19943">
                  <c:v>268.21019760000001</c:v>
                </c:pt>
                <c:pt idx="19944">
                  <c:v>268.3630096</c:v>
                </c:pt>
                <c:pt idx="19945">
                  <c:v>268.81840439999996</c:v>
                </c:pt>
                <c:pt idx="19946">
                  <c:v>268.88280520000001</c:v>
                </c:pt>
                <c:pt idx="19947">
                  <c:v>269.00124049999999</c:v>
                </c:pt>
                <c:pt idx="19948">
                  <c:v>268.55536919999997</c:v>
                </c:pt>
                <c:pt idx="19949">
                  <c:v>268.40313989999999</c:v>
                </c:pt>
                <c:pt idx="19950">
                  <c:v>268.74185569999997</c:v>
                </c:pt>
                <c:pt idx="19951">
                  <c:v>268.32646969999996</c:v>
                </c:pt>
                <c:pt idx="19952">
                  <c:v>268.34991259999998</c:v>
                </c:pt>
                <c:pt idx="19953">
                  <c:v>268.08444359999999</c:v>
                </c:pt>
                <c:pt idx="19954">
                  <c:v>268.2377831</c:v>
                </c:pt>
                <c:pt idx="19955">
                  <c:v>268.25447109999999</c:v>
                </c:pt>
                <c:pt idx="19956">
                  <c:v>268.55722780000002</c:v>
                </c:pt>
                <c:pt idx="19957">
                  <c:v>268.75944139999996</c:v>
                </c:pt>
                <c:pt idx="19958">
                  <c:v>269.00185629999999</c:v>
                </c:pt>
                <c:pt idx="19959">
                  <c:v>268.9329315</c:v>
                </c:pt>
                <c:pt idx="19960">
                  <c:v>268.59857060000002</c:v>
                </c:pt>
                <c:pt idx="19961">
                  <c:v>268.686915</c:v>
                </c:pt>
                <c:pt idx="19962">
                  <c:v>269.009816</c:v>
                </c:pt>
                <c:pt idx="19963">
                  <c:v>268.92305629999998</c:v>
                </c:pt>
                <c:pt idx="19964">
                  <c:v>268.67870769999996</c:v>
                </c:pt>
                <c:pt idx="19965">
                  <c:v>268.87298500000003</c:v>
                </c:pt>
                <c:pt idx="19966">
                  <c:v>268.63978889999999</c:v>
                </c:pt>
                <c:pt idx="19967">
                  <c:v>268.87366270000001</c:v>
                </c:pt>
                <c:pt idx="19968">
                  <c:v>269.0988054</c:v>
                </c:pt>
                <c:pt idx="19969">
                  <c:v>269.0344442</c:v>
                </c:pt>
                <c:pt idx="19970">
                  <c:v>269.10450510000004</c:v>
                </c:pt>
                <c:pt idx="19971">
                  <c:v>269.04169230000002</c:v>
                </c:pt>
                <c:pt idx="19972">
                  <c:v>269.45246270000001</c:v>
                </c:pt>
                <c:pt idx="19973">
                  <c:v>269.19467470000001</c:v>
                </c:pt>
                <c:pt idx="19974">
                  <c:v>268.80316199999999</c:v>
                </c:pt>
                <c:pt idx="19975">
                  <c:v>268.9984796</c:v>
                </c:pt>
                <c:pt idx="19976">
                  <c:v>269.31942149999998</c:v>
                </c:pt>
                <c:pt idx="19977">
                  <c:v>269.89240339999998</c:v>
                </c:pt>
                <c:pt idx="19978">
                  <c:v>269.7740326</c:v>
                </c:pt>
                <c:pt idx="19979">
                  <c:v>269.37246780000004</c:v>
                </c:pt>
                <c:pt idx="19980">
                  <c:v>269.38945260000003</c:v>
                </c:pt>
                <c:pt idx="19981">
                  <c:v>269.9431682</c:v>
                </c:pt>
                <c:pt idx="19982">
                  <c:v>269.6416964</c:v>
                </c:pt>
                <c:pt idx="19983">
                  <c:v>269.2699121</c:v>
                </c:pt>
                <c:pt idx="19984">
                  <c:v>269.43978870000001</c:v>
                </c:pt>
                <c:pt idx="19985">
                  <c:v>269.33579250000003</c:v>
                </c:pt>
                <c:pt idx="19986">
                  <c:v>269.36063030000003</c:v>
                </c:pt>
                <c:pt idx="19987">
                  <c:v>269.98862410000004</c:v>
                </c:pt>
                <c:pt idx="19988">
                  <c:v>270.11945530000003</c:v>
                </c:pt>
                <c:pt idx="19989">
                  <c:v>269.06590299999999</c:v>
                </c:pt>
                <c:pt idx="19990">
                  <c:v>269.46096419999998</c:v>
                </c:pt>
                <c:pt idx="19991">
                  <c:v>269.50702010000003</c:v>
                </c:pt>
                <c:pt idx="19992">
                  <c:v>269.24757629999999</c:v>
                </c:pt>
                <c:pt idx="19993">
                  <c:v>269.69015100000001</c:v>
                </c:pt>
                <c:pt idx="19994">
                  <c:v>269.82882810000001</c:v>
                </c:pt>
                <c:pt idx="19995">
                  <c:v>269.79157570000001</c:v>
                </c:pt>
                <c:pt idx="19996">
                  <c:v>269.84886399999999</c:v>
                </c:pt>
                <c:pt idx="19997">
                  <c:v>269.92521010000002</c:v>
                </c:pt>
                <c:pt idx="19998">
                  <c:v>269.89381610000004</c:v>
                </c:pt>
                <c:pt idx="19999">
                  <c:v>269.90759220000001</c:v>
                </c:pt>
                <c:pt idx="20000">
                  <c:v>269.54552110000003</c:v>
                </c:pt>
              </c:numCache>
            </c:numRef>
          </c:yVal>
          <c:smooth val="0"/>
          <c:extLst>
            <c:ext xmlns:c16="http://schemas.microsoft.com/office/drawing/2014/chart" uri="{C3380CC4-5D6E-409C-BE32-E72D297353CC}">
              <c16:uniqueId val="{00000000-7E9E-4258-84CF-0CED4674529E}"/>
            </c:ext>
          </c:extLst>
        </c:ser>
        <c:dLbls>
          <c:showLegendKey val="0"/>
          <c:showVal val="0"/>
          <c:showCatName val="0"/>
          <c:showSerName val="0"/>
          <c:showPercent val="0"/>
          <c:showBubbleSize val="0"/>
        </c:dLbls>
        <c:axId val="640472624"/>
        <c:axId val="711634160"/>
      </c:scatterChart>
      <c:valAx>
        <c:axId val="6404726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a:t>Time, h</a:t>
                </a:r>
              </a:p>
            </c:rich>
          </c:tx>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LID4096"/>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LID4096"/>
          </a:p>
        </c:txPr>
        <c:crossAx val="711634160"/>
        <c:crosses val="autoZero"/>
        <c:crossBetween val="midCat"/>
      </c:valAx>
      <c:valAx>
        <c:axId val="711634160"/>
        <c:scaling>
          <c:orientation val="minMax"/>
          <c:min val="2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a:t>Fceo, MHz</a:t>
                </a:r>
              </a:p>
            </c:rich>
          </c:tx>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LID4096"/>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LID4096"/>
          </a:p>
        </c:txPr>
        <c:crossAx val="6404726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500"/>
      </a:pPr>
      <a:endParaRPr lang="LID4096"/>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a:extLst>
              <a:ext uri="{FF2B5EF4-FFF2-40B4-BE49-F238E27FC236}">
                <a16:creationId xmlns:a16="http://schemas.microsoft.com/office/drawing/2014/main" id="{596ACC75-6B93-4216-A015-580E7E775B2D}"/>
              </a:ext>
            </a:extLst>
          </p:cNvPr>
          <p:cNvSpPr>
            <a:spLocks noGrp="1"/>
          </p:cNvSpPr>
          <p:nvPr>
            <p:ph type="hdr" sz="quarter"/>
          </p:nvPr>
        </p:nvSpPr>
        <p:spPr>
          <a:xfrm>
            <a:off x="0" y="1"/>
            <a:ext cx="2773363" cy="587375"/>
          </a:xfrm>
          <a:prstGeom prst="rect">
            <a:avLst/>
          </a:prstGeom>
        </p:spPr>
        <p:txBody>
          <a:bodyPr vert="horz" lIns="91440" tIns="45720" rIns="91440" bIns="45720" rtlCol="0"/>
          <a:lstStyle>
            <a:lvl1pPr algn="l">
              <a:defRPr sz="1200"/>
            </a:lvl1pPr>
          </a:lstStyle>
          <a:p>
            <a:endParaRPr lang="en-US"/>
          </a:p>
        </p:txBody>
      </p:sp>
      <p:sp>
        <p:nvSpPr>
          <p:cNvPr id="7" name="Date Placeholder 6">
            <a:extLst>
              <a:ext uri="{FF2B5EF4-FFF2-40B4-BE49-F238E27FC236}">
                <a16:creationId xmlns:a16="http://schemas.microsoft.com/office/drawing/2014/main" id="{113D5DE4-73BF-404E-A135-1BACCA785CE9}"/>
              </a:ext>
            </a:extLst>
          </p:cNvPr>
          <p:cNvSpPr>
            <a:spLocks noGrp="1"/>
          </p:cNvSpPr>
          <p:nvPr>
            <p:ph type="dt" sz="quarter" idx="1"/>
          </p:nvPr>
        </p:nvSpPr>
        <p:spPr>
          <a:xfrm>
            <a:off x="3625851" y="1"/>
            <a:ext cx="2773363" cy="587375"/>
          </a:xfrm>
          <a:prstGeom prst="rect">
            <a:avLst/>
          </a:prstGeom>
        </p:spPr>
        <p:txBody>
          <a:bodyPr vert="horz" lIns="91440" tIns="45720" rIns="91440" bIns="45720" rtlCol="0"/>
          <a:lstStyle>
            <a:lvl1pPr algn="r">
              <a:defRPr sz="1200"/>
            </a:lvl1pPr>
          </a:lstStyle>
          <a:p>
            <a:fld id="{11ED3F27-FDC5-4CE8-A482-9C1D0F60A0F7}" type="datetimeFigureOut">
              <a:rPr lang="en-US" smtClean="0"/>
              <a:t>11/8/2023</a:t>
            </a:fld>
            <a:endParaRPr lang="en-US"/>
          </a:p>
        </p:txBody>
      </p:sp>
      <p:sp>
        <p:nvSpPr>
          <p:cNvPr id="8" name="Footer Placeholder 7">
            <a:extLst>
              <a:ext uri="{FF2B5EF4-FFF2-40B4-BE49-F238E27FC236}">
                <a16:creationId xmlns:a16="http://schemas.microsoft.com/office/drawing/2014/main" id="{F61FD4B4-3C58-4BC5-8478-AF441C89EB04}"/>
              </a:ext>
            </a:extLst>
          </p:cNvPr>
          <p:cNvSpPr>
            <a:spLocks noGrp="1"/>
          </p:cNvSpPr>
          <p:nvPr>
            <p:ph type="ftr" sz="quarter" idx="2"/>
          </p:nvPr>
        </p:nvSpPr>
        <p:spPr>
          <a:xfrm>
            <a:off x="0" y="11144251"/>
            <a:ext cx="2773363" cy="587375"/>
          </a:xfrm>
          <a:prstGeom prst="rect">
            <a:avLst/>
          </a:prstGeom>
        </p:spPr>
        <p:txBody>
          <a:bodyPr vert="horz" lIns="91440" tIns="45720" rIns="91440" bIns="45720" rtlCol="0" anchor="b"/>
          <a:lstStyle>
            <a:lvl1pPr algn="l">
              <a:defRPr sz="1200"/>
            </a:lvl1pPr>
          </a:lstStyle>
          <a:p>
            <a:endParaRPr lang="en-US"/>
          </a:p>
        </p:txBody>
      </p:sp>
      <p:sp>
        <p:nvSpPr>
          <p:cNvPr id="9" name="Slide Number Placeholder 8">
            <a:extLst>
              <a:ext uri="{FF2B5EF4-FFF2-40B4-BE49-F238E27FC236}">
                <a16:creationId xmlns:a16="http://schemas.microsoft.com/office/drawing/2014/main" id="{87A49024-544E-4C4C-8660-1D6A6FB35F6B}"/>
              </a:ext>
            </a:extLst>
          </p:cNvPr>
          <p:cNvSpPr>
            <a:spLocks noGrp="1"/>
          </p:cNvSpPr>
          <p:nvPr>
            <p:ph type="sldNum" sz="quarter" idx="3"/>
          </p:nvPr>
        </p:nvSpPr>
        <p:spPr>
          <a:xfrm>
            <a:off x="3625851" y="11144251"/>
            <a:ext cx="2773363" cy="587375"/>
          </a:xfrm>
          <a:prstGeom prst="rect">
            <a:avLst/>
          </a:prstGeom>
        </p:spPr>
        <p:txBody>
          <a:bodyPr vert="horz" lIns="91440" tIns="45720" rIns="91440" bIns="45720" rtlCol="0" anchor="b"/>
          <a:lstStyle>
            <a:lvl1pPr algn="r">
              <a:defRPr sz="1200"/>
            </a:lvl1pPr>
          </a:lstStyle>
          <a:p>
            <a:fld id="{D7DE91B8-5092-4FF8-B702-3FCA867DBB0F}" type="slidenum">
              <a:rPr lang="en-US" smtClean="0"/>
              <a:t>‹#›</a:t>
            </a:fld>
            <a:endParaRPr lang="en-US"/>
          </a:p>
        </p:txBody>
      </p:sp>
    </p:spTree>
    <p:extLst>
      <p:ext uri="{BB962C8B-B14F-4D97-AF65-F5344CB8AC3E}">
        <p14:creationId xmlns:p14="http://schemas.microsoft.com/office/powerpoint/2010/main" val="967397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6"/>
            <a:ext cx="2773363" cy="58737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625854" y="6"/>
            <a:ext cx="2773363" cy="587375"/>
          </a:xfrm>
          <a:prstGeom prst="rect">
            <a:avLst/>
          </a:prstGeom>
        </p:spPr>
        <p:txBody>
          <a:bodyPr vert="horz" lIns="91440" tIns="45720" rIns="91440" bIns="45720" rtlCol="0"/>
          <a:lstStyle>
            <a:lvl1pPr algn="r">
              <a:defRPr sz="1200"/>
            </a:lvl1pPr>
          </a:lstStyle>
          <a:p>
            <a:fld id="{674B590D-0765-4B31-92C7-2922031AFDE3}" type="datetimeFigureOut">
              <a:rPr lang="en-US" smtClean="0"/>
              <a:t>11/8/2023</a:t>
            </a:fld>
            <a:endParaRPr lang="en-US" dirty="0"/>
          </a:p>
        </p:txBody>
      </p:sp>
      <p:sp>
        <p:nvSpPr>
          <p:cNvPr id="4" name="Slide Image Placeholder 3"/>
          <p:cNvSpPr>
            <a:spLocks noGrp="1" noRot="1" noChangeAspect="1"/>
          </p:cNvSpPr>
          <p:nvPr>
            <p:ph type="sldImg" idx="2"/>
          </p:nvPr>
        </p:nvSpPr>
        <p:spPr>
          <a:xfrm>
            <a:off x="1588" y="1830388"/>
            <a:ext cx="6389687" cy="3595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39763" y="5645156"/>
            <a:ext cx="5121275" cy="461962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11144256"/>
            <a:ext cx="2773363" cy="58737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625854" y="11144256"/>
            <a:ext cx="2773363" cy="587375"/>
          </a:xfrm>
          <a:prstGeom prst="rect">
            <a:avLst/>
          </a:prstGeom>
        </p:spPr>
        <p:txBody>
          <a:bodyPr vert="horz" lIns="91440" tIns="45720" rIns="91440" bIns="45720" rtlCol="0" anchor="b"/>
          <a:lstStyle>
            <a:lvl1pPr algn="r">
              <a:defRPr sz="1200"/>
            </a:lvl1pPr>
          </a:lstStyle>
          <a:p>
            <a:fld id="{A280DE8E-4E5C-417A-B5B5-DD168CD224A2}" type="slidenum">
              <a:rPr lang="en-US" smtClean="0"/>
              <a:t>‹#›</a:t>
            </a:fld>
            <a:endParaRPr lang="en-US"/>
          </a:p>
        </p:txBody>
      </p:sp>
    </p:spTree>
    <p:extLst>
      <p:ext uri="{BB962C8B-B14F-4D97-AF65-F5344CB8AC3E}">
        <p14:creationId xmlns:p14="http://schemas.microsoft.com/office/powerpoint/2010/main" val="539276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0DE8E-4E5C-417A-B5B5-DD168CD224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611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A280DE8E-4E5C-417A-B5B5-DD168CD224A2}" type="slidenum">
              <a:rPr lang="en-US" smtClean="0"/>
              <a:t>3</a:t>
            </a:fld>
            <a:endParaRPr lang="en-US"/>
          </a:p>
        </p:txBody>
      </p:sp>
    </p:spTree>
    <p:extLst>
      <p:ext uri="{BB962C8B-B14F-4D97-AF65-F5344CB8AC3E}">
        <p14:creationId xmlns:p14="http://schemas.microsoft.com/office/powerpoint/2010/main" val="2589998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0DE8E-4E5C-417A-B5B5-DD168CD224A2}" type="slidenum">
              <a:rPr lang="en-US" smtClean="0"/>
              <a:t>10</a:t>
            </a:fld>
            <a:endParaRPr lang="en-US"/>
          </a:p>
        </p:txBody>
      </p:sp>
    </p:spTree>
    <p:extLst>
      <p:ext uri="{BB962C8B-B14F-4D97-AF65-F5344CB8AC3E}">
        <p14:creationId xmlns:p14="http://schemas.microsoft.com/office/powerpoint/2010/main" val="327152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BC10-D668-4A84-881C-7D9FDAAB5A98}"/>
              </a:ext>
            </a:extLst>
          </p:cNvPr>
          <p:cNvSpPr>
            <a:spLocks noGrp="1"/>
          </p:cNvSpPr>
          <p:nvPr>
            <p:ph type="title"/>
          </p:nvPr>
        </p:nvSpPr>
        <p:spPr>
          <a:xfrm>
            <a:off x="2523600" y="244800"/>
            <a:ext cx="9432000" cy="78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7AC148-0FBE-4A30-8A72-98F454CD6209}"/>
              </a:ext>
            </a:extLst>
          </p:cNvPr>
          <p:cNvSpPr>
            <a:spLocks noGrp="1"/>
          </p:cNvSpPr>
          <p:nvPr>
            <p:ph idx="1"/>
          </p:nvPr>
        </p:nvSpPr>
        <p:spPr>
          <a:xfrm>
            <a:off x="514800" y="1292400"/>
            <a:ext cx="11163600" cy="5043600"/>
          </a:xfrm>
          <a:prstGeom prst="rect">
            <a:avLst/>
          </a:prstGeom>
        </p:spPr>
        <p:txBody>
          <a:bodyPr lIns="0" tIns="0" rIns="0" bIns="0"/>
          <a:lstStyle>
            <a:lvl1pPr>
              <a:spcBef>
                <a:spcPts val="0"/>
              </a:spcBef>
              <a:defRPr sz="2000">
                <a:solidFill>
                  <a:schemeClr val="tx1"/>
                </a:solidFill>
              </a:defRPr>
            </a:lvl1pPr>
            <a:lvl2pPr>
              <a:buFont typeface="Arial" panose="020B0604020202020204" pitchFamily="34" charset="0"/>
              <a:buNone/>
              <a:defRPr sz="2000" baseline="0">
                <a:solidFill>
                  <a:schemeClr val="tx1"/>
                </a:solidFill>
              </a:defRPr>
            </a:lvl2pPr>
            <a:lvl3pPr>
              <a:buFont typeface="Arial" panose="020B0604020202020204" pitchFamily="34" charset="0"/>
              <a:buNone/>
              <a:defRPr sz="2000">
                <a:solidFill>
                  <a:schemeClr val="tx1"/>
                </a:solidFill>
              </a:defRPr>
            </a:lvl3pPr>
            <a:lvl4pPr>
              <a:buFont typeface="Arial" panose="020B0604020202020204" pitchFamily="34" charset="0"/>
              <a:buNone/>
              <a:defRPr sz="2000">
                <a:solidFill>
                  <a:schemeClr val="tx1"/>
                </a:solidFill>
              </a:defRPr>
            </a:lvl4pPr>
            <a:lvl5pPr>
              <a:buFont typeface="Arial" panose="020B0604020202020204" pitchFamily="34" charset="0"/>
              <a:buNone/>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0078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F4E4-5C87-4EE4-ADA0-F3BF0A0C2FD0}"/>
              </a:ext>
            </a:extLst>
          </p:cNvPr>
          <p:cNvSpPr>
            <a:spLocks noGrp="1"/>
          </p:cNvSpPr>
          <p:nvPr>
            <p:ph type="ctrTitle"/>
          </p:nvPr>
        </p:nvSpPr>
        <p:spPr>
          <a:xfrm>
            <a:off x="532800" y="3142800"/>
            <a:ext cx="10951200" cy="698400"/>
          </a:xfrm>
          <a:prstGeom prst="rect">
            <a:avLst/>
          </a:prstGeom>
        </p:spPr>
        <p:txBody>
          <a:bodyPr lIns="0" tIns="0" rIns="0" bIns="0" anchor="ctr" anchorCtr="0"/>
          <a:lstStyle>
            <a:lvl1pPr algn="l">
              <a:defRPr sz="5000">
                <a:solidFill>
                  <a:srgbClr val="2864AA"/>
                </a:solidFill>
              </a:defRPr>
            </a:lvl1pPr>
          </a:lstStyle>
          <a:p>
            <a:r>
              <a:rPr lang="en-US" dirty="0"/>
              <a:t>Click to edit Master title style</a:t>
            </a:r>
          </a:p>
        </p:txBody>
      </p:sp>
      <p:sp>
        <p:nvSpPr>
          <p:cNvPr id="3" name="Subtitle 2">
            <a:extLst>
              <a:ext uri="{FF2B5EF4-FFF2-40B4-BE49-F238E27FC236}">
                <a16:creationId xmlns:a16="http://schemas.microsoft.com/office/drawing/2014/main" id="{E95A9066-8437-4A68-90A5-427639528FEF}"/>
              </a:ext>
            </a:extLst>
          </p:cNvPr>
          <p:cNvSpPr>
            <a:spLocks noGrp="1"/>
          </p:cNvSpPr>
          <p:nvPr>
            <p:ph type="subTitle" idx="1"/>
          </p:nvPr>
        </p:nvSpPr>
        <p:spPr>
          <a:xfrm>
            <a:off x="532800" y="3841200"/>
            <a:ext cx="8514000" cy="698400"/>
          </a:xfrm>
          <a:prstGeom prst="rect">
            <a:avLst/>
          </a:prstGeom>
        </p:spPr>
        <p:txBody>
          <a:bodyPr lIns="0" tIns="0" rIns="0" bIns="0" anchor="t" anchorCtr="0"/>
          <a:lstStyle>
            <a:lvl1pPr marL="0" indent="0" algn="l">
              <a:buNone/>
              <a:defRPr sz="5000">
                <a:solidFill>
                  <a:srgbClr val="FFFFFF"/>
                </a:solidFill>
                <a:latin typeface="Blender Thi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94966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DD071C1-E49A-4E8A-B371-589DD66DCA82}"/>
              </a:ext>
            </a:extLst>
          </p:cNvPr>
          <p:cNvSpPr>
            <a:spLocks noGrp="1"/>
          </p:cNvSpPr>
          <p:nvPr>
            <p:ph type="ctrTitle"/>
          </p:nvPr>
        </p:nvSpPr>
        <p:spPr>
          <a:xfrm>
            <a:off x="532800" y="3142800"/>
            <a:ext cx="10951200" cy="698400"/>
          </a:xfrm>
          <a:prstGeom prst="rect">
            <a:avLst/>
          </a:prstGeom>
        </p:spPr>
        <p:txBody>
          <a:bodyPr lIns="0" tIns="0" rIns="0" bIns="0" anchor="ctr" anchorCtr="0"/>
          <a:lstStyle>
            <a:lvl1pPr algn="l">
              <a:defRPr sz="5000">
                <a:solidFill>
                  <a:srgbClr val="2864AA"/>
                </a:solidFill>
              </a:defRPr>
            </a:lvl1pPr>
          </a:lstStyle>
          <a:p>
            <a:r>
              <a:rPr lang="en-US" dirty="0"/>
              <a:t>Click to edit Master title style</a:t>
            </a:r>
          </a:p>
        </p:txBody>
      </p:sp>
    </p:spTree>
    <p:extLst>
      <p:ext uri="{BB962C8B-B14F-4D97-AF65-F5344CB8AC3E}">
        <p14:creationId xmlns:p14="http://schemas.microsoft.com/office/powerpoint/2010/main" val="3581371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7AC148-0FBE-4A30-8A72-98F454CD6209}"/>
              </a:ext>
            </a:extLst>
          </p:cNvPr>
          <p:cNvSpPr>
            <a:spLocks noGrp="1"/>
          </p:cNvSpPr>
          <p:nvPr>
            <p:ph idx="1" hasCustomPrompt="1"/>
          </p:nvPr>
        </p:nvSpPr>
        <p:spPr>
          <a:xfrm>
            <a:off x="514800" y="2865228"/>
            <a:ext cx="11163600" cy="1897955"/>
          </a:xfrm>
          <a:prstGeom prst="rect">
            <a:avLst/>
          </a:prstGeom>
        </p:spPr>
        <p:txBody>
          <a:bodyPr lIns="0" tIns="0" rIns="0" bIns="0" numCol="2" spcCol="0" anchor="ctr" anchorCtr="1">
            <a:spAutoFit/>
          </a:bodyPr>
          <a:lstStyle>
            <a:lvl1pPr>
              <a:defRPr sz="2000">
                <a:solidFill>
                  <a:srgbClr val="FFFFFF"/>
                </a:solidFill>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Table of contents</a:t>
            </a:r>
          </a:p>
          <a:p>
            <a:pPr lvl="0"/>
            <a:r>
              <a:rPr lang="en-US" dirty="0"/>
              <a:t>Title 1</a:t>
            </a:r>
          </a:p>
          <a:p>
            <a:pPr lvl="0"/>
            <a:r>
              <a:rPr lang="en-US" dirty="0"/>
              <a:t>Title 2</a:t>
            </a:r>
          </a:p>
          <a:p>
            <a:pPr lvl="0"/>
            <a:r>
              <a:rPr lang="en-US" dirty="0"/>
              <a:t>Title 3</a:t>
            </a:r>
          </a:p>
          <a:p>
            <a:pPr lvl="0"/>
            <a:r>
              <a:rPr lang="en-US" dirty="0"/>
              <a:t>Title 4</a:t>
            </a:r>
          </a:p>
          <a:p>
            <a:pPr lvl="0"/>
            <a:r>
              <a:rPr lang="en-US" dirty="0"/>
              <a:t>Title 5</a:t>
            </a:r>
          </a:p>
          <a:p>
            <a:pPr lvl="0"/>
            <a:r>
              <a:rPr lang="en-US" dirty="0"/>
              <a:t>Title 6</a:t>
            </a:r>
          </a:p>
          <a:p>
            <a:pPr lvl="0"/>
            <a:r>
              <a:rPr lang="en-US" dirty="0"/>
              <a:t>Title 7</a:t>
            </a:r>
          </a:p>
          <a:p>
            <a:pPr lvl="0"/>
            <a:r>
              <a:rPr lang="en-US" dirty="0"/>
              <a:t>Title 8</a:t>
            </a:r>
          </a:p>
          <a:p>
            <a:pPr lvl="0"/>
            <a:r>
              <a:rPr lang="en-US" dirty="0"/>
              <a:t>Open Sans Light 18pt, #FFFFFF</a:t>
            </a:r>
          </a:p>
        </p:txBody>
      </p:sp>
    </p:spTree>
    <p:extLst>
      <p:ext uri="{BB962C8B-B14F-4D97-AF65-F5344CB8AC3E}">
        <p14:creationId xmlns:p14="http://schemas.microsoft.com/office/powerpoint/2010/main" val="2733543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372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BC10-D668-4A84-881C-7D9FDAAB5A98}"/>
              </a:ext>
            </a:extLst>
          </p:cNvPr>
          <p:cNvSpPr>
            <a:spLocks noGrp="1"/>
          </p:cNvSpPr>
          <p:nvPr>
            <p:ph type="title"/>
          </p:nvPr>
        </p:nvSpPr>
        <p:spPr>
          <a:xfrm>
            <a:off x="2523600" y="244800"/>
            <a:ext cx="9432000" cy="78840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67AC148-0FBE-4A30-8A72-98F454CD6209}"/>
              </a:ext>
            </a:extLst>
          </p:cNvPr>
          <p:cNvSpPr>
            <a:spLocks noGrp="1"/>
          </p:cNvSpPr>
          <p:nvPr>
            <p:ph idx="1"/>
          </p:nvPr>
        </p:nvSpPr>
        <p:spPr>
          <a:xfrm>
            <a:off x="514800" y="1292400"/>
            <a:ext cx="11163600" cy="5043600"/>
          </a:xfrm>
          <a:prstGeom prst="rect">
            <a:avLst/>
          </a:prstGeom>
        </p:spPr>
        <p:txBody>
          <a:bodyPr lIns="0" tIns="0" rIns="0" bIns="0"/>
          <a:lstStyle>
            <a:lvl1pPr>
              <a:spcBef>
                <a:spcPts val="500"/>
              </a:spcBef>
              <a:defRPr sz="2000">
                <a:solidFill>
                  <a:srgbClr val="FFFFFF"/>
                </a:solidFill>
              </a:defRPr>
            </a:lvl1pPr>
            <a:lvl2pPr>
              <a:spcBef>
                <a:spcPts val="500"/>
              </a:spcBef>
              <a:defRPr sz="2000">
                <a:solidFill>
                  <a:srgbClr val="FFFFFF"/>
                </a:solidFill>
              </a:defRPr>
            </a:lvl2pPr>
            <a:lvl3pPr>
              <a:spcBef>
                <a:spcPts val="500"/>
              </a:spcBef>
              <a:defRPr sz="2000">
                <a:solidFill>
                  <a:srgbClr val="FFFFFF"/>
                </a:solidFill>
              </a:defRPr>
            </a:lvl3pPr>
            <a:lvl4pPr>
              <a:spcBef>
                <a:spcPts val="500"/>
              </a:spcBef>
              <a:defRPr sz="2000">
                <a:solidFill>
                  <a:srgbClr val="FFFFFF"/>
                </a:solidFill>
              </a:defRPr>
            </a:lvl4pPr>
            <a:lvl5pPr>
              <a:spcBef>
                <a:spcPts val="500"/>
              </a:spcBef>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4940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BulletPoi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BC10-D668-4A84-881C-7D9FDAAB5A98}"/>
              </a:ext>
            </a:extLst>
          </p:cNvPr>
          <p:cNvSpPr>
            <a:spLocks noGrp="1"/>
          </p:cNvSpPr>
          <p:nvPr>
            <p:ph type="title"/>
          </p:nvPr>
        </p:nvSpPr>
        <p:spPr>
          <a:xfrm>
            <a:off x="2523600" y="244800"/>
            <a:ext cx="9432000" cy="78840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67AC148-0FBE-4A30-8A72-98F454CD6209}"/>
              </a:ext>
            </a:extLst>
          </p:cNvPr>
          <p:cNvSpPr>
            <a:spLocks noGrp="1"/>
          </p:cNvSpPr>
          <p:nvPr>
            <p:ph idx="1"/>
          </p:nvPr>
        </p:nvSpPr>
        <p:spPr>
          <a:xfrm>
            <a:off x="514800" y="1292400"/>
            <a:ext cx="11163600" cy="5043600"/>
          </a:xfrm>
          <a:prstGeom prst="rect">
            <a:avLst/>
          </a:prstGeom>
        </p:spPr>
        <p:txBody>
          <a:bodyPr lIns="0" tIns="0" rIns="0" bIns="0"/>
          <a:lstStyle>
            <a:lvl1pPr marL="285750" indent="-285750">
              <a:spcBef>
                <a:spcPts val="500"/>
              </a:spcBef>
              <a:buClr>
                <a:schemeClr val="bg1"/>
              </a:buClr>
              <a:buFont typeface="Arial" panose="020B0604020202020204" pitchFamily="34" charset="0"/>
              <a:buChar char="•"/>
              <a:defRPr sz="2000">
                <a:solidFill>
                  <a:srgbClr val="FFFFFF"/>
                </a:solidFill>
              </a:defRPr>
            </a:lvl1pPr>
            <a:lvl2pPr marL="742950" indent="-285750">
              <a:spcBef>
                <a:spcPts val="500"/>
              </a:spcBef>
              <a:buClr>
                <a:schemeClr val="bg1"/>
              </a:buClr>
              <a:buFont typeface="Arial" panose="020B0604020202020204" pitchFamily="34" charset="0"/>
              <a:buChar char="•"/>
              <a:defRPr sz="2000">
                <a:solidFill>
                  <a:srgbClr val="FFFFFF"/>
                </a:solidFill>
              </a:defRPr>
            </a:lvl2pPr>
            <a:lvl3pPr marL="1200150" indent="-285750">
              <a:spcBef>
                <a:spcPts val="500"/>
              </a:spcBef>
              <a:buClr>
                <a:schemeClr val="bg1"/>
              </a:buClr>
              <a:buFont typeface="Arial" panose="020B0604020202020204" pitchFamily="34" charset="0"/>
              <a:buChar char="•"/>
              <a:defRPr sz="2000">
                <a:solidFill>
                  <a:srgbClr val="FFFFFF"/>
                </a:solidFill>
              </a:defRPr>
            </a:lvl3pPr>
            <a:lvl4pPr marL="1657350" indent="-285750">
              <a:spcBef>
                <a:spcPts val="500"/>
              </a:spcBef>
              <a:buClr>
                <a:schemeClr val="bg1"/>
              </a:buClr>
              <a:buFont typeface="Arial" panose="020B0604020202020204" pitchFamily="34" charset="0"/>
              <a:buChar char="•"/>
              <a:defRPr sz="2000">
                <a:solidFill>
                  <a:srgbClr val="FFFFFF"/>
                </a:solidFill>
              </a:defRPr>
            </a:lvl4pPr>
            <a:lvl5pPr marL="2114550" indent="-285750">
              <a:spcBef>
                <a:spcPts val="500"/>
              </a:spcBef>
              <a:buClr>
                <a:schemeClr val="bg1"/>
              </a:buClr>
              <a:buFont typeface="Arial" panose="020B0604020202020204" pitchFamily="34" charset="0"/>
              <a:buChar char="•"/>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9422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nt Pag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A237-DF2F-45E2-B733-599FB81958BB}"/>
              </a:ext>
            </a:extLst>
          </p:cNvPr>
          <p:cNvSpPr>
            <a:spLocks noGrp="1"/>
          </p:cNvSpPr>
          <p:nvPr>
            <p:ph type="title"/>
          </p:nvPr>
        </p:nvSpPr>
        <p:spPr>
          <a:xfrm>
            <a:off x="2523600" y="244800"/>
            <a:ext cx="9432000" cy="78840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3236833-8AC6-41C9-96FA-04308E61630C}"/>
              </a:ext>
            </a:extLst>
          </p:cNvPr>
          <p:cNvSpPr>
            <a:spLocks noGrp="1"/>
          </p:cNvSpPr>
          <p:nvPr>
            <p:ph sz="half" idx="1"/>
          </p:nvPr>
        </p:nvSpPr>
        <p:spPr>
          <a:xfrm>
            <a:off x="514800" y="1292400"/>
            <a:ext cx="5583600" cy="5043600"/>
          </a:xfrm>
          <a:prstGeom prst="rect">
            <a:avLst/>
          </a:prstGeom>
        </p:spPr>
        <p:txBody>
          <a:bodyPr lIns="0" tIns="0" rIns="0" bIns="0"/>
          <a:lstStyle>
            <a:lvl1pPr>
              <a:spcBef>
                <a:spcPts val="500"/>
              </a:spcBef>
              <a:defRPr sz="2000">
                <a:solidFill>
                  <a:srgbClr val="FFFFFF"/>
                </a:solidFill>
              </a:defRPr>
            </a:lvl1pPr>
            <a:lvl2pPr>
              <a:spcBef>
                <a:spcPts val="500"/>
              </a:spcBef>
              <a:defRPr sz="2000">
                <a:solidFill>
                  <a:srgbClr val="FFFFFF"/>
                </a:solidFill>
              </a:defRPr>
            </a:lvl2pPr>
            <a:lvl3pPr>
              <a:spcBef>
                <a:spcPts val="500"/>
              </a:spcBef>
              <a:defRPr sz="2000">
                <a:solidFill>
                  <a:srgbClr val="FFFFFF"/>
                </a:solidFill>
              </a:defRPr>
            </a:lvl3pPr>
            <a:lvl4pPr>
              <a:spcBef>
                <a:spcPts val="500"/>
              </a:spcBef>
              <a:defRPr sz="2000">
                <a:solidFill>
                  <a:srgbClr val="FFFFFF"/>
                </a:solidFill>
              </a:defRPr>
            </a:lvl4pPr>
            <a:lvl5pPr>
              <a:spcBef>
                <a:spcPts val="500"/>
              </a:spcBef>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C0BD2AF-D3FF-4008-93B9-789DA2CB2152}"/>
              </a:ext>
            </a:extLst>
          </p:cNvPr>
          <p:cNvSpPr>
            <a:spLocks noGrp="1"/>
          </p:cNvSpPr>
          <p:nvPr>
            <p:ph sz="half" idx="2"/>
          </p:nvPr>
        </p:nvSpPr>
        <p:spPr>
          <a:xfrm>
            <a:off x="6103146" y="1292400"/>
            <a:ext cx="5583600" cy="5043600"/>
          </a:xfrm>
          <a:prstGeom prst="rect">
            <a:avLst/>
          </a:prstGeom>
        </p:spPr>
        <p:txBody>
          <a:bodyPr lIns="0" tIns="0" rIns="0" bIns="0"/>
          <a:lstStyle>
            <a:lvl1pPr>
              <a:spcBef>
                <a:spcPts val="500"/>
              </a:spcBef>
              <a:defRPr sz="2000">
                <a:solidFill>
                  <a:srgbClr val="FFFFFF"/>
                </a:solidFill>
              </a:defRPr>
            </a:lvl1pPr>
            <a:lvl2pPr>
              <a:spcBef>
                <a:spcPts val="500"/>
              </a:spcBef>
              <a:defRPr sz="2000">
                <a:solidFill>
                  <a:srgbClr val="FFFFFF"/>
                </a:solidFill>
              </a:defRPr>
            </a:lvl2pPr>
            <a:lvl3pPr>
              <a:spcBef>
                <a:spcPts val="500"/>
              </a:spcBef>
              <a:defRPr sz="2000">
                <a:solidFill>
                  <a:srgbClr val="FFFFFF"/>
                </a:solidFill>
              </a:defRPr>
            </a:lvl3pPr>
            <a:lvl4pPr>
              <a:spcBef>
                <a:spcPts val="500"/>
              </a:spcBef>
              <a:defRPr sz="2000">
                <a:solidFill>
                  <a:srgbClr val="FFFFFF"/>
                </a:solidFill>
              </a:defRPr>
            </a:lvl4pPr>
            <a:lvl5pPr>
              <a:spcBef>
                <a:spcPts val="500"/>
              </a:spcBef>
              <a:defRPr sz="2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7414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ontent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26538-187F-48EB-B338-CAA509BA961B}"/>
              </a:ext>
            </a:extLst>
          </p:cNvPr>
          <p:cNvSpPr>
            <a:spLocks noGrp="1"/>
          </p:cNvSpPr>
          <p:nvPr>
            <p:ph type="title"/>
          </p:nvPr>
        </p:nvSpPr>
        <p:spPr>
          <a:xfrm>
            <a:off x="2523600" y="244800"/>
            <a:ext cx="9432000" cy="7884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600974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bg>
      <p:bgPr>
        <a:solidFill>
          <a:srgbClr val="50A0E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749358-D67F-4A34-B15E-4443541159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10400" y="2116800"/>
            <a:ext cx="2367410" cy="2628000"/>
          </a:xfrm>
          <a:prstGeom prst="rect">
            <a:avLst/>
          </a:prstGeom>
        </p:spPr>
      </p:pic>
      <p:sp>
        <p:nvSpPr>
          <p:cNvPr id="9" name="TextBox 8">
            <a:extLst>
              <a:ext uri="{FF2B5EF4-FFF2-40B4-BE49-F238E27FC236}">
                <a16:creationId xmlns:a16="http://schemas.microsoft.com/office/drawing/2014/main" id="{65A4E8EB-B868-4F43-A383-2C2E8E653063}"/>
              </a:ext>
            </a:extLst>
          </p:cNvPr>
          <p:cNvSpPr txBox="1"/>
          <p:nvPr userDrawn="1"/>
        </p:nvSpPr>
        <p:spPr>
          <a:xfrm>
            <a:off x="324000" y="5335200"/>
            <a:ext cx="2732400" cy="1154162"/>
          </a:xfrm>
          <a:prstGeom prst="rect">
            <a:avLst/>
          </a:prstGeom>
          <a:noFill/>
        </p:spPr>
        <p:txBody>
          <a:bodyPr wrap="square" lIns="0" tIns="0" rIns="0" bIns="0" rtlCol="0">
            <a:spAutoFit/>
          </a:bodyPr>
          <a:lstStyle/>
          <a:p>
            <a:r>
              <a:rPr lang="en-US" sz="2500" dirty="0" err="1">
                <a:solidFill>
                  <a:srgbClr val="2864AA"/>
                </a:solidFill>
                <a:latin typeface="Blender" pitchFamily="50" charset="0"/>
              </a:rPr>
              <a:t>Menhir</a:t>
            </a:r>
            <a:r>
              <a:rPr lang="en-US" sz="2500" dirty="0">
                <a:solidFill>
                  <a:srgbClr val="2864AA"/>
                </a:solidFill>
                <a:latin typeface="Blender" pitchFamily="50" charset="0"/>
              </a:rPr>
              <a:t> Photonics AG</a:t>
            </a:r>
          </a:p>
          <a:p>
            <a:r>
              <a:rPr lang="en-US" sz="2500" dirty="0" err="1">
                <a:solidFill>
                  <a:srgbClr val="FFFFFF"/>
                </a:solidFill>
                <a:latin typeface="Blender Thin" pitchFamily="50" charset="0"/>
              </a:rPr>
              <a:t>Industriestrasse</a:t>
            </a:r>
            <a:r>
              <a:rPr lang="en-US" sz="2500" dirty="0">
                <a:solidFill>
                  <a:srgbClr val="FFFFFF"/>
                </a:solidFill>
                <a:latin typeface="Blender Thin" pitchFamily="50" charset="0"/>
              </a:rPr>
              <a:t> 42</a:t>
            </a:r>
          </a:p>
          <a:p>
            <a:r>
              <a:rPr lang="en-US" sz="2500" dirty="0">
                <a:solidFill>
                  <a:srgbClr val="FFFFFF"/>
                </a:solidFill>
                <a:latin typeface="Blender Thin" pitchFamily="50" charset="0"/>
              </a:rPr>
              <a:t>8152 </a:t>
            </a:r>
            <a:r>
              <a:rPr lang="en-US" sz="2500" dirty="0" err="1">
                <a:solidFill>
                  <a:srgbClr val="FFFFFF"/>
                </a:solidFill>
                <a:latin typeface="Blender Thin" pitchFamily="50" charset="0"/>
              </a:rPr>
              <a:t>Glattbrugg</a:t>
            </a:r>
            <a:endParaRPr lang="en-US" sz="2500" dirty="0">
              <a:solidFill>
                <a:srgbClr val="FFFFFF"/>
              </a:solidFill>
              <a:latin typeface="Blender Thin" pitchFamily="50" charset="0"/>
            </a:endParaRPr>
          </a:p>
        </p:txBody>
      </p:sp>
      <p:sp>
        <p:nvSpPr>
          <p:cNvPr id="11" name="TextBox 10">
            <a:extLst>
              <a:ext uri="{FF2B5EF4-FFF2-40B4-BE49-F238E27FC236}">
                <a16:creationId xmlns:a16="http://schemas.microsoft.com/office/drawing/2014/main" id="{2FDE8A1E-0CEF-4125-8C69-59CEB4973ACC}"/>
              </a:ext>
            </a:extLst>
          </p:cNvPr>
          <p:cNvSpPr txBox="1"/>
          <p:nvPr userDrawn="1"/>
        </p:nvSpPr>
        <p:spPr>
          <a:xfrm>
            <a:off x="7920000" y="5335200"/>
            <a:ext cx="3945600" cy="1154162"/>
          </a:xfrm>
          <a:prstGeom prst="rect">
            <a:avLst/>
          </a:prstGeom>
          <a:noFill/>
        </p:spPr>
        <p:txBody>
          <a:bodyPr wrap="square" lIns="0" tIns="0" rIns="0" bIns="0" rtlCol="0">
            <a:spAutoFit/>
          </a:bodyPr>
          <a:lstStyle/>
          <a:p>
            <a:pPr algn="r"/>
            <a:r>
              <a:rPr lang="en-US" sz="2500" u="none" dirty="0">
                <a:solidFill>
                  <a:srgbClr val="FFFFFF"/>
                </a:solidFill>
                <a:latin typeface="Blender Thin" pitchFamily="50" charset="0"/>
              </a:rPr>
              <a:t>+41 61 331 45 45</a:t>
            </a:r>
          </a:p>
          <a:p>
            <a:pPr algn="r"/>
            <a:r>
              <a:rPr lang="en-US" sz="2500" u="none" dirty="0">
                <a:solidFill>
                  <a:srgbClr val="FFFFFF"/>
                </a:solidFill>
                <a:latin typeface="Blender Thin" pitchFamily="50" charset="0"/>
              </a:rPr>
              <a:t>contact@menhir-photonics.com</a:t>
            </a:r>
          </a:p>
          <a:p>
            <a:pPr algn="r"/>
            <a:r>
              <a:rPr lang="en-US" sz="2500" u="none" dirty="0">
                <a:solidFill>
                  <a:srgbClr val="FFFFFF"/>
                </a:solidFill>
                <a:latin typeface="Blender Thin" pitchFamily="50" charset="0"/>
              </a:rPr>
              <a:t>https://menhir-photonics.com</a:t>
            </a:r>
          </a:p>
        </p:txBody>
      </p:sp>
      <p:pic>
        <p:nvPicPr>
          <p:cNvPr id="2" name="Picture 1">
            <a:extLst>
              <a:ext uri="{FF2B5EF4-FFF2-40B4-BE49-F238E27FC236}">
                <a16:creationId xmlns:a16="http://schemas.microsoft.com/office/drawing/2014/main" id="{6A6B3F14-F6E8-4296-AB1D-30E5F0275C8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8000" y="360000"/>
            <a:ext cx="1857600" cy="565386"/>
          </a:xfrm>
          <a:prstGeom prst="rect">
            <a:avLst/>
          </a:prstGeom>
        </p:spPr>
      </p:pic>
    </p:spTree>
    <p:extLst>
      <p:ext uri="{BB962C8B-B14F-4D97-AF65-F5344CB8AC3E}">
        <p14:creationId xmlns:p14="http://schemas.microsoft.com/office/powerpoint/2010/main" val="779037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ening">
    <p:spTree>
      <p:nvGrpSpPr>
        <p:cNvPr id="1" name=""/>
        <p:cNvGrpSpPr/>
        <p:nvPr/>
      </p:nvGrpSpPr>
      <p:grpSpPr>
        <a:xfrm>
          <a:off x="0" y="0"/>
          <a:ext cx="0" cy="0"/>
          <a:chOff x="0" y="0"/>
          <a:chExt cx="0" cy="0"/>
        </a:xfrm>
      </p:grpSpPr>
      <p:sp>
        <p:nvSpPr>
          <p:cNvPr id="12" name="Rechteck">
            <a:extLst>
              <a:ext uri="{FF2B5EF4-FFF2-40B4-BE49-F238E27FC236}">
                <a16:creationId xmlns:a16="http://schemas.microsoft.com/office/drawing/2014/main" id="{DD97DF15-600B-4B8B-9E66-4044436C54AB}"/>
              </a:ext>
            </a:extLst>
          </p:cNvPr>
          <p:cNvSpPr/>
          <p:nvPr userDrawn="1"/>
        </p:nvSpPr>
        <p:spPr>
          <a:xfrm>
            <a:off x="0" y="0"/>
            <a:ext cx="12239625" cy="6875860"/>
          </a:xfrm>
          <a:prstGeom prst="rect">
            <a:avLst/>
          </a:prstGeom>
          <a:solidFill>
            <a:srgbClr val="599FD7"/>
          </a:solidFill>
          <a:ln w="12700">
            <a:miter lim="400000"/>
          </a:ln>
        </p:spPr>
        <p:txBody>
          <a:bodyPr lIns="29766" tIns="29766" rIns="29766" bIns="29766" anchor="ctr"/>
          <a:lstStyle/>
          <a:p>
            <a:pPr>
              <a:defRPr sz="2200" b="0">
                <a:solidFill>
                  <a:srgbClr val="FFFFFF"/>
                </a:solidFill>
                <a:latin typeface="+mn-lt"/>
                <a:ea typeface="+mn-ea"/>
                <a:cs typeface="+mn-cs"/>
                <a:sym typeface="Helvetica Neue Medium"/>
              </a:defRPr>
            </a:pPr>
            <a:endParaRPr sz="1289"/>
          </a:p>
        </p:txBody>
      </p:sp>
      <p:sp>
        <p:nvSpPr>
          <p:cNvPr id="13" name="Title Placeholder 1">
            <a:extLst>
              <a:ext uri="{FF2B5EF4-FFF2-40B4-BE49-F238E27FC236}">
                <a16:creationId xmlns:a16="http://schemas.microsoft.com/office/drawing/2014/main" id="{1E74F858-F197-4A5F-B3DE-126AF914137B}"/>
              </a:ext>
            </a:extLst>
          </p:cNvPr>
          <p:cNvSpPr>
            <a:spLocks noGrp="1"/>
          </p:cNvSpPr>
          <p:nvPr>
            <p:ph type="title"/>
          </p:nvPr>
        </p:nvSpPr>
        <p:spPr>
          <a:xfrm>
            <a:off x="2523600" y="244800"/>
            <a:ext cx="9432000" cy="788400"/>
          </a:xfrm>
          <a:prstGeom prst="rect">
            <a:avLst/>
          </a:prstGeom>
        </p:spPr>
        <p:txBody>
          <a:bodyPr vert="horz" lIns="0" tIns="0" rIns="0" bIns="0" rtlCol="0" anchor="ctr">
            <a:noAutofit/>
          </a:bodyPr>
          <a:lstStyle>
            <a:lvl1pPr>
              <a:defRPr>
                <a:solidFill>
                  <a:srgbClr val="FFFFFF"/>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67306D24-B493-44E3-AE6C-C9EE9B312C80}"/>
              </a:ext>
            </a:extLst>
          </p:cNvPr>
          <p:cNvSpPr>
            <a:spLocks noGrp="1"/>
          </p:cNvSpPr>
          <p:nvPr>
            <p:ph type="body" sz="quarter" idx="10" hasCustomPrompt="1"/>
          </p:nvPr>
        </p:nvSpPr>
        <p:spPr>
          <a:xfrm>
            <a:off x="7305772" y="2303838"/>
            <a:ext cx="4649827" cy="1589431"/>
          </a:xfrm>
          <a:prstGeom prst="rect">
            <a:avLst/>
          </a:prstGeom>
          <a:noFill/>
        </p:spPr>
        <p:txBody>
          <a:bodyPr lIns="0" tIns="0" rIns="0" bIns="0"/>
          <a:lstStyle>
            <a:lvl1pPr algn="ctr">
              <a:lnSpc>
                <a:spcPct val="100000"/>
              </a:lnSpc>
              <a:spcBef>
                <a:spcPts val="0"/>
              </a:spcBef>
              <a:defRPr sz="3520">
                <a:solidFill>
                  <a:srgbClr val="FFFFFF"/>
                </a:solidFill>
                <a:latin typeface="Blender" pitchFamily="50" charset="0"/>
              </a:defRPr>
            </a:lvl1pPr>
          </a:lstStyle>
          <a:p>
            <a:pPr lvl="0"/>
            <a:r>
              <a:rPr lang="en-US" dirty="0"/>
              <a:t>Menhir Photonics AG</a:t>
            </a:r>
            <a:br>
              <a:rPr lang="en-US" dirty="0"/>
            </a:br>
            <a:r>
              <a:rPr lang="en-US" dirty="0"/>
              <a:t>for Customer</a:t>
            </a:r>
            <a:br>
              <a:rPr lang="en-US" dirty="0"/>
            </a:br>
            <a:r>
              <a:rPr lang="en-US" dirty="0"/>
              <a:t>X.X GHz laser at 1xxx nm</a:t>
            </a:r>
          </a:p>
        </p:txBody>
      </p:sp>
      <p:sp>
        <p:nvSpPr>
          <p:cNvPr id="9" name="Text Placeholder 8">
            <a:extLst>
              <a:ext uri="{FF2B5EF4-FFF2-40B4-BE49-F238E27FC236}">
                <a16:creationId xmlns:a16="http://schemas.microsoft.com/office/drawing/2014/main" id="{C137C249-D41F-4282-964A-C049E642372C}"/>
              </a:ext>
            </a:extLst>
          </p:cNvPr>
          <p:cNvSpPr>
            <a:spLocks noGrp="1"/>
          </p:cNvSpPr>
          <p:nvPr>
            <p:ph type="body" sz="quarter" idx="11" hasCustomPrompt="1"/>
          </p:nvPr>
        </p:nvSpPr>
        <p:spPr>
          <a:xfrm>
            <a:off x="7305772" y="4402695"/>
            <a:ext cx="4649827" cy="1589430"/>
          </a:xfrm>
          <a:prstGeom prst="rect">
            <a:avLst/>
          </a:prstGeom>
          <a:noFill/>
        </p:spPr>
        <p:txBody>
          <a:bodyPr lIns="0" tIns="0" rIns="0" bIns="0"/>
          <a:lstStyle>
            <a:lvl1pPr algn="ctr">
              <a:lnSpc>
                <a:spcPct val="100000"/>
              </a:lnSpc>
              <a:spcBef>
                <a:spcPts val="0"/>
              </a:spcBef>
              <a:defRPr sz="3520">
                <a:solidFill>
                  <a:srgbClr val="FFFFFF"/>
                </a:solidFill>
                <a:latin typeface="Blender" pitchFamily="50" charset="0"/>
              </a:defRPr>
            </a:lvl1pPr>
          </a:lstStyle>
          <a:p>
            <a:pPr lvl="0"/>
            <a:r>
              <a:rPr lang="en-US" dirty="0"/>
              <a:t>Industrial grade femtosecond laser</a:t>
            </a:r>
            <a:br>
              <a:rPr lang="en-US" dirty="0"/>
            </a:br>
            <a:r>
              <a:rPr lang="en-US" dirty="0"/>
              <a:t>dd/MM/YYYY</a:t>
            </a:r>
          </a:p>
        </p:txBody>
      </p:sp>
      <p:sp>
        <p:nvSpPr>
          <p:cNvPr id="14" name="TextBox 13">
            <a:extLst>
              <a:ext uri="{FF2B5EF4-FFF2-40B4-BE49-F238E27FC236}">
                <a16:creationId xmlns:a16="http://schemas.microsoft.com/office/drawing/2014/main" id="{0828DE14-B3E5-4FEA-AFB5-A33B3910E780}"/>
              </a:ext>
            </a:extLst>
          </p:cNvPr>
          <p:cNvSpPr txBox="1"/>
          <p:nvPr userDrawn="1"/>
        </p:nvSpPr>
        <p:spPr>
          <a:xfrm>
            <a:off x="241200" y="6436800"/>
            <a:ext cx="2232000" cy="284400"/>
          </a:xfrm>
          <a:prstGeom prst="rect">
            <a:avLst/>
          </a:prstGeom>
          <a:noFill/>
        </p:spPr>
        <p:txBody>
          <a:bodyPr wrap="square" lIns="0" tIns="0" rIns="0" bIns="0" rtlCol="0" anchor="ctr" anchorCtr="0">
            <a:noAutofit/>
          </a:bodyPr>
          <a:lstStyle/>
          <a:p>
            <a:r>
              <a:rPr lang="en-US" sz="1470" dirty="0" err="1">
                <a:solidFill>
                  <a:srgbClr val="FFFFFF"/>
                </a:solidFill>
                <a:latin typeface="Blender Thin" pitchFamily="50" charset="0"/>
              </a:rPr>
              <a:t>Menhir</a:t>
            </a:r>
            <a:r>
              <a:rPr lang="en-US" sz="1470" dirty="0">
                <a:solidFill>
                  <a:srgbClr val="FFFFFF"/>
                </a:solidFill>
                <a:latin typeface="Blender Thin" pitchFamily="50" charset="0"/>
              </a:rPr>
              <a:t> Photonics AG – © </a:t>
            </a:r>
            <a:fld id="{A9CAF7C9-6500-4410-BDA2-BD297618EB36}" type="datetimeyyyy">
              <a:rPr lang="en-US" sz="1470" smtClean="0">
                <a:solidFill>
                  <a:srgbClr val="FFFFFF"/>
                </a:solidFill>
                <a:latin typeface="Blender Thin" pitchFamily="50" charset="0"/>
              </a:rPr>
              <a:t>2023</a:t>
            </a:fld>
            <a:endParaRPr lang="en-US" sz="1470" dirty="0">
              <a:solidFill>
                <a:srgbClr val="FFFFFF"/>
              </a:solidFill>
              <a:latin typeface="Blender Thin" pitchFamily="50" charset="0"/>
            </a:endParaRPr>
          </a:p>
        </p:txBody>
      </p:sp>
      <p:sp>
        <p:nvSpPr>
          <p:cNvPr id="15" name="TextBox 14">
            <a:extLst>
              <a:ext uri="{FF2B5EF4-FFF2-40B4-BE49-F238E27FC236}">
                <a16:creationId xmlns:a16="http://schemas.microsoft.com/office/drawing/2014/main" id="{BA773660-2565-4C5F-A06F-2AAB4757DAE2}"/>
              </a:ext>
            </a:extLst>
          </p:cNvPr>
          <p:cNvSpPr txBox="1"/>
          <p:nvPr userDrawn="1"/>
        </p:nvSpPr>
        <p:spPr>
          <a:xfrm>
            <a:off x="5554800" y="6436800"/>
            <a:ext cx="1083600" cy="284400"/>
          </a:xfrm>
          <a:prstGeom prst="rect">
            <a:avLst/>
          </a:prstGeom>
          <a:noFill/>
        </p:spPr>
        <p:txBody>
          <a:bodyPr wrap="none" lIns="0" tIns="0" rIns="0" bIns="0" rtlCol="0" anchor="ctr" anchorCtr="0">
            <a:noAutofit/>
          </a:bodyPr>
          <a:lstStyle/>
          <a:p>
            <a:pPr algn="ctr"/>
            <a:r>
              <a:rPr lang="en-US" sz="1470" dirty="0">
                <a:solidFill>
                  <a:srgbClr val="FFFFFF"/>
                </a:solidFill>
                <a:latin typeface="Blender Thin" pitchFamily="50" charset="0"/>
              </a:rPr>
              <a:t>CONFIDENTIAL</a:t>
            </a:r>
          </a:p>
        </p:txBody>
      </p:sp>
      <p:sp>
        <p:nvSpPr>
          <p:cNvPr id="16" name="TextBox 15">
            <a:extLst>
              <a:ext uri="{FF2B5EF4-FFF2-40B4-BE49-F238E27FC236}">
                <a16:creationId xmlns:a16="http://schemas.microsoft.com/office/drawing/2014/main" id="{D3308507-CE73-4E18-AE52-2443F824B726}"/>
              </a:ext>
            </a:extLst>
          </p:cNvPr>
          <p:cNvSpPr txBox="1"/>
          <p:nvPr userDrawn="1"/>
        </p:nvSpPr>
        <p:spPr>
          <a:xfrm>
            <a:off x="11588400" y="6408000"/>
            <a:ext cx="464400" cy="284400"/>
          </a:xfrm>
          <a:prstGeom prst="rect">
            <a:avLst/>
          </a:prstGeom>
          <a:noFill/>
        </p:spPr>
        <p:txBody>
          <a:bodyPr wrap="square" rtlCol="0" anchor="ctr" anchorCtr="0">
            <a:noAutofit/>
          </a:bodyPr>
          <a:lstStyle/>
          <a:p>
            <a:pPr algn="ctr"/>
            <a:fld id="{C51EFBAE-4B7F-42E8-AE53-86A3913B6283}" type="slidenum">
              <a:rPr lang="en-US" sz="1470" smtClean="0">
                <a:solidFill>
                  <a:srgbClr val="FFFFFF"/>
                </a:solidFill>
                <a:latin typeface="Blender Thin" pitchFamily="50" charset="0"/>
              </a:rPr>
              <a:pPr algn="ctr"/>
              <a:t>‹#›</a:t>
            </a:fld>
            <a:endParaRPr lang="en-US" sz="1470" dirty="0">
              <a:solidFill>
                <a:srgbClr val="FFFFFF"/>
              </a:solidFill>
              <a:latin typeface="Blender Thin" pitchFamily="50" charset="0"/>
            </a:endParaRPr>
          </a:p>
        </p:txBody>
      </p:sp>
      <p:pic>
        <p:nvPicPr>
          <p:cNvPr id="17" name="Picture 16">
            <a:extLst>
              <a:ext uri="{FF2B5EF4-FFF2-40B4-BE49-F238E27FC236}">
                <a16:creationId xmlns:a16="http://schemas.microsoft.com/office/drawing/2014/main" id="{8AAA19C7-3E2C-4A99-BEE4-DC1A9EAD797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8000" y="360000"/>
            <a:ext cx="1857600" cy="565386"/>
          </a:xfrm>
          <a:prstGeom prst="rect">
            <a:avLst/>
          </a:prstGeom>
        </p:spPr>
      </p:pic>
    </p:spTree>
    <p:extLst>
      <p:ext uri="{BB962C8B-B14F-4D97-AF65-F5344CB8AC3E}">
        <p14:creationId xmlns:p14="http://schemas.microsoft.com/office/powerpoint/2010/main" val="2726018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BulletPoi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BC10-D668-4A84-881C-7D9FDAAB5A98}"/>
              </a:ext>
            </a:extLst>
          </p:cNvPr>
          <p:cNvSpPr>
            <a:spLocks noGrp="1"/>
          </p:cNvSpPr>
          <p:nvPr>
            <p:ph type="title"/>
          </p:nvPr>
        </p:nvSpPr>
        <p:spPr>
          <a:xfrm>
            <a:off x="2523600" y="244800"/>
            <a:ext cx="9432000" cy="78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7AC148-0FBE-4A30-8A72-98F454CD6209}"/>
              </a:ext>
            </a:extLst>
          </p:cNvPr>
          <p:cNvSpPr>
            <a:spLocks noGrp="1"/>
          </p:cNvSpPr>
          <p:nvPr>
            <p:ph idx="1"/>
          </p:nvPr>
        </p:nvSpPr>
        <p:spPr>
          <a:xfrm>
            <a:off x="514800" y="1292400"/>
            <a:ext cx="11163600" cy="5043600"/>
          </a:xfrm>
          <a:prstGeom prst="rect">
            <a:avLst/>
          </a:prstGeom>
        </p:spPr>
        <p:txBody>
          <a:bodyPr lIns="0" tIns="0" rIns="0" bIns="0"/>
          <a:lstStyle>
            <a:lvl1pPr marL="285750" indent="-285750">
              <a:spcBef>
                <a:spcPts val="0"/>
              </a:spcBef>
              <a:buClr>
                <a:srgbClr val="2864AA"/>
              </a:buClr>
              <a:buFont typeface="Arial" panose="020B0604020202020204" pitchFamily="34" charset="0"/>
              <a:buChar char="•"/>
              <a:defRPr sz="2000">
                <a:solidFill>
                  <a:schemeClr val="tx1"/>
                </a:solidFill>
              </a:defRPr>
            </a:lvl1pPr>
            <a:lvl2pPr marL="742950" indent="-285750">
              <a:buClr>
                <a:srgbClr val="2864AA"/>
              </a:buClr>
              <a:buFont typeface="Arial" panose="020B0604020202020204" pitchFamily="34" charset="0"/>
              <a:buChar char="•"/>
              <a:defRPr sz="2000">
                <a:solidFill>
                  <a:schemeClr val="tx1"/>
                </a:solidFill>
              </a:defRPr>
            </a:lvl2pPr>
            <a:lvl3pPr marL="1200150" indent="-285750">
              <a:buClr>
                <a:srgbClr val="2864AA"/>
              </a:buClr>
              <a:buFont typeface="Arial" panose="020B0604020202020204" pitchFamily="34" charset="0"/>
              <a:buChar char="•"/>
              <a:defRPr sz="2000">
                <a:solidFill>
                  <a:schemeClr val="tx1"/>
                </a:solidFill>
              </a:defRPr>
            </a:lvl3pPr>
            <a:lvl4pPr marL="1657350" indent="-285750">
              <a:buClr>
                <a:srgbClr val="2864AA"/>
              </a:buClr>
              <a:buFont typeface="Arial" panose="020B0604020202020204" pitchFamily="34" charset="0"/>
              <a:buChar char="•"/>
              <a:defRPr sz="2000">
                <a:solidFill>
                  <a:schemeClr val="tx1"/>
                </a:solidFill>
              </a:defRPr>
            </a:lvl4pPr>
            <a:lvl5pPr marL="2114550" indent="-285750">
              <a:buClr>
                <a:srgbClr val="2864AA"/>
              </a:buClr>
              <a:buFont typeface="Arial" panose="020B0604020202020204" pitchFamily="34" charset="0"/>
              <a:buChar char="•"/>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1474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age Title">
    <p:spTree>
      <p:nvGrpSpPr>
        <p:cNvPr id="1" name=""/>
        <p:cNvGrpSpPr/>
        <p:nvPr/>
      </p:nvGrpSpPr>
      <p:grpSpPr>
        <a:xfrm>
          <a:off x="0" y="0"/>
          <a:ext cx="0" cy="0"/>
          <a:chOff x="0" y="0"/>
          <a:chExt cx="0" cy="0"/>
        </a:xfrm>
      </p:grpSpPr>
      <p:sp>
        <p:nvSpPr>
          <p:cNvPr id="18" name="Inhaltsplatzhalter 17">
            <a:extLst>
              <a:ext uri="{FF2B5EF4-FFF2-40B4-BE49-F238E27FC236}">
                <a16:creationId xmlns:a16="http://schemas.microsoft.com/office/drawing/2014/main" id="{2E74B022-8ED1-4149-9F4A-6678B274C630}"/>
              </a:ext>
            </a:extLst>
          </p:cNvPr>
          <p:cNvSpPr>
            <a:spLocks noGrp="1"/>
          </p:cNvSpPr>
          <p:nvPr>
            <p:ph sz="quarter" idx="11" hasCustomPrompt="1"/>
          </p:nvPr>
        </p:nvSpPr>
        <p:spPr>
          <a:xfrm>
            <a:off x="553108" y="1292580"/>
            <a:ext cx="11165127" cy="5041754"/>
          </a:xfrm>
          <a:prstGeom prst="rect">
            <a:avLst/>
          </a:prstGeom>
        </p:spPr>
        <p:txBody>
          <a:bodyPr/>
          <a:lstStyle>
            <a:lvl1pPr marL="260433" marR="0" indent="-260433" algn="l" defTabSz="342283" rtl="0" eaLnBrk="1" fontAlgn="auto" latinLnBrk="0" hangingPunct="1">
              <a:lnSpc>
                <a:spcPct val="100000"/>
              </a:lnSpc>
              <a:spcBef>
                <a:spcPts val="2461"/>
              </a:spcBef>
              <a:spcAft>
                <a:spcPts val="0"/>
              </a:spcAft>
              <a:buClrTx/>
              <a:buSzPct val="145000"/>
              <a:buFontTx/>
              <a:buChar char="•"/>
              <a:tabLst/>
              <a:defRPr sz="2051" b="0">
                <a:solidFill>
                  <a:srgbClr val="3468AB"/>
                </a:solidFill>
                <a:latin typeface="Open Sans Light" panose="020B0306030504020204"/>
                <a:sym typeface="Blender Thin"/>
              </a:defRPr>
            </a:lvl1pPr>
            <a:lvl2pPr>
              <a:defRPr sz="1824"/>
            </a:lvl2pPr>
            <a:lvl3pPr marL="520865" indent="0">
              <a:buNone/>
              <a:defRPr sz="2051"/>
            </a:lvl3pPr>
            <a:lvl4pPr marL="781298" indent="0">
              <a:buNone/>
              <a:defRPr>
                <a:latin typeface="Open Sans Light" panose="020B0306030504020204"/>
              </a:defRPr>
            </a:lvl4pPr>
          </a:lstStyle>
          <a:p>
            <a:pPr marL="0" marR="0" lvl="0" indent="0" algn="l" defTabSz="342283" rtl="0" eaLnBrk="1" fontAlgn="auto" latinLnBrk="0" hangingPunct="0">
              <a:lnSpc>
                <a:spcPct val="100000"/>
              </a:lnSpc>
              <a:spcBef>
                <a:spcPts val="0"/>
              </a:spcBef>
              <a:spcAft>
                <a:spcPts val="0"/>
              </a:spcAft>
              <a:buClrTx/>
              <a:buSzTx/>
              <a:buFontTx/>
              <a:buNone/>
              <a:tabLst/>
              <a:defRPr sz="3500" b="0">
                <a:solidFill>
                  <a:srgbClr val="3468AB"/>
                </a:solidFill>
                <a:latin typeface="Blender Thin"/>
                <a:ea typeface="Blender Thin"/>
                <a:cs typeface="Blender Thin"/>
                <a:sym typeface="Blender Thin"/>
              </a:defRPr>
            </a:pPr>
            <a:r>
              <a:rPr kumimoji="0" lang="de-DE" sz="1875" b="0" i="0" u="none" strike="noStrike" kern="0" cap="none" spc="0" normalizeH="0" baseline="0" noProof="0" dirty="0">
                <a:ln>
                  <a:noFill/>
                </a:ln>
                <a:solidFill>
                  <a:srgbClr val="3468AB"/>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Blender Thin"/>
              </a:rPr>
              <a:t>Dies ist eine Titelseite, dies ist eine Titelseite, dies ist eine Titelseite, dies ist eine Titelseite, dies ist eine Titelseite, dies ist eine Titelseite, dies ist eine Titelseite, dies ist eine Titelseite, </a:t>
            </a:r>
          </a:p>
          <a:p>
            <a:pPr marL="0" marR="0" lvl="0" indent="0" algn="l" defTabSz="342283" rtl="0" eaLnBrk="1" fontAlgn="auto" latinLnBrk="0" hangingPunct="0">
              <a:lnSpc>
                <a:spcPct val="100000"/>
              </a:lnSpc>
              <a:spcBef>
                <a:spcPts val="0"/>
              </a:spcBef>
              <a:spcAft>
                <a:spcPts val="0"/>
              </a:spcAft>
              <a:buClrTx/>
              <a:buSzTx/>
              <a:buFontTx/>
              <a:buNone/>
              <a:tabLst/>
              <a:defRPr sz="3500" b="0">
                <a:solidFill>
                  <a:srgbClr val="3468AB"/>
                </a:solidFill>
                <a:latin typeface="Blender Thin"/>
                <a:ea typeface="Blender Thin"/>
                <a:cs typeface="Blender Thin"/>
                <a:sym typeface="Blender Thin"/>
              </a:defRPr>
            </a:pPr>
            <a:endParaRPr kumimoji="0" lang="de-DE" sz="1875" b="0" i="0" u="none" strike="noStrike" kern="0" cap="none" spc="0" normalizeH="0" baseline="0" noProof="0" dirty="0">
              <a:ln>
                <a:noFill/>
              </a:ln>
              <a:solidFill>
                <a:srgbClr val="3468AB"/>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Blender Thin"/>
            </a:endParaRPr>
          </a:p>
          <a:p>
            <a:pPr marL="0" marR="0" lvl="0" indent="0" algn="l" defTabSz="342283" rtl="0" eaLnBrk="1" fontAlgn="auto" latinLnBrk="0" hangingPunct="0">
              <a:lnSpc>
                <a:spcPct val="100000"/>
              </a:lnSpc>
              <a:spcBef>
                <a:spcPts val="0"/>
              </a:spcBef>
              <a:spcAft>
                <a:spcPts val="0"/>
              </a:spcAft>
              <a:buClrTx/>
              <a:buSzTx/>
              <a:buFontTx/>
              <a:buNone/>
              <a:tabLst/>
              <a:defRPr sz="3500" b="0">
                <a:solidFill>
                  <a:srgbClr val="3468AB"/>
                </a:solidFill>
                <a:latin typeface="Blender Thin"/>
                <a:ea typeface="Blender Thin"/>
                <a:cs typeface="Blender Thin"/>
                <a:sym typeface="Blender Thin"/>
              </a:defRPr>
            </a:pPr>
            <a:endParaRPr kumimoji="0" lang="de-DE" sz="1875" b="0" i="0" u="none" strike="noStrike" kern="0" cap="none" spc="0" normalizeH="0" baseline="0" noProof="0" dirty="0">
              <a:ln>
                <a:noFill/>
              </a:ln>
              <a:solidFill>
                <a:srgbClr val="3468AB"/>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Blender Thin"/>
            </a:endParaRPr>
          </a:p>
          <a:p>
            <a:pPr lvl="3"/>
            <a:endParaRPr lang="de-DE" dirty="0"/>
          </a:p>
        </p:txBody>
      </p:sp>
      <p:sp>
        <p:nvSpPr>
          <p:cNvPr id="7" name="Title 6">
            <a:extLst>
              <a:ext uri="{FF2B5EF4-FFF2-40B4-BE49-F238E27FC236}">
                <a16:creationId xmlns:a16="http://schemas.microsoft.com/office/drawing/2014/main" id="{D2DFCCB5-47B1-44B1-B6C9-CB39D56695B0}"/>
              </a:ext>
            </a:extLst>
          </p:cNvPr>
          <p:cNvSpPr>
            <a:spLocks noGrp="1"/>
          </p:cNvSpPr>
          <p:nvPr>
            <p:ph type="title" hasCustomPrompt="1"/>
          </p:nvPr>
        </p:nvSpPr>
        <p:spPr>
          <a:xfrm>
            <a:off x="2524369" y="245206"/>
            <a:ext cx="9432402" cy="789089"/>
          </a:xfrm>
          <a:prstGeom prst="rect">
            <a:avLst/>
          </a:prstGeom>
        </p:spPr>
        <p:txBody>
          <a:bodyPr/>
          <a:lstStyle>
            <a:lvl1pPr algn="l">
              <a:defRPr kumimoji="0" lang="en-CH" sz="3515" b="0" i="0" u="none" strike="noStrike" cap="none" spc="0" normalizeH="0" baseline="0" dirty="0" smtClean="0">
                <a:ln>
                  <a:noFill/>
                </a:ln>
                <a:solidFill>
                  <a:srgbClr val="2864AA"/>
                </a:solidFill>
                <a:effectLst/>
                <a:uFillTx/>
                <a:latin typeface="Blender"/>
                <a:ea typeface="Blender"/>
                <a:cs typeface="Blender"/>
                <a:sym typeface="Blender"/>
              </a:defRPr>
            </a:lvl1pPr>
          </a:lstStyle>
          <a:p>
            <a:r>
              <a:rPr lang="en-US" dirty="0"/>
              <a:t>Page Title</a:t>
            </a:r>
            <a:endParaRPr lang="en-CH" dirty="0"/>
          </a:p>
        </p:txBody>
      </p:sp>
    </p:spTree>
    <p:extLst>
      <p:ext uri="{BB962C8B-B14F-4D97-AF65-F5344CB8AC3E}">
        <p14:creationId xmlns:p14="http://schemas.microsoft.com/office/powerpoint/2010/main" val="4132058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Rechteck">
            <a:extLst>
              <a:ext uri="{FF2B5EF4-FFF2-40B4-BE49-F238E27FC236}">
                <a16:creationId xmlns:a16="http://schemas.microsoft.com/office/drawing/2014/main" id="{4A874CC3-6C7F-46D0-8F1A-6932BCC58B97}"/>
              </a:ext>
            </a:extLst>
          </p:cNvPr>
          <p:cNvSpPr/>
          <p:nvPr userDrawn="1"/>
        </p:nvSpPr>
        <p:spPr>
          <a:xfrm>
            <a:off x="0" y="0"/>
            <a:ext cx="12239625" cy="6875860"/>
          </a:xfrm>
          <a:prstGeom prst="rect">
            <a:avLst/>
          </a:prstGeom>
          <a:solidFill>
            <a:srgbClr val="599FD7"/>
          </a:solidFill>
          <a:ln w="12700">
            <a:miter lim="400000"/>
          </a:ln>
        </p:spPr>
        <p:txBody>
          <a:bodyPr lIns="29766" tIns="29766" rIns="29766" bIns="29766" anchor="ctr"/>
          <a:lstStyle/>
          <a:p>
            <a:pPr>
              <a:defRPr sz="2200" b="0">
                <a:solidFill>
                  <a:srgbClr val="FFFFFF"/>
                </a:solidFill>
                <a:latin typeface="+mn-lt"/>
                <a:ea typeface="+mn-ea"/>
                <a:cs typeface="+mn-cs"/>
                <a:sym typeface="Helvetica Neue Medium"/>
              </a:defRPr>
            </a:pPr>
            <a:endParaRPr sz="1289"/>
          </a:p>
        </p:txBody>
      </p:sp>
      <p:sp>
        <p:nvSpPr>
          <p:cNvPr id="10" name="Inhaltsplatzhalter 14">
            <a:extLst>
              <a:ext uri="{FF2B5EF4-FFF2-40B4-BE49-F238E27FC236}">
                <a16:creationId xmlns:a16="http://schemas.microsoft.com/office/drawing/2014/main" id="{D6B4B68B-7E03-4952-921B-42F2F403403D}"/>
              </a:ext>
            </a:extLst>
          </p:cNvPr>
          <p:cNvSpPr>
            <a:spLocks noGrp="1"/>
          </p:cNvSpPr>
          <p:nvPr>
            <p:ph sz="quarter" idx="11" hasCustomPrompt="1"/>
          </p:nvPr>
        </p:nvSpPr>
        <p:spPr>
          <a:xfrm>
            <a:off x="541223" y="3808505"/>
            <a:ext cx="8512879" cy="696516"/>
          </a:xfrm>
          <a:prstGeom prst="rect">
            <a:avLst/>
          </a:prstGeom>
        </p:spPr>
        <p:txBody>
          <a:bodyPr/>
          <a:lstStyle>
            <a:lvl1pPr marL="0" marR="0" indent="0" algn="l" defTabSz="342283" rtl="0" eaLnBrk="1" fontAlgn="auto" latinLnBrk="0" hangingPunct="1">
              <a:lnSpc>
                <a:spcPct val="100000"/>
              </a:lnSpc>
              <a:spcBef>
                <a:spcPts val="2461"/>
              </a:spcBef>
              <a:spcAft>
                <a:spcPts val="0"/>
              </a:spcAft>
              <a:buClrTx/>
              <a:buSzPct val="145000"/>
              <a:buFontTx/>
              <a:buNone/>
              <a:tabLst/>
              <a:defRPr kumimoji="0" lang="de-DE" sz="5000" b="0" i="0" u="none" strike="noStrike" cap="none" spc="0" normalizeH="0" baseline="0" dirty="0" smtClean="0">
                <a:ln>
                  <a:noFill/>
                </a:ln>
                <a:solidFill>
                  <a:srgbClr val="FFFFFF"/>
                </a:solidFill>
                <a:effectLst/>
                <a:uFillTx/>
                <a:latin typeface="Blender Thin"/>
                <a:ea typeface="Blender Thin"/>
                <a:cs typeface="Blender Thin"/>
                <a:sym typeface="Blender Thin"/>
              </a:defRPr>
            </a:lvl1pPr>
          </a:lstStyle>
          <a:p>
            <a:r>
              <a:rPr lang="en-US" dirty="0"/>
              <a:t>Subtitle of the chapter page</a:t>
            </a:r>
          </a:p>
          <a:p>
            <a:pPr lvl="0"/>
            <a:endParaRPr lang="de-DE" dirty="0"/>
          </a:p>
        </p:txBody>
      </p:sp>
      <p:sp>
        <p:nvSpPr>
          <p:cNvPr id="9" name="Inhaltsplatzhalter 14">
            <a:extLst>
              <a:ext uri="{FF2B5EF4-FFF2-40B4-BE49-F238E27FC236}">
                <a16:creationId xmlns:a16="http://schemas.microsoft.com/office/drawing/2014/main" id="{12A56CBF-5647-473E-9EBE-F8D43F3A0C8D}"/>
              </a:ext>
            </a:extLst>
          </p:cNvPr>
          <p:cNvSpPr>
            <a:spLocks noGrp="1"/>
          </p:cNvSpPr>
          <p:nvPr>
            <p:ph sz="quarter" idx="10" hasCustomPrompt="1"/>
          </p:nvPr>
        </p:nvSpPr>
        <p:spPr>
          <a:xfrm>
            <a:off x="531591" y="3141773"/>
            <a:ext cx="10949880" cy="696516"/>
          </a:xfrm>
          <a:prstGeom prst="rect">
            <a:avLst/>
          </a:prstGeom>
        </p:spPr>
        <p:txBody>
          <a:bodyPr/>
          <a:lstStyle>
            <a:lvl1pPr marL="0" marR="0" indent="0" algn="l" defTabSz="342283" rtl="0" eaLnBrk="1" fontAlgn="auto" latinLnBrk="0" hangingPunct="1">
              <a:lnSpc>
                <a:spcPct val="100000"/>
              </a:lnSpc>
              <a:spcBef>
                <a:spcPts val="2461"/>
              </a:spcBef>
              <a:spcAft>
                <a:spcPts val="0"/>
              </a:spcAft>
              <a:buClrTx/>
              <a:buSzPct val="145000"/>
              <a:buFontTx/>
              <a:buNone/>
              <a:tabLst/>
              <a:defRPr kumimoji="0" lang="de-DE" sz="5000" b="0" i="0" u="none" strike="noStrike" cap="none" spc="0" normalizeH="0" baseline="0" dirty="0" smtClean="0">
                <a:ln>
                  <a:noFill/>
                </a:ln>
                <a:solidFill>
                  <a:srgbClr val="3468AB"/>
                </a:solidFill>
                <a:effectLst/>
                <a:uFillTx/>
                <a:latin typeface="Blender"/>
                <a:ea typeface="Blender"/>
                <a:cs typeface="Blender"/>
                <a:sym typeface="Blender"/>
              </a:defRPr>
            </a:lvl1pPr>
          </a:lstStyle>
          <a:p>
            <a:pPr marL="0" marR="0" lvl="0" indent="0" algn="l" defTabSz="342283" rtl="0" eaLnBrk="1" fontAlgn="auto" latinLnBrk="0" hangingPunct="1">
              <a:lnSpc>
                <a:spcPct val="100000"/>
              </a:lnSpc>
              <a:spcBef>
                <a:spcPts val="2461"/>
              </a:spcBef>
              <a:spcAft>
                <a:spcPts val="0"/>
              </a:spcAft>
              <a:buClrTx/>
              <a:buSzPct val="145000"/>
              <a:buFontTx/>
              <a:buNone/>
              <a:tabLst/>
              <a:defRPr/>
            </a:pPr>
            <a:r>
              <a:rPr lang="de-DE" dirty="0"/>
              <a:t>New </a:t>
            </a:r>
            <a:r>
              <a:rPr lang="de-DE" dirty="0" err="1"/>
              <a:t>chapter</a:t>
            </a:r>
            <a:r>
              <a:rPr lang="de-DE" dirty="0"/>
              <a:t> </a:t>
            </a:r>
            <a:r>
              <a:rPr lang="de-DE" dirty="0" err="1"/>
              <a:t>page</a:t>
            </a:r>
            <a:endParaRPr lang="de-DE" dirty="0"/>
          </a:p>
          <a:p>
            <a:pPr lvl="0"/>
            <a:endParaRPr lang="de-DE" dirty="0"/>
          </a:p>
        </p:txBody>
      </p:sp>
      <p:pic>
        <p:nvPicPr>
          <p:cNvPr id="14" name="Picture 13">
            <a:extLst>
              <a:ext uri="{FF2B5EF4-FFF2-40B4-BE49-F238E27FC236}">
                <a16:creationId xmlns:a16="http://schemas.microsoft.com/office/drawing/2014/main" id="{68385C35-6CC9-49FB-8981-4B14007888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9356" y="361018"/>
            <a:ext cx="1846617" cy="561599"/>
          </a:xfrm>
          <a:prstGeom prst="rect">
            <a:avLst/>
          </a:prstGeom>
        </p:spPr>
      </p:pic>
      <p:sp>
        <p:nvSpPr>
          <p:cNvPr id="15" name="Name of the Presentation">
            <a:extLst>
              <a:ext uri="{FF2B5EF4-FFF2-40B4-BE49-F238E27FC236}">
                <a16:creationId xmlns:a16="http://schemas.microsoft.com/office/drawing/2014/main" id="{6A7E64C1-FA8D-48CB-8325-7058A1844D8A}"/>
              </a:ext>
            </a:extLst>
          </p:cNvPr>
          <p:cNvSpPr txBox="1"/>
          <p:nvPr userDrawn="1"/>
        </p:nvSpPr>
        <p:spPr>
          <a:xfrm>
            <a:off x="241791" y="6435699"/>
            <a:ext cx="2230579" cy="285560"/>
          </a:xfrm>
          <a:prstGeom prst="rect">
            <a:avLst/>
          </a:prstGeom>
          <a:ln w="12700">
            <a:miter lim="400000"/>
          </a:ln>
          <a:extLst>
            <a:ext uri="{C572A759-6A51-4108-AA02-DFA0A04FC94B}">
              <ma14:wrappingTextBoxFlag xmlns:ma14="http://schemas.microsoft.com/office/mac/drawingml/2011/main" xmlns="" val="1"/>
            </a:ext>
          </a:extLst>
        </p:spPr>
        <p:txBody>
          <a:bodyPr wrap="none" lIns="29766" tIns="29766" rIns="29766" bIns="29766" anchor="ctr">
            <a:spAutoFit/>
          </a:bodyPr>
          <a:lstStyle>
            <a:lvl1pPr algn="l">
              <a:defRPr sz="3500" b="0">
                <a:solidFill>
                  <a:srgbClr val="FFFFFF"/>
                </a:solidFill>
                <a:latin typeface="Blender Thin"/>
                <a:ea typeface="Blender Thin"/>
                <a:cs typeface="Blender Thin"/>
                <a:sym typeface="Blender Thin"/>
              </a:defRPr>
            </a:lvl1pPr>
          </a:lstStyle>
          <a:p>
            <a:r>
              <a:rPr lang="en-US" sz="1465" dirty="0">
                <a:solidFill>
                  <a:schemeClr val="bg1"/>
                </a:solidFill>
              </a:rPr>
              <a:t>Menhir Photonics AG - © 2020</a:t>
            </a:r>
            <a:endParaRPr sz="1465" dirty="0">
              <a:solidFill>
                <a:schemeClr val="bg1"/>
              </a:solidFill>
            </a:endParaRPr>
          </a:p>
        </p:txBody>
      </p:sp>
      <p:sp>
        <p:nvSpPr>
          <p:cNvPr id="16" name="Text">
            <a:extLst>
              <a:ext uri="{FF2B5EF4-FFF2-40B4-BE49-F238E27FC236}">
                <a16:creationId xmlns:a16="http://schemas.microsoft.com/office/drawing/2014/main" id="{BB083BF4-E034-46D6-B8B0-E675B420017A}"/>
              </a:ext>
            </a:extLst>
          </p:cNvPr>
          <p:cNvSpPr txBox="1"/>
          <p:nvPr userDrawn="1"/>
        </p:nvSpPr>
        <p:spPr>
          <a:xfrm>
            <a:off x="11586467" y="6407158"/>
            <a:ext cx="465673" cy="375713"/>
          </a:xfrm>
          <a:prstGeom prst="rect">
            <a:avLst/>
          </a:prstGeom>
          <a:ln w="12700">
            <a:miter lim="400000"/>
          </a:ln>
          <a:extLst>
            <a:ext uri="{C572A759-6A51-4108-AA02-DFA0A04FC94B}">
              <ma14:wrappingTextBoxFlag xmlns:ma14="http://schemas.microsoft.com/office/mac/drawingml/2011/main" xmlns="" val="1"/>
            </a:ext>
          </a:extLst>
        </p:spPr>
        <p:txBody>
          <a:bodyPr wrap="none" lIns="29766" tIns="29766" rIns="29766" bIns="29766">
            <a:spAutoFit/>
          </a:bodyPr>
          <a:lstStyle/>
          <a:p>
            <a:pPr>
              <a:defRPr sz="3500" b="0">
                <a:solidFill>
                  <a:srgbClr val="FFFFFF"/>
                </a:solidFill>
                <a:latin typeface="Blender Thin"/>
                <a:ea typeface="Blender Thin"/>
                <a:cs typeface="Blender Thin"/>
                <a:sym typeface="Blender Thin"/>
              </a:defRPr>
            </a:pPr>
            <a:fld id="{86CB4B4D-7CA3-9044-876B-883B54F8677D}" type="slidenum">
              <a:rPr sz="1465">
                <a:solidFill>
                  <a:schemeClr val="bg1"/>
                </a:solidFill>
              </a:rPr>
              <a:t>‹#›</a:t>
            </a:fld>
            <a:r>
              <a:rPr sz="2051" dirty="0">
                <a:solidFill>
                  <a:schemeClr val="bg1"/>
                </a:solidFill>
              </a:rPr>
              <a:t>￼</a:t>
            </a:r>
          </a:p>
        </p:txBody>
      </p:sp>
      <p:sp>
        <p:nvSpPr>
          <p:cNvPr id="17" name="Name of the Presentation">
            <a:extLst>
              <a:ext uri="{FF2B5EF4-FFF2-40B4-BE49-F238E27FC236}">
                <a16:creationId xmlns:a16="http://schemas.microsoft.com/office/drawing/2014/main" id="{6F7B0781-D25F-4FF3-B5AE-7B4120F1E01D}"/>
              </a:ext>
            </a:extLst>
          </p:cNvPr>
          <p:cNvSpPr txBox="1"/>
          <p:nvPr userDrawn="1"/>
        </p:nvSpPr>
        <p:spPr>
          <a:xfrm>
            <a:off x="5553784" y="6435699"/>
            <a:ext cx="1084433" cy="285560"/>
          </a:xfrm>
          <a:prstGeom prst="rect">
            <a:avLst/>
          </a:prstGeom>
          <a:ln w="12700">
            <a:miter lim="400000"/>
          </a:ln>
          <a:extLst>
            <a:ext uri="{C572A759-6A51-4108-AA02-DFA0A04FC94B}">
              <ma14:wrappingTextBoxFlag xmlns:ma14="http://schemas.microsoft.com/office/mac/drawingml/2011/main" xmlns="" val="1"/>
            </a:ext>
          </a:extLst>
        </p:spPr>
        <p:txBody>
          <a:bodyPr wrap="none" lIns="29766" tIns="29766" rIns="29766" bIns="29766" anchor="ctr">
            <a:spAutoFit/>
          </a:bodyPr>
          <a:lstStyle>
            <a:lvl1pPr algn="l">
              <a:defRPr sz="3500" b="0">
                <a:solidFill>
                  <a:srgbClr val="FFFFFF"/>
                </a:solidFill>
                <a:latin typeface="Blender Thin"/>
                <a:ea typeface="Blender Thin"/>
                <a:cs typeface="Blender Thin"/>
                <a:sym typeface="Blender Thin"/>
              </a:defRPr>
            </a:lvl1pPr>
          </a:lstStyle>
          <a:p>
            <a:r>
              <a:rPr lang="en-US" sz="1465" dirty="0">
                <a:solidFill>
                  <a:schemeClr val="bg1"/>
                </a:solidFill>
              </a:rPr>
              <a:t>CONFIDENTIAL</a:t>
            </a:r>
            <a:endParaRPr sz="1465" dirty="0">
              <a:solidFill>
                <a:schemeClr val="bg1"/>
              </a:solidFill>
            </a:endParaRPr>
          </a:p>
        </p:txBody>
      </p:sp>
    </p:spTree>
    <p:extLst>
      <p:ext uri="{BB962C8B-B14F-4D97-AF65-F5344CB8AC3E}">
        <p14:creationId xmlns:p14="http://schemas.microsoft.com/office/powerpoint/2010/main" val="1828642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BC10-D668-4A84-881C-7D9FDAAB5A98}"/>
              </a:ext>
            </a:extLst>
          </p:cNvPr>
          <p:cNvSpPr>
            <a:spLocks noGrp="1"/>
          </p:cNvSpPr>
          <p:nvPr>
            <p:ph type="title"/>
          </p:nvPr>
        </p:nvSpPr>
        <p:spPr>
          <a:xfrm>
            <a:off x="2523600" y="244800"/>
            <a:ext cx="9432000" cy="78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7AC148-0FBE-4A30-8A72-98F454CD6209}"/>
              </a:ext>
            </a:extLst>
          </p:cNvPr>
          <p:cNvSpPr>
            <a:spLocks noGrp="1"/>
          </p:cNvSpPr>
          <p:nvPr>
            <p:ph idx="1"/>
          </p:nvPr>
        </p:nvSpPr>
        <p:spPr>
          <a:xfrm>
            <a:off x="514800" y="1292400"/>
            <a:ext cx="11163600" cy="5043600"/>
          </a:xfrm>
          <a:prstGeom prst="rect">
            <a:avLst/>
          </a:prstGeom>
        </p:spPr>
        <p:txBody>
          <a:bodyPr lIns="0" tIns="0" rIns="0" bIns="0"/>
          <a:lstStyle>
            <a:lvl1pPr>
              <a:spcBef>
                <a:spcPts val="0"/>
              </a:spcBef>
              <a:defRPr sz="2000">
                <a:solidFill>
                  <a:schemeClr val="tx1"/>
                </a:solidFill>
              </a:defRPr>
            </a:lvl1pPr>
            <a:lvl2pPr>
              <a:buFont typeface="Arial" panose="020B0604020202020204" pitchFamily="34" charset="0"/>
              <a:buNone/>
              <a:defRPr sz="2000" baseline="0">
                <a:solidFill>
                  <a:schemeClr val="tx1"/>
                </a:solidFill>
              </a:defRPr>
            </a:lvl2pPr>
            <a:lvl3pPr>
              <a:buFont typeface="Arial" panose="020B0604020202020204" pitchFamily="34" charset="0"/>
              <a:buNone/>
              <a:defRPr sz="2000">
                <a:solidFill>
                  <a:schemeClr val="tx1"/>
                </a:solidFill>
              </a:defRPr>
            </a:lvl3pPr>
            <a:lvl4pPr>
              <a:buFont typeface="Arial" panose="020B0604020202020204" pitchFamily="34" charset="0"/>
              <a:buNone/>
              <a:defRPr sz="2000">
                <a:solidFill>
                  <a:schemeClr val="tx1"/>
                </a:solidFill>
              </a:defRPr>
            </a:lvl4pPr>
            <a:lvl5pPr>
              <a:buFont typeface="Arial" panose="020B0604020202020204" pitchFamily="34" charset="0"/>
              <a:buNone/>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4438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52CFC-191D-4CB4-BCF7-F188B2528E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6AF9FE-52BE-400A-8BD6-E9254E3967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260CDC-D11D-4853-8A4C-08BDDDDC39B4}"/>
              </a:ext>
            </a:extLst>
          </p:cNvPr>
          <p:cNvSpPr>
            <a:spLocks noGrp="1"/>
          </p:cNvSpPr>
          <p:nvPr>
            <p:ph type="dt" sz="half" idx="10"/>
          </p:nvPr>
        </p:nvSpPr>
        <p:spPr/>
        <p:txBody>
          <a:bodyPr/>
          <a:lstStyle/>
          <a:p>
            <a:fld id="{66B7398E-A0FF-40FF-AF7D-701926640EC6}" type="datetimeFigureOut">
              <a:rPr lang="en-US" smtClean="0"/>
              <a:t>11/8/2023</a:t>
            </a:fld>
            <a:endParaRPr lang="en-US"/>
          </a:p>
        </p:txBody>
      </p:sp>
      <p:sp>
        <p:nvSpPr>
          <p:cNvPr id="5" name="Footer Placeholder 4">
            <a:extLst>
              <a:ext uri="{FF2B5EF4-FFF2-40B4-BE49-F238E27FC236}">
                <a16:creationId xmlns:a16="http://schemas.microsoft.com/office/drawing/2014/main" id="{32662CA8-0A6A-4E3D-959D-94EF14B8A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FD212-CAD0-4282-A874-9F7AE859A75D}"/>
              </a:ext>
            </a:extLst>
          </p:cNvPr>
          <p:cNvSpPr>
            <a:spLocks noGrp="1"/>
          </p:cNvSpPr>
          <p:nvPr>
            <p:ph type="sldNum" sz="quarter" idx="12"/>
          </p:nvPr>
        </p:nvSpPr>
        <p:spPr/>
        <p:txBody>
          <a:bodyPr/>
          <a:lstStyle/>
          <a:p>
            <a:fld id="{78EB5B67-CEB1-45B0-957E-25D21ADAB498}" type="slidenum">
              <a:rPr lang="en-US" smtClean="0"/>
              <a:t>‹#›</a:t>
            </a:fld>
            <a:endParaRPr lang="en-US"/>
          </a:p>
        </p:txBody>
      </p:sp>
    </p:spTree>
    <p:extLst>
      <p:ext uri="{BB962C8B-B14F-4D97-AF65-F5344CB8AC3E}">
        <p14:creationId xmlns:p14="http://schemas.microsoft.com/office/powerpoint/2010/main" val="735771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A597-DFAD-4871-9DDA-FCDB474727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3EC292-4F30-4972-BAA3-13A8B015FD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2598D9-A91E-4DB7-A393-AE543A8CF198}"/>
              </a:ext>
            </a:extLst>
          </p:cNvPr>
          <p:cNvSpPr>
            <a:spLocks noGrp="1"/>
          </p:cNvSpPr>
          <p:nvPr>
            <p:ph type="dt" sz="half" idx="10"/>
          </p:nvPr>
        </p:nvSpPr>
        <p:spPr/>
        <p:txBody>
          <a:bodyPr/>
          <a:lstStyle/>
          <a:p>
            <a:fld id="{66B7398E-A0FF-40FF-AF7D-701926640EC6}" type="datetimeFigureOut">
              <a:rPr lang="en-US" smtClean="0"/>
              <a:t>11/8/2023</a:t>
            </a:fld>
            <a:endParaRPr lang="en-US"/>
          </a:p>
        </p:txBody>
      </p:sp>
      <p:sp>
        <p:nvSpPr>
          <p:cNvPr id="5" name="Footer Placeholder 4">
            <a:extLst>
              <a:ext uri="{FF2B5EF4-FFF2-40B4-BE49-F238E27FC236}">
                <a16:creationId xmlns:a16="http://schemas.microsoft.com/office/drawing/2014/main" id="{E298B9F3-7999-4410-8FA5-4618D454B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9CC0D-B48B-429A-AFCC-3F2C42212B43}"/>
              </a:ext>
            </a:extLst>
          </p:cNvPr>
          <p:cNvSpPr>
            <a:spLocks noGrp="1"/>
          </p:cNvSpPr>
          <p:nvPr>
            <p:ph type="sldNum" sz="quarter" idx="12"/>
          </p:nvPr>
        </p:nvSpPr>
        <p:spPr/>
        <p:txBody>
          <a:bodyPr/>
          <a:lstStyle/>
          <a:p>
            <a:fld id="{78EB5B67-CEB1-45B0-957E-25D21ADAB498}" type="slidenum">
              <a:rPr lang="en-US" smtClean="0"/>
              <a:t>‹#›</a:t>
            </a:fld>
            <a:endParaRPr lang="en-US"/>
          </a:p>
        </p:txBody>
      </p:sp>
    </p:spTree>
    <p:extLst>
      <p:ext uri="{BB962C8B-B14F-4D97-AF65-F5344CB8AC3E}">
        <p14:creationId xmlns:p14="http://schemas.microsoft.com/office/powerpoint/2010/main" val="2641907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893B9-C0D1-4E83-AEDA-82FF07BD3C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FC646E-B670-4DF6-844D-A5D0E9B3B8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092E91-9EE1-451B-920B-95D23D8ED30F}"/>
              </a:ext>
            </a:extLst>
          </p:cNvPr>
          <p:cNvSpPr>
            <a:spLocks noGrp="1"/>
          </p:cNvSpPr>
          <p:nvPr>
            <p:ph type="dt" sz="half" idx="10"/>
          </p:nvPr>
        </p:nvSpPr>
        <p:spPr/>
        <p:txBody>
          <a:bodyPr/>
          <a:lstStyle/>
          <a:p>
            <a:fld id="{66B7398E-A0FF-40FF-AF7D-701926640EC6}" type="datetimeFigureOut">
              <a:rPr lang="en-US" smtClean="0"/>
              <a:t>11/8/2023</a:t>
            </a:fld>
            <a:endParaRPr lang="en-US"/>
          </a:p>
        </p:txBody>
      </p:sp>
      <p:sp>
        <p:nvSpPr>
          <p:cNvPr id="5" name="Footer Placeholder 4">
            <a:extLst>
              <a:ext uri="{FF2B5EF4-FFF2-40B4-BE49-F238E27FC236}">
                <a16:creationId xmlns:a16="http://schemas.microsoft.com/office/drawing/2014/main" id="{CD0D43FC-5A77-49BF-8577-4EEFE9084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EBFEC-FFBE-4C4D-8E68-81734AE036A5}"/>
              </a:ext>
            </a:extLst>
          </p:cNvPr>
          <p:cNvSpPr>
            <a:spLocks noGrp="1"/>
          </p:cNvSpPr>
          <p:nvPr>
            <p:ph type="sldNum" sz="quarter" idx="12"/>
          </p:nvPr>
        </p:nvSpPr>
        <p:spPr/>
        <p:txBody>
          <a:bodyPr/>
          <a:lstStyle/>
          <a:p>
            <a:fld id="{78EB5B67-CEB1-45B0-957E-25D21ADAB498}" type="slidenum">
              <a:rPr lang="en-US" smtClean="0"/>
              <a:t>‹#›</a:t>
            </a:fld>
            <a:endParaRPr lang="en-US"/>
          </a:p>
        </p:txBody>
      </p:sp>
    </p:spTree>
    <p:extLst>
      <p:ext uri="{BB962C8B-B14F-4D97-AF65-F5344CB8AC3E}">
        <p14:creationId xmlns:p14="http://schemas.microsoft.com/office/powerpoint/2010/main" val="709049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50915-543A-4D78-A184-F8ABD9CCDE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FCB739-FF91-408B-8BD0-11118C9CC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393F7C-0057-4105-904E-B448082948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46B99-79FD-4D81-8AF3-A94E42799CF5}"/>
              </a:ext>
            </a:extLst>
          </p:cNvPr>
          <p:cNvSpPr>
            <a:spLocks noGrp="1"/>
          </p:cNvSpPr>
          <p:nvPr>
            <p:ph type="dt" sz="half" idx="10"/>
          </p:nvPr>
        </p:nvSpPr>
        <p:spPr/>
        <p:txBody>
          <a:bodyPr/>
          <a:lstStyle/>
          <a:p>
            <a:fld id="{66B7398E-A0FF-40FF-AF7D-701926640EC6}" type="datetimeFigureOut">
              <a:rPr lang="en-US" smtClean="0"/>
              <a:t>11/8/2023</a:t>
            </a:fld>
            <a:endParaRPr lang="en-US"/>
          </a:p>
        </p:txBody>
      </p:sp>
      <p:sp>
        <p:nvSpPr>
          <p:cNvPr id="6" name="Footer Placeholder 5">
            <a:extLst>
              <a:ext uri="{FF2B5EF4-FFF2-40B4-BE49-F238E27FC236}">
                <a16:creationId xmlns:a16="http://schemas.microsoft.com/office/drawing/2014/main" id="{623F79C2-12BA-498F-9F0B-D2B942BAF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AC7566-17AB-4410-A73F-EC74B264A2EA}"/>
              </a:ext>
            </a:extLst>
          </p:cNvPr>
          <p:cNvSpPr>
            <a:spLocks noGrp="1"/>
          </p:cNvSpPr>
          <p:nvPr>
            <p:ph type="sldNum" sz="quarter" idx="12"/>
          </p:nvPr>
        </p:nvSpPr>
        <p:spPr/>
        <p:txBody>
          <a:bodyPr/>
          <a:lstStyle/>
          <a:p>
            <a:fld id="{78EB5B67-CEB1-45B0-957E-25D21ADAB498}" type="slidenum">
              <a:rPr lang="en-US" smtClean="0"/>
              <a:t>‹#›</a:t>
            </a:fld>
            <a:endParaRPr lang="en-US"/>
          </a:p>
        </p:txBody>
      </p:sp>
    </p:spTree>
    <p:extLst>
      <p:ext uri="{BB962C8B-B14F-4D97-AF65-F5344CB8AC3E}">
        <p14:creationId xmlns:p14="http://schemas.microsoft.com/office/powerpoint/2010/main" val="1570218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E41E2-8B61-4C5E-B474-D7691D035C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FDB0D2-63BC-4349-9791-0AAAC361FF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A87049-AEF9-4620-B38F-5B2542EDEC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1808DF-4FBA-407C-94A0-A037A142C1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6EC01F-D6C8-48F4-8321-76A25634C6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F0B615-E997-4C1E-ADCD-DEDD0C6C8A29}"/>
              </a:ext>
            </a:extLst>
          </p:cNvPr>
          <p:cNvSpPr>
            <a:spLocks noGrp="1"/>
          </p:cNvSpPr>
          <p:nvPr>
            <p:ph type="dt" sz="half" idx="10"/>
          </p:nvPr>
        </p:nvSpPr>
        <p:spPr/>
        <p:txBody>
          <a:bodyPr/>
          <a:lstStyle/>
          <a:p>
            <a:fld id="{66B7398E-A0FF-40FF-AF7D-701926640EC6}" type="datetimeFigureOut">
              <a:rPr lang="en-US" smtClean="0"/>
              <a:t>11/8/2023</a:t>
            </a:fld>
            <a:endParaRPr lang="en-US"/>
          </a:p>
        </p:txBody>
      </p:sp>
      <p:sp>
        <p:nvSpPr>
          <p:cNvPr id="8" name="Footer Placeholder 7">
            <a:extLst>
              <a:ext uri="{FF2B5EF4-FFF2-40B4-BE49-F238E27FC236}">
                <a16:creationId xmlns:a16="http://schemas.microsoft.com/office/drawing/2014/main" id="{532F32E3-3893-49E5-A8CB-A05BD0B88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7C05EF-4A3C-4064-A61C-8A283ED02962}"/>
              </a:ext>
            </a:extLst>
          </p:cNvPr>
          <p:cNvSpPr>
            <a:spLocks noGrp="1"/>
          </p:cNvSpPr>
          <p:nvPr>
            <p:ph type="sldNum" sz="quarter" idx="12"/>
          </p:nvPr>
        </p:nvSpPr>
        <p:spPr/>
        <p:txBody>
          <a:bodyPr/>
          <a:lstStyle/>
          <a:p>
            <a:fld id="{78EB5B67-CEB1-45B0-957E-25D21ADAB498}" type="slidenum">
              <a:rPr lang="en-US" smtClean="0"/>
              <a:t>‹#›</a:t>
            </a:fld>
            <a:endParaRPr lang="en-US"/>
          </a:p>
        </p:txBody>
      </p:sp>
    </p:spTree>
    <p:extLst>
      <p:ext uri="{BB962C8B-B14F-4D97-AF65-F5344CB8AC3E}">
        <p14:creationId xmlns:p14="http://schemas.microsoft.com/office/powerpoint/2010/main" val="1693123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49D5-58C7-4D1F-A617-E8FA9616B6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1EF792-E1DB-440B-8AD3-59B962D8FEC9}"/>
              </a:ext>
            </a:extLst>
          </p:cNvPr>
          <p:cNvSpPr>
            <a:spLocks noGrp="1"/>
          </p:cNvSpPr>
          <p:nvPr>
            <p:ph type="dt" sz="half" idx="10"/>
          </p:nvPr>
        </p:nvSpPr>
        <p:spPr/>
        <p:txBody>
          <a:bodyPr/>
          <a:lstStyle/>
          <a:p>
            <a:fld id="{66B7398E-A0FF-40FF-AF7D-701926640EC6}" type="datetimeFigureOut">
              <a:rPr lang="en-US" smtClean="0"/>
              <a:t>11/8/2023</a:t>
            </a:fld>
            <a:endParaRPr lang="en-US"/>
          </a:p>
        </p:txBody>
      </p:sp>
      <p:sp>
        <p:nvSpPr>
          <p:cNvPr id="4" name="Footer Placeholder 3">
            <a:extLst>
              <a:ext uri="{FF2B5EF4-FFF2-40B4-BE49-F238E27FC236}">
                <a16:creationId xmlns:a16="http://schemas.microsoft.com/office/drawing/2014/main" id="{F7592384-5DB2-43C8-95B6-9C15C5DD55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8A7CA3-FE93-4ACB-B110-6B609A83F099}"/>
              </a:ext>
            </a:extLst>
          </p:cNvPr>
          <p:cNvSpPr>
            <a:spLocks noGrp="1"/>
          </p:cNvSpPr>
          <p:nvPr>
            <p:ph type="sldNum" sz="quarter" idx="12"/>
          </p:nvPr>
        </p:nvSpPr>
        <p:spPr/>
        <p:txBody>
          <a:bodyPr/>
          <a:lstStyle/>
          <a:p>
            <a:fld id="{78EB5B67-CEB1-45B0-957E-25D21ADAB498}" type="slidenum">
              <a:rPr lang="en-US" smtClean="0"/>
              <a:t>‹#›</a:t>
            </a:fld>
            <a:endParaRPr lang="en-US"/>
          </a:p>
        </p:txBody>
      </p:sp>
    </p:spTree>
    <p:extLst>
      <p:ext uri="{BB962C8B-B14F-4D97-AF65-F5344CB8AC3E}">
        <p14:creationId xmlns:p14="http://schemas.microsoft.com/office/powerpoint/2010/main" val="4237376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1EEF20-60BC-4DB1-A8CC-C71D9F5539E0}"/>
              </a:ext>
            </a:extLst>
          </p:cNvPr>
          <p:cNvSpPr>
            <a:spLocks noGrp="1"/>
          </p:cNvSpPr>
          <p:nvPr>
            <p:ph type="dt" sz="half" idx="10"/>
          </p:nvPr>
        </p:nvSpPr>
        <p:spPr/>
        <p:txBody>
          <a:bodyPr/>
          <a:lstStyle/>
          <a:p>
            <a:fld id="{66B7398E-A0FF-40FF-AF7D-701926640EC6}" type="datetimeFigureOut">
              <a:rPr lang="en-US" smtClean="0"/>
              <a:t>11/8/2023</a:t>
            </a:fld>
            <a:endParaRPr lang="en-US"/>
          </a:p>
        </p:txBody>
      </p:sp>
      <p:sp>
        <p:nvSpPr>
          <p:cNvPr id="3" name="Footer Placeholder 2">
            <a:extLst>
              <a:ext uri="{FF2B5EF4-FFF2-40B4-BE49-F238E27FC236}">
                <a16:creationId xmlns:a16="http://schemas.microsoft.com/office/drawing/2014/main" id="{B768DAA3-7811-4F08-9DF3-FBD4FB16EA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700BB3-1B44-4C9C-9AAB-5E9836C0BD95}"/>
              </a:ext>
            </a:extLst>
          </p:cNvPr>
          <p:cNvSpPr>
            <a:spLocks noGrp="1"/>
          </p:cNvSpPr>
          <p:nvPr>
            <p:ph type="sldNum" sz="quarter" idx="12"/>
          </p:nvPr>
        </p:nvSpPr>
        <p:spPr/>
        <p:txBody>
          <a:bodyPr/>
          <a:lstStyle/>
          <a:p>
            <a:fld id="{78EB5B67-CEB1-45B0-957E-25D21ADAB498}" type="slidenum">
              <a:rPr lang="en-US" smtClean="0"/>
              <a:t>‹#›</a:t>
            </a:fld>
            <a:endParaRPr lang="en-US"/>
          </a:p>
        </p:txBody>
      </p:sp>
    </p:spTree>
    <p:extLst>
      <p:ext uri="{BB962C8B-B14F-4D97-AF65-F5344CB8AC3E}">
        <p14:creationId xmlns:p14="http://schemas.microsoft.com/office/powerpoint/2010/main" val="7336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Content Pag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A237-DF2F-45E2-B733-599FB81958BB}"/>
              </a:ext>
            </a:extLst>
          </p:cNvPr>
          <p:cNvSpPr>
            <a:spLocks noGrp="1"/>
          </p:cNvSpPr>
          <p:nvPr>
            <p:ph type="title"/>
          </p:nvPr>
        </p:nvSpPr>
        <p:spPr>
          <a:xfrm>
            <a:off x="2523600" y="244800"/>
            <a:ext cx="9432000" cy="7884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3236833-8AC6-41C9-96FA-04308E61630C}"/>
              </a:ext>
            </a:extLst>
          </p:cNvPr>
          <p:cNvSpPr>
            <a:spLocks noGrp="1"/>
          </p:cNvSpPr>
          <p:nvPr>
            <p:ph sz="half" idx="1"/>
          </p:nvPr>
        </p:nvSpPr>
        <p:spPr>
          <a:xfrm>
            <a:off x="514800" y="1292400"/>
            <a:ext cx="5583600" cy="5043600"/>
          </a:xfrm>
          <a:prstGeom prst="rect">
            <a:avLst/>
          </a:prstGeom>
        </p:spPr>
        <p:txBody>
          <a:bodyPr lIns="0" tIns="0" rIns="0" bIns="0"/>
          <a:lstStyle>
            <a:lvl1pPr>
              <a:spcBef>
                <a:spcPts val="500"/>
              </a:spcBef>
              <a:defRPr sz="2000">
                <a:solidFill>
                  <a:schemeClr val="tx1"/>
                </a:solidFill>
              </a:defRPr>
            </a:lvl1pPr>
            <a:lvl2pPr>
              <a:spcBef>
                <a:spcPts val="500"/>
              </a:spcBef>
              <a:defRPr sz="2000">
                <a:solidFill>
                  <a:schemeClr val="tx1"/>
                </a:solidFill>
              </a:defRPr>
            </a:lvl2pPr>
            <a:lvl3pPr>
              <a:spcBef>
                <a:spcPts val="500"/>
              </a:spcBef>
              <a:defRPr sz="2000">
                <a:solidFill>
                  <a:schemeClr val="tx1"/>
                </a:solidFill>
              </a:defRPr>
            </a:lvl3pPr>
            <a:lvl4pPr>
              <a:spcBef>
                <a:spcPts val="500"/>
              </a:spcBef>
              <a:defRPr sz="2000">
                <a:solidFill>
                  <a:schemeClr val="tx1"/>
                </a:solidFill>
              </a:defRPr>
            </a:lvl4pPr>
            <a:lvl5pPr>
              <a:spcBef>
                <a:spcPts val="500"/>
              </a:spcBef>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C0BD2AF-D3FF-4008-93B9-789DA2CB2152}"/>
              </a:ext>
            </a:extLst>
          </p:cNvPr>
          <p:cNvSpPr>
            <a:spLocks noGrp="1"/>
          </p:cNvSpPr>
          <p:nvPr>
            <p:ph sz="half" idx="2"/>
          </p:nvPr>
        </p:nvSpPr>
        <p:spPr>
          <a:xfrm>
            <a:off x="6103146" y="1292400"/>
            <a:ext cx="5583600" cy="5043600"/>
          </a:xfrm>
          <a:prstGeom prst="rect">
            <a:avLst/>
          </a:prstGeom>
        </p:spPr>
        <p:txBody>
          <a:bodyPr lIns="0" tIns="0" rIns="0" bIns="0"/>
          <a:lstStyle>
            <a:lvl1pPr>
              <a:spcBef>
                <a:spcPts val="500"/>
              </a:spcBef>
              <a:defRPr sz="2000">
                <a:solidFill>
                  <a:schemeClr val="tx1"/>
                </a:solidFill>
              </a:defRPr>
            </a:lvl1pPr>
            <a:lvl2pPr>
              <a:spcBef>
                <a:spcPts val="500"/>
              </a:spcBef>
              <a:defRPr sz="2000">
                <a:solidFill>
                  <a:schemeClr val="tx1"/>
                </a:solidFill>
              </a:defRPr>
            </a:lvl2pPr>
            <a:lvl3pPr>
              <a:spcBef>
                <a:spcPts val="500"/>
              </a:spcBef>
              <a:defRPr sz="2000">
                <a:solidFill>
                  <a:schemeClr val="tx1"/>
                </a:solidFill>
              </a:defRPr>
            </a:lvl3pPr>
            <a:lvl4pPr>
              <a:spcBef>
                <a:spcPts val="500"/>
              </a:spcBef>
              <a:defRPr sz="2000">
                <a:solidFill>
                  <a:schemeClr val="tx1"/>
                </a:solidFill>
              </a:defRPr>
            </a:lvl4pPr>
            <a:lvl5pPr>
              <a:spcBef>
                <a:spcPts val="500"/>
              </a:spcBef>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0725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E9240-697D-495E-BB86-0FCCB4EC5F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477116-3FFF-42CB-85E4-30EF7E5A2B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078468-95DF-4F28-9401-A984730F3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F6E512-C678-4BA6-A3C7-68890BF5CA5F}"/>
              </a:ext>
            </a:extLst>
          </p:cNvPr>
          <p:cNvSpPr>
            <a:spLocks noGrp="1"/>
          </p:cNvSpPr>
          <p:nvPr>
            <p:ph type="dt" sz="half" idx="10"/>
          </p:nvPr>
        </p:nvSpPr>
        <p:spPr/>
        <p:txBody>
          <a:bodyPr/>
          <a:lstStyle/>
          <a:p>
            <a:fld id="{66B7398E-A0FF-40FF-AF7D-701926640EC6}" type="datetimeFigureOut">
              <a:rPr lang="en-US" smtClean="0"/>
              <a:t>11/8/2023</a:t>
            </a:fld>
            <a:endParaRPr lang="en-US"/>
          </a:p>
        </p:txBody>
      </p:sp>
      <p:sp>
        <p:nvSpPr>
          <p:cNvPr id="6" name="Footer Placeholder 5">
            <a:extLst>
              <a:ext uri="{FF2B5EF4-FFF2-40B4-BE49-F238E27FC236}">
                <a16:creationId xmlns:a16="http://schemas.microsoft.com/office/drawing/2014/main" id="{020ECC0F-AC5F-46A8-8253-BFC8547E2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8316BE-DBC7-475D-8B11-4EB49BD4100D}"/>
              </a:ext>
            </a:extLst>
          </p:cNvPr>
          <p:cNvSpPr>
            <a:spLocks noGrp="1"/>
          </p:cNvSpPr>
          <p:nvPr>
            <p:ph type="sldNum" sz="quarter" idx="12"/>
          </p:nvPr>
        </p:nvSpPr>
        <p:spPr/>
        <p:txBody>
          <a:bodyPr/>
          <a:lstStyle/>
          <a:p>
            <a:fld id="{78EB5B67-CEB1-45B0-957E-25D21ADAB498}" type="slidenum">
              <a:rPr lang="en-US" smtClean="0"/>
              <a:t>‹#›</a:t>
            </a:fld>
            <a:endParaRPr lang="en-US"/>
          </a:p>
        </p:txBody>
      </p:sp>
    </p:spTree>
    <p:extLst>
      <p:ext uri="{BB962C8B-B14F-4D97-AF65-F5344CB8AC3E}">
        <p14:creationId xmlns:p14="http://schemas.microsoft.com/office/powerpoint/2010/main" val="3838566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C8185-8F78-48BB-8304-88ABD00448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385EB3-4615-4BE9-9189-652E8B3937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98C4BB-4654-4742-97AA-781D9F4C3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4F23FE-3FEF-469B-8EDC-8A9A5355051D}"/>
              </a:ext>
            </a:extLst>
          </p:cNvPr>
          <p:cNvSpPr>
            <a:spLocks noGrp="1"/>
          </p:cNvSpPr>
          <p:nvPr>
            <p:ph type="dt" sz="half" idx="10"/>
          </p:nvPr>
        </p:nvSpPr>
        <p:spPr/>
        <p:txBody>
          <a:bodyPr/>
          <a:lstStyle/>
          <a:p>
            <a:fld id="{66B7398E-A0FF-40FF-AF7D-701926640EC6}" type="datetimeFigureOut">
              <a:rPr lang="en-US" smtClean="0"/>
              <a:t>11/8/2023</a:t>
            </a:fld>
            <a:endParaRPr lang="en-US"/>
          </a:p>
        </p:txBody>
      </p:sp>
      <p:sp>
        <p:nvSpPr>
          <p:cNvPr id="6" name="Footer Placeholder 5">
            <a:extLst>
              <a:ext uri="{FF2B5EF4-FFF2-40B4-BE49-F238E27FC236}">
                <a16:creationId xmlns:a16="http://schemas.microsoft.com/office/drawing/2014/main" id="{8F664CCA-C819-4CD9-A694-2238359076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6CC1BF-0AF1-4641-9BCF-144A9F69E815}"/>
              </a:ext>
            </a:extLst>
          </p:cNvPr>
          <p:cNvSpPr>
            <a:spLocks noGrp="1"/>
          </p:cNvSpPr>
          <p:nvPr>
            <p:ph type="sldNum" sz="quarter" idx="12"/>
          </p:nvPr>
        </p:nvSpPr>
        <p:spPr/>
        <p:txBody>
          <a:bodyPr/>
          <a:lstStyle/>
          <a:p>
            <a:fld id="{78EB5B67-CEB1-45B0-957E-25D21ADAB498}" type="slidenum">
              <a:rPr lang="en-US" smtClean="0"/>
              <a:t>‹#›</a:t>
            </a:fld>
            <a:endParaRPr lang="en-US"/>
          </a:p>
        </p:txBody>
      </p:sp>
    </p:spTree>
    <p:extLst>
      <p:ext uri="{BB962C8B-B14F-4D97-AF65-F5344CB8AC3E}">
        <p14:creationId xmlns:p14="http://schemas.microsoft.com/office/powerpoint/2010/main" val="559026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A0E26-B2D7-4138-A3E1-FDF5B210E2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C2FC06-2530-4CB3-B36F-A2E003D84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5BC0F-70D2-4CD2-9F26-99090BF224C1}"/>
              </a:ext>
            </a:extLst>
          </p:cNvPr>
          <p:cNvSpPr>
            <a:spLocks noGrp="1"/>
          </p:cNvSpPr>
          <p:nvPr>
            <p:ph type="dt" sz="half" idx="10"/>
          </p:nvPr>
        </p:nvSpPr>
        <p:spPr/>
        <p:txBody>
          <a:bodyPr/>
          <a:lstStyle/>
          <a:p>
            <a:fld id="{66B7398E-A0FF-40FF-AF7D-701926640EC6}" type="datetimeFigureOut">
              <a:rPr lang="en-US" smtClean="0"/>
              <a:t>11/8/2023</a:t>
            </a:fld>
            <a:endParaRPr lang="en-US"/>
          </a:p>
        </p:txBody>
      </p:sp>
      <p:sp>
        <p:nvSpPr>
          <p:cNvPr id="5" name="Footer Placeholder 4">
            <a:extLst>
              <a:ext uri="{FF2B5EF4-FFF2-40B4-BE49-F238E27FC236}">
                <a16:creationId xmlns:a16="http://schemas.microsoft.com/office/drawing/2014/main" id="{517EFC61-9D85-427D-B694-D3472A6F6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44FF22-25E2-4857-A3D9-F9A5C6049844}"/>
              </a:ext>
            </a:extLst>
          </p:cNvPr>
          <p:cNvSpPr>
            <a:spLocks noGrp="1"/>
          </p:cNvSpPr>
          <p:nvPr>
            <p:ph type="sldNum" sz="quarter" idx="12"/>
          </p:nvPr>
        </p:nvSpPr>
        <p:spPr/>
        <p:txBody>
          <a:bodyPr/>
          <a:lstStyle/>
          <a:p>
            <a:fld id="{78EB5B67-CEB1-45B0-957E-25D21ADAB498}" type="slidenum">
              <a:rPr lang="en-US" smtClean="0"/>
              <a:t>‹#›</a:t>
            </a:fld>
            <a:endParaRPr lang="en-US"/>
          </a:p>
        </p:txBody>
      </p:sp>
    </p:spTree>
    <p:extLst>
      <p:ext uri="{BB962C8B-B14F-4D97-AF65-F5344CB8AC3E}">
        <p14:creationId xmlns:p14="http://schemas.microsoft.com/office/powerpoint/2010/main" val="3159213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17296B-4B9E-4A93-AE35-D413193D56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A02173-0A87-4354-BB56-EA0EC06C95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18D99-F74A-4A21-887D-463435FAF368}"/>
              </a:ext>
            </a:extLst>
          </p:cNvPr>
          <p:cNvSpPr>
            <a:spLocks noGrp="1"/>
          </p:cNvSpPr>
          <p:nvPr>
            <p:ph type="dt" sz="half" idx="10"/>
          </p:nvPr>
        </p:nvSpPr>
        <p:spPr/>
        <p:txBody>
          <a:bodyPr/>
          <a:lstStyle/>
          <a:p>
            <a:fld id="{66B7398E-A0FF-40FF-AF7D-701926640EC6}" type="datetimeFigureOut">
              <a:rPr lang="en-US" smtClean="0"/>
              <a:t>11/8/2023</a:t>
            </a:fld>
            <a:endParaRPr lang="en-US"/>
          </a:p>
        </p:txBody>
      </p:sp>
      <p:sp>
        <p:nvSpPr>
          <p:cNvPr id="5" name="Footer Placeholder 4">
            <a:extLst>
              <a:ext uri="{FF2B5EF4-FFF2-40B4-BE49-F238E27FC236}">
                <a16:creationId xmlns:a16="http://schemas.microsoft.com/office/drawing/2014/main" id="{2058B892-0666-4E65-9E13-C4445F0F7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4E6446-8797-4FAD-ACE2-50F5E4ED2BAA}"/>
              </a:ext>
            </a:extLst>
          </p:cNvPr>
          <p:cNvSpPr>
            <a:spLocks noGrp="1"/>
          </p:cNvSpPr>
          <p:nvPr>
            <p:ph type="sldNum" sz="quarter" idx="12"/>
          </p:nvPr>
        </p:nvSpPr>
        <p:spPr/>
        <p:txBody>
          <a:bodyPr/>
          <a:lstStyle/>
          <a:p>
            <a:fld id="{78EB5B67-CEB1-45B0-957E-25D21ADAB498}" type="slidenum">
              <a:rPr lang="en-US" smtClean="0"/>
              <a:t>‹#›</a:t>
            </a:fld>
            <a:endParaRPr lang="en-US"/>
          </a:p>
        </p:txBody>
      </p:sp>
    </p:spTree>
    <p:extLst>
      <p:ext uri="{BB962C8B-B14F-4D97-AF65-F5344CB8AC3E}">
        <p14:creationId xmlns:p14="http://schemas.microsoft.com/office/powerpoint/2010/main" val="1280894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p:bg>
      <p:bgPr>
        <a:solidFill>
          <a:srgbClr val="50A0E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749358-D67F-4A34-B15E-4443541159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10400" y="2116800"/>
            <a:ext cx="2367410" cy="2628000"/>
          </a:xfrm>
          <a:prstGeom prst="rect">
            <a:avLst/>
          </a:prstGeom>
        </p:spPr>
      </p:pic>
      <p:sp>
        <p:nvSpPr>
          <p:cNvPr id="9" name="TextBox 8">
            <a:extLst>
              <a:ext uri="{FF2B5EF4-FFF2-40B4-BE49-F238E27FC236}">
                <a16:creationId xmlns:a16="http://schemas.microsoft.com/office/drawing/2014/main" id="{65A4E8EB-B868-4F43-A383-2C2E8E653063}"/>
              </a:ext>
            </a:extLst>
          </p:cNvPr>
          <p:cNvSpPr txBox="1"/>
          <p:nvPr userDrawn="1"/>
        </p:nvSpPr>
        <p:spPr>
          <a:xfrm>
            <a:off x="324000" y="5335200"/>
            <a:ext cx="2732400" cy="1154162"/>
          </a:xfrm>
          <a:prstGeom prst="rect">
            <a:avLst/>
          </a:prstGeom>
          <a:noFill/>
        </p:spPr>
        <p:txBody>
          <a:bodyPr wrap="square" lIns="0" tIns="0" rIns="0" bIns="0" rtlCol="0">
            <a:spAutoFit/>
          </a:bodyPr>
          <a:lstStyle/>
          <a:p>
            <a:r>
              <a:rPr lang="en-US" sz="2500" dirty="0" err="1">
                <a:solidFill>
                  <a:srgbClr val="2864AA"/>
                </a:solidFill>
                <a:latin typeface="Blender" pitchFamily="50" charset="0"/>
              </a:rPr>
              <a:t>Menhir</a:t>
            </a:r>
            <a:r>
              <a:rPr lang="en-US" sz="2500" dirty="0">
                <a:solidFill>
                  <a:srgbClr val="2864AA"/>
                </a:solidFill>
                <a:latin typeface="Blender" pitchFamily="50" charset="0"/>
              </a:rPr>
              <a:t> Photonics AG</a:t>
            </a:r>
          </a:p>
          <a:p>
            <a:r>
              <a:rPr lang="en-US" sz="2500" dirty="0" err="1">
                <a:solidFill>
                  <a:srgbClr val="FFFFFF"/>
                </a:solidFill>
                <a:latin typeface="Blender Thin" pitchFamily="50" charset="0"/>
              </a:rPr>
              <a:t>Industriestrasse</a:t>
            </a:r>
            <a:r>
              <a:rPr lang="en-US" sz="2500" dirty="0">
                <a:solidFill>
                  <a:srgbClr val="FFFFFF"/>
                </a:solidFill>
                <a:latin typeface="Blender Thin" pitchFamily="50" charset="0"/>
              </a:rPr>
              <a:t> 42</a:t>
            </a:r>
          </a:p>
          <a:p>
            <a:r>
              <a:rPr lang="en-US" sz="2500" dirty="0">
                <a:solidFill>
                  <a:srgbClr val="FFFFFF"/>
                </a:solidFill>
                <a:latin typeface="Blender Thin" pitchFamily="50" charset="0"/>
              </a:rPr>
              <a:t>8152 </a:t>
            </a:r>
            <a:r>
              <a:rPr lang="en-US" sz="2500" dirty="0" err="1">
                <a:solidFill>
                  <a:srgbClr val="FFFFFF"/>
                </a:solidFill>
                <a:latin typeface="Blender Thin" pitchFamily="50" charset="0"/>
              </a:rPr>
              <a:t>Glattbrugg</a:t>
            </a:r>
            <a:endParaRPr lang="en-US" sz="2500" dirty="0">
              <a:solidFill>
                <a:srgbClr val="FFFFFF"/>
              </a:solidFill>
              <a:latin typeface="Blender Thin" pitchFamily="50" charset="0"/>
            </a:endParaRPr>
          </a:p>
        </p:txBody>
      </p:sp>
      <p:sp>
        <p:nvSpPr>
          <p:cNvPr id="11" name="TextBox 10">
            <a:extLst>
              <a:ext uri="{FF2B5EF4-FFF2-40B4-BE49-F238E27FC236}">
                <a16:creationId xmlns:a16="http://schemas.microsoft.com/office/drawing/2014/main" id="{2FDE8A1E-0CEF-4125-8C69-59CEB4973ACC}"/>
              </a:ext>
            </a:extLst>
          </p:cNvPr>
          <p:cNvSpPr txBox="1"/>
          <p:nvPr userDrawn="1"/>
        </p:nvSpPr>
        <p:spPr>
          <a:xfrm>
            <a:off x="7920000" y="5335200"/>
            <a:ext cx="3945600" cy="1154162"/>
          </a:xfrm>
          <a:prstGeom prst="rect">
            <a:avLst/>
          </a:prstGeom>
          <a:noFill/>
        </p:spPr>
        <p:txBody>
          <a:bodyPr wrap="square" lIns="0" tIns="0" rIns="0" bIns="0" rtlCol="0">
            <a:spAutoFit/>
          </a:bodyPr>
          <a:lstStyle/>
          <a:p>
            <a:pPr algn="r"/>
            <a:r>
              <a:rPr lang="en-US" sz="2500" u="none" dirty="0">
                <a:solidFill>
                  <a:srgbClr val="FFFFFF"/>
                </a:solidFill>
                <a:latin typeface="Blender Thin" pitchFamily="50" charset="0"/>
              </a:rPr>
              <a:t>+41 61 331 45 45</a:t>
            </a:r>
          </a:p>
          <a:p>
            <a:pPr algn="r"/>
            <a:r>
              <a:rPr lang="en-US" sz="2500" u="none" dirty="0">
                <a:solidFill>
                  <a:srgbClr val="FFFFFF"/>
                </a:solidFill>
                <a:latin typeface="Blender Thin" pitchFamily="50" charset="0"/>
              </a:rPr>
              <a:t>contact@menhir-photonics.com</a:t>
            </a:r>
          </a:p>
          <a:p>
            <a:pPr algn="r"/>
            <a:r>
              <a:rPr lang="en-US" sz="2500" u="none" dirty="0">
                <a:solidFill>
                  <a:srgbClr val="FFFFFF"/>
                </a:solidFill>
                <a:latin typeface="Blender Thin" pitchFamily="50" charset="0"/>
              </a:rPr>
              <a:t>https://menhir-photonics.com</a:t>
            </a:r>
          </a:p>
        </p:txBody>
      </p:sp>
      <p:pic>
        <p:nvPicPr>
          <p:cNvPr id="2" name="Picture 1">
            <a:extLst>
              <a:ext uri="{FF2B5EF4-FFF2-40B4-BE49-F238E27FC236}">
                <a16:creationId xmlns:a16="http://schemas.microsoft.com/office/drawing/2014/main" id="{6A6B3F14-F6E8-4296-AB1D-30E5F0275C8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8000" y="360000"/>
            <a:ext cx="1857600" cy="565386"/>
          </a:xfrm>
          <a:prstGeom prst="rect">
            <a:avLst/>
          </a:prstGeom>
        </p:spPr>
      </p:pic>
    </p:spTree>
    <p:extLst>
      <p:ext uri="{BB962C8B-B14F-4D97-AF65-F5344CB8AC3E}">
        <p14:creationId xmlns:p14="http://schemas.microsoft.com/office/powerpoint/2010/main" val="243325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pening">
    <p:spTree>
      <p:nvGrpSpPr>
        <p:cNvPr id="1" name=""/>
        <p:cNvGrpSpPr/>
        <p:nvPr/>
      </p:nvGrpSpPr>
      <p:grpSpPr>
        <a:xfrm>
          <a:off x="0" y="0"/>
          <a:ext cx="0" cy="0"/>
          <a:chOff x="0" y="0"/>
          <a:chExt cx="0" cy="0"/>
        </a:xfrm>
      </p:grpSpPr>
      <p:pic>
        <p:nvPicPr>
          <p:cNvPr id="6" name="Picture 5" descr="A close up of a device&#10;&#10;Description automatically generated">
            <a:extLst>
              <a:ext uri="{FF2B5EF4-FFF2-40B4-BE49-F238E27FC236}">
                <a16:creationId xmlns:a16="http://schemas.microsoft.com/office/drawing/2014/main" id="{2F592741-A7A3-4690-9E6B-A563A77CC2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a:solidFill>
            <a:schemeClr val="bg1">
              <a:alpha val="20000"/>
            </a:schemeClr>
          </a:solidFill>
        </p:spPr>
      </p:pic>
      <p:pic>
        <p:nvPicPr>
          <p:cNvPr id="4" name="Picture 3">
            <a:extLst>
              <a:ext uri="{FF2B5EF4-FFF2-40B4-BE49-F238E27FC236}">
                <a16:creationId xmlns:a16="http://schemas.microsoft.com/office/drawing/2014/main" id="{E1033BF6-FC21-44DE-9468-BC5A2BF8B8F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8000" y="360013"/>
            <a:ext cx="1857600" cy="565360"/>
          </a:xfrm>
          <a:prstGeom prst="rect">
            <a:avLst/>
          </a:prstGeom>
        </p:spPr>
      </p:pic>
      <p:sp>
        <p:nvSpPr>
          <p:cNvPr id="8" name="TextBox 7">
            <a:extLst>
              <a:ext uri="{FF2B5EF4-FFF2-40B4-BE49-F238E27FC236}">
                <a16:creationId xmlns:a16="http://schemas.microsoft.com/office/drawing/2014/main" id="{567665A8-8062-4CE9-A5A9-F0ECB9DD78A2}"/>
              </a:ext>
            </a:extLst>
          </p:cNvPr>
          <p:cNvSpPr txBox="1"/>
          <p:nvPr userDrawn="1"/>
        </p:nvSpPr>
        <p:spPr>
          <a:xfrm>
            <a:off x="241200" y="6436800"/>
            <a:ext cx="2232000" cy="284400"/>
          </a:xfrm>
          <a:prstGeom prst="rect">
            <a:avLst/>
          </a:prstGeom>
          <a:noFill/>
        </p:spPr>
        <p:txBody>
          <a:bodyPr wrap="square" lIns="0" tIns="0" rIns="0" bIns="0" rtlCol="0" anchor="ctr" anchorCtr="0">
            <a:noAutofit/>
          </a:bodyPr>
          <a:lstStyle/>
          <a:p>
            <a:r>
              <a:rPr lang="en-US" sz="1470" dirty="0" err="1">
                <a:solidFill>
                  <a:srgbClr val="2864AA"/>
                </a:solidFill>
                <a:latin typeface="Blender Thin" pitchFamily="50" charset="0"/>
              </a:rPr>
              <a:t>Menhir</a:t>
            </a:r>
            <a:r>
              <a:rPr lang="en-US" sz="1470" dirty="0">
                <a:solidFill>
                  <a:srgbClr val="2864AA"/>
                </a:solidFill>
                <a:latin typeface="Blender Thin" pitchFamily="50" charset="0"/>
              </a:rPr>
              <a:t> Photonics AG – © </a:t>
            </a:r>
            <a:fld id="{690F572A-91CF-4FEC-B6C4-CD13193C736C}" type="datetimeyyyy">
              <a:rPr lang="en-US" sz="1470" smtClean="0">
                <a:solidFill>
                  <a:srgbClr val="2864AA"/>
                </a:solidFill>
                <a:latin typeface="Blender Thin" pitchFamily="50" charset="0"/>
              </a:rPr>
              <a:t>2023</a:t>
            </a:fld>
            <a:endParaRPr lang="en-US" sz="1470" dirty="0">
              <a:solidFill>
                <a:srgbClr val="2864AA"/>
              </a:solidFill>
              <a:latin typeface="Blender Thin" pitchFamily="50" charset="0"/>
            </a:endParaRPr>
          </a:p>
        </p:txBody>
      </p:sp>
      <p:sp>
        <p:nvSpPr>
          <p:cNvPr id="13" name="Title Placeholder 1">
            <a:extLst>
              <a:ext uri="{FF2B5EF4-FFF2-40B4-BE49-F238E27FC236}">
                <a16:creationId xmlns:a16="http://schemas.microsoft.com/office/drawing/2014/main" id="{1E74F858-F197-4A5F-B3DE-126AF914137B}"/>
              </a:ext>
            </a:extLst>
          </p:cNvPr>
          <p:cNvSpPr>
            <a:spLocks noGrp="1"/>
          </p:cNvSpPr>
          <p:nvPr>
            <p:ph type="title"/>
          </p:nvPr>
        </p:nvSpPr>
        <p:spPr>
          <a:xfrm>
            <a:off x="2523600" y="244800"/>
            <a:ext cx="9432000" cy="788400"/>
          </a:xfrm>
          <a:prstGeom prst="rect">
            <a:avLst/>
          </a:prstGeom>
        </p:spPr>
        <p:txBody>
          <a:bodyPr vert="horz" lIns="0" tIns="0" rIns="0" bIns="0" rtlCol="0" anchor="ctr">
            <a:noAutofit/>
          </a:bodyPr>
          <a:lstStyle/>
          <a:p>
            <a:r>
              <a:rPr lang="en-US" dirty="0"/>
              <a:t>Click to edit Master title style</a:t>
            </a:r>
          </a:p>
        </p:txBody>
      </p:sp>
      <p:sp>
        <p:nvSpPr>
          <p:cNvPr id="5" name="Text Placeholder 4">
            <a:extLst>
              <a:ext uri="{FF2B5EF4-FFF2-40B4-BE49-F238E27FC236}">
                <a16:creationId xmlns:a16="http://schemas.microsoft.com/office/drawing/2014/main" id="{67306D24-B493-44E3-AE6C-C9EE9B312C80}"/>
              </a:ext>
            </a:extLst>
          </p:cNvPr>
          <p:cNvSpPr>
            <a:spLocks noGrp="1"/>
          </p:cNvSpPr>
          <p:nvPr>
            <p:ph type="body" sz="quarter" idx="10" hasCustomPrompt="1"/>
          </p:nvPr>
        </p:nvSpPr>
        <p:spPr>
          <a:xfrm>
            <a:off x="7305772" y="2303838"/>
            <a:ext cx="4649827" cy="1589431"/>
          </a:xfrm>
          <a:prstGeom prst="rect">
            <a:avLst/>
          </a:prstGeom>
          <a:gradFill flip="none" rotWithShape="1">
            <a:gsLst>
              <a:gs pos="38000">
                <a:schemeClr val="bg1">
                  <a:alpha val="70000"/>
                </a:schemeClr>
              </a:gs>
              <a:gs pos="100000">
                <a:schemeClr val="bg1">
                  <a:alpha val="15000"/>
                </a:schemeClr>
              </a:gs>
            </a:gsLst>
            <a:path path="shape">
              <a:fillToRect l="50000" t="50000" r="50000" b="50000"/>
            </a:path>
            <a:tileRect/>
          </a:gradFill>
        </p:spPr>
        <p:txBody>
          <a:bodyPr lIns="0" tIns="0" rIns="0" bIns="0"/>
          <a:lstStyle>
            <a:lvl1pPr algn="ctr">
              <a:lnSpc>
                <a:spcPct val="100000"/>
              </a:lnSpc>
              <a:spcBef>
                <a:spcPts val="0"/>
              </a:spcBef>
              <a:defRPr sz="3520">
                <a:solidFill>
                  <a:srgbClr val="2864AA"/>
                </a:solidFill>
                <a:latin typeface="Blender" pitchFamily="50" charset="0"/>
              </a:defRPr>
            </a:lvl1pPr>
          </a:lstStyle>
          <a:p>
            <a:pPr lvl="0"/>
            <a:r>
              <a:rPr lang="en-US" dirty="0"/>
              <a:t>Menhir Photonics AG</a:t>
            </a:r>
            <a:br>
              <a:rPr lang="en-US" dirty="0"/>
            </a:br>
            <a:r>
              <a:rPr lang="en-US" dirty="0"/>
              <a:t>for Customer</a:t>
            </a:r>
            <a:br>
              <a:rPr lang="en-US" dirty="0"/>
            </a:br>
            <a:r>
              <a:rPr lang="en-US" dirty="0"/>
              <a:t>X.X GHz laser at 1xxx nm</a:t>
            </a:r>
          </a:p>
        </p:txBody>
      </p:sp>
      <p:sp>
        <p:nvSpPr>
          <p:cNvPr id="9" name="Text Placeholder 8">
            <a:extLst>
              <a:ext uri="{FF2B5EF4-FFF2-40B4-BE49-F238E27FC236}">
                <a16:creationId xmlns:a16="http://schemas.microsoft.com/office/drawing/2014/main" id="{C137C249-D41F-4282-964A-C049E642372C}"/>
              </a:ext>
            </a:extLst>
          </p:cNvPr>
          <p:cNvSpPr>
            <a:spLocks noGrp="1"/>
          </p:cNvSpPr>
          <p:nvPr>
            <p:ph type="body" sz="quarter" idx="11" hasCustomPrompt="1"/>
          </p:nvPr>
        </p:nvSpPr>
        <p:spPr>
          <a:xfrm>
            <a:off x="7305772" y="4402695"/>
            <a:ext cx="4649827" cy="1589430"/>
          </a:xfrm>
          <a:prstGeom prst="rect">
            <a:avLst/>
          </a:prstGeom>
          <a:gradFill>
            <a:gsLst>
              <a:gs pos="38000">
                <a:schemeClr val="bg1">
                  <a:alpha val="70000"/>
                </a:schemeClr>
              </a:gs>
              <a:gs pos="100000">
                <a:schemeClr val="bg1">
                  <a:alpha val="15000"/>
                </a:schemeClr>
              </a:gs>
            </a:gsLst>
            <a:path path="shape">
              <a:fillToRect l="50000" t="50000" r="50000" b="50000"/>
            </a:path>
          </a:gradFill>
        </p:spPr>
        <p:txBody>
          <a:bodyPr lIns="0" tIns="0" rIns="0" bIns="0"/>
          <a:lstStyle>
            <a:lvl1pPr algn="ctr">
              <a:lnSpc>
                <a:spcPct val="100000"/>
              </a:lnSpc>
              <a:spcBef>
                <a:spcPts val="0"/>
              </a:spcBef>
              <a:defRPr sz="3520">
                <a:solidFill>
                  <a:srgbClr val="2864AA"/>
                </a:solidFill>
                <a:latin typeface="Blender" pitchFamily="50" charset="0"/>
              </a:defRPr>
            </a:lvl1pPr>
          </a:lstStyle>
          <a:p>
            <a:pPr lvl="0"/>
            <a:r>
              <a:rPr lang="en-US" dirty="0"/>
              <a:t>Industrial grade femtosecond laser</a:t>
            </a:r>
            <a:br>
              <a:rPr lang="en-US" dirty="0"/>
            </a:br>
            <a:r>
              <a:rPr lang="en-US" dirty="0"/>
              <a:t>dd/MM/YYYY</a:t>
            </a:r>
          </a:p>
        </p:txBody>
      </p:sp>
    </p:spTree>
    <p:extLst>
      <p:ext uri="{BB962C8B-B14F-4D97-AF65-F5344CB8AC3E}">
        <p14:creationId xmlns:p14="http://schemas.microsoft.com/office/powerpoint/2010/main" val="595635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Rechteck">
            <a:extLst>
              <a:ext uri="{FF2B5EF4-FFF2-40B4-BE49-F238E27FC236}">
                <a16:creationId xmlns:a16="http://schemas.microsoft.com/office/drawing/2014/main" id="{4A874CC3-6C7F-46D0-8F1A-6932BCC58B97}"/>
              </a:ext>
            </a:extLst>
          </p:cNvPr>
          <p:cNvSpPr/>
          <p:nvPr userDrawn="1"/>
        </p:nvSpPr>
        <p:spPr>
          <a:xfrm>
            <a:off x="0" y="0"/>
            <a:ext cx="12239625" cy="6875860"/>
          </a:xfrm>
          <a:prstGeom prst="rect">
            <a:avLst/>
          </a:prstGeom>
          <a:solidFill>
            <a:srgbClr val="599FD7"/>
          </a:solidFill>
          <a:ln w="12700">
            <a:miter lim="400000"/>
          </a:ln>
        </p:spPr>
        <p:txBody>
          <a:bodyPr lIns="29766" tIns="29766" rIns="29766" bIns="29766" anchor="ctr"/>
          <a:lstStyle/>
          <a:p>
            <a:pPr>
              <a:defRPr sz="2200" b="0">
                <a:solidFill>
                  <a:srgbClr val="FFFFFF"/>
                </a:solidFill>
                <a:latin typeface="+mn-lt"/>
                <a:ea typeface="+mn-ea"/>
                <a:cs typeface="+mn-cs"/>
                <a:sym typeface="Helvetica Neue Medium"/>
              </a:defRPr>
            </a:pPr>
            <a:endParaRPr sz="1289"/>
          </a:p>
        </p:txBody>
      </p:sp>
      <p:sp>
        <p:nvSpPr>
          <p:cNvPr id="10" name="Inhaltsplatzhalter 14">
            <a:extLst>
              <a:ext uri="{FF2B5EF4-FFF2-40B4-BE49-F238E27FC236}">
                <a16:creationId xmlns:a16="http://schemas.microsoft.com/office/drawing/2014/main" id="{D6B4B68B-7E03-4952-921B-42F2F403403D}"/>
              </a:ext>
            </a:extLst>
          </p:cNvPr>
          <p:cNvSpPr>
            <a:spLocks noGrp="1"/>
          </p:cNvSpPr>
          <p:nvPr>
            <p:ph sz="quarter" idx="11" hasCustomPrompt="1"/>
          </p:nvPr>
        </p:nvSpPr>
        <p:spPr>
          <a:xfrm>
            <a:off x="541223" y="3808505"/>
            <a:ext cx="8512879" cy="696516"/>
          </a:xfrm>
          <a:prstGeom prst="rect">
            <a:avLst/>
          </a:prstGeom>
        </p:spPr>
        <p:txBody>
          <a:bodyPr/>
          <a:lstStyle>
            <a:lvl1pPr marL="0" marR="0" indent="0" algn="l" defTabSz="342283" rtl="0" eaLnBrk="1" fontAlgn="auto" latinLnBrk="0" hangingPunct="1">
              <a:lnSpc>
                <a:spcPct val="100000"/>
              </a:lnSpc>
              <a:spcBef>
                <a:spcPts val="2461"/>
              </a:spcBef>
              <a:spcAft>
                <a:spcPts val="0"/>
              </a:spcAft>
              <a:buClrTx/>
              <a:buSzPct val="145000"/>
              <a:buFontTx/>
              <a:buNone/>
              <a:tabLst/>
              <a:defRPr kumimoji="0" lang="de-DE" sz="5000" b="0" i="0" u="none" strike="noStrike" cap="none" spc="0" normalizeH="0" baseline="0" dirty="0" smtClean="0">
                <a:ln>
                  <a:noFill/>
                </a:ln>
                <a:solidFill>
                  <a:srgbClr val="FFFFFF"/>
                </a:solidFill>
                <a:effectLst/>
                <a:uFillTx/>
                <a:latin typeface="Blender Thin"/>
                <a:ea typeface="Blender Thin"/>
                <a:cs typeface="Blender Thin"/>
                <a:sym typeface="Blender Thin"/>
              </a:defRPr>
            </a:lvl1pPr>
          </a:lstStyle>
          <a:p>
            <a:r>
              <a:rPr lang="en-US" dirty="0"/>
              <a:t>Subtitle of the chapter page</a:t>
            </a:r>
          </a:p>
          <a:p>
            <a:pPr lvl="0"/>
            <a:endParaRPr lang="de-DE" dirty="0"/>
          </a:p>
        </p:txBody>
      </p:sp>
      <p:sp>
        <p:nvSpPr>
          <p:cNvPr id="9" name="Inhaltsplatzhalter 14">
            <a:extLst>
              <a:ext uri="{FF2B5EF4-FFF2-40B4-BE49-F238E27FC236}">
                <a16:creationId xmlns:a16="http://schemas.microsoft.com/office/drawing/2014/main" id="{12A56CBF-5647-473E-9EBE-F8D43F3A0C8D}"/>
              </a:ext>
            </a:extLst>
          </p:cNvPr>
          <p:cNvSpPr>
            <a:spLocks noGrp="1"/>
          </p:cNvSpPr>
          <p:nvPr>
            <p:ph sz="quarter" idx="10" hasCustomPrompt="1"/>
          </p:nvPr>
        </p:nvSpPr>
        <p:spPr>
          <a:xfrm>
            <a:off x="531591" y="3141773"/>
            <a:ext cx="10949880" cy="696516"/>
          </a:xfrm>
          <a:prstGeom prst="rect">
            <a:avLst/>
          </a:prstGeom>
        </p:spPr>
        <p:txBody>
          <a:bodyPr/>
          <a:lstStyle>
            <a:lvl1pPr marL="0" marR="0" indent="0" algn="l" defTabSz="342283" rtl="0" eaLnBrk="1" fontAlgn="auto" latinLnBrk="0" hangingPunct="1">
              <a:lnSpc>
                <a:spcPct val="100000"/>
              </a:lnSpc>
              <a:spcBef>
                <a:spcPts val="2461"/>
              </a:spcBef>
              <a:spcAft>
                <a:spcPts val="0"/>
              </a:spcAft>
              <a:buClrTx/>
              <a:buSzPct val="145000"/>
              <a:buFontTx/>
              <a:buNone/>
              <a:tabLst/>
              <a:defRPr kumimoji="0" lang="de-DE" sz="5000" b="0" i="0" u="none" strike="noStrike" cap="none" spc="0" normalizeH="0" baseline="0" dirty="0" smtClean="0">
                <a:ln>
                  <a:noFill/>
                </a:ln>
                <a:solidFill>
                  <a:srgbClr val="3468AB"/>
                </a:solidFill>
                <a:effectLst/>
                <a:uFillTx/>
                <a:latin typeface="Blender"/>
                <a:ea typeface="Blender"/>
                <a:cs typeface="Blender"/>
                <a:sym typeface="Blender"/>
              </a:defRPr>
            </a:lvl1pPr>
          </a:lstStyle>
          <a:p>
            <a:pPr marL="0" marR="0" lvl="0" indent="0" algn="l" defTabSz="342283" rtl="0" eaLnBrk="1" fontAlgn="auto" latinLnBrk="0" hangingPunct="1">
              <a:lnSpc>
                <a:spcPct val="100000"/>
              </a:lnSpc>
              <a:spcBef>
                <a:spcPts val="2461"/>
              </a:spcBef>
              <a:spcAft>
                <a:spcPts val="0"/>
              </a:spcAft>
              <a:buClrTx/>
              <a:buSzPct val="145000"/>
              <a:buFontTx/>
              <a:buNone/>
              <a:tabLst/>
              <a:defRPr/>
            </a:pPr>
            <a:r>
              <a:rPr lang="de-DE" dirty="0"/>
              <a:t>New </a:t>
            </a:r>
            <a:r>
              <a:rPr lang="de-DE" dirty="0" err="1"/>
              <a:t>chapter</a:t>
            </a:r>
            <a:r>
              <a:rPr lang="de-DE" dirty="0"/>
              <a:t> </a:t>
            </a:r>
            <a:r>
              <a:rPr lang="de-DE" dirty="0" err="1"/>
              <a:t>page</a:t>
            </a:r>
            <a:endParaRPr lang="de-DE" dirty="0"/>
          </a:p>
          <a:p>
            <a:pPr lvl="0"/>
            <a:endParaRPr lang="de-DE" dirty="0"/>
          </a:p>
        </p:txBody>
      </p:sp>
      <p:pic>
        <p:nvPicPr>
          <p:cNvPr id="14" name="Picture 13">
            <a:extLst>
              <a:ext uri="{FF2B5EF4-FFF2-40B4-BE49-F238E27FC236}">
                <a16:creationId xmlns:a16="http://schemas.microsoft.com/office/drawing/2014/main" id="{68385C35-6CC9-49FB-8981-4B14007888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9356" y="361018"/>
            <a:ext cx="1846617" cy="561599"/>
          </a:xfrm>
          <a:prstGeom prst="rect">
            <a:avLst/>
          </a:prstGeom>
        </p:spPr>
      </p:pic>
      <p:sp>
        <p:nvSpPr>
          <p:cNvPr id="15" name="Name of the Presentation">
            <a:extLst>
              <a:ext uri="{FF2B5EF4-FFF2-40B4-BE49-F238E27FC236}">
                <a16:creationId xmlns:a16="http://schemas.microsoft.com/office/drawing/2014/main" id="{6A7E64C1-FA8D-48CB-8325-7058A1844D8A}"/>
              </a:ext>
            </a:extLst>
          </p:cNvPr>
          <p:cNvSpPr txBox="1"/>
          <p:nvPr userDrawn="1"/>
        </p:nvSpPr>
        <p:spPr>
          <a:xfrm>
            <a:off x="241791" y="6435699"/>
            <a:ext cx="2230579" cy="285560"/>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lgn="l">
              <a:defRPr sz="3500" b="0">
                <a:solidFill>
                  <a:srgbClr val="FFFFFF"/>
                </a:solidFill>
                <a:latin typeface="Blender Thin"/>
                <a:ea typeface="Blender Thin"/>
                <a:cs typeface="Blender Thin"/>
                <a:sym typeface="Blender Thin"/>
              </a:defRPr>
            </a:lvl1pPr>
          </a:lstStyle>
          <a:p>
            <a:r>
              <a:rPr lang="en-US" sz="1465" dirty="0">
                <a:solidFill>
                  <a:schemeClr val="bg1"/>
                </a:solidFill>
              </a:rPr>
              <a:t>Menhir Photonics AG - © 2020</a:t>
            </a:r>
            <a:endParaRPr sz="1465" dirty="0">
              <a:solidFill>
                <a:schemeClr val="bg1"/>
              </a:solidFill>
            </a:endParaRPr>
          </a:p>
        </p:txBody>
      </p:sp>
      <p:sp>
        <p:nvSpPr>
          <p:cNvPr id="16" name="Text">
            <a:extLst>
              <a:ext uri="{FF2B5EF4-FFF2-40B4-BE49-F238E27FC236}">
                <a16:creationId xmlns:a16="http://schemas.microsoft.com/office/drawing/2014/main" id="{BB083BF4-E034-46D6-B8B0-E675B420017A}"/>
              </a:ext>
            </a:extLst>
          </p:cNvPr>
          <p:cNvSpPr txBox="1"/>
          <p:nvPr userDrawn="1"/>
        </p:nvSpPr>
        <p:spPr>
          <a:xfrm>
            <a:off x="11586467" y="6407158"/>
            <a:ext cx="465673" cy="375713"/>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spAutoFit/>
          </a:bodyPr>
          <a:lstStyle/>
          <a:p>
            <a:pPr>
              <a:defRPr sz="3500" b="0">
                <a:solidFill>
                  <a:srgbClr val="FFFFFF"/>
                </a:solidFill>
                <a:latin typeface="Blender Thin"/>
                <a:ea typeface="Blender Thin"/>
                <a:cs typeface="Blender Thin"/>
                <a:sym typeface="Blender Thin"/>
              </a:defRPr>
            </a:pPr>
            <a:fld id="{86CB4B4D-7CA3-9044-876B-883B54F8677D}" type="slidenum">
              <a:rPr sz="1465">
                <a:solidFill>
                  <a:schemeClr val="bg1"/>
                </a:solidFill>
              </a:rPr>
              <a:t>‹#›</a:t>
            </a:fld>
            <a:r>
              <a:rPr sz="2051" dirty="0">
                <a:solidFill>
                  <a:schemeClr val="bg1"/>
                </a:solidFill>
              </a:rPr>
              <a:t>￼</a:t>
            </a:r>
          </a:p>
        </p:txBody>
      </p:sp>
      <p:sp>
        <p:nvSpPr>
          <p:cNvPr id="17" name="Name of the Presentation">
            <a:extLst>
              <a:ext uri="{FF2B5EF4-FFF2-40B4-BE49-F238E27FC236}">
                <a16:creationId xmlns:a16="http://schemas.microsoft.com/office/drawing/2014/main" id="{6F7B0781-D25F-4FF3-B5AE-7B4120F1E01D}"/>
              </a:ext>
            </a:extLst>
          </p:cNvPr>
          <p:cNvSpPr txBox="1"/>
          <p:nvPr userDrawn="1"/>
        </p:nvSpPr>
        <p:spPr>
          <a:xfrm>
            <a:off x="5553784" y="6435699"/>
            <a:ext cx="1084433" cy="285560"/>
          </a:xfrm>
          <a:prstGeom prst="rect">
            <a:avLst/>
          </a:prstGeom>
          <a:ln w="12700">
            <a:miter lim="400000"/>
          </a:ln>
          <a:extLst>
            <a:ext uri="{C572A759-6A51-4108-AA02-DFA0A04FC94B}">
              <ma14:wrappingTextBoxFlag xmlns="" xmlns:ma14="http://schemas.microsoft.com/office/mac/drawingml/2011/main" val="1"/>
            </a:ext>
          </a:extLst>
        </p:spPr>
        <p:txBody>
          <a:bodyPr wrap="none" lIns="29766" tIns="29766" rIns="29766" bIns="29766" anchor="ctr">
            <a:spAutoFit/>
          </a:bodyPr>
          <a:lstStyle>
            <a:lvl1pPr algn="l">
              <a:defRPr sz="3500" b="0">
                <a:solidFill>
                  <a:srgbClr val="FFFFFF"/>
                </a:solidFill>
                <a:latin typeface="Blender Thin"/>
                <a:ea typeface="Blender Thin"/>
                <a:cs typeface="Blender Thin"/>
                <a:sym typeface="Blender Thin"/>
              </a:defRPr>
            </a:lvl1pPr>
          </a:lstStyle>
          <a:p>
            <a:r>
              <a:rPr lang="en-US" sz="1465" dirty="0">
                <a:solidFill>
                  <a:schemeClr val="bg1"/>
                </a:solidFill>
              </a:rPr>
              <a:t>CONFIDENTIAL</a:t>
            </a:r>
            <a:endParaRPr sz="1465" dirty="0">
              <a:solidFill>
                <a:schemeClr val="bg1"/>
              </a:solidFill>
            </a:endParaRPr>
          </a:p>
        </p:txBody>
      </p:sp>
    </p:spTree>
    <p:extLst>
      <p:ext uri="{BB962C8B-B14F-4D97-AF65-F5344CB8AC3E}">
        <p14:creationId xmlns:p14="http://schemas.microsoft.com/office/powerpoint/2010/main" val="605113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F4E4-5C87-4EE4-ADA0-F3BF0A0C2FD0}"/>
              </a:ext>
            </a:extLst>
          </p:cNvPr>
          <p:cNvSpPr>
            <a:spLocks noGrp="1"/>
          </p:cNvSpPr>
          <p:nvPr>
            <p:ph type="ctrTitle"/>
          </p:nvPr>
        </p:nvSpPr>
        <p:spPr>
          <a:xfrm>
            <a:off x="532800" y="3142800"/>
            <a:ext cx="10951200" cy="698400"/>
          </a:xfrm>
          <a:prstGeom prst="rect">
            <a:avLst/>
          </a:prstGeom>
        </p:spPr>
        <p:txBody>
          <a:bodyPr lIns="0" tIns="0" rIns="0" bIns="0" anchor="ctr" anchorCtr="0"/>
          <a:lstStyle>
            <a:lvl1pPr algn="l">
              <a:defRPr sz="5000">
                <a:solidFill>
                  <a:srgbClr val="2864AA"/>
                </a:solidFill>
              </a:defRPr>
            </a:lvl1pPr>
          </a:lstStyle>
          <a:p>
            <a:r>
              <a:rPr lang="en-US" dirty="0"/>
              <a:t>Click to edit Master title style</a:t>
            </a:r>
          </a:p>
        </p:txBody>
      </p:sp>
      <p:sp>
        <p:nvSpPr>
          <p:cNvPr id="3" name="Subtitle 2">
            <a:extLst>
              <a:ext uri="{FF2B5EF4-FFF2-40B4-BE49-F238E27FC236}">
                <a16:creationId xmlns:a16="http://schemas.microsoft.com/office/drawing/2014/main" id="{E95A9066-8437-4A68-90A5-427639528FEF}"/>
              </a:ext>
            </a:extLst>
          </p:cNvPr>
          <p:cNvSpPr>
            <a:spLocks noGrp="1"/>
          </p:cNvSpPr>
          <p:nvPr>
            <p:ph type="subTitle" idx="1"/>
          </p:nvPr>
        </p:nvSpPr>
        <p:spPr>
          <a:xfrm>
            <a:off x="532800" y="3841200"/>
            <a:ext cx="8514000" cy="698400"/>
          </a:xfrm>
          <a:prstGeom prst="rect">
            <a:avLst/>
          </a:prstGeom>
        </p:spPr>
        <p:txBody>
          <a:bodyPr lIns="0" tIns="0" rIns="0" bIns="0" anchor="t" anchorCtr="0"/>
          <a:lstStyle>
            <a:lvl1pPr marL="0" indent="0" algn="l">
              <a:buNone/>
              <a:defRPr sz="5000">
                <a:solidFill>
                  <a:srgbClr val="FFFFFF"/>
                </a:solidFill>
                <a:latin typeface="Blender Thi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67734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Content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26538-187F-48EB-B338-CAA509BA961B}"/>
              </a:ext>
            </a:extLst>
          </p:cNvPr>
          <p:cNvSpPr>
            <a:spLocks noGrp="1"/>
          </p:cNvSpPr>
          <p:nvPr>
            <p:ph type="title"/>
          </p:nvPr>
        </p:nvSpPr>
        <p:spPr>
          <a:xfrm>
            <a:off x="2523600" y="244800"/>
            <a:ext cx="9432000" cy="7884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21989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BC10-D668-4A84-881C-7D9FDAAB5A98}"/>
              </a:ext>
            </a:extLst>
          </p:cNvPr>
          <p:cNvSpPr>
            <a:spLocks noGrp="1"/>
          </p:cNvSpPr>
          <p:nvPr>
            <p:ph type="title"/>
          </p:nvPr>
        </p:nvSpPr>
        <p:spPr>
          <a:xfrm>
            <a:off x="2523600" y="244800"/>
            <a:ext cx="9432000" cy="78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7AC148-0FBE-4A30-8A72-98F454CD6209}"/>
              </a:ext>
            </a:extLst>
          </p:cNvPr>
          <p:cNvSpPr>
            <a:spLocks noGrp="1"/>
          </p:cNvSpPr>
          <p:nvPr>
            <p:ph idx="1"/>
          </p:nvPr>
        </p:nvSpPr>
        <p:spPr>
          <a:xfrm>
            <a:off x="514800" y="1292400"/>
            <a:ext cx="11163600" cy="5043600"/>
          </a:xfrm>
          <a:prstGeom prst="rect">
            <a:avLst/>
          </a:prstGeom>
        </p:spPr>
        <p:txBody>
          <a:bodyPr lIns="0" tIns="0" rIns="0" bIns="0"/>
          <a:lstStyle>
            <a:lvl1pPr>
              <a:spcBef>
                <a:spcPts val="0"/>
              </a:spcBef>
              <a:defRPr sz="2000">
                <a:solidFill>
                  <a:schemeClr val="tx1"/>
                </a:solidFill>
              </a:defRPr>
            </a:lvl1pPr>
            <a:lvl2pPr>
              <a:buFont typeface="Arial" panose="020B0604020202020204" pitchFamily="34" charset="0"/>
              <a:buNone/>
              <a:defRPr sz="2000" baseline="0">
                <a:solidFill>
                  <a:schemeClr val="tx1"/>
                </a:solidFill>
              </a:defRPr>
            </a:lvl2pPr>
            <a:lvl3pPr>
              <a:buFont typeface="Arial" panose="020B0604020202020204" pitchFamily="34" charset="0"/>
              <a:buNone/>
              <a:defRPr sz="2000">
                <a:solidFill>
                  <a:schemeClr val="tx1"/>
                </a:solidFill>
              </a:defRPr>
            </a:lvl3pPr>
            <a:lvl4pPr>
              <a:buFont typeface="Arial" panose="020B0604020202020204" pitchFamily="34" charset="0"/>
              <a:buNone/>
              <a:defRPr sz="2000">
                <a:solidFill>
                  <a:schemeClr val="tx1"/>
                </a:solidFill>
              </a:defRPr>
            </a:lvl4pPr>
            <a:lvl5pPr>
              <a:buFont typeface="Arial" panose="020B0604020202020204" pitchFamily="34" charset="0"/>
              <a:buNone/>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5932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Content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26538-187F-48EB-B338-CAA509BA961B}"/>
              </a:ext>
            </a:extLst>
          </p:cNvPr>
          <p:cNvSpPr>
            <a:spLocks noGrp="1"/>
          </p:cNvSpPr>
          <p:nvPr>
            <p:ph type="title"/>
          </p:nvPr>
        </p:nvSpPr>
        <p:spPr>
          <a:xfrm>
            <a:off x="2523600" y="244800"/>
            <a:ext cx="9432000" cy="7884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72453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Page Title">
    <p:spTree>
      <p:nvGrpSpPr>
        <p:cNvPr id="1" name=""/>
        <p:cNvGrpSpPr/>
        <p:nvPr/>
      </p:nvGrpSpPr>
      <p:grpSpPr>
        <a:xfrm>
          <a:off x="0" y="0"/>
          <a:ext cx="0" cy="0"/>
          <a:chOff x="0" y="0"/>
          <a:chExt cx="0" cy="0"/>
        </a:xfrm>
      </p:grpSpPr>
      <p:sp>
        <p:nvSpPr>
          <p:cNvPr id="18" name="Inhaltsplatzhalter 17">
            <a:extLst>
              <a:ext uri="{FF2B5EF4-FFF2-40B4-BE49-F238E27FC236}">
                <a16:creationId xmlns:a16="http://schemas.microsoft.com/office/drawing/2014/main" id="{2E74B022-8ED1-4149-9F4A-6678B274C630}"/>
              </a:ext>
            </a:extLst>
          </p:cNvPr>
          <p:cNvSpPr>
            <a:spLocks noGrp="1"/>
          </p:cNvSpPr>
          <p:nvPr>
            <p:ph sz="quarter" idx="11" hasCustomPrompt="1"/>
          </p:nvPr>
        </p:nvSpPr>
        <p:spPr>
          <a:xfrm>
            <a:off x="553108" y="1292580"/>
            <a:ext cx="11165127" cy="5041754"/>
          </a:xfrm>
          <a:prstGeom prst="rect">
            <a:avLst/>
          </a:prstGeom>
        </p:spPr>
        <p:txBody>
          <a:bodyPr/>
          <a:lstStyle>
            <a:lvl1pPr marL="260433" marR="0" indent="-260433" algn="l" defTabSz="342283" rtl="0" eaLnBrk="1" fontAlgn="auto" latinLnBrk="0" hangingPunct="1">
              <a:lnSpc>
                <a:spcPct val="90000"/>
              </a:lnSpc>
              <a:spcBef>
                <a:spcPts val="2461"/>
              </a:spcBef>
              <a:spcAft>
                <a:spcPts val="0"/>
              </a:spcAft>
              <a:buClrTx/>
              <a:buSzPct val="145000"/>
              <a:buFontTx/>
              <a:buChar char="•"/>
              <a:tabLst/>
              <a:defRPr sz="2000" b="0">
                <a:solidFill>
                  <a:srgbClr val="3468AB"/>
                </a:solidFill>
                <a:latin typeface="Open Sans Light" panose="020B0306030504020204"/>
                <a:sym typeface="Blender Thin"/>
              </a:defRPr>
            </a:lvl1pPr>
            <a:lvl2pPr>
              <a:defRPr sz="1824"/>
            </a:lvl2pPr>
            <a:lvl3pPr marL="520865" indent="0">
              <a:buNone/>
              <a:defRPr sz="2051"/>
            </a:lvl3pPr>
            <a:lvl4pPr marL="781298" indent="0">
              <a:lnSpc>
                <a:spcPct val="90000"/>
              </a:lnSpc>
              <a:buNone/>
              <a:defRPr sz="2000">
                <a:latin typeface="Open Sans Light" panose="020B0306030504020204"/>
              </a:defRPr>
            </a:lvl4pPr>
          </a:lstStyle>
          <a:p>
            <a:pPr marL="0" marR="0" lvl="0" indent="0" algn="l" defTabSz="342283" rtl="0" eaLnBrk="1" fontAlgn="auto" latinLnBrk="0" hangingPunct="0">
              <a:lnSpc>
                <a:spcPct val="100000"/>
              </a:lnSpc>
              <a:spcBef>
                <a:spcPts val="0"/>
              </a:spcBef>
              <a:spcAft>
                <a:spcPts val="0"/>
              </a:spcAft>
              <a:buClrTx/>
              <a:buSzTx/>
              <a:buFontTx/>
              <a:buNone/>
              <a:tabLst/>
              <a:defRPr sz="3500" b="0">
                <a:solidFill>
                  <a:srgbClr val="3468AB"/>
                </a:solidFill>
                <a:latin typeface="Blender Thin"/>
                <a:ea typeface="Blender Thin"/>
                <a:cs typeface="Blender Thin"/>
                <a:sym typeface="Blender Thin"/>
              </a:defRPr>
            </a:pPr>
            <a:r>
              <a:rPr kumimoji="0" lang="de-DE" sz="1875" b="0" i="0" u="none" strike="noStrike" kern="0" cap="none" spc="0" normalizeH="0" baseline="0" noProof="0" dirty="0">
                <a:ln>
                  <a:noFill/>
                </a:ln>
                <a:solidFill>
                  <a:srgbClr val="3468AB"/>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Blender Thin"/>
              </a:rPr>
              <a:t>Dies ist eine Titelseite, dies ist eine Titelseite, dies ist eine Titelseite, dies ist eine Titelseite, dies ist eine Titelseite, dies ist eine Titelseite, dies ist eine Titelseite, dies ist eine Titelseite, </a:t>
            </a:r>
          </a:p>
        </p:txBody>
      </p:sp>
      <p:sp>
        <p:nvSpPr>
          <p:cNvPr id="7" name="Title 6">
            <a:extLst>
              <a:ext uri="{FF2B5EF4-FFF2-40B4-BE49-F238E27FC236}">
                <a16:creationId xmlns:a16="http://schemas.microsoft.com/office/drawing/2014/main" id="{D2DFCCB5-47B1-44B1-B6C9-CB39D56695B0}"/>
              </a:ext>
            </a:extLst>
          </p:cNvPr>
          <p:cNvSpPr>
            <a:spLocks noGrp="1"/>
          </p:cNvSpPr>
          <p:nvPr>
            <p:ph type="title" hasCustomPrompt="1"/>
          </p:nvPr>
        </p:nvSpPr>
        <p:spPr>
          <a:xfrm>
            <a:off x="2524369" y="245206"/>
            <a:ext cx="9432402" cy="789089"/>
          </a:xfrm>
          <a:prstGeom prst="rect">
            <a:avLst/>
          </a:prstGeom>
        </p:spPr>
        <p:txBody>
          <a:bodyPr/>
          <a:lstStyle>
            <a:lvl1pPr algn="l">
              <a:defRPr kumimoji="0" lang="en-CH" sz="3515" b="0" i="0" u="none" strike="noStrike" cap="none" spc="0" normalizeH="0" baseline="0" dirty="0" smtClean="0">
                <a:ln>
                  <a:noFill/>
                </a:ln>
                <a:solidFill>
                  <a:srgbClr val="2864AA"/>
                </a:solidFill>
                <a:effectLst/>
                <a:uFillTx/>
                <a:latin typeface="Blender"/>
                <a:ea typeface="Blender"/>
                <a:cs typeface="Blender"/>
                <a:sym typeface="Blender"/>
              </a:defRPr>
            </a:lvl1pPr>
          </a:lstStyle>
          <a:p>
            <a:r>
              <a:rPr lang="en-US" dirty="0"/>
              <a:t>Page Title</a:t>
            </a:r>
            <a:endParaRPr lang="en-CH" dirty="0"/>
          </a:p>
        </p:txBody>
      </p:sp>
    </p:spTree>
    <p:extLst>
      <p:ext uri="{BB962C8B-B14F-4D97-AF65-F5344CB8AC3E}">
        <p14:creationId xmlns:p14="http://schemas.microsoft.com/office/powerpoint/2010/main" val="1431985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158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26538-187F-48EB-B338-CAA509BA961B}"/>
              </a:ext>
            </a:extLst>
          </p:cNvPr>
          <p:cNvSpPr>
            <a:spLocks noGrp="1"/>
          </p:cNvSpPr>
          <p:nvPr>
            <p:ph type="title"/>
          </p:nvPr>
        </p:nvSpPr>
        <p:spPr>
          <a:xfrm>
            <a:off x="2523600" y="244800"/>
            <a:ext cx="9432000" cy="788400"/>
          </a:xfrm>
          <a:prstGeom prst="rect">
            <a:avLst/>
          </a:prstGeom>
        </p:spPr>
        <p:txBody>
          <a:bodyPr/>
          <a:lstStyle/>
          <a:p>
            <a:r>
              <a:rPr lang="en-US"/>
              <a:t>Click to edit Master title style</a:t>
            </a:r>
          </a:p>
        </p:txBody>
      </p:sp>
      <p:sp>
        <p:nvSpPr>
          <p:cNvPr id="7" name="Table Placeholder 6">
            <a:extLst>
              <a:ext uri="{FF2B5EF4-FFF2-40B4-BE49-F238E27FC236}">
                <a16:creationId xmlns:a16="http://schemas.microsoft.com/office/drawing/2014/main" id="{81EAE6B0-9491-4B3F-9351-ECAC6F3801AB}"/>
              </a:ext>
            </a:extLst>
          </p:cNvPr>
          <p:cNvSpPr>
            <a:spLocks noGrp="1"/>
          </p:cNvSpPr>
          <p:nvPr>
            <p:ph type="tbl" sz="quarter" idx="10"/>
          </p:nvPr>
        </p:nvSpPr>
        <p:spPr>
          <a:xfrm>
            <a:off x="514800" y="1292400"/>
            <a:ext cx="11160000" cy="5040000"/>
          </a:xfrm>
          <a:prstGeom prst="rect">
            <a:avLst/>
          </a:prstGeom>
        </p:spPr>
        <p:txBody>
          <a:bodyPr/>
          <a:lstStyle>
            <a:lvl1pPr>
              <a:spcBef>
                <a:spcPts val="500"/>
              </a:spcBef>
              <a:defRPr sz="2000"/>
            </a:lvl1pPr>
          </a:lstStyle>
          <a:p>
            <a:r>
              <a:rPr lang="en-US" dirty="0"/>
              <a:t>Click icon to add table</a:t>
            </a:r>
          </a:p>
        </p:txBody>
      </p:sp>
    </p:spTree>
    <p:extLst>
      <p:ext uri="{BB962C8B-B14F-4D97-AF65-F5344CB8AC3E}">
        <p14:creationId xmlns:p14="http://schemas.microsoft.com/office/powerpoint/2010/main" val="4203758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419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F4E4-5C87-4EE4-ADA0-F3BF0A0C2FD0}"/>
              </a:ext>
            </a:extLst>
          </p:cNvPr>
          <p:cNvSpPr>
            <a:spLocks noGrp="1"/>
          </p:cNvSpPr>
          <p:nvPr>
            <p:ph type="ctrTitle"/>
          </p:nvPr>
        </p:nvSpPr>
        <p:spPr>
          <a:xfrm>
            <a:off x="532800" y="3142800"/>
            <a:ext cx="10951200" cy="698400"/>
          </a:xfrm>
          <a:prstGeom prst="rect">
            <a:avLst/>
          </a:prstGeom>
        </p:spPr>
        <p:txBody>
          <a:bodyPr lIns="0" tIns="0" rIns="0" bIns="0" anchor="ctr" anchorCtr="0"/>
          <a:lstStyle>
            <a:lvl1pPr algn="l">
              <a:defRPr sz="5000">
                <a:solidFill>
                  <a:srgbClr val="2864AA"/>
                </a:solidFill>
              </a:defRPr>
            </a:lvl1pPr>
          </a:lstStyle>
          <a:p>
            <a:r>
              <a:rPr lang="en-US" dirty="0"/>
              <a:t>Click to edit Master title style</a:t>
            </a:r>
          </a:p>
        </p:txBody>
      </p:sp>
      <p:sp>
        <p:nvSpPr>
          <p:cNvPr id="3" name="Subtitle 2">
            <a:extLst>
              <a:ext uri="{FF2B5EF4-FFF2-40B4-BE49-F238E27FC236}">
                <a16:creationId xmlns:a16="http://schemas.microsoft.com/office/drawing/2014/main" id="{E95A9066-8437-4A68-90A5-427639528FEF}"/>
              </a:ext>
            </a:extLst>
          </p:cNvPr>
          <p:cNvSpPr>
            <a:spLocks noGrp="1"/>
          </p:cNvSpPr>
          <p:nvPr>
            <p:ph type="subTitle" idx="1"/>
          </p:nvPr>
        </p:nvSpPr>
        <p:spPr>
          <a:xfrm>
            <a:off x="532800" y="3841200"/>
            <a:ext cx="8514000" cy="698400"/>
          </a:xfrm>
          <a:prstGeom prst="rect">
            <a:avLst/>
          </a:prstGeom>
        </p:spPr>
        <p:txBody>
          <a:bodyPr lIns="0" tIns="0" rIns="0" bIns="0" anchor="t" anchorCtr="0"/>
          <a:lstStyle>
            <a:lvl1pPr marL="0" indent="0" algn="l">
              <a:buNone/>
              <a:defRPr sz="5000">
                <a:solidFill>
                  <a:srgbClr val="000000"/>
                </a:solidFill>
                <a:latin typeface="Blender Thi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4179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DD071C1-E49A-4E8A-B371-589DD66DCA82}"/>
              </a:ext>
            </a:extLst>
          </p:cNvPr>
          <p:cNvSpPr>
            <a:spLocks noGrp="1"/>
          </p:cNvSpPr>
          <p:nvPr>
            <p:ph type="ctrTitle"/>
          </p:nvPr>
        </p:nvSpPr>
        <p:spPr>
          <a:xfrm>
            <a:off x="532800" y="3142800"/>
            <a:ext cx="10951200" cy="698400"/>
          </a:xfrm>
          <a:prstGeom prst="rect">
            <a:avLst/>
          </a:prstGeom>
        </p:spPr>
        <p:txBody>
          <a:bodyPr lIns="0" tIns="0" rIns="0" bIns="0" anchor="ctr" anchorCtr="0"/>
          <a:lstStyle>
            <a:lvl1pPr algn="l">
              <a:defRPr sz="5000">
                <a:solidFill>
                  <a:srgbClr val="2864AA"/>
                </a:solidFill>
              </a:defRPr>
            </a:lvl1pPr>
          </a:lstStyle>
          <a:p>
            <a:r>
              <a:rPr lang="en-US"/>
              <a:t>Click to edit Master title style</a:t>
            </a:r>
            <a:endParaRPr lang="en-US" dirty="0"/>
          </a:p>
        </p:txBody>
      </p:sp>
    </p:spTree>
    <p:extLst>
      <p:ext uri="{BB962C8B-B14F-4D97-AF65-F5344CB8AC3E}">
        <p14:creationId xmlns:p14="http://schemas.microsoft.com/office/powerpoint/2010/main" val="2650248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losing">
    <p:bg>
      <p:bgPr>
        <a:solidFill>
          <a:srgbClr val="50A0E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749358-D67F-4A34-B15E-4443541159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10400" y="2116800"/>
            <a:ext cx="2367410" cy="2628000"/>
          </a:xfrm>
          <a:prstGeom prst="rect">
            <a:avLst/>
          </a:prstGeom>
        </p:spPr>
      </p:pic>
      <p:sp>
        <p:nvSpPr>
          <p:cNvPr id="9" name="TextBox 8">
            <a:extLst>
              <a:ext uri="{FF2B5EF4-FFF2-40B4-BE49-F238E27FC236}">
                <a16:creationId xmlns:a16="http://schemas.microsoft.com/office/drawing/2014/main" id="{65A4E8EB-B868-4F43-A383-2C2E8E653063}"/>
              </a:ext>
            </a:extLst>
          </p:cNvPr>
          <p:cNvSpPr txBox="1"/>
          <p:nvPr userDrawn="1"/>
        </p:nvSpPr>
        <p:spPr>
          <a:xfrm>
            <a:off x="324000" y="5335200"/>
            <a:ext cx="2732400" cy="1154162"/>
          </a:xfrm>
          <a:prstGeom prst="rect">
            <a:avLst/>
          </a:prstGeom>
          <a:noFill/>
        </p:spPr>
        <p:txBody>
          <a:bodyPr wrap="square" lIns="0" tIns="0" rIns="0" bIns="0" rtlCol="0">
            <a:spAutoFit/>
          </a:bodyPr>
          <a:lstStyle/>
          <a:p>
            <a:r>
              <a:rPr lang="en-US" sz="2500" dirty="0" err="1">
                <a:solidFill>
                  <a:srgbClr val="2864AA"/>
                </a:solidFill>
                <a:latin typeface="Blender" pitchFamily="50" charset="0"/>
              </a:rPr>
              <a:t>Menhir</a:t>
            </a:r>
            <a:r>
              <a:rPr lang="en-US" sz="2500" dirty="0">
                <a:solidFill>
                  <a:srgbClr val="2864AA"/>
                </a:solidFill>
                <a:latin typeface="Blender" pitchFamily="50" charset="0"/>
              </a:rPr>
              <a:t> Photonics AG</a:t>
            </a:r>
          </a:p>
          <a:p>
            <a:r>
              <a:rPr lang="en-US" sz="2500" dirty="0" err="1">
                <a:solidFill>
                  <a:srgbClr val="FFFFFF"/>
                </a:solidFill>
                <a:latin typeface="Blender Thin" pitchFamily="50" charset="0"/>
              </a:rPr>
              <a:t>Industriestrasse</a:t>
            </a:r>
            <a:r>
              <a:rPr lang="en-US" sz="2500" dirty="0">
                <a:solidFill>
                  <a:srgbClr val="FFFFFF"/>
                </a:solidFill>
                <a:latin typeface="Blender Thin" pitchFamily="50" charset="0"/>
              </a:rPr>
              <a:t> 42</a:t>
            </a:r>
          </a:p>
          <a:p>
            <a:r>
              <a:rPr lang="en-US" sz="2500" dirty="0">
                <a:solidFill>
                  <a:srgbClr val="FFFFFF"/>
                </a:solidFill>
                <a:latin typeface="Blender Thin" pitchFamily="50" charset="0"/>
              </a:rPr>
              <a:t>8152 </a:t>
            </a:r>
            <a:r>
              <a:rPr lang="en-US" sz="2500" dirty="0" err="1">
                <a:solidFill>
                  <a:srgbClr val="FFFFFF"/>
                </a:solidFill>
                <a:latin typeface="Blender Thin" pitchFamily="50" charset="0"/>
              </a:rPr>
              <a:t>Glattbrugg</a:t>
            </a:r>
            <a:endParaRPr lang="en-US" sz="2500" dirty="0">
              <a:solidFill>
                <a:srgbClr val="FFFFFF"/>
              </a:solidFill>
              <a:latin typeface="Blender Thin" pitchFamily="50" charset="0"/>
            </a:endParaRPr>
          </a:p>
        </p:txBody>
      </p:sp>
      <p:sp>
        <p:nvSpPr>
          <p:cNvPr id="11" name="TextBox 10">
            <a:extLst>
              <a:ext uri="{FF2B5EF4-FFF2-40B4-BE49-F238E27FC236}">
                <a16:creationId xmlns:a16="http://schemas.microsoft.com/office/drawing/2014/main" id="{2FDE8A1E-0CEF-4125-8C69-59CEB4973ACC}"/>
              </a:ext>
            </a:extLst>
          </p:cNvPr>
          <p:cNvSpPr txBox="1"/>
          <p:nvPr userDrawn="1"/>
        </p:nvSpPr>
        <p:spPr>
          <a:xfrm>
            <a:off x="7920000" y="5335200"/>
            <a:ext cx="3945600" cy="1154162"/>
          </a:xfrm>
          <a:prstGeom prst="rect">
            <a:avLst/>
          </a:prstGeom>
          <a:noFill/>
        </p:spPr>
        <p:txBody>
          <a:bodyPr wrap="square" lIns="0" tIns="0" rIns="0" bIns="0" rtlCol="0">
            <a:spAutoFit/>
          </a:bodyPr>
          <a:lstStyle/>
          <a:p>
            <a:pPr algn="r"/>
            <a:r>
              <a:rPr lang="en-US" sz="2500" u="none" dirty="0">
                <a:solidFill>
                  <a:srgbClr val="FFFFFF"/>
                </a:solidFill>
                <a:latin typeface="Blender Thin" pitchFamily="50" charset="0"/>
              </a:rPr>
              <a:t>+41 61 331 45 45</a:t>
            </a:r>
          </a:p>
          <a:p>
            <a:pPr algn="r"/>
            <a:r>
              <a:rPr lang="en-US" sz="2500" u="none" dirty="0">
                <a:solidFill>
                  <a:srgbClr val="FFFFFF"/>
                </a:solidFill>
                <a:latin typeface="Blender Thin" pitchFamily="50" charset="0"/>
              </a:rPr>
              <a:t>contact@menhir-photonics.com</a:t>
            </a:r>
          </a:p>
          <a:p>
            <a:pPr algn="r"/>
            <a:r>
              <a:rPr lang="en-US" sz="2500" u="none" dirty="0">
                <a:solidFill>
                  <a:srgbClr val="FFFFFF"/>
                </a:solidFill>
                <a:latin typeface="Blender Thin" pitchFamily="50" charset="0"/>
              </a:rPr>
              <a:t>https://menhir-photonics.com</a:t>
            </a:r>
          </a:p>
        </p:txBody>
      </p:sp>
      <p:pic>
        <p:nvPicPr>
          <p:cNvPr id="2" name="Picture 1">
            <a:extLst>
              <a:ext uri="{FF2B5EF4-FFF2-40B4-BE49-F238E27FC236}">
                <a16:creationId xmlns:a16="http://schemas.microsoft.com/office/drawing/2014/main" id="{6A6B3F14-F6E8-4296-AB1D-30E5F0275C8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8000" y="360000"/>
            <a:ext cx="1857600" cy="565386"/>
          </a:xfrm>
          <a:prstGeom prst="rect">
            <a:avLst/>
          </a:prstGeom>
        </p:spPr>
      </p:pic>
    </p:spTree>
    <p:extLst>
      <p:ext uri="{BB962C8B-B14F-4D97-AF65-F5344CB8AC3E}">
        <p14:creationId xmlns:p14="http://schemas.microsoft.com/office/powerpoint/2010/main" val="335495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3.emf"/><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emf"/><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3.emf"/><Relationship Id="rId4" Type="http://schemas.openxmlformats.org/officeDocument/2006/relationships/slideLayout" Target="../slideLayouts/slideLayout37.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34161F-422C-4738-AA65-3794B0307571}"/>
              </a:ext>
            </a:extLst>
          </p:cNvPr>
          <p:cNvSpPr>
            <a:spLocks noGrp="1"/>
          </p:cNvSpPr>
          <p:nvPr>
            <p:ph type="title"/>
          </p:nvPr>
        </p:nvSpPr>
        <p:spPr>
          <a:xfrm>
            <a:off x="2523600" y="244800"/>
            <a:ext cx="9432000" cy="788400"/>
          </a:xfrm>
          <a:prstGeom prst="rect">
            <a:avLst/>
          </a:prstGeom>
        </p:spPr>
        <p:txBody>
          <a:bodyPr vert="horz" lIns="0" tIns="0" rIns="0" bIns="0" rtlCol="0" anchor="ctr">
            <a:noAutofit/>
          </a:bodyPr>
          <a:lstStyle/>
          <a:p>
            <a:r>
              <a:rPr lang="en-US"/>
              <a:t>Click to edit Master title style</a:t>
            </a:r>
            <a:endParaRPr lang="en-US" dirty="0"/>
          </a:p>
        </p:txBody>
      </p:sp>
      <p:pic>
        <p:nvPicPr>
          <p:cNvPr id="8" name="Picture 7">
            <a:extLst>
              <a:ext uri="{FF2B5EF4-FFF2-40B4-BE49-F238E27FC236}">
                <a16:creationId xmlns:a16="http://schemas.microsoft.com/office/drawing/2014/main" id="{3DEFF09A-E240-44F4-ADCC-C83EB284E718}"/>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468000" y="360000"/>
            <a:ext cx="1857600" cy="565361"/>
          </a:xfrm>
          <a:prstGeom prst="rect">
            <a:avLst/>
          </a:prstGeom>
        </p:spPr>
      </p:pic>
      <p:sp>
        <p:nvSpPr>
          <p:cNvPr id="7" name="TextBox 6">
            <a:extLst>
              <a:ext uri="{FF2B5EF4-FFF2-40B4-BE49-F238E27FC236}">
                <a16:creationId xmlns:a16="http://schemas.microsoft.com/office/drawing/2014/main" id="{27BEB1C6-6EDB-43A7-B150-643A32D9FB4B}"/>
              </a:ext>
            </a:extLst>
          </p:cNvPr>
          <p:cNvSpPr txBox="1"/>
          <p:nvPr userDrawn="1"/>
        </p:nvSpPr>
        <p:spPr>
          <a:xfrm>
            <a:off x="241200" y="6436800"/>
            <a:ext cx="2232000" cy="284400"/>
          </a:xfrm>
          <a:prstGeom prst="rect">
            <a:avLst/>
          </a:prstGeom>
          <a:noFill/>
        </p:spPr>
        <p:txBody>
          <a:bodyPr wrap="square" lIns="0" tIns="0" rIns="0" bIns="0" rtlCol="0" anchor="ctr" anchorCtr="0">
            <a:noAutofit/>
          </a:bodyPr>
          <a:lstStyle/>
          <a:p>
            <a:r>
              <a:rPr lang="en-US" sz="1470" dirty="0" err="1">
                <a:solidFill>
                  <a:srgbClr val="2864AA"/>
                </a:solidFill>
                <a:latin typeface="Blender Thin" pitchFamily="50" charset="0"/>
              </a:rPr>
              <a:t>Menhir</a:t>
            </a:r>
            <a:r>
              <a:rPr lang="en-US" sz="1470" dirty="0">
                <a:solidFill>
                  <a:srgbClr val="2864AA"/>
                </a:solidFill>
                <a:latin typeface="Blender Thin" pitchFamily="50" charset="0"/>
              </a:rPr>
              <a:t> Photonics AG – © </a:t>
            </a:r>
            <a:fld id="{320D5195-48F8-4237-AC93-EC8E56A1A642}" type="datetimeyyyy">
              <a:rPr lang="en-US" sz="1470" smtClean="0">
                <a:solidFill>
                  <a:srgbClr val="2864AA"/>
                </a:solidFill>
                <a:latin typeface="Blender Thin" pitchFamily="50" charset="0"/>
              </a:rPr>
              <a:t>2023</a:t>
            </a:fld>
            <a:endParaRPr lang="en-US" sz="1470" dirty="0">
              <a:solidFill>
                <a:srgbClr val="2864AA"/>
              </a:solidFill>
              <a:latin typeface="Blender Thin" pitchFamily="50" charset="0"/>
            </a:endParaRPr>
          </a:p>
        </p:txBody>
      </p:sp>
      <p:sp>
        <p:nvSpPr>
          <p:cNvPr id="11" name="TextBox 10">
            <a:extLst>
              <a:ext uri="{FF2B5EF4-FFF2-40B4-BE49-F238E27FC236}">
                <a16:creationId xmlns:a16="http://schemas.microsoft.com/office/drawing/2014/main" id="{8F3F2F2A-BC63-4EBA-A311-FAA7057D620D}"/>
              </a:ext>
            </a:extLst>
          </p:cNvPr>
          <p:cNvSpPr txBox="1"/>
          <p:nvPr userDrawn="1"/>
        </p:nvSpPr>
        <p:spPr>
          <a:xfrm>
            <a:off x="11588400" y="6408000"/>
            <a:ext cx="464400" cy="284400"/>
          </a:xfrm>
          <a:prstGeom prst="rect">
            <a:avLst/>
          </a:prstGeom>
          <a:noFill/>
        </p:spPr>
        <p:txBody>
          <a:bodyPr wrap="square" rtlCol="0" anchor="ctr" anchorCtr="0">
            <a:noAutofit/>
          </a:bodyPr>
          <a:lstStyle/>
          <a:p>
            <a:pPr algn="ctr"/>
            <a:fld id="{C51EFBAE-4B7F-42E8-AE53-86A3913B6283}" type="slidenum">
              <a:rPr lang="en-US" sz="1470" smtClean="0">
                <a:solidFill>
                  <a:srgbClr val="2864AA"/>
                </a:solidFill>
                <a:latin typeface="Blender Thin" pitchFamily="50" charset="0"/>
              </a:rPr>
              <a:pPr algn="ctr"/>
              <a:t>‹#›</a:t>
            </a:fld>
            <a:endParaRPr lang="en-US" sz="1470" dirty="0">
              <a:solidFill>
                <a:srgbClr val="2864AA"/>
              </a:solidFill>
              <a:latin typeface="Blender Thin" pitchFamily="50" charset="0"/>
            </a:endParaRPr>
          </a:p>
        </p:txBody>
      </p:sp>
    </p:spTree>
    <p:extLst>
      <p:ext uri="{BB962C8B-B14F-4D97-AF65-F5344CB8AC3E}">
        <p14:creationId xmlns:p14="http://schemas.microsoft.com/office/powerpoint/2010/main" val="2192303842"/>
      </p:ext>
    </p:extLst>
  </p:cSld>
  <p:clrMap bg1="lt1" tx1="dk1" bg2="lt2" tx2="dk2" accent1="accent1" accent2="accent2" accent3="accent3" accent4="accent4" accent5="accent5" accent6="accent6" hlink="hlink" folHlink="folHlink"/>
  <p:sldLayoutIdLst>
    <p:sldLayoutId id="2147483650" r:id="rId1"/>
    <p:sldLayoutId id="2147483656" r:id="rId2"/>
    <p:sldLayoutId id="2147483652" r:id="rId3"/>
    <p:sldLayoutId id="2147483654" r:id="rId4"/>
    <p:sldLayoutId id="2147483657" r:id="rId5"/>
    <p:sldLayoutId id="2147483655" r:id="rId6"/>
    <p:sldLayoutId id="2147483649" r:id="rId7"/>
    <p:sldLayoutId id="2147483651" r:id="rId8"/>
    <p:sldLayoutId id="2147483697" r:id="rId9"/>
  </p:sldLayoutIdLst>
  <p:txStyles>
    <p:titleStyle>
      <a:lvl1pPr algn="l" defTabSz="914400" rtl="0" eaLnBrk="1" latinLnBrk="0" hangingPunct="1">
        <a:lnSpc>
          <a:spcPct val="90000"/>
        </a:lnSpc>
        <a:spcBef>
          <a:spcPct val="0"/>
        </a:spcBef>
        <a:buNone/>
        <a:defRPr sz="3520" kern="1200">
          <a:solidFill>
            <a:srgbClr val="2864AA"/>
          </a:solidFill>
          <a:latin typeface="Blender"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50A0E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34161F-422C-4738-AA65-3794B0307571}"/>
              </a:ext>
            </a:extLst>
          </p:cNvPr>
          <p:cNvSpPr>
            <a:spLocks noGrp="1"/>
          </p:cNvSpPr>
          <p:nvPr>
            <p:ph type="title"/>
          </p:nvPr>
        </p:nvSpPr>
        <p:spPr>
          <a:xfrm>
            <a:off x="2523600" y="244800"/>
            <a:ext cx="9432000" cy="788400"/>
          </a:xfrm>
          <a:prstGeom prst="rect">
            <a:avLst/>
          </a:prstGeom>
        </p:spPr>
        <p:txBody>
          <a:bodyPr vert="horz" lIns="0" tIns="0" rIns="0" bIns="0" rtlCol="0" anchor="ctr">
            <a:noAutofit/>
          </a:bodyPr>
          <a:lstStyle/>
          <a:p>
            <a:r>
              <a:rPr lang="en-US" dirty="0"/>
              <a:t>Click to edit Master title style</a:t>
            </a:r>
          </a:p>
        </p:txBody>
      </p:sp>
      <p:pic>
        <p:nvPicPr>
          <p:cNvPr id="8" name="Picture 7">
            <a:extLst>
              <a:ext uri="{FF2B5EF4-FFF2-40B4-BE49-F238E27FC236}">
                <a16:creationId xmlns:a16="http://schemas.microsoft.com/office/drawing/2014/main" id="{72331B61-F52F-4B92-A248-02A32CC6348F}"/>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468000" y="360000"/>
            <a:ext cx="1857600" cy="565386"/>
          </a:xfrm>
          <a:prstGeom prst="rect">
            <a:avLst/>
          </a:prstGeom>
        </p:spPr>
      </p:pic>
      <p:sp>
        <p:nvSpPr>
          <p:cNvPr id="3" name="TextBox 2">
            <a:extLst>
              <a:ext uri="{FF2B5EF4-FFF2-40B4-BE49-F238E27FC236}">
                <a16:creationId xmlns:a16="http://schemas.microsoft.com/office/drawing/2014/main" id="{BAEF32F4-E8A3-41A5-9799-99164CDF8022}"/>
              </a:ext>
            </a:extLst>
          </p:cNvPr>
          <p:cNvSpPr txBox="1"/>
          <p:nvPr userDrawn="1"/>
        </p:nvSpPr>
        <p:spPr>
          <a:xfrm>
            <a:off x="241200" y="6436800"/>
            <a:ext cx="2232000" cy="284400"/>
          </a:xfrm>
          <a:prstGeom prst="rect">
            <a:avLst/>
          </a:prstGeom>
          <a:noFill/>
        </p:spPr>
        <p:txBody>
          <a:bodyPr wrap="square" lIns="0" tIns="0" rIns="0" bIns="0" rtlCol="0" anchor="ctr" anchorCtr="0">
            <a:noAutofit/>
          </a:bodyPr>
          <a:lstStyle/>
          <a:p>
            <a:r>
              <a:rPr lang="en-US" sz="1470" dirty="0" err="1">
                <a:solidFill>
                  <a:srgbClr val="FFFFFF"/>
                </a:solidFill>
                <a:latin typeface="Blender Thin" pitchFamily="50" charset="0"/>
              </a:rPr>
              <a:t>Menhir</a:t>
            </a:r>
            <a:r>
              <a:rPr lang="en-US" sz="1470" dirty="0">
                <a:solidFill>
                  <a:srgbClr val="FFFFFF"/>
                </a:solidFill>
                <a:latin typeface="Blender Thin" pitchFamily="50" charset="0"/>
              </a:rPr>
              <a:t> Photonics AG – © </a:t>
            </a:r>
            <a:fld id="{A9CAF7C9-6500-4410-BDA2-BD297618EB36}" type="datetimeyyyy">
              <a:rPr lang="en-US" sz="1470" smtClean="0">
                <a:solidFill>
                  <a:srgbClr val="FFFFFF"/>
                </a:solidFill>
                <a:latin typeface="Blender Thin" pitchFamily="50" charset="0"/>
              </a:rPr>
              <a:t>2023</a:t>
            </a:fld>
            <a:endParaRPr lang="en-US" sz="1470" dirty="0">
              <a:solidFill>
                <a:srgbClr val="FFFFFF"/>
              </a:solidFill>
              <a:latin typeface="Blender Thin" pitchFamily="50" charset="0"/>
            </a:endParaRPr>
          </a:p>
        </p:txBody>
      </p:sp>
      <p:sp>
        <p:nvSpPr>
          <p:cNvPr id="10" name="TextBox 9">
            <a:extLst>
              <a:ext uri="{FF2B5EF4-FFF2-40B4-BE49-F238E27FC236}">
                <a16:creationId xmlns:a16="http://schemas.microsoft.com/office/drawing/2014/main" id="{0949624F-8866-4191-99F2-B4A0C02545CF}"/>
              </a:ext>
            </a:extLst>
          </p:cNvPr>
          <p:cNvSpPr txBox="1"/>
          <p:nvPr userDrawn="1"/>
        </p:nvSpPr>
        <p:spPr>
          <a:xfrm>
            <a:off x="5554800" y="6436800"/>
            <a:ext cx="1083600" cy="284400"/>
          </a:xfrm>
          <a:prstGeom prst="rect">
            <a:avLst/>
          </a:prstGeom>
          <a:noFill/>
        </p:spPr>
        <p:txBody>
          <a:bodyPr wrap="none" lIns="0" tIns="0" rIns="0" bIns="0" rtlCol="0" anchor="ctr" anchorCtr="0">
            <a:noAutofit/>
          </a:bodyPr>
          <a:lstStyle/>
          <a:p>
            <a:pPr algn="ctr"/>
            <a:r>
              <a:rPr lang="en-US" sz="1470" dirty="0">
                <a:solidFill>
                  <a:srgbClr val="FFFFFF"/>
                </a:solidFill>
                <a:latin typeface="Blender Thin" pitchFamily="50" charset="0"/>
              </a:rPr>
              <a:t>CONFIDENTIAL</a:t>
            </a:r>
          </a:p>
        </p:txBody>
      </p:sp>
      <p:sp>
        <p:nvSpPr>
          <p:cNvPr id="12" name="TextBox 11">
            <a:extLst>
              <a:ext uri="{FF2B5EF4-FFF2-40B4-BE49-F238E27FC236}">
                <a16:creationId xmlns:a16="http://schemas.microsoft.com/office/drawing/2014/main" id="{5A41F232-F014-462E-9CB5-17E0839E0566}"/>
              </a:ext>
            </a:extLst>
          </p:cNvPr>
          <p:cNvSpPr txBox="1"/>
          <p:nvPr userDrawn="1"/>
        </p:nvSpPr>
        <p:spPr>
          <a:xfrm>
            <a:off x="11588400" y="6408000"/>
            <a:ext cx="464400" cy="284400"/>
          </a:xfrm>
          <a:prstGeom prst="rect">
            <a:avLst/>
          </a:prstGeom>
          <a:noFill/>
        </p:spPr>
        <p:txBody>
          <a:bodyPr wrap="square" rtlCol="0" anchor="ctr" anchorCtr="0">
            <a:noAutofit/>
          </a:bodyPr>
          <a:lstStyle/>
          <a:p>
            <a:pPr algn="ctr"/>
            <a:fld id="{C51EFBAE-4B7F-42E8-AE53-86A3913B6283}" type="slidenum">
              <a:rPr lang="en-US" sz="1470" smtClean="0">
                <a:solidFill>
                  <a:srgbClr val="FFFFFF"/>
                </a:solidFill>
                <a:latin typeface="Blender Thin" pitchFamily="50" charset="0"/>
              </a:rPr>
              <a:pPr algn="ctr"/>
              <a:t>‹#›</a:t>
            </a:fld>
            <a:endParaRPr lang="en-US" sz="1470" dirty="0">
              <a:solidFill>
                <a:srgbClr val="FFFFFF"/>
              </a:solidFill>
              <a:latin typeface="Blender Thin" pitchFamily="50" charset="0"/>
            </a:endParaRPr>
          </a:p>
        </p:txBody>
      </p:sp>
    </p:spTree>
    <p:extLst>
      <p:ext uri="{BB962C8B-B14F-4D97-AF65-F5344CB8AC3E}">
        <p14:creationId xmlns:p14="http://schemas.microsoft.com/office/powerpoint/2010/main" val="5942590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0" r:id="rId3"/>
    <p:sldLayoutId id="2147483678" r:id="rId4"/>
    <p:sldLayoutId id="2147483675" r:id="rId5"/>
    <p:sldLayoutId id="2147483691" r:id="rId6"/>
    <p:sldLayoutId id="2147483676" r:id="rId7"/>
    <p:sldLayoutId id="2147483677" r:id="rId8"/>
  </p:sldLayoutIdLst>
  <p:txStyles>
    <p:titleStyle>
      <a:lvl1pPr algn="l" defTabSz="914400" rtl="0" eaLnBrk="1" latinLnBrk="0" hangingPunct="1">
        <a:lnSpc>
          <a:spcPct val="90000"/>
        </a:lnSpc>
        <a:spcBef>
          <a:spcPct val="0"/>
        </a:spcBef>
        <a:buNone/>
        <a:defRPr sz="3520" kern="1200">
          <a:solidFill>
            <a:srgbClr val="2864AA"/>
          </a:solidFill>
          <a:latin typeface="Blender"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331B61-F52F-4B92-A248-02A32CC6348F}"/>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68000" y="360000"/>
            <a:ext cx="1857600" cy="565386"/>
          </a:xfrm>
          <a:prstGeom prst="rect">
            <a:avLst/>
          </a:prstGeom>
        </p:spPr>
      </p:pic>
    </p:spTree>
    <p:extLst>
      <p:ext uri="{BB962C8B-B14F-4D97-AF65-F5344CB8AC3E}">
        <p14:creationId xmlns:p14="http://schemas.microsoft.com/office/powerpoint/2010/main" val="218161086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2" r:id="rId3"/>
    <p:sldLayoutId id="2147483693" r:id="rId4"/>
    <p:sldLayoutId id="2147483698" r:id="rId5"/>
  </p:sldLayoutIdLst>
  <p:hf sldNum="0" hdr="0" ftr="0"/>
  <p:txStyles>
    <p:titleStyle>
      <a:lvl1pPr algn="l" defTabSz="914400" rtl="0" eaLnBrk="1" latinLnBrk="0" hangingPunct="1">
        <a:lnSpc>
          <a:spcPct val="90000"/>
        </a:lnSpc>
        <a:spcBef>
          <a:spcPct val="0"/>
        </a:spcBef>
        <a:buNone/>
        <a:defRPr sz="3520" kern="1200">
          <a:solidFill>
            <a:srgbClr val="2864AA"/>
          </a:solidFill>
          <a:latin typeface="Blender"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92E4D2-5BAB-46FE-B6F6-C0029DD97E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CCC0E7D-54B4-42DE-B851-8E72025515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B09479-6700-471D-8696-743C1EBCC2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7398E-A0FF-40FF-AF7D-701926640EC6}" type="datetimeFigureOut">
              <a:rPr lang="en-US" smtClean="0"/>
              <a:t>11/8/2023</a:t>
            </a:fld>
            <a:endParaRPr lang="en-US"/>
          </a:p>
        </p:txBody>
      </p:sp>
      <p:sp>
        <p:nvSpPr>
          <p:cNvPr id="5" name="Footer Placeholder 4">
            <a:extLst>
              <a:ext uri="{FF2B5EF4-FFF2-40B4-BE49-F238E27FC236}">
                <a16:creationId xmlns:a16="http://schemas.microsoft.com/office/drawing/2014/main" id="{13C585F4-8A21-4D32-8FE7-8281B790FA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40422E-B987-4237-8D51-57D04C59F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B5B67-CEB1-45B0-957E-25D21ADAB498}" type="slidenum">
              <a:rPr lang="en-US" smtClean="0"/>
              <a:t>‹#›</a:t>
            </a:fld>
            <a:endParaRPr lang="en-US"/>
          </a:p>
        </p:txBody>
      </p:sp>
    </p:spTree>
    <p:extLst>
      <p:ext uri="{BB962C8B-B14F-4D97-AF65-F5344CB8AC3E}">
        <p14:creationId xmlns:p14="http://schemas.microsoft.com/office/powerpoint/2010/main" val="714689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331B61-F52F-4B92-A248-02A32CC6348F}"/>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468000" y="360000"/>
            <a:ext cx="1857600" cy="565386"/>
          </a:xfrm>
          <a:prstGeom prst="rect">
            <a:avLst/>
          </a:prstGeom>
        </p:spPr>
      </p:pic>
    </p:spTree>
    <p:extLst>
      <p:ext uri="{BB962C8B-B14F-4D97-AF65-F5344CB8AC3E}">
        <p14:creationId xmlns:p14="http://schemas.microsoft.com/office/powerpoint/2010/main" val="382659315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p:hf sldNum="0" hdr="0" ftr="0"/>
  <p:txStyles>
    <p:titleStyle>
      <a:lvl1pPr algn="l" defTabSz="914400" rtl="0" eaLnBrk="1" latinLnBrk="0" hangingPunct="1">
        <a:lnSpc>
          <a:spcPct val="90000"/>
        </a:lnSpc>
        <a:spcBef>
          <a:spcPct val="0"/>
        </a:spcBef>
        <a:buNone/>
        <a:defRPr sz="3520" kern="1200">
          <a:solidFill>
            <a:srgbClr val="2864AA"/>
          </a:solidFill>
          <a:latin typeface="Blender"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9.png"/><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347BB-6C7E-4319-85A0-31CF088E02DE}"/>
              </a:ext>
            </a:extLst>
          </p:cNvPr>
          <p:cNvSpPr>
            <a:spLocks noGrp="1"/>
          </p:cNvSpPr>
          <p:nvPr>
            <p:ph type="title"/>
          </p:nvPr>
        </p:nvSpPr>
        <p:spPr/>
        <p:txBody>
          <a:bodyPr/>
          <a:lstStyle/>
          <a:p>
            <a:r>
              <a:rPr lang="en-US" dirty="0"/>
              <a:t>Menhir Photonics </a:t>
            </a:r>
          </a:p>
        </p:txBody>
      </p:sp>
      <p:sp>
        <p:nvSpPr>
          <p:cNvPr id="13" name="Text Placeholder 12">
            <a:extLst>
              <a:ext uri="{FF2B5EF4-FFF2-40B4-BE49-F238E27FC236}">
                <a16:creationId xmlns:a16="http://schemas.microsoft.com/office/drawing/2014/main" id="{B182F467-5876-4146-B2F7-00F7CE2E9E67}"/>
              </a:ext>
            </a:extLst>
          </p:cNvPr>
          <p:cNvSpPr>
            <a:spLocks noGrp="1"/>
          </p:cNvSpPr>
          <p:nvPr>
            <p:ph type="body" sz="quarter" idx="10"/>
          </p:nvPr>
        </p:nvSpPr>
        <p:spPr>
          <a:xfrm>
            <a:off x="6388100" y="3060700"/>
            <a:ext cx="5514240" cy="1955437"/>
          </a:xfrm>
          <a:solidFill>
            <a:schemeClr val="bg1">
              <a:alpha val="60000"/>
            </a:schemeClr>
          </a:solidFill>
          <a:effectLst>
            <a:softEdge rad="38100"/>
          </a:effectLst>
        </p:spPr>
        <p:txBody>
          <a:bodyPr/>
          <a:lstStyle/>
          <a:p>
            <a:r>
              <a:rPr lang="en-GB" i="1" dirty="0">
                <a:solidFill>
                  <a:schemeClr val="tx1"/>
                </a:solidFill>
              </a:rPr>
              <a:t>Towards high performance space-grade frequency-combs</a:t>
            </a:r>
            <a:endParaRPr lang="en-CH" sz="3600" dirty="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p>
            <a:endParaRPr lang="en-US" i="1" dirty="0">
              <a:solidFill>
                <a:schemeClr val="tx1"/>
              </a:solidFill>
            </a:endParaRPr>
          </a:p>
        </p:txBody>
      </p:sp>
      <p:sp>
        <p:nvSpPr>
          <p:cNvPr id="14" name="Text Placeholder 13">
            <a:extLst>
              <a:ext uri="{FF2B5EF4-FFF2-40B4-BE49-F238E27FC236}">
                <a16:creationId xmlns:a16="http://schemas.microsoft.com/office/drawing/2014/main" id="{32D2C50E-A30F-49E9-9813-63F0808B17CC}"/>
              </a:ext>
            </a:extLst>
          </p:cNvPr>
          <p:cNvSpPr>
            <a:spLocks noGrp="1"/>
          </p:cNvSpPr>
          <p:nvPr>
            <p:ph type="body" sz="quarter" idx="11"/>
          </p:nvPr>
        </p:nvSpPr>
        <p:spPr>
          <a:xfrm>
            <a:off x="6007100" y="5268638"/>
            <a:ext cx="5895240" cy="1076373"/>
          </a:xfrm>
          <a:solidFill>
            <a:schemeClr val="bg1">
              <a:alpha val="60000"/>
            </a:schemeClr>
          </a:solidFill>
          <a:effectLst>
            <a:softEdge rad="38100"/>
          </a:effectLst>
        </p:spPr>
        <p:txBody>
          <a:bodyPr/>
          <a:lstStyle/>
          <a:p>
            <a:r>
              <a:rPr lang="en-GB" i="1" dirty="0">
                <a:solidFill>
                  <a:schemeClr val="tx1"/>
                </a:solidFill>
              </a:rPr>
              <a:t>ESA 4000138841/22NLGLCov</a:t>
            </a:r>
          </a:p>
          <a:p>
            <a:r>
              <a:rPr lang="en-US" dirty="0"/>
              <a:t>3/11/2023</a:t>
            </a:r>
          </a:p>
        </p:txBody>
      </p:sp>
      <p:pic>
        <p:nvPicPr>
          <p:cNvPr id="5" name="Video 4">
            <a:hlinkClick r:id="" action="ppaction://media"/>
            <a:extLst>
              <a:ext uri="{FF2B5EF4-FFF2-40B4-BE49-F238E27FC236}">
                <a16:creationId xmlns:a16="http://schemas.microsoft.com/office/drawing/2014/main" id="{8B13A19B-ACEA-AEB7-D333-7A988255D1E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4310530"/>
      </p:ext>
    </p:extLst>
  </p:cSld>
  <p:clrMapOvr>
    <a:masterClrMapping/>
  </p:clrMapOvr>
  <mc:AlternateContent xmlns:mc="http://schemas.openxmlformats.org/markup-compatibility/2006" xmlns:p14="http://schemas.microsoft.com/office/powerpoint/2010/main">
    <mc:Choice Requires="p14">
      <p:transition spd="slow" p14:dur="2000" advTm="14003"/>
    </mc:Choice>
    <mc:Fallback xmlns="">
      <p:transition spd="slow" advTm="14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817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68BAE-2DFC-76AA-F9D4-4275C945FB6B}"/>
              </a:ext>
            </a:extLst>
          </p:cNvPr>
          <p:cNvSpPr>
            <a:spLocks noGrp="1"/>
          </p:cNvSpPr>
          <p:nvPr>
            <p:ph type="title"/>
          </p:nvPr>
        </p:nvSpPr>
        <p:spPr/>
        <p:txBody>
          <a:bodyPr/>
          <a:lstStyle/>
          <a:p>
            <a:r>
              <a:rPr lang="en-GB" dirty="0"/>
              <a:t>Gannt chart</a:t>
            </a:r>
            <a:endParaRPr lang="LID4096" dirty="0"/>
          </a:p>
        </p:txBody>
      </p:sp>
      <p:graphicFrame>
        <p:nvGraphicFramePr>
          <p:cNvPr id="4" name="Chart 3">
            <a:extLst>
              <a:ext uri="{FF2B5EF4-FFF2-40B4-BE49-F238E27FC236}">
                <a16:creationId xmlns:a16="http://schemas.microsoft.com/office/drawing/2014/main" id="{83273588-A5A1-4D9D-B78C-30406444437C}"/>
              </a:ext>
            </a:extLst>
          </p:cNvPr>
          <p:cNvGraphicFramePr/>
          <p:nvPr>
            <p:extLst>
              <p:ext uri="{D42A27DB-BD31-4B8C-83A1-F6EECF244321}">
                <p14:modId xmlns:p14="http://schemas.microsoft.com/office/powerpoint/2010/main" val="957297004"/>
              </p:ext>
            </p:extLst>
          </p:nvPr>
        </p:nvGraphicFramePr>
        <p:xfrm>
          <a:off x="638693" y="1552226"/>
          <a:ext cx="5237765" cy="3166845"/>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a:extLst>
              <a:ext uri="{FF2B5EF4-FFF2-40B4-BE49-F238E27FC236}">
                <a16:creationId xmlns:a16="http://schemas.microsoft.com/office/drawing/2014/main" id="{0E0E8BB9-9B19-3264-FE94-78B6E7032E22}"/>
              </a:ext>
            </a:extLst>
          </p:cNvPr>
          <p:cNvPicPr>
            <a:picLocks noChangeAspect="1"/>
          </p:cNvPicPr>
          <p:nvPr/>
        </p:nvPicPr>
        <p:blipFill>
          <a:blip r:embed="rId5"/>
          <a:stretch>
            <a:fillRect/>
          </a:stretch>
        </p:blipFill>
        <p:spPr>
          <a:xfrm>
            <a:off x="6096000" y="1441797"/>
            <a:ext cx="5817552" cy="3641756"/>
          </a:xfrm>
          <a:prstGeom prst="rect">
            <a:avLst/>
          </a:prstGeom>
        </p:spPr>
      </p:pic>
      <p:pic>
        <p:nvPicPr>
          <p:cNvPr id="7" name="Video 6">
            <a:hlinkClick r:id="" action="ppaction://media"/>
            <a:extLst>
              <a:ext uri="{FF2B5EF4-FFF2-40B4-BE49-F238E27FC236}">
                <a16:creationId xmlns:a16="http://schemas.microsoft.com/office/drawing/2014/main" id="{936565DB-9D4D-011C-3016-407456DA369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45297357"/>
      </p:ext>
    </p:extLst>
  </p:cSld>
  <p:clrMapOvr>
    <a:masterClrMapping/>
  </p:clrMapOvr>
  <mc:AlternateContent xmlns:mc="http://schemas.openxmlformats.org/markup-compatibility/2006" xmlns:p14="http://schemas.microsoft.com/office/powerpoint/2010/main">
    <mc:Choice Requires="p14">
      <p:transition spd="slow" p14:dur="2000" advTm="25660"/>
    </mc:Choice>
    <mc:Fallback xmlns="">
      <p:transition spd="slow" advTm="25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0F2B-89CC-C791-CE63-AFEF7AF1A362}"/>
              </a:ext>
            </a:extLst>
          </p:cNvPr>
          <p:cNvSpPr>
            <a:spLocks noGrp="1"/>
          </p:cNvSpPr>
          <p:nvPr>
            <p:ph type="title"/>
          </p:nvPr>
        </p:nvSpPr>
        <p:spPr/>
        <p:txBody>
          <a:bodyPr/>
          <a:lstStyle/>
          <a:p>
            <a:r>
              <a:rPr lang="en-US"/>
              <a:t>Schematic </a:t>
            </a:r>
            <a:r>
              <a:rPr lang="en-US" dirty="0"/>
              <a:t>of </a:t>
            </a:r>
            <a:r>
              <a:rPr lang="en-US"/>
              <a:t>the </a:t>
            </a:r>
            <a:r>
              <a:rPr lang="lt-LT"/>
              <a:t>measurement</a:t>
            </a:r>
            <a:endParaRPr lang="en-US" dirty="0"/>
          </a:p>
        </p:txBody>
      </p:sp>
      <p:sp>
        <p:nvSpPr>
          <p:cNvPr id="3" name="Content Placeholder 2">
            <a:extLst>
              <a:ext uri="{FF2B5EF4-FFF2-40B4-BE49-F238E27FC236}">
                <a16:creationId xmlns:a16="http://schemas.microsoft.com/office/drawing/2014/main" id="{70BA8AD1-65D4-6B03-2204-29345BBDC935}"/>
              </a:ext>
            </a:extLst>
          </p:cNvPr>
          <p:cNvSpPr>
            <a:spLocks noGrp="1"/>
          </p:cNvSpPr>
          <p:nvPr>
            <p:ph idx="1"/>
          </p:nvPr>
        </p:nvSpPr>
        <p:spPr/>
        <p:txBody>
          <a:bodyPr/>
          <a:lstStyle/>
          <a:p>
            <a:pPr lvl="1" algn="just"/>
            <a:endParaRPr lang="en-US" dirty="0"/>
          </a:p>
          <a:p>
            <a:pPr lvl="2" algn="just"/>
            <a:endParaRPr lang="en-US" dirty="0"/>
          </a:p>
        </p:txBody>
      </p:sp>
      <p:graphicFrame>
        <p:nvGraphicFramePr>
          <p:cNvPr id="7" name="Table 6">
            <a:extLst>
              <a:ext uri="{FF2B5EF4-FFF2-40B4-BE49-F238E27FC236}">
                <a16:creationId xmlns:a16="http://schemas.microsoft.com/office/drawing/2014/main" id="{8F507F46-6B7F-8A80-5B53-9CE6B0FCC35F}"/>
              </a:ext>
            </a:extLst>
          </p:cNvPr>
          <p:cNvGraphicFramePr>
            <a:graphicFrameLocks noGrp="1"/>
          </p:cNvGraphicFramePr>
          <p:nvPr>
            <p:extLst>
              <p:ext uri="{D42A27DB-BD31-4B8C-83A1-F6EECF244321}">
                <p14:modId xmlns:p14="http://schemas.microsoft.com/office/powerpoint/2010/main" val="1114344057"/>
              </p:ext>
            </p:extLst>
          </p:nvPr>
        </p:nvGraphicFramePr>
        <p:xfrm>
          <a:off x="513600" y="1126743"/>
          <a:ext cx="11163600" cy="2095930"/>
        </p:xfrm>
        <a:graphic>
          <a:graphicData uri="http://schemas.openxmlformats.org/drawingml/2006/table">
            <a:tbl>
              <a:tblPr firstRow="1" firstCol="1" bandRow="1">
                <a:tableStyleId>{3B4B98B0-60AC-42C2-AFA5-B58CD77FA1E5}</a:tableStyleId>
              </a:tblPr>
              <a:tblGrid>
                <a:gridCol w="545800">
                  <a:extLst>
                    <a:ext uri="{9D8B030D-6E8A-4147-A177-3AD203B41FA5}">
                      <a16:colId xmlns:a16="http://schemas.microsoft.com/office/drawing/2014/main" val="1650976423"/>
                    </a:ext>
                  </a:extLst>
                </a:gridCol>
                <a:gridCol w="1757965">
                  <a:extLst>
                    <a:ext uri="{9D8B030D-6E8A-4147-A177-3AD203B41FA5}">
                      <a16:colId xmlns:a16="http://schemas.microsoft.com/office/drawing/2014/main" val="729862504"/>
                    </a:ext>
                  </a:extLst>
                </a:gridCol>
                <a:gridCol w="591175">
                  <a:extLst>
                    <a:ext uri="{9D8B030D-6E8A-4147-A177-3AD203B41FA5}">
                      <a16:colId xmlns:a16="http://schemas.microsoft.com/office/drawing/2014/main" val="3816076534"/>
                    </a:ext>
                  </a:extLst>
                </a:gridCol>
                <a:gridCol w="2756220">
                  <a:extLst>
                    <a:ext uri="{9D8B030D-6E8A-4147-A177-3AD203B41FA5}">
                      <a16:colId xmlns:a16="http://schemas.microsoft.com/office/drawing/2014/main" val="3733492324"/>
                    </a:ext>
                  </a:extLst>
                </a:gridCol>
                <a:gridCol w="2756220">
                  <a:extLst>
                    <a:ext uri="{9D8B030D-6E8A-4147-A177-3AD203B41FA5}">
                      <a16:colId xmlns:a16="http://schemas.microsoft.com/office/drawing/2014/main" val="3675948890"/>
                    </a:ext>
                  </a:extLst>
                </a:gridCol>
                <a:gridCol w="2756220">
                  <a:extLst>
                    <a:ext uri="{9D8B030D-6E8A-4147-A177-3AD203B41FA5}">
                      <a16:colId xmlns:a16="http://schemas.microsoft.com/office/drawing/2014/main" val="1513113278"/>
                    </a:ext>
                  </a:extLst>
                </a:gridCol>
              </a:tblGrid>
              <a:tr h="237271">
                <a:tc>
                  <a:txBody>
                    <a:bodyPr/>
                    <a:lstStyle/>
                    <a:p>
                      <a:pPr algn="just"/>
                      <a:r>
                        <a:rPr lang="en-GB" sz="1500">
                          <a:effectLst/>
                        </a:rPr>
                        <a:t>No</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1500">
                          <a:effectLst/>
                        </a:rPr>
                        <a:t>Description</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1500">
                          <a:effectLst/>
                        </a:rPr>
                        <a:t>Qnt</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1500">
                          <a:effectLst/>
                        </a:rPr>
                        <a:t>Item number</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1500">
                          <a:effectLst/>
                        </a:rPr>
                        <a:t>SN</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1500">
                          <a:effectLst/>
                        </a:rPr>
                        <a:t>SMF length, m</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66140651"/>
                  </a:ext>
                </a:extLst>
              </a:tr>
              <a:tr h="237271">
                <a:tc>
                  <a:txBody>
                    <a:bodyPr/>
                    <a:lstStyle/>
                    <a:p>
                      <a:pPr algn="l"/>
                      <a:r>
                        <a:rPr lang="en-GB" sz="1500">
                          <a:effectLst/>
                        </a:rPr>
                        <a:t>1</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Femtosecond laser</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2</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MENHIR-1550</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dirty="0">
                          <a:effectLst/>
                        </a:rPr>
                        <a:t>CU1 = SN4411001</a:t>
                      </a:r>
                    </a:p>
                    <a:p>
                      <a:pPr algn="l"/>
                      <a:r>
                        <a:rPr lang="en-GB" sz="1500" dirty="0">
                          <a:effectLst/>
                        </a:rPr>
                        <a:t>CU2 = SN4411002</a:t>
                      </a:r>
                      <a:endParaRPr lang="en-CH" sz="1500" dirty="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0.80</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87139319"/>
                  </a:ext>
                </a:extLst>
              </a:tr>
              <a:tr h="237271">
                <a:tc>
                  <a:txBody>
                    <a:bodyPr/>
                    <a:lstStyle/>
                    <a:p>
                      <a:pPr algn="l"/>
                      <a:r>
                        <a:rPr lang="en-GB" sz="1500" b="1" kern="1200">
                          <a:solidFill>
                            <a:schemeClr val="tx1"/>
                          </a:solidFill>
                          <a:effectLst/>
                          <a:latin typeface="+mn-lt"/>
                          <a:ea typeface="+mn-ea"/>
                          <a:cs typeface="+mn-cs"/>
                        </a:rPr>
                        <a:t>2</a:t>
                      </a:r>
                      <a:endParaRPr lang="en-CH" sz="1500" b="1" kern="1200">
                        <a:solidFill>
                          <a:schemeClr val="tx1"/>
                        </a:solidFill>
                        <a:effectLst/>
                        <a:latin typeface="+mn-lt"/>
                        <a:ea typeface="+mn-ea"/>
                        <a:cs typeface="+mn-cs"/>
                      </a:endParaRPr>
                    </a:p>
                  </a:txBody>
                  <a:tcPr marL="68580" marR="68580" marT="0" marB="0"/>
                </a:tc>
                <a:tc>
                  <a:txBody>
                    <a:bodyPr/>
                    <a:lstStyle/>
                    <a:p>
                      <a:pPr algn="l"/>
                      <a:r>
                        <a:rPr lang="en-GB" sz="1500">
                          <a:effectLst/>
                        </a:rPr>
                        <a:t>1/99 fiber splitter</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1</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 </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 </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0.35</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58398950"/>
                  </a:ext>
                </a:extLst>
              </a:tr>
              <a:tr h="469717">
                <a:tc>
                  <a:txBody>
                    <a:bodyPr/>
                    <a:lstStyle/>
                    <a:p>
                      <a:pPr algn="l"/>
                      <a:r>
                        <a:rPr lang="en-GB" sz="1500" b="1" kern="1200">
                          <a:solidFill>
                            <a:schemeClr val="tx1"/>
                          </a:solidFill>
                          <a:effectLst/>
                          <a:latin typeface="+mn-lt"/>
                          <a:ea typeface="+mn-ea"/>
                          <a:cs typeface="+mn-cs"/>
                        </a:rPr>
                        <a:t>3</a:t>
                      </a:r>
                      <a:endParaRPr lang="en-CH" sz="1500" b="1" kern="1200">
                        <a:solidFill>
                          <a:schemeClr val="tx1"/>
                        </a:solidFill>
                        <a:effectLst/>
                        <a:latin typeface="+mn-lt"/>
                        <a:ea typeface="+mn-ea"/>
                        <a:cs typeface="+mn-cs"/>
                      </a:endParaRPr>
                    </a:p>
                  </a:txBody>
                  <a:tcPr marL="68580" marR="68580" marT="0" marB="0"/>
                </a:tc>
                <a:tc>
                  <a:txBody>
                    <a:bodyPr/>
                    <a:lstStyle/>
                    <a:p>
                      <a:pPr algn="l"/>
                      <a:r>
                        <a:rPr lang="en-GB" sz="1500">
                          <a:effectLst/>
                        </a:rPr>
                        <a:t>Comb Offset Stabilization Module</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1</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COSMO for 250 MHz f_rep</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COSMO-2022-12-05-001</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0.50</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98513784"/>
                  </a:ext>
                </a:extLst>
              </a:tr>
              <a:tr h="237271">
                <a:tc>
                  <a:txBody>
                    <a:bodyPr/>
                    <a:lstStyle/>
                    <a:p>
                      <a:pPr algn="l"/>
                      <a:r>
                        <a:rPr lang="en-GB" sz="1500" b="1" kern="1200">
                          <a:solidFill>
                            <a:schemeClr val="tx1"/>
                          </a:solidFill>
                          <a:effectLst/>
                          <a:latin typeface="+mn-lt"/>
                          <a:ea typeface="+mn-ea"/>
                          <a:cs typeface="+mn-cs"/>
                        </a:rPr>
                        <a:t>4</a:t>
                      </a:r>
                      <a:endParaRPr lang="en-CH" sz="1500" b="1" kern="1200">
                        <a:solidFill>
                          <a:schemeClr val="tx1"/>
                        </a:solidFill>
                        <a:effectLst/>
                        <a:latin typeface="+mn-lt"/>
                        <a:ea typeface="+mn-ea"/>
                        <a:cs typeface="+mn-cs"/>
                      </a:endParaRPr>
                    </a:p>
                  </a:txBody>
                  <a:tcPr marL="68580" marR="68580" marT="0" marB="0"/>
                </a:tc>
                <a:tc>
                  <a:txBody>
                    <a:bodyPr/>
                    <a:lstStyle/>
                    <a:p>
                      <a:pPr algn="l"/>
                      <a:r>
                        <a:rPr lang="en-GB" sz="1500">
                          <a:effectLst/>
                        </a:rPr>
                        <a:t>Power supply</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1</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GPS-3030DD</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 </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56639187"/>
                  </a:ext>
                </a:extLst>
              </a:tr>
              <a:tr h="237271">
                <a:tc>
                  <a:txBody>
                    <a:bodyPr/>
                    <a:lstStyle/>
                    <a:p>
                      <a:pPr algn="l"/>
                      <a:r>
                        <a:rPr lang="en-GB" sz="1500" b="1" kern="1200">
                          <a:solidFill>
                            <a:schemeClr val="tx1"/>
                          </a:solidFill>
                          <a:effectLst/>
                          <a:latin typeface="+mn-lt"/>
                          <a:ea typeface="+mn-ea"/>
                          <a:cs typeface="+mn-cs"/>
                        </a:rPr>
                        <a:t>5</a:t>
                      </a:r>
                      <a:endParaRPr lang="en-CH" sz="1500" b="1" kern="1200">
                        <a:solidFill>
                          <a:schemeClr val="tx1"/>
                        </a:solidFill>
                        <a:effectLst/>
                        <a:latin typeface="+mn-lt"/>
                        <a:ea typeface="+mn-ea"/>
                        <a:cs typeface="+mn-cs"/>
                      </a:endParaRPr>
                    </a:p>
                  </a:txBody>
                  <a:tcPr marL="68580" marR="68580" marT="0" marB="0"/>
                </a:tc>
                <a:tc>
                  <a:txBody>
                    <a:bodyPr/>
                    <a:lstStyle/>
                    <a:p>
                      <a:pPr algn="l"/>
                      <a:r>
                        <a:rPr lang="en-GB" sz="1500">
                          <a:effectLst/>
                        </a:rPr>
                        <a:t>RF spectrum analyser</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1</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DSA832E Spectrum analyser</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a:effectLst/>
                        </a:rPr>
                        <a:t> </a:t>
                      </a:r>
                      <a:endParaRPr lang="en-CH" sz="150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GB" sz="1500" dirty="0">
                          <a:effectLst/>
                        </a:rPr>
                        <a:t>-</a:t>
                      </a:r>
                      <a:endParaRPr lang="en-CH" sz="1500" dirty="0">
                        <a:solidFill>
                          <a:srgbClr val="000000"/>
                        </a:solidFill>
                        <a:effectLst/>
                        <a:latin typeface="Open Sans Light" panose="020B03060305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28527899"/>
                  </a:ext>
                </a:extLst>
              </a:tr>
            </a:tbl>
          </a:graphicData>
        </a:graphic>
      </p:graphicFrame>
      <p:pic>
        <p:nvPicPr>
          <p:cNvPr id="15" name="Picture 14">
            <a:extLst>
              <a:ext uri="{FF2B5EF4-FFF2-40B4-BE49-F238E27FC236}">
                <a16:creationId xmlns:a16="http://schemas.microsoft.com/office/drawing/2014/main" id="{05A1CA71-4B09-9A1A-1773-122CC6326F62}"/>
              </a:ext>
            </a:extLst>
          </p:cNvPr>
          <p:cNvPicPr>
            <a:picLocks noChangeAspect="1"/>
          </p:cNvPicPr>
          <p:nvPr/>
        </p:nvPicPr>
        <p:blipFill>
          <a:blip r:embed="rId5"/>
          <a:stretch>
            <a:fillRect/>
          </a:stretch>
        </p:blipFill>
        <p:spPr>
          <a:xfrm>
            <a:off x="1351893" y="3096287"/>
            <a:ext cx="9487014" cy="3196884"/>
          </a:xfrm>
          <a:prstGeom prst="rect">
            <a:avLst/>
          </a:prstGeom>
        </p:spPr>
      </p:pic>
      <p:pic>
        <p:nvPicPr>
          <p:cNvPr id="5" name="Video 4">
            <a:hlinkClick r:id="" action="ppaction://media"/>
            <a:extLst>
              <a:ext uri="{FF2B5EF4-FFF2-40B4-BE49-F238E27FC236}">
                <a16:creationId xmlns:a16="http://schemas.microsoft.com/office/drawing/2014/main" id="{199532C4-BCA0-43FC-0A73-E98A7400022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2152885"/>
      </p:ext>
    </p:extLst>
  </p:cSld>
  <p:clrMapOvr>
    <a:masterClrMapping/>
  </p:clrMapOvr>
  <mc:AlternateContent xmlns:mc="http://schemas.openxmlformats.org/markup-compatibility/2006" xmlns:p14="http://schemas.microsoft.com/office/powerpoint/2010/main">
    <mc:Choice Requires="p14">
      <p:transition spd="slow" p14:dur="2000" advTm="24225"/>
    </mc:Choice>
    <mc:Fallback xmlns="">
      <p:transition spd="slow" advTm="24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B78F-15FF-EB1C-9BDF-8F8AD2D70A6E}"/>
              </a:ext>
            </a:extLst>
          </p:cNvPr>
          <p:cNvSpPr>
            <a:spLocks noGrp="1"/>
          </p:cNvSpPr>
          <p:nvPr>
            <p:ph type="title"/>
          </p:nvPr>
        </p:nvSpPr>
        <p:spPr/>
        <p:txBody>
          <a:bodyPr/>
          <a:lstStyle/>
          <a:p>
            <a:r>
              <a:rPr lang="en-GB" dirty="0"/>
              <a:t>Experimental setup</a:t>
            </a:r>
            <a:endParaRPr lang="LID4096" dirty="0"/>
          </a:p>
        </p:txBody>
      </p:sp>
      <p:pic>
        <p:nvPicPr>
          <p:cNvPr id="4" name="Picture 3" descr="A close-up of a machine&#10;&#10;Description automatically generated">
            <a:extLst>
              <a:ext uri="{FF2B5EF4-FFF2-40B4-BE49-F238E27FC236}">
                <a16:creationId xmlns:a16="http://schemas.microsoft.com/office/drawing/2014/main" id="{4FBED2E2-9C59-3CB3-0188-1099DEEBFE7B}"/>
              </a:ext>
            </a:extLst>
          </p:cNvPr>
          <p:cNvPicPr>
            <a:picLocks noChangeAspect="1"/>
          </p:cNvPicPr>
          <p:nvPr/>
        </p:nvPicPr>
        <p:blipFill>
          <a:blip r:embed="rId4"/>
          <a:stretch>
            <a:fillRect/>
          </a:stretch>
        </p:blipFill>
        <p:spPr>
          <a:xfrm>
            <a:off x="2174240" y="1298285"/>
            <a:ext cx="4152808" cy="2735580"/>
          </a:xfrm>
          <a:prstGeom prst="rect">
            <a:avLst/>
          </a:prstGeom>
        </p:spPr>
      </p:pic>
      <p:pic>
        <p:nvPicPr>
          <p:cNvPr id="5" name="Picture 4" descr="A table with electronics and wires&#10;&#10;Description automatically generated with medium confidence">
            <a:extLst>
              <a:ext uri="{FF2B5EF4-FFF2-40B4-BE49-F238E27FC236}">
                <a16:creationId xmlns:a16="http://schemas.microsoft.com/office/drawing/2014/main" id="{3A0DC268-B85E-0B86-73C8-6409C5469BE5}"/>
              </a:ext>
            </a:extLst>
          </p:cNvPr>
          <p:cNvPicPr>
            <a:picLocks noChangeAspect="1"/>
          </p:cNvPicPr>
          <p:nvPr/>
        </p:nvPicPr>
        <p:blipFill>
          <a:blip r:embed="rId5"/>
          <a:stretch>
            <a:fillRect/>
          </a:stretch>
        </p:blipFill>
        <p:spPr>
          <a:xfrm>
            <a:off x="6327048" y="1298285"/>
            <a:ext cx="3655152" cy="2749825"/>
          </a:xfrm>
          <a:prstGeom prst="rect">
            <a:avLst/>
          </a:prstGeom>
        </p:spPr>
      </p:pic>
      <p:pic>
        <p:nvPicPr>
          <p:cNvPr id="6" name="Picture 5" descr="A measuring device on a table&#10;&#10;Description automatically generated">
            <a:extLst>
              <a:ext uri="{FF2B5EF4-FFF2-40B4-BE49-F238E27FC236}">
                <a16:creationId xmlns:a16="http://schemas.microsoft.com/office/drawing/2014/main" id="{64D26DC5-FA20-57B5-67F5-B25A78400DBD}"/>
              </a:ext>
            </a:extLst>
          </p:cNvPr>
          <p:cNvPicPr>
            <a:picLocks noChangeAspect="1"/>
          </p:cNvPicPr>
          <p:nvPr/>
        </p:nvPicPr>
        <p:blipFill>
          <a:blip r:embed="rId6"/>
          <a:stretch>
            <a:fillRect/>
          </a:stretch>
        </p:blipFill>
        <p:spPr>
          <a:xfrm>
            <a:off x="4116822" y="4048110"/>
            <a:ext cx="3958355" cy="2142800"/>
          </a:xfrm>
          <a:prstGeom prst="rect">
            <a:avLst/>
          </a:prstGeom>
        </p:spPr>
      </p:pic>
      <p:pic>
        <p:nvPicPr>
          <p:cNvPr id="7" name="Video 6">
            <a:hlinkClick r:id="" action="ppaction://media"/>
            <a:extLst>
              <a:ext uri="{FF2B5EF4-FFF2-40B4-BE49-F238E27FC236}">
                <a16:creationId xmlns:a16="http://schemas.microsoft.com/office/drawing/2014/main" id="{A1A54C46-CD6A-CA53-56A0-40936A445D9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29725836"/>
      </p:ext>
    </p:extLst>
  </p:cSld>
  <p:clrMapOvr>
    <a:masterClrMapping/>
  </p:clrMapOvr>
  <mc:AlternateContent xmlns:mc="http://schemas.openxmlformats.org/markup-compatibility/2006" xmlns:p14="http://schemas.microsoft.com/office/powerpoint/2010/main">
    <mc:Choice Requires="p14">
      <p:transition spd="slow" p14:dur="2000" advTm="4582"/>
    </mc:Choice>
    <mc:Fallback xmlns="">
      <p:transition spd="slow" advTm="4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E1D1-B3FF-C9A8-2E3E-BB114C26BF8A}"/>
              </a:ext>
            </a:extLst>
          </p:cNvPr>
          <p:cNvSpPr>
            <a:spLocks noGrp="1"/>
          </p:cNvSpPr>
          <p:nvPr>
            <p:ph type="title"/>
          </p:nvPr>
        </p:nvSpPr>
        <p:spPr>
          <a:xfrm>
            <a:off x="2523600" y="244800"/>
            <a:ext cx="9592200" cy="788400"/>
          </a:xfrm>
        </p:spPr>
        <p:txBody>
          <a:bodyPr/>
          <a:lstStyle/>
          <a:p>
            <a:r>
              <a:rPr lang="en-GB" dirty="0"/>
              <a:t>RF beat note and all other mixed tones in RF domain</a:t>
            </a:r>
            <a:endParaRPr lang="LID4096" dirty="0"/>
          </a:p>
        </p:txBody>
      </p:sp>
      <p:pic>
        <p:nvPicPr>
          <p:cNvPr id="4" name="Picture 3" descr="A screen shot of a graph&#10;&#10;Description automatically generated">
            <a:extLst>
              <a:ext uri="{FF2B5EF4-FFF2-40B4-BE49-F238E27FC236}">
                <a16:creationId xmlns:a16="http://schemas.microsoft.com/office/drawing/2014/main" id="{CC0ADC07-77FF-B6F2-D508-381AA8D7D82C}"/>
              </a:ext>
            </a:extLst>
          </p:cNvPr>
          <p:cNvPicPr>
            <a:picLocks noChangeAspect="1"/>
          </p:cNvPicPr>
          <p:nvPr/>
        </p:nvPicPr>
        <p:blipFill>
          <a:blip r:embed="rId4"/>
          <a:stretch>
            <a:fillRect/>
          </a:stretch>
        </p:blipFill>
        <p:spPr>
          <a:xfrm>
            <a:off x="656675" y="2103680"/>
            <a:ext cx="4712249" cy="2650640"/>
          </a:xfrm>
          <a:prstGeom prst="rect">
            <a:avLst/>
          </a:prstGeom>
        </p:spPr>
      </p:pic>
      <p:pic>
        <p:nvPicPr>
          <p:cNvPr id="5" name="Picture 4" descr="A screen shot of a graph&#10;&#10;Description automatically generated">
            <a:extLst>
              <a:ext uri="{FF2B5EF4-FFF2-40B4-BE49-F238E27FC236}">
                <a16:creationId xmlns:a16="http://schemas.microsoft.com/office/drawing/2014/main" id="{3311B2BE-F41D-9127-17BB-B1DDF05DC0A1}"/>
              </a:ext>
            </a:extLst>
          </p:cNvPr>
          <p:cNvPicPr>
            <a:picLocks noChangeAspect="1"/>
          </p:cNvPicPr>
          <p:nvPr/>
        </p:nvPicPr>
        <p:blipFill>
          <a:blip r:embed="rId5"/>
          <a:stretch>
            <a:fillRect/>
          </a:stretch>
        </p:blipFill>
        <p:spPr>
          <a:xfrm>
            <a:off x="6429374" y="2031365"/>
            <a:ext cx="4854575" cy="2650640"/>
          </a:xfrm>
          <a:prstGeom prst="rect">
            <a:avLst/>
          </a:prstGeom>
        </p:spPr>
      </p:pic>
      <p:pic>
        <p:nvPicPr>
          <p:cNvPr id="6" name="Video 5">
            <a:hlinkClick r:id="" action="ppaction://media"/>
            <a:extLst>
              <a:ext uri="{FF2B5EF4-FFF2-40B4-BE49-F238E27FC236}">
                <a16:creationId xmlns:a16="http://schemas.microsoft.com/office/drawing/2014/main" id="{8759FF42-7BEE-D17A-F698-15DCCB50C80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2898731"/>
      </p:ext>
    </p:extLst>
  </p:cSld>
  <p:clrMapOvr>
    <a:masterClrMapping/>
  </p:clrMapOvr>
  <mc:AlternateContent xmlns:mc="http://schemas.openxmlformats.org/markup-compatibility/2006" xmlns:p14="http://schemas.microsoft.com/office/powerpoint/2010/main">
    <mc:Choice Requires="p14">
      <p:transition spd="slow" p14:dur="2000" advTm="8558"/>
    </mc:Choice>
    <mc:Fallback xmlns="">
      <p:transition spd="slow" advTm="8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A3B98-5D82-06E0-11B3-EE10596A61F5}"/>
              </a:ext>
            </a:extLst>
          </p:cNvPr>
          <p:cNvSpPr>
            <a:spLocks noGrp="1"/>
          </p:cNvSpPr>
          <p:nvPr>
            <p:ph type="title"/>
          </p:nvPr>
        </p:nvSpPr>
        <p:spPr/>
        <p:txBody>
          <a:bodyPr/>
          <a:lstStyle/>
          <a:p>
            <a:r>
              <a:rPr lang="en-GB" dirty="0" err="1"/>
              <a:t>f</a:t>
            </a:r>
            <a:r>
              <a:rPr lang="en-GB" baseline="-25000" dirty="0" err="1"/>
              <a:t>CEO</a:t>
            </a:r>
            <a:r>
              <a:rPr lang="en-GB" dirty="0"/>
              <a:t> measurements</a:t>
            </a:r>
            <a:endParaRPr lang="LID4096" dirty="0"/>
          </a:p>
        </p:txBody>
      </p:sp>
      <p:graphicFrame>
        <p:nvGraphicFramePr>
          <p:cNvPr id="4" name="Chart 3">
            <a:extLst>
              <a:ext uri="{FF2B5EF4-FFF2-40B4-BE49-F238E27FC236}">
                <a16:creationId xmlns:a16="http://schemas.microsoft.com/office/drawing/2014/main" id="{6206E65D-7D44-4B00-831C-8CB0D018F420}"/>
              </a:ext>
            </a:extLst>
          </p:cNvPr>
          <p:cNvGraphicFramePr/>
          <p:nvPr>
            <p:extLst>
              <p:ext uri="{D42A27DB-BD31-4B8C-83A1-F6EECF244321}">
                <p14:modId xmlns:p14="http://schemas.microsoft.com/office/powerpoint/2010/main" val="3769798952"/>
              </p:ext>
            </p:extLst>
          </p:nvPr>
        </p:nvGraphicFramePr>
        <p:xfrm>
          <a:off x="415249" y="2347955"/>
          <a:ext cx="4083636" cy="25186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D0CFF585-29F5-49DB-9823-D042BAF1ED9F}"/>
              </a:ext>
            </a:extLst>
          </p:cNvPr>
          <p:cNvGraphicFramePr/>
          <p:nvPr>
            <p:extLst>
              <p:ext uri="{D42A27DB-BD31-4B8C-83A1-F6EECF244321}">
                <p14:modId xmlns:p14="http://schemas.microsoft.com/office/powerpoint/2010/main" val="3781495334"/>
              </p:ext>
            </p:extLst>
          </p:nvPr>
        </p:nvGraphicFramePr>
        <p:xfrm>
          <a:off x="4105185" y="2347955"/>
          <a:ext cx="4203700" cy="25186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26C2A2D0-BFA5-2725-89EF-A2FE2808CC69}"/>
              </a:ext>
            </a:extLst>
          </p:cNvPr>
          <p:cNvGraphicFramePr/>
          <p:nvPr>
            <p:extLst>
              <p:ext uri="{D42A27DB-BD31-4B8C-83A1-F6EECF244321}">
                <p14:modId xmlns:p14="http://schemas.microsoft.com/office/powerpoint/2010/main" val="2090808008"/>
              </p:ext>
            </p:extLst>
          </p:nvPr>
        </p:nvGraphicFramePr>
        <p:xfrm>
          <a:off x="7762787" y="2347955"/>
          <a:ext cx="4083634" cy="2569485"/>
        </p:xfrm>
        <a:graphic>
          <a:graphicData uri="http://schemas.openxmlformats.org/drawingml/2006/chart">
            <c:chart xmlns:c="http://schemas.openxmlformats.org/drawingml/2006/chart" xmlns:r="http://schemas.openxmlformats.org/officeDocument/2006/relationships" r:id="rId6"/>
          </a:graphicData>
        </a:graphic>
      </p:graphicFrame>
      <p:pic>
        <p:nvPicPr>
          <p:cNvPr id="7" name="Video 6">
            <a:hlinkClick r:id="" action="ppaction://media"/>
            <a:extLst>
              <a:ext uri="{FF2B5EF4-FFF2-40B4-BE49-F238E27FC236}">
                <a16:creationId xmlns:a16="http://schemas.microsoft.com/office/drawing/2014/main" id="{7FC336D1-7CC9-3309-B2AD-583137DC7AF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88775867"/>
      </p:ext>
    </p:extLst>
  </p:cSld>
  <p:clrMapOvr>
    <a:masterClrMapping/>
  </p:clrMapOvr>
  <mc:AlternateContent xmlns:mc="http://schemas.openxmlformats.org/markup-compatibility/2006" xmlns:p14="http://schemas.microsoft.com/office/powerpoint/2010/main">
    <mc:Choice Requires="p14">
      <p:transition spd="slow" p14:dur="2000" advTm="21003"/>
    </mc:Choice>
    <mc:Fallback xmlns="">
      <p:transition spd="slow" advTm="21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F86DC-E7F5-B75C-2FC5-561FAFCB30F6}"/>
              </a:ext>
            </a:extLst>
          </p:cNvPr>
          <p:cNvSpPr>
            <a:spLocks noGrp="1"/>
          </p:cNvSpPr>
          <p:nvPr>
            <p:ph type="title"/>
          </p:nvPr>
        </p:nvSpPr>
        <p:spPr/>
        <p:txBody>
          <a:bodyPr/>
          <a:lstStyle/>
          <a:p>
            <a:r>
              <a:rPr lang="en-GB" dirty="0" err="1"/>
              <a:t>f</a:t>
            </a:r>
            <a:r>
              <a:rPr lang="en-GB" baseline="-25000" dirty="0" err="1"/>
              <a:t>CEO</a:t>
            </a:r>
            <a:r>
              <a:rPr lang="en-GB" dirty="0"/>
              <a:t> stability</a:t>
            </a:r>
            <a:endParaRPr lang="LID4096" dirty="0"/>
          </a:p>
        </p:txBody>
      </p:sp>
      <p:graphicFrame>
        <p:nvGraphicFramePr>
          <p:cNvPr id="4" name="Chart 3">
            <a:extLst>
              <a:ext uri="{FF2B5EF4-FFF2-40B4-BE49-F238E27FC236}">
                <a16:creationId xmlns:a16="http://schemas.microsoft.com/office/drawing/2014/main" id="{71EF6AB6-19F2-51DB-F537-D5033706CDAC}"/>
              </a:ext>
            </a:extLst>
          </p:cNvPr>
          <p:cNvGraphicFramePr/>
          <p:nvPr>
            <p:extLst>
              <p:ext uri="{D42A27DB-BD31-4B8C-83A1-F6EECF244321}">
                <p14:modId xmlns:p14="http://schemas.microsoft.com/office/powerpoint/2010/main" val="3508300279"/>
              </p:ext>
            </p:extLst>
          </p:nvPr>
        </p:nvGraphicFramePr>
        <p:xfrm>
          <a:off x="1269472" y="1875991"/>
          <a:ext cx="5752465" cy="343852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9F760493-D11C-A170-791C-B914CCDDF803}"/>
              </a:ext>
            </a:extLst>
          </p:cNvPr>
          <p:cNvSpPr txBox="1"/>
          <p:nvPr/>
        </p:nvSpPr>
        <p:spPr>
          <a:xfrm>
            <a:off x="7239600" y="2849804"/>
            <a:ext cx="4887517" cy="923330"/>
          </a:xfrm>
          <a:prstGeom prst="rect">
            <a:avLst/>
          </a:prstGeom>
          <a:noFill/>
        </p:spPr>
        <p:txBody>
          <a:bodyPr wrap="square">
            <a:spAutoFit/>
          </a:bodyPr>
          <a:lstStyle/>
          <a:p>
            <a:r>
              <a:rPr lang="en-US" dirty="0" err="1">
                <a:solidFill>
                  <a:srgbClr val="365F91"/>
                </a:solidFill>
                <a:latin typeface="Arial" panose="020B0604020202020204" pitchFamily="34" charset="0"/>
                <a:ea typeface="Times New Roman" panose="02020603050405020304" pitchFamily="18" charset="0"/>
              </a:rPr>
              <a:t>f</a:t>
            </a:r>
            <a:r>
              <a:rPr lang="en-US" baseline="-25000" dirty="0" err="1">
                <a:solidFill>
                  <a:srgbClr val="365F91"/>
                </a:solidFill>
                <a:latin typeface="Arial" panose="020B0604020202020204" pitchFamily="34" charset="0"/>
                <a:ea typeface="Times New Roman" panose="02020603050405020304" pitchFamily="18" charset="0"/>
              </a:rPr>
              <a:t>CEO</a:t>
            </a:r>
            <a:r>
              <a:rPr lang="en-US" dirty="0">
                <a:solidFill>
                  <a:srgbClr val="365F91"/>
                </a:solidFill>
                <a:latin typeface="Arial" panose="020B0604020202020204" pitchFamily="34" charset="0"/>
                <a:ea typeface="Times New Roman" panose="02020603050405020304" pitchFamily="18" charset="0"/>
              </a:rPr>
              <a:t> drift is d</a:t>
            </a:r>
            <a:r>
              <a:rPr lang="en-US" sz="1800" dirty="0">
                <a:solidFill>
                  <a:srgbClr val="365F91"/>
                </a:solidFill>
                <a:effectLst/>
                <a:latin typeface="Arial" panose="020B0604020202020204" pitchFamily="34" charset="0"/>
                <a:ea typeface="Times New Roman" panose="02020603050405020304" pitchFamily="18" charset="0"/>
              </a:rPr>
              <a:t>ue to temperature change:</a:t>
            </a:r>
            <a:endParaRPr lang="en-US" dirty="0">
              <a:solidFill>
                <a:srgbClr val="365F91"/>
              </a:solidFill>
              <a:latin typeface="Arial" panose="020B0604020202020204" pitchFamily="34" charset="0"/>
              <a:ea typeface="Times New Roman" panose="02020603050405020304" pitchFamily="18" charset="0"/>
            </a:endParaRPr>
          </a:p>
          <a:p>
            <a:r>
              <a:rPr lang="en-US" sz="1800" dirty="0">
                <a:solidFill>
                  <a:srgbClr val="365F91"/>
                </a:solidFill>
                <a:effectLst/>
                <a:latin typeface="Arial" panose="020B0604020202020204" pitchFamily="34" charset="0"/>
                <a:ea typeface="Times New Roman" panose="02020603050405020304" pitchFamily="18" charset="0"/>
              </a:rPr>
              <a:t>- beam pointing inside the cavity is changing</a:t>
            </a:r>
          </a:p>
          <a:p>
            <a:r>
              <a:rPr lang="en-US" dirty="0">
                <a:solidFill>
                  <a:srgbClr val="365F91"/>
                </a:solidFill>
                <a:latin typeface="Arial" panose="020B0604020202020204" pitchFamily="34" charset="0"/>
              </a:rPr>
              <a:t>- </a:t>
            </a:r>
            <a:r>
              <a:rPr lang="en-GB" dirty="0">
                <a:solidFill>
                  <a:srgbClr val="365F91"/>
                </a:solidFill>
                <a:latin typeface="Arial" panose="020B0604020202020204" pitchFamily="34" charset="0"/>
              </a:rPr>
              <a:t>refractive index change as well</a:t>
            </a:r>
            <a:endParaRPr lang="LID4096" dirty="0"/>
          </a:p>
        </p:txBody>
      </p:sp>
      <p:pic>
        <p:nvPicPr>
          <p:cNvPr id="5" name="Video 4">
            <a:hlinkClick r:id="" action="ppaction://media"/>
            <a:extLst>
              <a:ext uri="{FF2B5EF4-FFF2-40B4-BE49-F238E27FC236}">
                <a16:creationId xmlns:a16="http://schemas.microsoft.com/office/drawing/2014/main" id="{1399C627-B6F4-1D0C-D759-B3B467B89E5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1769921"/>
      </p:ext>
    </p:extLst>
  </p:cSld>
  <p:clrMapOvr>
    <a:masterClrMapping/>
  </p:clrMapOvr>
  <mc:AlternateContent xmlns:mc="http://schemas.openxmlformats.org/markup-compatibility/2006" xmlns:p14="http://schemas.microsoft.com/office/powerpoint/2010/main">
    <mc:Choice Requires="p14">
      <p:transition spd="slow" p14:dur="2000" advTm="8364"/>
    </mc:Choice>
    <mc:Fallback xmlns="">
      <p:transition spd="slow" advTm="8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D1CFD-40E0-7E4F-3CD6-F7B4E8858733}"/>
              </a:ext>
            </a:extLst>
          </p:cNvPr>
          <p:cNvSpPr>
            <a:spLocks noGrp="1"/>
          </p:cNvSpPr>
          <p:nvPr>
            <p:ph type="title"/>
          </p:nvPr>
        </p:nvSpPr>
        <p:spPr/>
        <p:txBody>
          <a:bodyPr/>
          <a:lstStyle/>
          <a:p>
            <a:r>
              <a:rPr lang="en-GB" dirty="0"/>
              <a:t>Phase noise measurements</a:t>
            </a:r>
            <a:endParaRPr lang="LID4096" dirty="0"/>
          </a:p>
        </p:txBody>
      </p:sp>
      <p:pic>
        <p:nvPicPr>
          <p:cNvPr id="4" name="Picture 3" descr="A graph showing a line&#10;&#10;Description automatically generated">
            <a:extLst>
              <a:ext uri="{FF2B5EF4-FFF2-40B4-BE49-F238E27FC236}">
                <a16:creationId xmlns:a16="http://schemas.microsoft.com/office/drawing/2014/main" id="{4D01F786-7E5E-0F82-A89E-1DB615D5550A}"/>
              </a:ext>
            </a:extLst>
          </p:cNvPr>
          <p:cNvPicPr>
            <a:picLocks noChangeAspect="1"/>
          </p:cNvPicPr>
          <p:nvPr/>
        </p:nvPicPr>
        <p:blipFill>
          <a:blip r:embed="rId4"/>
          <a:stretch>
            <a:fillRect/>
          </a:stretch>
        </p:blipFill>
        <p:spPr>
          <a:xfrm>
            <a:off x="1238794" y="1697672"/>
            <a:ext cx="5760720" cy="3462655"/>
          </a:xfrm>
          <a:prstGeom prst="rect">
            <a:avLst/>
          </a:prstGeom>
        </p:spPr>
      </p:pic>
      <p:sp>
        <p:nvSpPr>
          <p:cNvPr id="3" name="TextBox 2">
            <a:extLst>
              <a:ext uri="{FF2B5EF4-FFF2-40B4-BE49-F238E27FC236}">
                <a16:creationId xmlns:a16="http://schemas.microsoft.com/office/drawing/2014/main" id="{2C72B57C-CD09-6EB6-71C3-184807A6005F}"/>
              </a:ext>
            </a:extLst>
          </p:cNvPr>
          <p:cNvSpPr txBox="1"/>
          <p:nvPr/>
        </p:nvSpPr>
        <p:spPr>
          <a:xfrm>
            <a:off x="7239600" y="2849804"/>
            <a:ext cx="4887517" cy="1200329"/>
          </a:xfrm>
          <a:prstGeom prst="rect">
            <a:avLst/>
          </a:prstGeom>
          <a:noFill/>
        </p:spPr>
        <p:txBody>
          <a:bodyPr wrap="square">
            <a:spAutoFit/>
          </a:bodyPr>
          <a:lstStyle/>
          <a:p>
            <a:r>
              <a:rPr lang="en-US" dirty="0" err="1">
                <a:solidFill>
                  <a:srgbClr val="365F91"/>
                </a:solidFill>
                <a:latin typeface="Arial" panose="020B0604020202020204" pitchFamily="34" charset="0"/>
                <a:ea typeface="Times New Roman" panose="02020603050405020304" pitchFamily="18" charset="0"/>
              </a:rPr>
              <a:t>f</a:t>
            </a:r>
            <a:r>
              <a:rPr lang="en-US" baseline="-25000" dirty="0" err="1">
                <a:solidFill>
                  <a:srgbClr val="365F91"/>
                </a:solidFill>
                <a:latin typeface="Arial" panose="020B0604020202020204" pitchFamily="34" charset="0"/>
                <a:ea typeface="Times New Roman" panose="02020603050405020304" pitchFamily="18" charset="0"/>
              </a:rPr>
              <a:t>CEO</a:t>
            </a:r>
            <a:r>
              <a:rPr lang="en-US" dirty="0">
                <a:solidFill>
                  <a:srgbClr val="365F91"/>
                </a:solidFill>
                <a:latin typeface="Arial" panose="020B0604020202020204" pitchFamily="34" charset="0"/>
                <a:ea typeface="Times New Roman" panose="02020603050405020304" pitchFamily="18" charset="0"/>
              </a:rPr>
              <a:t> phase noise is very stable when changing the laser parameters.</a:t>
            </a:r>
          </a:p>
          <a:p>
            <a:r>
              <a:rPr lang="en-US" sz="1800" dirty="0">
                <a:solidFill>
                  <a:srgbClr val="365F91"/>
                </a:solidFill>
                <a:effectLst/>
                <a:latin typeface="Arial" panose="020B0604020202020204" pitchFamily="34" charset="0"/>
                <a:ea typeface="Times New Roman" panose="02020603050405020304" pitchFamily="18" charset="0"/>
              </a:rPr>
              <a:t>- such frequency noise can be easily locked with pump current modulation.</a:t>
            </a:r>
            <a:endParaRPr lang="LID4096" dirty="0"/>
          </a:p>
        </p:txBody>
      </p:sp>
      <p:pic>
        <p:nvPicPr>
          <p:cNvPr id="6" name="Video 5">
            <a:hlinkClick r:id="" action="ppaction://media"/>
            <a:extLst>
              <a:ext uri="{FF2B5EF4-FFF2-40B4-BE49-F238E27FC236}">
                <a16:creationId xmlns:a16="http://schemas.microsoft.com/office/drawing/2014/main" id="{961D0C38-4248-9F86-124C-63BE5CA1D25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25955907"/>
      </p:ext>
    </p:extLst>
  </p:cSld>
  <p:clrMapOvr>
    <a:masterClrMapping/>
  </p:clrMapOvr>
  <mc:AlternateContent xmlns:mc="http://schemas.openxmlformats.org/markup-compatibility/2006" xmlns:p14="http://schemas.microsoft.com/office/powerpoint/2010/main">
    <mc:Choice Requires="p14">
      <p:transition spd="slow" p14:dur="2000" advTm="11982"/>
    </mc:Choice>
    <mc:Fallback xmlns="">
      <p:transition spd="slow" advTm="11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CF73B-9346-47BE-D0B0-BF7A9E6CBA59}"/>
              </a:ext>
            </a:extLst>
          </p:cNvPr>
          <p:cNvSpPr>
            <a:spLocks noGrp="1"/>
          </p:cNvSpPr>
          <p:nvPr>
            <p:ph type="title"/>
          </p:nvPr>
        </p:nvSpPr>
        <p:spPr/>
        <p:txBody>
          <a:bodyPr/>
          <a:lstStyle/>
          <a:p>
            <a:r>
              <a:rPr lang="en-GB" dirty="0"/>
              <a:t>Project conclusions</a:t>
            </a:r>
            <a:endParaRPr lang="LID4096" dirty="0"/>
          </a:p>
        </p:txBody>
      </p:sp>
      <p:sp>
        <p:nvSpPr>
          <p:cNvPr id="3" name="Content Placeholder 2">
            <a:extLst>
              <a:ext uri="{FF2B5EF4-FFF2-40B4-BE49-F238E27FC236}">
                <a16:creationId xmlns:a16="http://schemas.microsoft.com/office/drawing/2014/main" id="{19009394-6858-8242-220D-CA169A83638F}"/>
              </a:ext>
            </a:extLst>
          </p:cNvPr>
          <p:cNvSpPr>
            <a:spLocks noGrp="1"/>
          </p:cNvSpPr>
          <p:nvPr>
            <p:ph idx="1"/>
          </p:nvPr>
        </p:nvSpPr>
        <p:spPr/>
        <p:txBody>
          <a:bodyPr/>
          <a:lstStyle/>
          <a:p>
            <a:pPr marL="0" indent="0">
              <a:buNone/>
            </a:pPr>
            <a:r>
              <a:rPr lang="en-GB" dirty="0"/>
              <a:t>In this project we have built a f-to2f stabilization setup, based on the low-noise 1 GHz MENHIR-1550 lasers. Main project achievement are:</a:t>
            </a:r>
          </a:p>
          <a:p>
            <a:pPr marL="0" indent="0">
              <a:buNone/>
            </a:pPr>
            <a:endParaRPr lang="en-GB" dirty="0"/>
          </a:p>
          <a:p>
            <a:r>
              <a:rPr lang="en-GB" dirty="0"/>
              <a:t>Understanding and defining the </a:t>
            </a:r>
            <a:r>
              <a:rPr lang="en-GB" dirty="0" err="1"/>
              <a:t>f</a:t>
            </a:r>
            <a:r>
              <a:rPr lang="en-GB" baseline="-25000" dirty="0" err="1"/>
              <a:t>CEO</a:t>
            </a:r>
            <a:r>
              <a:rPr lang="en-GB" dirty="0"/>
              <a:t> frequency dependency on voltage and pump current, allowing for precise control and stability.</a:t>
            </a:r>
          </a:p>
          <a:p>
            <a:r>
              <a:rPr lang="en-GB" dirty="0"/>
              <a:t>Long-term monitoring of </a:t>
            </a:r>
            <a:r>
              <a:rPr lang="en-GB" dirty="0" err="1"/>
              <a:t>f</a:t>
            </a:r>
            <a:r>
              <a:rPr lang="en-GB" baseline="-25000" dirty="0" err="1"/>
              <a:t>CEO</a:t>
            </a:r>
            <a:r>
              <a:rPr lang="en-GB" dirty="0"/>
              <a:t> frequency changes, with a primary source of variation attributed to temperature-induced refractive index and beam pointing adjustments within the cavity.</a:t>
            </a:r>
          </a:p>
          <a:p>
            <a:pPr marL="0" indent="0">
              <a:buNone/>
            </a:pPr>
            <a:endParaRPr lang="en-GB" dirty="0"/>
          </a:p>
          <a:p>
            <a:pPr marL="0" indent="0">
              <a:buNone/>
            </a:pPr>
            <a:r>
              <a:rPr lang="en-GB" b="1" dirty="0"/>
              <a:t>The results of the project will be used for improving the passive stability of MEN-1550 lasers throughout production, ensuring consistent </a:t>
            </a:r>
            <a:r>
              <a:rPr lang="en-GB" dirty="0" err="1"/>
              <a:t>f</a:t>
            </a:r>
            <a:r>
              <a:rPr lang="en-GB" baseline="-25000" dirty="0" err="1"/>
              <a:t>CEO</a:t>
            </a:r>
            <a:r>
              <a:rPr lang="en-GB" b="1" dirty="0"/>
              <a:t> positioning and system performance</a:t>
            </a:r>
            <a:r>
              <a:rPr lang="en-GB" dirty="0"/>
              <a:t>.</a:t>
            </a:r>
          </a:p>
          <a:p>
            <a:endParaRPr lang="LID4096" dirty="0"/>
          </a:p>
        </p:txBody>
      </p:sp>
      <p:pic>
        <p:nvPicPr>
          <p:cNvPr id="5" name="Video 4">
            <a:hlinkClick r:id="" action="ppaction://media"/>
            <a:extLst>
              <a:ext uri="{FF2B5EF4-FFF2-40B4-BE49-F238E27FC236}">
                <a16:creationId xmlns:a16="http://schemas.microsoft.com/office/drawing/2014/main" id="{7153FA4A-CA4B-C1DE-F57A-72E81E18F55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81965907"/>
      </p:ext>
    </p:extLst>
  </p:cSld>
  <p:clrMapOvr>
    <a:masterClrMapping/>
  </p:clrMapOvr>
  <mc:AlternateContent xmlns:mc="http://schemas.openxmlformats.org/markup-compatibility/2006" xmlns:p14="http://schemas.microsoft.com/office/powerpoint/2010/main">
    <mc:Choice Requires="p14">
      <p:transition spd="slow" p14:dur="2000" advTm="16995"/>
    </mc:Choice>
    <mc:Fallback xmlns="">
      <p:transition spd="slow" advTm="16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Menhir Photonics Whit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10118_MenhirPhotonics_company_presentation_SOURCE.pptx" id="{19D6A21F-4A92-4851-95A6-51A153F0D11D}" vid="{3F718BF9-3F7E-49B2-805C-7179005EA30A}"/>
    </a:ext>
  </a:extLst>
</a:theme>
</file>

<file path=ppt/theme/theme2.xml><?xml version="1.0" encoding="utf-8"?>
<a:theme xmlns:a="http://schemas.openxmlformats.org/drawingml/2006/main" name="Menhir Photonics Blu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10118_MenhirPhotonics_company_presentation_SOURCE.pptx" id="{19D6A21F-4A92-4851-95A6-51A153F0D11D}" vid="{33671A55-52A5-4C45-9621-70F53DE12113}"/>
    </a:ext>
  </a:extLst>
</a:theme>
</file>

<file path=ppt/theme/theme3.xml><?xml version="1.0" encoding="utf-8"?>
<a:theme xmlns:a="http://schemas.openxmlformats.org/drawingml/2006/main" name="Opening and Clos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chor="ctr">
        <a:noAutofit/>
      </a:bodyPr>
      <a:lstStyle>
        <a:defPPr algn="l">
          <a:defRPr baseline="0" dirty="0" smtClean="0">
            <a:ln w="1270">
              <a:solidFill>
                <a:srgbClr val="50A0E1"/>
              </a:solidFill>
            </a:ln>
            <a:solidFill>
              <a:srgbClr val="FFFFFF"/>
            </a:solidFill>
          </a:defRPr>
        </a:defPPr>
      </a:lstStyle>
    </a:txDef>
  </a:objectDefaults>
  <a:extraClrSchemeLst/>
  <a:extLst>
    <a:ext uri="{05A4C25C-085E-4340-85A3-A5531E510DB2}">
      <thm15:themeFamily xmlns:thm15="http://schemas.microsoft.com/office/thememl/2012/main" name="210118_MenhirPhotonics_company_presentation_SOURCE.pptx" id="{19D6A21F-4A92-4851-95A6-51A153F0D11D}" vid="{71F45EF4-D410-4049-80B5-136786C536D6}"/>
    </a:ext>
  </a:extLst>
</a:theme>
</file>

<file path=ppt/theme/theme4.xml><?xml version="1.0" encoding="utf-8"?>
<a:theme xmlns:a="http://schemas.openxmlformats.org/drawingml/2006/main" name="Original Master Layout (Save - do not us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10118_MenhirPhotonics_company_presentation_SOURCE.pptx" id="{19D6A21F-4A92-4851-95A6-51A153F0D11D}" vid="{BB100B8F-7149-4666-A18E-91BA23269595}"/>
    </a:ext>
  </a:extLst>
</a:theme>
</file>

<file path=ppt/theme/theme5.xml><?xml version="1.0" encoding="utf-8"?>
<a:theme xmlns:a="http://schemas.openxmlformats.org/drawingml/2006/main" name="1_Opening and Clos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chor="ctr">
        <a:noAutofit/>
      </a:bodyPr>
      <a:lstStyle>
        <a:defPPr algn="l">
          <a:defRPr baseline="0" dirty="0" smtClean="0">
            <a:ln w="1270">
              <a:solidFill>
                <a:srgbClr val="50A0E1"/>
              </a:solidFill>
            </a:ln>
            <a:solidFill>
              <a:srgbClr val="FFFFFF"/>
            </a:solidFill>
          </a:defRPr>
        </a:defPPr>
      </a:lstStyle>
    </a:txDef>
  </a:objectDefaults>
  <a:extraClrSchemeLst/>
  <a:extLst>
    <a:ext uri="{05A4C25C-085E-4340-85A3-A5531E510DB2}">
      <thm15:themeFamily xmlns:thm15="http://schemas.microsoft.com/office/thememl/2012/main" name="210118_MenhirPhotonics_company_presentation_SOURCE.pptx" id="{19D6A21F-4A92-4851-95A6-51A153F0D11D}" vid="{71F45EF4-D410-4049-80B5-136786C536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ertex42 - Timeline">
    <a:dk1>
      <a:sysClr val="windowText" lastClr="000000"/>
    </a:dk1>
    <a:lt1>
      <a:sysClr val="window" lastClr="FFFFFF"/>
    </a:lt1>
    <a:dk2>
      <a:srgbClr val="3A5D9C"/>
    </a:dk2>
    <a:lt2>
      <a:srgbClr val="EEECE2"/>
    </a:lt2>
    <a:accent1>
      <a:srgbClr val="3969AD"/>
    </a:accent1>
    <a:accent2>
      <a:srgbClr val="C04E4E"/>
    </a:accent2>
    <a:accent3>
      <a:srgbClr val="26AA26"/>
    </a:accent3>
    <a:accent4>
      <a:srgbClr val="846648"/>
    </a:accent4>
    <a:accent5>
      <a:srgbClr val="E68422"/>
    </a:accent5>
    <a:accent6>
      <a:srgbClr val="7860B4"/>
    </a:accent6>
    <a:hlink>
      <a:srgbClr val="4C92AE"/>
    </a:hlink>
    <a:folHlink>
      <a:srgbClr val="9696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210118_MenhirPhotonics_company_presentation_SOURCE_FE</Template>
  <TotalTime>0</TotalTime>
  <Words>288</Words>
  <Application>Microsoft Office PowerPoint</Application>
  <PresentationFormat>Widescreen</PresentationFormat>
  <Paragraphs>74</Paragraphs>
  <Slides>10</Slides>
  <Notes>3</Notes>
  <HiddenSlides>0</HiddenSlides>
  <MMClips>9</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10</vt:i4>
      </vt:variant>
    </vt:vector>
  </HeadingPairs>
  <TitlesOfParts>
    <vt:vector size="21" baseType="lpstr">
      <vt:lpstr>Arial</vt:lpstr>
      <vt:lpstr>Blender</vt:lpstr>
      <vt:lpstr>Blender Thin</vt:lpstr>
      <vt:lpstr>Calibri</vt:lpstr>
      <vt:lpstr>Calibri Light</vt:lpstr>
      <vt:lpstr>Open Sans Light</vt:lpstr>
      <vt:lpstr>Menhir Photonics White Theme</vt:lpstr>
      <vt:lpstr>Menhir Photonics Blue Theme</vt:lpstr>
      <vt:lpstr>Opening and Closing</vt:lpstr>
      <vt:lpstr>Original Master Layout (Save - do not use)</vt:lpstr>
      <vt:lpstr>1_Opening and Closing</vt:lpstr>
      <vt:lpstr>Menhir Photonics </vt:lpstr>
      <vt:lpstr>Gannt chart</vt:lpstr>
      <vt:lpstr>Schematic of the measurement</vt:lpstr>
      <vt:lpstr>Experimental setup</vt:lpstr>
      <vt:lpstr>RF beat note and all other mixed tones in RF domain</vt:lpstr>
      <vt:lpstr>fCEO measurements</vt:lpstr>
      <vt:lpstr>fCEO stability</vt:lpstr>
      <vt:lpstr>Phase noise measurements</vt:lpstr>
      <vt:lpstr>Project 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2021-02-12T09:54:36Z</dcterms:created>
  <dcterms:modified xsi:type="dcterms:W3CDTF">2023-11-08T10:38:17Z</dcterms:modified>
</cp:coreProperties>
</file>