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diagrams/data1.xml" ContentType="application/vnd.openxmlformats-officedocument.drawingml.diagramData+xml"/>
  <Override PartName="/ppt/presentation.xml" ContentType="application/vnd.openxmlformats-officedocument.presentationml.presentation.main+xml"/>
  <Override PartName="/ppt/slides/slide23.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8.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1.xml" ContentType="application/vnd.openxmlformats-officedocument.presentationml.slide+xml"/>
  <Override PartName="/ppt/slides/slide1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2.xml" ContentType="application/vnd.openxmlformats-officedocument.presentationml.slide+xml"/>
  <Override PartName="/ppt/slides/slide13.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4.xml" ContentType="application/vnd.openxmlformats-officedocument.presentationml.slideMaster+xml"/>
  <Override PartName="/ppt/notesSlides/notesSlide4.xml" ContentType="application/vnd.openxmlformats-officedocument.presentationml.notesSlide+xml"/>
  <Override PartName="/ppt/notesSlides/notesSlide2.xml" ContentType="application/vnd.openxmlformats-officedocument.presentationml.notesSlid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Layouts/slideLayout27.xml" ContentType="application/vnd.openxmlformats-officedocument.presentationml.slideLayout+xml"/>
  <Override PartName="/ppt/slideLayouts/slideLayout29.xml" ContentType="application/vnd.openxmlformats-officedocument.presentationml.slideLayout+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slideLayouts/slideLayout54.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49.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notesSlides/notesSlide1.xml" ContentType="application/vnd.openxmlformats-officedocument.presentationml.notesSlide+xml"/>
  <Override PartName="/ppt/slideLayouts/slideLayout61.xml" ContentType="application/vnd.openxmlformats-officedocument.presentationml.slideLayout+xml"/>
  <Override PartName="/ppt/slideLayouts/slideLayout60.xml" ContentType="application/vnd.openxmlformats-officedocument.presentationml.slideLayout+xml"/>
  <Override PartName="/ppt/slideLayouts/slideLayout48.xml" ContentType="application/vnd.openxmlformats-officedocument.presentationml.slideLayout+xml"/>
  <Override PartName="/ppt/slideLayouts/slideLayout4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39.xml" ContentType="application/vnd.openxmlformats-officedocument.presentationml.slideLayout+xml"/>
  <Override PartName="/ppt/slideLayouts/slideLayout46.xml" ContentType="application/vnd.openxmlformats-officedocument.presentationml.slideLayout+xml"/>
  <Override PartName="/ppt/slideLayouts/slideLayout45.xml" ContentType="application/vnd.openxmlformats-officedocument.presentationml.slideLayout+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40.xml" ContentType="application/vnd.openxmlformats-officedocument.presentationml.slideLayout+xml"/>
  <Override PartName="/ppt/slideLayouts/slideLayout38.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theme/theme6.xml" ContentType="application/vnd.openxmlformats-officedocument.theme+xml"/>
  <Override PartName="/ppt/theme/theme5.xml" ContentType="application/vnd.openxmlformats-officedocument.theme+xml"/>
  <Override PartName="/ppt/diagrams/drawing1.xml" ContentType="application/vnd.ms-office.drawingml.diagramDrawing+xml"/>
  <Override PartName="/ppt/diagrams/quickStyle1.xml" ContentType="application/vnd.openxmlformats-officedocument.drawingml.diagramStyle+xml"/>
  <Override PartName="/ppt/diagrams/colors1.xml" ContentType="application/vnd.openxmlformats-officedocument.drawingml.diagramColors+xml"/>
  <Override PartName="/ppt/diagrams/layout1.xml" ContentType="application/vnd.openxmlformats-officedocument.drawingml.diagramLayou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848" r:id="rId2"/>
    <p:sldMasterId id="2147483866" r:id="rId3"/>
    <p:sldMasterId id="2147483884" r:id="rId4"/>
  </p:sldMasterIdLst>
  <p:notesMasterIdLst>
    <p:notesMasterId r:id="rId31"/>
  </p:notesMasterIdLst>
  <p:handoutMasterIdLst>
    <p:handoutMasterId r:id="rId32"/>
  </p:handoutMasterIdLst>
  <p:sldIdLst>
    <p:sldId id="256" r:id="rId5"/>
    <p:sldId id="259" r:id="rId6"/>
    <p:sldId id="261" r:id="rId7"/>
    <p:sldId id="276" r:id="rId8"/>
    <p:sldId id="285" r:id="rId9"/>
    <p:sldId id="277" r:id="rId10"/>
    <p:sldId id="280" r:id="rId11"/>
    <p:sldId id="268" r:id="rId12"/>
    <p:sldId id="298" r:id="rId13"/>
    <p:sldId id="281" r:id="rId14"/>
    <p:sldId id="283" r:id="rId15"/>
    <p:sldId id="284" r:id="rId16"/>
    <p:sldId id="271" r:id="rId17"/>
    <p:sldId id="287" r:id="rId18"/>
    <p:sldId id="288" r:id="rId19"/>
    <p:sldId id="289" r:id="rId20"/>
    <p:sldId id="291" r:id="rId21"/>
    <p:sldId id="290" r:id="rId22"/>
    <p:sldId id="297" r:id="rId23"/>
    <p:sldId id="270" r:id="rId24"/>
    <p:sldId id="275" r:id="rId25"/>
    <p:sldId id="292" r:id="rId26"/>
    <p:sldId id="293" r:id="rId27"/>
    <p:sldId id="294" r:id="rId28"/>
    <p:sldId id="295" r:id="rId29"/>
    <p:sldId id="296" r:id="rId30"/>
  </p:sldIdLst>
  <p:sldSz cx="9144000" cy="5143500" type="screen16x9"/>
  <p:notesSz cx="6858000" cy="9144000"/>
  <p:defaultTex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DDBD96F8-5039-9340-9163-A06C61605A66}">
          <p14:sldIdLst>
            <p14:sldId id="256"/>
            <p14:sldId id="259"/>
          </p14:sldIdLst>
        </p14:section>
        <p14:section name="Section sans titre" id="{ADA346DD-6B59-5342-A6BA-D79AB670E0E9}">
          <p14:sldIdLst>
            <p14:sldId id="261"/>
            <p14:sldId id="276"/>
            <p14:sldId id="285"/>
            <p14:sldId id="277"/>
            <p14:sldId id="280"/>
            <p14:sldId id="268"/>
            <p14:sldId id="298"/>
            <p14:sldId id="281"/>
            <p14:sldId id="283"/>
            <p14:sldId id="284"/>
            <p14:sldId id="271"/>
            <p14:sldId id="287"/>
            <p14:sldId id="288"/>
            <p14:sldId id="289"/>
            <p14:sldId id="291"/>
            <p14:sldId id="290"/>
            <p14:sldId id="297"/>
            <p14:sldId id="270"/>
            <p14:sldId id="275"/>
            <p14:sldId id="292"/>
            <p14:sldId id="293"/>
            <p14:sldId id="294"/>
            <p14:sldId id="295"/>
            <p14:sldId id="296"/>
          </p14:sldIdLst>
        </p14:section>
      </p14:sectionLst>
    </p:ext>
    <p:ext uri="{EFAFB233-063F-42B5-8137-9DF3F51BA10A}">
      <p15:sldGuideLst xmlns:p15="http://schemas.microsoft.com/office/powerpoint/2012/main">
        <p15:guide id="1" orient="horz" pos="2103" userDrawn="1">
          <p15:clr>
            <a:srgbClr val="A4A3A4"/>
          </p15:clr>
        </p15:guide>
        <p15:guide id="2" orient="horz" pos="750" userDrawn="1">
          <p15:clr>
            <a:srgbClr val="A4A3A4"/>
          </p15:clr>
        </p15:guide>
        <p15:guide id="3" orient="horz" pos="1451" userDrawn="1">
          <p15:clr>
            <a:srgbClr val="A4A3A4"/>
          </p15:clr>
        </p15:guide>
        <p15:guide id="4" orient="horz" pos="1706" userDrawn="1">
          <p15:clr>
            <a:srgbClr val="A4A3A4"/>
          </p15:clr>
        </p15:guide>
        <p15:guide id="5" orient="horz" pos="1845" userDrawn="1">
          <p15:clr>
            <a:srgbClr val="A4A3A4"/>
          </p15:clr>
        </p15:guide>
        <p15:guide id="6" orient="horz" pos="2515" userDrawn="1">
          <p15:clr>
            <a:srgbClr val="A4A3A4"/>
          </p15:clr>
        </p15:guide>
        <p15:guide id="7"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099CC"/>
    <a:srgbClr val="6868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1" autoAdjust="0"/>
    <p:restoredTop sz="94411" autoAdjust="0"/>
  </p:normalViewPr>
  <p:slideViewPr>
    <p:cSldViewPr snapToGrid="0" snapToObjects="1">
      <p:cViewPr varScale="1">
        <p:scale>
          <a:sx n="154" d="100"/>
          <a:sy n="154" d="100"/>
        </p:scale>
        <p:origin x="150" y="576"/>
      </p:cViewPr>
      <p:guideLst>
        <p:guide orient="horz" pos="2103"/>
        <p:guide orient="horz" pos="750"/>
        <p:guide orient="horz" pos="1451"/>
        <p:guide orient="horz" pos="1706"/>
        <p:guide orient="horz" pos="1845"/>
        <p:guide orient="horz" pos="2515"/>
        <p:guide pos="2880"/>
      </p:guideLst>
    </p:cSldViewPr>
  </p:slideViewPr>
  <p:outlineViewPr>
    <p:cViewPr>
      <p:scale>
        <a:sx n="33" d="100"/>
        <a:sy n="33" d="100"/>
      </p:scale>
      <p:origin x="0" y="-24368"/>
    </p:cViewPr>
  </p:outlineViewPr>
  <p:notesTextViewPr>
    <p:cViewPr>
      <p:scale>
        <a:sx n="1" d="1"/>
        <a:sy n="1" d="1"/>
      </p:scale>
      <p:origin x="0" y="0"/>
    </p:cViewPr>
  </p:notesTextViewPr>
  <p:sorterViewPr>
    <p:cViewPr>
      <p:scale>
        <a:sx n="200" d="100"/>
        <a:sy n="200" d="100"/>
      </p:scale>
      <p:origin x="0" y="-2964"/>
    </p:cViewPr>
  </p:sorterViewPr>
  <p:notesViewPr>
    <p:cSldViewPr snapToGrid="0" snapToObjects="1">
      <p:cViewPr varScale="1">
        <p:scale>
          <a:sx n="56" d="100"/>
          <a:sy n="56" d="100"/>
        </p:scale>
        <p:origin x="2308"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customXml" Target="../customXml/item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C5FB40-E235-4E84-869C-9D35648A328A}"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4BAFAD5B-3E84-41F6-8124-6A449F5C8F41}">
      <dgm:prSet phldrT="[Texto]" custT="1"/>
      <dgm:spPr/>
      <dgm:t>
        <a:bodyPr/>
        <a:lstStyle/>
        <a:p>
          <a:r>
            <a:rPr lang="es-ES" sz="1100" dirty="0" smtClean="0"/>
            <a:t>AN-1</a:t>
          </a:r>
          <a:br>
            <a:rPr lang="es-ES" sz="1100" dirty="0" smtClean="0"/>
          </a:br>
          <a:r>
            <a:rPr lang="es-ES" sz="1100" dirty="0" smtClean="0">
              <a:solidFill>
                <a:schemeClr val="accent3"/>
              </a:solidFill>
            </a:rPr>
            <a:t>AEC QPL</a:t>
          </a:r>
          <a:endParaRPr lang="es-ES" sz="1100" dirty="0">
            <a:solidFill>
              <a:schemeClr val="accent3"/>
            </a:solidFill>
          </a:endParaRPr>
        </a:p>
      </dgm:t>
    </dgm:pt>
    <dgm:pt modelId="{B9256788-0E18-4C65-8C5B-F766C17CCBA0}" type="parTrans" cxnId="{54D959A9-5AB6-4A94-85A5-AF1BB6820436}">
      <dgm:prSet/>
      <dgm:spPr/>
      <dgm:t>
        <a:bodyPr/>
        <a:lstStyle/>
        <a:p>
          <a:endParaRPr lang="es-ES"/>
        </a:p>
      </dgm:t>
    </dgm:pt>
    <dgm:pt modelId="{D299CF5B-82BD-4CBA-BEE2-4EEFEE3E1287}" type="sibTrans" cxnId="{54D959A9-5AB6-4A94-85A5-AF1BB6820436}">
      <dgm:prSet/>
      <dgm:spPr/>
      <dgm:t>
        <a:bodyPr/>
        <a:lstStyle/>
        <a:p>
          <a:endParaRPr lang="es-ES"/>
        </a:p>
      </dgm:t>
    </dgm:pt>
    <dgm:pt modelId="{0236957C-BD00-4126-A408-21C8FA262D89}">
      <dgm:prSet phldrT="[Texto]" custT="1"/>
      <dgm:spPr/>
      <dgm:t>
        <a:bodyPr/>
        <a:lstStyle/>
        <a:p>
          <a:r>
            <a:rPr lang="es-ES" sz="1200" dirty="0" smtClean="0"/>
            <a:t>AN-2&amp;3</a:t>
          </a:r>
        </a:p>
        <a:p>
          <a:r>
            <a:rPr lang="es-ES" sz="1200" dirty="0" err="1" smtClean="0">
              <a:solidFill>
                <a:schemeClr val="accent3"/>
              </a:solidFill>
            </a:rPr>
            <a:t>Space</a:t>
          </a:r>
          <a:r>
            <a:rPr lang="es-ES" sz="1200" dirty="0" smtClean="0">
              <a:solidFill>
                <a:schemeClr val="accent3"/>
              </a:solidFill>
            </a:rPr>
            <a:t> PPL</a:t>
          </a:r>
          <a:endParaRPr lang="es-ES" sz="1200" dirty="0">
            <a:solidFill>
              <a:schemeClr val="accent3"/>
            </a:solidFill>
          </a:endParaRPr>
        </a:p>
      </dgm:t>
    </dgm:pt>
    <dgm:pt modelId="{26962630-A1F8-4EEC-82B2-BD491BE5922B}" type="parTrans" cxnId="{71512A10-F185-4D99-8360-346DF84D99B1}">
      <dgm:prSet/>
      <dgm:spPr/>
      <dgm:t>
        <a:bodyPr/>
        <a:lstStyle/>
        <a:p>
          <a:endParaRPr lang="es-ES"/>
        </a:p>
      </dgm:t>
    </dgm:pt>
    <dgm:pt modelId="{EDA98EFE-A9BB-41A9-B717-FF05AC45470A}" type="sibTrans" cxnId="{71512A10-F185-4D99-8360-346DF84D99B1}">
      <dgm:prSet/>
      <dgm:spPr/>
      <dgm:t>
        <a:bodyPr/>
        <a:lstStyle/>
        <a:p>
          <a:endParaRPr lang="es-ES"/>
        </a:p>
      </dgm:t>
    </dgm:pt>
    <dgm:pt modelId="{4C6A40E8-6285-4F05-919E-F6FBD1276FCB}">
      <dgm:prSet phldrT="[Texto]" custT="1"/>
      <dgm:spPr/>
      <dgm:t>
        <a:bodyPr/>
        <a:lstStyle/>
        <a:p>
          <a:r>
            <a:rPr lang="es-ES" sz="1800" dirty="0" err="1" smtClean="0"/>
            <a:t>Annex</a:t>
          </a:r>
          <a:r>
            <a:rPr lang="es-ES" sz="1800" dirty="0" smtClean="0"/>
            <a:t> 4</a:t>
          </a:r>
        </a:p>
        <a:p>
          <a:r>
            <a:rPr lang="es-ES" sz="2400" dirty="0" smtClean="0">
              <a:solidFill>
                <a:schemeClr val="accent3"/>
              </a:solidFill>
            </a:rPr>
            <a:t>AEC-Q </a:t>
          </a:r>
          <a:r>
            <a:rPr lang="es-ES" sz="2400" dirty="0" err="1" smtClean="0">
              <a:solidFill>
                <a:schemeClr val="accent3"/>
              </a:solidFill>
            </a:rPr>
            <a:t>Space</a:t>
          </a:r>
          <a:r>
            <a:rPr lang="es-ES" sz="2400" dirty="0" smtClean="0">
              <a:solidFill>
                <a:schemeClr val="accent3"/>
              </a:solidFill>
            </a:rPr>
            <a:t> PPL</a:t>
          </a:r>
          <a:endParaRPr lang="es-ES" sz="2400" dirty="0">
            <a:solidFill>
              <a:schemeClr val="accent3"/>
            </a:solidFill>
          </a:endParaRPr>
        </a:p>
      </dgm:t>
    </dgm:pt>
    <dgm:pt modelId="{2A5F1D5C-4A34-48D4-86D7-5353A32D00CA}" type="parTrans" cxnId="{AB623610-1BC0-49B1-B824-FA259DA8A8D6}">
      <dgm:prSet/>
      <dgm:spPr/>
      <dgm:t>
        <a:bodyPr/>
        <a:lstStyle/>
        <a:p>
          <a:endParaRPr lang="es-ES"/>
        </a:p>
      </dgm:t>
    </dgm:pt>
    <dgm:pt modelId="{58FC6731-9093-4E51-BC24-22789D47FD17}" type="sibTrans" cxnId="{AB623610-1BC0-49B1-B824-FA259DA8A8D6}">
      <dgm:prSet/>
      <dgm:spPr/>
      <dgm:t>
        <a:bodyPr/>
        <a:lstStyle/>
        <a:p>
          <a:endParaRPr lang="es-ES"/>
        </a:p>
      </dgm:t>
    </dgm:pt>
    <dgm:pt modelId="{22E60D32-A568-46F1-B9D8-612464331CE1}" type="pres">
      <dgm:prSet presAssocID="{36C5FB40-E235-4E84-869C-9D35648A328A}" presName="Name0" presStyleCnt="0">
        <dgm:presLayoutVars>
          <dgm:dir/>
          <dgm:resizeHandles val="exact"/>
        </dgm:presLayoutVars>
      </dgm:prSet>
      <dgm:spPr/>
    </dgm:pt>
    <dgm:pt modelId="{AD38D471-D80F-45A2-BC1F-EA7BFFC5B2F0}" type="pres">
      <dgm:prSet presAssocID="{36C5FB40-E235-4E84-869C-9D35648A328A}" presName="vNodes" presStyleCnt="0"/>
      <dgm:spPr/>
    </dgm:pt>
    <dgm:pt modelId="{DA031DA8-1F06-4A4D-BCF8-06E1539A87E9}" type="pres">
      <dgm:prSet presAssocID="{4BAFAD5B-3E84-41F6-8124-6A449F5C8F41}" presName="node" presStyleLbl="node1" presStyleIdx="0" presStyleCnt="3">
        <dgm:presLayoutVars>
          <dgm:bulletEnabled val="1"/>
        </dgm:presLayoutVars>
      </dgm:prSet>
      <dgm:spPr/>
      <dgm:t>
        <a:bodyPr/>
        <a:lstStyle/>
        <a:p>
          <a:endParaRPr lang="es-ES"/>
        </a:p>
      </dgm:t>
    </dgm:pt>
    <dgm:pt modelId="{FE623BF6-8884-4DB5-AFE8-7D6AA5431343}" type="pres">
      <dgm:prSet presAssocID="{D299CF5B-82BD-4CBA-BEE2-4EEFEE3E1287}" presName="spacerT" presStyleCnt="0"/>
      <dgm:spPr/>
    </dgm:pt>
    <dgm:pt modelId="{7C75041D-95C2-45AD-BBFA-D300D50E8567}" type="pres">
      <dgm:prSet presAssocID="{D299CF5B-82BD-4CBA-BEE2-4EEFEE3E1287}" presName="sibTrans" presStyleLbl="sibTrans2D1" presStyleIdx="0" presStyleCnt="2"/>
      <dgm:spPr/>
      <dgm:t>
        <a:bodyPr/>
        <a:lstStyle/>
        <a:p>
          <a:endParaRPr lang="es-ES"/>
        </a:p>
      </dgm:t>
    </dgm:pt>
    <dgm:pt modelId="{B1A33A49-8DDB-426F-A845-7B3C6C349F36}" type="pres">
      <dgm:prSet presAssocID="{D299CF5B-82BD-4CBA-BEE2-4EEFEE3E1287}" presName="spacerB" presStyleCnt="0"/>
      <dgm:spPr/>
    </dgm:pt>
    <dgm:pt modelId="{681C6BD6-514C-4697-B211-923C5B7413AC}" type="pres">
      <dgm:prSet presAssocID="{0236957C-BD00-4126-A408-21C8FA262D89}" presName="node" presStyleLbl="node1" presStyleIdx="1" presStyleCnt="3">
        <dgm:presLayoutVars>
          <dgm:bulletEnabled val="1"/>
        </dgm:presLayoutVars>
      </dgm:prSet>
      <dgm:spPr/>
      <dgm:t>
        <a:bodyPr/>
        <a:lstStyle/>
        <a:p>
          <a:endParaRPr lang="es-ES"/>
        </a:p>
      </dgm:t>
    </dgm:pt>
    <dgm:pt modelId="{CF1FB574-E8F0-4EF6-9F90-8FA813D7A02C}" type="pres">
      <dgm:prSet presAssocID="{36C5FB40-E235-4E84-869C-9D35648A328A}" presName="sibTransLast" presStyleLbl="sibTrans2D1" presStyleIdx="1" presStyleCnt="2"/>
      <dgm:spPr/>
      <dgm:t>
        <a:bodyPr/>
        <a:lstStyle/>
        <a:p>
          <a:endParaRPr lang="es-ES"/>
        </a:p>
      </dgm:t>
    </dgm:pt>
    <dgm:pt modelId="{1DBED3B4-CD95-40BC-8767-F3867693E75D}" type="pres">
      <dgm:prSet presAssocID="{36C5FB40-E235-4E84-869C-9D35648A328A}" presName="connectorText" presStyleLbl="sibTrans2D1" presStyleIdx="1" presStyleCnt="2"/>
      <dgm:spPr/>
      <dgm:t>
        <a:bodyPr/>
        <a:lstStyle/>
        <a:p>
          <a:endParaRPr lang="es-ES"/>
        </a:p>
      </dgm:t>
    </dgm:pt>
    <dgm:pt modelId="{D9040C55-50B6-421F-8B4F-7205425B4FA0}" type="pres">
      <dgm:prSet presAssocID="{36C5FB40-E235-4E84-869C-9D35648A328A}" presName="lastNode" presStyleLbl="node1" presStyleIdx="2" presStyleCnt="3">
        <dgm:presLayoutVars>
          <dgm:bulletEnabled val="1"/>
        </dgm:presLayoutVars>
      </dgm:prSet>
      <dgm:spPr/>
      <dgm:t>
        <a:bodyPr/>
        <a:lstStyle/>
        <a:p>
          <a:endParaRPr lang="es-ES"/>
        </a:p>
      </dgm:t>
    </dgm:pt>
  </dgm:ptLst>
  <dgm:cxnLst>
    <dgm:cxn modelId="{581A3422-6DE3-4EB9-BA3B-9EDB7BAAD703}" type="presOf" srcId="{0236957C-BD00-4126-A408-21C8FA262D89}" destId="{681C6BD6-514C-4697-B211-923C5B7413AC}" srcOrd="0" destOrd="0" presId="urn:microsoft.com/office/officeart/2005/8/layout/equation2"/>
    <dgm:cxn modelId="{7DE96AB5-40DE-4288-9FD4-8244A05F4352}" type="presOf" srcId="{4C6A40E8-6285-4F05-919E-F6FBD1276FCB}" destId="{D9040C55-50B6-421F-8B4F-7205425B4FA0}" srcOrd="0" destOrd="0" presId="urn:microsoft.com/office/officeart/2005/8/layout/equation2"/>
    <dgm:cxn modelId="{54D959A9-5AB6-4A94-85A5-AF1BB6820436}" srcId="{36C5FB40-E235-4E84-869C-9D35648A328A}" destId="{4BAFAD5B-3E84-41F6-8124-6A449F5C8F41}" srcOrd="0" destOrd="0" parTransId="{B9256788-0E18-4C65-8C5B-F766C17CCBA0}" sibTransId="{D299CF5B-82BD-4CBA-BEE2-4EEFEE3E1287}"/>
    <dgm:cxn modelId="{671A0C21-007A-4DA3-A290-C0B0C5FF19BB}" type="presOf" srcId="{EDA98EFE-A9BB-41A9-B717-FF05AC45470A}" destId="{CF1FB574-E8F0-4EF6-9F90-8FA813D7A02C}" srcOrd="0" destOrd="0" presId="urn:microsoft.com/office/officeart/2005/8/layout/equation2"/>
    <dgm:cxn modelId="{E44A38D9-1A82-473A-9D11-A936B4F3680C}" type="presOf" srcId="{D299CF5B-82BD-4CBA-BEE2-4EEFEE3E1287}" destId="{7C75041D-95C2-45AD-BBFA-D300D50E8567}" srcOrd="0" destOrd="0" presId="urn:microsoft.com/office/officeart/2005/8/layout/equation2"/>
    <dgm:cxn modelId="{71512A10-F185-4D99-8360-346DF84D99B1}" srcId="{36C5FB40-E235-4E84-869C-9D35648A328A}" destId="{0236957C-BD00-4126-A408-21C8FA262D89}" srcOrd="1" destOrd="0" parTransId="{26962630-A1F8-4EEC-82B2-BD491BE5922B}" sibTransId="{EDA98EFE-A9BB-41A9-B717-FF05AC45470A}"/>
    <dgm:cxn modelId="{45C8C65D-FB65-4591-8C85-70B92344158B}" type="presOf" srcId="{EDA98EFE-A9BB-41A9-B717-FF05AC45470A}" destId="{1DBED3B4-CD95-40BC-8767-F3867693E75D}" srcOrd="1" destOrd="0" presId="urn:microsoft.com/office/officeart/2005/8/layout/equation2"/>
    <dgm:cxn modelId="{7F0786C4-8DE0-4A6F-AC2C-964988E3857F}" type="presOf" srcId="{36C5FB40-E235-4E84-869C-9D35648A328A}" destId="{22E60D32-A568-46F1-B9D8-612464331CE1}" srcOrd="0" destOrd="0" presId="urn:microsoft.com/office/officeart/2005/8/layout/equation2"/>
    <dgm:cxn modelId="{AB623610-1BC0-49B1-B824-FA259DA8A8D6}" srcId="{36C5FB40-E235-4E84-869C-9D35648A328A}" destId="{4C6A40E8-6285-4F05-919E-F6FBD1276FCB}" srcOrd="2" destOrd="0" parTransId="{2A5F1D5C-4A34-48D4-86D7-5353A32D00CA}" sibTransId="{58FC6731-9093-4E51-BC24-22789D47FD17}"/>
    <dgm:cxn modelId="{E8A8BCDD-57B2-4220-9D32-8613DDD8A2EA}" type="presOf" srcId="{4BAFAD5B-3E84-41F6-8124-6A449F5C8F41}" destId="{DA031DA8-1F06-4A4D-BCF8-06E1539A87E9}" srcOrd="0" destOrd="0" presId="urn:microsoft.com/office/officeart/2005/8/layout/equation2"/>
    <dgm:cxn modelId="{48B01672-1E1F-4108-ADCB-AA018A664A46}" type="presParOf" srcId="{22E60D32-A568-46F1-B9D8-612464331CE1}" destId="{AD38D471-D80F-45A2-BC1F-EA7BFFC5B2F0}" srcOrd="0" destOrd="0" presId="urn:microsoft.com/office/officeart/2005/8/layout/equation2"/>
    <dgm:cxn modelId="{45CED078-ED8C-48E8-A05A-625B2586BE65}" type="presParOf" srcId="{AD38D471-D80F-45A2-BC1F-EA7BFFC5B2F0}" destId="{DA031DA8-1F06-4A4D-BCF8-06E1539A87E9}" srcOrd="0" destOrd="0" presId="urn:microsoft.com/office/officeart/2005/8/layout/equation2"/>
    <dgm:cxn modelId="{3759A5D2-237B-4C3A-9F84-A90403E126F3}" type="presParOf" srcId="{AD38D471-D80F-45A2-BC1F-EA7BFFC5B2F0}" destId="{FE623BF6-8884-4DB5-AFE8-7D6AA5431343}" srcOrd="1" destOrd="0" presId="urn:microsoft.com/office/officeart/2005/8/layout/equation2"/>
    <dgm:cxn modelId="{C5D21F82-9B33-4DD4-8FF4-295A17E42D7D}" type="presParOf" srcId="{AD38D471-D80F-45A2-BC1F-EA7BFFC5B2F0}" destId="{7C75041D-95C2-45AD-BBFA-D300D50E8567}" srcOrd="2" destOrd="0" presId="urn:microsoft.com/office/officeart/2005/8/layout/equation2"/>
    <dgm:cxn modelId="{E98CA1E4-A314-4C66-922A-D38A6C95D464}" type="presParOf" srcId="{AD38D471-D80F-45A2-BC1F-EA7BFFC5B2F0}" destId="{B1A33A49-8DDB-426F-A845-7B3C6C349F36}" srcOrd="3" destOrd="0" presId="urn:microsoft.com/office/officeart/2005/8/layout/equation2"/>
    <dgm:cxn modelId="{0E578FF0-E0E7-48B5-84D7-385E3C40FB7E}" type="presParOf" srcId="{AD38D471-D80F-45A2-BC1F-EA7BFFC5B2F0}" destId="{681C6BD6-514C-4697-B211-923C5B7413AC}" srcOrd="4" destOrd="0" presId="urn:microsoft.com/office/officeart/2005/8/layout/equation2"/>
    <dgm:cxn modelId="{6A5179B5-20BA-4A7F-BA1C-F87925A7BE6B}" type="presParOf" srcId="{22E60D32-A568-46F1-B9D8-612464331CE1}" destId="{CF1FB574-E8F0-4EF6-9F90-8FA813D7A02C}" srcOrd="1" destOrd="0" presId="urn:microsoft.com/office/officeart/2005/8/layout/equation2"/>
    <dgm:cxn modelId="{7BC7D7CD-9E19-4F41-B779-BA0F54F655D0}" type="presParOf" srcId="{CF1FB574-E8F0-4EF6-9F90-8FA813D7A02C}" destId="{1DBED3B4-CD95-40BC-8767-F3867693E75D}" srcOrd="0" destOrd="0" presId="urn:microsoft.com/office/officeart/2005/8/layout/equation2"/>
    <dgm:cxn modelId="{83EC1B75-DDB3-4C1F-96D5-8F85FD381717}" type="presParOf" srcId="{22E60D32-A568-46F1-B9D8-612464331CE1}" destId="{D9040C55-50B6-421F-8B4F-7205425B4FA0}" srcOrd="2" destOrd="0" presId="urn:microsoft.com/office/officeart/2005/8/layout/equati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031DA8-1F06-4A4D-BCF8-06E1539A87E9}">
      <dsp:nvSpPr>
        <dsp:cNvPr id="0" name=""/>
        <dsp:cNvSpPr/>
      </dsp:nvSpPr>
      <dsp:spPr>
        <a:xfrm>
          <a:off x="289309" y="679"/>
          <a:ext cx="916398" cy="91639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AN-1</a:t>
          </a:r>
          <a:br>
            <a:rPr lang="es-ES" sz="1100" kern="1200" dirty="0" smtClean="0"/>
          </a:br>
          <a:r>
            <a:rPr lang="es-ES" sz="1100" kern="1200" dirty="0" smtClean="0">
              <a:solidFill>
                <a:schemeClr val="accent3"/>
              </a:solidFill>
            </a:rPr>
            <a:t>AEC QPL</a:t>
          </a:r>
          <a:endParaRPr lang="es-ES" sz="1100" kern="1200" dirty="0">
            <a:solidFill>
              <a:schemeClr val="accent3"/>
            </a:solidFill>
          </a:endParaRPr>
        </a:p>
      </dsp:txBody>
      <dsp:txXfrm>
        <a:off x="423512" y="134882"/>
        <a:ext cx="647992" cy="647992"/>
      </dsp:txXfrm>
    </dsp:sp>
    <dsp:sp modelId="{7C75041D-95C2-45AD-BBFA-D300D50E8567}">
      <dsp:nvSpPr>
        <dsp:cNvPr id="0" name=""/>
        <dsp:cNvSpPr/>
      </dsp:nvSpPr>
      <dsp:spPr>
        <a:xfrm>
          <a:off x="481753" y="991489"/>
          <a:ext cx="531511" cy="53151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ES" sz="900" kern="1200"/>
        </a:p>
      </dsp:txBody>
      <dsp:txXfrm>
        <a:off x="552205" y="1194739"/>
        <a:ext cx="390607" cy="125011"/>
      </dsp:txXfrm>
    </dsp:sp>
    <dsp:sp modelId="{681C6BD6-514C-4697-B211-923C5B7413AC}">
      <dsp:nvSpPr>
        <dsp:cNvPr id="0" name=""/>
        <dsp:cNvSpPr/>
      </dsp:nvSpPr>
      <dsp:spPr>
        <a:xfrm>
          <a:off x="289309" y="1597412"/>
          <a:ext cx="916398" cy="91639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AN-2&amp;3</a:t>
          </a:r>
        </a:p>
        <a:p>
          <a:pPr lvl="0" algn="ctr" defTabSz="533400">
            <a:lnSpc>
              <a:spcPct val="90000"/>
            </a:lnSpc>
            <a:spcBef>
              <a:spcPct val="0"/>
            </a:spcBef>
            <a:spcAft>
              <a:spcPct val="35000"/>
            </a:spcAft>
          </a:pPr>
          <a:r>
            <a:rPr lang="es-ES" sz="1200" kern="1200" dirty="0" err="1" smtClean="0">
              <a:solidFill>
                <a:schemeClr val="accent3"/>
              </a:solidFill>
            </a:rPr>
            <a:t>Space</a:t>
          </a:r>
          <a:r>
            <a:rPr lang="es-ES" sz="1200" kern="1200" dirty="0" smtClean="0">
              <a:solidFill>
                <a:schemeClr val="accent3"/>
              </a:solidFill>
            </a:rPr>
            <a:t> PPL</a:t>
          </a:r>
          <a:endParaRPr lang="es-ES" sz="1200" kern="1200" dirty="0">
            <a:solidFill>
              <a:schemeClr val="accent3"/>
            </a:solidFill>
          </a:endParaRPr>
        </a:p>
      </dsp:txBody>
      <dsp:txXfrm>
        <a:off x="423512" y="1731615"/>
        <a:ext cx="647992" cy="647992"/>
      </dsp:txXfrm>
    </dsp:sp>
    <dsp:sp modelId="{CF1FB574-E8F0-4EF6-9F90-8FA813D7A02C}">
      <dsp:nvSpPr>
        <dsp:cNvPr id="0" name=""/>
        <dsp:cNvSpPr/>
      </dsp:nvSpPr>
      <dsp:spPr>
        <a:xfrm>
          <a:off x="1343168" y="1086795"/>
          <a:ext cx="291414" cy="34090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a:off x="1343168" y="1154975"/>
        <a:ext cx="203990" cy="204540"/>
      </dsp:txXfrm>
    </dsp:sp>
    <dsp:sp modelId="{D9040C55-50B6-421F-8B4F-7205425B4FA0}">
      <dsp:nvSpPr>
        <dsp:cNvPr id="0" name=""/>
        <dsp:cNvSpPr/>
      </dsp:nvSpPr>
      <dsp:spPr>
        <a:xfrm>
          <a:off x="1755547" y="340846"/>
          <a:ext cx="1832797" cy="183279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kern="1200" dirty="0" err="1" smtClean="0"/>
            <a:t>Annex</a:t>
          </a:r>
          <a:r>
            <a:rPr lang="es-ES" sz="1800" kern="1200" dirty="0" smtClean="0"/>
            <a:t> 4</a:t>
          </a:r>
        </a:p>
        <a:p>
          <a:pPr lvl="0" algn="ctr" defTabSz="800100">
            <a:lnSpc>
              <a:spcPct val="90000"/>
            </a:lnSpc>
            <a:spcBef>
              <a:spcPct val="0"/>
            </a:spcBef>
            <a:spcAft>
              <a:spcPct val="35000"/>
            </a:spcAft>
          </a:pPr>
          <a:r>
            <a:rPr lang="es-ES" sz="2400" kern="1200" dirty="0" smtClean="0">
              <a:solidFill>
                <a:schemeClr val="accent3"/>
              </a:solidFill>
            </a:rPr>
            <a:t>AEC-Q </a:t>
          </a:r>
          <a:r>
            <a:rPr lang="es-ES" sz="2400" kern="1200" dirty="0" err="1" smtClean="0">
              <a:solidFill>
                <a:schemeClr val="accent3"/>
              </a:solidFill>
            </a:rPr>
            <a:t>Space</a:t>
          </a:r>
          <a:r>
            <a:rPr lang="es-ES" sz="2400" kern="1200" dirty="0" smtClean="0">
              <a:solidFill>
                <a:schemeClr val="accent3"/>
              </a:solidFill>
            </a:rPr>
            <a:t> PPL</a:t>
          </a:r>
          <a:endParaRPr lang="es-ES" sz="2400" kern="1200" dirty="0">
            <a:solidFill>
              <a:schemeClr val="accent3"/>
            </a:solidFill>
          </a:endParaRPr>
        </a:p>
      </dsp:txBody>
      <dsp:txXfrm>
        <a:off x="2023954" y="609253"/>
        <a:ext cx="1295983" cy="1295983"/>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5F8C321B-3C02-DA4E-84ED-36C54A365C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5250FCEC-EA78-5948-9AA1-767CEDC493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5C3408-F14B-6243-A67C-1A43D216E679}" type="datetimeFigureOut">
              <a:rPr lang="fr-FR" smtClean="0"/>
              <a:t>22/09/2021</a:t>
            </a:fld>
            <a:endParaRPr lang="fr-FR"/>
          </a:p>
        </p:txBody>
      </p:sp>
      <p:sp>
        <p:nvSpPr>
          <p:cNvPr id="4" name="Espace réservé du pied de page 3">
            <a:extLst>
              <a:ext uri="{FF2B5EF4-FFF2-40B4-BE49-F238E27FC236}">
                <a16:creationId xmlns:a16="http://schemas.microsoft.com/office/drawing/2014/main" id="{9DDD97BF-F93D-4F4B-870D-7B4209D2780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3CC7D33A-92A2-6B48-8A42-B303E68D55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930E5B-A810-2446-8AE1-6E83D60A2670}" type="slidenum">
              <a:rPr lang="fr-FR" smtClean="0"/>
              <a:t>‹Nº›</a:t>
            </a:fld>
            <a:endParaRPr lang="fr-FR"/>
          </a:p>
        </p:txBody>
      </p:sp>
    </p:spTree>
    <p:extLst>
      <p:ext uri="{BB962C8B-B14F-4D97-AF65-F5344CB8AC3E}">
        <p14:creationId xmlns:p14="http://schemas.microsoft.com/office/powerpoint/2010/main" val="865595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1AB25A-88E4-CA42-966B-F8834295D2B7}" type="datetimeFigureOut">
              <a:rPr lang="fr-FR" smtClean="0"/>
              <a:t>22/09/2021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A6D44B-BB10-564A-98D3-C3170349BAAD}" type="slidenum">
              <a:rPr lang="fr-FR" smtClean="0"/>
              <a:t>‹Nº›</a:t>
            </a:fld>
            <a:endParaRPr lang="fr-FR"/>
          </a:p>
        </p:txBody>
      </p:sp>
    </p:spTree>
    <p:extLst>
      <p:ext uri="{BB962C8B-B14F-4D97-AF65-F5344CB8AC3E}">
        <p14:creationId xmlns:p14="http://schemas.microsoft.com/office/powerpoint/2010/main" val="3368034915"/>
      </p:ext>
    </p:extLst>
  </p:cSld>
  <p:clrMap bg1="lt1" tx1="dk1" bg2="lt2" tx2="dk2" accent1="accent1" accent2="accent2" accent3="accent3" accent4="accent4" accent5="accent5" accent6="accent6" hlink="hlink" folHlink="folHlink"/>
  <p:notesStyle>
    <a:lvl1pPr marL="0" algn="l" defTabSz="914355" rtl="0" eaLnBrk="1" latinLnBrk="0" hangingPunct="1">
      <a:defRPr sz="1200" kern="1200">
        <a:solidFill>
          <a:schemeClr val="tx1"/>
        </a:solidFill>
        <a:latin typeface="+mn-lt"/>
        <a:ea typeface="+mn-ea"/>
        <a:cs typeface="+mn-cs"/>
      </a:defRPr>
    </a:lvl1pPr>
    <a:lvl2pPr marL="457178" algn="l" defTabSz="914355" rtl="0" eaLnBrk="1" latinLnBrk="0" hangingPunct="1">
      <a:defRPr sz="1200" kern="1200">
        <a:solidFill>
          <a:schemeClr val="tx1"/>
        </a:solidFill>
        <a:latin typeface="+mn-lt"/>
        <a:ea typeface="+mn-ea"/>
        <a:cs typeface="+mn-cs"/>
      </a:defRPr>
    </a:lvl2pPr>
    <a:lvl3pPr marL="914355" algn="l" defTabSz="914355" rtl="0" eaLnBrk="1" latinLnBrk="0" hangingPunct="1">
      <a:defRPr sz="1200" kern="1200">
        <a:solidFill>
          <a:schemeClr val="tx1"/>
        </a:solidFill>
        <a:latin typeface="+mn-lt"/>
        <a:ea typeface="+mn-ea"/>
        <a:cs typeface="+mn-cs"/>
      </a:defRPr>
    </a:lvl3pPr>
    <a:lvl4pPr marL="1371532" algn="l" defTabSz="914355" rtl="0" eaLnBrk="1" latinLnBrk="0" hangingPunct="1">
      <a:defRPr sz="1200" kern="1200">
        <a:solidFill>
          <a:schemeClr val="tx1"/>
        </a:solidFill>
        <a:latin typeface="+mn-lt"/>
        <a:ea typeface="+mn-ea"/>
        <a:cs typeface="+mn-cs"/>
      </a:defRPr>
    </a:lvl4pPr>
    <a:lvl5pPr marL="1828709" algn="l" defTabSz="914355" rtl="0" eaLnBrk="1" latinLnBrk="0" hangingPunct="1">
      <a:defRPr sz="1200" kern="1200">
        <a:solidFill>
          <a:schemeClr val="tx1"/>
        </a:solidFill>
        <a:latin typeface="+mn-lt"/>
        <a:ea typeface="+mn-ea"/>
        <a:cs typeface="+mn-cs"/>
      </a:defRPr>
    </a:lvl5pPr>
    <a:lvl6pPr marL="2285886" algn="l" defTabSz="914355" rtl="0" eaLnBrk="1" latinLnBrk="0" hangingPunct="1">
      <a:defRPr sz="1200" kern="1200">
        <a:solidFill>
          <a:schemeClr val="tx1"/>
        </a:solidFill>
        <a:latin typeface="+mn-lt"/>
        <a:ea typeface="+mn-ea"/>
        <a:cs typeface="+mn-cs"/>
      </a:defRPr>
    </a:lvl6pPr>
    <a:lvl7pPr marL="2743064" algn="l" defTabSz="914355" rtl="0" eaLnBrk="1" latinLnBrk="0" hangingPunct="1">
      <a:defRPr sz="1200" kern="1200">
        <a:solidFill>
          <a:schemeClr val="tx1"/>
        </a:solidFill>
        <a:latin typeface="+mn-lt"/>
        <a:ea typeface="+mn-ea"/>
        <a:cs typeface="+mn-cs"/>
      </a:defRPr>
    </a:lvl7pPr>
    <a:lvl8pPr marL="3200240" algn="l" defTabSz="914355" rtl="0" eaLnBrk="1" latinLnBrk="0" hangingPunct="1">
      <a:defRPr sz="1200" kern="1200">
        <a:solidFill>
          <a:schemeClr val="tx1"/>
        </a:solidFill>
        <a:latin typeface="+mn-lt"/>
        <a:ea typeface="+mn-ea"/>
        <a:cs typeface="+mn-cs"/>
      </a:defRPr>
    </a:lvl8pPr>
    <a:lvl9pPr marL="3657418" algn="l" defTabSz="91435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80A6D44B-BB10-564A-98D3-C3170349BAAD}" type="slidenum">
              <a:rPr lang="fr-FR" smtClean="0"/>
              <a:t>6</a:t>
            </a:fld>
            <a:endParaRPr lang="fr-FR"/>
          </a:p>
        </p:txBody>
      </p:sp>
    </p:spTree>
    <p:extLst>
      <p:ext uri="{BB962C8B-B14F-4D97-AF65-F5344CB8AC3E}">
        <p14:creationId xmlns:p14="http://schemas.microsoft.com/office/powerpoint/2010/main" val="1252248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Category A </a:t>
            </a:r>
            <a:r>
              <a:rPr lang="en-US" sz="1200" b="0" i="0" u="none" strike="noStrike" kern="1200" baseline="0" dirty="0" smtClean="0">
                <a:solidFill>
                  <a:schemeClr val="tx1"/>
                </a:solidFill>
                <a:latin typeface="+mn-lt"/>
                <a:ea typeface="+mn-ea"/>
                <a:cs typeface="+mn-cs"/>
              </a:rPr>
              <a:t>corresponds to: connectors, relays, cable/cable assemblies, Potentiometers, Variable Resistors,</a:t>
            </a:r>
          </a:p>
          <a:p>
            <a:r>
              <a:rPr lang="en-US" sz="1200" b="0" i="0" u="none" strike="noStrike" kern="1200" baseline="0" dirty="0" smtClean="0">
                <a:solidFill>
                  <a:schemeClr val="tx1"/>
                </a:solidFill>
                <a:latin typeface="+mn-lt"/>
                <a:ea typeface="+mn-ea"/>
                <a:cs typeface="+mn-cs"/>
              </a:rPr>
              <a:t>switches, etc... not presently covered by standards AEC-Q100/ AEC-Q101/ AEC-Q200. In this category there are</a:t>
            </a:r>
          </a:p>
          <a:p>
            <a:r>
              <a:rPr lang="en-US" sz="1200" b="0" i="0" u="none" strike="noStrike" kern="1200" baseline="0" dirty="0" smtClean="0">
                <a:solidFill>
                  <a:schemeClr val="tx1"/>
                </a:solidFill>
                <a:latin typeface="+mn-lt"/>
                <a:ea typeface="+mn-ea"/>
                <a:cs typeface="+mn-cs"/>
              </a:rPr>
              <a:t>also many devices being “compliant to” AEC but not formally qualified. </a:t>
            </a:r>
          </a:p>
          <a:p>
            <a:r>
              <a:rPr lang="en-US" sz="1200" b="1" i="0" u="none" strike="noStrike" kern="1200" baseline="0" dirty="0" smtClean="0">
                <a:solidFill>
                  <a:schemeClr val="tx1"/>
                </a:solidFill>
                <a:latin typeface="+mn-lt"/>
                <a:ea typeface="+mn-ea"/>
                <a:cs typeface="+mn-cs"/>
              </a:rPr>
              <a:t>Category B </a:t>
            </a:r>
            <a:r>
              <a:rPr lang="en-US" sz="1200" b="0" i="0" u="none" strike="noStrike" kern="1200" baseline="0" dirty="0" smtClean="0">
                <a:solidFill>
                  <a:schemeClr val="tx1"/>
                </a:solidFill>
                <a:latin typeface="+mn-lt"/>
                <a:ea typeface="+mn-ea"/>
                <a:cs typeface="+mn-cs"/>
              </a:rPr>
              <a:t>corresponds to devices reported in Data Sheet as being qualified to AEC-Q standard, i.e. variable</a:t>
            </a:r>
          </a:p>
          <a:p>
            <a:r>
              <a:rPr lang="en-US" sz="1200" b="0" i="0" u="none" strike="noStrike" kern="1200" baseline="0" dirty="0" smtClean="0">
                <a:solidFill>
                  <a:schemeClr val="tx1"/>
                </a:solidFill>
                <a:latin typeface="+mn-lt"/>
                <a:ea typeface="+mn-ea"/>
                <a:cs typeface="+mn-cs"/>
              </a:rPr>
              <a:t>resistors, switches, etc... not presently covered by standards AEC-Q100/AEC-Q10/AEC-Q200. In this category</a:t>
            </a:r>
          </a:p>
          <a:p>
            <a:r>
              <a:rPr lang="en-US" sz="1200" b="0" i="0" u="none" strike="noStrike" kern="1200" baseline="0" dirty="0" smtClean="0">
                <a:solidFill>
                  <a:schemeClr val="tx1"/>
                </a:solidFill>
                <a:latin typeface="+mn-lt"/>
                <a:ea typeface="+mn-ea"/>
                <a:cs typeface="+mn-cs"/>
              </a:rPr>
              <a:t>there are also many devices being “compliant to” AEC but not formally qualified. </a:t>
            </a:r>
          </a:p>
          <a:p>
            <a:r>
              <a:rPr lang="en-US" sz="1200" b="1" i="0" u="none" strike="noStrike" kern="1200" baseline="0" dirty="0" smtClean="0">
                <a:solidFill>
                  <a:schemeClr val="tx1"/>
                </a:solidFill>
                <a:latin typeface="+mn-lt"/>
                <a:ea typeface="+mn-ea"/>
                <a:cs typeface="+mn-cs"/>
              </a:rPr>
              <a:t>Category C </a:t>
            </a:r>
            <a:r>
              <a:rPr lang="en-US" sz="1200" b="0" i="0" u="none" strike="noStrike" kern="1200" baseline="0" dirty="0" smtClean="0">
                <a:solidFill>
                  <a:schemeClr val="tx1"/>
                </a:solidFill>
                <a:latin typeface="+mn-lt"/>
                <a:ea typeface="+mn-ea"/>
                <a:cs typeface="+mn-cs"/>
              </a:rPr>
              <a:t>corresponds with most of big manufacturers and many of small Non US manufacturers.</a:t>
            </a:r>
            <a:endParaRPr lang="en-US" dirty="0"/>
          </a:p>
        </p:txBody>
      </p:sp>
      <p:sp>
        <p:nvSpPr>
          <p:cNvPr id="4" name="Marcador de número de diapositiva 3"/>
          <p:cNvSpPr>
            <a:spLocks noGrp="1"/>
          </p:cNvSpPr>
          <p:nvPr>
            <p:ph type="sldNum" sz="quarter" idx="10"/>
          </p:nvPr>
        </p:nvSpPr>
        <p:spPr/>
        <p:txBody>
          <a:bodyPr/>
          <a:lstStyle/>
          <a:p>
            <a:fld id="{80A6D44B-BB10-564A-98D3-C3170349BAAD}" type="slidenum">
              <a:rPr lang="fr-FR" smtClean="0"/>
              <a:t>7</a:t>
            </a:fld>
            <a:endParaRPr lang="fr-FR"/>
          </a:p>
        </p:txBody>
      </p:sp>
    </p:spTree>
    <p:extLst>
      <p:ext uri="{BB962C8B-B14F-4D97-AF65-F5344CB8AC3E}">
        <p14:creationId xmlns:p14="http://schemas.microsoft.com/office/powerpoint/2010/main" val="880822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80A6D44B-BB10-564A-98D3-C3170349BAAD}" type="slidenum">
              <a:rPr lang="fr-FR" smtClean="0"/>
              <a:t>8</a:t>
            </a:fld>
            <a:endParaRPr lang="fr-FR"/>
          </a:p>
        </p:txBody>
      </p:sp>
    </p:spTree>
    <p:extLst>
      <p:ext uri="{BB962C8B-B14F-4D97-AF65-F5344CB8AC3E}">
        <p14:creationId xmlns:p14="http://schemas.microsoft.com/office/powerpoint/2010/main" val="2291461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80A6D44B-BB10-564A-98D3-C3170349BAAD}" type="slidenum">
              <a:rPr lang="fr-FR" smtClean="0"/>
              <a:t>9</a:t>
            </a:fld>
            <a:endParaRPr lang="fr-FR"/>
          </a:p>
        </p:txBody>
      </p:sp>
    </p:spTree>
    <p:extLst>
      <p:ext uri="{BB962C8B-B14F-4D97-AF65-F5344CB8AC3E}">
        <p14:creationId xmlns:p14="http://schemas.microsoft.com/office/powerpoint/2010/main" val="2979102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80A6D44B-BB10-564A-98D3-C3170349BAAD}" type="slidenum">
              <a:rPr lang="fr-FR" smtClean="0"/>
              <a:t>10</a:t>
            </a:fld>
            <a:endParaRPr lang="fr-FR"/>
          </a:p>
        </p:txBody>
      </p:sp>
    </p:spTree>
    <p:extLst>
      <p:ext uri="{BB962C8B-B14F-4D97-AF65-F5344CB8AC3E}">
        <p14:creationId xmlns:p14="http://schemas.microsoft.com/office/powerpoint/2010/main" val="1157555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80A6D44B-BB10-564A-98D3-C3170349BAAD}" type="slidenum">
              <a:rPr lang="fr-FR" smtClean="0"/>
              <a:t>11</a:t>
            </a:fld>
            <a:endParaRPr lang="fr-FR"/>
          </a:p>
        </p:txBody>
      </p:sp>
    </p:spTree>
    <p:extLst>
      <p:ext uri="{BB962C8B-B14F-4D97-AF65-F5344CB8AC3E}">
        <p14:creationId xmlns:p14="http://schemas.microsoft.com/office/powerpoint/2010/main" val="3147744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Añadir</a:t>
            </a:r>
            <a:r>
              <a:rPr lang="es-ES" baseline="0" dirty="0" smtClean="0"/>
              <a:t> por</a:t>
            </a:r>
            <a:endParaRPr lang="en-US" dirty="0"/>
          </a:p>
        </p:txBody>
      </p:sp>
      <p:sp>
        <p:nvSpPr>
          <p:cNvPr id="4" name="Marcador de número de diapositiva 3"/>
          <p:cNvSpPr>
            <a:spLocks noGrp="1"/>
          </p:cNvSpPr>
          <p:nvPr>
            <p:ph type="sldNum" sz="quarter" idx="10"/>
          </p:nvPr>
        </p:nvSpPr>
        <p:spPr/>
        <p:txBody>
          <a:bodyPr/>
          <a:lstStyle/>
          <a:p>
            <a:fld id="{80A6D44B-BB10-564A-98D3-C3170349BAAD}" type="slidenum">
              <a:rPr lang="fr-FR" smtClean="0"/>
              <a:t>20</a:t>
            </a:fld>
            <a:endParaRPr lang="fr-FR"/>
          </a:p>
        </p:txBody>
      </p:sp>
    </p:spTree>
    <p:extLst>
      <p:ext uri="{BB962C8B-B14F-4D97-AF65-F5344CB8AC3E}">
        <p14:creationId xmlns:p14="http://schemas.microsoft.com/office/powerpoint/2010/main" val="23670366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re powerpoint">
    <p:spTree>
      <p:nvGrpSpPr>
        <p:cNvPr id="1" name=""/>
        <p:cNvGrpSpPr/>
        <p:nvPr/>
      </p:nvGrpSpPr>
      <p:grpSpPr>
        <a:xfrm>
          <a:off x="0" y="0"/>
          <a:ext cx="0" cy="0"/>
          <a:chOff x="0" y="0"/>
          <a:chExt cx="0" cy="0"/>
        </a:xfrm>
      </p:grpSpPr>
      <p:pic>
        <p:nvPicPr>
          <p:cNvPr id="1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691"/>
            <a:ext cx="9144000" cy="46960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hasCustomPrompt="1"/>
          </p:nvPr>
        </p:nvSpPr>
        <p:spPr>
          <a:xfrm>
            <a:off x="427892" y="2110323"/>
            <a:ext cx="8524721"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3" name="Subtitle 2"/>
          <p:cNvSpPr>
            <a:spLocks noGrp="1"/>
          </p:cNvSpPr>
          <p:nvPr>
            <p:ph type="subTitle" idx="1" hasCustomPrompt="1"/>
          </p:nvPr>
        </p:nvSpPr>
        <p:spPr>
          <a:xfrm>
            <a:off x="427893" y="2959895"/>
            <a:ext cx="8524720"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dirty="0" smtClean="0"/>
              <a:t>MODIFY THE </a:t>
            </a:r>
            <a:r>
              <a:rPr lang="en-GB" noProof="0" dirty="0" smtClean="0"/>
              <a:t>SUBTITLE</a:t>
            </a:r>
            <a:endParaRPr lang="en-GB" noProof="0" dirty="0"/>
          </a:p>
        </p:txBody>
      </p:sp>
      <p:cxnSp>
        <p:nvCxnSpPr>
          <p:cNvPr id="14" name="Connecteur droit 13">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25" name="Slide Number Placeholder 5">
            <a:extLst>
              <a:ext uri="{FF2B5EF4-FFF2-40B4-BE49-F238E27FC236}">
                <a16:creationId xmlns:a16="http://schemas.microsoft.com/office/drawing/2014/main" id="{ACE4C824-7E57-3C41-8B38-BE3896413E34}"/>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0" name="Espace réservé du pied de page 3">
            <a:extLst>
              <a:ext uri="{FF2B5EF4-FFF2-40B4-BE49-F238E27FC236}">
                <a16:creationId xmlns:a16="http://schemas.microsoft.com/office/drawing/2014/main" id="{D5F2CE03-CC3F-1343-B851-00D6965C6EA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1" name="Espace réservé de la date 4">
            <a:extLst>
              <a:ext uri="{FF2B5EF4-FFF2-40B4-BE49-F238E27FC236}">
                <a16:creationId xmlns:a16="http://schemas.microsoft.com/office/drawing/2014/main" id="{C705D11E-1D52-CD41-B20A-B38047EC47D4}"/>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401F5C8-6B07-40FD-9FB6-4992CCC2D166}" type="datetime1">
              <a:rPr lang="en-GB" smtClean="0"/>
              <a:t>22/09/2021</a:t>
            </a:fld>
            <a:endParaRPr lang="fr-FR" dirty="0"/>
          </a:p>
        </p:txBody>
      </p:sp>
      <p:pic>
        <p:nvPicPr>
          <p:cNvPr id="1026" name="Picture 2" descr="D:\Users\lecheva1\Desktop\Communication\Societe\Logo\White version\logo Thales Alenia Space-Leonardo-toutBlanc-01.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360512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orient="horz" pos="2975"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et contenu 5">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7E1C80-C94E-5349-A183-CA7658D3BDEE}"/>
              </a:ext>
            </a:extLst>
          </p:cNvPr>
          <p:cNvSpPr/>
          <p:nvPr userDrawn="1"/>
        </p:nvSpPr>
        <p:spPr>
          <a:xfrm>
            <a:off x="2" y="0"/>
            <a:ext cx="5396089"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2" name="Title 1"/>
          <p:cNvSpPr>
            <a:spLocks noGrp="1"/>
          </p:cNvSpPr>
          <p:nvPr>
            <p:ph type="title" hasCustomPrompt="1"/>
          </p:nvPr>
        </p:nvSpPr>
        <p:spPr>
          <a:xfrm>
            <a:off x="419329" y="174692"/>
            <a:ext cx="4642922" cy="369332"/>
          </a:xfrm>
          <a:prstGeom prst="rect">
            <a:avLst/>
          </a:prstGeom>
        </p:spPr>
        <p:txBody>
          <a:bodyPr/>
          <a:lstStyle>
            <a:lvl1pPr>
              <a:defRPr baseline="0">
                <a:solidFill>
                  <a:schemeClr val="bg1"/>
                </a:solidFill>
              </a:defRPr>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40" name="Slide Number Placeholder 5">
            <a:extLst>
              <a:ext uri="{FF2B5EF4-FFF2-40B4-BE49-F238E27FC236}">
                <a16:creationId xmlns:a16="http://schemas.microsoft.com/office/drawing/2014/main" id="{DE95F969-5AB7-514E-A893-789171238E43}"/>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AA1A8D60-40D8-AB47-9E5C-ECCF0B87CA39}"/>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E431D199-7EEE-9F4D-A74B-4A26D97B2DE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1B49E88-F7BA-4B85-AE06-469B49BEAC89}" type="datetime1">
              <a:rPr lang="en-GB" noProof="0" smtClean="0"/>
              <a:t>22/09/2021</a:t>
            </a:fld>
            <a:endParaRPr lang="en-GB" noProof="0" dirty="0"/>
          </a:p>
        </p:txBody>
      </p:sp>
      <p:sp>
        <p:nvSpPr>
          <p:cNvPr id="4" name="Espace réservé du texte 3">
            <a:extLst>
              <a:ext uri="{FF2B5EF4-FFF2-40B4-BE49-F238E27FC236}">
                <a16:creationId xmlns:a16="http://schemas.microsoft.com/office/drawing/2014/main" id="{DAE53D27-4404-5B4C-A4E3-239DAC1B0663}"/>
              </a:ext>
            </a:extLst>
          </p:cNvPr>
          <p:cNvSpPr>
            <a:spLocks noGrp="1"/>
          </p:cNvSpPr>
          <p:nvPr>
            <p:ph type="body" sz="quarter" idx="20" hasCustomPrompt="1"/>
          </p:nvPr>
        </p:nvSpPr>
        <p:spPr>
          <a:xfrm>
            <a:off x="384175" y="819150"/>
            <a:ext cx="4330700" cy="3619500"/>
          </a:xfrm>
        </p:spPr>
        <p:txBody>
          <a:bodyPr/>
          <a:lstStyle>
            <a:lvl1pPr>
              <a:spcAft>
                <a:spcPts val="300"/>
              </a:spcAft>
              <a:defRPr>
                <a:solidFill>
                  <a:schemeClr val="bg2"/>
                </a:solidFill>
              </a:defRPr>
            </a:lvl1pPr>
            <a:lvl2pPr marL="180975" indent="-176213">
              <a:spcAft>
                <a:spcPts val="300"/>
              </a:spcAft>
              <a:defRPr>
                <a:ln>
                  <a:noFill/>
                </a:ln>
                <a:solidFill>
                  <a:schemeClr val="bg1"/>
                </a:solidFill>
              </a:defRPr>
            </a:lvl2pPr>
            <a:lvl3pPr>
              <a:spcAft>
                <a:spcPts val="300"/>
              </a:spcAft>
              <a:defRPr>
                <a:ln>
                  <a:noFill/>
                </a:ln>
                <a:solidFill>
                  <a:schemeClr val="bg1"/>
                </a:solidFill>
              </a:defRPr>
            </a:lvl3pPr>
            <a:lvl4pPr marL="400050" indent="-131763">
              <a:spcAft>
                <a:spcPts val="300"/>
              </a:spcAft>
              <a:buClr>
                <a:schemeClr val="bg1"/>
              </a:buClr>
              <a:buFont typeface="Arial" panose="020B0604020202020204" pitchFamily="34" charset="0"/>
              <a:buChar char="•"/>
              <a:defRPr>
                <a:ln>
                  <a:noFill/>
                </a:ln>
                <a:solidFill>
                  <a:schemeClr val="bg1"/>
                </a:solidFill>
              </a:defRPr>
            </a:lvl4pPr>
            <a:lvl5pPr marL="536575" indent="-136525">
              <a:spcAft>
                <a:spcPts val="300"/>
              </a:spcAft>
              <a:buClr>
                <a:schemeClr val="bg1"/>
              </a:buClr>
              <a:buFont typeface="Police système"/>
              <a:buChar char="-"/>
              <a:defRPr sz="1000" baseline="0">
                <a:ln>
                  <a:noFill/>
                </a:ln>
                <a:solidFill>
                  <a:schemeClr val="bg1"/>
                </a:solidFill>
              </a:defRPr>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8" name="Content Placeholder 2">
            <a:extLst>
              <a:ext uri="{FF2B5EF4-FFF2-40B4-BE49-F238E27FC236}">
                <a16:creationId xmlns:a16="http://schemas.microsoft.com/office/drawing/2014/main" id="{B564B56E-FFB1-244B-AD2D-7C764E0C0CE2}"/>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tx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C90EC18A-AD29-064E-A100-485DB10308BD}"/>
              </a:ext>
            </a:extLst>
          </p:cNvPr>
          <p:cNvSpPr>
            <a:spLocks noGrp="1"/>
          </p:cNvSpPr>
          <p:nvPr>
            <p:ph idx="21"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
        <p:nvSpPr>
          <p:cNvPr id="30" name="Content Placeholder 2">
            <a:extLst>
              <a:ext uri="{FF2B5EF4-FFF2-40B4-BE49-F238E27FC236}">
                <a16:creationId xmlns:a16="http://schemas.microsoft.com/office/drawing/2014/main" id="{CB656A85-52F9-0E43-B742-91EF27CC54AD}"/>
              </a:ext>
            </a:extLst>
          </p:cNvPr>
          <p:cNvSpPr>
            <a:spLocks noGrp="1"/>
          </p:cNvSpPr>
          <p:nvPr>
            <p:ph idx="22" hasCustomPrompt="1"/>
          </p:nvPr>
        </p:nvSpPr>
        <p:spPr>
          <a:xfrm>
            <a:off x="5461348" y="2728271"/>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Tree>
    <p:extLst>
      <p:ext uri="{BB962C8B-B14F-4D97-AF65-F5344CB8AC3E}">
        <p14:creationId xmlns:p14="http://schemas.microsoft.com/office/powerpoint/2010/main" val="326326379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orient="horz" pos="112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6">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err="1" smtClean="0"/>
              <a:t>Icture</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17550"/>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EA64681A-B864-8A4A-9AFA-945872ED4160}"/>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2783D269-A1A1-274F-BADF-47612A78B4D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F00AB5A6-1DCA-6C46-A9DF-2D5A1E7561F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F907F30-796D-4173-BA6F-24DD79B2060C}" type="datetime1">
              <a:rPr lang="en-GB" noProof="0" smtClean="0"/>
              <a:t>22/09/2021</a:t>
            </a:fld>
            <a:endParaRPr lang="en-GB" noProof="0" dirty="0"/>
          </a:p>
        </p:txBody>
      </p:sp>
      <p:sp>
        <p:nvSpPr>
          <p:cNvPr id="33" name="Content Placeholder 2">
            <a:extLst>
              <a:ext uri="{FF2B5EF4-FFF2-40B4-BE49-F238E27FC236}">
                <a16:creationId xmlns:a16="http://schemas.microsoft.com/office/drawing/2014/main" id="{85C1BEA1-2E64-2745-9B20-2AD263378F67}"/>
              </a:ext>
            </a:extLst>
          </p:cNvPr>
          <p:cNvSpPr>
            <a:spLocks noGrp="1"/>
          </p:cNvSpPr>
          <p:nvPr>
            <p:ph idx="20"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34" name="Content Placeholder 2">
            <a:extLst>
              <a:ext uri="{FF2B5EF4-FFF2-40B4-BE49-F238E27FC236}">
                <a16:creationId xmlns:a16="http://schemas.microsoft.com/office/drawing/2014/main" id="{073993B4-6164-A54F-B08E-4C9A2353D037}"/>
              </a:ext>
            </a:extLst>
          </p:cNvPr>
          <p:cNvSpPr>
            <a:spLocks noGrp="1"/>
          </p:cNvSpPr>
          <p:nvPr>
            <p:ph idx="21" hasCustomPrompt="1"/>
          </p:nvPr>
        </p:nvSpPr>
        <p:spPr>
          <a:xfrm>
            <a:off x="5461348" y="400602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 name="Espace réservé du texte 3">
            <a:extLst>
              <a:ext uri="{FF2B5EF4-FFF2-40B4-BE49-F238E27FC236}">
                <a16:creationId xmlns:a16="http://schemas.microsoft.com/office/drawing/2014/main" id="{AF05C1ED-2310-E54B-A5A0-0FCFC7F1B26B}"/>
              </a:ext>
            </a:extLst>
          </p:cNvPr>
          <p:cNvSpPr>
            <a:spLocks noGrp="1"/>
          </p:cNvSpPr>
          <p:nvPr>
            <p:ph type="body" sz="quarter" idx="22" hasCustomPrompt="1"/>
          </p:nvPr>
        </p:nvSpPr>
        <p:spPr>
          <a:xfrm>
            <a:off x="419100" y="723900"/>
            <a:ext cx="4813300" cy="3790950"/>
          </a:xfrm>
        </p:spPr>
        <p:txBody>
          <a:bodyPr/>
          <a:lstStyle>
            <a:lvl1pPr>
              <a:spcAft>
                <a:spcPts val="300"/>
              </a:spcAft>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44780"/>
            <a:ext cx="4753345" cy="45720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95364250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7">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27" name="Content Placeholder 2">
            <a:extLst>
              <a:ext uri="{FF2B5EF4-FFF2-40B4-BE49-F238E27FC236}">
                <a16:creationId xmlns:a16="http://schemas.microsoft.com/office/drawing/2014/main" id="{F067CD6D-8D60-4546-B49C-27758CCA0D74}"/>
              </a:ext>
            </a:extLst>
          </p:cNvPr>
          <p:cNvSpPr>
            <a:spLocks noGrp="1"/>
          </p:cNvSpPr>
          <p:nvPr>
            <p:ph idx="17" hasCustomPrompt="1"/>
          </p:nvPr>
        </p:nvSpPr>
        <p:spPr>
          <a:xfrm>
            <a:off x="5461348" y="1472600"/>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06413"/>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ED382CAD-23F8-164D-BC70-6764C2F1A0D9}"/>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D4530CE3-2B5C-A74F-B204-D113B0D0BD5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F086206A-A934-1740-9DAE-4012120894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E15F9576-75E7-F746-A849-BA27D02882E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A5C7E7F8-5CE0-4521-88D1-49705D532AD9}"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5628BEA5-7D18-4C4B-B570-0B2B73233D18}"/>
              </a:ext>
            </a:extLst>
          </p:cNvPr>
          <p:cNvSpPr>
            <a:spLocks noGrp="1"/>
          </p:cNvSpPr>
          <p:nvPr>
            <p:ph type="body" sz="quarter" idx="20" hasCustomPrompt="1"/>
          </p:nvPr>
        </p:nvSpPr>
        <p:spPr>
          <a:xfrm>
            <a:off x="419100" y="731838"/>
            <a:ext cx="4813300" cy="3821112"/>
          </a:xfrm>
        </p:spPr>
        <p:txBody>
          <a:bodyPr/>
          <a:lstStyle>
            <a:lvl1pPr>
              <a:spcAft>
                <a:spcPts val="300"/>
              </a:spcAft>
              <a:defRPr/>
            </a:lvl1pPr>
            <a:lvl2pPr marL="179388" indent="-128588">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29540"/>
            <a:ext cx="4753345" cy="37493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9300605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316015"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E1BAB69-A90E-FD4B-A478-19FF89C31FDF}"/>
              </a:ext>
            </a:extLst>
          </p:cNvPr>
          <p:cNvSpPr>
            <a:spLocks noGrp="1"/>
          </p:cNvSpPr>
          <p:nvPr>
            <p:ph idx="1" hasCustomPrompt="1"/>
          </p:nvPr>
        </p:nvSpPr>
        <p:spPr>
          <a:xfrm>
            <a:off x="413556"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18" name="Espace réservé du graphique 17">
            <a:extLst>
              <a:ext uri="{FF2B5EF4-FFF2-40B4-BE49-F238E27FC236}">
                <a16:creationId xmlns:a16="http://schemas.microsoft.com/office/drawing/2014/main" id="{545E4D9D-2157-C64B-A280-343302FCA8DE}"/>
              </a:ext>
            </a:extLst>
          </p:cNvPr>
          <p:cNvSpPr>
            <a:spLocks noGrp="1"/>
          </p:cNvSpPr>
          <p:nvPr>
            <p:ph type="chart" sz="quarter" idx="15" hasCustomPrompt="1"/>
          </p:nvPr>
        </p:nvSpPr>
        <p:spPr>
          <a:xfrm>
            <a:off x="413598"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19" name="Espace réservé du graphique 17">
            <a:extLst>
              <a:ext uri="{FF2B5EF4-FFF2-40B4-BE49-F238E27FC236}">
                <a16:creationId xmlns:a16="http://schemas.microsoft.com/office/drawing/2014/main" id="{7C63690E-A42A-6C4C-9ADE-F11883E8511A}"/>
              </a:ext>
            </a:extLst>
          </p:cNvPr>
          <p:cNvSpPr>
            <a:spLocks noGrp="1"/>
          </p:cNvSpPr>
          <p:nvPr>
            <p:ph type="chart" sz="quarter" idx="16" hasCustomPrompt="1"/>
          </p:nvPr>
        </p:nvSpPr>
        <p:spPr>
          <a:xfrm>
            <a:off x="3264675"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20" name="Espace réservé du graphique 17">
            <a:extLst>
              <a:ext uri="{FF2B5EF4-FFF2-40B4-BE49-F238E27FC236}">
                <a16:creationId xmlns:a16="http://schemas.microsoft.com/office/drawing/2014/main" id="{FF0FF8C1-EF99-F346-BB0F-CECE7555EEE7}"/>
              </a:ext>
            </a:extLst>
          </p:cNvPr>
          <p:cNvSpPr>
            <a:spLocks noGrp="1"/>
          </p:cNvSpPr>
          <p:nvPr>
            <p:ph type="chart" sz="quarter" idx="17" hasCustomPrompt="1"/>
          </p:nvPr>
        </p:nvSpPr>
        <p:spPr>
          <a:xfrm>
            <a:off x="6120711"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34" name="Slide Number Placeholder 5">
            <a:extLst>
              <a:ext uri="{FF2B5EF4-FFF2-40B4-BE49-F238E27FC236}">
                <a16:creationId xmlns:a16="http://schemas.microsoft.com/office/drawing/2014/main" id="{A524B72D-2EB5-1240-84E9-3BF0FEEA721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5" name="Espace réservé du pied de page 3">
            <a:extLst>
              <a:ext uri="{FF2B5EF4-FFF2-40B4-BE49-F238E27FC236}">
                <a16:creationId xmlns:a16="http://schemas.microsoft.com/office/drawing/2014/main" id="{8B9480E5-5EC4-0349-9FB2-94D534FA7BCF}"/>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2F20D00A-079B-E642-BAD7-B9EEED13802A}"/>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BEBE9865-1A82-4413-A024-C78AA4A029C0}" type="datetime1">
              <a:rPr lang="en-GB" noProof="0" smtClean="0"/>
              <a:t>22/09/2021</a:t>
            </a:fld>
            <a:endParaRPr lang="en-GB" noProof="0" dirty="0"/>
          </a:p>
        </p:txBody>
      </p:sp>
      <p:sp>
        <p:nvSpPr>
          <p:cNvPr id="21" name="Content Placeholder 2">
            <a:extLst>
              <a:ext uri="{FF2B5EF4-FFF2-40B4-BE49-F238E27FC236}">
                <a16:creationId xmlns:a16="http://schemas.microsoft.com/office/drawing/2014/main" id="{7F87B5C1-2AB8-0541-ADC6-9283373BC862}"/>
              </a:ext>
            </a:extLst>
          </p:cNvPr>
          <p:cNvSpPr>
            <a:spLocks noGrp="1"/>
          </p:cNvSpPr>
          <p:nvPr>
            <p:ph idx="18" hasCustomPrompt="1"/>
          </p:nvPr>
        </p:nvSpPr>
        <p:spPr>
          <a:xfrm>
            <a:off x="326467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22" name="Content Placeholder 2">
            <a:extLst>
              <a:ext uri="{FF2B5EF4-FFF2-40B4-BE49-F238E27FC236}">
                <a16:creationId xmlns:a16="http://schemas.microsoft.com/office/drawing/2014/main" id="{69373287-86E5-8843-B508-40B57ED93602}"/>
              </a:ext>
            </a:extLst>
          </p:cNvPr>
          <p:cNvSpPr>
            <a:spLocks noGrp="1"/>
          </p:cNvSpPr>
          <p:nvPr>
            <p:ph idx="19" hasCustomPrompt="1"/>
          </p:nvPr>
        </p:nvSpPr>
        <p:spPr>
          <a:xfrm>
            <a:off x="612714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383998704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54191"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5" name="Espace réservé du tableau 14">
            <a:extLst>
              <a:ext uri="{FF2B5EF4-FFF2-40B4-BE49-F238E27FC236}">
                <a16:creationId xmlns:a16="http://schemas.microsoft.com/office/drawing/2014/main" id="{667729BD-00AF-124B-9C23-B4DD0372000B}"/>
              </a:ext>
            </a:extLst>
          </p:cNvPr>
          <p:cNvSpPr>
            <a:spLocks noGrp="1"/>
          </p:cNvSpPr>
          <p:nvPr>
            <p:ph type="tbl" sz="quarter" idx="13" hasCustomPrompt="1"/>
          </p:nvPr>
        </p:nvSpPr>
        <p:spPr>
          <a:xfrm>
            <a:off x="712790"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1" name="Espace réservé du tableau 14">
            <a:extLst>
              <a:ext uri="{FF2B5EF4-FFF2-40B4-BE49-F238E27FC236}">
                <a16:creationId xmlns:a16="http://schemas.microsoft.com/office/drawing/2014/main" id="{CE1BD160-A30A-654D-AE6E-B983654EEBEE}"/>
              </a:ext>
            </a:extLst>
          </p:cNvPr>
          <p:cNvSpPr>
            <a:spLocks noGrp="1"/>
          </p:cNvSpPr>
          <p:nvPr>
            <p:ph type="tbl" sz="quarter" idx="14" hasCustomPrompt="1"/>
          </p:nvPr>
        </p:nvSpPr>
        <p:spPr>
          <a:xfrm>
            <a:off x="3334268"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2" name="Espace réservé du tableau 14">
            <a:extLst>
              <a:ext uri="{FF2B5EF4-FFF2-40B4-BE49-F238E27FC236}">
                <a16:creationId xmlns:a16="http://schemas.microsoft.com/office/drawing/2014/main" id="{847F1F63-5540-5A46-A4D2-8AE1B10B640F}"/>
              </a:ext>
            </a:extLst>
          </p:cNvPr>
          <p:cNvSpPr>
            <a:spLocks noGrp="1"/>
          </p:cNvSpPr>
          <p:nvPr>
            <p:ph type="tbl" sz="quarter" idx="15" hasCustomPrompt="1"/>
          </p:nvPr>
        </p:nvSpPr>
        <p:spPr>
          <a:xfrm>
            <a:off x="5955745"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32" name="Slide Number Placeholder 5">
            <a:extLst>
              <a:ext uri="{FF2B5EF4-FFF2-40B4-BE49-F238E27FC236}">
                <a16:creationId xmlns:a16="http://schemas.microsoft.com/office/drawing/2014/main" id="{7D3D17C0-F9F3-0F43-88AC-ACE6495AB042}"/>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1" name="Espace réservé du pied de page 3">
            <a:extLst>
              <a:ext uri="{FF2B5EF4-FFF2-40B4-BE49-F238E27FC236}">
                <a16:creationId xmlns:a16="http://schemas.microsoft.com/office/drawing/2014/main" id="{2EA65DD8-18AF-164F-AC83-293B042D773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2" name="Espace réservé de la date 4">
            <a:extLst>
              <a:ext uri="{FF2B5EF4-FFF2-40B4-BE49-F238E27FC236}">
                <a16:creationId xmlns:a16="http://schemas.microsoft.com/office/drawing/2014/main" id="{E70F5BB2-99E5-E842-986E-50A8DB907B1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DBE5F4A-6E2B-4859-B870-409014AF919C}" type="datetime1">
              <a:rPr lang="en-GB" noProof="0" smtClean="0"/>
              <a:t>22/09/2021</a:t>
            </a:fld>
            <a:endParaRPr lang="en-GB" noProof="0" dirty="0"/>
          </a:p>
        </p:txBody>
      </p:sp>
      <p:sp>
        <p:nvSpPr>
          <p:cNvPr id="14" name="Content Placeholder 2">
            <a:extLst>
              <a:ext uri="{FF2B5EF4-FFF2-40B4-BE49-F238E27FC236}">
                <a16:creationId xmlns:a16="http://schemas.microsoft.com/office/drawing/2014/main" id="{5C622327-87BE-314E-921F-C894758CB329}"/>
              </a:ext>
            </a:extLst>
          </p:cNvPr>
          <p:cNvSpPr>
            <a:spLocks noGrp="1"/>
          </p:cNvSpPr>
          <p:nvPr>
            <p:ph idx="1" hasCustomPrompt="1"/>
          </p:nvPr>
        </p:nvSpPr>
        <p:spPr>
          <a:xfrm>
            <a:off x="413555" y="819444"/>
            <a:ext cx="8054191"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199071873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01657"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511BF61E-3C82-4D43-9C4A-E2328A980D6C}"/>
              </a:ext>
            </a:extLst>
          </p:cNvPr>
          <p:cNvSpPr>
            <a:spLocks noGrp="1"/>
          </p:cNvSpPr>
          <p:nvPr>
            <p:ph idx="1" hasCustomPrompt="1"/>
          </p:nvPr>
        </p:nvSpPr>
        <p:spPr>
          <a:xfrm>
            <a:off x="798074"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bg2">
                    <a:lumMod val="75000"/>
                  </a:schemeClr>
                </a:solidFill>
              </a:defRPr>
            </a:lvl1pPr>
          </a:lstStyle>
          <a:p>
            <a:pPr lvl="0"/>
            <a:r>
              <a:rPr lang="en-GB" noProof="0" dirty="0" smtClean="0"/>
              <a:t>Modify the text</a:t>
            </a:r>
            <a:endParaRPr lang="en-GB" noProof="0" dirty="0"/>
          </a:p>
        </p:txBody>
      </p:sp>
      <p:sp>
        <p:nvSpPr>
          <p:cNvPr id="19" name="Content Placeholder 2">
            <a:extLst>
              <a:ext uri="{FF2B5EF4-FFF2-40B4-BE49-F238E27FC236}">
                <a16:creationId xmlns:a16="http://schemas.microsoft.com/office/drawing/2014/main" id="{EEDCF372-40A0-C842-996D-287ED25B71D8}"/>
              </a:ext>
            </a:extLst>
          </p:cNvPr>
          <p:cNvSpPr>
            <a:spLocks noGrp="1"/>
          </p:cNvSpPr>
          <p:nvPr>
            <p:ph idx="13" hasCustomPrompt="1"/>
          </p:nvPr>
        </p:nvSpPr>
        <p:spPr>
          <a:xfrm>
            <a:off x="3420885"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3"/>
                </a:solidFill>
              </a:defRPr>
            </a:lvl1pPr>
          </a:lstStyle>
          <a:p>
            <a:pPr lvl="0"/>
            <a:r>
              <a:rPr lang="en-GB" noProof="0" dirty="0" smtClean="0"/>
              <a:t>Modify the text</a:t>
            </a:r>
            <a:endParaRPr lang="en-GB" noProof="0" dirty="0"/>
          </a:p>
        </p:txBody>
      </p:sp>
      <p:sp>
        <p:nvSpPr>
          <p:cNvPr id="20" name="Content Placeholder 2">
            <a:extLst>
              <a:ext uri="{FF2B5EF4-FFF2-40B4-BE49-F238E27FC236}">
                <a16:creationId xmlns:a16="http://schemas.microsoft.com/office/drawing/2014/main" id="{42ED9D94-342E-E34E-A40A-71D56E6FAFB4}"/>
              </a:ext>
            </a:extLst>
          </p:cNvPr>
          <p:cNvSpPr>
            <a:spLocks noGrp="1"/>
          </p:cNvSpPr>
          <p:nvPr>
            <p:ph idx="14" hasCustomPrompt="1"/>
          </p:nvPr>
        </p:nvSpPr>
        <p:spPr>
          <a:xfrm>
            <a:off x="6043696"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1"/>
                </a:solidFill>
              </a:defRPr>
            </a:lvl1pPr>
          </a:lstStyle>
          <a:p>
            <a:pPr lvl="0"/>
            <a:r>
              <a:rPr lang="en-GB" noProof="0" dirty="0" smtClean="0"/>
              <a:t>Modify the text</a:t>
            </a:r>
            <a:endParaRPr lang="en-GB" noProof="0" dirty="0"/>
          </a:p>
        </p:txBody>
      </p:sp>
      <p:sp>
        <p:nvSpPr>
          <p:cNvPr id="31" name="Slide Number Placeholder 5">
            <a:extLst>
              <a:ext uri="{FF2B5EF4-FFF2-40B4-BE49-F238E27FC236}">
                <a16:creationId xmlns:a16="http://schemas.microsoft.com/office/drawing/2014/main" id="{0B9CBE07-B342-F14D-891E-B8D06B4C434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9CE5CBEB-A879-EB45-8F35-646DAB24B435}"/>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3E8E1CEB-0FFF-3D49-9B04-6BC860CD1ED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20BCCF0-73D7-4FEB-8858-227A0974C499}" type="datetime1">
              <a:rPr lang="en-GB" noProof="0" smtClean="0"/>
              <a:t>22/09/2021</a:t>
            </a:fld>
            <a:endParaRPr lang="en-GB" noProof="0" dirty="0"/>
          </a:p>
        </p:txBody>
      </p:sp>
    </p:spTree>
    <p:extLst>
      <p:ext uri="{BB962C8B-B14F-4D97-AF65-F5344CB8AC3E}">
        <p14:creationId xmlns:p14="http://schemas.microsoft.com/office/powerpoint/2010/main" val="183043257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re powerpoint">
    <p:spTree>
      <p:nvGrpSpPr>
        <p:cNvPr id="1" name=""/>
        <p:cNvGrpSpPr/>
        <p:nvPr/>
      </p:nvGrpSpPr>
      <p:grpSpPr>
        <a:xfrm>
          <a:off x="0" y="0"/>
          <a:ext cx="0" cy="0"/>
          <a:chOff x="0" y="0"/>
          <a:chExt cx="0" cy="0"/>
        </a:xfrm>
      </p:grpSpPr>
      <p:sp>
        <p:nvSpPr>
          <p:cNvPr id="12" name="Rectangle 11"/>
          <p:cNvSpPr/>
          <p:nvPr userDrawn="1"/>
        </p:nvSpPr>
        <p:spPr>
          <a:xfrm>
            <a:off x="241540" y="0"/>
            <a:ext cx="345483" cy="681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691"/>
            <a:ext cx="9144000" cy="46960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hasCustomPrompt="1"/>
          </p:nvPr>
        </p:nvSpPr>
        <p:spPr>
          <a:xfrm>
            <a:off x="427892" y="2110323"/>
            <a:ext cx="8524721" cy="812530"/>
          </a:xfrm>
          <a:prstGeom prst="rect">
            <a:avLst/>
          </a:prstGeom>
        </p:spPr>
        <p:txBody>
          <a:bodyPr anchor="b" anchorCtr="0">
            <a:noAutofit/>
          </a:bodyPr>
          <a:lstStyle>
            <a:lvl1pPr algn="l">
              <a:defRPr sz="2600" b="1" cap="all" baseline="0">
                <a:solidFill>
                  <a:schemeClr val="bg1"/>
                </a:solidFill>
              </a:defRPr>
            </a:lvl1pPr>
          </a:lstStyle>
          <a:p>
            <a:r>
              <a:rPr lang="en-GB" dirty="0" smtClean="0"/>
              <a:t>MODIFY </a:t>
            </a:r>
            <a:r>
              <a:rPr lang="en-GB" noProof="0" dirty="0" smtClean="0"/>
              <a:t>THE</a:t>
            </a:r>
            <a:r>
              <a:rPr lang="en-GB" dirty="0" smtClean="0"/>
              <a:t> TITLE</a:t>
            </a:r>
            <a:endParaRPr lang="en-GB" dirty="0"/>
          </a:p>
        </p:txBody>
      </p:sp>
      <p:sp>
        <p:nvSpPr>
          <p:cNvPr id="3" name="Subtitle 2"/>
          <p:cNvSpPr>
            <a:spLocks noGrp="1"/>
          </p:cNvSpPr>
          <p:nvPr>
            <p:ph type="subTitle" idx="1" hasCustomPrompt="1"/>
          </p:nvPr>
        </p:nvSpPr>
        <p:spPr>
          <a:xfrm>
            <a:off x="427893" y="2959895"/>
            <a:ext cx="8524720"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dirty="0" smtClean="0"/>
              <a:t>MODIFY THE </a:t>
            </a:r>
            <a:r>
              <a:rPr lang="en-GB" noProof="0" dirty="0" smtClean="0"/>
              <a:t>SUBTITLE</a:t>
            </a:r>
            <a:endParaRPr lang="en-GB" noProof="0" dirty="0"/>
          </a:p>
        </p:txBody>
      </p:sp>
      <p:cxnSp>
        <p:nvCxnSpPr>
          <p:cNvPr id="14" name="Connecteur droit 13">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25" name="Slide Number Placeholder 5">
            <a:extLst>
              <a:ext uri="{FF2B5EF4-FFF2-40B4-BE49-F238E27FC236}">
                <a16:creationId xmlns:a16="http://schemas.microsoft.com/office/drawing/2014/main" id="{ACE4C824-7E57-3C41-8B38-BE3896413E34}"/>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dirty="0" smtClean="0"/>
              <a:t>///</a:t>
            </a:r>
            <a:r>
              <a:rPr lang="en-GB" dirty="0" smtClean="0"/>
              <a:t> </a:t>
            </a:r>
            <a:fld id="{FD7EF743-58F7-B741-A9D7-F50F382F70B5}" type="slidenum">
              <a:rPr lang="en-GB" smtClean="0"/>
              <a:pPr/>
              <a:t>‹Nº›</a:t>
            </a:fld>
            <a:endParaRPr lang="en-GB" dirty="0"/>
          </a:p>
        </p:txBody>
      </p:sp>
      <p:sp>
        <p:nvSpPr>
          <p:cNvPr id="10" name="Espace réservé du pied de page 3">
            <a:extLst>
              <a:ext uri="{FF2B5EF4-FFF2-40B4-BE49-F238E27FC236}">
                <a16:creationId xmlns:a16="http://schemas.microsoft.com/office/drawing/2014/main" id="{D5F2CE03-CC3F-1343-B851-00D6965C6EA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dirty="0" smtClean="0"/>
              <a:t>Not referenced</a:t>
            </a:r>
            <a:endParaRPr lang="en-GB" dirty="0"/>
          </a:p>
        </p:txBody>
      </p:sp>
      <p:sp>
        <p:nvSpPr>
          <p:cNvPr id="11" name="Espace réservé de la date 4">
            <a:extLst>
              <a:ext uri="{FF2B5EF4-FFF2-40B4-BE49-F238E27FC236}">
                <a16:creationId xmlns:a16="http://schemas.microsoft.com/office/drawing/2014/main" id="{C705D11E-1D52-CD41-B20A-B38047EC47D4}"/>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14C8033-8E04-44AD-8597-3B77F2DC1297}" type="datetime1">
              <a:rPr lang="en-GB" smtClean="0"/>
              <a:t>22/09/2021</a:t>
            </a:fld>
            <a:endParaRPr lang="en-GB" dirty="0"/>
          </a:p>
        </p:txBody>
      </p:sp>
      <p:pic>
        <p:nvPicPr>
          <p:cNvPr id="15" name="Picture 2" descr="D:\Users\lecheva1\Desktop\Communication\Societe\Logo\White version\logo Thales Alenia Space-Leonardo-toutBlanc-01.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429658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297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re powerpoint2">
    <p:spTree>
      <p:nvGrpSpPr>
        <p:cNvPr id="1" name=""/>
        <p:cNvGrpSpPr/>
        <p:nvPr/>
      </p:nvGrpSpPr>
      <p:grpSpPr>
        <a:xfrm>
          <a:off x="0" y="0"/>
          <a:ext cx="0" cy="0"/>
          <a:chOff x="0" y="0"/>
          <a:chExt cx="0" cy="0"/>
        </a:xfrm>
      </p:grpSpPr>
      <p:sp>
        <p:nvSpPr>
          <p:cNvPr id="19" name="Espace réservé pour une image  4">
            <a:extLst>
              <a:ext uri="{FF2B5EF4-FFF2-40B4-BE49-F238E27FC236}">
                <a16:creationId xmlns:a16="http://schemas.microsoft.com/office/drawing/2014/main" id="{8B40A96F-7B25-1C41-A623-57A881512D5C}"/>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0" name="Title 1">
            <a:extLst>
              <a:ext uri="{FF2B5EF4-FFF2-40B4-BE49-F238E27FC236}">
                <a16:creationId xmlns:a16="http://schemas.microsoft.com/office/drawing/2014/main" id="{DAD8A5DC-5D6E-314D-BBE0-0130CF0C0A7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21" name="Subtitle 2">
            <a:extLst>
              <a:ext uri="{FF2B5EF4-FFF2-40B4-BE49-F238E27FC236}">
                <a16:creationId xmlns:a16="http://schemas.microsoft.com/office/drawing/2014/main" id="{4A09CB7B-DF7C-6D41-BA7F-6912A4B9E116}"/>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4" name="Slide Number Placeholder 5">
            <a:extLst>
              <a:ext uri="{FF2B5EF4-FFF2-40B4-BE49-F238E27FC236}">
                <a16:creationId xmlns:a16="http://schemas.microsoft.com/office/drawing/2014/main" id="{712E7B19-3C9D-7B43-8288-55194F98427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4A8B1ED9-30C3-0B4E-AEFF-2A726B2EA99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9D218E1B-BFBD-C04A-8C30-7C7ADFB395E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FB0015E3-19EE-4CF5-A655-FC9D8FA00C0C}" type="datetime1">
              <a:rPr lang="en-GB" noProof="0" smtClean="0"/>
              <a:t>22/09/2021</a:t>
            </a:fld>
            <a:endParaRPr lang="en-GB" noProof="0" dirty="0"/>
          </a:p>
        </p:txBody>
      </p:sp>
      <p:cxnSp>
        <p:nvCxnSpPr>
          <p:cNvPr id="10" name="Connecteur droit 9">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pic>
        <p:nvPicPr>
          <p:cNvPr id="11" name="Picture 2" descr="D:\Users\lecheva1\Desktop\Communication\Societe\Logo\White version\logo Thales Alenia Space-Leonardo-toutBlanc-01.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779965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artie1">
    <p:spTree>
      <p:nvGrpSpPr>
        <p:cNvPr id="1" name=""/>
        <p:cNvGrpSpPr/>
        <p:nvPr/>
      </p:nvGrpSpPr>
      <p:grpSpPr>
        <a:xfrm>
          <a:off x="0" y="0"/>
          <a:ext cx="0" cy="0"/>
          <a:chOff x="0" y="0"/>
          <a:chExt cx="0" cy="0"/>
        </a:xfrm>
      </p:grpSpPr>
      <p:pic>
        <p:nvPicPr>
          <p:cNvPr id="3" name="Image 2" descr="Une image contenant montagne, ciel, extérieur, crépuscule&#10;&#10;&#10;&#10;Description générée automatiquement">
            <a:extLst>
              <a:ext uri="{FF2B5EF4-FFF2-40B4-BE49-F238E27FC236}">
                <a16:creationId xmlns:a16="http://schemas.microsoft.com/office/drawing/2014/main" id="{D8D8BCE7-8ACC-DF4A-870F-D2D9A34DCE25}"/>
              </a:ext>
            </a:extLst>
          </p:cNvPr>
          <p:cNvPicPr>
            <a:picLocks/>
          </p:cNvPicPr>
          <p:nvPr userDrawn="1"/>
        </p:nvPicPr>
        <p:blipFill rotWithShape="1">
          <a:blip r:embed="rId2" cstate="email">
            <a:extLst>
              <a:ext uri="{28A0092B-C50C-407E-A947-70E740481C1C}">
                <a14:useLocalDpi xmlns:a14="http://schemas.microsoft.com/office/drawing/2010/main"/>
              </a:ext>
            </a:extLst>
          </a:blip>
          <a:srcRect t="8684" b="13045"/>
          <a:stretch/>
        </p:blipFill>
        <p:spPr>
          <a:xfrm>
            <a:off x="0" y="0"/>
            <a:ext cx="9144000" cy="4716000"/>
          </a:xfrm>
          <a:prstGeom prst="rect">
            <a:avLst/>
          </a:prstGeom>
        </p:spPr>
      </p:pic>
      <p:cxnSp>
        <p:nvCxnSpPr>
          <p:cNvPr id="18" name="Connecteur droit 17">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30" name="Slide Number Placeholder 5">
            <a:extLst>
              <a:ext uri="{FF2B5EF4-FFF2-40B4-BE49-F238E27FC236}">
                <a16:creationId xmlns:a16="http://schemas.microsoft.com/office/drawing/2014/main" id="{E1DEFBB9-8B25-0241-A652-AA98D62457F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6276C738-AF82-264D-8B57-29E090FD685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D1187BC7-B273-4440-9CB8-F9168AF3983E}"/>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BF90308-9293-4B1E-AD4F-284F90920D34}" type="datetime1">
              <a:rPr lang="en-GB" noProof="0" smtClean="0"/>
              <a:t>22/09/2021</a:t>
            </a:fld>
            <a:endParaRPr lang="en-GB" noProof="0" dirty="0"/>
          </a:p>
        </p:txBody>
      </p:sp>
      <p:sp>
        <p:nvSpPr>
          <p:cNvPr id="12" name="Title 1">
            <a:extLst>
              <a:ext uri="{FF2B5EF4-FFF2-40B4-BE49-F238E27FC236}">
                <a16:creationId xmlns:a16="http://schemas.microsoft.com/office/drawing/2014/main" id="{D3896579-3B38-3145-83E1-261082AB960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3" name="Subtitle 2">
            <a:extLst>
              <a:ext uri="{FF2B5EF4-FFF2-40B4-BE49-F238E27FC236}">
                <a16:creationId xmlns:a16="http://schemas.microsoft.com/office/drawing/2014/main" id="{18F0EEB9-F6F9-8749-92F6-B013862DC4F5}"/>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Tree>
    <p:extLst>
      <p:ext uri="{BB962C8B-B14F-4D97-AF65-F5344CB8AC3E}">
        <p14:creationId xmlns:p14="http://schemas.microsoft.com/office/powerpoint/2010/main" val="370163446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artie2">
    <p:spTree>
      <p:nvGrpSpPr>
        <p:cNvPr id="1" name=""/>
        <p:cNvGrpSpPr/>
        <p:nvPr/>
      </p:nvGrpSpPr>
      <p:grpSpPr>
        <a:xfrm>
          <a:off x="0" y="0"/>
          <a:ext cx="0" cy="0"/>
          <a:chOff x="0" y="0"/>
          <a:chExt cx="0" cy="0"/>
        </a:xfrm>
      </p:grpSpPr>
      <p:sp>
        <p:nvSpPr>
          <p:cNvPr id="29" name="Espace réservé pour une image  4">
            <a:extLst>
              <a:ext uri="{FF2B5EF4-FFF2-40B4-BE49-F238E27FC236}">
                <a16:creationId xmlns:a16="http://schemas.microsoft.com/office/drawing/2014/main" id="{8089E82D-A104-1A4F-BED1-A659C17DB334}"/>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402D9F9-1395-4DF2-8AD9-D7970CCBB2F1}" type="datetime1">
              <a:rPr lang="en-GB" noProof="0" smtClean="0"/>
              <a:t>22/09/2021</a:t>
            </a:fld>
            <a:endParaRPr lang="en-GB" noProof="0" dirty="0"/>
          </a:p>
        </p:txBody>
      </p:sp>
      <p:sp>
        <p:nvSpPr>
          <p:cNvPr id="10" name="Title 1">
            <a:extLst>
              <a:ext uri="{FF2B5EF4-FFF2-40B4-BE49-F238E27FC236}">
                <a16:creationId xmlns:a16="http://schemas.microsoft.com/office/drawing/2014/main" id="{1E243449-8CCB-9443-B91B-81A1CB8851DA}"/>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1" name="Subtitle 2">
            <a:extLst>
              <a:ext uri="{FF2B5EF4-FFF2-40B4-BE49-F238E27FC236}">
                <a16:creationId xmlns:a16="http://schemas.microsoft.com/office/drawing/2014/main" id="{0B4FCECD-3C19-CB4F-94F0-0B31B8831732}"/>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cxnSp>
        <p:nvCxnSpPr>
          <p:cNvPr id="12" name="Connecteur droit 11">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86517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powerpoint2">
    <p:spTree>
      <p:nvGrpSpPr>
        <p:cNvPr id="1" name=""/>
        <p:cNvGrpSpPr/>
        <p:nvPr/>
      </p:nvGrpSpPr>
      <p:grpSpPr>
        <a:xfrm>
          <a:off x="0" y="0"/>
          <a:ext cx="0" cy="0"/>
          <a:chOff x="0" y="0"/>
          <a:chExt cx="0" cy="0"/>
        </a:xfrm>
      </p:grpSpPr>
      <p:sp>
        <p:nvSpPr>
          <p:cNvPr id="19" name="Espace réservé pour une image  4">
            <a:extLst>
              <a:ext uri="{FF2B5EF4-FFF2-40B4-BE49-F238E27FC236}">
                <a16:creationId xmlns:a16="http://schemas.microsoft.com/office/drawing/2014/main" id="{8B40A96F-7B25-1C41-A623-57A881512D5C}"/>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fr-FR" dirty="0" smtClean="0"/>
              <a:t>Picture</a:t>
            </a:r>
            <a:endParaRPr lang="fr-FR" dirty="0"/>
          </a:p>
        </p:txBody>
      </p:sp>
      <p:sp>
        <p:nvSpPr>
          <p:cNvPr id="20" name="Title 1">
            <a:extLst>
              <a:ext uri="{FF2B5EF4-FFF2-40B4-BE49-F238E27FC236}">
                <a16:creationId xmlns:a16="http://schemas.microsoft.com/office/drawing/2014/main" id="{DAD8A5DC-5D6E-314D-BBE0-0130CF0C0A7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21" name="Subtitle 2">
            <a:extLst>
              <a:ext uri="{FF2B5EF4-FFF2-40B4-BE49-F238E27FC236}">
                <a16:creationId xmlns:a16="http://schemas.microsoft.com/office/drawing/2014/main" id="{4A09CB7B-DF7C-6D41-BA7F-6912A4B9E116}"/>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4" name="Slide Number Placeholder 5">
            <a:extLst>
              <a:ext uri="{FF2B5EF4-FFF2-40B4-BE49-F238E27FC236}">
                <a16:creationId xmlns:a16="http://schemas.microsoft.com/office/drawing/2014/main" id="{712E7B19-3C9D-7B43-8288-55194F98427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8" name="Espace réservé du pied de page 3">
            <a:extLst>
              <a:ext uri="{FF2B5EF4-FFF2-40B4-BE49-F238E27FC236}">
                <a16:creationId xmlns:a16="http://schemas.microsoft.com/office/drawing/2014/main" id="{4A8B1ED9-30C3-0B4E-AEFF-2A726B2EA99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9" name="Espace réservé de la date 4">
            <a:extLst>
              <a:ext uri="{FF2B5EF4-FFF2-40B4-BE49-F238E27FC236}">
                <a16:creationId xmlns:a16="http://schemas.microsoft.com/office/drawing/2014/main" id="{9D218E1B-BFBD-C04A-8C30-7C7ADFB395E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BA4C2271-E19A-4210-A98D-18D4058D7066}" type="datetime1">
              <a:rPr lang="en-GB" smtClean="0"/>
              <a:t>22/09/2021</a:t>
            </a:fld>
            <a:endParaRPr lang="fr-FR" dirty="0"/>
          </a:p>
        </p:txBody>
      </p:sp>
      <p:pic>
        <p:nvPicPr>
          <p:cNvPr id="10" name="Picture 2" descr="D:\Users\lecheva1\Desktop\Communication\Societe\Logo\White version\logo Thales Alenia Space-Leonardo-toutBlanc-01.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260" t="24238" r="15710" b="21995"/>
          <a:stretch/>
        </p:blipFill>
        <p:spPr bwMode="auto">
          <a:xfrm>
            <a:off x="386684" y="432620"/>
            <a:ext cx="1804394" cy="792000"/>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necteur droit 10">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205790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8211642-6260-4D13-8065-B087F84A0988}" type="datetime1">
              <a:rPr lang="en-GB" smtClean="0"/>
              <a:t>22/09/2021</a:t>
            </a:fld>
            <a:endParaRPr lang="fr-FR" dirty="0"/>
          </a:p>
        </p:txBody>
      </p:sp>
      <p:sp>
        <p:nvSpPr>
          <p:cNvPr id="2" name="Rectangle 1">
            <a:extLst>
              <a:ext uri="{FF2B5EF4-FFF2-40B4-BE49-F238E27FC236}">
                <a16:creationId xmlns:a16="http://schemas.microsoft.com/office/drawing/2014/main" id="{BD198752-6699-BC46-98FD-A5A760C7E2BB}"/>
              </a:ext>
            </a:extLst>
          </p:cNvPr>
          <p:cNvSpPr/>
          <p:nvPr userDrawn="1"/>
        </p:nvSpPr>
        <p:spPr>
          <a:xfrm>
            <a:off x="0" y="0"/>
            <a:ext cx="9144000" cy="4719600"/>
          </a:xfrm>
          <a:prstGeom prst="rect">
            <a:avLst/>
          </a:prstGeom>
          <a:blipFill>
            <a:blip r:embed="rId2" cstate="email">
              <a:extLst>
                <a:ext uri="{28A0092B-C50C-407E-A947-70E740481C1C}">
                  <a14:useLocalDpi xmlns:a14="http://schemas.microsoft.com/office/drawing/2010/main"/>
                </a:ext>
              </a:extLst>
            </a:blip>
            <a:srcRect/>
            <a:stretch>
              <a:fillRect l="-400" t="-977" r="-400" b="-650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Connecteur droit 10">
            <a:extLst>
              <a:ext uri="{FF2B5EF4-FFF2-40B4-BE49-F238E27FC236}">
                <a16:creationId xmlns:a16="http://schemas.microsoft.com/office/drawing/2014/main" id="{86FEC107-B454-B346-BF1F-994085114CFC}"/>
              </a:ext>
            </a:extLst>
          </p:cNvPr>
          <p:cNvCxnSpPr>
            <a:cxnSpLocks/>
          </p:cNvCxnSpPr>
          <p:nvPr userDrawn="1"/>
        </p:nvCxnSpPr>
        <p:spPr>
          <a:xfrm>
            <a:off x="1132555" y="0"/>
            <a:ext cx="0" cy="48768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0" name="Titre 11">
            <a:extLst>
              <a:ext uri="{FF2B5EF4-FFF2-40B4-BE49-F238E27FC236}">
                <a16:creationId xmlns:a16="http://schemas.microsoft.com/office/drawing/2014/main" id="{DE94CFF2-2B8A-413D-A48B-5769B4CE0DFF}"/>
              </a:ext>
            </a:extLst>
          </p:cNvPr>
          <p:cNvSpPr>
            <a:spLocks noGrp="1"/>
          </p:cNvSpPr>
          <p:nvPr>
            <p:ph type="title" hasCustomPrompt="1"/>
          </p:nvPr>
        </p:nvSpPr>
        <p:spPr>
          <a:xfrm>
            <a:off x="513922" y="671493"/>
            <a:ext cx="4590811" cy="487680"/>
          </a:xfrm>
          <a:prstGeom prst="rect">
            <a:avLst/>
          </a:prstGeom>
        </p:spPr>
        <p:txBody>
          <a:bodyPr/>
          <a:lstStyle>
            <a:lvl1pPr>
              <a:defRPr sz="3200" baseline="0">
                <a:solidFill>
                  <a:schemeClr val="bg1"/>
                </a:solidFill>
              </a:defRPr>
            </a:lvl1pPr>
          </a:lstStyle>
          <a:p>
            <a:r>
              <a:rPr lang="en-GB" noProof="0" dirty="0" smtClean="0"/>
              <a:t>TABLE OF CONTENTS</a:t>
            </a:r>
            <a:endParaRPr lang="en-GB" noProof="0" dirty="0"/>
          </a:p>
        </p:txBody>
      </p:sp>
    </p:spTree>
    <p:extLst>
      <p:ext uri="{BB962C8B-B14F-4D97-AF65-F5344CB8AC3E}">
        <p14:creationId xmlns:p14="http://schemas.microsoft.com/office/powerpoint/2010/main" val="221038210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re et contenu img2">
    <p:spTree>
      <p:nvGrpSpPr>
        <p:cNvPr id="1" name=""/>
        <p:cNvGrpSpPr/>
        <p:nvPr/>
      </p:nvGrpSpPr>
      <p:grpSpPr>
        <a:xfrm>
          <a:off x="0" y="0"/>
          <a:ext cx="0" cy="0"/>
          <a:chOff x="0" y="0"/>
          <a:chExt cx="0" cy="0"/>
        </a:xfrm>
      </p:grpSpPr>
      <p:sp>
        <p:nvSpPr>
          <p:cNvPr id="5" name="Espace réservé pour une image  4">
            <a:extLst>
              <a:ext uri="{FF2B5EF4-FFF2-40B4-BE49-F238E27FC236}">
                <a16:creationId xmlns:a16="http://schemas.microsoft.com/office/drawing/2014/main" id="{B409DAD8-0DB0-254B-958F-E20205EB3F3E}"/>
              </a:ext>
            </a:extLst>
          </p:cNvPr>
          <p:cNvSpPr>
            <a:spLocks noGrp="1"/>
          </p:cNvSpPr>
          <p:nvPr>
            <p:ph type="pic" sz="quarter" idx="19" hasCustomPrompt="1"/>
          </p:nvPr>
        </p:nvSpPr>
        <p:spPr>
          <a:xfrm>
            <a:off x="5408615" y="0"/>
            <a:ext cx="3735387"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1" name="Slide Number Placeholder 5">
            <a:extLst>
              <a:ext uri="{FF2B5EF4-FFF2-40B4-BE49-F238E27FC236}">
                <a16:creationId xmlns:a16="http://schemas.microsoft.com/office/drawing/2014/main" id="{BB093D2B-9C30-2A48-B2F3-080B033D1151}"/>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4" name="Espace réservé du pied de page 3">
            <a:extLst>
              <a:ext uri="{FF2B5EF4-FFF2-40B4-BE49-F238E27FC236}">
                <a16:creationId xmlns:a16="http://schemas.microsoft.com/office/drawing/2014/main" id="{F59A12EB-D8FB-034C-A082-0E325DF5DC4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6" name="Espace réservé de la date 4">
            <a:extLst>
              <a:ext uri="{FF2B5EF4-FFF2-40B4-BE49-F238E27FC236}">
                <a16:creationId xmlns:a16="http://schemas.microsoft.com/office/drawing/2014/main" id="{3273C3C0-2C29-D84B-84A8-B31093BB8080}"/>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9A66796-40D2-4E92-83DC-108671E1B44A}"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300D5E89-A1F7-9246-BEE2-E2A6F86DDB0A}"/>
              </a:ext>
            </a:extLst>
          </p:cNvPr>
          <p:cNvSpPr>
            <a:spLocks noGrp="1"/>
          </p:cNvSpPr>
          <p:nvPr>
            <p:ph type="body" sz="quarter" idx="20" hasCustomPrompt="1"/>
          </p:nvPr>
        </p:nvSpPr>
        <p:spPr>
          <a:xfrm>
            <a:off x="419100" y="676274"/>
            <a:ext cx="4813300" cy="3819525"/>
          </a:xfrm>
        </p:spPr>
        <p:txBody>
          <a:bodyPr/>
          <a:lstStyle>
            <a:lvl1pPr>
              <a:spcAft>
                <a:spcPts val="300"/>
              </a:spcAft>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29540"/>
            <a:ext cx="4753345" cy="37493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133175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et contenu 2">
    <p:spTree>
      <p:nvGrpSpPr>
        <p:cNvPr id="1" name=""/>
        <p:cNvGrpSpPr/>
        <p:nvPr/>
      </p:nvGrpSpPr>
      <p:grpSpPr>
        <a:xfrm>
          <a:off x="0" y="0"/>
          <a:ext cx="0" cy="0"/>
          <a:chOff x="0" y="0"/>
          <a:chExt cx="0" cy="0"/>
        </a:xfrm>
      </p:grpSpPr>
      <p:pic>
        <p:nvPicPr>
          <p:cNvPr id="13" name="Image 12" descr="Une image contenant animal, crabe, invertébré&#10;&#10;&#10;&#10;Description générée automatiquement">
            <a:extLst>
              <a:ext uri="{FF2B5EF4-FFF2-40B4-BE49-F238E27FC236}">
                <a16:creationId xmlns:a16="http://schemas.microsoft.com/office/drawing/2014/main" id="{4CEEFB77-F421-3F4B-B8E9-056DFC5CAFEC}"/>
              </a:ext>
            </a:extLst>
          </p:cNvPr>
          <p:cNvPicPr>
            <a:picLocks/>
          </p:cNvPicPr>
          <p:nvPr userDrawn="1"/>
        </p:nvPicPr>
        <p:blipFill rotWithShape="1">
          <a:blip r:embed="rId2" cstate="email">
            <a:extLst>
              <a:ext uri="{28A0092B-C50C-407E-A947-70E740481C1C}">
                <a14:useLocalDpi xmlns:a14="http://schemas.microsoft.com/office/drawing/2010/main"/>
              </a:ext>
            </a:extLst>
          </a:blip>
          <a:srcRect l="23751" t="432" r="6699" b="432"/>
          <a:stretch/>
        </p:blipFill>
        <p:spPr>
          <a:xfrm>
            <a:off x="5414400" y="0"/>
            <a:ext cx="3729600" cy="4716000"/>
          </a:xfrm>
          <a:prstGeom prst="rect">
            <a:avLst/>
          </a:prstGeom>
        </p:spPr>
      </p:pic>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2103ABE-2553-485D-8705-9D17C14056D3}" type="datetime1">
              <a:rPr lang="en-GB" noProof="0" smtClean="0"/>
              <a:t>22/09/2021</a:t>
            </a:fld>
            <a:endParaRPr lang="en-GB" noProof="0" dirty="0"/>
          </a:p>
        </p:txBody>
      </p:sp>
      <p:sp>
        <p:nvSpPr>
          <p:cNvPr id="7" name="Espace réservé du texte 6">
            <a:extLst>
              <a:ext uri="{FF2B5EF4-FFF2-40B4-BE49-F238E27FC236}">
                <a16:creationId xmlns:a16="http://schemas.microsoft.com/office/drawing/2014/main" id="{F649312F-0D14-0C41-87CD-E9FF69845C62}"/>
              </a:ext>
            </a:extLst>
          </p:cNvPr>
          <p:cNvSpPr>
            <a:spLocks noGrp="1"/>
          </p:cNvSpPr>
          <p:nvPr>
            <p:ph type="body" sz="quarter" idx="11" hasCustomPrompt="1"/>
          </p:nvPr>
        </p:nvSpPr>
        <p:spPr>
          <a:xfrm>
            <a:off x="419329" y="636263"/>
            <a:ext cx="4840288" cy="3907161"/>
          </a:xfrm>
        </p:spPr>
        <p:txBody>
          <a:bodyPr/>
          <a:lstStyle>
            <a:lvl1pPr>
              <a:spcAft>
                <a:spcPts val="300"/>
              </a:spcAft>
              <a:defRPr>
                <a:solidFill>
                  <a:schemeClr val="bg2">
                    <a:lumMod val="75000"/>
                  </a:schemeClr>
                </a:solidFill>
              </a:defRPr>
            </a:lvl1pPr>
            <a:lvl2pPr marL="179388" indent="-128588">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41288"/>
            <a:ext cx="4780562" cy="363182"/>
          </a:xfrm>
        </p:spPr>
        <p:txBody>
          <a:bodyPr/>
          <a:lstStyle/>
          <a:p>
            <a:r>
              <a:rPr lang="fr-FR" dirty="0" smtClean="0"/>
              <a:t>MODIFY THE TITLE</a:t>
            </a:r>
          </a:p>
        </p:txBody>
      </p:sp>
    </p:spTree>
    <p:extLst>
      <p:ext uri="{BB962C8B-B14F-4D97-AF65-F5344CB8AC3E}">
        <p14:creationId xmlns:p14="http://schemas.microsoft.com/office/powerpoint/2010/main" val="64677154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p15:clr>
            <a:srgbClr val="FBAE40"/>
          </p15:clr>
        </p15:guide>
        <p15:guide id="2" pos="340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re et contenu 3">
    <p:spTree>
      <p:nvGrpSpPr>
        <p:cNvPr id="1" name=""/>
        <p:cNvGrpSpPr/>
        <p:nvPr/>
      </p:nvGrpSpPr>
      <p:grpSpPr>
        <a:xfrm>
          <a:off x="0" y="0"/>
          <a:ext cx="0" cy="0"/>
          <a:chOff x="0" y="0"/>
          <a:chExt cx="0" cy="0"/>
        </a:xfrm>
      </p:grpSpPr>
      <p:pic>
        <p:nvPicPr>
          <p:cNvPr id="20" name="Image 19" descr="Une image contenant assis, bleu, table&#10;&#10;&#10;&#10;Description générée automatiquement">
            <a:extLst>
              <a:ext uri="{FF2B5EF4-FFF2-40B4-BE49-F238E27FC236}">
                <a16:creationId xmlns:a16="http://schemas.microsoft.com/office/drawing/2014/main" id="{26B0199C-B202-3E44-B213-990814D4DADA}"/>
              </a:ext>
            </a:extLst>
          </p:cNvPr>
          <p:cNvPicPr>
            <a:picLocks/>
          </p:cNvPicPr>
          <p:nvPr userDrawn="1"/>
        </p:nvPicPr>
        <p:blipFill rotWithShape="1">
          <a:blip r:embed="rId2" cstate="email">
            <a:extLst>
              <a:ext uri="{28A0092B-C50C-407E-A947-70E740481C1C}">
                <a14:useLocalDpi xmlns:a14="http://schemas.microsoft.com/office/drawing/2010/main"/>
              </a:ext>
            </a:extLst>
          </a:blip>
          <a:srcRect l="3801" t="1925" r="14161" b="9647"/>
          <a:stretch/>
        </p:blipFill>
        <p:spPr>
          <a:xfrm>
            <a:off x="5403600" y="0"/>
            <a:ext cx="3740400" cy="4716000"/>
          </a:xfrm>
          <a:prstGeom prst="rect">
            <a:avLst/>
          </a:prstGeom>
        </p:spPr>
      </p:pic>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6" name="Slide Number Placeholder 5">
            <a:extLst>
              <a:ext uri="{FF2B5EF4-FFF2-40B4-BE49-F238E27FC236}">
                <a16:creationId xmlns:a16="http://schemas.microsoft.com/office/drawing/2014/main" id="{4AE73D90-9BDD-6C4C-B856-8B33994A7A8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4" name="Espace réservé du pied de page 3">
            <a:extLst>
              <a:ext uri="{FF2B5EF4-FFF2-40B4-BE49-F238E27FC236}">
                <a16:creationId xmlns:a16="http://schemas.microsoft.com/office/drawing/2014/main" id="{5BA45C43-7C4B-DD48-999C-ADD15D14EAB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6" name="Espace réservé de la date 4">
            <a:extLst>
              <a:ext uri="{FF2B5EF4-FFF2-40B4-BE49-F238E27FC236}">
                <a16:creationId xmlns:a16="http://schemas.microsoft.com/office/drawing/2014/main" id="{22A788B2-6AE0-1E4B-A747-04D2F0DFDC6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6741CCD-12AE-4912-BA21-1090EDF0CAC2}" type="datetime1">
              <a:rPr lang="en-GB" noProof="0" smtClean="0"/>
              <a:t>22/09/2021</a:t>
            </a:fld>
            <a:endParaRPr lang="en-GB" noProof="0" dirty="0"/>
          </a:p>
        </p:txBody>
      </p:sp>
      <p:sp>
        <p:nvSpPr>
          <p:cNvPr id="5" name="Espace réservé du texte 4">
            <a:extLst>
              <a:ext uri="{FF2B5EF4-FFF2-40B4-BE49-F238E27FC236}">
                <a16:creationId xmlns:a16="http://schemas.microsoft.com/office/drawing/2014/main" id="{04A1BA02-D7C0-D442-B0C5-6A9B2746EEAC}"/>
              </a:ext>
            </a:extLst>
          </p:cNvPr>
          <p:cNvSpPr>
            <a:spLocks noGrp="1"/>
          </p:cNvSpPr>
          <p:nvPr>
            <p:ph type="body" sz="quarter" idx="10" hasCustomPrompt="1"/>
          </p:nvPr>
        </p:nvSpPr>
        <p:spPr>
          <a:xfrm>
            <a:off x="419100" y="638175"/>
            <a:ext cx="4805363" cy="3905250"/>
          </a:xfrm>
        </p:spPr>
        <p:txBody>
          <a:bodyPr/>
          <a:lstStyle>
            <a:lvl1pPr>
              <a:lnSpc>
                <a:spcPct val="100000"/>
              </a:lnSpc>
              <a:spcAft>
                <a:spcPts val="300"/>
              </a:spcAft>
              <a:defRPr>
                <a:solidFill>
                  <a:schemeClr val="bg2">
                    <a:lumMod val="75000"/>
                  </a:schemeClr>
                </a:solidFill>
              </a:defRPr>
            </a:lvl1pPr>
            <a:lvl2pPr marL="180975" indent="-176213">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50813"/>
            <a:ext cx="4745408" cy="353657"/>
          </a:xfrm>
        </p:spPr>
        <p:txBody>
          <a:bodyPr/>
          <a:lstStyle/>
          <a:p>
            <a:r>
              <a:rPr lang="fr-FR" dirty="0" smtClean="0"/>
              <a:t>MODIFY THE TITLE</a:t>
            </a:r>
          </a:p>
        </p:txBody>
      </p:sp>
    </p:spTree>
    <p:extLst>
      <p:ext uri="{BB962C8B-B14F-4D97-AF65-F5344CB8AC3E}">
        <p14:creationId xmlns:p14="http://schemas.microsoft.com/office/powerpoint/2010/main" val="6835297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contenu 4">
    <p:spTree>
      <p:nvGrpSpPr>
        <p:cNvPr id="1" name=""/>
        <p:cNvGrpSpPr/>
        <p:nvPr/>
      </p:nvGrpSpPr>
      <p:grpSpPr>
        <a:xfrm>
          <a:off x="0" y="0"/>
          <a:ext cx="0" cy="0"/>
          <a:chOff x="0" y="0"/>
          <a:chExt cx="0" cy="0"/>
        </a:xfrm>
      </p:grpSpPr>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41" name="Slide Number Placeholder 5">
            <a:extLst>
              <a:ext uri="{FF2B5EF4-FFF2-40B4-BE49-F238E27FC236}">
                <a16:creationId xmlns:a16="http://schemas.microsoft.com/office/drawing/2014/main" id="{212B17F8-7528-414E-AF53-BF9EE8A87E9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D118936B-48D4-AF40-BEBC-BD16440E89D6}"/>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00619E01-9166-714C-93C4-D426CEBBF03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27E56B0D-7F74-4359-8060-9A95F29B4FDA}" type="datetime1">
              <a:rPr lang="en-GB" noProof="0" smtClean="0"/>
              <a:t>22/09/2021</a:t>
            </a:fld>
            <a:endParaRPr lang="en-GB" noProof="0" dirty="0"/>
          </a:p>
        </p:txBody>
      </p:sp>
      <p:sp>
        <p:nvSpPr>
          <p:cNvPr id="12" name="Title Placeholder 1">
            <a:extLst>
              <a:ext uri="{FF2B5EF4-FFF2-40B4-BE49-F238E27FC236}">
                <a16:creationId xmlns:a16="http://schemas.microsoft.com/office/drawing/2014/main" id="{C6F2D240-6A65-D043-868E-987A48BA5E18}"/>
              </a:ext>
            </a:extLst>
          </p:cNvPr>
          <p:cNvSpPr>
            <a:spLocks noGrp="1"/>
          </p:cNvSpPr>
          <p:nvPr>
            <p:ph type="title" hasCustomPrompt="1"/>
          </p:nvPr>
        </p:nvSpPr>
        <p:spPr>
          <a:xfrm>
            <a:off x="419329" y="174692"/>
            <a:ext cx="8300674" cy="369332"/>
          </a:xfrm>
          <a:prstGeom prst="rect">
            <a:avLst/>
          </a:prstGeom>
        </p:spPr>
        <p:txBody>
          <a:bodyPr vert="horz" wrap="square" lIns="91440" tIns="45720" rIns="91440" bIns="45720" rtlCol="0" anchor="t" anchorCtr="0">
            <a:spAutoFit/>
          </a:bodyPr>
          <a:lstStyle>
            <a:lvl1pPr>
              <a:defRPr baseline="0"/>
            </a:lvl1pPr>
          </a:lstStyle>
          <a:p>
            <a:r>
              <a:rPr lang="en-GB" noProof="0" dirty="0" smtClean="0"/>
              <a:t>MODIFY THE TITLE</a:t>
            </a:r>
            <a:endParaRPr lang="en-GB" noProof="0" dirty="0"/>
          </a:p>
        </p:txBody>
      </p:sp>
      <p:sp>
        <p:nvSpPr>
          <p:cNvPr id="4" name="Espace réservé du texte 3">
            <a:extLst>
              <a:ext uri="{FF2B5EF4-FFF2-40B4-BE49-F238E27FC236}">
                <a16:creationId xmlns:a16="http://schemas.microsoft.com/office/drawing/2014/main" id="{04D0ED17-A363-3F4D-8B4D-0E4858FE189B}"/>
              </a:ext>
            </a:extLst>
          </p:cNvPr>
          <p:cNvSpPr>
            <a:spLocks noGrp="1"/>
          </p:cNvSpPr>
          <p:nvPr>
            <p:ph type="body" sz="quarter" idx="10" hasCustomPrompt="1"/>
          </p:nvPr>
        </p:nvSpPr>
        <p:spPr>
          <a:xfrm>
            <a:off x="419100" y="685800"/>
            <a:ext cx="8301038" cy="3771900"/>
          </a:xfrm>
        </p:spPr>
        <p:txBody>
          <a:bodyPr/>
          <a:lstStyle>
            <a:lvl1pPr>
              <a:lnSpc>
                <a:spcPct val="100000"/>
              </a:lnSpc>
              <a:spcAft>
                <a:spcPts val="300"/>
              </a:spcAft>
              <a:defRPr>
                <a:solidFill>
                  <a:schemeClr val="bg2">
                    <a:lumMod val="75000"/>
                  </a:schemeClr>
                </a:solidFill>
              </a:defRPr>
            </a:lvl1pPr>
            <a:lvl2pPr marL="180975" indent="-176213">
              <a:lnSpc>
                <a:spcPct val="100000"/>
              </a:lnSpc>
              <a:spcAft>
                <a:spcPts val="300"/>
              </a:spcAft>
              <a:tabLst>
                <a:tab pos="180975" algn="l"/>
              </a:tabLs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Tree>
    <p:extLst>
      <p:ext uri="{BB962C8B-B14F-4D97-AF65-F5344CB8AC3E}">
        <p14:creationId xmlns:p14="http://schemas.microsoft.com/office/powerpoint/2010/main" val="80445993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re et contenu 5">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7E1C80-C94E-5349-A183-CA7658D3BDEE}"/>
              </a:ext>
            </a:extLst>
          </p:cNvPr>
          <p:cNvSpPr/>
          <p:nvPr userDrawn="1"/>
        </p:nvSpPr>
        <p:spPr>
          <a:xfrm>
            <a:off x="2" y="0"/>
            <a:ext cx="5396089"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2" name="Title 1"/>
          <p:cNvSpPr>
            <a:spLocks noGrp="1"/>
          </p:cNvSpPr>
          <p:nvPr>
            <p:ph type="title" hasCustomPrompt="1"/>
          </p:nvPr>
        </p:nvSpPr>
        <p:spPr>
          <a:xfrm>
            <a:off x="419329" y="174692"/>
            <a:ext cx="4642922" cy="369332"/>
          </a:xfrm>
          <a:prstGeom prst="rect">
            <a:avLst/>
          </a:prstGeom>
        </p:spPr>
        <p:txBody>
          <a:bodyPr/>
          <a:lstStyle>
            <a:lvl1pPr>
              <a:defRPr baseline="0">
                <a:solidFill>
                  <a:schemeClr val="bg1"/>
                </a:solidFill>
              </a:defRPr>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40" name="Slide Number Placeholder 5">
            <a:extLst>
              <a:ext uri="{FF2B5EF4-FFF2-40B4-BE49-F238E27FC236}">
                <a16:creationId xmlns:a16="http://schemas.microsoft.com/office/drawing/2014/main" id="{DE95F969-5AB7-514E-A893-789171238E43}"/>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AA1A8D60-40D8-AB47-9E5C-ECCF0B87CA39}"/>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E431D199-7EEE-9F4D-A74B-4A26D97B2DE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E9DDA420-CFD4-4BDB-BC18-F67D724E67DA}" type="datetime1">
              <a:rPr lang="en-GB" noProof="0" smtClean="0"/>
              <a:t>22/09/2021</a:t>
            </a:fld>
            <a:endParaRPr lang="en-GB" noProof="0" dirty="0"/>
          </a:p>
        </p:txBody>
      </p:sp>
      <p:sp>
        <p:nvSpPr>
          <p:cNvPr id="4" name="Espace réservé du texte 3">
            <a:extLst>
              <a:ext uri="{FF2B5EF4-FFF2-40B4-BE49-F238E27FC236}">
                <a16:creationId xmlns:a16="http://schemas.microsoft.com/office/drawing/2014/main" id="{DAE53D27-4404-5B4C-A4E3-239DAC1B0663}"/>
              </a:ext>
            </a:extLst>
          </p:cNvPr>
          <p:cNvSpPr>
            <a:spLocks noGrp="1"/>
          </p:cNvSpPr>
          <p:nvPr>
            <p:ph type="body" sz="quarter" idx="20" hasCustomPrompt="1"/>
          </p:nvPr>
        </p:nvSpPr>
        <p:spPr>
          <a:xfrm>
            <a:off x="384175" y="819150"/>
            <a:ext cx="4330700" cy="3619500"/>
          </a:xfrm>
        </p:spPr>
        <p:txBody>
          <a:bodyPr/>
          <a:lstStyle>
            <a:lvl1pPr>
              <a:spcAft>
                <a:spcPts val="300"/>
              </a:spcAft>
              <a:defRPr>
                <a:solidFill>
                  <a:schemeClr val="bg2"/>
                </a:solidFill>
              </a:defRPr>
            </a:lvl1pPr>
            <a:lvl2pPr marL="180975" indent="-180975">
              <a:spcAft>
                <a:spcPts val="300"/>
              </a:spcAft>
              <a:defRPr>
                <a:ln>
                  <a:noFill/>
                </a:ln>
                <a:solidFill>
                  <a:schemeClr val="bg1"/>
                </a:solidFill>
              </a:defRPr>
            </a:lvl2pPr>
            <a:lvl3pPr>
              <a:spcAft>
                <a:spcPts val="300"/>
              </a:spcAft>
              <a:defRPr>
                <a:ln>
                  <a:noFill/>
                </a:ln>
                <a:solidFill>
                  <a:schemeClr val="bg1"/>
                </a:solidFill>
              </a:defRPr>
            </a:lvl3pPr>
            <a:lvl4pPr marL="400050" indent="-131763">
              <a:spcAft>
                <a:spcPts val="300"/>
              </a:spcAft>
              <a:buClr>
                <a:schemeClr val="bg1"/>
              </a:buClr>
              <a:buFont typeface="Arial" panose="020B0604020202020204" pitchFamily="34" charset="0"/>
              <a:buChar char="•"/>
              <a:defRPr>
                <a:ln>
                  <a:noFill/>
                </a:ln>
                <a:solidFill>
                  <a:schemeClr val="bg1"/>
                </a:solidFill>
              </a:defRPr>
            </a:lvl4pPr>
            <a:lvl5pPr marL="536575" indent="-136525">
              <a:spcAft>
                <a:spcPts val="300"/>
              </a:spcAft>
              <a:buClr>
                <a:schemeClr val="bg1"/>
              </a:buClr>
              <a:buFont typeface="Police système"/>
              <a:buChar char="-"/>
              <a:defRPr sz="1000" baseline="0">
                <a:ln>
                  <a:noFill/>
                </a:ln>
                <a:solidFill>
                  <a:schemeClr val="bg1"/>
                </a:solidFill>
              </a:defRPr>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8" name="Content Placeholder 2">
            <a:extLst>
              <a:ext uri="{FF2B5EF4-FFF2-40B4-BE49-F238E27FC236}">
                <a16:creationId xmlns:a16="http://schemas.microsoft.com/office/drawing/2014/main" id="{B564B56E-FFB1-244B-AD2D-7C764E0C0CE2}"/>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tx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C90EC18A-AD29-064E-A100-485DB10308BD}"/>
              </a:ext>
            </a:extLst>
          </p:cNvPr>
          <p:cNvSpPr>
            <a:spLocks noGrp="1"/>
          </p:cNvSpPr>
          <p:nvPr>
            <p:ph idx="21"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
        <p:nvSpPr>
          <p:cNvPr id="30" name="Content Placeholder 2">
            <a:extLst>
              <a:ext uri="{FF2B5EF4-FFF2-40B4-BE49-F238E27FC236}">
                <a16:creationId xmlns:a16="http://schemas.microsoft.com/office/drawing/2014/main" id="{CB656A85-52F9-0E43-B742-91EF27CC54AD}"/>
              </a:ext>
            </a:extLst>
          </p:cNvPr>
          <p:cNvSpPr>
            <a:spLocks noGrp="1"/>
          </p:cNvSpPr>
          <p:nvPr>
            <p:ph idx="22" hasCustomPrompt="1"/>
          </p:nvPr>
        </p:nvSpPr>
        <p:spPr>
          <a:xfrm>
            <a:off x="5461348" y="2728271"/>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Tree>
    <p:extLst>
      <p:ext uri="{BB962C8B-B14F-4D97-AF65-F5344CB8AC3E}">
        <p14:creationId xmlns:p14="http://schemas.microsoft.com/office/powerpoint/2010/main" val="111526458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112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re et contenu 6">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17550"/>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EA64681A-B864-8A4A-9AFA-945872ED4160}"/>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2783D269-A1A1-274F-BADF-47612A78B4D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F00AB5A6-1DCA-6C46-A9DF-2D5A1E7561F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172055D-3264-45C0-A0C3-A3410A28A6C3}" type="datetime1">
              <a:rPr lang="en-GB" noProof="0" smtClean="0"/>
              <a:t>22/09/2021</a:t>
            </a:fld>
            <a:endParaRPr lang="en-GB" noProof="0" dirty="0"/>
          </a:p>
        </p:txBody>
      </p:sp>
      <p:sp>
        <p:nvSpPr>
          <p:cNvPr id="33" name="Content Placeholder 2">
            <a:extLst>
              <a:ext uri="{FF2B5EF4-FFF2-40B4-BE49-F238E27FC236}">
                <a16:creationId xmlns:a16="http://schemas.microsoft.com/office/drawing/2014/main" id="{85C1BEA1-2E64-2745-9B20-2AD263378F67}"/>
              </a:ext>
            </a:extLst>
          </p:cNvPr>
          <p:cNvSpPr>
            <a:spLocks noGrp="1"/>
          </p:cNvSpPr>
          <p:nvPr>
            <p:ph idx="20"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34" name="Content Placeholder 2">
            <a:extLst>
              <a:ext uri="{FF2B5EF4-FFF2-40B4-BE49-F238E27FC236}">
                <a16:creationId xmlns:a16="http://schemas.microsoft.com/office/drawing/2014/main" id="{073993B4-6164-A54F-B08E-4C9A2353D037}"/>
              </a:ext>
            </a:extLst>
          </p:cNvPr>
          <p:cNvSpPr>
            <a:spLocks noGrp="1"/>
          </p:cNvSpPr>
          <p:nvPr>
            <p:ph idx="21" hasCustomPrompt="1"/>
          </p:nvPr>
        </p:nvSpPr>
        <p:spPr>
          <a:xfrm>
            <a:off x="5461348" y="400602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 name="Espace réservé du texte 3">
            <a:extLst>
              <a:ext uri="{FF2B5EF4-FFF2-40B4-BE49-F238E27FC236}">
                <a16:creationId xmlns:a16="http://schemas.microsoft.com/office/drawing/2014/main" id="{AF05C1ED-2310-E54B-A5A0-0FCFC7F1B26B}"/>
              </a:ext>
            </a:extLst>
          </p:cNvPr>
          <p:cNvSpPr>
            <a:spLocks noGrp="1"/>
          </p:cNvSpPr>
          <p:nvPr>
            <p:ph type="body" sz="quarter" idx="22" hasCustomPrompt="1"/>
          </p:nvPr>
        </p:nvSpPr>
        <p:spPr>
          <a:xfrm>
            <a:off x="419100" y="723900"/>
            <a:ext cx="4813300" cy="3790950"/>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57143"/>
            <a:ext cx="4753345" cy="398463"/>
          </a:xfrm>
        </p:spPr>
        <p:txBody>
          <a:bodyPr/>
          <a:lstStyle/>
          <a:p>
            <a:r>
              <a:rPr lang="fr-FR" dirty="0" smtClean="0"/>
              <a:t>MODIFY THE TITLE</a:t>
            </a:r>
          </a:p>
        </p:txBody>
      </p:sp>
    </p:spTree>
    <p:extLst>
      <p:ext uri="{BB962C8B-B14F-4D97-AF65-F5344CB8AC3E}">
        <p14:creationId xmlns:p14="http://schemas.microsoft.com/office/powerpoint/2010/main" val="201597030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et contenu 7">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27" name="Content Placeholder 2">
            <a:extLst>
              <a:ext uri="{FF2B5EF4-FFF2-40B4-BE49-F238E27FC236}">
                <a16:creationId xmlns:a16="http://schemas.microsoft.com/office/drawing/2014/main" id="{F067CD6D-8D60-4546-B49C-27758CCA0D74}"/>
              </a:ext>
            </a:extLst>
          </p:cNvPr>
          <p:cNvSpPr>
            <a:spLocks noGrp="1"/>
          </p:cNvSpPr>
          <p:nvPr>
            <p:ph idx="17" hasCustomPrompt="1"/>
          </p:nvPr>
        </p:nvSpPr>
        <p:spPr>
          <a:xfrm>
            <a:off x="5461348" y="1472600"/>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06413"/>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ED382CAD-23F8-164D-BC70-6764C2F1A0D9}"/>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D4530CE3-2B5C-A74F-B204-D113B0D0BD5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F086206A-A934-1740-9DAE-4012120894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E15F9576-75E7-F746-A849-BA27D02882E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2393129-1487-43C3-9082-5CA32A720A01}"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5628BEA5-7D18-4C4B-B570-0B2B73233D18}"/>
              </a:ext>
            </a:extLst>
          </p:cNvPr>
          <p:cNvSpPr>
            <a:spLocks noGrp="1"/>
          </p:cNvSpPr>
          <p:nvPr>
            <p:ph type="body" sz="quarter" idx="20" hasCustomPrompt="1"/>
          </p:nvPr>
        </p:nvSpPr>
        <p:spPr>
          <a:xfrm>
            <a:off x="419100" y="731838"/>
            <a:ext cx="4813300" cy="3821112"/>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70927"/>
            <a:ext cx="4753345" cy="431800"/>
          </a:xfrm>
        </p:spPr>
        <p:txBody>
          <a:bodyPr/>
          <a:lstStyle/>
          <a:p>
            <a:r>
              <a:rPr lang="fr-FR" dirty="0" smtClean="0"/>
              <a:t>MODIFY THE TITLE</a:t>
            </a:r>
          </a:p>
        </p:txBody>
      </p:sp>
    </p:spTree>
    <p:extLst>
      <p:ext uri="{BB962C8B-B14F-4D97-AF65-F5344CB8AC3E}">
        <p14:creationId xmlns:p14="http://schemas.microsoft.com/office/powerpoint/2010/main" val="85725239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316015"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E1BAB69-A90E-FD4B-A478-19FF89C31FDF}"/>
              </a:ext>
            </a:extLst>
          </p:cNvPr>
          <p:cNvSpPr>
            <a:spLocks noGrp="1"/>
          </p:cNvSpPr>
          <p:nvPr>
            <p:ph idx="1" hasCustomPrompt="1"/>
          </p:nvPr>
        </p:nvSpPr>
        <p:spPr>
          <a:xfrm>
            <a:off x="413556"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18" name="Espace réservé du graphique 17">
            <a:extLst>
              <a:ext uri="{FF2B5EF4-FFF2-40B4-BE49-F238E27FC236}">
                <a16:creationId xmlns:a16="http://schemas.microsoft.com/office/drawing/2014/main" id="{545E4D9D-2157-C64B-A280-343302FCA8DE}"/>
              </a:ext>
            </a:extLst>
          </p:cNvPr>
          <p:cNvSpPr>
            <a:spLocks noGrp="1"/>
          </p:cNvSpPr>
          <p:nvPr>
            <p:ph type="chart" sz="quarter" idx="15" hasCustomPrompt="1"/>
          </p:nvPr>
        </p:nvSpPr>
        <p:spPr>
          <a:xfrm>
            <a:off x="413598"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19" name="Espace réservé du graphique 17">
            <a:extLst>
              <a:ext uri="{FF2B5EF4-FFF2-40B4-BE49-F238E27FC236}">
                <a16:creationId xmlns:a16="http://schemas.microsoft.com/office/drawing/2014/main" id="{7C63690E-A42A-6C4C-9ADE-F11883E8511A}"/>
              </a:ext>
            </a:extLst>
          </p:cNvPr>
          <p:cNvSpPr>
            <a:spLocks noGrp="1"/>
          </p:cNvSpPr>
          <p:nvPr>
            <p:ph type="chart" sz="quarter" idx="16" hasCustomPrompt="1"/>
          </p:nvPr>
        </p:nvSpPr>
        <p:spPr>
          <a:xfrm>
            <a:off x="3264675"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20" name="Espace réservé du graphique 17">
            <a:extLst>
              <a:ext uri="{FF2B5EF4-FFF2-40B4-BE49-F238E27FC236}">
                <a16:creationId xmlns:a16="http://schemas.microsoft.com/office/drawing/2014/main" id="{FF0FF8C1-EF99-F346-BB0F-CECE7555EEE7}"/>
              </a:ext>
            </a:extLst>
          </p:cNvPr>
          <p:cNvSpPr>
            <a:spLocks noGrp="1"/>
          </p:cNvSpPr>
          <p:nvPr>
            <p:ph type="chart" sz="quarter" idx="17" hasCustomPrompt="1"/>
          </p:nvPr>
        </p:nvSpPr>
        <p:spPr>
          <a:xfrm>
            <a:off x="6120711"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34" name="Slide Number Placeholder 5">
            <a:extLst>
              <a:ext uri="{FF2B5EF4-FFF2-40B4-BE49-F238E27FC236}">
                <a16:creationId xmlns:a16="http://schemas.microsoft.com/office/drawing/2014/main" id="{A524B72D-2EB5-1240-84E9-3BF0FEEA721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5" name="Espace réservé du pied de page 3">
            <a:extLst>
              <a:ext uri="{FF2B5EF4-FFF2-40B4-BE49-F238E27FC236}">
                <a16:creationId xmlns:a16="http://schemas.microsoft.com/office/drawing/2014/main" id="{8B9480E5-5EC4-0349-9FB2-94D534FA7BCF}"/>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2F20D00A-079B-E642-BAD7-B9EEED13802A}"/>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E7C1DDBF-D011-4225-BFCF-DEED3C1ABD94}" type="datetime1">
              <a:rPr lang="en-GB" noProof="0" smtClean="0"/>
              <a:t>22/09/2021</a:t>
            </a:fld>
            <a:endParaRPr lang="en-GB" noProof="0" dirty="0"/>
          </a:p>
        </p:txBody>
      </p:sp>
      <p:sp>
        <p:nvSpPr>
          <p:cNvPr id="21" name="Content Placeholder 2">
            <a:extLst>
              <a:ext uri="{FF2B5EF4-FFF2-40B4-BE49-F238E27FC236}">
                <a16:creationId xmlns:a16="http://schemas.microsoft.com/office/drawing/2014/main" id="{7F87B5C1-2AB8-0541-ADC6-9283373BC862}"/>
              </a:ext>
            </a:extLst>
          </p:cNvPr>
          <p:cNvSpPr>
            <a:spLocks noGrp="1"/>
          </p:cNvSpPr>
          <p:nvPr>
            <p:ph idx="18" hasCustomPrompt="1"/>
          </p:nvPr>
        </p:nvSpPr>
        <p:spPr>
          <a:xfrm>
            <a:off x="326467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22" name="Content Placeholder 2">
            <a:extLst>
              <a:ext uri="{FF2B5EF4-FFF2-40B4-BE49-F238E27FC236}">
                <a16:creationId xmlns:a16="http://schemas.microsoft.com/office/drawing/2014/main" id="{69373287-86E5-8843-B508-40B57ED93602}"/>
              </a:ext>
            </a:extLst>
          </p:cNvPr>
          <p:cNvSpPr>
            <a:spLocks noGrp="1"/>
          </p:cNvSpPr>
          <p:nvPr>
            <p:ph idx="19" hasCustomPrompt="1"/>
          </p:nvPr>
        </p:nvSpPr>
        <p:spPr>
          <a:xfrm>
            <a:off x="612714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149526388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54191"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5" name="Espace réservé du tableau 14">
            <a:extLst>
              <a:ext uri="{FF2B5EF4-FFF2-40B4-BE49-F238E27FC236}">
                <a16:creationId xmlns:a16="http://schemas.microsoft.com/office/drawing/2014/main" id="{667729BD-00AF-124B-9C23-B4DD0372000B}"/>
              </a:ext>
            </a:extLst>
          </p:cNvPr>
          <p:cNvSpPr>
            <a:spLocks noGrp="1"/>
          </p:cNvSpPr>
          <p:nvPr>
            <p:ph type="tbl" sz="quarter" idx="13" hasCustomPrompt="1"/>
          </p:nvPr>
        </p:nvSpPr>
        <p:spPr>
          <a:xfrm>
            <a:off x="712790"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1" name="Espace réservé du tableau 14">
            <a:extLst>
              <a:ext uri="{FF2B5EF4-FFF2-40B4-BE49-F238E27FC236}">
                <a16:creationId xmlns:a16="http://schemas.microsoft.com/office/drawing/2014/main" id="{CE1BD160-A30A-654D-AE6E-B983654EEBEE}"/>
              </a:ext>
            </a:extLst>
          </p:cNvPr>
          <p:cNvSpPr>
            <a:spLocks noGrp="1"/>
          </p:cNvSpPr>
          <p:nvPr>
            <p:ph type="tbl" sz="quarter" idx="14" hasCustomPrompt="1"/>
          </p:nvPr>
        </p:nvSpPr>
        <p:spPr>
          <a:xfrm>
            <a:off x="3334268"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2" name="Espace réservé du tableau 14">
            <a:extLst>
              <a:ext uri="{FF2B5EF4-FFF2-40B4-BE49-F238E27FC236}">
                <a16:creationId xmlns:a16="http://schemas.microsoft.com/office/drawing/2014/main" id="{847F1F63-5540-5A46-A4D2-8AE1B10B640F}"/>
              </a:ext>
            </a:extLst>
          </p:cNvPr>
          <p:cNvSpPr>
            <a:spLocks noGrp="1"/>
          </p:cNvSpPr>
          <p:nvPr>
            <p:ph type="tbl" sz="quarter" idx="15" hasCustomPrompt="1"/>
          </p:nvPr>
        </p:nvSpPr>
        <p:spPr>
          <a:xfrm>
            <a:off x="5955745"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32" name="Slide Number Placeholder 5">
            <a:extLst>
              <a:ext uri="{FF2B5EF4-FFF2-40B4-BE49-F238E27FC236}">
                <a16:creationId xmlns:a16="http://schemas.microsoft.com/office/drawing/2014/main" id="{7D3D17C0-F9F3-0F43-88AC-ACE6495AB042}"/>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1" name="Espace réservé du pied de page 3">
            <a:extLst>
              <a:ext uri="{FF2B5EF4-FFF2-40B4-BE49-F238E27FC236}">
                <a16:creationId xmlns:a16="http://schemas.microsoft.com/office/drawing/2014/main" id="{2EA65DD8-18AF-164F-AC83-293B042D773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2" name="Espace réservé de la date 4">
            <a:extLst>
              <a:ext uri="{FF2B5EF4-FFF2-40B4-BE49-F238E27FC236}">
                <a16:creationId xmlns:a16="http://schemas.microsoft.com/office/drawing/2014/main" id="{E70F5BB2-99E5-E842-986E-50A8DB907B1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9C3BF8C2-41DB-4593-8FC1-A52971E701C5}" type="datetime1">
              <a:rPr lang="en-GB" noProof="0" smtClean="0"/>
              <a:t>22/09/2021</a:t>
            </a:fld>
            <a:endParaRPr lang="en-GB" noProof="0" dirty="0"/>
          </a:p>
        </p:txBody>
      </p:sp>
      <p:sp>
        <p:nvSpPr>
          <p:cNvPr id="14" name="Content Placeholder 2">
            <a:extLst>
              <a:ext uri="{FF2B5EF4-FFF2-40B4-BE49-F238E27FC236}">
                <a16:creationId xmlns:a16="http://schemas.microsoft.com/office/drawing/2014/main" id="{5C622327-87BE-314E-921F-C894758CB329}"/>
              </a:ext>
            </a:extLst>
          </p:cNvPr>
          <p:cNvSpPr>
            <a:spLocks noGrp="1"/>
          </p:cNvSpPr>
          <p:nvPr>
            <p:ph idx="1" hasCustomPrompt="1"/>
          </p:nvPr>
        </p:nvSpPr>
        <p:spPr>
          <a:xfrm>
            <a:off x="413555" y="819444"/>
            <a:ext cx="8054191"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234115697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rtie1">
    <p:spTree>
      <p:nvGrpSpPr>
        <p:cNvPr id="1" name=""/>
        <p:cNvGrpSpPr/>
        <p:nvPr/>
      </p:nvGrpSpPr>
      <p:grpSpPr>
        <a:xfrm>
          <a:off x="0" y="0"/>
          <a:ext cx="0" cy="0"/>
          <a:chOff x="0" y="0"/>
          <a:chExt cx="0" cy="0"/>
        </a:xfrm>
      </p:grpSpPr>
      <p:pic>
        <p:nvPicPr>
          <p:cNvPr id="3" name="Image 2" descr="Une image contenant montagne, ciel, extérieur, crépuscule&#10;&#10;&#10;&#10;Description générée automatiquement">
            <a:extLst>
              <a:ext uri="{FF2B5EF4-FFF2-40B4-BE49-F238E27FC236}">
                <a16:creationId xmlns:a16="http://schemas.microsoft.com/office/drawing/2014/main" id="{D8D8BCE7-8ACC-DF4A-870F-D2D9A34DCE25}"/>
              </a:ext>
            </a:extLst>
          </p:cNvPr>
          <p:cNvPicPr>
            <a:picLocks/>
          </p:cNvPicPr>
          <p:nvPr userDrawn="1"/>
        </p:nvPicPr>
        <p:blipFill rotWithShape="1">
          <a:blip r:embed="rId2" cstate="email">
            <a:extLst>
              <a:ext uri="{28A0092B-C50C-407E-A947-70E740481C1C}">
                <a14:useLocalDpi xmlns:a14="http://schemas.microsoft.com/office/drawing/2010/main"/>
              </a:ext>
            </a:extLst>
          </a:blip>
          <a:srcRect t="8684" b="13045"/>
          <a:stretch/>
        </p:blipFill>
        <p:spPr>
          <a:xfrm>
            <a:off x="0" y="0"/>
            <a:ext cx="9144000" cy="4716000"/>
          </a:xfrm>
          <a:prstGeom prst="rect">
            <a:avLst/>
          </a:prstGeom>
        </p:spPr>
      </p:pic>
      <p:cxnSp>
        <p:nvCxnSpPr>
          <p:cNvPr id="18" name="Connecteur droit 17">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30" name="Slide Number Placeholder 5">
            <a:extLst>
              <a:ext uri="{FF2B5EF4-FFF2-40B4-BE49-F238E27FC236}">
                <a16:creationId xmlns:a16="http://schemas.microsoft.com/office/drawing/2014/main" id="{E1DEFBB9-8B25-0241-A652-AA98D62457F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0" name="Espace réservé du pied de page 3">
            <a:extLst>
              <a:ext uri="{FF2B5EF4-FFF2-40B4-BE49-F238E27FC236}">
                <a16:creationId xmlns:a16="http://schemas.microsoft.com/office/drawing/2014/main" id="{6276C738-AF82-264D-8B57-29E090FD685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1" name="Espace réservé de la date 4">
            <a:extLst>
              <a:ext uri="{FF2B5EF4-FFF2-40B4-BE49-F238E27FC236}">
                <a16:creationId xmlns:a16="http://schemas.microsoft.com/office/drawing/2014/main" id="{D1187BC7-B273-4440-9CB8-F9168AF3983E}"/>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0DACEF1D-D600-4CAC-879F-302BDC50E1C7}" type="datetime1">
              <a:rPr lang="en-GB" smtClean="0"/>
              <a:t>22/09/2021</a:t>
            </a:fld>
            <a:endParaRPr lang="fr-FR" dirty="0"/>
          </a:p>
        </p:txBody>
      </p:sp>
      <p:sp>
        <p:nvSpPr>
          <p:cNvPr id="12" name="Title 1">
            <a:extLst>
              <a:ext uri="{FF2B5EF4-FFF2-40B4-BE49-F238E27FC236}">
                <a16:creationId xmlns:a16="http://schemas.microsoft.com/office/drawing/2014/main" id="{D3896579-3B38-3145-83E1-261082AB960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fr-FR" smtClean="0"/>
              <a:t>MODIFY THE TITLE</a:t>
            </a:r>
            <a:endParaRPr lang="en-US" dirty="0"/>
          </a:p>
        </p:txBody>
      </p:sp>
      <p:sp>
        <p:nvSpPr>
          <p:cNvPr id="13" name="Subtitle 2">
            <a:extLst>
              <a:ext uri="{FF2B5EF4-FFF2-40B4-BE49-F238E27FC236}">
                <a16:creationId xmlns:a16="http://schemas.microsoft.com/office/drawing/2014/main" id="{18F0EEB9-F6F9-8749-92F6-B013862DC4F5}"/>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fr-FR" smtClean="0"/>
              <a:t>MODIFY THE SUBTITLE</a:t>
            </a:r>
            <a:endParaRPr lang="en-US" dirty="0"/>
          </a:p>
        </p:txBody>
      </p:sp>
    </p:spTree>
    <p:extLst>
      <p:ext uri="{BB962C8B-B14F-4D97-AF65-F5344CB8AC3E}">
        <p14:creationId xmlns:p14="http://schemas.microsoft.com/office/powerpoint/2010/main" val="336893548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01657"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511BF61E-3C82-4D43-9C4A-E2328A980D6C}"/>
              </a:ext>
            </a:extLst>
          </p:cNvPr>
          <p:cNvSpPr>
            <a:spLocks noGrp="1"/>
          </p:cNvSpPr>
          <p:nvPr>
            <p:ph idx="1" hasCustomPrompt="1"/>
          </p:nvPr>
        </p:nvSpPr>
        <p:spPr>
          <a:xfrm>
            <a:off x="798074"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bg2">
                    <a:lumMod val="75000"/>
                  </a:schemeClr>
                </a:solidFill>
              </a:defRPr>
            </a:lvl1pPr>
          </a:lstStyle>
          <a:p>
            <a:pPr lvl="0"/>
            <a:r>
              <a:rPr lang="en-GB" noProof="0" dirty="0" smtClean="0"/>
              <a:t>Modify the text</a:t>
            </a:r>
            <a:endParaRPr lang="en-GB" noProof="0" dirty="0"/>
          </a:p>
        </p:txBody>
      </p:sp>
      <p:sp>
        <p:nvSpPr>
          <p:cNvPr id="19" name="Content Placeholder 2">
            <a:extLst>
              <a:ext uri="{FF2B5EF4-FFF2-40B4-BE49-F238E27FC236}">
                <a16:creationId xmlns:a16="http://schemas.microsoft.com/office/drawing/2014/main" id="{EEDCF372-40A0-C842-996D-287ED25B71D8}"/>
              </a:ext>
            </a:extLst>
          </p:cNvPr>
          <p:cNvSpPr>
            <a:spLocks noGrp="1"/>
          </p:cNvSpPr>
          <p:nvPr>
            <p:ph idx="13" hasCustomPrompt="1"/>
          </p:nvPr>
        </p:nvSpPr>
        <p:spPr>
          <a:xfrm>
            <a:off x="3420885"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3"/>
                </a:solidFill>
              </a:defRPr>
            </a:lvl1pPr>
          </a:lstStyle>
          <a:p>
            <a:pPr lvl="0"/>
            <a:r>
              <a:rPr lang="en-GB" noProof="0" dirty="0" smtClean="0"/>
              <a:t>Modify the text</a:t>
            </a:r>
            <a:endParaRPr lang="en-GB" noProof="0" dirty="0"/>
          </a:p>
        </p:txBody>
      </p:sp>
      <p:sp>
        <p:nvSpPr>
          <p:cNvPr id="20" name="Content Placeholder 2">
            <a:extLst>
              <a:ext uri="{FF2B5EF4-FFF2-40B4-BE49-F238E27FC236}">
                <a16:creationId xmlns:a16="http://schemas.microsoft.com/office/drawing/2014/main" id="{42ED9D94-342E-E34E-A40A-71D56E6FAFB4}"/>
              </a:ext>
            </a:extLst>
          </p:cNvPr>
          <p:cNvSpPr>
            <a:spLocks noGrp="1"/>
          </p:cNvSpPr>
          <p:nvPr>
            <p:ph idx="14" hasCustomPrompt="1"/>
          </p:nvPr>
        </p:nvSpPr>
        <p:spPr>
          <a:xfrm>
            <a:off x="6043696"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1"/>
                </a:solidFill>
              </a:defRPr>
            </a:lvl1pPr>
          </a:lstStyle>
          <a:p>
            <a:pPr lvl="0"/>
            <a:r>
              <a:rPr lang="en-GB" noProof="0" dirty="0" smtClean="0"/>
              <a:t>Modify the text</a:t>
            </a:r>
            <a:endParaRPr lang="en-GB" noProof="0" dirty="0"/>
          </a:p>
        </p:txBody>
      </p:sp>
      <p:sp>
        <p:nvSpPr>
          <p:cNvPr id="31" name="Slide Number Placeholder 5">
            <a:extLst>
              <a:ext uri="{FF2B5EF4-FFF2-40B4-BE49-F238E27FC236}">
                <a16:creationId xmlns:a16="http://schemas.microsoft.com/office/drawing/2014/main" id="{0B9CBE07-B342-F14D-891E-B8D06B4C434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9CE5CBEB-A879-EB45-8F35-646DAB24B435}"/>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3E8E1CEB-0FFF-3D49-9B04-6BC860CD1ED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9F28C72-2AB6-490E-85CC-78762A198AD1}" type="datetime1">
              <a:rPr lang="en-GB" noProof="0" smtClean="0"/>
              <a:t>22/09/2021</a:t>
            </a:fld>
            <a:endParaRPr lang="en-GB" noProof="0" dirty="0"/>
          </a:p>
        </p:txBody>
      </p:sp>
    </p:spTree>
    <p:extLst>
      <p:ext uri="{BB962C8B-B14F-4D97-AF65-F5344CB8AC3E}">
        <p14:creationId xmlns:p14="http://schemas.microsoft.com/office/powerpoint/2010/main" val="179450953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re et contenu 1">
    <p:spTree>
      <p:nvGrpSpPr>
        <p:cNvPr id="1" name=""/>
        <p:cNvGrpSpPr/>
        <p:nvPr/>
      </p:nvGrpSpPr>
      <p:grpSpPr>
        <a:xfrm>
          <a:off x="0" y="0"/>
          <a:ext cx="0" cy="0"/>
          <a:chOff x="0" y="0"/>
          <a:chExt cx="0" cy="0"/>
        </a:xfrm>
      </p:grpSpPr>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079594AC-1651-4E38-A6F4-4C4297F75F6B}" type="datetime1">
              <a:rPr lang="en-GB" noProof="0" smtClean="0"/>
              <a:t>22/09/2021</a:t>
            </a:fld>
            <a:endParaRPr lang="en-GB" noProof="0" dirty="0"/>
          </a:p>
        </p:txBody>
      </p:sp>
      <p:sp>
        <p:nvSpPr>
          <p:cNvPr id="5" name="Espace réservé du texte 4">
            <a:extLst>
              <a:ext uri="{FF2B5EF4-FFF2-40B4-BE49-F238E27FC236}">
                <a16:creationId xmlns:a16="http://schemas.microsoft.com/office/drawing/2014/main" id="{016A72A9-0FCE-514C-845F-8C1A8EB665CF}"/>
              </a:ext>
            </a:extLst>
          </p:cNvPr>
          <p:cNvSpPr>
            <a:spLocks noGrp="1"/>
          </p:cNvSpPr>
          <p:nvPr>
            <p:ph type="body" sz="quarter" idx="10" hasCustomPrompt="1"/>
          </p:nvPr>
        </p:nvSpPr>
        <p:spPr>
          <a:xfrm>
            <a:off x="419100" y="657225"/>
            <a:ext cx="8301038" cy="3752850"/>
          </a:xfrm>
        </p:spPr>
        <p:txBody>
          <a:bodyPr/>
          <a:lstStyle>
            <a:lvl1pPr>
              <a:lnSpc>
                <a:spcPct val="100000"/>
              </a:lnSpc>
              <a:spcAft>
                <a:spcPts val="300"/>
              </a:spcAft>
              <a:defRPr/>
            </a:lvl1pPr>
            <a:lvl2pPr marL="179388" indent="-128588">
              <a:lnSpc>
                <a:spcPct val="100000"/>
              </a:lnSpc>
              <a:spcAft>
                <a:spcPts val="300"/>
              </a:spcAft>
              <a:defRPr/>
            </a:lvl2pPr>
            <a:lvl3pPr>
              <a:lnSpc>
                <a:spcPct val="100000"/>
              </a:lnSpc>
              <a:spcAft>
                <a:spcPts val="300"/>
              </a:spcAft>
              <a:defRPr/>
            </a:lvl3pPr>
            <a:lvl4pPr marL="492125" indent="-133350">
              <a:lnSpc>
                <a:spcPct val="100000"/>
              </a:lnSpc>
              <a:spcAft>
                <a:spcPts val="300"/>
              </a:spcAft>
              <a:buClr>
                <a:schemeClr val="tx1"/>
              </a:buClr>
              <a:buFont typeface="Arial" panose="020B0604020202020204" pitchFamily="34" charset="0"/>
              <a:buChar char="•"/>
              <a:tabLst/>
              <a:defRPr/>
            </a:lvl4pPr>
            <a:lvl5pPr marL="757238" indent="-1317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4" y="127155"/>
            <a:ext cx="8241084" cy="417513"/>
          </a:xfrm>
        </p:spPr>
        <p:txBody>
          <a:bodyPr/>
          <a:lstStyle/>
          <a:p>
            <a:r>
              <a:rPr lang="fr-FR" dirty="0" smtClean="0"/>
              <a:t>MODIFY THE TITLE</a:t>
            </a:r>
          </a:p>
        </p:txBody>
      </p:sp>
    </p:spTree>
    <p:extLst>
      <p:ext uri="{BB962C8B-B14F-4D97-AF65-F5344CB8AC3E}">
        <p14:creationId xmlns:p14="http://schemas.microsoft.com/office/powerpoint/2010/main" val="46631899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userDrawn="1">
          <p15:clr>
            <a:srgbClr val="FBAE40"/>
          </p15:clr>
        </p15:guide>
        <p15:guide id="2" pos="3406"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re powerpoint">
    <p:spTree>
      <p:nvGrpSpPr>
        <p:cNvPr id="1" name=""/>
        <p:cNvGrpSpPr/>
        <p:nvPr/>
      </p:nvGrpSpPr>
      <p:grpSpPr>
        <a:xfrm>
          <a:off x="0" y="0"/>
          <a:ext cx="0" cy="0"/>
          <a:chOff x="0" y="0"/>
          <a:chExt cx="0" cy="0"/>
        </a:xfrm>
      </p:grpSpPr>
      <p:sp>
        <p:nvSpPr>
          <p:cNvPr id="12" name="Rectangle 11"/>
          <p:cNvSpPr/>
          <p:nvPr userDrawn="1"/>
        </p:nvSpPr>
        <p:spPr>
          <a:xfrm>
            <a:off x="241540" y="0"/>
            <a:ext cx="345483" cy="681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1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691"/>
            <a:ext cx="9144000" cy="46960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hasCustomPrompt="1"/>
          </p:nvPr>
        </p:nvSpPr>
        <p:spPr>
          <a:xfrm>
            <a:off x="427892" y="2110323"/>
            <a:ext cx="8524721"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3" name="Subtitle 2"/>
          <p:cNvSpPr>
            <a:spLocks noGrp="1"/>
          </p:cNvSpPr>
          <p:nvPr>
            <p:ph type="subTitle" idx="1" hasCustomPrompt="1"/>
          </p:nvPr>
        </p:nvSpPr>
        <p:spPr>
          <a:xfrm>
            <a:off x="427893" y="2959895"/>
            <a:ext cx="8524720"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cxnSp>
        <p:nvCxnSpPr>
          <p:cNvPr id="14" name="Connecteur droit 13">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25" name="Slide Number Placeholder 5">
            <a:extLst>
              <a:ext uri="{FF2B5EF4-FFF2-40B4-BE49-F238E27FC236}">
                <a16:creationId xmlns:a16="http://schemas.microsoft.com/office/drawing/2014/main" id="{ACE4C824-7E57-3C41-8B38-BE3896413E34}"/>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D5F2CE03-CC3F-1343-B851-00D6965C6EA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C705D11E-1D52-CD41-B20A-B38047EC47D4}"/>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78CAD4D-ED0A-4C52-891A-088544C5BE10}" type="datetime1">
              <a:rPr lang="en-GB" noProof="0" smtClean="0"/>
              <a:t>22/09/2021</a:t>
            </a:fld>
            <a:endParaRPr lang="en-GB" noProof="0" dirty="0"/>
          </a:p>
        </p:txBody>
      </p:sp>
      <p:pic>
        <p:nvPicPr>
          <p:cNvPr id="17" name="Picture 2" descr="D:\Users\lecheva1\Desktop\Communication\Societe\Logo\White version\logo Thales Alenia Space-Leonardo-toutBlanc-01.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720388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297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re powerpoint2">
    <p:spTree>
      <p:nvGrpSpPr>
        <p:cNvPr id="1" name=""/>
        <p:cNvGrpSpPr/>
        <p:nvPr/>
      </p:nvGrpSpPr>
      <p:grpSpPr>
        <a:xfrm>
          <a:off x="0" y="0"/>
          <a:ext cx="0" cy="0"/>
          <a:chOff x="0" y="0"/>
          <a:chExt cx="0" cy="0"/>
        </a:xfrm>
      </p:grpSpPr>
      <p:sp>
        <p:nvSpPr>
          <p:cNvPr id="19" name="Espace réservé pour une image  4">
            <a:extLst>
              <a:ext uri="{FF2B5EF4-FFF2-40B4-BE49-F238E27FC236}">
                <a16:creationId xmlns:a16="http://schemas.microsoft.com/office/drawing/2014/main" id="{8B40A96F-7B25-1C41-A623-57A881512D5C}"/>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0" name="Title 1">
            <a:extLst>
              <a:ext uri="{FF2B5EF4-FFF2-40B4-BE49-F238E27FC236}">
                <a16:creationId xmlns:a16="http://schemas.microsoft.com/office/drawing/2014/main" id="{DAD8A5DC-5D6E-314D-BBE0-0130CF0C0A7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21" name="Subtitle 2">
            <a:extLst>
              <a:ext uri="{FF2B5EF4-FFF2-40B4-BE49-F238E27FC236}">
                <a16:creationId xmlns:a16="http://schemas.microsoft.com/office/drawing/2014/main" id="{4A09CB7B-DF7C-6D41-BA7F-6912A4B9E116}"/>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4" name="Slide Number Placeholder 5">
            <a:extLst>
              <a:ext uri="{FF2B5EF4-FFF2-40B4-BE49-F238E27FC236}">
                <a16:creationId xmlns:a16="http://schemas.microsoft.com/office/drawing/2014/main" id="{712E7B19-3C9D-7B43-8288-55194F98427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4A8B1ED9-30C3-0B4E-AEFF-2A726B2EA99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9D218E1B-BFBD-C04A-8C30-7C7ADFB395E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9617198A-34C3-4568-93EF-B316B4CFF8A7}" type="datetime1">
              <a:rPr lang="en-GB" noProof="0" smtClean="0"/>
              <a:t>22/09/2021</a:t>
            </a:fld>
            <a:endParaRPr lang="en-GB" noProof="0" dirty="0"/>
          </a:p>
        </p:txBody>
      </p:sp>
      <p:cxnSp>
        <p:nvCxnSpPr>
          <p:cNvPr id="12" name="Connecteur droit 11">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pic>
        <p:nvPicPr>
          <p:cNvPr id="13" name="Picture 2" descr="D:\Users\lecheva1\Desktop\Communication\Societe\Logo\White version\logo Thales Alenia Space-Leonardo-toutBlanc-01.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1945835"/>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artie1">
    <p:spTree>
      <p:nvGrpSpPr>
        <p:cNvPr id="1" name=""/>
        <p:cNvGrpSpPr/>
        <p:nvPr/>
      </p:nvGrpSpPr>
      <p:grpSpPr>
        <a:xfrm>
          <a:off x="0" y="0"/>
          <a:ext cx="0" cy="0"/>
          <a:chOff x="0" y="0"/>
          <a:chExt cx="0" cy="0"/>
        </a:xfrm>
      </p:grpSpPr>
      <p:pic>
        <p:nvPicPr>
          <p:cNvPr id="3" name="Image 2" descr="Une image contenant montagne, ciel, extérieur, crépuscule&#10;&#10;&#10;&#10;Description générée automatiquement">
            <a:extLst>
              <a:ext uri="{FF2B5EF4-FFF2-40B4-BE49-F238E27FC236}">
                <a16:creationId xmlns:a16="http://schemas.microsoft.com/office/drawing/2014/main" id="{D8D8BCE7-8ACC-DF4A-870F-D2D9A34DCE25}"/>
              </a:ext>
            </a:extLst>
          </p:cNvPr>
          <p:cNvPicPr>
            <a:picLocks/>
          </p:cNvPicPr>
          <p:nvPr userDrawn="1"/>
        </p:nvPicPr>
        <p:blipFill rotWithShape="1">
          <a:blip r:embed="rId2" cstate="email">
            <a:extLst>
              <a:ext uri="{28A0092B-C50C-407E-A947-70E740481C1C}">
                <a14:useLocalDpi xmlns:a14="http://schemas.microsoft.com/office/drawing/2010/main"/>
              </a:ext>
            </a:extLst>
          </a:blip>
          <a:srcRect t="8684" b="13045"/>
          <a:stretch/>
        </p:blipFill>
        <p:spPr>
          <a:xfrm>
            <a:off x="0" y="0"/>
            <a:ext cx="9144000" cy="4716000"/>
          </a:xfrm>
          <a:prstGeom prst="rect">
            <a:avLst/>
          </a:prstGeom>
        </p:spPr>
      </p:pic>
      <p:cxnSp>
        <p:nvCxnSpPr>
          <p:cNvPr id="18" name="Connecteur droit 17">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30" name="Slide Number Placeholder 5">
            <a:extLst>
              <a:ext uri="{FF2B5EF4-FFF2-40B4-BE49-F238E27FC236}">
                <a16:creationId xmlns:a16="http://schemas.microsoft.com/office/drawing/2014/main" id="{E1DEFBB9-8B25-0241-A652-AA98D62457F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6276C738-AF82-264D-8B57-29E090FD685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D1187BC7-B273-4440-9CB8-F9168AF3983E}"/>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51E7312-5214-4A1D-B772-D3C96F14D17F}" type="datetime1">
              <a:rPr lang="en-GB" noProof="0" smtClean="0"/>
              <a:t>22/09/2021</a:t>
            </a:fld>
            <a:endParaRPr lang="en-GB" noProof="0" dirty="0"/>
          </a:p>
        </p:txBody>
      </p:sp>
      <p:sp>
        <p:nvSpPr>
          <p:cNvPr id="12" name="Title 1">
            <a:extLst>
              <a:ext uri="{FF2B5EF4-FFF2-40B4-BE49-F238E27FC236}">
                <a16:creationId xmlns:a16="http://schemas.microsoft.com/office/drawing/2014/main" id="{D3896579-3B38-3145-83E1-261082AB960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3" name="Subtitle 2">
            <a:extLst>
              <a:ext uri="{FF2B5EF4-FFF2-40B4-BE49-F238E27FC236}">
                <a16:creationId xmlns:a16="http://schemas.microsoft.com/office/drawing/2014/main" id="{18F0EEB9-F6F9-8749-92F6-B013862DC4F5}"/>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Tree>
    <p:extLst>
      <p:ext uri="{BB962C8B-B14F-4D97-AF65-F5344CB8AC3E}">
        <p14:creationId xmlns:p14="http://schemas.microsoft.com/office/powerpoint/2010/main" val="173481763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artie2">
    <p:spTree>
      <p:nvGrpSpPr>
        <p:cNvPr id="1" name=""/>
        <p:cNvGrpSpPr/>
        <p:nvPr/>
      </p:nvGrpSpPr>
      <p:grpSpPr>
        <a:xfrm>
          <a:off x="0" y="0"/>
          <a:ext cx="0" cy="0"/>
          <a:chOff x="0" y="0"/>
          <a:chExt cx="0" cy="0"/>
        </a:xfrm>
      </p:grpSpPr>
      <p:sp>
        <p:nvSpPr>
          <p:cNvPr id="29" name="Espace réservé pour une image  4">
            <a:extLst>
              <a:ext uri="{FF2B5EF4-FFF2-40B4-BE49-F238E27FC236}">
                <a16:creationId xmlns:a16="http://schemas.microsoft.com/office/drawing/2014/main" id="{8089E82D-A104-1A4F-BED1-A659C17DB334}"/>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063AAD1-6315-4861-ACEA-E357CFF4FCB2}" type="datetime1">
              <a:rPr lang="en-GB" noProof="0" smtClean="0"/>
              <a:t>22/09/2021</a:t>
            </a:fld>
            <a:endParaRPr lang="en-GB" noProof="0" dirty="0"/>
          </a:p>
        </p:txBody>
      </p:sp>
      <p:sp>
        <p:nvSpPr>
          <p:cNvPr id="10" name="Title 1">
            <a:extLst>
              <a:ext uri="{FF2B5EF4-FFF2-40B4-BE49-F238E27FC236}">
                <a16:creationId xmlns:a16="http://schemas.microsoft.com/office/drawing/2014/main" id="{1E243449-8CCB-9443-B91B-81A1CB8851DA}"/>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1" name="Subtitle 2">
            <a:extLst>
              <a:ext uri="{FF2B5EF4-FFF2-40B4-BE49-F238E27FC236}">
                <a16:creationId xmlns:a16="http://schemas.microsoft.com/office/drawing/2014/main" id="{0B4FCECD-3C19-CB4F-94F0-0B31B8831732}"/>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cxnSp>
        <p:nvCxnSpPr>
          <p:cNvPr id="12" name="Connecteur droit 11">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373848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0B67CF8-5D8B-433C-81AD-06781A8E8617}" type="datetime1">
              <a:rPr lang="en-GB" noProof="0" smtClean="0"/>
              <a:t>22/09/2021</a:t>
            </a:fld>
            <a:endParaRPr lang="en-GB" noProof="0" dirty="0"/>
          </a:p>
        </p:txBody>
      </p:sp>
      <p:sp>
        <p:nvSpPr>
          <p:cNvPr id="2" name="Rectangle 1">
            <a:extLst>
              <a:ext uri="{FF2B5EF4-FFF2-40B4-BE49-F238E27FC236}">
                <a16:creationId xmlns:a16="http://schemas.microsoft.com/office/drawing/2014/main" id="{BD198752-6699-BC46-98FD-A5A760C7E2BB}"/>
              </a:ext>
            </a:extLst>
          </p:cNvPr>
          <p:cNvSpPr/>
          <p:nvPr userDrawn="1"/>
        </p:nvSpPr>
        <p:spPr>
          <a:xfrm>
            <a:off x="0" y="0"/>
            <a:ext cx="9144000" cy="4719600"/>
          </a:xfrm>
          <a:prstGeom prst="rect">
            <a:avLst/>
          </a:prstGeom>
          <a:blipFill>
            <a:blip r:embed="rId2" cstate="email">
              <a:extLst>
                <a:ext uri="{28A0092B-C50C-407E-A947-70E740481C1C}">
                  <a14:useLocalDpi xmlns:a14="http://schemas.microsoft.com/office/drawing/2010/main"/>
                </a:ext>
              </a:extLst>
            </a:blip>
            <a:srcRect/>
            <a:stretch>
              <a:fillRect l="-400" t="-977" r="-400" b="-650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cxnSp>
        <p:nvCxnSpPr>
          <p:cNvPr id="11" name="Connecteur droit 10">
            <a:extLst>
              <a:ext uri="{FF2B5EF4-FFF2-40B4-BE49-F238E27FC236}">
                <a16:creationId xmlns:a16="http://schemas.microsoft.com/office/drawing/2014/main" id="{86FEC107-B454-B346-BF1F-994085114CFC}"/>
              </a:ext>
            </a:extLst>
          </p:cNvPr>
          <p:cNvCxnSpPr>
            <a:cxnSpLocks/>
          </p:cNvCxnSpPr>
          <p:nvPr userDrawn="1"/>
        </p:nvCxnSpPr>
        <p:spPr>
          <a:xfrm>
            <a:off x="1132555" y="0"/>
            <a:ext cx="0" cy="48768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0" name="Titre 11">
            <a:extLst>
              <a:ext uri="{FF2B5EF4-FFF2-40B4-BE49-F238E27FC236}">
                <a16:creationId xmlns:a16="http://schemas.microsoft.com/office/drawing/2014/main" id="{DE94CFF2-2B8A-413D-A48B-5769B4CE0DFF}"/>
              </a:ext>
            </a:extLst>
          </p:cNvPr>
          <p:cNvSpPr>
            <a:spLocks noGrp="1"/>
          </p:cNvSpPr>
          <p:nvPr>
            <p:ph type="title" hasCustomPrompt="1"/>
          </p:nvPr>
        </p:nvSpPr>
        <p:spPr>
          <a:xfrm>
            <a:off x="513922" y="671493"/>
            <a:ext cx="4590811" cy="487680"/>
          </a:xfrm>
          <a:prstGeom prst="rect">
            <a:avLst/>
          </a:prstGeom>
        </p:spPr>
        <p:txBody>
          <a:bodyPr/>
          <a:lstStyle>
            <a:lvl1pPr>
              <a:defRPr sz="3200" baseline="0">
                <a:solidFill>
                  <a:schemeClr val="bg1"/>
                </a:solidFill>
              </a:defRPr>
            </a:lvl1pPr>
          </a:lstStyle>
          <a:p>
            <a:r>
              <a:rPr lang="en-GB" noProof="0" dirty="0" smtClean="0"/>
              <a:t>TABLE OF CONTENTS</a:t>
            </a:r>
            <a:endParaRPr lang="en-GB" noProof="0" dirty="0"/>
          </a:p>
        </p:txBody>
      </p:sp>
    </p:spTree>
    <p:extLst>
      <p:ext uri="{BB962C8B-B14F-4D97-AF65-F5344CB8AC3E}">
        <p14:creationId xmlns:p14="http://schemas.microsoft.com/office/powerpoint/2010/main" val="260032394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re et contenu img2">
    <p:spTree>
      <p:nvGrpSpPr>
        <p:cNvPr id="1" name=""/>
        <p:cNvGrpSpPr/>
        <p:nvPr/>
      </p:nvGrpSpPr>
      <p:grpSpPr>
        <a:xfrm>
          <a:off x="0" y="0"/>
          <a:ext cx="0" cy="0"/>
          <a:chOff x="0" y="0"/>
          <a:chExt cx="0" cy="0"/>
        </a:xfrm>
      </p:grpSpPr>
      <p:sp>
        <p:nvSpPr>
          <p:cNvPr id="5" name="Espace réservé pour une image  4">
            <a:extLst>
              <a:ext uri="{FF2B5EF4-FFF2-40B4-BE49-F238E27FC236}">
                <a16:creationId xmlns:a16="http://schemas.microsoft.com/office/drawing/2014/main" id="{B409DAD8-0DB0-254B-958F-E20205EB3F3E}"/>
              </a:ext>
            </a:extLst>
          </p:cNvPr>
          <p:cNvSpPr>
            <a:spLocks noGrp="1"/>
          </p:cNvSpPr>
          <p:nvPr>
            <p:ph type="pic" sz="quarter" idx="19" hasCustomPrompt="1"/>
          </p:nvPr>
        </p:nvSpPr>
        <p:spPr>
          <a:xfrm>
            <a:off x="5408615" y="0"/>
            <a:ext cx="3735387"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1" name="Slide Number Placeholder 5">
            <a:extLst>
              <a:ext uri="{FF2B5EF4-FFF2-40B4-BE49-F238E27FC236}">
                <a16:creationId xmlns:a16="http://schemas.microsoft.com/office/drawing/2014/main" id="{BB093D2B-9C30-2A48-B2F3-080B033D1151}"/>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4" name="Espace réservé du pied de page 3">
            <a:extLst>
              <a:ext uri="{FF2B5EF4-FFF2-40B4-BE49-F238E27FC236}">
                <a16:creationId xmlns:a16="http://schemas.microsoft.com/office/drawing/2014/main" id="{F59A12EB-D8FB-034C-A082-0E325DF5DC4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6" name="Espace réservé de la date 4">
            <a:extLst>
              <a:ext uri="{FF2B5EF4-FFF2-40B4-BE49-F238E27FC236}">
                <a16:creationId xmlns:a16="http://schemas.microsoft.com/office/drawing/2014/main" id="{3273C3C0-2C29-D84B-84A8-B31093BB8080}"/>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0EAB729B-2E9F-4122-8F87-83127172DA86}"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300D5E89-A1F7-9246-BEE2-E2A6F86DDB0A}"/>
              </a:ext>
            </a:extLst>
          </p:cNvPr>
          <p:cNvSpPr>
            <a:spLocks noGrp="1"/>
          </p:cNvSpPr>
          <p:nvPr>
            <p:ph type="body" sz="quarter" idx="20" hasCustomPrompt="1"/>
          </p:nvPr>
        </p:nvSpPr>
        <p:spPr>
          <a:xfrm>
            <a:off x="419100" y="676274"/>
            <a:ext cx="4813300" cy="3819525"/>
          </a:xfrm>
        </p:spPr>
        <p:txBody>
          <a:bodyPr/>
          <a:lstStyle>
            <a:lvl1pPr>
              <a:spcAft>
                <a:spcPts val="300"/>
              </a:spcAft>
              <a:defRPr>
                <a:solidFill>
                  <a:schemeClr val="bg2">
                    <a:lumMod val="75000"/>
                  </a:schemeClr>
                </a:solidFill>
              </a:defRPr>
            </a:lvl1pPr>
            <a:lvl2pPr marL="179388" indent="-128588">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34433"/>
            <a:ext cx="4771603" cy="370037"/>
          </a:xfrm>
        </p:spPr>
        <p:txBody>
          <a:bodyPr/>
          <a:lstStyle/>
          <a:p>
            <a:r>
              <a:rPr lang="fr-FR" dirty="0" smtClean="0"/>
              <a:t>MODIFY THE TITLE</a:t>
            </a:r>
          </a:p>
        </p:txBody>
      </p:sp>
    </p:spTree>
    <p:extLst>
      <p:ext uri="{BB962C8B-B14F-4D97-AF65-F5344CB8AC3E}">
        <p14:creationId xmlns:p14="http://schemas.microsoft.com/office/powerpoint/2010/main" val="2411886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re et contenu 2">
    <p:spTree>
      <p:nvGrpSpPr>
        <p:cNvPr id="1" name=""/>
        <p:cNvGrpSpPr/>
        <p:nvPr/>
      </p:nvGrpSpPr>
      <p:grpSpPr>
        <a:xfrm>
          <a:off x="0" y="0"/>
          <a:ext cx="0" cy="0"/>
          <a:chOff x="0" y="0"/>
          <a:chExt cx="0" cy="0"/>
        </a:xfrm>
      </p:grpSpPr>
      <p:pic>
        <p:nvPicPr>
          <p:cNvPr id="13" name="Image 12" descr="Une image contenant animal, crabe, invertébré&#10;&#10;&#10;&#10;Description générée automatiquement">
            <a:extLst>
              <a:ext uri="{FF2B5EF4-FFF2-40B4-BE49-F238E27FC236}">
                <a16:creationId xmlns:a16="http://schemas.microsoft.com/office/drawing/2014/main" id="{4CEEFB77-F421-3F4B-B8E9-056DFC5CAFEC}"/>
              </a:ext>
            </a:extLst>
          </p:cNvPr>
          <p:cNvPicPr>
            <a:picLocks/>
          </p:cNvPicPr>
          <p:nvPr userDrawn="1"/>
        </p:nvPicPr>
        <p:blipFill rotWithShape="1">
          <a:blip r:embed="rId2" cstate="email">
            <a:extLst>
              <a:ext uri="{28A0092B-C50C-407E-A947-70E740481C1C}">
                <a14:useLocalDpi xmlns:a14="http://schemas.microsoft.com/office/drawing/2010/main"/>
              </a:ext>
            </a:extLst>
          </a:blip>
          <a:srcRect l="23751" t="432" r="6699" b="432"/>
          <a:stretch/>
        </p:blipFill>
        <p:spPr>
          <a:xfrm>
            <a:off x="5414400" y="0"/>
            <a:ext cx="3729600" cy="4716000"/>
          </a:xfrm>
          <a:prstGeom prst="rect">
            <a:avLst/>
          </a:prstGeom>
        </p:spPr>
      </p:pic>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252A155-7023-496D-9BD9-1DF32AD9C11C}" type="datetime1">
              <a:rPr lang="en-GB" noProof="0" smtClean="0"/>
              <a:t>22/09/2021</a:t>
            </a:fld>
            <a:endParaRPr lang="en-GB" noProof="0" dirty="0"/>
          </a:p>
        </p:txBody>
      </p:sp>
      <p:sp>
        <p:nvSpPr>
          <p:cNvPr id="7" name="Espace réservé du texte 6">
            <a:extLst>
              <a:ext uri="{FF2B5EF4-FFF2-40B4-BE49-F238E27FC236}">
                <a16:creationId xmlns:a16="http://schemas.microsoft.com/office/drawing/2014/main" id="{F649312F-0D14-0C41-87CD-E9FF69845C62}"/>
              </a:ext>
            </a:extLst>
          </p:cNvPr>
          <p:cNvSpPr>
            <a:spLocks noGrp="1"/>
          </p:cNvSpPr>
          <p:nvPr>
            <p:ph type="body" sz="quarter" idx="11" hasCustomPrompt="1"/>
          </p:nvPr>
        </p:nvSpPr>
        <p:spPr>
          <a:xfrm>
            <a:off x="419329" y="636263"/>
            <a:ext cx="4840288" cy="3907161"/>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14" name="Espace réservé du texte 13">
            <a:extLst>
              <a:ext uri="{FF2B5EF4-FFF2-40B4-BE49-F238E27FC236}">
                <a16:creationId xmlns:a16="http://schemas.microsoft.com/office/drawing/2014/main" id="{C4567A6D-3DB6-9C44-A29B-9B3025FD8A71}"/>
              </a:ext>
            </a:extLst>
          </p:cNvPr>
          <p:cNvSpPr>
            <a:spLocks noGrp="1"/>
          </p:cNvSpPr>
          <p:nvPr>
            <p:ph type="body" sz="quarter" idx="12" hasCustomPrompt="1"/>
          </p:nvPr>
        </p:nvSpPr>
        <p:spPr>
          <a:xfrm>
            <a:off x="419100" y="141288"/>
            <a:ext cx="4840288" cy="371475"/>
          </a:xfrm>
        </p:spPr>
        <p:txBody>
          <a:bodyPr>
            <a:noAutofit/>
          </a:bodyPr>
          <a:lstStyle>
            <a:lvl1pPr marL="0" indent="0">
              <a:buNone/>
              <a:defRPr sz="2000" b="1" i="0" cap="all" baseline="0">
                <a:solidFill>
                  <a:schemeClr val="tx1"/>
                </a:solidFill>
              </a:defRPr>
            </a:lvl1pPr>
          </a:lstStyle>
          <a:p>
            <a:pPr lvl="0"/>
            <a:r>
              <a:rPr lang="en-GB" noProof="0" dirty="0" smtClean="0"/>
              <a:t>MODIFY THE TITLE</a:t>
            </a:r>
            <a:endParaRPr lang="en-GB" noProof="0" dirty="0"/>
          </a:p>
        </p:txBody>
      </p:sp>
    </p:spTree>
    <p:extLst>
      <p:ext uri="{BB962C8B-B14F-4D97-AF65-F5344CB8AC3E}">
        <p14:creationId xmlns:p14="http://schemas.microsoft.com/office/powerpoint/2010/main" val="16666817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p15:clr>
            <a:srgbClr val="FBAE40"/>
          </p15:clr>
        </p15:guide>
        <p15:guide id="2" pos="3406">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re et contenu 3">
    <p:spTree>
      <p:nvGrpSpPr>
        <p:cNvPr id="1" name=""/>
        <p:cNvGrpSpPr/>
        <p:nvPr/>
      </p:nvGrpSpPr>
      <p:grpSpPr>
        <a:xfrm>
          <a:off x="0" y="0"/>
          <a:ext cx="0" cy="0"/>
          <a:chOff x="0" y="0"/>
          <a:chExt cx="0" cy="0"/>
        </a:xfrm>
      </p:grpSpPr>
      <p:pic>
        <p:nvPicPr>
          <p:cNvPr id="20" name="Image 19" descr="Une image contenant assis, bleu, table&#10;&#10;&#10;&#10;Description générée automatiquement">
            <a:extLst>
              <a:ext uri="{FF2B5EF4-FFF2-40B4-BE49-F238E27FC236}">
                <a16:creationId xmlns:a16="http://schemas.microsoft.com/office/drawing/2014/main" id="{26B0199C-B202-3E44-B213-990814D4DADA}"/>
              </a:ext>
            </a:extLst>
          </p:cNvPr>
          <p:cNvPicPr>
            <a:picLocks/>
          </p:cNvPicPr>
          <p:nvPr userDrawn="1"/>
        </p:nvPicPr>
        <p:blipFill rotWithShape="1">
          <a:blip r:embed="rId2" cstate="email">
            <a:extLst>
              <a:ext uri="{28A0092B-C50C-407E-A947-70E740481C1C}">
                <a14:useLocalDpi xmlns:a14="http://schemas.microsoft.com/office/drawing/2010/main"/>
              </a:ext>
            </a:extLst>
          </a:blip>
          <a:srcRect l="3801" t="1925" r="14161" b="9647"/>
          <a:stretch/>
        </p:blipFill>
        <p:spPr>
          <a:xfrm>
            <a:off x="5403600" y="0"/>
            <a:ext cx="3740400" cy="4716000"/>
          </a:xfrm>
          <a:prstGeom prst="rect">
            <a:avLst/>
          </a:prstGeom>
        </p:spPr>
      </p:pic>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6" name="Slide Number Placeholder 5">
            <a:extLst>
              <a:ext uri="{FF2B5EF4-FFF2-40B4-BE49-F238E27FC236}">
                <a16:creationId xmlns:a16="http://schemas.microsoft.com/office/drawing/2014/main" id="{4AE73D90-9BDD-6C4C-B856-8B33994A7A8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4" name="Espace réservé du pied de page 3">
            <a:extLst>
              <a:ext uri="{FF2B5EF4-FFF2-40B4-BE49-F238E27FC236}">
                <a16:creationId xmlns:a16="http://schemas.microsoft.com/office/drawing/2014/main" id="{5BA45C43-7C4B-DD48-999C-ADD15D14EAB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6" name="Espace réservé de la date 4">
            <a:extLst>
              <a:ext uri="{FF2B5EF4-FFF2-40B4-BE49-F238E27FC236}">
                <a16:creationId xmlns:a16="http://schemas.microsoft.com/office/drawing/2014/main" id="{22A788B2-6AE0-1E4B-A747-04D2F0DFDC6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14375324-FCEA-4D46-A006-F19838D34D58}" type="datetime1">
              <a:rPr lang="en-GB" noProof="0" smtClean="0"/>
              <a:t>22/09/2021</a:t>
            </a:fld>
            <a:endParaRPr lang="en-GB" noProof="0" dirty="0"/>
          </a:p>
        </p:txBody>
      </p:sp>
      <p:sp>
        <p:nvSpPr>
          <p:cNvPr id="5" name="Espace réservé du texte 4">
            <a:extLst>
              <a:ext uri="{FF2B5EF4-FFF2-40B4-BE49-F238E27FC236}">
                <a16:creationId xmlns:a16="http://schemas.microsoft.com/office/drawing/2014/main" id="{04A1BA02-D7C0-D442-B0C5-6A9B2746EEAC}"/>
              </a:ext>
            </a:extLst>
          </p:cNvPr>
          <p:cNvSpPr>
            <a:spLocks noGrp="1"/>
          </p:cNvSpPr>
          <p:nvPr>
            <p:ph type="body" sz="quarter" idx="10" hasCustomPrompt="1"/>
          </p:nvPr>
        </p:nvSpPr>
        <p:spPr>
          <a:xfrm>
            <a:off x="419100" y="638175"/>
            <a:ext cx="4805363" cy="3905250"/>
          </a:xfrm>
        </p:spPr>
        <p:txBody>
          <a:bodyPr/>
          <a:lstStyle>
            <a:lvl1pPr>
              <a:lnSpc>
                <a:spcPct val="100000"/>
              </a:lnSpc>
              <a:spcAft>
                <a:spcPts val="300"/>
              </a:spcAft>
              <a:defRPr>
                <a:solidFill>
                  <a:schemeClr val="bg2">
                    <a:lumMod val="75000"/>
                  </a:schemeClr>
                </a:solidFill>
              </a:defRPr>
            </a:lvl1pPr>
            <a:lvl2pPr marL="180975" indent="-176213">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7" name="Espace réservé du texte 6">
            <a:extLst>
              <a:ext uri="{FF2B5EF4-FFF2-40B4-BE49-F238E27FC236}">
                <a16:creationId xmlns:a16="http://schemas.microsoft.com/office/drawing/2014/main" id="{4EA27B47-E00B-2D46-9D0F-F01171A2021C}"/>
              </a:ext>
            </a:extLst>
          </p:cNvPr>
          <p:cNvSpPr>
            <a:spLocks noGrp="1"/>
          </p:cNvSpPr>
          <p:nvPr>
            <p:ph type="body" sz="quarter" idx="11" hasCustomPrompt="1"/>
          </p:nvPr>
        </p:nvSpPr>
        <p:spPr>
          <a:xfrm>
            <a:off x="419100" y="150813"/>
            <a:ext cx="4805363" cy="381000"/>
          </a:xfrm>
        </p:spPr>
        <p:txBody>
          <a:bodyPr>
            <a:noAutofit/>
          </a:bodyPr>
          <a:lstStyle>
            <a:lvl1pPr marL="0" indent="0">
              <a:buNone/>
              <a:defRPr sz="2000" b="1" i="0" cap="all" baseline="0">
                <a:solidFill>
                  <a:schemeClr val="tx1"/>
                </a:solidFill>
              </a:defRPr>
            </a:lvl1pPr>
          </a:lstStyle>
          <a:p>
            <a:pPr lvl="0"/>
            <a:r>
              <a:rPr lang="en-GB" noProof="0" dirty="0" smtClean="0"/>
              <a:t>MODIFY THE TITLE</a:t>
            </a:r>
            <a:endParaRPr lang="en-GB" noProof="0" dirty="0"/>
          </a:p>
        </p:txBody>
      </p:sp>
    </p:spTree>
    <p:extLst>
      <p:ext uri="{BB962C8B-B14F-4D97-AF65-F5344CB8AC3E}">
        <p14:creationId xmlns:p14="http://schemas.microsoft.com/office/powerpoint/2010/main" val="22871161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rtie2">
    <p:spTree>
      <p:nvGrpSpPr>
        <p:cNvPr id="1" name=""/>
        <p:cNvGrpSpPr/>
        <p:nvPr/>
      </p:nvGrpSpPr>
      <p:grpSpPr>
        <a:xfrm>
          <a:off x="0" y="0"/>
          <a:ext cx="0" cy="0"/>
          <a:chOff x="0" y="0"/>
          <a:chExt cx="0" cy="0"/>
        </a:xfrm>
      </p:grpSpPr>
      <p:sp>
        <p:nvSpPr>
          <p:cNvPr id="29" name="Espace réservé pour une image  4">
            <a:extLst>
              <a:ext uri="{FF2B5EF4-FFF2-40B4-BE49-F238E27FC236}">
                <a16:creationId xmlns:a16="http://schemas.microsoft.com/office/drawing/2014/main" id="{8089E82D-A104-1A4F-BED1-A659C17DB334}"/>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fr-FR" dirty="0" smtClean="0"/>
              <a:t>Picture</a:t>
            </a:r>
            <a:endParaRPr lang="fr-FR" dirty="0"/>
          </a:p>
        </p:txBody>
      </p:sp>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AB20CE05-CB8E-4B96-8488-EA5F1C8ADA9F}" type="datetime1">
              <a:rPr lang="en-GB" smtClean="0"/>
              <a:t>22/09/2021</a:t>
            </a:fld>
            <a:endParaRPr lang="fr-FR" dirty="0"/>
          </a:p>
        </p:txBody>
      </p:sp>
      <p:sp>
        <p:nvSpPr>
          <p:cNvPr id="10" name="Title 1">
            <a:extLst>
              <a:ext uri="{FF2B5EF4-FFF2-40B4-BE49-F238E27FC236}">
                <a16:creationId xmlns:a16="http://schemas.microsoft.com/office/drawing/2014/main" id="{1E243449-8CCB-9443-B91B-81A1CB8851DA}"/>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fr-FR" smtClean="0"/>
              <a:t>MODIFY THE TITLE</a:t>
            </a:r>
            <a:endParaRPr lang="en-US" dirty="0"/>
          </a:p>
        </p:txBody>
      </p:sp>
      <p:sp>
        <p:nvSpPr>
          <p:cNvPr id="11" name="Subtitle 2">
            <a:extLst>
              <a:ext uri="{FF2B5EF4-FFF2-40B4-BE49-F238E27FC236}">
                <a16:creationId xmlns:a16="http://schemas.microsoft.com/office/drawing/2014/main" id="{0B4FCECD-3C19-CB4F-94F0-0B31B8831732}"/>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fr-FR" smtClean="0"/>
              <a:t>MODIFY THE SUBTITLE</a:t>
            </a:r>
            <a:endParaRPr lang="en-US" dirty="0"/>
          </a:p>
        </p:txBody>
      </p:sp>
      <p:cxnSp>
        <p:nvCxnSpPr>
          <p:cNvPr id="12" name="Connecteur droit 11">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94520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re et contenu 4">
    <p:spTree>
      <p:nvGrpSpPr>
        <p:cNvPr id="1" name=""/>
        <p:cNvGrpSpPr/>
        <p:nvPr/>
      </p:nvGrpSpPr>
      <p:grpSpPr>
        <a:xfrm>
          <a:off x="0" y="0"/>
          <a:ext cx="0" cy="0"/>
          <a:chOff x="0" y="0"/>
          <a:chExt cx="0" cy="0"/>
        </a:xfrm>
      </p:grpSpPr>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41" name="Slide Number Placeholder 5">
            <a:extLst>
              <a:ext uri="{FF2B5EF4-FFF2-40B4-BE49-F238E27FC236}">
                <a16:creationId xmlns:a16="http://schemas.microsoft.com/office/drawing/2014/main" id="{212B17F8-7528-414E-AF53-BF9EE8A87E9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D118936B-48D4-AF40-BEBC-BD16440E89D6}"/>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00619E01-9166-714C-93C4-D426CEBBF03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193A4FE-094E-489D-A4E4-4ABF330C61BB}" type="datetime1">
              <a:rPr lang="en-GB" noProof="0" smtClean="0"/>
              <a:t>22/09/2021</a:t>
            </a:fld>
            <a:endParaRPr lang="en-GB" noProof="0" dirty="0"/>
          </a:p>
        </p:txBody>
      </p:sp>
      <p:sp>
        <p:nvSpPr>
          <p:cNvPr id="12" name="Title Placeholder 1">
            <a:extLst>
              <a:ext uri="{FF2B5EF4-FFF2-40B4-BE49-F238E27FC236}">
                <a16:creationId xmlns:a16="http://schemas.microsoft.com/office/drawing/2014/main" id="{C6F2D240-6A65-D043-868E-987A48BA5E18}"/>
              </a:ext>
            </a:extLst>
          </p:cNvPr>
          <p:cNvSpPr>
            <a:spLocks noGrp="1"/>
          </p:cNvSpPr>
          <p:nvPr>
            <p:ph type="title" hasCustomPrompt="1"/>
          </p:nvPr>
        </p:nvSpPr>
        <p:spPr>
          <a:xfrm>
            <a:off x="419329" y="174692"/>
            <a:ext cx="8300674" cy="369332"/>
          </a:xfrm>
          <a:prstGeom prst="rect">
            <a:avLst/>
          </a:prstGeom>
        </p:spPr>
        <p:txBody>
          <a:bodyPr vert="horz" wrap="square" lIns="91440" tIns="45720" rIns="91440" bIns="45720" rtlCol="0" anchor="t" anchorCtr="0">
            <a:spAutoFit/>
          </a:bodyPr>
          <a:lstStyle>
            <a:lvl1pPr>
              <a:defRPr baseline="0"/>
            </a:lvl1pPr>
          </a:lstStyle>
          <a:p>
            <a:r>
              <a:rPr lang="en-GB" noProof="0" dirty="0" smtClean="0"/>
              <a:t>MODIFY THE TITLE</a:t>
            </a:r>
            <a:endParaRPr lang="en-GB" noProof="0" dirty="0"/>
          </a:p>
        </p:txBody>
      </p:sp>
      <p:sp>
        <p:nvSpPr>
          <p:cNvPr id="4" name="Espace réservé du texte 3">
            <a:extLst>
              <a:ext uri="{FF2B5EF4-FFF2-40B4-BE49-F238E27FC236}">
                <a16:creationId xmlns:a16="http://schemas.microsoft.com/office/drawing/2014/main" id="{04D0ED17-A363-3F4D-8B4D-0E4858FE189B}"/>
              </a:ext>
            </a:extLst>
          </p:cNvPr>
          <p:cNvSpPr>
            <a:spLocks noGrp="1"/>
          </p:cNvSpPr>
          <p:nvPr>
            <p:ph type="body" sz="quarter" idx="10" hasCustomPrompt="1"/>
          </p:nvPr>
        </p:nvSpPr>
        <p:spPr>
          <a:xfrm>
            <a:off x="419100" y="685800"/>
            <a:ext cx="8301038" cy="3771900"/>
          </a:xfrm>
        </p:spPr>
        <p:txBody>
          <a:bodyPr/>
          <a:lstStyle>
            <a:lvl1pPr>
              <a:lnSpc>
                <a:spcPct val="100000"/>
              </a:lnSpc>
              <a:spcAft>
                <a:spcPts val="300"/>
              </a:spcAft>
              <a:defRPr>
                <a:solidFill>
                  <a:schemeClr val="bg2">
                    <a:lumMod val="75000"/>
                  </a:schemeClr>
                </a:solidFill>
              </a:defRPr>
            </a:lvl1pPr>
            <a:lvl2pPr marL="184150" indent="-128588">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Tree>
    <p:extLst>
      <p:ext uri="{BB962C8B-B14F-4D97-AF65-F5344CB8AC3E}">
        <p14:creationId xmlns:p14="http://schemas.microsoft.com/office/powerpoint/2010/main" val="67026733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re et contenu 5">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7E1C80-C94E-5349-A183-CA7658D3BDEE}"/>
              </a:ext>
            </a:extLst>
          </p:cNvPr>
          <p:cNvSpPr/>
          <p:nvPr userDrawn="1"/>
        </p:nvSpPr>
        <p:spPr>
          <a:xfrm>
            <a:off x="2" y="0"/>
            <a:ext cx="5396089"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2" name="Title 1"/>
          <p:cNvSpPr>
            <a:spLocks noGrp="1"/>
          </p:cNvSpPr>
          <p:nvPr>
            <p:ph type="title" hasCustomPrompt="1"/>
          </p:nvPr>
        </p:nvSpPr>
        <p:spPr>
          <a:xfrm>
            <a:off x="419329" y="174692"/>
            <a:ext cx="4642922" cy="369332"/>
          </a:xfrm>
          <a:prstGeom prst="rect">
            <a:avLst/>
          </a:prstGeom>
        </p:spPr>
        <p:txBody>
          <a:bodyPr/>
          <a:lstStyle>
            <a:lvl1pPr>
              <a:defRPr baseline="0">
                <a:solidFill>
                  <a:schemeClr val="bg1"/>
                </a:solidFill>
              </a:defRPr>
            </a:lvl1pPr>
          </a:lstStyle>
          <a:p>
            <a:r>
              <a:rPr lang="en-GB" noProof="0" dirty="0" err="1" smtClean="0"/>
              <a:t>ModifY</a:t>
            </a:r>
            <a:r>
              <a:rPr lang="en-GB" noProof="0" dirty="0" smtClean="0"/>
              <a:t>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40" name="Slide Number Placeholder 5">
            <a:extLst>
              <a:ext uri="{FF2B5EF4-FFF2-40B4-BE49-F238E27FC236}">
                <a16:creationId xmlns:a16="http://schemas.microsoft.com/office/drawing/2014/main" id="{DE95F969-5AB7-514E-A893-789171238E43}"/>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AA1A8D60-40D8-AB47-9E5C-ECCF0B87CA39}"/>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E431D199-7EEE-9F4D-A74B-4A26D97B2DE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7BEAC591-4AD7-40D4-B052-917910866DE3}" type="datetime1">
              <a:rPr lang="en-GB" noProof="0" smtClean="0"/>
              <a:t>22/09/2021</a:t>
            </a:fld>
            <a:endParaRPr lang="en-GB" noProof="0" dirty="0"/>
          </a:p>
        </p:txBody>
      </p:sp>
      <p:sp>
        <p:nvSpPr>
          <p:cNvPr id="4" name="Espace réservé du texte 3">
            <a:extLst>
              <a:ext uri="{FF2B5EF4-FFF2-40B4-BE49-F238E27FC236}">
                <a16:creationId xmlns:a16="http://schemas.microsoft.com/office/drawing/2014/main" id="{DAE53D27-4404-5B4C-A4E3-239DAC1B0663}"/>
              </a:ext>
            </a:extLst>
          </p:cNvPr>
          <p:cNvSpPr>
            <a:spLocks noGrp="1"/>
          </p:cNvSpPr>
          <p:nvPr>
            <p:ph type="body" sz="quarter" idx="20" hasCustomPrompt="1"/>
          </p:nvPr>
        </p:nvSpPr>
        <p:spPr>
          <a:xfrm>
            <a:off x="384175" y="819150"/>
            <a:ext cx="4330700" cy="3619500"/>
          </a:xfrm>
        </p:spPr>
        <p:txBody>
          <a:bodyPr/>
          <a:lstStyle>
            <a:lvl1pPr>
              <a:spcAft>
                <a:spcPts val="300"/>
              </a:spcAft>
              <a:defRPr>
                <a:solidFill>
                  <a:schemeClr val="bg2"/>
                </a:solidFill>
              </a:defRPr>
            </a:lvl1pPr>
            <a:lvl2pPr marL="180975" indent="-176213">
              <a:spcAft>
                <a:spcPts val="300"/>
              </a:spcAft>
              <a:defRPr>
                <a:ln>
                  <a:noFill/>
                </a:ln>
                <a:solidFill>
                  <a:schemeClr val="bg1"/>
                </a:solidFill>
              </a:defRPr>
            </a:lvl2pPr>
            <a:lvl3pPr>
              <a:spcAft>
                <a:spcPts val="300"/>
              </a:spcAft>
              <a:defRPr>
                <a:ln>
                  <a:noFill/>
                </a:ln>
                <a:solidFill>
                  <a:schemeClr val="bg1"/>
                </a:solidFill>
              </a:defRPr>
            </a:lvl3pPr>
            <a:lvl4pPr marL="400050" indent="-131763">
              <a:spcAft>
                <a:spcPts val="300"/>
              </a:spcAft>
              <a:buClr>
                <a:schemeClr val="bg1"/>
              </a:buClr>
              <a:buFont typeface="Arial" panose="020B0604020202020204" pitchFamily="34" charset="0"/>
              <a:buChar char="•"/>
              <a:defRPr>
                <a:ln>
                  <a:noFill/>
                </a:ln>
                <a:solidFill>
                  <a:schemeClr val="bg1"/>
                </a:solidFill>
              </a:defRPr>
            </a:lvl4pPr>
            <a:lvl5pPr marL="536575" indent="-136525">
              <a:spcAft>
                <a:spcPts val="300"/>
              </a:spcAft>
              <a:buClr>
                <a:schemeClr val="bg1"/>
              </a:buClr>
              <a:buFont typeface="Police système"/>
              <a:buChar char="-"/>
              <a:defRPr sz="1000" baseline="0">
                <a:ln>
                  <a:noFill/>
                </a:ln>
                <a:solidFill>
                  <a:schemeClr val="bg1"/>
                </a:solidFill>
              </a:defRPr>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8" name="Content Placeholder 2">
            <a:extLst>
              <a:ext uri="{FF2B5EF4-FFF2-40B4-BE49-F238E27FC236}">
                <a16:creationId xmlns:a16="http://schemas.microsoft.com/office/drawing/2014/main" id="{B564B56E-FFB1-244B-AD2D-7C764E0C0CE2}"/>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tx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C90EC18A-AD29-064E-A100-485DB10308BD}"/>
              </a:ext>
            </a:extLst>
          </p:cNvPr>
          <p:cNvSpPr>
            <a:spLocks noGrp="1"/>
          </p:cNvSpPr>
          <p:nvPr>
            <p:ph idx="21"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
        <p:nvSpPr>
          <p:cNvPr id="30" name="Content Placeholder 2">
            <a:extLst>
              <a:ext uri="{FF2B5EF4-FFF2-40B4-BE49-F238E27FC236}">
                <a16:creationId xmlns:a16="http://schemas.microsoft.com/office/drawing/2014/main" id="{CB656A85-52F9-0E43-B742-91EF27CC54AD}"/>
              </a:ext>
            </a:extLst>
          </p:cNvPr>
          <p:cNvSpPr>
            <a:spLocks noGrp="1"/>
          </p:cNvSpPr>
          <p:nvPr>
            <p:ph idx="22" hasCustomPrompt="1"/>
          </p:nvPr>
        </p:nvSpPr>
        <p:spPr>
          <a:xfrm>
            <a:off x="5461348" y="2728271"/>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Tree>
    <p:extLst>
      <p:ext uri="{BB962C8B-B14F-4D97-AF65-F5344CB8AC3E}">
        <p14:creationId xmlns:p14="http://schemas.microsoft.com/office/powerpoint/2010/main" val="121188391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112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re et contenu 6">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17550"/>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EA64681A-B864-8A4A-9AFA-945872ED4160}"/>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2783D269-A1A1-274F-BADF-47612A78B4D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F00AB5A6-1DCA-6C46-A9DF-2D5A1E7561F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95425375-74EA-4612-A80C-3F8963D40DAE}" type="datetime1">
              <a:rPr lang="en-GB" noProof="0" smtClean="0"/>
              <a:t>22/09/2021</a:t>
            </a:fld>
            <a:endParaRPr lang="en-GB" noProof="0" dirty="0"/>
          </a:p>
        </p:txBody>
      </p:sp>
      <p:sp>
        <p:nvSpPr>
          <p:cNvPr id="33" name="Content Placeholder 2">
            <a:extLst>
              <a:ext uri="{FF2B5EF4-FFF2-40B4-BE49-F238E27FC236}">
                <a16:creationId xmlns:a16="http://schemas.microsoft.com/office/drawing/2014/main" id="{85C1BEA1-2E64-2745-9B20-2AD263378F67}"/>
              </a:ext>
            </a:extLst>
          </p:cNvPr>
          <p:cNvSpPr>
            <a:spLocks noGrp="1"/>
          </p:cNvSpPr>
          <p:nvPr>
            <p:ph idx="20"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34" name="Content Placeholder 2">
            <a:extLst>
              <a:ext uri="{FF2B5EF4-FFF2-40B4-BE49-F238E27FC236}">
                <a16:creationId xmlns:a16="http://schemas.microsoft.com/office/drawing/2014/main" id="{073993B4-6164-A54F-B08E-4C9A2353D037}"/>
              </a:ext>
            </a:extLst>
          </p:cNvPr>
          <p:cNvSpPr>
            <a:spLocks noGrp="1"/>
          </p:cNvSpPr>
          <p:nvPr>
            <p:ph idx="21" hasCustomPrompt="1"/>
          </p:nvPr>
        </p:nvSpPr>
        <p:spPr>
          <a:xfrm>
            <a:off x="5461348" y="400602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 name="Espace réservé du texte 3">
            <a:extLst>
              <a:ext uri="{FF2B5EF4-FFF2-40B4-BE49-F238E27FC236}">
                <a16:creationId xmlns:a16="http://schemas.microsoft.com/office/drawing/2014/main" id="{AF05C1ED-2310-E54B-A5A0-0FCFC7F1B26B}"/>
              </a:ext>
            </a:extLst>
          </p:cNvPr>
          <p:cNvSpPr>
            <a:spLocks noGrp="1"/>
          </p:cNvSpPr>
          <p:nvPr>
            <p:ph type="body" sz="quarter" idx="22" hasCustomPrompt="1"/>
          </p:nvPr>
        </p:nvSpPr>
        <p:spPr>
          <a:xfrm>
            <a:off x="419100" y="723900"/>
            <a:ext cx="4813300" cy="3790950"/>
          </a:xfrm>
        </p:spPr>
        <p:txBody>
          <a:bodyPr/>
          <a:lstStyle>
            <a:lvl1pPr>
              <a:spcAft>
                <a:spcPts val="300"/>
              </a:spcAft>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209322"/>
            <a:ext cx="4753345" cy="392658"/>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79421742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re et contenu 7">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27" name="Content Placeholder 2">
            <a:extLst>
              <a:ext uri="{FF2B5EF4-FFF2-40B4-BE49-F238E27FC236}">
                <a16:creationId xmlns:a16="http://schemas.microsoft.com/office/drawing/2014/main" id="{F067CD6D-8D60-4546-B49C-27758CCA0D74}"/>
              </a:ext>
            </a:extLst>
          </p:cNvPr>
          <p:cNvSpPr>
            <a:spLocks noGrp="1"/>
          </p:cNvSpPr>
          <p:nvPr>
            <p:ph idx="17" hasCustomPrompt="1"/>
          </p:nvPr>
        </p:nvSpPr>
        <p:spPr>
          <a:xfrm>
            <a:off x="5461348" y="1472600"/>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06413"/>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ED382CAD-23F8-164D-BC70-6764C2F1A0D9}"/>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D4530CE3-2B5C-A74F-B204-D113B0D0BD5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F086206A-A934-1740-9DAE-4012120894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E15F9576-75E7-F746-A849-BA27D02882E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FAB34472-80D2-4D0D-9EE0-484B5C12F88A}"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5628BEA5-7D18-4C4B-B570-0B2B73233D18}"/>
              </a:ext>
            </a:extLst>
          </p:cNvPr>
          <p:cNvSpPr>
            <a:spLocks noGrp="1"/>
          </p:cNvSpPr>
          <p:nvPr>
            <p:ph type="body" sz="quarter" idx="20" hasCustomPrompt="1"/>
          </p:nvPr>
        </p:nvSpPr>
        <p:spPr>
          <a:xfrm>
            <a:off x="419100" y="731838"/>
            <a:ext cx="4813300" cy="3821112"/>
          </a:xfrm>
        </p:spPr>
        <p:txBody>
          <a:bodyPr/>
          <a:lstStyle>
            <a:lvl1pPr>
              <a:spcAft>
                <a:spcPts val="300"/>
              </a:spcAft>
              <a:defRPr/>
            </a:lvl1pPr>
            <a:lvl2pPr marL="184150" indent="-128588">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209321"/>
            <a:ext cx="4753345" cy="393405"/>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2380466371"/>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316015"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E1BAB69-A90E-FD4B-A478-19FF89C31FDF}"/>
              </a:ext>
            </a:extLst>
          </p:cNvPr>
          <p:cNvSpPr>
            <a:spLocks noGrp="1"/>
          </p:cNvSpPr>
          <p:nvPr>
            <p:ph idx="1" hasCustomPrompt="1"/>
          </p:nvPr>
        </p:nvSpPr>
        <p:spPr>
          <a:xfrm>
            <a:off x="413556"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18" name="Espace réservé du graphique 17">
            <a:extLst>
              <a:ext uri="{FF2B5EF4-FFF2-40B4-BE49-F238E27FC236}">
                <a16:creationId xmlns:a16="http://schemas.microsoft.com/office/drawing/2014/main" id="{545E4D9D-2157-C64B-A280-343302FCA8DE}"/>
              </a:ext>
            </a:extLst>
          </p:cNvPr>
          <p:cNvSpPr>
            <a:spLocks noGrp="1"/>
          </p:cNvSpPr>
          <p:nvPr>
            <p:ph type="chart" sz="quarter" idx="15" hasCustomPrompt="1"/>
          </p:nvPr>
        </p:nvSpPr>
        <p:spPr>
          <a:xfrm>
            <a:off x="413598"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19" name="Espace réservé du graphique 17">
            <a:extLst>
              <a:ext uri="{FF2B5EF4-FFF2-40B4-BE49-F238E27FC236}">
                <a16:creationId xmlns:a16="http://schemas.microsoft.com/office/drawing/2014/main" id="{7C63690E-A42A-6C4C-9ADE-F11883E8511A}"/>
              </a:ext>
            </a:extLst>
          </p:cNvPr>
          <p:cNvSpPr>
            <a:spLocks noGrp="1"/>
          </p:cNvSpPr>
          <p:nvPr>
            <p:ph type="chart" sz="quarter" idx="16" hasCustomPrompt="1"/>
          </p:nvPr>
        </p:nvSpPr>
        <p:spPr>
          <a:xfrm>
            <a:off x="3264675"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20" name="Espace réservé du graphique 17">
            <a:extLst>
              <a:ext uri="{FF2B5EF4-FFF2-40B4-BE49-F238E27FC236}">
                <a16:creationId xmlns:a16="http://schemas.microsoft.com/office/drawing/2014/main" id="{FF0FF8C1-EF99-F346-BB0F-CECE7555EEE7}"/>
              </a:ext>
            </a:extLst>
          </p:cNvPr>
          <p:cNvSpPr>
            <a:spLocks noGrp="1"/>
          </p:cNvSpPr>
          <p:nvPr>
            <p:ph type="chart" sz="quarter" idx="17" hasCustomPrompt="1"/>
          </p:nvPr>
        </p:nvSpPr>
        <p:spPr>
          <a:xfrm>
            <a:off x="6120711"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34" name="Slide Number Placeholder 5">
            <a:extLst>
              <a:ext uri="{FF2B5EF4-FFF2-40B4-BE49-F238E27FC236}">
                <a16:creationId xmlns:a16="http://schemas.microsoft.com/office/drawing/2014/main" id="{A524B72D-2EB5-1240-84E9-3BF0FEEA721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5" name="Espace réservé du pied de page 3">
            <a:extLst>
              <a:ext uri="{FF2B5EF4-FFF2-40B4-BE49-F238E27FC236}">
                <a16:creationId xmlns:a16="http://schemas.microsoft.com/office/drawing/2014/main" id="{8B9480E5-5EC4-0349-9FB2-94D534FA7BCF}"/>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2F20D00A-079B-E642-BAD7-B9EEED13802A}"/>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686248E-937B-4FD8-9CEA-62C271E85354}" type="datetime1">
              <a:rPr lang="en-GB" noProof="0" smtClean="0"/>
              <a:t>22/09/2021</a:t>
            </a:fld>
            <a:endParaRPr lang="en-GB" noProof="0" dirty="0"/>
          </a:p>
        </p:txBody>
      </p:sp>
      <p:sp>
        <p:nvSpPr>
          <p:cNvPr id="21" name="Content Placeholder 2">
            <a:extLst>
              <a:ext uri="{FF2B5EF4-FFF2-40B4-BE49-F238E27FC236}">
                <a16:creationId xmlns:a16="http://schemas.microsoft.com/office/drawing/2014/main" id="{7F87B5C1-2AB8-0541-ADC6-9283373BC862}"/>
              </a:ext>
            </a:extLst>
          </p:cNvPr>
          <p:cNvSpPr>
            <a:spLocks noGrp="1"/>
          </p:cNvSpPr>
          <p:nvPr>
            <p:ph idx="18" hasCustomPrompt="1"/>
          </p:nvPr>
        </p:nvSpPr>
        <p:spPr>
          <a:xfrm>
            <a:off x="326467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22" name="Content Placeholder 2">
            <a:extLst>
              <a:ext uri="{FF2B5EF4-FFF2-40B4-BE49-F238E27FC236}">
                <a16:creationId xmlns:a16="http://schemas.microsoft.com/office/drawing/2014/main" id="{69373287-86E5-8843-B508-40B57ED93602}"/>
              </a:ext>
            </a:extLst>
          </p:cNvPr>
          <p:cNvSpPr>
            <a:spLocks noGrp="1"/>
          </p:cNvSpPr>
          <p:nvPr>
            <p:ph idx="19" hasCustomPrompt="1"/>
          </p:nvPr>
        </p:nvSpPr>
        <p:spPr>
          <a:xfrm>
            <a:off x="612714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74433726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54191"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5" name="Espace réservé du tableau 14">
            <a:extLst>
              <a:ext uri="{FF2B5EF4-FFF2-40B4-BE49-F238E27FC236}">
                <a16:creationId xmlns:a16="http://schemas.microsoft.com/office/drawing/2014/main" id="{667729BD-00AF-124B-9C23-B4DD0372000B}"/>
              </a:ext>
            </a:extLst>
          </p:cNvPr>
          <p:cNvSpPr>
            <a:spLocks noGrp="1"/>
          </p:cNvSpPr>
          <p:nvPr>
            <p:ph type="tbl" sz="quarter" idx="13" hasCustomPrompt="1"/>
          </p:nvPr>
        </p:nvSpPr>
        <p:spPr>
          <a:xfrm>
            <a:off x="712790"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1" name="Espace réservé du tableau 14">
            <a:extLst>
              <a:ext uri="{FF2B5EF4-FFF2-40B4-BE49-F238E27FC236}">
                <a16:creationId xmlns:a16="http://schemas.microsoft.com/office/drawing/2014/main" id="{CE1BD160-A30A-654D-AE6E-B983654EEBEE}"/>
              </a:ext>
            </a:extLst>
          </p:cNvPr>
          <p:cNvSpPr>
            <a:spLocks noGrp="1"/>
          </p:cNvSpPr>
          <p:nvPr>
            <p:ph type="tbl" sz="quarter" idx="14" hasCustomPrompt="1"/>
          </p:nvPr>
        </p:nvSpPr>
        <p:spPr>
          <a:xfrm>
            <a:off x="3334268"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2" name="Espace réservé du tableau 14">
            <a:extLst>
              <a:ext uri="{FF2B5EF4-FFF2-40B4-BE49-F238E27FC236}">
                <a16:creationId xmlns:a16="http://schemas.microsoft.com/office/drawing/2014/main" id="{847F1F63-5540-5A46-A4D2-8AE1B10B640F}"/>
              </a:ext>
            </a:extLst>
          </p:cNvPr>
          <p:cNvSpPr>
            <a:spLocks noGrp="1"/>
          </p:cNvSpPr>
          <p:nvPr>
            <p:ph type="tbl" sz="quarter" idx="15" hasCustomPrompt="1"/>
          </p:nvPr>
        </p:nvSpPr>
        <p:spPr>
          <a:xfrm>
            <a:off x="5955745"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32" name="Slide Number Placeholder 5">
            <a:extLst>
              <a:ext uri="{FF2B5EF4-FFF2-40B4-BE49-F238E27FC236}">
                <a16:creationId xmlns:a16="http://schemas.microsoft.com/office/drawing/2014/main" id="{7D3D17C0-F9F3-0F43-88AC-ACE6495AB042}"/>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1" name="Espace réservé du pied de page 3">
            <a:extLst>
              <a:ext uri="{FF2B5EF4-FFF2-40B4-BE49-F238E27FC236}">
                <a16:creationId xmlns:a16="http://schemas.microsoft.com/office/drawing/2014/main" id="{2EA65DD8-18AF-164F-AC83-293B042D773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2" name="Espace réservé de la date 4">
            <a:extLst>
              <a:ext uri="{FF2B5EF4-FFF2-40B4-BE49-F238E27FC236}">
                <a16:creationId xmlns:a16="http://schemas.microsoft.com/office/drawing/2014/main" id="{E70F5BB2-99E5-E842-986E-50A8DB907B1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61049928-CE57-48FE-A794-BC27B8C648B2}" type="datetime1">
              <a:rPr lang="en-GB" noProof="0" smtClean="0"/>
              <a:t>22/09/2021</a:t>
            </a:fld>
            <a:endParaRPr lang="en-GB" noProof="0" dirty="0"/>
          </a:p>
        </p:txBody>
      </p:sp>
      <p:sp>
        <p:nvSpPr>
          <p:cNvPr id="14" name="Content Placeholder 2">
            <a:extLst>
              <a:ext uri="{FF2B5EF4-FFF2-40B4-BE49-F238E27FC236}">
                <a16:creationId xmlns:a16="http://schemas.microsoft.com/office/drawing/2014/main" id="{5C622327-87BE-314E-921F-C894758CB329}"/>
              </a:ext>
            </a:extLst>
          </p:cNvPr>
          <p:cNvSpPr>
            <a:spLocks noGrp="1"/>
          </p:cNvSpPr>
          <p:nvPr>
            <p:ph idx="1" hasCustomPrompt="1"/>
          </p:nvPr>
        </p:nvSpPr>
        <p:spPr>
          <a:xfrm>
            <a:off x="413555" y="819444"/>
            <a:ext cx="8054191"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241965953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01657"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511BF61E-3C82-4D43-9C4A-E2328A980D6C}"/>
              </a:ext>
            </a:extLst>
          </p:cNvPr>
          <p:cNvSpPr>
            <a:spLocks noGrp="1"/>
          </p:cNvSpPr>
          <p:nvPr>
            <p:ph idx="1" hasCustomPrompt="1"/>
          </p:nvPr>
        </p:nvSpPr>
        <p:spPr>
          <a:xfrm>
            <a:off x="798074"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bg2">
                    <a:lumMod val="75000"/>
                  </a:schemeClr>
                </a:solidFill>
              </a:defRPr>
            </a:lvl1pPr>
          </a:lstStyle>
          <a:p>
            <a:pPr lvl="0"/>
            <a:r>
              <a:rPr lang="en-GB" noProof="0" dirty="0" smtClean="0"/>
              <a:t>Modify the text</a:t>
            </a:r>
            <a:endParaRPr lang="en-GB" noProof="0" dirty="0"/>
          </a:p>
        </p:txBody>
      </p:sp>
      <p:sp>
        <p:nvSpPr>
          <p:cNvPr id="19" name="Content Placeholder 2">
            <a:extLst>
              <a:ext uri="{FF2B5EF4-FFF2-40B4-BE49-F238E27FC236}">
                <a16:creationId xmlns:a16="http://schemas.microsoft.com/office/drawing/2014/main" id="{EEDCF372-40A0-C842-996D-287ED25B71D8}"/>
              </a:ext>
            </a:extLst>
          </p:cNvPr>
          <p:cNvSpPr>
            <a:spLocks noGrp="1"/>
          </p:cNvSpPr>
          <p:nvPr>
            <p:ph idx="13" hasCustomPrompt="1"/>
          </p:nvPr>
        </p:nvSpPr>
        <p:spPr>
          <a:xfrm>
            <a:off x="3420885"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3"/>
                </a:solidFill>
              </a:defRPr>
            </a:lvl1pPr>
          </a:lstStyle>
          <a:p>
            <a:pPr lvl="0"/>
            <a:r>
              <a:rPr lang="en-GB" noProof="0" dirty="0" smtClean="0"/>
              <a:t>Modify the text</a:t>
            </a:r>
            <a:endParaRPr lang="en-GB" noProof="0" dirty="0"/>
          </a:p>
        </p:txBody>
      </p:sp>
      <p:sp>
        <p:nvSpPr>
          <p:cNvPr id="20" name="Content Placeholder 2">
            <a:extLst>
              <a:ext uri="{FF2B5EF4-FFF2-40B4-BE49-F238E27FC236}">
                <a16:creationId xmlns:a16="http://schemas.microsoft.com/office/drawing/2014/main" id="{42ED9D94-342E-E34E-A40A-71D56E6FAFB4}"/>
              </a:ext>
            </a:extLst>
          </p:cNvPr>
          <p:cNvSpPr>
            <a:spLocks noGrp="1"/>
          </p:cNvSpPr>
          <p:nvPr>
            <p:ph idx="14" hasCustomPrompt="1"/>
          </p:nvPr>
        </p:nvSpPr>
        <p:spPr>
          <a:xfrm>
            <a:off x="6043696"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1"/>
                </a:solidFill>
              </a:defRPr>
            </a:lvl1pPr>
          </a:lstStyle>
          <a:p>
            <a:pPr lvl="0"/>
            <a:r>
              <a:rPr lang="en-GB" noProof="0" dirty="0" smtClean="0"/>
              <a:t>Modify the text</a:t>
            </a:r>
            <a:endParaRPr lang="en-GB" noProof="0" dirty="0"/>
          </a:p>
        </p:txBody>
      </p:sp>
      <p:sp>
        <p:nvSpPr>
          <p:cNvPr id="31" name="Slide Number Placeholder 5">
            <a:extLst>
              <a:ext uri="{FF2B5EF4-FFF2-40B4-BE49-F238E27FC236}">
                <a16:creationId xmlns:a16="http://schemas.microsoft.com/office/drawing/2014/main" id="{0B9CBE07-B342-F14D-891E-B8D06B4C434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9CE5CBEB-A879-EB45-8F35-646DAB24B435}"/>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3E8E1CEB-0FFF-3D49-9B04-6BC860CD1ED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B7D3E5B-8019-406D-A739-25B8E01800DE}" type="datetime1">
              <a:rPr lang="en-GB" noProof="0" smtClean="0"/>
              <a:t>22/09/2021</a:t>
            </a:fld>
            <a:endParaRPr lang="en-GB" noProof="0" dirty="0"/>
          </a:p>
        </p:txBody>
      </p:sp>
    </p:spTree>
    <p:extLst>
      <p:ext uri="{BB962C8B-B14F-4D97-AF65-F5344CB8AC3E}">
        <p14:creationId xmlns:p14="http://schemas.microsoft.com/office/powerpoint/2010/main" val="277078902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re powerpoint">
    <p:spTree>
      <p:nvGrpSpPr>
        <p:cNvPr id="1" name=""/>
        <p:cNvGrpSpPr/>
        <p:nvPr/>
      </p:nvGrpSpPr>
      <p:grpSpPr>
        <a:xfrm>
          <a:off x="0" y="0"/>
          <a:ext cx="0" cy="0"/>
          <a:chOff x="0" y="0"/>
          <a:chExt cx="0" cy="0"/>
        </a:xfrm>
      </p:grpSpPr>
      <p:sp>
        <p:nvSpPr>
          <p:cNvPr id="12" name="Rectangle 11"/>
          <p:cNvSpPr/>
          <p:nvPr userDrawn="1"/>
        </p:nvSpPr>
        <p:spPr>
          <a:xfrm>
            <a:off x="241540" y="0"/>
            <a:ext cx="345483" cy="681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1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691"/>
            <a:ext cx="9144000" cy="46960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hasCustomPrompt="1"/>
          </p:nvPr>
        </p:nvSpPr>
        <p:spPr>
          <a:xfrm>
            <a:off x="427892" y="2110323"/>
            <a:ext cx="8524721"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3" name="Subtitle 2"/>
          <p:cNvSpPr>
            <a:spLocks noGrp="1"/>
          </p:cNvSpPr>
          <p:nvPr>
            <p:ph type="subTitle" idx="1" hasCustomPrompt="1"/>
          </p:nvPr>
        </p:nvSpPr>
        <p:spPr>
          <a:xfrm>
            <a:off x="427893" y="2959895"/>
            <a:ext cx="8524720"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5" name="Slide Number Placeholder 5">
            <a:extLst>
              <a:ext uri="{FF2B5EF4-FFF2-40B4-BE49-F238E27FC236}">
                <a16:creationId xmlns:a16="http://schemas.microsoft.com/office/drawing/2014/main" id="{ACE4C824-7E57-3C41-8B38-BE3896413E34}"/>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D5F2CE03-CC3F-1343-B851-00D6965C6EA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C705D11E-1D52-CD41-B20A-B38047EC47D4}"/>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F5999865-1C93-4AA5-B0DE-7354B7A3041C}" type="datetime1">
              <a:rPr lang="en-GB" noProof="0" smtClean="0"/>
              <a:t>22/09/2021</a:t>
            </a:fld>
            <a:endParaRPr lang="en-GB" noProof="0" dirty="0"/>
          </a:p>
        </p:txBody>
      </p:sp>
      <p:cxnSp>
        <p:nvCxnSpPr>
          <p:cNvPr id="15" name="Connecteur droit 14">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pic>
        <p:nvPicPr>
          <p:cNvPr id="16" name="Picture 2" descr="D:\Users\lecheva1\Desktop\Communication\Societe\Logo\White version\logo Thales Alenia Space-Leonardo-toutBlanc-01.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01627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2975">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re powerpoint2">
    <p:spTree>
      <p:nvGrpSpPr>
        <p:cNvPr id="1" name=""/>
        <p:cNvGrpSpPr/>
        <p:nvPr/>
      </p:nvGrpSpPr>
      <p:grpSpPr>
        <a:xfrm>
          <a:off x="0" y="0"/>
          <a:ext cx="0" cy="0"/>
          <a:chOff x="0" y="0"/>
          <a:chExt cx="0" cy="0"/>
        </a:xfrm>
      </p:grpSpPr>
      <p:sp>
        <p:nvSpPr>
          <p:cNvPr id="19" name="Espace réservé pour une image  4">
            <a:extLst>
              <a:ext uri="{FF2B5EF4-FFF2-40B4-BE49-F238E27FC236}">
                <a16:creationId xmlns:a16="http://schemas.microsoft.com/office/drawing/2014/main" id="{8B40A96F-7B25-1C41-A623-57A881512D5C}"/>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0" name="Title 1">
            <a:extLst>
              <a:ext uri="{FF2B5EF4-FFF2-40B4-BE49-F238E27FC236}">
                <a16:creationId xmlns:a16="http://schemas.microsoft.com/office/drawing/2014/main" id="{DAD8A5DC-5D6E-314D-BBE0-0130CF0C0A7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21" name="Subtitle 2">
            <a:extLst>
              <a:ext uri="{FF2B5EF4-FFF2-40B4-BE49-F238E27FC236}">
                <a16:creationId xmlns:a16="http://schemas.microsoft.com/office/drawing/2014/main" id="{4A09CB7B-DF7C-6D41-BA7F-6912A4B9E116}"/>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
        <p:nvSpPr>
          <p:cNvPr id="24" name="Slide Number Placeholder 5">
            <a:extLst>
              <a:ext uri="{FF2B5EF4-FFF2-40B4-BE49-F238E27FC236}">
                <a16:creationId xmlns:a16="http://schemas.microsoft.com/office/drawing/2014/main" id="{712E7B19-3C9D-7B43-8288-55194F98427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4A8B1ED9-30C3-0B4E-AEFF-2A726B2EA99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9D218E1B-BFBD-C04A-8C30-7C7ADFB395E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174B7799-4ACA-440A-95D8-800F2A423870}" type="datetime1">
              <a:rPr lang="en-GB" noProof="0" smtClean="0"/>
              <a:t>22/09/2021</a:t>
            </a:fld>
            <a:endParaRPr lang="en-GB" noProof="0" dirty="0"/>
          </a:p>
        </p:txBody>
      </p:sp>
      <p:cxnSp>
        <p:nvCxnSpPr>
          <p:cNvPr id="10" name="Connecteur droit 9">
            <a:extLst>
              <a:ext uri="{FF2B5EF4-FFF2-40B4-BE49-F238E27FC236}">
                <a16:creationId xmlns:a16="http://schemas.microsoft.com/office/drawing/2014/main" id="{13DBCDC0-9366-494B-A426-F2F7C6FD3CFF}"/>
              </a:ext>
            </a:extLst>
          </p:cNvPr>
          <p:cNvCxnSpPr/>
          <p:nvPr userDrawn="1"/>
        </p:nvCxnSpPr>
        <p:spPr>
          <a:xfrm>
            <a:off x="3897923" y="0"/>
            <a:ext cx="0" cy="2080846"/>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pic>
        <p:nvPicPr>
          <p:cNvPr id="11" name="Picture 2" descr="D:\Users\lecheva1\Desktop\Communication\Societe\Logo\White version\logo Thales Alenia Space-Leonardo-toutBlanc-01.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260" t="24238" r="15710" b="21995"/>
          <a:stretch/>
        </p:blipFill>
        <p:spPr bwMode="auto">
          <a:xfrm>
            <a:off x="386684" y="277352"/>
            <a:ext cx="1804394" cy="7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747211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artie1">
    <p:spTree>
      <p:nvGrpSpPr>
        <p:cNvPr id="1" name=""/>
        <p:cNvGrpSpPr/>
        <p:nvPr/>
      </p:nvGrpSpPr>
      <p:grpSpPr>
        <a:xfrm>
          <a:off x="0" y="0"/>
          <a:ext cx="0" cy="0"/>
          <a:chOff x="0" y="0"/>
          <a:chExt cx="0" cy="0"/>
        </a:xfrm>
      </p:grpSpPr>
      <p:pic>
        <p:nvPicPr>
          <p:cNvPr id="3" name="Image 2" descr="Une image contenant montagne, ciel, extérieur, crépuscule&#10;&#10;&#10;&#10;Description générée automatiquement">
            <a:extLst>
              <a:ext uri="{FF2B5EF4-FFF2-40B4-BE49-F238E27FC236}">
                <a16:creationId xmlns:a16="http://schemas.microsoft.com/office/drawing/2014/main" id="{D8D8BCE7-8ACC-DF4A-870F-D2D9A34DCE25}"/>
              </a:ext>
            </a:extLst>
          </p:cNvPr>
          <p:cNvPicPr>
            <a:picLocks/>
          </p:cNvPicPr>
          <p:nvPr userDrawn="1"/>
        </p:nvPicPr>
        <p:blipFill rotWithShape="1">
          <a:blip r:embed="rId2" cstate="email">
            <a:extLst>
              <a:ext uri="{28A0092B-C50C-407E-A947-70E740481C1C}">
                <a14:useLocalDpi xmlns:a14="http://schemas.microsoft.com/office/drawing/2010/main"/>
              </a:ext>
            </a:extLst>
          </a:blip>
          <a:srcRect t="8684" b="13045"/>
          <a:stretch/>
        </p:blipFill>
        <p:spPr>
          <a:xfrm>
            <a:off x="0" y="0"/>
            <a:ext cx="9144000" cy="4716000"/>
          </a:xfrm>
          <a:prstGeom prst="rect">
            <a:avLst/>
          </a:prstGeom>
        </p:spPr>
      </p:pic>
      <p:cxnSp>
        <p:nvCxnSpPr>
          <p:cNvPr id="18" name="Connecteur droit 17">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30" name="Slide Number Placeholder 5">
            <a:extLst>
              <a:ext uri="{FF2B5EF4-FFF2-40B4-BE49-F238E27FC236}">
                <a16:creationId xmlns:a16="http://schemas.microsoft.com/office/drawing/2014/main" id="{E1DEFBB9-8B25-0241-A652-AA98D62457F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6276C738-AF82-264D-8B57-29E090FD6852}"/>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D1187BC7-B273-4440-9CB8-F9168AF3983E}"/>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7FD1B40-C052-40C9-8C6A-BE63FCD6F188}" type="datetime1">
              <a:rPr lang="en-GB" noProof="0" smtClean="0"/>
              <a:t>22/09/2021</a:t>
            </a:fld>
            <a:endParaRPr lang="en-GB" noProof="0" dirty="0"/>
          </a:p>
        </p:txBody>
      </p:sp>
      <p:sp>
        <p:nvSpPr>
          <p:cNvPr id="12" name="Title 1">
            <a:extLst>
              <a:ext uri="{FF2B5EF4-FFF2-40B4-BE49-F238E27FC236}">
                <a16:creationId xmlns:a16="http://schemas.microsoft.com/office/drawing/2014/main" id="{D3896579-3B38-3145-83E1-261082AB960B}"/>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3" name="Subtitle 2">
            <a:extLst>
              <a:ext uri="{FF2B5EF4-FFF2-40B4-BE49-F238E27FC236}">
                <a16:creationId xmlns:a16="http://schemas.microsoft.com/office/drawing/2014/main" id="{18F0EEB9-F6F9-8749-92F6-B013862DC4F5}"/>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spTree>
    <p:extLst>
      <p:ext uri="{BB962C8B-B14F-4D97-AF65-F5344CB8AC3E}">
        <p14:creationId xmlns:p14="http://schemas.microsoft.com/office/powerpoint/2010/main" val="32013497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46523EBD-FF75-41B1-8F24-ADD7D58ABEB6}" type="datetime1">
              <a:rPr lang="en-GB" smtClean="0"/>
              <a:t>22/09/2021</a:t>
            </a:fld>
            <a:endParaRPr lang="fr-FR" dirty="0"/>
          </a:p>
        </p:txBody>
      </p:sp>
      <p:sp>
        <p:nvSpPr>
          <p:cNvPr id="2" name="Rectangle 1">
            <a:extLst>
              <a:ext uri="{FF2B5EF4-FFF2-40B4-BE49-F238E27FC236}">
                <a16:creationId xmlns:a16="http://schemas.microsoft.com/office/drawing/2014/main" id="{BD198752-6699-BC46-98FD-A5A760C7E2BB}"/>
              </a:ext>
            </a:extLst>
          </p:cNvPr>
          <p:cNvSpPr/>
          <p:nvPr userDrawn="1"/>
        </p:nvSpPr>
        <p:spPr>
          <a:xfrm>
            <a:off x="0" y="0"/>
            <a:ext cx="9144000" cy="4719600"/>
          </a:xfrm>
          <a:prstGeom prst="rect">
            <a:avLst/>
          </a:prstGeom>
          <a:blipFill>
            <a:blip r:embed="rId2" cstate="email">
              <a:extLst>
                <a:ext uri="{28A0092B-C50C-407E-A947-70E740481C1C}">
                  <a14:useLocalDpi xmlns:a14="http://schemas.microsoft.com/office/drawing/2010/main"/>
                </a:ext>
              </a:extLst>
            </a:blip>
            <a:srcRect/>
            <a:stretch>
              <a:fillRect l="-400" t="-977" r="-400" b="-650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Connecteur droit 10">
            <a:extLst>
              <a:ext uri="{FF2B5EF4-FFF2-40B4-BE49-F238E27FC236}">
                <a16:creationId xmlns:a16="http://schemas.microsoft.com/office/drawing/2014/main" id="{86FEC107-B454-B346-BF1F-994085114CFC}"/>
              </a:ext>
            </a:extLst>
          </p:cNvPr>
          <p:cNvCxnSpPr>
            <a:cxnSpLocks/>
          </p:cNvCxnSpPr>
          <p:nvPr userDrawn="1"/>
        </p:nvCxnSpPr>
        <p:spPr>
          <a:xfrm>
            <a:off x="1132555" y="0"/>
            <a:ext cx="0" cy="48768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0" name="Titre 11">
            <a:extLst>
              <a:ext uri="{FF2B5EF4-FFF2-40B4-BE49-F238E27FC236}">
                <a16:creationId xmlns:a16="http://schemas.microsoft.com/office/drawing/2014/main" id="{DE94CFF2-2B8A-413D-A48B-5769B4CE0DFF}"/>
              </a:ext>
            </a:extLst>
          </p:cNvPr>
          <p:cNvSpPr>
            <a:spLocks noGrp="1"/>
          </p:cNvSpPr>
          <p:nvPr>
            <p:ph type="title" hasCustomPrompt="1"/>
          </p:nvPr>
        </p:nvSpPr>
        <p:spPr>
          <a:xfrm>
            <a:off x="513922" y="671493"/>
            <a:ext cx="4590811" cy="487680"/>
          </a:xfrm>
          <a:prstGeom prst="rect">
            <a:avLst/>
          </a:prstGeom>
        </p:spPr>
        <p:txBody>
          <a:bodyPr/>
          <a:lstStyle>
            <a:lvl1pPr>
              <a:defRPr sz="3200" baseline="0">
                <a:solidFill>
                  <a:schemeClr val="bg1"/>
                </a:solidFill>
              </a:defRPr>
            </a:lvl1pPr>
          </a:lstStyle>
          <a:p>
            <a:r>
              <a:rPr lang="fr-FR" dirty="0" smtClean="0"/>
              <a:t>TABLE OF CONTENTS</a:t>
            </a:r>
            <a:endParaRPr lang="fr-FR" dirty="0"/>
          </a:p>
        </p:txBody>
      </p:sp>
    </p:spTree>
    <p:extLst>
      <p:ext uri="{BB962C8B-B14F-4D97-AF65-F5344CB8AC3E}">
        <p14:creationId xmlns:p14="http://schemas.microsoft.com/office/powerpoint/2010/main" val="1705762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artie2">
    <p:spTree>
      <p:nvGrpSpPr>
        <p:cNvPr id="1" name=""/>
        <p:cNvGrpSpPr/>
        <p:nvPr/>
      </p:nvGrpSpPr>
      <p:grpSpPr>
        <a:xfrm>
          <a:off x="0" y="0"/>
          <a:ext cx="0" cy="0"/>
          <a:chOff x="0" y="0"/>
          <a:chExt cx="0" cy="0"/>
        </a:xfrm>
      </p:grpSpPr>
      <p:sp>
        <p:nvSpPr>
          <p:cNvPr id="29" name="Espace réservé pour une image  4">
            <a:extLst>
              <a:ext uri="{FF2B5EF4-FFF2-40B4-BE49-F238E27FC236}">
                <a16:creationId xmlns:a16="http://schemas.microsoft.com/office/drawing/2014/main" id="{8089E82D-A104-1A4F-BED1-A659C17DB334}"/>
              </a:ext>
            </a:extLst>
          </p:cNvPr>
          <p:cNvSpPr>
            <a:spLocks noGrp="1"/>
          </p:cNvSpPr>
          <p:nvPr>
            <p:ph type="pic" sz="quarter" idx="10" hasCustomPrompt="1"/>
          </p:nvPr>
        </p:nvSpPr>
        <p:spPr>
          <a:xfrm>
            <a:off x="1" y="0"/>
            <a:ext cx="9144000"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AD13BB0-9B02-4728-A794-BF95BE5E1FF4}" type="datetime1">
              <a:rPr lang="en-GB" noProof="0" smtClean="0"/>
              <a:t>22/09/2021</a:t>
            </a:fld>
            <a:endParaRPr lang="en-GB" noProof="0" dirty="0"/>
          </a:p>
        </p:txBody>
      </p:sp>
      <p:sp>
        <p:nvSpPr>
          <p:cNvPr id="10" name="Title 1">
            <a:extLst>
              <a:ext uri="{FF2B5EF4-FFF2-40B4-BE49-F238E27FC236}">
                <a16:creationId xmlns:a16="http://schemas.microsoft.com/office/drawing/2014/main" id="{1E243449-8CCB-9443-B91B-81A1CB8851DA}"/>
              </a:ext>
            </a:extLst>
          </p:cNvPr>
          <p:cNvSpPr>
            <a:spLocks noGrp="1"/>
          </p:cNvSpPr>
          <p:nvPr>
            <p:ph type="ctrTitle" hasCustomPrompt="1"/>
          </p:nvPr>
        </p:nvSpPr>
        <p:spPr>
          <a:xfrm>
            <a:off x="427892" y="2110323"/>
            <a:ext cx="8365233" cy="812530"/>
          </a:xfrm>
          <a:prstGeom prst="rect">
            <a:avLst/>
          </a:prstGeom>
        </p:spPr>
        <p:txBody>
          <a:bodyPr anchor="b" anchorCtr="0">
            <a:noAutofit/>
          </a:bodyPr>
          <a:lstStyle>
            <a:lvl1pPr algn="l">
              <a:defRPr sz="2600" b="1" cap="all" baseline="0">
                <a:solidFill>
                  <a:schemeClr val="bg1"/>
                </a:solidFill>
              </a:defRPr>
            </a:lvl1pPr>
          </a:lstStyle>
          <a:p>
            <a:r>
              <a:rPr lang="en-GB" noProof="0" dirty="0" smtClean="0"/>
              <a:t>MODIFY THE TITLE</a:t>
            </a:r>
            <a:endParaRPr lang="en-GB" noProof="0" dirty="0"/>
          </a:p>
        </p:txBody>
      </p:sp>
      <p:sp>
        <p:nvSpPr>
          <p:cNvPr id="11" name="Subtitle 2">
            <a:extLst>
              <a:ext uri="{FF2B5EF4-FFF2-40B4-BE49-F238E27FC236}">
                <a16:creationId xmlns:a16="http://schemas.microsoft.com/office/drawing/2014/main" id="{0B4FCECD-3C19-CB4F-94F0-0B31B8831732}"/>
              </a:ext>
            </a:extLst>
          </p:cNvPr>
          <p:cNvSpPr>
            <a:spLocks noGrp="1"/>
          </p:cNvSpPr>
          <p:nvPr>
            <p:ph type="subTitle" idx="1" hasCustomPrompt="1"/>
          </p:nvPr>
        </p:nvSpPr>
        <p:spPr>
          <a:xfrm>
            <a:off x="427893" y="2959895"/>
            <a:ext cx="8365232" cy="535531"/>
          </a:xfrm>
          <a:prstGeom prst="rect">
            <a:avLst/>
          </a:prstGeom>
        </p:spPr>
        <p:txBody>
          <a:bodyPr>
            <a:noAutofit/>
          </a:bodyPr>
          <a:lstStyle>
            <a:lvl1pPr marL="0" indent="0" algn="l">
              <a:buNone/>
              <a:defRPr sz="1600" cap="all" baseline="0">
                <a:solidFill>
                  <a:schemeClr val="bg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noProof="0" dirty="0" smtClean="0"/>
              <a:t>MODIFY THE SUBTITLE</a:t>
            </a:r>
            <a:endParaRPr lang="en-GB" noProof="0" dirty="0"/>
          </a:p>
        </p:txBody>
      </p:sp>
      <p:cxnSp>
        <p:nvCxnSpPr>
          <p:cNvPr id="12" name="Connecteur droit 11">
            <a:extLst>
              <a:ext uri="{FF2B5EF4-FFF2-40B4-BE49-F238E27FC236}">
                <a16:creationId xmlns:a16="http://schemas.microsoft.com/office/drawing/2014/main" id="{5F3F7180-DD24-FF49-9AB1-769F86C95CC7}"/>
              </a:ext>
            </a:extLst>
          </p:cNvPr>
          <p:cNvCxnSpPr/>
          <p:nvPr userDrawn="1"/>
        </p:nvCxnSpPr>
        <p:spPr>
          <a:xfrm>
            <a:off x="2076498" y="-14748"/>
            <a:ext cx="0" cy="201600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D6D08126-076C-8542-BEF8-1A0229DD83CC}"/>
              </a:ext>
            </a:extLst>
          </p:cNvPr>
          <p:cNvCxnSpPr>
            <a:cxnSpLocks/>
          </p:cNvCxnSpPr>
          <p:nvPr userDrawn="1"/>
        </p:nvCxnSpPr>
        <p:spPr>
          <a:xfrm flipV="1">
            <a:off x="5687397" y="3362903"/>
            <a:ext cx="0" cy="136212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0148585"/>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7" name="Slide Number Placeholder 5">
            <a:extLst>
              <a:ext uri="{FF2B5EF4-FFF2-40B4-BE49-F238E27FC236}">
                <a16:creationId xmlns:a16="http://schemas.microsoft.com/office/drawing/2014/main" id="{B3C589DB-D4E4-984E-8420-A2D211D63548}"/>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8" name="Espace réservé du pied de page 3">
            <a:extLst>
              <a:ext uri="{FF2B5EF4-FFF2-40B4-BE49-F238E27FC236}">
                <a16:creationId xmlns:a16="http://schemas.microsoft.com/office/drawing/2014/main" id="{28E01617-6E3A-394A-80D5-D69A4491E6A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9" name="Espace réservé de la date 4">
            <a:extLst>
              <a:ext uri="{FF2B5EF4-FFF2-40B4-BE49-F238E27FC236}">
                <a16:creationId xmlns:a16="http://schemas.microsoft.com/office/drawing/2014/main" id="{58EB5A2E-23E7-2A42-997C-EB75B79D8A5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E35D369C-1073-420D-AE69-F6E85523F3D3}" type="datetime1">
              <a:rPr lang="en-GB" noProof="0" smtClean="0"/>
              <a:t>22/09/2021</a:t>
            </a:fld>
            <a:endParaRPr lang="en-GB" noProof="0" dirty="0"/>
          </a:p>
        </p:txBody>
      </p:sp>
      <p:sp>
        <p:nvSpPr>
          <p:cNvPr id="2" name="Rectangle 1">
            <a:extLst>
              <a:ext uri="{FF2B5EF4-FFF2-40B4-BE49-F238E27FC236}">
                <a16:creationId xmlns:a16="http://schemas.microsoft.com/office/drawing/2014/main" id="{BD198752-6699-BC46-98FD-A5A760C7E2BB}"/>
              </a:ext>
            </a:extLst>
          </p:cNvPr>
          <p:cNvSpPr/>
          <p:nvPr userDrawn="1"/>
        </p:nvSpPr>
        <p:spPr>
          <a:xfrm>
            <a:off x="0" y="0"/>
            <a:ext cx="9144000" cy="4719600"/>
          </a:xfrm>
          <a:prstGeom prst="rect">
            <a:avLst/>
          </a:prstGeom>
          <a:blipFill>
            <a:blip r:embed="rId2" cstate="email">
              <a:extLst>
                <a:ext uri="{28A0092B-C50C-407E-A947-70E740481C1C}">
                  <a14:useLocalDpi xmlns:a14="http://schemas.microsoft.com/office/drawing/2010/main"/>
                </a:ext>
              </a:extLst>
            </a:blip>
            <a:srcRect/>
            <a:stretch>
              <a:fillRect l="-400" t="-977" r="-400" b="-650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cxnSp>
        <p:nvCxnSpPr>
          <p:cNvPr id="11" name="Connecteur droit 10">
            <a:extLst>
              <a:ext uri="{FF2B5EF4-FFF2-40B4-BE49-F238E27FC236}">
                <a16:creationId xmlns:a16="http://schemas.microsoft.com/office/drawing/2014/main" id="{86FEC107-B454-B346-BF1F-994085114CFC}"/>
              </a:ext>
            </a:extLst>
          </p:cNvPr>
          <p:cNvCxnSpPr>
            <a:cxnSpLocks/>
          </p:cNvCxnSpPr>
          <p:nvPr userDrawn="1"/>
        </p:nvCxnSpPr>
        <p:spPr>
          <a:xfrm>
            <a:off x="1132555" y="0"/>
            <a:ext cx="0" cy="487680"/>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0" name="Titre 11">
            <a:extLst>
              <a:ext uri="{FF2B5EF4-FFF2-40B4-BE49-F238E27FC236}">
                <a16:creationId xmlns:a16="http://schemas.microsoft.com/office/drawing/2014/main" id="{DE94CFF2-2B8A-413D-A48B-5769B4CE0DFF}"/>
              </a:ext>
            </a:extLst>
          </p:cNvPr>
          <p:cNvSpPr>
            <a:spLocks noGrp="1"/>
          </p:cNvSpPr>
          <p:nvPr>
            <p:ph type="title" hasCustomPrompt="1"/>
          </p:nvPr>
        </p:nvSpPr>
        <p:spPr>
          <a:xfrm>
            <a:off x="513922" y="671493"/>
            <a:ext cx="4590811" cy="487680"/>
          </a:xfrm>
          <a:prstGeom prst="rect">
            <a:avLst/>
          </a:prstGeom>
        </p:spPr>
        <p:txBody>
          <a:bodyPr/>
          <a:lstStyle>
            <a:lvl1pPr>
              <a:defRPr sz="3200" baseline="0">
                <a:solidFill>
                  <a:schemeClr val="bg1"/>
                </a:solidFill>
              </a:defRPr>
            </a:lvl1pPr>
          </a:lstStyle>
          <a:p>
            <a:r>
              <a:rPr lang="en-GB" noProof="0" dirty="0" smtClean="0"/>
              <a:t>TABLE OF CONTENTS</a:t>
            </a:r>
            <a:endParaRPr lang="en-GB" noProof="0" dirty="0"/>
          </a:p>
        </p:txBody>
      </p:sp>
    </p:spTree>
    <p:extLst>
      <p:ext uri="{BB962C8B-B14F-4D97-AF65-F5344CB8AC3E}">
        <p14:creationId xmlns:p14="http://schemas.microsoft.com/office/powerpoint/2010/main" val="2518789028"/>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re et contenu img2">
    <p:spTree>
      <p:nvGrpSpPr>
        <p:cNvPr id="1" name=""/>
        <p:cNvGrpSpPr/>
        <p:nvPr/>
      </p:nvGrpSpPr>
      <p:grpSpPr>
        <a:xfrm>
          <a:off x="0" y="0"/>
          <a:ext cx="0" cy="0"/>
          <a:chOff x="0" y="0"/>
          <a:chExt cx="0" cy="0"/>
        </a:xfrm>
      </p:grpSpPr>
      <p:sp>
        <p:nvSpPr>
          <p:cNvPr id="5" name="Espace réservé pour une image  4">
            <a:extLst>
              <a:ext uri="{FF2B5EF4-FFF2-40B4-BE49-F238E27FC236}">
                <a16:creationId xmlns:a16="http://schemas.microsoft.com/office/drawing/2014/main" id="{B409DAD8-0DB0-254B-958F-E20205EB3F3E}"/>
              </a:ext>
            </a:extLst>
          </p:cNvPr>
          <p:cNvSpPr>
            <a:spLocks noGrp="1"/>
          </p:cNvSpPr>
          <p:nvPr>
            <p:ph type="pic" sz="quarter" idx="19" hasCustomPrompt="1"/>
          </p:nvPr>
        </p:nvSpPr>
        <p:spPr>
          <a:xfrm>
            <a:off x="5408615" y="0"/>
            <a:ext cx="3735387"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en-GB" noProof="0" dirty="0" smtClean="0"/>
              <a:t>Picture</a:t>
            </a:r>
            <a:endParaRPr lang="en-GB" noProof="0" dirty="0"/>
          </a:p>
        </p:txBody>
      </p:sp>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1" name="Slide Number Placeholder 5">
            <a:extLst>
              <a:ext uri="{FF2B5EF4-FFF2-40B4-BE49-F238E27FC236}">
                <a16:creationId xmlns:a16="http://schemas.microsoft.com/office/drawing/2014/main" id="{BB093D2B-9C30-2A48-B2F3-080B033D1151}"/>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4" name="Espace réservé du pied de page 3">
            <a:extLst>
              <a:ext uri="{FF2B5EF4-FFF2-40B4-BE49-F238E27FC236}">
                <a16:creationId xmlns:a16="http://schemas.microsoft.com/office/drawing/2014/main" id="{F59A12EB-D8FB-034C-A082-0E325DF5DC4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6" name="Espace réservé de la date 4">
            <a:extLst>
              <a:ext uri="{FF2B5EF4-FFF2-40B4-BE49-F238E27FC236}">
                <a16:creationId xmlns:a16="http://schemas.microsoft.com/office/drawing/2014/main" id="{3273C3C0-2C29-D84B-84A8-B31093BB8080}"/>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1069C28-D531-42F3-9E95-0157B0B3313B}"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300D5E89-A1F7-9246-BEE2-E2A6F86DDB0A}"/>
              </a:ext>
            </a:extLst>
          </p:cNvPr>
          <p:cNvSpPr>
            <a:spLocks noGrp="1"/>
          </p:cNvSpPr>
          <p:nvPr>
            <p:ph type="body" sz="quarter" idx="20" hasCustomPrompt="1"/>
          </p:nvPr>
        </p:nvSpPr>
        <p:spPr>
          <a:xfrm>
            <a:off x="419100" y="676274"/>
            <a:ext cx="4813300" cy="3819525"/>
          </a:xfrm>
        </p:spPr>
        <p:txBody>
          <a:bodyPr/>
          <a:lstStyle>
            <a:lvl1pPr>
              <a:spcAft>
                <a:spcPts val="300"/>
              </a:spcAft>
              <a:defRPr>
                <a:solidFill>
                  <a:schemeClr val="bg2">
                    <a:lumMod val="75000"/>
                  </a:schemeClr>
                </a:solidFill>
              </a:defRPr>
            </a:lvl1pPr>
            <a:lvl2pPr marL="184150" indent="-128588">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34433"/>
            <a:ext cx="4771603" cy="370037"/>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66931642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re et contenu 2">
    <p:spTree>
      <p:nvGrpSpPr>
        <p:cNvPr id="1" name=""/>
        <p:cNvGrpSpPr/>
        <p:nvPr/>
      </p:nvGrpSpPr>
      <p:grpSpPr>
        <a:xfrm>
          <a:off x="0" y="0"/>
          <a:ext cx="0" cy="0"/>
          <a:chOff x="0" y="0"/>
          <a:chExt cx="0" cy="0"/>
        </a:xfrm>
      </p:grpSpPr>
      <p:pic>
        <p:nvPicPr>
          <p:cNvPr id="13" name="Image 12" descr="Une image contenant animal, crabe, invertébré&#10;&#10;&#10;&#10;Description générée automatiquement">
            <a:extLst>
              <a:ext uri="{FF2B5EF4-FFF2-40B4-BE49-F238E27FC236}">
                <a16:creationId xmlns:a16="http://schemas.microsoft.com/office/drawing/2014/main" id="{4CEEFB77-F421-3F4B-B8E9-056DFC5CAFEC}"/>
              </a:ext>
            </a:extLst>
          </p:cNvPr>
          <p:cNvPicPr>
            <a:picLocks/>
          </p:cNvPicPr>
          <p:nvPr userDrawn="1"/>
        </p:nvPicPr>
        <p:blipFill rotWithShape="1">
          <a:blip r:embed="rId2" cstate="email">
            <a:extLst>
              <a:ext uri="{28A0092B-C50C-407E-A947-70E740481C1C}">
                <a14:useLocalDpi xmlns:a14="http://schemas.microsoft.com/office/drawing/2010/main"/>
              </a:ext>
            </a:extLst>
          </a:blip>
          <a:srcRect l="23751" t="432" r="6699" b="432"/>
          <a:stretch/>
        </p:blipFill>
        <p:spPr>
          <a:xfrm>
            <a:off x="5414400" y="0"/>
            <a:ext cx="3729600" cy="4716000"/>
          </a:xfrm>
          <a:prstGeom prst="rect">
            <a:avLst/>
          </a:prstGeom>
        </p:spPr>
      </p:pic>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D6A3155-E36B-4DE3-AECE-89BA0872389B}" type="datetime1">
              <a:rPr lang="en-GB" noProof="0" smtClean="0"/>
              <a:t>22/09/2021</a:t>
            </a:fld>
            <a:endParaRPr lang="en-GB" noProof="0" dirty="0"/>
          </a:p>
        </p:txBody>
      </p:sp>
      <p:sp>
        <p:nvSpPr>
          <p:cNvPr id="7" name="Espace réservé du texte 6">
            <a:extLst>
              <a:ext uri="{FF2B5EF4-FFF2-40B4-BE49-F238E27FC236}">
                <a16:creationId xmlns:a16="http://schemas.microsoft.com/office/drawing/2014/main" id="{F649312F-0D14-0C41-87CD-E9FF69845C62}"/>
              </a:ext>
            </a:extLst>
          </p:cNvPr>
          <p:cNvSpPr>
            <a:spLocks noGrp="1"/>
          </p:cNvSpPr>
          <p:nvPr>
            <p:ph type="body" sz="quarter" idx="11" hasCustomPrompt="1"/>
          </p:nvPr>
        </p:nvSpPr>
        <p:spPr>
          <a:xfrm>
            <a:off x="419329" y="636263"/>
            <a:ext cx="4840288" cy="3907161"/>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29540"/>
            <a:ext cx="4780562" cy="37493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313506248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p15:clr>
            <a:srgbClr val="FBAE40"/>
          </p15:clr>
        </p15:guide>
        <p15:guide id="2" pos="3406">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re et contenu 3">
    <p:spTree>
      <p:nvGrpSpPr>
        <p:cNvPr id="1" name=""/>
        <p:cNvGrpSpPr/>
        <p:nvPr/>
      </p:nvGrpSpPr>
      <p:grpSpPr>
        <a:xfrm>
          <a:off x="0" y="0"/>
          <a:ext cx="0" cy="0"/>
          <a:chOff x="0" y="0"/>
          <a:chExt cx="0" cy="0"/>
        </a:xfrm>
      </p:grpSpPr>
      <p:pic>
        <p:nvPicPr>
          <p:cNvPr id="20" name="Image 19" descr="Une image contenant assis, bleu, table&#10;&#10;&#10;&#10;Description générée automatiquement">
            <a:extLst>
              <a:ext uri="{FF2B5EF4-FFF2-40B4-BE49-F238E27FC236}">
                <a16:creationId xmlns:a16="http://schemas.microsoft.com/office/drawing/2014/main" id="{26B0199C-B202-3E44-B213-990814D4DADA}"/>
              </a:ext>
            </a:extLst>
          </p:cNvPr>
          <p:cNvPicPr>
            <a:picLocks/>
          </p:cNvPicPr>
          <p:nvPr userDrawn="1"/>
        </p:nvPicPr>
        <p:blipFill rotWithShape="1">
          <a:blip r:embed="rId2" cstate="email">
            <a:extLst>
              <a:ext uri="{28A0092B-C50C-407E-A947-70E740481C1C}">
                <a14:useLocalDpi xmlns:a14="http://schemas.microsoft.com/office/drawing/2010/main"/>
              </a:ext>
            </a:extLst>
          </a:blip>
          <a:srcRect l="3801" t="1925" r="14161" b="9647"/>
          <a:stretch/>
        </p:blipFill>
        <p:spPr>
          <a:xfrm>
            <a:off x="5403600" y="0"/>
            <a:ext cx="3740400" cy="4716000"/>
          </a:xfrm>
          <a:prstGeom prst="rect">
            <a:avLst/>
          </a:prstGeom>
        </p:spPr>
      </p:pic>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6" name="Slide Number Placeholder 5">
            <a:extLst>
              <a:ext uri="{FF2B5EF4-FFF2-40B4-BE49-F238E27FC236}">
                <a16:creationId xmlns:a16="http://schemas.microsoft.com/office/drawing/2014/main" id="{4AE73D90-9BDD-6C4C-B856-8B33994A7A8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4" name="Espace réservé du pied de page 3">
            <a:extLst>
              <a:ext uri="{FF2B5EF4-FFF2-40B4-BE49-F238E27FC236}">
                <a16:creationId xmlns:a16="http://schemas.microsoft.com/office/drawing/2014/main" id="{5BA45C43-7C4B-DD48-999C-ADD15D14EAB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6" name="Espace réservé de la date 4">
            <a:extLst>
              <a:ext uri="{FF2B5EF4-FFF2-40B4-BE49-F238E27FC236}">
                <a16:creationId xmlns:a16="http://schemas.microsoft.com/office/drawing/2014/main" id="{22A788B2-6AE0-1E4B-A747-04D2F0DFDC6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A4BFE93-29FB-4338-84CB-06D735AD694B}" type="datetime1">
              <a:rPr lang="en-GB" noProof="0" smtClean="0"/>
              <a:t>22/09/2021</a:t>
            </a:fld>
            <a:endParaRPr lang="en-GB" noProof="0" dirty="0"/>
          </a:p>
        </p:txBody>
      </p:sp>
      <p:sp>
        <p:nvSpPr>
          <p:cNvPr id="5" name="Espace réservé du texte 4">
            <a:extLst>
              <a:ext uri="{FF2B5EF4-FFF2-40B4-BE49-F238E27FC236}">
                <a16:creationId xmlns:a16="http://schemas.microsoft.com/office/drawing/2014/main" id="{04A1BA02-D7C0-D442-B0C5-6A9B2746EEAC}"/>
              </a:ext>
            </a:extLst>
          </p:cNvPr>
          <p:cNvSpPr>
            <a:spLocks noGrp="1"/>
          </p:cNvSpPr>
          <p:nvPr>
            <p:ph type="body" sz="quarter" idx="10" hasCustomPrompt="1"/>
          </p:nvPr>
        </p:nvSpPr>
        <p:spPr>
          <a:xfrm>
            <a:off x="419100" y="638175"/>
            <a:ext cx="4805363" cy="3905250"/>
          </a:xfrm>
        </p:spPr>
        <p:txBody>
          <a:bodyPr/>
          <a:lstStyle>
            <a:lvl1pPr>
              <a:lnSpc>
                <a:spcPct val="100000"/>
              </a:lnSpc>
              <a:spcAft>
                <a:spcPts val="300"/>
              </a:spcAft>
              <a:defRPr>
                <a:solidFill>
                  <a:schemeClr val="bg2">
                    <a:lumMod val="75000"/>
                  </a:schemeClr>
                </a:solidFill>
              </a:defRPr>
            </a:lvl1pPr>
            <a:lvl2pPr marL="179388" indent="-128588">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37160"/>
            <a:ext cx="4745408" cy="36731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426113490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re et contenu 4">
    <p:spTree>
      <p:nvGrpSpPr>
        <p:cNvPr id="1" name=""/>
        <p:cNvGrpSpPr/>
        <p:nvPr/>
      </p:nvGrpSpPr>
      <p:grpSpPr>
        <a:xfrm>
          <a:off x="0" y="0"/>
          <a:ext cx="0" cy="0"/>
          <a:chOff x="0" y="0"/>
          <a:chExt cx="0" cy="0"/>
        </a:xfrm>
      </p:grpSpPr>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41" name="Slide Number Placeholder 5">
            <a:extLst>
              <a:ext uri="{FF2B5EF4-FFF2-40B4-BE49-F238E27FC236}">
                <a16:creationId xmlns:a16="http://schemas.microsoft.com/office/drawing/2014/main" id="{212B17F8-7528-414E-AF53-BF9EE8A87E9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D118936B-48D4-AF40-BEBC-BD16440E89D6}"/>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00619E01-9166-714C-93C4-D426CEBBF03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C9B98ED7-7149-4B87-A4A3-7515F31A812E}" type="datetime1">
              <a:rPr lang="en-GB" noProof="0" smtClean="0"/>
              <a:t>22/09/2021</a:t>
            </a:fld>
            <a:endParaRPr lang="en-GB" noProof="0" dirty="0"/>
          </a:p>
        </p:txBody>
      </p:sp>
      <p:sp>
        <p:nvSpPr>
          <p:cNvPr id="12" name="Title Placeholder 1">
            <a:extLst>
              <a:ext uri="{FF2B5EF4-FFF2-40B4-BE49-F238E27FC236}">
                <a16:creationId xmlns:a16="http://schemas.microsoft.com/office/drawing/2014/main" id="{C6F2D240-6A65-D043-868E-987A48BA5E18}"/>
              </a:ext>
            </a:extLst>
          </p:cNvPr>
          <p:cNvSpPr>
            <a:spLocks noGrp="1"/>
          </p:cNvSpPr>
          <p:nvPr>
            <p:ph type="title" hasCustomPrompt="1"/>
          </p:nvPr>
        </p:nvSpPr>
        <p:spPr>
          <a:xfrm>
            <a:off x="419329" y="174692"/>
            <a:ext cx="8300674" cy="369332"/>
          </a:xfrm>
          <a:prstGeom prst="rect">
            <a:avLst/>
          </a:prstGeom>
        </p:spPr>
        <p:txBody>
          <a:bodyPr vert="horz" wrap="square" lIns="91440" tIns="45720" rIns="91440" bIns="45720" rtlCol="0" anchor="t" anchorCtr="0">
            <a:spAutoFit/>
          </a:bodyPr>
          <a:lstStyle>
            <a:lvl1pPr>
              <a:defRPr baseline="0"/>
            </a:lvl1pPr>
          </a:lstStyle>
          <a:p>
            <a:r>
              <a:rPr lang="en-GB" noProof="0" dirty="0" smtClean="0"/>
              <a:t>MODIFY THE TITLE</a:t>
            </a:r>
            <a:endParaRPr lang="en-GB" noProof="0" dirty="0"/>
          </a:p>
        </p:txBody>
      </p:sp>
      <p:sp>
        <p:nvSpPr>
          <p:cNvPr id="4" name="Espace réservé du texte 3">
            <a:extLst>
              <a:ext uri="{FF2B5EF4-FFF2-40B4-BE49-F238E27FC236}">
                <a16:creationId xmlns:a16="http://schemas.microsoft.com/office/drawing/2014/main" id="{04D0ED17-A363-3F4D-8B4D-0E4858FE189B}"/>
              </a:ext>
            </a:extLst>
          </p:cNvPr>
          <p:cNvSpPr>
            <a:spLocks noGrp="1"/>
          </p:cNvSpPr>
          <p:nvPr>
            <p:ph type="body" sz="quarter" idx="10" hasCustomPrompt="1"/>
          </p:nvPr>
        </p:nvSpPr>
        <p:spPr>
          <a:xfrm>
            <a:off x="419100" y="685800"/>
            <a:ext cx="8301038" cy="3771900"/>
          </a:xfrm>
        </p:spPr>
        <p:txBody>
          <a:bodyPr/>
          <a:lstStyle>
            <a:lvl1pPr>
              <a:lnSpc>
                <a:spcPct val="100000"/>
              </a:lnSpc>
              <a:spcAft>
                <a:spcPts val="300"/>
              </a:spcAft>
              <a:defRPr>
                <a:solidFill>
                  <a:schemeClr val="bg2">
                    <a:lumMod val="75000"/>
                  </a:schemeClr>
                </a:solidFill>
              </a:defRPr>
            </a:lvl1pPr>
            <a:lvl2pPr marL="184150" indent="-128588">
              <a:lnSpc>
                <a:spcPct val="100000"/>
              </a:lnSpc>
              <a:spcAft>
                <a:spcPts val="300"/>
              </a:spcAft>
              <a:tabLst>
                <a:tab pos="180975" algn="l"/>
              </a:tabLs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Tree>
    <p:extLst>
      <p:ext uri="{BB962C8B-B14F-4D97-AF65-F5344CB8AC3E}">
        <p14:creationId xmlns:p14="http://schemas.microsoft.com/office/powerpoint/2010/main" val="3552493681"/>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re et contenu 5">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7E1C80-C94E-5349-A183-CA7658D3BDEE}"/>
              </a:ext>
            </a:extLst>
          </p:cNvPr>
          <p:cNvSpPr/>
          <p:nvPr userDrawn="1"/>
        </p:nvSpPr>
        <p:spPr>
          <a:xfrm>
            <a:off x="2" y="0"/>
            <a:ext cx="5396089"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2" name="Title 1"/>
          <p:cNvSpPr>
            <a:spLocks noGrp="1"/>
          </p:cNvSpPr>
          <p:nvPr>
            <p:ph type="title" hasCustomPrompt="1"/>
          </p:nvPr>
        </p:nvSpPr>
        <p:spPr>
          <a:xfrm>
            <a:off x="419329" y="174692"/>
            <a:ext cx="4642922" cy="369332"/>
          </a:xfrm>
          <a:prstGeom prst="rect">
            <a:avLst/>
          </a:prstGeom>
        </p:spPr>
        <p:txBody>
          <a:bodyPr/>
          <a:lstStyle>
            <a:lvl1pPr>
              <a:defRPr baseline="0">
                <a:solidFill>
                  <a:schemeClr val="bg1"/>
                </a:solidFill>
              </a:defRPr>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40" name="Slide Number Placeholder 5">
            <a:extLst>
              <a:ext uri="{FF2B5EF4-FFF2-40B4-BE49-F238E27FC236}">
                <a16:creationId xmlns:a16="http://schemas.microsoft.com/office/drawing/2014/main" id="{DE95F969-5AB7-514E-A893-789171238E43}"/>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0" name="Espace réservé du pied de page 3">
            <a:extLst>
              <a:ext uri="{FF2B5EF4-FFF2-40B4-BE49-F238E27FC236}">
                <a16:creationId xmlns:a16="http://schemas.microsoft.com/office/drawing/2014/main" id="{AA1A8D60-40D8-AB47-9E5C-ECCF0B87CA39}"/>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3" name="Espace réservé de la date 4">
            <a:extLst>
              <a:ext uri="{FF2B5EF4-FFF2-40B4-BE49-F238E27FC236}">
                <a16:creationId xmlns:a16="http://schemas.microsoft.com/office/drawing/2014/main" id="{E431D199-7EEE-9F4D-A74B-4A26D97B2DE9}"/>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6CE9AB6-7A47-4014-B43C-AB57E0121155}" type="datetime1">
              <a:rPr lang="en-GB" noProof="0" smtClean="0"/>
              <a:t>22/09/2021</a:t>
            </a:fld>
            <a:endParaRPr lang="en-GB" noProof="0" dirty="0"/>
          </a:p>
        </p:txBody>
      </p:sp>
      <p:sp>
        <p:nvSpPr>
          <p:cNvPr id="4" name="Espace réservé du texte 3">
            <a:extLst>
              <a:ext uri="{FF2B5EF4-FFF2-40B4-BE49-F238E27FC236}">
                <a16:creationId xmlns:a16="http://schemas.microsoft.com/office/drawing/2014/main" id="{DAE53D27-4404-5B4C-A4E3-239DAC1B0663}"/>
              </a:ext>
            </a:extLst>
          </p:cNvPr>
          <p:cNvSpPr>
            <a:spLocks noGrp="1"/>
          </p:cNvSpPr>
          <p:nvPr>
            <p:ph type="body" sz="quarter" idx="20" hasCustomPrompt="1"/>
          </p:nvPr>
        </p:nvSpPr>
        <p:spPr>
          <a:xfrm>
            <a:off x="384175" y="819150"/>
            <a:ext cx="4330700" cy="3619500"/>
          </a:xfrm>
        </p:spPr>
        <p:txBody>
          <a:bodyPr/>
          <a:lstStyle>
            <a:lvl1pPr>
              <a:spcAft>
                <a:spcPts val="300"/>
              </a:spcAft>
              <a:defRPr>
                <a:solidFill>
                  <a:schemeClr val="bg2"/>
                </a:solidFill>
              </a:defRPr>
            </a:lvl1pPr>
            <a:lvl2pPr marL="180975" indent="-176213">
              <a:spcAft>
                <a:spcPts val="300"/>
              </a:spcAft>
              <a:defRPr>
                <a:ln>
                  <a:noFill/>
                </a:ln>
                <a:solidFill>
                  <a:schemeClr val="bg1"/>
                </a:solidFill>
              </a:defRPr>
            </a:lvl2pPr>
            <a:lvl3pPr>
              <a:spcAft>
                <a:spcPts val="300"/>
              </a:spcAft>
              <a:defRPr>
                <a:ln>
                  <a:noFill/>
                </a:ln>
                <a:solidFill>
                  <a:schemeClr val="bg1"/>
                </a:solidFill>
              </a:defRPr>
            </a:lvl3pPr>
            <a:lvl4pPr marL="400050" indent="-131763">
              <a:spcAft>
                <a:spcPts val="300"/>
              </a:spcAft>
              <a:buClr>
                <a:schemeClr val="bg1"/>
              </a:buClr>
              <a:buFont typeface="Arial" panose="020B0604020202020204" pitchFamily="34" charset="0"/>
              <a:buChar char="•"/>
              <a:defRPr>
                <a:ln>
                  <a:noFill/>
                </a:ln>
                <a:solidFill>
                  <a:schemeClr val="bg1"/>
                </a:solidFill>
              </a:defRPr>
            </a:lvl4pPr>
            <a:lvl5pPr marL="536575" indent="-136525">
              <a:spcAft>
                <a:spcPts val="300"/>
              </a:spcAft>
              <a:buClr>
                <a:schemeClr val="bg1"/>
              </a:buClr>
              <a:buFont typeface="Police système"/>
              <a:buChar char="-"/>
              <a:defRPr sz="1000" baseline="0">
                <a:ln>
                  <a:noFill/>
                </a:ln>
                <a:solidFill>
                  <a:schemeClr val="bg1"/>
                </a:solidFill>
              </a:defRPr>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8" name="Content Placeholder 2">
            <a:extLst>
              <a:ext uri="{FF2B5EF4-FFF2-40B4-BE49-F238E27FC236}">
                <a16:creationId xmlns:a16="http://schemas.microsoft.com/office/drawing/2014/main" id="{B564B56E-FFB1-244B-AD2D-7C764E0C0CE2}"/>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tx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C90EC18A-AD29-064E-A100-485DB10308BD}"/>
              </a:ext>
            </a:extLst>
          </p:cNvPr>
          <p:cNvSpPr>
            <a:spLocks noGrp="1"/>
          </p:cNvSpPr>
          <p:nvPr>
            <p:ph idx="21"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
        <p:nvSpPr>
          <p:cNvPr id="30" name="Content Placeholder 2">
            <a:extLst>
              <a:ext uri="{FF2B5EF4-FFF2-40B4-BE49-F238E27FC236}">
                <a16:creationId xmlns:a16="http://schemas.microsoft.com/office/drawing/2014/main" id="{CB656A85-52F9-0E43-B742-91EF27CC54AD}"/>
              </a:ext>
            </a:extLst>
          </p:cNvPr>
          <p:cNvSpPr>
            <a:spLocks noGrp="1"/>
          </p:cNvSpPr>
          <p:nvPr>
            <p:ph idx="22" hasCustomPrompt="1"/>
          </p:nvPr>
        </p:nvSpPr>
        <p:spPr>
          <a:xfrm>
            <a:off x="5461348" y="2728271"/>
            <a:ext cx="809664" cy="215444"/>
          </a:xfrm>
          <a:prstGeom prst="rect">
            <a:avLst/>
          </a:prstGeom>
        </p:spPr>
        <p:txBody>
          <a:bodyPr wrap="square" anchor="b" anchorCtr="0">
            <a:spAutoFit/>
          </a:bodyPr>
          <a:lstStyle>
            <a:lvl1pPr marL="0" indent="0" algn="r">
              <a:buFontTx/>
              <a:buNone/>
              <a:defRPr sz="800" cap="none" baseline="0">
                <a:solidFill>
                  <a:schemeClr val="tx1"/>
                </a:solidFill>
                <a:latin typeface="Arial" panose="020B0604020202020204" pitchFamily="34" charset="0"/>
              </a:defRPr>
            </a:lvl1pPr>
          </a:lstStyle>
          <a:p>
            <a:pPr lvl="0"/>
            <a:r>
              <a:rPr lang="en-GB" noProof="0" dirty="0" smtClean="0"/>
              <a:t>Legend</a:t>
            </a:r>
            <a:endParaRPr lang="en-GB" noProof="0" dirty="0"/>
          </a:p>
        </p:txBody>
      </p:sp>
    </p:spTree>
    <p:extLst>
      <p:ext uri="{BB962C8B-B14F-4D97-AF65-F5344CB8AC3E}">
        <p14:creationId xmlns:p14="http://schemas.microsoft.com/office/powerpoint/2010/main" val="345555257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os="1122">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re et contenu 6">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lvl1pPr>
          </a:lstStyle>
          <a:p>
            <a:r>
              <a:rPr lang="en-GB" noProof="0" dirty="0" smtClean="0"/>
              <a:t>Picture</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17550"/>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EA64681A-B864-8A4A-9AFA-945872ED4160}"/>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2783D269-A1A1-274F-BADF-47612A78B4D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F00AB5A6-1DCA-6C46-A9DF-2D5A1E7561FD}"/>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20CE637-EBAE-4AEA-B4FA-06E11F7CB024}" type="datetime1">
              <a:rPr lang="en-GB" noProof="0" smtClean="0"/>
              <a:t>22/09/2021</a:t>
            </a:fld>
            <a:endParaRPr lang="en-GB" noProof="0" dirty="0"/>
          </a:p>
        </p:txBody>
      </p:sp>
      <p:sp>
        <p:nvSpPr>
          <p:cNvPr id="33" name="Content Placeholder 2">
            <a:extLst>
              <a:ext uri="{FF2B5EF4-FFF2-40B4-BE49-F238E27FC236}">
                <a16:creationId xmlns:a16="http://schemas.microsoft.com/office/drawing/2014/main" id="{85C1BEA1-2E64-2745-9B20-2AD263378F67}"/>
              </a:ext>
            </a:extLst>
          </p:cNvPr>
          <p:cNvSpPr>
            <a:spLocks noGrp="1"/>
          </p:cNvSpPr>
          <p:nvPr>
            <p:ph idx="20" hasCustomPrompt="1"/>
          </p:nvPr>
        </p:nvSpPr>
        <p:spPr>
          <a:xfrm>
            <a:off x="5461348" y="147895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34" name="Content Placeholder 2">
            <a:extLst>
              <a:ext uri="{FF2B5EF4-FFF2-40B4-BE49-F238E27FC236}">
                <a16:creationId xmlns:a16="http://schemas.microsoft.com/office/drawing/2014/main" id="{073993B4-6164-A54F-B08E-4C9A2353D037}"/>
              </a:ext>
            </a:extLst>
          </p:cNvPr>
          <p:cNvSpPr>
            <a:spLocks noGrp="1"/>
          </p:cNvSpPr>
          <p:nvPr>
            <p:ph idx="21" hasCustomPrompt="1"/>
          </p:nvPr>
        </p:nvSpPr>
        <p:spPr>
          <a:xfrm>
            <a:off x="5461348" y="4006023"/>
            <a:ext cx="809664" cy="215444"/>
          </a:xfrm>
          <a:prstGeom prst="rect">
            <a:avLst/>
          </a:prstGeom>
        </p:spPr>
        <p:txBody>
          <a:bodyPr wrap="square" anchor="b" anchorCtr="0">
            <a:spAutoFit/>
          </a:bodyPr>
          <a:lstStyle>
            <a:lvl1pPr marL="0" indent="0" algn="r">
              <a:buFontTx/>
              <a:buNone/>
              <a:defRPr sz="800" cap="none" baseline="0">
                <a:solidFill>
                  <a:schemeClr val="bg1"/>
                </a:solidFill>
                <a:latin typeface="Arial" panose="020B0604020202020204" pitchFamily="34" charset="0"/>
              </a:defRPr>
            </a:lvl1pPr>
          </a:lstStyle>
          <a:p>
            <a:pPr lvl="0"/>
            <a:r>
              <a:rPr lang="en-GB" noProof="0" dirty="0" smtClean="0"/>
              <a:t>Legend</a:t>
            </a:r>
            <a:endParaRPr lang="en-GB" noProof="0" dirty="0"/>
          </a:p>
        </p:txBody>
      </p:sp>
      <p:sp>
        <p:nvSpPr>
          <p:cNvPr id="4" name="Espace réservé du texte 3">
            <a:extLst>
              <a:ext uri="{FF2B5EF4-FFF2-40B4-BE49-F238E27FC236}">
                <a16:creationId xmlns:a16="http://schemas.microsoft.com/office/drawing/2014/main" id="{AF05C1ED-2310-E54B-A5A0-0FCFC7F1B26B}"/>
              </a:ext>
            </a:extLst>
          </p:cNvPr>
          <p:cNvSpPr>
            <a:spLocks noGrp="1"/>
          </p:cNvSpPr>
          <p:nvPr>
            <p:ph type="body" sz="quarter" idx="22" hasCustomPrompt="1"/>
          </p:nvPr>
        </p:nvSpPr>
        <p:spPr>
          <a:xfrm>
            <a:off x="419100" y="723900"/>
            <a:ext cx="4813300" cy="3790950"/>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57144"/>
            <a:ext cx="4753345" cy="452456"/>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2607331459"/>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re et contenu 7">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0CEFFF-9EE5-3F40-AC1C-4A26C8FCFC5C}"/>
              </a:ext>
            </a:extLst>
          </p:cNvPr>
          <p:cNvSpPr/>
          <p:nvPr userDrawn="1"/>
        </p:nvSpPr>
        <p:spPr>
          <a:xfrm>
            <a:off x="5397337" y="0"/>
            <a:ext cx="3746665"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Espace réservé pour une image  16">
            <a:extLst>
              <a:ext uri="{FF2B5EF4-FFF2-40B4-BE49-F238E27FC236}">
                <a16:creationId xmlns:a16="http://schemas.microsoft.com/office/drawing/2014/main" id="{A50ED728-B670-CB49-8508-0F1F03A343D2}"/>
              </a:ext>
            </a:extLst>
          </p:cNvPr>
          <p:cNvSpPr>
            <a:spLocks noGrp="1"/>
          </p:cNvSpPr>
          <p:nvPr>
            <p:ph type="pic" sz="quarter" idx="13" hasCustomPrompt="1"/>
          </p:nvPr>
        </p:nvSpPr>
        <p:spPr>
          <a:xfrm>
            <a:off x="6350000" y="52493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8" name="Espace réservé pour une image  16">
            <a:extLst>
              <a:ext uri="{FF2B5EF4-FFF2-40B4-BE49-F238E27FC236}">
                <a16:creationId xmlns:a16="http://schemas.microsoft.com/office/drawing/2014/main" id="{8D44DF06-6ED0-2D44-9261-1CA105F64F61}"/>
              </a:ext>
            </a:extLst>
          </p:cNvPr>
          <p:cNvSpPr>
            <a:spLocks noGrp="1"/>
          </p:cNvSpPr>
          <p:nvPr>
            <p:ph type="pic" sz="quarter" idx="14" hasCustomPrompt="1"/>
          </p:nvPr>
        </p:nvSpPr>
        <p:spPr>
          <a:xfrm>
            <a:off x="6350000" y="1775177"/>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19" name="Espace réservé pour une image  16">
            <a:extLst>
              <a:ext uri="{FF2B5EF4-FFF2-40B4-BE49-F238E27FC236}">
                <a16:creationId xmlns:a16="http://schemas.microsoft.com/office/drawing/2014/main" id="{278EDDE2-FC82-2E45-A8A7-0754F945FA1B}"/>
              </a:ext>
            </a:extLst>
          </p:cNvPr>
          <p:cNvSpPr>
            <a:spLocks noGrp="1"/>
          </p:cNvSpPr>
          <p:nvPr>
            <p:ph type="pic" sz="quarter" idx="15" hasCustomPrompt="1"/>
          </p:nvPr>
        </p:nvSpPr>
        <p:spPr>
          <a:xfrm>
            <a:off x="6350000" y="3025423"/>
            <a:ext cx="1846263" cy="1157817"/>
          </a:xfrm>
          <a:prstGeom prst="rect">
            <a:avLst/>
          </a:prstGeom>
        </p:spPr>
        <p:txBody>
          <a:bodyPr anchor="ctr" anchorCtr="0">
            <a:normAutofit/>
          </a:bodyPr>
          <a:lstStyle>
            <a:lvl1pPr marL="0" indent="0" algn="ctr">
              <a:buFontTx/>
              <a:buNone/>
              <a:defRPr sz="1200">
                <a:solidFill>
                  <a:schemeClr val="bg1"/>
                </a:solidFill>
              </a:defRPr>
            </a:lvl1pPr>
          </a:lstStyle>
          <a:p>
            <a:r>
              <a:rPr lang="en-GB" noProof="0" dirty="0" smtClean="0"/>
              <a:t>Picture</a:t>
            </a:r>
            <a:endParaRPr lang="en-GB" noProof="0" dirty="0"/>
          </a:p>
        </p:txBody>
      </p:sp>
      <p:sp>
        <p:nvSpPr>
          <p:cNvPr id="27" name="Content Placeholder 2">
            <a:extLst>
              <a:ext uri="{FF2B5EF4-FFF2-40B4-BE49-F238E27FC236}">
                <a16:creationId xmlns:a16="http://schemas.microsoft.com/office/drawing/2014/main" id="{F067CD6D-8D60-4546-B49C-27758CCA0D74}"/>
              </a:ext>
            </a:extLst>
          </p:cNvPr>
          <p:cNvSpPr>
            <a:spLocks noGrp="1"/>
          </p:cNvSpPr>
          <p:nvPr>
            <p:ph idx="17" hasCustomPrompt="1"/>
          </p:nvPr>
        </p:nvSpPr>
        <p:spPr>
          <a:xfrm>
            <a:off x="5461348" y="1472600"/>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8" name="Content Placeholder 2">
            <a:extLst>
              <a:ext uri="{FF2B5EF4-FFF2-40B4-BE49-F238E27FC236}">
                <a16:creationId xmlns:a16="http://schemas.microsoft.com/office/drawing/2014/main" id="{058D8DFB-CA68-914F-8E01-44E48F6A32E6}"/>
              </a:ext>
            </a:extLst>
          </p:cNvPr>
          <p:cNvSpPr>
            <a:spLocks noGrp="1"/>
          </p:cNvSpPr>
          <p:nvPr>
            <p:ph idx="18" hasCustomPrompt="1"/>
          </p:nvPr>
        </p:nvSpPr>
        <p:spPr>
          <a:xfrm>
            <a:off x="5461348" y="2706413"/>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29" name="Content Placeholder 2">
            <a:extLst>
              <a:ext uri="{FF2B5EF4-FFF2-40B4-BE49-F238E27FC236}">
                <a16:creationId xmlns:a16="http://schemas.microsoft.com/office/drawing/2014/main" id="{ED382CAD-23F8-164D-BC70-6764C2F1A0D9}"/>
              </a:ext>
            </a:extLst>
          </p:cNvPr>
          <p:cNvSpPr>
            <a:spLocks noGrp="1"/>
          </p:cNvSpPr>
          <p:nvPr>
            <p:ph idx="19" hasCustomPrompt="1"/>
          </p:nvPr>
        </p:nvSpPr>
        <p:spPr>
          <a:xfrm>
            <a:off x="5461348" y="3965279"/>
            <a:ext cx="809664" cy="215444"/>
          </a:xfrm>
          <a:prstGeom prst="rect">
            <a:avLst/>
          </a:prstGeom>
        </p:spPr>
        <p:txBody>
          <a:bodyPr wrap="square" anchor="b" anchorCtr="0">
            <a:spAutoFit/>
          </a:bodyPr>
          <a:lstStyle>
            <a:lvl1pPr marL="0" indent="0" algn="r">
              <a:buFontTx/>
              <a:buNone/>
              <a:defRPr sz="800" cap="none" baseline="0">
                <a:solidFill>
                  <a:schemeClr val="bg1"/>
                </a:solidFill>
              </a:defRPr>
            </a:lvl1pPr>
          </a:lstStyle>
          <a:p>
            <a:pPr lvl="0"/>
            <a:r>
              <a:rPr lang="en-GB" noProof="0" dirty="0" smtClean="0"/>
              <a:t>Legend</a:t>
            </a:r>
            <a:endParaRPr lang="en-GB" noProof="0" dirty="0"/>
          </a:p>
        </p:txBody>
      </p:sp>
      <p:sp>
        <p:nvSpPr>
          <p:cNvPr id="42" name="Slide Number Placeholder 5">
            <a:extLst>
              <a:ext uri="{FF2B5EF4-FFF2-40B4-BE49-F238E27FC236}">
                <a16:creationId xmlns:a16="http://schemas.microsoft.com/office/drawing/2014/main" id="{D4530CE3-2B5C-A74F-B204-D113B0D0BD5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1" name="Espace réservé du pied de page 3">
            <a:extLst>
              <a:ext uri="{FF2B5EF4-FFF2-40B4-BE49-F238E27FC236}">
                <a16:creationId xmlns:a16="http://schemas.microsoft.com/office/drawing/2014/main" id="{F086206A-A934-1740-9DAE-4012120894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2" name="Espace réservé de la date 4">
            <a:extLst>
              <a:ext uri="{FF2B5EF4-FFF2-40B4-BE49-F238E27FC236}">
                <a16:creationId xmlns:a16="http://schemas.microsoft.com/office/drawing/2014/main" id="{E15F9576-75E7-F746-A849-BA27D02882E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B7B467AD-2739-4CDB-840C-8DA8C2A09B10}" type="datetime1">
              <a:rPr lang="en-GB" noProof="0" smtClean="0"/>
              <a:t>22/09/2021</a:t>
            </a:fld>
            <a:endParaRPr lang="en-GB" noProof="0" dirty="0"/>
          </a:p>
        </p:txBody>
      </p:sp>
      <p:sp>
        <p:nvSpPr>
          <p:cNvPr id="8" name="Espace réservé du texte 7">
            <a:extLst>
              <a:ext uri="{FF2B5EF4-FFF2-40B4-BE49-F238E27FC236}">
                <a16:creationId xmlns:a16="http://schemas.microsoft.com/office/drawing/2014/main" id="{5628BEA5-7D18-4C4B-B570-0B2B73233D18}"/>
              </a:ext>
            </a:extLst>
          </p:cNvPr>
          <p:cNvSpPr>
            <a:spLocks noGrp="1"/>
          </p:cNvSpPr>
          <p:nvPr>
            <p:ph type="body" sz="quarter" idx="20" hasCustomPrompt="1"/>
          </p:nvPr>
        </p:nvSpPr>
        <p:spPr>
          <a:xfrm>
            <a:off x="419100" y="731838"/>
            <a:ext cx="4813300" cy="3821112"/>
          </a:xfrm>
        </p:spPr>
        <p:txBody>
          <a:bodyPr/>
          <a:lstStyle>
            <a:lvl1pPr>
              <a:spcAft>
                <a:spcPts val="300"/>
              </a:spcAft>
              <a:defRPr>
                <a:solidFill>
                  <a:schemeClr val="bg2">
                    <a:lumMod val="75000"/>
                  </a:schemeClr>
                </a:solidFill>
              </a:defRPr>
            </a:lvl1pPr>
            <a:lvl2pPr marL="180975" indent="-176213">
              <a:spcAft>
                <a:spcPts val="300"/>
              </a:spcAft>
              <a:defRPr/>
            </a:lvl2pPr>
            <a:lvl3pPr>
              <a:spcAft>
                <a:spcPts val="300"/>
              </a:spcAft>
              <a:defRPr/>
            </a:lvl3pPr>
            <a:lvl4pPr marL="492125" indent="-133350">
              <a:spcAft>
                <a:spcPts val="300"/>
              </a:spcAft>
              <a:buClr>
                <a:schemeClr val="tx1"/>
              </a:buClr>
              <a:buFont typeface="Arial" panose="020B0604020202020204" pitchFamily="34" charset="0"/>
              <a:buChar char="•"/>
              <a:tabLst/>
              <a:defRPr/>
            </a:lvl4pPr>
            <a:lvl5pPr marL="757238" indent="-131763">
              <a:spcAft>
                <a:spcPts val="300"/>
              </a:spcAft>
              <a:buClr>
                <a:schemeClr val="tx1"/>
              </a:buClr>
              <a:buFont typeface="Police système"/>
              <a:buChar char="-"/>
              <a:tabLst/>
              <a:defRPr sz="100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70927"/>
            <a:ext cx="4753345" cy="43180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1211291563"/>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316015"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E1BAB69-A90E-FD4B-A478-19FF89C31FDF}"/>
              </a:ext>
            </a:extLst>
          </p:cNvPr>
          <p:cNvSpPr>
            <a:spLocks noGrp="1"/>
          </p:cNvSpPr>
          <p:nvPr>
            <p:ph idx="1" hasCustomPrompt="1"/>
          </p:nvPr>
        </p:nvSpPr>
        <p:spPr>
          <a:xfrm>
            <a:off x="413556"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18" name="Espace réservé du graphique 17">
            <a:extLst>
              <a:ext uri="{FF2B5EF4-FFF2-40B4-BE49-F238E27FC236}">
                <a16:creationId xmlns:a16="http://schemas.microsoft.com/office/drawing/2014/main" id="{545E4D9D-2157-C64B-A280-343302FCA8DE}"/>
              </a:ext>
            </a:extLst>
          </p:cNvPr>
          <p:cNvSpPr>
            <a:spLocks noGrp="1"/>
          </p:cNvSpPr>
          <p:nvPr>
            <p:ph type="chart" sz="quarter" idx="15" hasCustomPrompt="1"/>
          </p:nvPr>
        </p:nvSpPr>
        <p:spPr>
          <a:xfrm>
            <a:off x="413598"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19" name="Espace réservé du graphique 17">
            <a:extLst>
              <a:ext uri="{FF2B5EF4-FFF2-40B4-BE49-F238E27FC236}">
                <a16:creationId xmlns:a16="http://schemas.microsoft.com/office/drawing/2014/main" id="{7C63690E-A42A-6C4C-9ADE-F11883E8511A}"/>
              </a:ext>
            </a:extLst>
          </p:cNvPr>
          <p:cNvSpPr>
            <a:spLocks noGrp="1"/>
          </p:cNvSpPr>
          <p:nvPr>
            <p:ph type="chart" sz="quarter" idx="16" hasCustomPrompt="1"/>
          </p:nvPr>
        </p:nvSpPr>
        <p:spPr>
          <a:xfrm>
            <a:off x="3264675"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20" name="Espace réservé du graphique 17">
            <a:extLst>
              <a:ext uri="{FF2B5EF4-FFF2-40B4-BE49-F238E27FC236}">
                <a16:creationId xmlns:a16="http://schemas.microsoft.com/office/drawing/2014/main" id="{FF0FF8C1-EF99-F346-BB0F-CECE7555EEE7}"/>
              </a:ext>
            </a:extLst>
          </p:cNvPr>
          <p:cNvSpPr>
            <a:spLocks noGrp="1"/>
          </p:cNvSpPr>
          <p:nvPr>
            <p:ph type="chart" sz="quarter" idx="17" hasCustomPrompt="1"/>
          </p:nvPr>
        </p:nvSpPr>
        <p:spPr>
          <a:xfrm>
            <a:off x="6120711" y="1484687"/>
            <a:ext cx="2614612" cy="1899783"/>
          </a:xfrm>
          <a:prstGeom prst="rect">
            <a:avLst/>
          </a:prstGeom>
        </p:spPr>
        <p:txBody>
          <a:bodyPr anchor="ctr" anchorCtr="0">
            <a:normAutofit/>
          </a:bodyPr>
          <a:lstStyle>
            <a:lvl1pPr marL="0" indent="0" algn="ctr">
              <a:buFontTx/>
              <a:buNone/>
              <a:defRPr sz="1200"/>
            </a:lvl1pPr>
          </a:lstStyle>
          <a:p>
            <a:r>
              <a:rPr lang="en-GB" noProof="0" dirty="0" smtClean="0"/>
              <a:t>Graphic</a:t>
            </a:r>
            <a:endParaRPr lang="en-GB" noProof="0" dirty="0"/>
          </a:p>
        </p:txBody>
      </p:sp>
      <p:sp>
        <p:nvSpPr>
          <p:cNvPr id="34" name="Slide Number Placeholder 5">
            <a:extLst>
              <a:ext uri="{FF2B5EF4-FFF2-40B4-BE49-F238E27FC236}">
                <a16:creationId xmlns:a16="http://schemas.microsoft.com/office/drawing/2014/main" id="{A524B72D-2EB5-1240-84E9-3BF0FEEA721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5" name="Espace réservé du pied de page 3">
            <a:extLst>
              <a:ext uri="{FF2B5EF4-FFF2-40B4-BE49-F238E27FC236}">
                <a16:creationId xmlns:a16="http://schemas.microsoft.com/office/drawing/2014/main" id="{8B9480E5-5EC4-0349-9FB2-94D534FA7BCF}"/>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7" name="Espace réservé de la date 4">
            <a:extLst>
              <a:ext uri="{FF2B5EF4-FFF2-40B4-BE49-F238E27FC236}">
                <a16:creationId xmlns:a16="http://schemas.microsoft.com/office/drawing/2014/main" id="{2F20D00A-079B-E642-BAD7-B9EEED13802A}"/>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11378751-8564-4CD8-A69B-9D6BE6E42525}" type="datetime1">
              <a:rPr lang="en-GB" noProof="0" smtClean="0"/>
              <a:t>22/09/2021</a:t>
            </a:fld>
            <a:endParaRPr lang="en-GB" noProof="0" dirty="0"/>
          </a:p>
        </p:txBody>
      </p:sp>
      <p:sp>
        <p:nvSpPr>
          <p:cNvPr id="21" name="Content Placeholder 2">
            <a:extLst>
              <a:ext uri="{FF2B5EF4-FFF2-40B4-BE49-F238E27FC236}">
                <a16:creationId xmlns:a16="http://schemas.microsoft.com/office/drawing/2014/main" id="{7F87B5C1-2AB8-0541-ADC6-9283373BC862}"/>
              </a:ext>
            </a:extLst>
          </p:cNvPr>
          <p:cNvSpPr>
            <a:spLocks noGrp="1"/>
          </p:cNvSpPr>
          <p:nvPr>
            <p:ph idx="18" hasCustomPrompt="1"/>
          </p:nvPr>
        </p:nvSpPr>
        <p:spPr>
          <a:xfrm>
            <a:off x="326467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
        <p:nvSpPr>
          <p:cNvPr id="22" name="Content Placeholder 2">
            <a:extLst>
              <a:ext uri="{FF2B5EF4-FFF2-40B4-BE49-F238E27FC236}">
                <a16:creationId xmlns:a16="http://schemas.microsoft.com/office/drawing/2014/main" id="{69373287-86E5-8843-B508-40B57ED93602}"/>
              </a:ext>
            </a:extLst>
          </p:cNvPr>
          <p:cNvSpPr>
            <a:spLocks noGrp="1"/>
          </p:cNvSpPr>
          <p:nvPr>
            <p:ph idx="19" hasCustomPrompt="1"/>
          </p:nvPr>
        </p:nvSpPr>
        <p:spPr>
          <a:xfrm>
            <a:off x="6127145" y="819444"/>
            <a:ext cx="2614654"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28141768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et contenu 1">
    <p:spTree>
      <p:nvGrpSpPr>
        <p:cNvPr id="1" name=""/>
        <p:cNvGrpSpPr/>
        <p:nvPr/>
      </p:nvGrpSpPr>
      <p:grpSpPr>
        <a:xfrm>
          <a:off x="0" y="0"/>
          <a:ext cx="0" cy="0"/>
          <a:chOff x="0" y="0"/>
          <a:chExt cx="0" cy="0"/>
        </a:xfrm>
      </p:grpSpPr>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2277C811-B17C-45D0-A7E0-9C05AF642C5D}" type="datetime1">
              <a:rPr lang="en-GB" smtClean="0"/>
              <a:t>22/09/2021</a:t>
            </a:fld>
            <a:endParaRPr lang="fr-FR" dirty="0"/>
          </a:p>
        </p:txBody>
      </p:sp>
      <p:sp>
        <p:nvSpPr>
          <p:cNvPr id="5" name="Espace réservé du texte 4">
            <a:extLst>
              <a:ext uri="{FF2B5EF4-FFF2-40B4-BE49-F238E27FC236}">
                <a16:creationId xmlns:a16="http://schemas.microsoft.com/office/drawing/2014/main" id="{016A72A9-0FCE-514C-845F-8C1A8EB665CF}"/>
              </a:ext>
            </a:extLst>
          </p:cNvPr>
          <p:cNvSpPr>
            <a:spLocks noGrp="1"/>
          </p:cNvSpPr>
          <p:nvPr>
            <p:ph type="body" sz="quarter" idx="10" hasCustomPrompt="1"/>
          </p:nvPr>
        </p:nvSpPr>
        <p:spPr>
          <a:xfrm>
            <a:off x="419100" y="748665"/>
            <a:ext cx="8301038" cy="3752850"/>
          </a:xfrm>
        </p:spPr>
        <p:txBody>
          <a:bodyPr/>
          <a:lstStyle>
            <a:lvl1pPr>
              <a:lnSpc>
                <a:spcPct val="100000"/>
              </a:lnSpc>
              <a:spcAft>
                <a:spcPts val="300"/>
              </a:spcAft>
              <a:defRPr/>
            </a:lvl1pPr>
            <a:lvl2pPr marL="179388" indent="-128588">
              <a:lnSpc>
                <a:spcPct val="100000"/>
              </a:lnSpc>
              <a:spcAft>
                <a:spcPts val="300"/>
              </a:spcAft>
              <a:defRPr/>
            </a:lvl2pPr>
            <a:lvl3pPr>
              <a:lnSpc>
                <a:spcPct val="100000"/>
              </a:lnSpc>
              <a:spcAft>
                <a:spcPts val="300"/>
              </a:spcAft>
              <a:defRPr/>
            </a:lvl3pPr>
            <a:lvl4pPr marL="492125" indent="-133350">
              <a:lnSpc>
                <a:spcPct val="100000"/>
              </a:lnSpc>
              <a:spcAft>
                <a:spcPts val="300"/>
              </a:spcAft>
              <a:buClr>
                <a:schemeClr val="tx1"/>
              </a:buClr>
              <a:buFont typeface="Arial" panose="020B0604020202020204" pitchFamily="34" charset="0"/>
              <a:buChar char="•"/>
              <a:tabLst/>
              <a:defRPr/>
            </a:lvl4pPr>
            <a:lvl5pPr marL="757238" indent="-1317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3" name="Titre 2"/>
          <p:cNvSpPr>
            <a:spLocks noGrp="1"/>
          </p:cNvSpPr>
          <p:nvPr>
            <p:ph type="title" hasCustomPrompt="1"/>
          </p:nvPr>
        </p:nvSpPr>
        <p:spPr>
          <a:xfrm>
            <a:off x="471434" y="178842"/>
            <a:ext cx="8241083" cy="293598"/>
          </a:xfrm>
        </p:spPr>
        <p:txBody>
          <a:bodyPr/>
          <a:lstStyle>
            <a:lvl1pPr>
              <a:lnSpc>
                <a:spcPct val="100000"/>
              </a:lnSpc>
              <a:defRPr/>
            </a:lvl1pPr>
          </a:lstStyle>
          <a:p>
            <a:pPr lvl="0"/>
            <a:r>
              <a:rPr lang="en-GB" noProof="0" dirty="0" smtClean="0"/>
              <a:t>MODIFY THE TITLE</a:t>
            </a:r>
            <a:endParaRPr lang="en-GB" noProof="0" dirty="0"/>
          </a:p>
        </p:txBody>
      </p:sp>
    </p:spTree>
    <p:extLst>
      <p:ext uri="{BB962C8B-B14F-4D97-AF65-F5344CB8AC3E}">
        <p14:creationId xmlns:p14="http://schemas.microsoft.com/office/powerpoint/2010/main" val="46631899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userDrawn="1">
          <p15:clr>
            <a:srgbClr val="FBAE40"/>
          </p15:clr>
        </p15:guide>
        <p15:guide id="2" pos="3406"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54191"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5" name="Espace réservé du tableau 14">
            <a:extLst>
              <a:ext uri="{FF2B5EF4-FFF2-40B4-BE49-F238E27FC236}">
                <a16:creationId xmlns:a16="http://schemas.microsoft.com/office/drawing/2014/main" id="{667729BD-00AF-124B-9C23-B4DD0372000B}"/>
              </a:ext>
            </a:extLst>
          </p:cNvPr>
          <p:cNvSpPr>
            <a:spLocks noGrp="1"/>
          </p:cNvSpPr>
          <p:nvPr>
            <p:ph type="tbl" sz="quarter" idx="13" hasCustomPrompt="1"/>
          </p:nvPr>
        </p:nvSpPr>
        <p:spPr>
          <a:xfrm>
            <a:off x="712790"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1" name="Espace réservé du tableau 14">
            <a:extLst>
              <a:ext uri="{FF2B5EF4-FFF2-40B4-BE49-F238E27FC236}">
                <a16:creationId xmlns:a16="http://schemas.microsoft.com/office/drawing/2014/main" id="{CE1BD160-A30A-654D-AE6E-B983654EEBEE}"/>
              </a:ext>
            </a:extLst>
          </p:cNvPr>
          <p:cNvSpPr>
            <a:spLocks noGrp="1"/>
          </p:cNvSpPr>
          <p:nvPr>
            <p:ph type="tbl" sz="quarter" idx="14" hasCustomPrompt="1"/>
          </p:nvPr>
        </p:nvSpPr>
        <p:spPr>
          <a:xfrm>
            <a:off x="3334268"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22" name="Espace réservé du tableau 14">
            <a:extLst>
              <a:ext uri="{FF2B5EF4-FFF2-40B4-BE49-F238E27FC236}">
                <a16:creationId xmlns:a16="http://schemas.microsoft.com/office/drawing/2014/main" id="{847F1F63-5540-5A46-A4D2-8AE1B10B640F}"/>
              </a:ext>
            </a:extLst>
          </p:cNvPr>
          <p:cNvSpPr>
            <a:spLocks noGrp="1"/>
          </p:cNvSpPr>
          <p:nvPr>
            <p:ph type="tbl" sz="quarter" idx="15" hasCustomPrompt="1"/>
          </p:nvPr>
        </p:nvSpPr>
        <p:spPr>
          <a:xfrm>
            <a:off x="5955745" y="1211264"/>
            <a:ext cx="2517775" cy="2909475"/>
          </a:xfrm>
          <a:prstGeom prst="rect">
            <a:avLst/>
          </a:prstGeom>
        </p:spPr>
        <p:txBody>
          <a:bodyPr anchor="ctr" anchorCtr="0">
            <a:normAutofit/>
          </a:bodyPr>
          <a:lstStyle>
            <a:lvl1pPr marL="0" indent="0" algn="ctr">
              <a:buFontTx/>
              <a:buNone/>
              <a:defRPr sz="1200"/>
            </a:lvl1pPr>
          </a:lstStyle>
          <a:p>
            <a:r>
              <a:rPr lang="en-GB" noProof="0" dirty="0" smtClean="0"/>
              <a:t>Table</a:t>
            </a:r>
            <a:endParaRPr lang="en-GB" noProof="0" dirty="0"/>
          </a:p>
        </p:txBody>
      </p:sp>
      <p:sp>
        <p:nvSpPr>
          <p:cNvPr id="32" name="Slide Number Placeholder 5">
            <a:extLst>
              <a:ext uri="{FF2B5EF4-FFF2-40B4-BE49-F238E27FC236}">
                <a16:creationId xmlns:a16="http://schemas.microsoft.com/office/drawing/2014/main" id="{7D3D17C0-F9F3-0F43-88AC-ACE6495AB042}"/>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1" name="Espace réservé du pied de page 3">
            <a:extLst>
              <a:ext uri="{FF2B5EF4-FFF2-40B4-BE49-F238E27FC236}">
                <a16:creationId xmlns:a16="http://schemas.microsoft.com/office/drawing/2014/main" id="{2EA65DD8-18AF-164F-AC83-293B042D773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2" name="Espace réservé de la date 4">
            <a:extLst>
              <a:ext uri="{FF2B5EF4-FFF2-40B4-BE49-F238E27FC236}">
                <a16:creationId xmlns:a16="http://schemas.microsoft.com/office/drawing/2014/main" id="{E70F5BB2-99E5-E842-986E-50A8DB907B1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9BE94ED-496D-4F77-A3A4-0BE34512099B}" type="datetime1">
              <a:rPr lang="en-GB" noProof="0" smtClean="0"/>
              <a:t>22/09/2021</a:t>
            </a:fld>
            <a:endParaRPr lang="en-GB" noProof="0" dirty="0"/>
          </a:p>
        </p:txBody>
      </p:sp>
      <p:sp>
        <p:nvSpPr>
          <p:cNvPr id="14" name="Content Placeholder 2">
            <a:extLst>
              <a:ext uri="{FF2B5EF4-FFF2-40B4-BE49-F238E27FC236}">
                <a16:creationId xmlns:a16="http://schemas.microsoft.com/office/drawing/2014/main" id="{5C622327-87BE-314E-921F-C894758CB329}"/>
              </a:ext>
            </a:extLst>
          </p:cNvPr>
          <p:cNvSpPr>
            <a:spLocks noGrp="1"/>
          </p:cNvSpPr>
          <p:nvPr>
            <p:ph idx="1" hasCustomPrompt="1"/>
          </p:nvPr>
        </p:nvSpPr>
        <p:spPr>
          <a:xfrm>
            <a:off x="413555" y="819444"/>
            <a:ext cx="8054191" cy="276999"/>
          </a:xfrm>
          <a:prstGeom prst="rect">
            <a:avLst/>
          </a:prstGeom>
        </p:spPr>
        <p:txBody>
          <a:bodyPr wrap="square" anchor="t" anchorCtr="0">
            <a:spAutoFit/>
          </a:bodyPr>
          <a:lstStyle>
            <a:lvl1pPr marL="0" indent="0">
              <a:buFontTx/>
              <a:buNone/>
              <a:defRPr sz="1200" b="0" cap="none" baseline="0">
                <a:solidFill>
                  <a:schemeClr val="bg2">
                    <a:lumMod val="75000"/>
                  </a:schemeClr>
                </a:solidFill>
              </a:defRPr>
            </a:lvl1pPr>
          </a:lstStyle>
          <a:p>
            <a:pPr lvl="0"/>
            <a:r>
              <a:rPr lang="en-GB" noProof="0" dirty="0" smtClean="0"/>
              <a:t>Modify the text</a:t>
            </a:r>
            <a:endParaRPr lang="en-GB" noProof="0" dirty="0"/>
          </a:p>
        </p:txBody>
      </p:sp>
    </p:spTree>
    <p:extLst>
      <p:ext uri="{BB962C8B-B14F-4D97-AF65-F5344CB8AC3E}">
        <p14:creationId xmlns:p14="http://schemas.microsoft.com/office/powerpoint/2010/main" val="117740768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328" y="174692"/>
            <a:ext cx="8001657" cy="369332"/>
          </a:xfrm>
          <a:prstGeom prst="rect">
            <a:avLst/>
          </a:prstGeom>
        </p:spPr>
        <p:txBody>
          <a:bodyPr/>
          <a:lstStyle>
            <a:lvl1pPr>
              <a:defRPr baseline="0"/>
            </a:lvl1pPr>
          </a:lstStyle>
          <a:p>
            <a:r>
              <a:rPr lang="en-GB" noProof="0" dirty="0" smtClean="0"/>
              <a:t>MODIFY THE TITLE</a:t>
            </a:r>
            <a:endParaRPr lang="en-GB" noProof="0" dirty="0"/>
          </a:p>
        </p:txBody>
      </p:sp>
      <p:cxnSp>
        <p:nvCxnSpPr>
          <p:cNvPr id="6" name="Connecteur droit 5">
            <a:extLst>
              <a:ext uri="{FF2B5EF4-FFF2-40B4-BE49-F238E27FC236}">
                <a16:creationId xmlns:a16="http://schemas.microsoft.com/office/drawing/2014/main" id="{4BD3B432-CEB1-134B-82F9-73A47F213F1A}"/>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511BF61E-3C82-4D43-9C4A-E2328A980D6C}"/>
              </a:ext>
            </a:extLst>
          </p:cNvPr>
          <p:cNvSpPr>
            <a:spLocks noGrp="1"/>
          </p:cNvSpPr>
          <p:nvPr>
            <p:ph idx="1" hasCustomPrompt="1"/>
          </p:nvPr>
        </p:nvSpPr>
        <p:spPr>
          <a:xfrm>
            <a:off x="798074"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bg2">
                    <a:lumMod val="75000"/>
                  </a:schemeClr>
                </a:solidFill>
              </a:defRPr>
            </a:lvl1pPr>
          </a:lstStyle>
          <a:p>
            <a:pPr lvl="0"/>
            <a:r>
              <a:rPr lang="en-GB" noProof="0" dirty="0" smtClean="0"/>
              <a:t>Modify the text</a:t>
            </a:r>
            <a:endParaRPr lang="en-GB" noProof="0" dirty="0"/>
          </a:p>
        </p:txBody>
      </p:sp>
      <p:sp>
        <p:nvSpPr>
          <p:cNvPr id="19" name="Content Placeholder 2">
            <a:extLst>
              <a:ext uri="{FF2B5EF4-FFF2-40B4-BE49-F238E27FC236}">
                <a16:creationId xmlns:a16="http://schemas.microsoft.com/office/drawing/2014/main" id="{EEDCF372-40A0-C842-996D-287ED25B71D8}"/>
              </a:ext>
            </a:extLst>
          </p:cNvPr>
          <p:cNvSpPr>
            <a:spLocks noGrp="1"/>
          </p:cNvSpPr>
          <p:nvPr>
            <p:ph idx="13" hasCustomPrompt="1"/>
          </p:nvPr>
        </p:nvSpPr>
        <p:spPr>
          <a:xfrm>
            <a:off x="3420885"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3"/>
                </a:solidFill>
              </a:defRPr>
            </a:lvl1pPr>
          </a:lstStyle>
          <a:p>
            <a:pPr lvl="0"/>
            <a:r>
              <a:rPr lang="en-GB" noProof="0" dirty="0" smtClean="0"/>
              <a:t>Modify the text</a:t>
            </a:r>
            <a:endParaRPr lang="en-GB" noProof="0" dirty="0"/>
          </a:p>
        </p:txBody>
      </p:sp>
      <p:sp>
        <p:nvSpPr>
          <p:cNvPr id="20" name="Content Placeholder 2">
            <a:extLst>
              <a:ext uri="{FF2B5EF4-FFF2-40B4-BE49-F238E27FC236}">
                <a16:creationId xmlns:a16="http://schemas.microsoft.com/office/drawing/2014/main" id="{42ED9D94-342E-E34E-A40A-71D56E6FAFB4}"/>
              </a:ext>
            </a:extLst>
          </p:cNvPr>
          <p:cNvSpPr>
            <a:spLocks noGrp="1"/>
          </p:cNvSpPr>
          <p:nvPr>
            <p:ph idx="14" hasCustomPrompt="1"/>
          </p:nvPr>
        </p:nvSpPr>
        <p:spPr>
          <a:xfrm>
            <a:off x="6043696" y="2340127"/>
            <a:ext cx="2302230" cy="307777"/>
          </a:xfrm>
          <a:prstGeom prst="rect">
            <a:avLst/>
          </a:prstGeom>
        </p:spPr>
        <p:txBody>
          <a:bodyPr wrap="square" anchor="t" anchorCtr="0">
            <a:spAutoFit/>
          </a:bodyPr>
          <a:lstStyle>
            <a:lvl1pPr marL="0" indent="0" algn="ctr">
              <a:lnSpc>
                <a:spcPct val="100000"/>
              </a:lnSpc>
              <a:buFontTx/>
              <a:buNone/>
              <a:defRPr sz="1400" cap="all" baseline="0">
                <a:solidFill>
                  <a:schemeClr val="accent1"/>
                </a:solidFill>
              </a:defRPr>
            </a:lvl1pPr>
          </a:lstStyle>
          <a:p>
            <a:pPr lvl="0"/>
            <a:r>
              <a:rPr lang="en-GB" noProof="0" dirty="0" smtClean="0"/>
              <a:t>Modify the text</a:t>
            </a:r>
            <a:endParaRPr lang="en-GB" noProof="0" dirty="0"/>
          </a:p>
        </p:txBody>
      </p:sp>
      <p:sp>
        <p:nvSpPr>
          <p:cNvPr id="31" name="Slide Number Placeholder 5">
            <a:extLst>
              <a:ext uri="{FF2B5EF4-FFF2-40B4-BE49-F238E27FC236}">
                <a16:creationId xmlns:a16="http://schemas.microsoft.com/office/drawing/2014/main" id="{0B9CBE07-B342-F14D-891E-B8D06B4C434D}"/>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10" name="Espace réservé du pied de page 3">
            <a:extLst>
              <a:ext uri="{FF2B5EF4-FFF2-40B4-BE49-F238E27FC236}">
                <a16:creationId xmlns:a16="http://schemas.microsoft.com/office/drawing/2014/main" id="{9CE5CBEB-A879-EB45-8F35-646DAB24B435}"/>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11" name="Espace réservé de la date 4">
            <a:extLst>
              <a:ext uri="{FF2B5EF4-FFF2-40B4-BE49-F238E27FC236}">
                <a16:creationId xmlns:a16="http://schemas.microsoft.com/office/drawing/2014/main" id="{3E8E1CEB-0FFF-3D49-9B04-6BC860CD1EDF}"/>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89B741F8-3749-4E69-83BA-9AAC3743E35F}" type="datetime1">
              <a:rPr lang="en-GB" noProof="0" smtClean="0"/>
              <a:t>22/09/2021</a:t>
            </a:fld>
            <a:endParaRPr lang="en-GB" noProof="0" dirty="0"/>
          </a:p>
        </p:txBody>
      </p:sp>
    </p:spTree>
    <p:extLst>
      <p:ext uri="{BB962C8B-B14F-4D97-AF65-F5344CB8AC3E}">
        <p14:creationId xmlns:p14="http://schemas.microsoft.com/office/powerpoint/2010/main" val="11060172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et contenu img2">
    <p:spTree>
      <p:nvGrpSpPr>
        <p:cNvPr id="1" name=""/>
        <p:cNvGrpSpPr/>
        <p:nvPr/>
      </p:nvGrpSpPr>
      <p:grpSpPr>
        <a:xfrm>
          <a:off x="0" y="0"/>
          <a:ext cx="0" cy="0"/>
          <a:chOff x="0" y="0"/>
          <a:chExt cx="0" cy="0"/>
        </a:xfrm>
      </p:grpSpPr>
      <p:sp>
        <p:nvSpPr>
          <p:cNvPr id="5" name="Espace réservé pour une image  4">
            <a:extLst>
              <a:ext uri="{FF2B5EF4-FFF2-40B4-BE49-F238E27FC236}">
                <a16:creationId xmlns:a16="http://schemas.microsoft.com/office/drawing/2014/main" id="{B409DAD8-0DB0-254B-958F-E20205EB3F3E}"/>
              </a:ext>
            </a:extLst>
          </p:cNvPr>
          <p:cNvSpPr>
            <a:spLocks noGrp="1"/>
          </p:cNvSpPr>
          <p:nvPr>
            <p:ph type="pic" sz="quarter" idx="19" hasCustomPrompt="1"/>
          </p:nvPr>
        </p:nvSpPr>
        <p:spPr>
          <a:xfrm>
            <a:off x="5408615" y="0"/>
            <a:ext cx="3735387" cy="4716000"/>
          </a:xfrm>
          <a:prstGeom prst="rect">
            <a:avLst/>
          </a:prstGeom>
          <a:solidFill>
            <a:schemeClr val="bg1">
              <a:lumMod val="85000"/>
            </a:schemeClr>
          </a:solidFill>
        </p:spPr>
        <p:txBody>
          <a:bodyPr anchor="ctr" anchorCtr="0">
            <a:normAutofit/>
          </a:bodyPr>
          <a:lstStyle>
            <a:lvl1pPr marL="0" indent="0" algn="ctr">
              <a:buFontTx/>
              <a:buNone/>
              <a:defRPr sz="1200"/>
            </a:lvl1pPr>
          </a:lstStyle>
          <a:p>
            <a:r>
              <a:rPr lang="fr-FR" dirty="0" smtClean="0"/>
              <a:t>Picture</a:t>
            </a:r>
            <a:endParaRPr lang="fr-FR" dirty="0"/>
          </a:p>
        </p:txBody>
      </p:sp>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1" name="Slide Number Placeholder 5">
            <a:extLst>
              <a:ext uri="{FF2B5EF4-FFF2-40B4-BE49-F238E27FC236}">
                <a16:creationId xmlns:a16="http://schemas.microsoft.com/office/drawing/2014/main" id="{BB093D2B-9C30-2A48-B2F3-080B033D1151}"/>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4" name="Espace réservé du pied de page 3">
            <a:extLst>
              <a:ext uri="{FF2B5EF4-FFF2-40B4-BE49-F238E27FC236}">
                <a16:creationId xmlns:a16="http://schemas.microsoft.com/office/drawing/2014/main" id="{F59A12EB-D8FB-034C-A082-0E325DF5DC47}"/>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6" name="Espace réservé de la date 4">
            <a:extLst>
              <a:ext uri="{FF2B5EF4-FFF2-40B4-BE49-F238E27FC236}">
                <a16:creationId xmlns:a16="http://schemas.microsoft.com/office/drawing/2014/main" id="{3273C3C0-2C29-D84B-84A8-B31093BB8080}"/>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A7E1371A-8833-440F-BF77-265CADAB6548}" type="datetime1">
              <a:rPr lang="en-GB" smtClean="0"/>
              <a:t>22/09/2021</a:t>
            </a:fld>
            <a:endParaRPr lang="fr-FR" dirty="0"/>
          </a:p>
        </p:txBody>
      </p:sp>
      <p:sp>
        <p:nvSpPr>
          <p:cNvPr id="8" name="Espace réservé du texte 7">
            <a:extLst>
              <a:ext uri="{FF2B5EF4-FFF2-40B4-BE49-F238E27FC236}">
                <a16:creationId xmlns:a16="http://schemas.microsoft.com/office/drawing/2014/main" id="{300D5E89-A1F7-9246-BEE2-E2A6F86DDB0A}"/>
              </a:ext>
            </a:extLst>
          </p:cNvPr>
          <p:cNvSpPr>
            <a:spLocks noGrp="1"/>
          </p:cNvSpPr>
          <p:nvPr>
            <p:ph type="body" sz="quarter" idx="20" hasCustomPrompt="1"/>
          </p:nvPr>
        </p:nvSpPr>
        <p:spPr>
          <a:xfrm>
            <a:off x="419100" y="676274"/>
            <a:ext cx="4813300" cy="3819525"/>
          </a:xfrm>
        </p:spPr>
        <p:txBody>
          <a:bodyPr/>
          <a:lstStyle>
            <a:lvl1pPr>
              <a:spcAft>
                <a:spcPts val="300"/>
              </a:spcAft>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63815" y="134433"/>
            <a:ext cx="4771603" cy="370037"/>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24415576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et contenu 2">
    <p:spTree>
      <p:nvGrpSpPr>
        <p:cNvPr id="1" name=""/>
        <p:cNvGrpSpPr/>
        <p:nvPr/>
      </p:nvGrpSpPr>
      <p:grpSpPr>
        <a:xfrm>
          <a:off x="0" y="0"/>
          <a:ext cx="0" cy="0"/>
          <a:chOff x="0" y="0"/>
          <a:chExt cx="0" cy="0"/>
        </a:xfrm>
      </p:grpSpPr>
      <p:pic>
        <p:nvPicPr>
          <p:cNvPr id="13" name="Image 12" descr="Une image contenant animal, crabe, invertébré&#10;&#10;&#10;&#10;Description générée automatiquement">
            <a:extLst>
              <a:ext uri="{FF2B5EF4-FFF2-40B4-BE49-F238E27FC236}">
                <a16:creationId xmlns:a16="http://schemas.microsoft.com/office/drawing/2014/main" id="{4CEEFB77-F421-3F4B-B8E9-056DFC5CAFEC}"/>
              </a:ext>
            </a:extLst>
          </p:cNvPr>
          <p:cNvPicPr>
            <a:picLocks/>
          </p:cNvPicPr>
          <p:nvPr userDrawn="1"/>
        </p:nvPicPr>
        <p:blipFill rotWithShape="1">
          <a:blip r:embed="rId2" cstate="email">
            <a:extLst>
              <a:ext uri="{28A0092B-C50C-407E-A947-70E740481C1C}">
                <a14:useLocalDpi xmlns:a14="http://schemas.microsoft.com/office/drawing/2010/main"/>
              </a:ext>
            </a:extLst>
          </a:blip>
          <a:srcRect l="23751" t="432" r="6699" b="432"/>
          <a:stretch/>
        </p:blipFill>
        <p:spPr>
          <a:xfrm>
            <a:off x="5414400" y="0"/>
            <a:ext cx="3729600" cy="4716000"/>
          </a:xfrm>
          <a:prstGeom prst="rect">
            <a:avLst/>
          </a:prstGeom>
        </p:spPr>
      </p:pic>
      <p:cxnSp>
        <p:nvCxnSpPr>
          <p:cNvPr id="24" name="Connecteur droit 2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29" name="Slide Number Placeholder 5">
            <a:extLst>
              <a:ext uri="{FF2B5EF4-FFF2-40B4-BE49-F238E27FC236}">
                <a16:creationId xmlns:a16="http://schemas.microsoft.com/office/drawing/2014/main" id="{D9183778-EC11-E745-97D2-D504C1D2645E}"/>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16" name="Espace réservé du pied de page 3">
            <a:extLst>
              <a:ext uri="{FF2B5EF4-FFF2-40B4-BE49-F238E27FC236}">
                <a16:creationId xmlns:a16="http://schemas.microsoft.com/office/drawing/2014/main" id="{A66D0CD3-9DBB-074D-ABF8-1F0963A2668B}"/>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17" name="Espace réservé de la date 4">
            <a:extLst>
              <a:ext uri="{FF2B5EF4-FFF2-40B4-BE49-F238E27FC236}">
                <a16:creationId xmlns:a16="http://schemas.microsoft.com/office/drawing/2014/main" id="{68F0D93D-1B76-9D4F-87FE-D572FBEBB3D6}"/>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9209F51-4439-460F-BF42-1C443C05D976}" type="datetime1">
              <a:rPr lang="en-GB" smtClean="0"/>
              <a:t>22/09/2021</a:t>
            </a:fld>
            <a:endParaRPr lang="fr-FR" dirty="0"/>
          </a:p>
        </p:txBody>
      </p:sp>
      <p:sp>
        <p:nvSpPr>
          <p:cNvPr id="7" name="Espace réservé du texte 6">
            <a:extLst>
              <a:ext uri="{FF2B5EF4-FFF2-40B4-BE49-F238E27FC236}">
                <a16:creationId xmlns:a16="http://schemas.microsoft.com/office/drawing/2014/main" id="{F649312F-0D14-0C41-87CD-E9FF69845C62}"/>
              </a:ext>
            </a:extLst>
          </p:cNvPr>
          <p:cNvSpPr>
            <a:spLocks noGrp="1"/>
          </p:cNvSpPr>
          <p:nvPr>
            <p:ph type="body" sz="quarter" idx="11" hasCustomPrompt="1"/>
          </p:nvPr>
        </p:nvSpPr>
        <p:spPr>
          <a:xfrm>
            <a:off x="419329" y="636263"/>
            <a:ext cx="4840288" cy="3907161"/>
          </a:xfrm>
        </p:spPr>
        <p:txBody>
          <a:bodyPr/>
          <a:lstStyle>
            <a:lvl1pPr>
              <a:spcAft>
                <a:spcPts val="300"/>
              </a:spcAft>
              <a:defRPr/>
            </a:lvl1pPr>
            <a:lvl2pPr marL="180975" indent="-176213">
              <a:spcAft>
                <a:spcPts val="300"/>
              </a:spcAft>
              <a:defRPr/>
            </a:lvl2pPr>
            <a:lvl3pPr>
              <a:spcAft>
                <a:spcPts val="300"/>
              </a:spcAft>
              <a:defRPr/>
            </a:lvl3pPr>
            <a:lvl4pPr marL="444500" indent="-85725">
              <a:spcAft>
                <a:spcPts val="300"/>
              </a:spcAft>
              <a:buClr>
                <a:schemeClr val="tx1"/>
              </a:buClr>
              <a:buFont typeface="Arial" panose="020B0604020202020204" pitchFamily="34" charset="0"/>
              <a:buChar char="•"/>
              <a:tabLst/>
              <a:defRPr/>
            </a:lvl4pPr>
            <a:lvl5pPr marL="719138" indent="-93663">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3" name="Titre 2"/>
          <p:cNvSpPr>
            <a:spLocks noGrp="1"/>
          </p:cNvSpPr>
          <p:nvPr>
            <p:ph type="title" hasCustomPrompt="1"/>
          </p:nvPr>
        </p:nvSpPr>
        <p:spPr>
          <a:xfrm>
            <a:off x="479055" y="129540"/>
            <a:ext cx="4780562" cy="374930"/>
          </a:xfrm>
        </p:spPr>
        <p:txBody>
          <a:bodyPr/>
          <a:lstStyle/>
          <a:p>
            <a:r>
              <a:rPr lang="en-GB" noProof="0" dirty="0" smtClean="0"/>
              <a:t>MODIFY THE TITLE</a:t>
            </a:r>
            <a:endParaRPr lang="en-GB" noProof="0" dirty="0"/>
          </a:p>
        </p:txBody>
      </p:sp>
    </p:spTree>
    <p:extLst>
      <p:ext uri="{BB962C8B-B14F-4D97-AF65-F5344CB8AC3E}">
        <p14:creationId xmlns:p14="http://schemas.microsoft.com/office/powerpoint/2010/main" val="92889250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p15:clr>
            <a:srgbClr val="FBAE40"/>
          </p15:clr>
        </p15:guide>
        <p15:guide id="2" pos="340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et contenu 3">
    <p:spTree>
      <p:nvGrpSpPr>
        <p:cNvPr id="1" name=""/>
        <p:cNvGrpSpPr/>
        <p:nvPr/>
      </p:nvGrpSpPr>
      <p:grpSpPr>
        <a:xfrm>
          <a:off x="0" y="0"/>
          <a:ext cx="0" cy="0"/>
          <a:chOff x="0" y="0"/>
          <a:chExt cx="0" cy="0"/>
        </a:xfrm>
      </p:grpSpPr>
      <p:pic>
        <p:nvPicPr>
          <p:cNvPr id="20" name="Image 19" descr="Une image contenant assis, bleu, table&#10;&#10;&#10;&#10;Description générée automatiquement">
            <a:extLst>
              <a:ext uri="{FF2B5EF4-FFF2-40B4-BE49-F238E27FC236}">
                <a16:creationId xmlns:a16="http://schemas.microsoft.com/office/drawing/2014/main" id="{26B0199C-B202-3E44-B213-990814D4DADA}"/>
              </a:ext>
            </a:extLst>
          </p:cNvPr>
          <p:cNvPicPr>
            <a:picLocks/>
          </p:cNvPicPr>
          <p:nvPr userDrawn="1"/>
        </p:nvPicPr>
        <p:blipFill rotWithShape="1">
          <a:blip r:embed="rId2" cstate="email">
            <a:extLst>
              <a:ext uri="{28A0092B-C50C-407E-A947-70E740481C1C}">
                <a14:useLocalDpi xmlns:a14="http://schemas.microsoft.com/office/drawing/2010/main"/>
              </a:ext>
            </a:extLst>
          </a:blip>
          <a:srcRect l="3801" t="1925" r="14161" b="9647"/>
          <a:stretch/>
        </p:blipFill>
        <p:spPr>
          <a:xfrm>
            <a:off x="5403600" y="0"/>
            <a:ext cx="3740400" cy="4716000"/>
          </a:xfrm>
          <a:prstGeom prst="rect">
            <a:avLst/>
          </a:prstGeom>
        </p:spPr>
      </p:pic>
      <p:cxnSp>
        <p:nvCxnSpPr>
          <p:cNvPr id="25" name="Connecteur droit 24">
            <a:extLst>
              <a:ext uri="{FF2B5EF4-FFF2-40B4-BE49-F238E27FC236}">
                <a16:creationId xmlns:a16="http://schemas.microsoft.com/office/drawing/2014/main" id="{15022683-08C6-044D-BC24-699776142526}"/>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36" name="Slide Number Placeholder 5">
            <a:extLst>
              <a:ext uri="{FF2B5EF4-FFF2-40B4-BE49-F238E27FC236}">
                <a16:creationId xmlns:a16="http://schemas.microsoft.com/office/drawing/2014/main" id="{4AE73D90-9BDD-6C4C-B856-8B33994A7A8A}"/>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24" name="Espace réservé du pied de page 3">
            <a:extLst>
              <a:ext uri="{FF2B5EF4-FFF2-40B4-BE49-F238E27FC236}">
                <a16:creationId xmlns:a16="http://schemas.microsoft.com/office/drawing/2014/main" id="{5BA45C43-7C4B-DD48-999C-ADD15D14EAB1}"/>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26" name="Espace réservé de la date 4">
            <a:extLst>
              <a:ext uri="{FF2B5EF4-FFF2-40B4-BE49-F238E27FC236}">
                <a16:creationId xmlns:a16="http://schemas.microsoft.com/office/drawing/2014/main" id="{22A788B2-6AE0-1E4B-A747-04D2F0DFDC6B}"/>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3CA56890-8F07-4345-AF9E-D8F71C4AF2CA}" type="datetime1">
              <a:rPr lang="en-GB" smtClean="0"/>
              <a:t>22/09/2021</a:t>
            </a:fld>
            <a:endParaRPr lang="fr-FR" dirty="0"/>
          </a:p>
        </p:txBody>
      </p:sp>
      <p:sp>
        <p:nvSpPr>
          <p:cNvPr id="5" name="Espace réservé du texte 4">
            <a:extLst>
              <a:ext uri="{FF2B5EF4-FFF2-40B4-BE49-F238E27FC236}">
                <a16:creationId xmlns:a16="http://schemas.microsoft.com/office/drawing/2014/main" id="{04A1BA02-D7C0-D442-B0C5-6A9B2746EEAC}"/>
              </a:ext>
            </a:extLst>
          </p:cNvPr>
          <p:cNvSpPr>
            <a:spLocks noGrp="1"/>
          </p:cNvSpPr>
          <p:nvPr>
            <p:ph type="body" sz="quarter" idx="10" hasCustomPrompt="1"/>
          </p:nvPr>
        </p:nvSpPr>
        <p:spPr>
          <a:xfrm>
            <a:off x="419100" y="638175"/>
            <a:ext cx="4805363" cy="3905250"/>
          </a:xfrm>
        </p:spPr>
        <p:txBody>
          <a:bodyPr/>
          <a:lstStyle>
            <a:lvl1pPr>
              <a:lnSpc>
                <a:spcPct val="100000"/>
              </a:lnSpc>
              <a:spcAft>
                <a:spcPts val="300"/>
              </a:spcAft>
              <a:defRPr/>
            </a:lvl1pPr>
            <a:lvl2pPr marL="180975" indent="-176213">
              <a:lnSpc>
                <a:spcPct val="100000"/>
              </a:lnSpc>
              <a:spcAft>
                <a:spcPts val="300"/>
              </a:spcAft>
              <a:defRPr/>
            </a:lvl2pPr>
            <a:lvl3pPr>
              <a:lnSpc>
                <a:spcPct val="100000"/>
              </a:lnSpc>
              <a:spcAft>
                <a:spcPts val="300"/>
              </a:spcAft>
              <a:defRPr/>
            </a:lvl3pPr>
            <a:lvl4pPr marL="444500" indent="-85725">
              <a:lnSpc>
                <a:spcPct val="100000"/>
              </a:lnSpc>
              <a:spcAft>
                <a:spcPts val="300"/>
              </a:spcAft>
              <a:buClr>
                <a:schemeClr val="tx1"/>
              </a:buClr>
              <a:buFont typeface="Arial" panose="020B0604020202020204" pitchFamily="34" charset="0"/>
              <a:buChar char="•"/>
              <a:tabLst/>
              <a:defRPr/>
            </a:lvl4pPr>
            <a:lvl5pPr marL="719138" indent="-93663">
              <a:lnSpc>
                <a:spcPct val="100000"/>
              </a:lnSpc>
              <a:spcAft>
                <a:spcPts val="300"/>
              </a:spcAft>
              <a:buClr>
                <a:schemeClr val="tx1"/>
              </a:buClr>
              <a:buFont typeface="Police système"/>
              <a:buChar char="-"/>
              <a:tabLst/>
              <a:defRPr sz="1000" baseline="0"/>
            </a:lvl5pPr>
          </a:lstStyle>
          <a:p>
            <a:pPr lvl="0"/>
            <a:r>
              <a:rPr lang="en-GB" noProof="0" dirty="0" smtClean="0"/>
              <a:t>Level 1</a:t>
            </a:r>
          </a:p>
          <a:p>
            <a:pPr lvl="1"/>
            <a:r>
              <a:rPr lang="en-GB" noProof="0" dirty="0" smtClean="0"/>
              <a:t>Level 2</a:t>
            </a:r>
          </a:p>
          <a:p>
            <a:pPr lvl="2"/>
            <a:r>
              <a:rPr lang="en-GB" noProof="0" dirty="0" smtClean="0"/>
              <a:t>Level 3</a:t>
            </a:r>
          </a:p>
          <a:p>
            <a:pPr lvl="3"/>
            <a:r>
              <a:rPr lang="en-GB" noProof="0" dirty="0" smtClean="0"/>
              <a:t>Level 4</a:t>
            </a:r>
          </a:p>
          <a:p>
            <a:pPr lvl="4"/>
            <a:r>
              <a:rPr lang="en-GB" noProof="0" dirty="0" smtClean="0"/>
              <a:t>Level 5</a:t>
            </a:r>
            <a:endParaRPr lang="en-GB" noProof="0" dirty="0"/>
          </a:p>
        </p:txBody>
      </p:sp>
      <p:sp>
        <p:nvSpPr>
          <p:cNvPr id="2" name="Titre 1"/>
          <p:cNvSpPr>
            <a:spLocks noGrp="1"/>
          </p:cNvSpPr>
          <p:nvPr>
            <p:ph type="title" hasCustomPrompt="1"/>
          </p:nvPr>
        </p:nvSpPr>
        <p:spPr>
          <a:xfrm>
            <a:off x="479055" y="129540"/>
            <a:ext cx="4745408" cy="374930"/>
          </a:xfrm>
        </p:spPr>
        <p:txBody>
          <a:bodyPr/>
          <a:lstStyle/>
          <a:p>
            <a:pPr lvl="0"/>
            <a:r>
              <a:rPr lang="en-GB" noProof="0" dirty="0" smtClean="0"/>
              <a:t>MODIFY THE TITLE</a:t>
            </a:r>
            <a:endParaRPr lang="en-GB" noProof="0" dirty="0"/>
          </a:p>
        </p:txBody>
      </p:sp>
    </p:spTree>
    <p:extLst>
      <p:ext uri="{BB962C8B-B14F-4D97-AF65-F5344CB8AC3E}">
        <p14:creationId xmlns:p14="http://schemas.microsoft.com/office/powerpoint/2010/main" val="35063787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406"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image" Target="../media/image3.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image" Target="../media/image2.png"/><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image" Target="../media/image2.pn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image" Target="../media/image1.png"/><Relationship Id="rId2" Type="http://schemas.openxmlformats.org/officeDocument/2006/relationships/slideLayout" Target="../slideLayouts/slideLayout33.xml"/><Relationship Id="rId16" Type="http://schemas.openxmlformats.org/officeDocument/2006/relationships/theme" Target="../theme/theme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19" Type="http://schemas.openxmlformats.org/officeDocument/2006/relationships/image" Target="../media/image3.png"/><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image" Target="../media/image2.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image" Target="../media/image1.png"/><Relationship Id="rId2" Type="http://schemas.openxmlformats.org/officeDocument/2006/relationships/slideLayout" Target="../slideLayouts/slideLayout48.xml"/><Relationship Id="rId16" Type="http://schemas.openxmlformats.org/officeDocument/2006/relationships/theme" Target="../theme/theme4.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10" Type="http://schemas.openxmlformats.org/officeDocument/2006/relationships/slideLayout" Target="../slideLayouts/slideLayout56.xml"/><Relationship Id="rId19" Type="http://schemas.openxmlformats.org/officeDocument/2006/relationships/image" Target="../media/image3.png"/><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4" name="Connecteur droit 1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8" name="Espace réservé du texte 17"/>
          <p:cNvSpPr>
            <a:spLocks noGrp="1"/>
          </p:cNvSpPr>
          <p:nvPr>
            <p:ph type="body" idx="1"/>
          </p:nvPr>
        </p:nvSpPr>
        <p:spPr>
          <a:xfrm>
            <a:off x="419329" y="628650"/>
            <a:ext cx="8229600" cy="3394075"/>
          </a:xfrm>
          <a:prstGeom prst="rect">
            <a:avLst/>
          </a:prstGeom>
        </p:spPr>
        <p:txBody>
          <a:bodyPr vert="horz" lIns="91440" tIns="45720" rIns="91440" bIns="45720" rtlCol="0">
            <a:normAutofit/>
          </a:bodyPr>
          <a:lstStyle/>
          <a:p>
            <a:pPr lvl="0"/>
            <a:r>
              <a:rPr lang="en-GB" dirty="0" smtClean="0">
                <a:solidFill>
                  <a:schemeClr val="bg2"/>
                </a:solidFill>
              </a:rPr>
              <a:t>Level 1</a:t>
            </a:r>
          </a:p>
          <a:p>
            <a:pPr marL="179388" lvl="1" indent="-92075">
              <a:lnSpc>
                <a:spcPct val="150000"/>
              </a:lnSpc>
              <a:spcBef>
                <a:spcPts val="0"/>
              </a:spcBef>
            </a:pPr>
            <a:r>
              <a:rPr lang="en-GB" dirty="0" smtClean="0"/>
              <a:t>Level 2</a:t>
            </a:r>
          </a:p>
          <a:p>
            <a:pPr marL="266700" lvl="2" indent="-87313">
              <a:lnSpc>
                <a:spcPct val="150000"/>
              </a:lnSpc>
            </a:pPr>
            <a:r>
              <a:rPr lang="en-GB" dirty="0" smtClean="0">
                <a:solidFill>
                  <a:srgbClr val="002060"/>
                </a:solidFill>
              </a:rPr>
              <a:t>Level 3</a:t>
            </a:r>
          </a:p>
          <a:p>
            <a:pPr marL="446088" lvl="3" indent="-87313">
              <a:buFont typeface="Arial" panose="020B0604020202020204" pitchFamily="34" charset="0"/>
              <a:buChar char="•"/>
            </a:pPr>
            <a:r>
              <a:rPr lang="en-GB" dirty="0" smtClean="0">
                <a:solidFill>
                  <a:srgbClr val="002060"/>
                </a:solidFill>
              </a:rPr>
              <a:t>Level 4</a:t>
            </a:r>
          </a:p>
          <a:p>
            <a:pPr marL="719138" lvl="4" indent="-93663">
              <a:buFontTx/>
              <a:buChar char="-"/>
            </a:pPr>
            <a:r>
              <a:rPr lang="en-GB" sz="1000" baseline="0" dirty="0" smtClean="0">
                <a:solidFill>
                  <a:srgbClr val="002060"/>
                </a:solidFill>
              </a:rPr>
              <a:t>Level 5</a:t>
            </a:r>
            <a:endParaRPr lang="en-GB" sz="1000" baseline="0" dirty="0">
              <a:solidFill>
                <a:srgbClr val="002060"/>
              </a:solidFill>
            </a:endParaRPr>
          </a:p>
        </p:txBody>
      </p:sp>
      <p:sp>
        <p:nvSpPr>
          <p:cNvPr id="3" name="Espace réservé du titre 2">
            <a:extLst>
              <a:ext uri="{FF2B5EF4-FFF2-40B4-BE49-F238E27FC236}">
                <a16:creationId xmlns:a16="http://schemas.microsoft.com/office/drawing/2014/main" id="{4EAB150A-2FE9-194F-B549-8D95D4B5E529}"/>
              </a:ext>
            </a:extLst>
          </p:cNvPr>
          <p:cNvSpPr>
            <a:spLocks noGrp="1"/>
          </p:cNvSpPr>
          <p:nvPr>
            <p:ph type="title"/>
          </p:nvPr>
        </p:nvSpPr>
        <p:spPr>
          <a:xfrm>
            <a:off x="479055" y="209322"/>
            <a:ext cx="8169872" cy="295148"/>
          </a:xfrm>
          <a:prstGeom prst="rect">
            <a:avLst/>
          </a:prstGeom>
        </p:spPr>
        <p:txBody>
          <a:bodyPr vert="horz" lIns="91440" tIns="45720" rIns="91440" bIns="45720" rtlCol="0" anchor="ctr">
            <a:normAutofit/>
          </a:bodyPr>
          <a:lstStyle/>
          <a:p>
            <a:r>
              <a:rPr lang="en-GB" noProof="0" dirty="0" smtClean="0"/>
              <a:t>MODIFY</a:t>
            </a:r>
            <a:r>
              <a:rPr lang="en-GB" dirty="0" smtClean="0"/>
              <a:t> THE TITLE</a:t>
            </a:r>
            <a:endParaRPr lang="en-GB" dirty="0"/>
          </a:p>
        </p:txBody>
      </p:sp>
      <p:sp>
        <p:nvSpPr>
          <p:cNvPr id="17" name="Rectangle 16">
            <a:extLst>
              <a:ext uri="{FF2B5EF4-FFF2-40B4-BE49-F238E27FC236}">
                <a16:creationId xmlns:a16="http://schemas.microsoft.com/office/drawing/2014/main" id="{B316F4F0-B7D1-E141-A59E-3CE8926EB16F}"/>
              </a:ext>
            </a:extLst>
          </p:cNvPr>
          <p:cNvSpPr/>
          <p:nvPr userDrawn="1"/>
        </p:nvSpPr>
        <p:spPr>
          <a:xfrm>
            <a:off x="219" y="4711500"/>
            <a:ext cx="9143782" cy="43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19" name="Rectangle 18">
            <a:extLst>
              <a:ext uri="{FF2B5EF4-FFF2-40B4-BE49-F238E27FC236}">
                <a16:creationId xmlns:a16="http://schemas.microsoft.com/office/drawing/2014/main" id="{32069238-B92A-3541-9B39-EA21A85DCDDD}"/>
              </a:ext>
            </a:extLst>
          </p:cNvPr>
          <p:cNvSpPr/>
          <p:nvPr userDrawn="1"/>
        </p:nvSpPr>
        <p:spPr>
          <a:xfrm>
            <a:off x="5974940" y="4826931"/>
            <a:ext cx="1636199" cy="222350"/>
          </a:xfrm>
          <a:prstGeom prst="rect">
            <a:avLst/>
          </a:prstGeom>
          <a:noFill/>
          <a:ln w="63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spAutoFit/>
          </a:bodyPr>
          <a:lstStyle/>
          <a:p>
            <a:pPr algn="ctr"/>
            <a:r>
              <a:rPr lang="fr-FR" sz="500" cap="all" baseline="0" dirty="0">
                <a:solidFill>
                  <a:srgbClr val="00B050"/>
                </a:solidFill>
              </a:rPr>
              <a:t>THALES ALENIA SPACE </a:t>
            </a:r>
            <a:r>
              <a:rPr lang="fr-FR" sz="500" cap="all" baseline="0" dirty="0" smtClean="0">
                <a:solidFill>
                  <a:srgbClr val="00B050"/>
                </a:solidFill>
              </a:rPr>
              <a:t>LIMITED DISTRIBUTION</a:t>
            </a:r>
          </a:p>
        </p:txBody>
      </p:sp>
      <p:sp>
        <p:nvSpPr>
          <p:cNvPr id="20" name="Slide Number Placeholder 5">
            <a:extLst>
              <a:ext uri="{FF2B5EF4-FFF2-40B4-BE49-F238E27FC236}">
                <a16:creationId xmlns:a16="http://schemas.microsoft.com/office/drawing/2014/main" id="{CB8DDD21-284E-E146-B323-C3FC9287AB2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fr-FR" sz="900" dirty="0"/>
              <a:t>///</a:t>
            </a:r>
            <a:r>
              <a:rPr lang="fr-FR" dirty="0"/>
              <a:t> </a:t>
            </a:r>
            <a:fld id="{FD7EF743-58F7-B741-A9D7-F50F382F70B5}" type="slidenum">
              <a:rPr lang="fr-FR" smtClean="0"/>
              <a:pPr/>
              <a:t>‹Nº›</a:t>
            </a:fld>
            <a:endParaRPr lang="fr-FR" dirty="0"/>
          </a:p>
        </p:txBody>
      </p:sp>
      <p:sp>
        <p:nvSpPr>
          <p:cNvPr id="22" name="ZoneTexte 21">
            <a:extLst>
              <a:ext uri="{FF2B5EF4-FFF2-40B4-BE49-F238E27FC236}">
                <a16:creationId xmlns:a16="http://schemas.microsoft.com/office/drawing/2014/main" id="{CD0D6AFD-FE4C-A144-8B88-91668FFFBA80}"/>
              </a:ext>
            </a:extLst>
          </p:cNvPr>
          <p:cNvSpPr txBox="1"/>
          <p:nvPr userDrawn="1"/>
        </p:nvSpPr>
        <p:spPr>
          <a:xfrm>
            <a:off x="2770982" y="4730780"/>
            <a:ext cx="3261328" cy="400110"/>
          </a:xfrm>
          <a:prstGeom prst="rect">
            <a:avLst/>
          </a:prstGeom>
          <a:noFill/>
        </p:spPr>
        <p:txBody>
          <a:bodyPr wrap="square" rtlCol="0">
            <a:spAutoFit/>
          </a:bodyPr>
          <a:lstStyle/>
          <a:p>
            <a:r>
              <a:rPr lang="fr-FR" sz="500" b="1" dirty="0" smtClean="0">
                <a:solidFill>
                  <a:schemeClr val="accent5">
                    <a:lumMod val="50000"/>
                  </a:schemeClr>
                </a:solidFill>
              </a:rPr>
              <a:t>PROPRIETARY</a:t>
            </a:r>
            <a:r>
              <a:rPr lang="fr-FR" sz="500" b="1" baseline="0" dirty="0" smtClean="0">
                <a:solidFill>
                  <a:schemeClr val="accent5">
                    <a:lumMod val="50000"/>
                  </a:schemeClr>
                </a:solidFill>
              </a:rPr>
              <a:t> </a:t>
            </a:r>
            <a:r>
              <a:rPr lang="fr-FR" sz="500" b="1" dirty="0" smtClean="0">
                <a:solidFill>
                  <a:schemeClr val="accent5">
                    <a:lumMod val="50000"/>
                  </a:schemeClr>
                </a:solidFill>
              </a:rPr>
              <a:t>INFORMATION</a:t>
            </a:r>
            <a:endParaRPr lang="fr-FR" sz="500" b="1" dirty="0">
              <a:solidFill>
                <a:schemeClr val="accent5">
                  <a:lumMod val="50000"/>
                </a:schemeClr>
              </a:solidFill>
            </a:endParaRPr>
          </a:p>
          <a:p>
            <a:r>
              <a:rPr lang="en-US" sz="500" dirty="0" smtClean="0">
                <a:solidFill>
                  <a:schemeClr val="accent5">
                    <a:lumMod val="50000"/>
                  </a:schemeClr>
                </a:solidFill>
              </a:rPr>
              <a:t>This document is not to be reproduced, modified, adapted, published, translated in any material form in whole or in part nor disclosed to any third party without the prior written permission of Thales </a:t>
            </a:r>
            <a:r>
              <a:rPr lang="en-US" sz="500" dirty="0" err="1" smtClean="0">
                <a:solidFill>
                  <a:schemeClr val="accent5">
                    <a:lumMod val="50000"/>
                  </a:schemeClr>
                </a:solidFill>
              </a:rPr>
              <a:t>Alenia</a:t>
            </a:r>
            <a:r>
              <a:rPr lang="en-US" sz="500" dirty="0" smtClean="0">
                <a:solidFill>
                  <a:schemeClr val="accent5">
                    <a:lumMod val="50000"/>
                  </a:schemeClr>
                </a:solidFill>
              </a:rPr>
              <a:t> Space.</a:t>
            </a:r>
          </a:p>
          <a:p>
            <a:r>
              <a:rPr lang="en-US" sz="500" dirty="0" smtClean="0">
                <a:solidFill>
                  <a:schemeClr val="accent5">
                    <a:lumMod val="50000"/>
                  </a:schemeClr>
                </a:solidFill>
              </a:rPr>
              <a:t>© 2021 Thales </a:t>
            </a:r>
            <a:r>
              <a:rPr lang="en-US" sz="500" dirty="0" err="1" smtClean="0">
                <a:solidFill>
                  <a:schemeClr val="accent5">
                    <a:lumMod val="50000"/>
                  </a:schemeClr>
                </a:solidFill>
              </a:rPr>
              <a:t>Alenia</a:t>
            </a:r>
            <a:r>
              <a:rPr lang="en-US" sz="500" dirty="0" smtClean="0">
                <a:solidFill>
                  <a:schemeClr val="accent5">
                    <a:lumMod val="50000"/>
                  </a:schemeClr>
                </a:solidFill>
              </a:rPr>
              <a:t> Space All right reserved</a:t>
            </a:r>
          </a:p>
        </p:txBody>
      </p:sp>
      <p:sp>
        <p:nvSpPr>
          <p:cNvPr id="23" name="Espace réservé du pied de page 3">
            <a:extLst>
              <a:ext uri="{FF2B5EF4-FFF2-40B4-BE49-F238E27FC236}">
                <a16:creationId xmlns:a16="http://schemas.microsoft.com/office/drawing/2014/main" id="{2418B657-D3D9-A541-94ED-38E3765DED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fr-FR" smtClean="0"/>
              <a:t>Not referenced</a:t>
            </a:r>
            <a:endParaRPr lang="fr-FR" dirty="0"/>
          </a:p>
        </p:txBody>
      </p:sp>
      <p:sp>
        <p:nvSpPr>
          <p:cNvPr id="24" name="Espace réservé de la date 4">
            <a:extLst>
              <a:ext uri="{FF2B5EF4-FFF2-40B4-BE49-F238E27FC236}">
                <a16:creationId xmlns:a16="http://schemas.microsoft.com/office/drawing/2014/main" id="{49C3997A-2384-DD42-B1F2-B905265AFBF3}"/>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2E361CEA-30BE-4A5C-B9E0-1990BD63CAEB}" type="datetime1">
              <a:rPr lang="en-GB" smtClean="0"/>
              <a:t>22/09/2021</a:t>
            </a:fld>
            <a:endParaRPr lang="fr-FR" dirty="0"/>
          </a:p>
        </p:txBody>
      </p:sp>
      <p:sp>
        <p:nvSpPr>
          <p:cNvPr id="25" name="ZoneTexte 24">
            <a:extLst>
              <a:ext uri="{FF2B5EF4-FFF2-40B4-BE49-F238E27FC236}">
                <a16:creationId xmlns:a16="http://schemas.microsoft.com/office/drawing/2014/main" id="{4C5C908B-ADBD-524B-A532-B2B0FDF15750}"/>
              </a:ext>
            </a:extLst>
          </p:cNvPr>
          <p:cNvSpPr txBox="1"/>
          <p:nvPr userDrawn="1"/>
        </p:nvSpPr>
        <p:spPr>
          <a:xfrm>
            <a:off x="501632" y="4734539"/>
            <a:ext cx="343364" cy="169277"/>
          </a:xfrm>
          <a:prstGeom prst="rect">
            <a:avLst/>
          </a:prstGeom>
          <a:noFill/>
        </p:spPr>
        <p:txBody>
          <a:bodyPr wrap="none" rtlCol="0">
            <a:spAutoFit/>
          </a:bodyPr>
          <a:lstStyle/>
          <a:p>
            <a:r>
              <a:rPr lang="fr-FR" sz="500" b="1" dirty="0" smtClean="0">
                <a:solidFill>
                  <a:schemeClr val="accent5">
                    <a:lumMod val="50000"/>
                  </a:schemeClr>
                </a:solidFill>
              </a:rPr>
              <a:t>Date:</a:t>
            </a:r>
            <a:endParaRPr lang="fr-FR" sz="500" b="0" dirty="0">
              <a:solidFill>
                <a:schemeClr val="accent5">
                  <a:lumMod val="50000"/>
                </a:schemeClr>
              </a:solidFill>
            </a:endParaRPr>
          </a:p>
        </p:txBody>
      </p:sp>
      <p:sp>
        <p:nvSpPr>
          <p:cNvPr id="26" name="ZoneTexte 25">
            <a:extLst>
              <a:ext uri="{FF2B5EF4-FFF2-40B4-BE49-F238E27FC236}">
                <a16:creationId xmlns:a16="http://schemas.microsoft.com/office/drawing/2014/main" id="{7D90E5E4-F443-0141-BF55-CE26DCBF94E2}"/>
              </a:ext>
            </a:extLst>
          </p:cNvPr>
          <p:cNvSpPr txBox="1"/>
          <p:nvPr userDrawn="1"/>
        </p:nvSpPr>
        <p:spPr>
          <a:xfrm>
            <a:off x="501635" y="4846885"/>
            <a:ext cx="607638" cy="169277"/>
          </a:xfrm>
          <a:prstGeom prst="rect">
            <a:avLst/>
          </a:prstGeom>
          <a:noFill/>
        </p:spPr>
        <p:txBody>
          <a:bodyPr wrap="square" rtlCol="0">
            <a:spAutoFit/>
          </a:bodyPr>
          <a:lstStyle/>
          <a:p>
            <a:r>
              <a:rPr lang="fr-FR" sz="500" b="1" dirty="0" err="1" smtClean="0">
                <a:solidFill>
                  <a:schemeClr val="accent5">
                    <a:lumMod val="50000"/>
                  </a:schemeClr>
                </a:solidFill>
              </a:rPr>
              <a:t>Ref</a:t>
            </a:r>
            <a:r>
              <a:rPr lang="fr-FR" sz="500" b="1" dirty="0" smtClean="0">
                <a:solidFill>
                  <a:schemeClr val="accent5">
                    <a:lumMod val="50000"/>
                  </a:schemeClr>
                </a:solidFill>
              </a:rPr>
              <a:t>:</a:t>
            </a:r>
            <a:endParaRPr lang="fr-FR" sz="500" b="0" dirty="0">
              <a:solidFill>
                <a:schemeClr val="accent5">
                  <a:lumMod val="50000"/>
                </a:schemeClr>
              </a:solidFill>
            </a:endParaRPr>
          </a:p>
        </p:txBody>
      </p:sp>
      <p:sp>
        <p:nvSpPr>
          <p:cNvPr id="27" name="ZoneTexte 26">
            <a:extLst>
              <a:ext uri="{FF2B5EF4-FFF2-40B4-BE49-F238E27FC236}">
                <a16:creationId xmlns:a16="http://schemas.microsoft.com/office/drawing/2014/main" id="{896E3DDA-5DBF-5A4F-8AB4-CD7D5E3BE393}"/>
              </a:ext>
            </a:extLst>
          </p:cNvPr>
          <p:cNvSpPr txBox="1"/>
          <p:nvPr userDrawn="1"/>
        </p:nvSpPr>
        <p:spPr>
          <a:xfrm>
            <a:off x="501634" y="4959232"/>
            <a:ext cx="2276543" cy="169277"/>
          </a:xfrm>
          <a:prstGeom prst="rect">
            <a:avLst/>
          </a:prstGeom>
          <a:noFill/>
        </p:spPr>
        <p:txBody>
          <a:bodyPr wrap="squar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fr-FR" sz="500" b="1" dirty="0" smtClean="0">
                <a:solidFill>
                  <a:schemeClr val="accent5">
                    <a:lumMod val="50000"/>
                  </a:schemeClr>
                </a:solidFill>
              </a:rPr>
              <a:t>Template: </a:t>
            </a:r>
            <a:r>
              <a:rPr lang="fr-FR" sz="500" kern="1200" dirty="0" smtClean="0">
                <a:solidFill>
                  <a:schemeClr val="accent5">
                    <a:lumMod val="50000"/>
                  </a:schemeClr>
                </a:solidFill>
                <a:latin typeface="+mn-lt"/>
                <a:ea typeface="+mn-ea"/>
                <a:cs typeface="+mn-cs"/>
              </a:rPr>
              <a:t>83230347-DOC-TAS-EN-010</a:t>
            </a:r>
            <a:endParaRPr lang="fr-FR" sz="500" kern="1200" dirty="0">
              <a:solidFill>
                <a:schemeClr val="accent5">
                  <a:lumMod val="50000"/>
                </a:schemeClr>
              </a:solidFill>
              <a:latin typeface="+mn-lt"/>
              <a:ea typeface="+mn-ea"/>
              <a:cs typeface="+mn-cs"/>
            </a:endParaRPr>
          </a:p>
        </p:txBody>
      </p:sp>
      <p:pic>
        <p:nvPicPr>
          <p:cNvPr id="16" name="Image 15"/>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907655" y="4762794"/>
            <a:ext cx="834390" cy="350623"/>
          </a:xfrm>
          <a:prstGeom prst="rect">
            <a:avLst/>
          </a:prstGeom>
        </p:spPr>
      </p:pic>
    </p:spTree>
    <p:extLst>
      <p:ext uri="{BB962C8B-B14F-4D97-AF65-F5344CB8AC3E}">
        <p14:creationId xmlns:p14="http://schemas.microsoft.com/office/powerpoint/2010/main" val="2801226587"/>
      </p:ext>
    </p:extLst>
  </p:cSld>
  <p:clrMap bg1="lt1" tx1="dk1" bg2="lt2" tx2="dk2" accent1="accent1" accent2="accent2" accent3="accent3" accent4="accent4" accent5="accent5" accent6="accent6" hlink="hlink" folHlink="folHlink"/>
  <p:sldLayoutIdLst>
    <p:sldLayoutId id="2147483661" r:id="rId1"/>
    <p:sldLayoutId id="2147483678" r:id="rId2"/>
    <p:sldLayoutId id="2147483672" r:id="rId3"/>
    <p:sldLayoutId id="2147483724" r:id="rId4"/>
    <p:sldLayoutId id="2147483773" r:id="rId5"/>
    <p:sldLayoutId id="2147483673" r:id="rId6"/>
    <p:sldLayoutId id="2147483680" r:id="rId7"/>
    <p:sldLayoutId id="2147483772" r:id="rId8"/>
    <p:sldLayoutId id="2147483662" r:id="rId9"/>
    <p:sldLayoutId id="2147483666" r:id="rId10"/>
    <p:sldLayoutId id="2147483675" r:id="rId11"/>
    <p:sldLayoutId id="2147483770" r:id="rId12"/>
    <p:sldLayoutId id="2147483674" r:id="rId13"/>
    <p:sldLayoutId id="2147483677" r:id="rId14"/>
    <p:sldLayoutId id="2147483771" r:id="rId15"/>
  </p:sldLayoutIdLst>
  <p:timing>
    <p:tnLst>
      <p:par>
        <p:cTn id="1" dur="indefinite" restart="never" nodeType="tmRoot"/>
      </p:par>
    </p:tnLst>
  </p:timing>
  <p:hf hdr="0"/>
  <p:txStyles>
    <p:titleStyle>
      <a:lvl1pPr algn="l" defTabSz="685766" rtl="0" eaLnBrk="1" latinLnBrk="0" hangingPunct="1">
        <a:lnSpc>
          <a:spcPct val="90000"/>
        </a:lnSpc>
        <a:spcBef>
          <a:spcPct val="0"/>
        </a:spcBef>
        <a:buNone/>
        <a:defRPr sz="2000" b="1" kern="1200" cap="all" baseline="0">
          <a:solidFill>
            <a:schemeClr val="tx1"/>
          </a:solidFill>
          <a:latin typeface="+mj-lt"/>
          <a:ea typeface="+mj-ea"/>
          <a:cs typeface="+mj-cs"/>
        </a:defRPr>
      </a:lvl1pPr>
    </p:titleStyle>
    <p:bodyStyle>
      <a:lvl1pPr marL="171442" indent="-171442" algn="l" defTabSz="685766" rtl="0" eaLnBrk="1" latinLnBrk="0" hangingPunct="1">
        <a:lnSpc>
          <a:spcPct val="100000"/>
        </a:lnSpc>
        <a:spcBef>
          <a:spcPts val="750"/>
        </a:spcBef>
        <a:spcAft>
          <a:spcPts val="400"/>
        </a:spcAft>
        <a:buFontTx/>
        <a:buBlip>
          <a:blip r:embed="rId18"/>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19"/>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4" name="Connecteur droit 1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8" name="Espace réservé du texte 17"/>
          <p:cNvSpPr>
            <a:spLocks noGrp="1"/>
          </p:cNvSpPr>
          <p:nvPr>
            <p:ph type="body" idx="1"/>
          </p:nvPr>
        </p:nvSpPr>
        <p:spPr>
          <a:xfrm>
            <a:off x="419329" y="628650"/>
            <a:ext cx="8229600" cy="3394075"/>
          </a:xfrm>
          <a:prstGeom prst="rect">
            <a:avLst/>
          </a:prstGeom>
        </p:spPr>
        <p:txBody>
          <a:bodyPr vert="horz" lIns="91440" tIns="45720" rIns="91440" bIns="45720" rtlCol="0">
            <a:normAutofit/>
          </a:bodyPr>
          <a:lstStyle/>
          <a:p>
            <a:pPr lvl="0"/>
            <a:r>
              <a:rPr lang="en-GB" dirty="0" smtClean="0">
                <a:solidFill>
                  <a:schemeClr val="bg2"/>
                </a:solidFill>
              </a:rPr>
              <a:t>Level 1</a:t>
            </a:r>
          </a:p>
          <a:p>
            <a:pPr marL="179388" lvl="1" indent="-92075">
              <a:lnSpc>
                <a:spcPct val="150000"/>
              </a:lnSpc>
              <a:spcBef>
                <a:spcPts val="0"/>
              </a:spcBef>
            </a:pPr>
            <a:r>
              <a:rPr lang="en-GB" dirty="0" smtClean="0"/>
              <a:t>Level 2</a:t>
            </a:r>
          </a:p>
          <a:p>
            <a:pPr marL="266700" lvl="2" indent="-87313">
              <a:lnSpc>
                <a:spcPct val="150000"/>
              </a:lnSpc>
            </a:pPr>
            <a:r>
              <a:rPr lang="en-GB" dirty="0" smtClean="0">
                <a:solidFill>
                  <a:srgbClr val="002060"/>
                </a:solidFill>
              </a:rPr>
              <a:t>Level 3</a:t>
            </a:r>
          </a:p>
          <a:p>
            <a:pPr marL="446088" lvl="3" indent="-87313">
              <a:buFont typeface="Arial" panose="020B0604020202020204" pitchFamily="34" charset="0"/>
              <a:buChar char="•"/>
            </a:pPr>
            <a:r>
              <a:rPr lang="en-GB" dirty="0" smtClean="0">
                <a:solidFill>
                  <a:srgbClr val="002060"/>
                </a:solidFill>
              </a:rPr>
              <a:t>Level 4</a:t>
            </a:r>
          </a:p>
          <a:p>
            <a:pPr marL="719138" lvl="4" indent="-93663">
              <a:buFontTx/>
              <a:buChar char="-"/>
            </a:pPr>
            <a:r>
              <a:rPr lang="en-GB" sz="1000" baseline="0" dirty="0" smtClean="0">
                <a:solidFill>
                  <a:srgbClr val="002060"/>
                </a:solidFill>
              </a:rPr>
              <a:t>Level 5</a:t>
            </a:r>
            <a:endParaRPr lang="en-GB" sz="1000" baseline="0" dirty="0">
              <a:solidFill>
                <a:srgbClr val="002060"/>
              </a:solidFill>
            </a:endParaRPr>
          </a:p>
        </p:txBody>
      </p:sp>
      <p:sp>
        <p:nvSpPr>
          <p:cNvPr id="3" name="Espace réservé du titre 2">
            <a:extLst>
              <a:ext uri="{FF2B5EF4-FFF2-40B4-BE49-F238E27FC236}">
                <a16:creationId xmlns:a16="http://schemas.microsoft.com/office/drawing/2014/main" id="{4EAB150A-2FE9-194F-B549-8D95D4B5E529}"/>
              </a:ext>
            </a:extLst>
          </p:cNvPr>
          <p:cNvSpPr>
            <a:spLocks noGrp="1"/>
          </p:cNvSpPr>
          <p:nvPr>
            <p:ph type="title"/>
          </p:nvPr>
        </p:nvSpPr>
        <p:spPr>
          <a:xfrm>
            <a:off x="479055" y="209322"/>
            <a:ext cx="8169872" cy="295148"/>
          </a:xfrm>
          <a:prstGeom prst="rect">
            <a:avLst/>
          </a:prstGeom>
        </p:spPr>
        <p:txBody>
          <a:bodyPr vert="horz" lIns="91440" tIns="45720" rIns="91440" bIns="45720" rtlCol="0" anchor="ctr">
            <a:normAutofit/>
          </a:bodyPr>
          <a:lstStyle/>
          <a:p>
            <a:r>
              <a:rPr lang="en-GB" noProof="0" dirty="0" smtClean="0"/>
              <a:t>MODIFY</a:t>
            </a:r>
            <a:r>
              <a:rPr lang="en-GB" dirty="0" smtClean="0"/>
              <a:t> THE TITLE</a:t>
            </a:r>
            <a:endParaRPr lang="en-GB" dirty="0"/>
          </a:p>
        </p:txBody>
      </p:sp>
      <p:sp>
        <p:nvSpPr>
          <p:cNvPr id="29" name="Rectangle 28">
            <a:extLst>
              <a:ext uri="{FF2B5EF4-FFF2-40B4-BE49-F238E27FC236}">
                <a16:creationId xmlns:a16="http://schemas.microsoft.com/office/drawing/2014/main" id="{B316F4F0-B7D1-E141-A59E-3CE8926EB16F}"/>
              </a:ext>
            </a:extLst>
          </p:cNvPr>
          <p:cNvSpPr/>
          <p:nvPr userDrawn="1"/>
        </p:nvSpPr>
        <p:spPr>
          <a:xfrm>
            <a:off x="219" y="4711500"/>
            <a:ext cx="9143782" cy="43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p>
        </p:txBody>
      </p:sp>
      <p:sp>
        <p:nvSpPr>
          <p:cNvPr id="30" name="Rectangle 29">
            <a:extLst>
              <a:ext uri="{FF2B5EF4-FFF2-40B4-BE49-F238E27FC236}">
                <a16:creationId xmlns:a16="http://schemas.microsoft.com/office/drawing/2014/main" id="{32069238-B92A-3541-9B39-EA21A85DCDDD}"/>
              </a:ext>
            </a:extLst>
          </p:cNvPr>
          <p:cNvSpPr/>
          <p:nvPr userDrawn="1"/>
        </p:nvSpPr>
        <p:spPr>
          <a:xfrm>
            <a:off x="6253054" y="4826931"/>
            <a:ext cx="1079957" cy="222350"/>
          </a:xfrm>
          <a:prstGeom prst="rect">
            <a:avLst/>
          </a:prstGeom>
          <a:noFill/>
          <a:ln w="63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spAutoFit/>
          </a:bodyPr>
          <a:lstStyle/>
          <a:p>
            <a:pPr algn="ctr"/>
            <a:r>
              <a:rPr lang="en-GB" sz="500" cap="all" baseline="0" dirty="0" smtClean="0">
                <a:solidFill>
                  <a:schemeClr val="accent5">
                    <a:lumMod val="50000"/>
                  </a:schemeClr>
                </a:solidFill>
              </a:rPr>
              <a:t>THALES ALENIA SPACE OPEN</a:t>
            </a:r>
            <a:endParaRPr lang="en-GB" sz="500" cap="all" baseline="0" dirty="0">
              <a:solidFill>
                <a:schemeClr val="accent5">
                  <a:lumMod val="50000"/>
                </a:schemeClr>
              </a:solidFill>
            </a:endParaRPr>
          </a:p>
        </p:txBody>
      </p:sp>
      <p:sp>
        <p:nvSpPr>
          <p:cNvPr id="31" name="Slide Number Placeholder 5">
            <a:extLst>
              <a:ext uri="{FF2B5EF4-FFF2-40B4-BE49-F238E27FC236}">
                <a16:creationId xmlns:a16="http://schemas.microsoft.com/office/drawing/2014/main" id="{CB8DDD21-284E-E146-B323-C3FC9287AB2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dirty="0" smtClean="0"/>
              <a:t>///</a:t>
            </a:r>
            <a:r>
              <a:rPr lang="en-GB" dirty="0" smtClean="0"/>
              <a:t> </a:t>
            </a:r>
            <a:fld id="{FD7EF743-58F7-B741-A9D7-F50F382F70B5}" type="slidenum">
              <a:rPr lang="en-GB" smtClean="0"/>
              <a:pPr/>
              <a:t>‹Nº›</a:t>
            </a:fld>
            <a:endParaRPr lang="en-GB" dirty="0"/>
          </a:p>
        </p:txBody>
      </p:sp>
      <p:sp>
        <p:nvSpPr>
          <p:cNvPr id="33" name="Espace réservé du pied de page 3">
            <a:extLst>
              <a:ext uri="{FF2B5EF4-FFF2-40B4-BE49-F238E27FC236}">
                <a16:creationId xmlns:a16="http://schemas.microsoft.com/office/drawing/2014/main" id="{2418B657-D3D9-A541-94ED-38E3765DED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dirty="0" smtClean="0"/>
              <a:t>Not referenced</a:t>
            </a:r>
            <a:endParaRPr lang="en-GB" dirty="0"/>
          </a:p>
        </p:txBody>
      </p:sp>
      <p:sp>
        <p:nvSpPr>
          <p:cNvPr id="34" name="Espace réservé de la date 4">
            <a:extLst>
              <a:ext uri="{FF2B5EF4-FFF2-40B4-BE49-F238E27FC236}">
                <a16:creationId xmlns:a16="http://schemas.microsoft.com/office/drawing/2014/main" id="{49C3997A-2384-DD42-B1F2-B905265AFBF3}"/>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B95673B-FCE7-414A-B66A-5542AB786A9C}" type="datetime1">
              <a:rPr lang="en-GB" smtClean="0"/>
              <a:t>22/09/2021</a:t>
            </a:fld>
            <a:endParaRPr lang="en-GB" dirty="0"/>
          </a:p>
        </p:txBody>
      </p:sp>
      <p:sp>
        <p:nvSpPr>
          <p:cNvPr id="35" name="ZoneTexte 34">
            <a:extLst>
              <a:ext uri="{FF2B5EF4-FFF2-40B4-BE49-F238E27FC236}">
                <a16:creationId xmlns:a16="http://schemas.microsoft.com/office/drawing/2014/main" id="{4C5C908B-ADBD-524B-A532-B2B0FDF15750}"/>
              </a:ext>
            </a:extLst>
          </p:cNvPr>
          <p:cNvSpPr txBox="1"/>
          <p:nvPr userDrawn="1"/>
        </p:nvSpPr>
        <p:spPr>
          <a:xfrm>
            <a:off x="501632" y="4734539"/>
            <a:ext cx="343364" cy="169277"/>
          </a:xfrm>
          <a:prstGeom prst="rect">
            <a:avLst/>
          </a:prstGeom>
          <a:noFill/>
        </p:spPr>
        <p:txBody>
          <a:bodyPr wrap="none" rtlCol="0">
            <a:spAutoFit/>
          </a:bodyPr>
          <a:lstStyle/>
          <a:p>
            <a:r>
              <a:rPr lang="en-GB" sz="500" b="1" dirty="0" smtClean="0">
                <a:solidFill>
                  <a:schemeClr val="accent5">
                    <a:lumMod val="50000"/>
                  </a:schemeClr>
                </a:solidFill>
              </a:rPr>
              <a:t>Date:</a:t>
            </a:r>
            <a:endParaRPr lang="en-GB" sz="500" b="0" dirty="0">
              <a:solidFill>
                <a:schemeClr val="accent5">
                  <a:lumMod val="50000"/>
                </a:schemeClr>
              </a:solidFill>
            </a:endParaRPr>
          </a:p>
        </p:txBody>
      </p:sp>
      <p:sp>
        <p:nvSpPr>
          <p:cNvPr id="36" name="ZoneTexte 35">
            <a:extLst>
              <a:ext uri="{FF2B5EF4-FFF2-40B4-BE49-F238E27FC236}">
                <a16:creationId xmlns:a16="http://schemas.microsoft.com/office/drawing/2014/main" id="{7D90E5E4-F443-0141-BF55-CE26DCBF94E2}"/>
              </a:ext>
            </a:extLst>
          </p:cNvPr>
          <p:cNvSpPr txBox="1"/>
          <p:nvPr userDrawn="1"/>
        </p:nvSpPr>
        <p:spPr>
          <a:xfrm>
            <a:off x="501635" y="4846885"/>
            <a:ext cx="607638" cy="169277"/>
          </a:xfrm>
          <a:prstGeom prst="rect">
            <a:avLst/>
          </a:prstGeom>
          <a:noFill/>
        </p:spPr>
        <p:txBody>
          <a:bodyPr wrap="square" rtlCol="0">
            <a:spAutoFit/>
          </a:bodyPr>
          <a:lstStyle/>
          <a:p>
            <a:r>
              <a:rPr lang="en-GB" sz="500" b="1" dirty="0" smtClean="0">
                <a:solidFill>
                  <a:schemeClr val="accent5">
                    <a:lumMod val="50000"/>
                  </a:schemeClr>
                </a:solidFill>
              </a:rPr>
              <a:t>Ref:</a:t>
            </a:r>
            <a:endParaRPr lang="en-GB" sz="500" b="0" dirty="0">
              <a:solidFill>
                <a:schemeClr val="accent5">
                  <a:lumMod val="50000"/>
                </a:schemeClr>
              </a:solidFill>
            </a:endParaRPr>
          </a:p>
        </p:txBody>
      </p:sp>
      <p:sp>
        <p:nvSpPr>
          <p:cNvPr id="37" name="ZoneTexte 36">
            <a:extLst>
              <a:ext uri="{FF2B5EF4-FFF2-40B4-BE49-F238E27FC236}">
                <a16:creationId xmlns:a16="http://schemas.microsoft.com/office/drawing/2014/main" id="{896E3DDA-5DBF-5A4F-8AB4-CD7D5E3BE393}"/>
              </a:ext>
            </a:extLst>
          </p:cNvPr>
          <p:cNvSpPr txBox="1"/>
          <p:nvPr userDrawn="1"/>
        </p:nvSpPr>
        <p:spPr>
          <a:xfrm>
            <a:off x="501634" y="4959232"/>
            <a:ext cx="2276543" cy="169277"/>
          </a:xfrm>
          <a:prstGeom prst="rect">
            <a:avLst/>
          </a:prstGeom>
          <a:noFill/>
        </p:spPr>
        <p:txBody>
          <a:bodyPr wrap="squar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500" b="1" dirty="0" smtClean="0">
                <a:solidFill>
                  <a:schemeClr val="accent5">
                    <a:lumMod val="50000"/>
                  </a:schemeClr>
                </a:solidFill>
              </a:rPr>
              <a:t>Template: </a:t>
            </a:r>
            <a:r>
              <a:rPr lang="en-GB" sz="500" kern="1200" dirty="0" smtClean="0">
                <a:solidFill>
                  <a:schemeClr val="accent5">
                    <a:lumMod val="50000"/>
                  </a:schemeClr>
                </a:solidFill>
                <a:latin typeface="+mn-lt"/>
                <a:ea typeface="+mn-ea"/>
                <a:cs typeface="+mn-cs"/>
              </a:rPr>
              <a:t>83230347-DOC-TAS-EN-010</a:t>
            </a:r>
            <a:endParaRPr lang="en-GB" sz="500" kern="1200" dirty="0">
              <a:solidFill>
                <a:schemeClr val="accent5">
                  <a:lumMod val="50000"/>
                </a:schemeClr>
              </a:solidFill>
              <a:latin typeface="+mn-lt"/>
              <a:ea typeface="+mn-ea"/>
              <a:cs typeface="+mn-cs"/>
            </a:endParaRPr>
          </a:p>
        </p:txBody>
      </p:sp>
      <p:sp>
        <p:nvSpPr>
          <p:cNvPr id="38" name="ZoneTexte 37">
            <a:extLst>
              <a:ext uri="{FF2B5EF4-FFF2-40B4-BE49-F238E27FC236}">
                <a16:creationId xmlns:a16="http://schemas.microsoft.com/office/drawing/2014/main" id="{6D7948F8-A74A-48F3-8232-840EA51B546E}"/>
              </a:ext>
            </a:extLst>
          </p:cNvPr>
          <p:cNvSpPr txBox="1"/>
          <p:nvPr userDrawn="1"/>
        </p:nvSpPr>
        <p:spPr>
          <a:xfrm>
            <a:off x="2770982" y="4778548"/>
            <a:ext cx="1555234" cy="246221"/>
          </a:xfrm>
          <a:prstGeom prst="rect">
            <a:avLst/>
          </a:prstGeom>
          <a:noFill/>
        </p:spPr>
        <p:txBody>
          <a:bodyPr wrap="none" rtlCol="0">
            <a:spAutoFit/>
          </a:bodyPr>
          <a:lstStyle/>
          <a:p>
            <a:r>
              <a:rPr lang="en-GB" sz="500" b="1" dirty="0" smtClean="0">
                <a:solidFill>
                  <a:schemeClr val="accent5">
                    <a:lumMod val="50000"/>
                  </a:schemeClr>
                </a:solidFill>
              </a:rPr>
              <a:t>PROPRIETARY INFORMATION</a:t>
            </a:r>
          </a:p>
          <a:p>
            <a:r>
              <a:rPr lang="en-GB" sz="500" dirty="0" smtClean="0">
                <a:solidFill>
                  <a:schemeClr val="accent5">
                    <a:lumMod val="50000"/>
                  </a:schemeClr>
                </a:solidFill>
              </a:rPr>
              <a:t>© 2021</a:t>
            </a:r>
            <a:r>
              <a:rPr lang="en-GB" sz="500" baseline="0" dirty="0" smtClean="0">
                <a:solidFill>
                  <a:schemeClr val="accent5">
                    <a:lumMod val="50000"/>
                  </a:schemeClr>
                </a:solidFill>
              </a:rPr>
              <a:t> </a:t>
            </a:r>
            <a:r>
              <a:rPr lang="en-GB" sz="500" dirty="0" smtClean="0">
                <a:solidFill>
                  <a:schemeClr val="accent5">
                    <a:lumMod val="50000"/>
                  </a:schemeClr>
                </a:solidFill>
              </a:rPr>
              <a:t>Thales </a:t>
            </a:r>
            <a:r>
              <a:rPr lang="en-GB" sz="500" dirty="0" err="1" smtClean="0">
                <a:solidFill>
                  <a:schemeClr val="accent5">
                    <a:lumMod val="50000"/>
                  </a:schemeClr>
                </a:solidFill>
              </a:rPr>
              <a:t>Alenia</a:t>
            </a:r>
            <a:r>
              <a:rPr lang="en-GB" sz="500" dirty="0" smtClean="0">
                <a:solidFill>
                  <a:schemeClr val="accent5">
                    <a:lumMod val="50000"/>
                  </a:schemeClr>
                </a:solidFill>
              </a:rPr>
              <a:t> Space All rights reserved</a:t>
            </a:r>
            <a:endParaRPr lang="en-GB" sz="500" dirty="0">
              <a:solidFill>
                <a:schemeClr val="accent5">
                  <a:lumMod val="50000"/>
                </a:schemeClr>
              </a:solidFill>
            </a:endParaRPr>
          </a:p>
        </p:txBody>
      </p:sp>
      <p:pic>
        <p:nvPicPr>
          <p:cNvPr id="16" name="Image 15"/>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7907655" y="4762794"/>
            <a:ext cx="834390" cy="350623"/>
          </a:xfrm>
          <a:prstGeom prst="rect">
            <a:avLst/>
          </a:prstGeom>
        </p:spPr>
      </p:pic>
    </p:spTree>
    <p:extLst>
      <p:ext uri="{BB962C8B-B14F-4D97-AF65-F5344CB8AC3E}">
        <p14:creationId xmlns:p14="http://schemas.microsoft.com/office/powerpoint/2010/main" val="3777168637"/>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5" r:id="rId6"/>
    <p:sldLayoutId id="2147483856" r:id="rId7"/>
    <p:sldLayoutId id="2147483857" r:id="rId8"/>
    <p:sldLayoutId id="2147483858" r:id="rId9"/>
    <p:sldLayoutId id="2147483859" r:id="rId10"/>
    <p:sldLayoutId id="2147483860" r:id="rId11"/>
    <p:sldLayoutId id="2147483861" r:id="rId12"/>
    <p:sldLayoutId id="2147483862" r:id="rId13"/>
    <p:sldLayoutId id="2147483863" r:id="rId14"/>
    <p:sldLayoutId id="2147483864" r:id="rId15"/>
    <p:sldLayoutId id="2147483901" r:id="rId16"/>
  </p:sldLayoutIdLst>
  <p:timing>
    <p:tnLst>
      <p:par>
        <p:cTn id="1" dur="indefinite" restart="never" nodeType="tmRoot"/>
      </p:par>
    </p:tnLst>
  </p:timing>
  <p:hf hdr="0"/>
  <p:txStyles>
    <p:titleStyle>
      <a:lvl1pPr algn="l" defTabSz="685766" rtl="0" eaLnBrk="1" latinLnBrk="0" hangingPunct="1">
        <a:lnSpc>
          <a:spcPct val="90000"/>
        </a:lnSpc>
        <a:spcBef>
          <a:spcPct val="0"/>
        </a:spcBef>
        <a:buNone/>
        <a:defRPr sz="2000" b="1" kern="1200" cap="all" baseline="0">
          <a:solidFill>
            <a:schemeClr val="tx1"/>
          </a:solidFill>
          <a:latin typeface="+mj-lt"/>
          <a:ea typeface="+mj-ea"/>
          <a:cs typeface="+mj-cs"/>
        </a:defRPr>
      </a:lvl1pPr>
    </p:titleStyle>
    <p:bodyStyle>
      <a:lvl1pPr marL="171442" indent="-171442" algn="l" defTabSz="685766" rtl="0" eaLnBrk="1" latinLnBrk="0" hangingPunct="1">
        <a:lnSpc>
          <a:spcPct val="100000"/>
        </a:lnSpc>
        <a:spcBef>
          <a:spcPts val="750"/>
        </a:spcBef>
        <a:spcAft>
          <a:spcPts val="400"/>
        </a:spcAft>
        <a:buFontTx/>
        <a:buBlip>
          <a:blip r:embed="rId19"/>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20"/>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00050" marR="0" indent="-131763" algn="l" defTabSz="685766" rtl="0" eaLnBrk="1" fontAlgn="auto" latinLnBrk="0" hangingPunct="1">
        <a:lnSpc>
          <a:spcPct val="100000"/>
        </a:lnSpc>
        <a:spcBef>
          <a:spcPts val="200"/>
        </a:spcBef>
        <a:spcAft>
          <a:spcPts val="0"/>
        </a:spcAft>
        <a:buClr>
          <a:schemeClr val="tx1"/>
        </a:buClr>
        <a:buSzTx/>
        <a:buFont typeface="Wingdings" pitchFamily="2" charset="2"/>
        <a:buChar char="§"/>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4" name="Connecteur droit 1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8" name="Espace réservé du texte 17"/>
          <p:cNvSpPr>
            <a:spLocks noGrp="1"/>
          </p:cNvSpPr>
          <p:nvPr>
            <p:ph type="body" idx="1"/>
          </p:nvPr>
        </p:nvSpPr>
        <p:spPr>
          <a:xfrm>
            <a:off x="419329" y="628650"/>
            <a:ext cx="8229600" cy="3394075"/>
          </a:xfrm>
          <a:prstGeom prst="rect">
            <a:avLst/>
          </a:prstGeom>
        </p:spPr>
        <p:txBody>
          <a:bodyPr vert="horz" lIns="91440" tIns="45720" rIns="91440" bIns="45720" rtlCol="0">
            <a:normAutofit/>
          </a:bodyPr>
          <a:lstStyle/>
          <a:p>
            <a:pPr lvl="0"/>
            <a:r>
              <a:rPr lang="en-GB" noProof="0" dirty="0" smtClean="0">
                <a:solidFill>
                  <a:schemeClr val="bg2"/>
                </a:solidFill>
              </a:rPr>
              <a:t>Level 1</a:t>
            </a:r>
          </a:p>
          <a:p>
            <a:pPr marL="179388" lvl="1" indent="-92075">
              <a:lnSpc>
                <a:spcPct val="150000"/>
              </a:lnSpc>
              <a:spcBef>
                <a:spcPts val="0"/>
              </a:spcBef>
            </a:pPr>
            <a:r>
              <a:rPr lang="en-GB" noProof="0" dirty="0" smtClean="0"/>
              <a:t>Level 2</a:t>
            </a:r>
          </a:p>
          <a:p>
            <a:pPr marL="266700" lvl="2" indent="-87313">
              <a:lnSpc>
                <a:spcPct val="150000"/>
              </a:lnSpc>
            </a:pPr>
            <a:r>
              <a:rPr lang="en-GB" noProof="0" dirty="0" smtClean="0">
                <a:solidFill>
                  <a:srgbClr val="002060"/>
                </a:solidFill>
              </a:rPr>
              <a:t>Level 3</a:t>
            </a:r>
          </a:p>
          <a:p>
            <a:pPr marL="446088" lvl="3" indent="-87313">
              <a:buFont typeface="Arial" panose="020B0604020202020204" pitchFamily="34" charset="0"/>
              <a:buChar char="•"/>
            </a:pPr>
            <a:r>
              <a:rPr lang="en-GB" noProof="0" dirty="0" smtClean="0">
                <a:solidFill>
                  <a:srgbClr val="002060"/>
                </a:solidFill>
              </a:rPr>
              <a:t>Level 4</a:t>
            </a:r>
          </a:p>
          <a:p>
            <a:pPr marL="719138" lvl="4" indent="-93663">
              <a:buFontTx/>
              <a:buChar char="-"/>
            </a:pPr>
            <a:r>
              <a:rPr lang="en-GB" sz="1000" baseline="0" noProof="0" dirty="0" smtClean="0">
                <a:solidFill>
                  <a:srgbClr val="002060"/>
                </a:solidFill>
              </a:rPr>
              <a:t>Level 5</a:t>
            </a:r>
            <a:endParaRPr lang="en-GB" sz="1000" baseline="0" noProof="0" dirty="0">
              <a:solidFill>
                <a:srgbClr val="002060"/>
              </a:solidFill>
            </a:endParaRPr>
          </a:p>
        </p:txBody>
      </p:sp>
      <p:sp>
        <p:nvSpPr>
          <p:cNvPr id="3" name="Espace réservé du titre 2">
            <a:extLst>
              <a:ext uri="{FF2B5EF4-FFF2-40B4-BE49-F238E27FC236}">
                <a16:creationId xmlns:a16="http://schemas.microsoft.com/office/drawing/2014/main" id="{4EAB150A-2FE9-194F-B549-8D95D4B5E529}"/>
              </a:ext>
            </a:extLst>
          </p:cNvPr>
          <p:cNvSpPr>
            <a:spLocks noGrp="1"/>
          </p:cNvSpPr>
          <p:nvPr>
            <p:ph type="title"/>
          </p:nvPr>
        </p:nvSpPr>
        <p:spPr>
          <a:xfrm>
            <a:off x="479055" y="209322"/>
            <a:ext cx="8169872" cy="295148"/>
          </a:xfrm>
          <a:prstGeom prst="rect">
            <a:avLst/>
          </a:prstGeom>
        </p:spPr>
        <p:txBody>
          <a:bodyPr vert="horz" lIns="91440" tIns="45720" rIns="91440" bIns="45720" rtlCol="0" anchor="ctr">
            <a:normAutofit/>
          </a:bodyPr>
          <a:lstStyle/>
          <a:p>
            <a:r>
              <a:rPr lang="en-GB" noProof="0" dirty="0" smtClean="0"/>
              <a:t>MODIFY THE TITLE</a:t>
            </a:r>
            <a:endParaRPr lang="en-GB" noProof="0" dirty="0"/>
          </a:p>
        </p:txBody>
      </p:sp>
      <p:sp>
        <p:nvSpPr>
          <p:cNvPr id="17" name="Rectangle 16">
            <a:extLst>
              <a:ext uri="{FF2B5EF4-FFF2-40B4-BE49-F238E27FC236}">
                <a16:creationId xmlns:a16="http://schemas.microsoft.com/office/drawing/2014/main" id="{B316F4F0-B7D1-E141-A59E-3CE8926EB16F}"/>
              </a:ext>
            </a:extLst>
          </p:cNvPr>
          <p:cNvSpPr/>
          <p:nvPr userDrawn="1"/>
        </p:nvSpPr>
        <p:spPr>
          <a:xfrm>
            <a:off x="219" y="4711500"/>
            <a:ext cx="9143782" cy="43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19" name="Rectangle 18">
            <a:extLst>
              <a:ext uri="{FF2B5EF4-FFF2-40B4-BE49-F238E27FC236}">
                <a16:creationId xmlns:a16="http://schemas.microsoft.com/office/drawing/2014/main" id="{32069238-B92A-3541-9B39-EA21A85DCDDD}"/>
              </a:ext>
            </a:extLst>
          </p:cNvPr>
          <p:cNvSpPr/>
          <p:nvPr userDrawn="1"/>
        </p:nvSpPr>
        <p:spPr>
          <a:xfrm>
            <a:off x="6213782" y="4826931"/>
            <a:ext cx="1158505" cy="222350"/>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spAutoFit/>
          </a:bodyPr>
          <a:lstStyle/>
          <a:p>
            <a:pPr algn="ctr"/>
            <a:r>
              <a:rPr lang="en-GB" sz="500" cap="all" baseline="0" noProof="0" dirty="0" smtClean="0">
                <a:solidFill>
                  <a:srgbClr val="FF0000"/>
                </a:solidFill>
              </a:rPr>
              <a:t>THALES ALENIA SPACE SECRET</a:t>
            </a:r>
            <a:endParaRPr lang="en-GB" sz="500" cap="all" baseline="0" noProof="0" dirty="0">
              <a:solidFill>
                <a:srgbClr val="FF0000"/>
              </a:solidFill>
            </a:endParaRPr>
          </a:p>
        </p:txBody>
      </p:sp>
      <p:sp>
        <p:nvSpPr>
          <p:cNvPr id="21" name="Slide Number Placeholder 5">
            <a:extLst>
              <a:ext uri="{FF2B5EF4-FFF2-40B4-BE49-F238E27FC236}">
                <a16:creationId xmlns:a16="http://schemas.microsoft.com/office/drawing/2014/main" id="{CB8DDD21-284E-E146-B323-C3FC9287AB2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23" name="Espace réservé du pied de page 3">
            <a:extLst>
              <a:ext uri="{FF2B5EF4-FFF2-40B4-BE49-F238E27FC236}">
                <a16:creationId xmlns:a16="http://schemas.microsoft.com/office/drawing/2014/main" id="{2418B657-D3D9-A541-94ED-38E3765DED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24" name="Espace réservé de la date 4">
            <a:extLst>
              <a:ext uri="{FF2B5EF4-FFF2-40B4-BE49-F238E27FC236}">
                <a16:creationId xmlns:a16="http://schemas.microsoft.com/office/drawing/2014/main" id="{49C3997A-2384-DD42-B1F2-B905265AFBF3}"/>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D22E0C02-39FE-43AB-92D5-D3BA5B39A1CD}" type="datetime1">
              <a:rPr lang="en-GB" noProof="0" smtClean="0"/>
              <a:t>22/09/2021</a:t>
            </a:fld>
            <a:endParaRPr lang="en-GB" noProof="0" dirty="0"/>
          </a:p>
        </p:txBody>
      </p:sp>
      <p:sp>
        <p:nvSpPr>
          <p:cNvPr id="25" name="ZoneTexte 24">
            <a:extLst>
              <a:ext uri="{FF2B5EF4-FFF2-40B4-BE49-F238E27FC236}">
                <a16:creationId xmlns:a16="http://schemas.microsoft.com/office/drawing/2014/main" id="{4C5C908B-ADBD-524B-A532-B2B0FDF15750}"/>
              </a:ext>
            </a:extLst>
          </p:cNvPr>
          <p:cNvSpPr txBox="1"/>
          <p:nvPr userDrawn="1"/>
        </p:nvSpPr>
        <p:spPr>
          <a:xfrm>
            <a:off x="501632" y="4734539"/>
            <a:ext cx="343364" cy="169277"/>
          </a:xfrm>
          <a:prstGeom prst="rect">
            <a:avLst/>
          </a:prstGeom>
          <a:noFill/>
        </p:spPr>
        <p:txBody>
          <a:bodyPr wrap="none" rtlCol="0">
            <a:spAutoFit/>
          </a:bodyPr>
          <a:lstStyle/>
          <a:p>
            <a:r>
              <a:rPr lang="en-GB" sz="500" b="1" noProof="0" dirty="0" smtClean="0">
                <a:solidFill>
                  <a:schemeClr val="accent5">
                    <a:lumMod val="50000"/>
                  </a:schemeClr>
                </a:solidFill>
              </a:rPr>
              <a:t>Date:</a:t>
            </a:r>
            <a:endParaRPr lang="en-GB" sz="500" b="0" noProof="0" dirty="0">
              <a:solidFill>
                <a:schemeClr val="accent5">
                  <a:lumMod val="50000"/>
                </a:schemeClr>
              </a:solidFill>
            </a:endParaRPr>
          </a:p>
        </p:txBody>
      </p:sp>
      <p:sp>
        <p:nvSpPr>
          <p:cNvPr id="26" name="ZoneTexte 25">
            <a:extLst>
              <a:ext uri="{FF2B5EF4-FFF2-40B4-BE49-F238E27FC236}">
                <a16:creationId xmlns:a16="http://schemas.microsoft.com/office/drawing/2014/main" id="{7D90E5E4-F443-0141-BF55-CE26DCBF94E2}"/>
              </a:ext>
            </a:extLst>
          </p:cNvPr>
          <p:cNvSpPr txBox="1"/>
          <p:nvPr userDrawn="1"/>
        </p:nvSpPr>
        <p:spPr>
          <a:xfrm>
            <a:off x="501635" y="4846885"/>
            <a:ext cx="607638" cy="169277"/>
          </a:xfrm>
          <a:prstGeom prst="rect">
            <a:avLst/>
          </a:prstGeom>
          <a:noFill/>
        </p:spPr>
        <p:txBody>
          <a:bodyPr wrap="square" rtlCol="0">
            <a:spAutoFit/>
          </a:bodyPr>
          <a:lstStyle/>
          <a:p>
            <a:r>
              <a:rPr lang="en-GB" sz="500" b="1" noProof="0" dirty="0" smtClean="0">
                <a:solidFill>
                  <a:schemeClr val="accent5">
                    <a:lumMod val="50000"/>
                  </a:schemeClr>
                </a:solidFill>
              </a:rPr>
              <a:t>Ref:</a:t>
            </a:r>
            <a:endParaRPr lang="en-GB" sz="500" b="0" noProof="0" dirty="0">
              <a:solidFill>
                <a:schemeClr val="accent5">
                  <a:lumMod val="50000"/>
                </a:schemeClr>
              </a:solidFill>
            </a:endParaRPr>
          </a:p>
        </p:txBody>
      </p:sp>
      <p:sp>
        <p:nvSpPr>
          <p:cNvPr id="27" name="ZoneTexte 26">
            <a:extLst>
              <a:ext uri="{FF2B5EF4-FFF2-40B4-BE49-F238E27FC236}">
                <a16:creationId xmlns:a16="http://schemas.microsoft.com/office/drawing/2014/main" id="{896E3DDA-5DBF-5A4F-8AB4-CD7D5E3BE393}"/>
              </a:ext>
            </a:extLst>
          </p:cNvPr>
          <p:cNvSpPr txBox="1"/>
          <p:nvPr userDrawn="1"/>
        </p:nvSpPr>
        <p:spPr>
          <a:xfrm>
            <a:off x="501634" y="4959232"/>
            <a:ext cx="2276543" cy="169277"/>
          </a:xfrm>
          <a:prstGeom prst="rect">
            <a:avLst/>
          </a:prstGeom>
          <a:noFill/>
        </p:spPr>
        <p:txBody>
          <a:bodyPr wrap="squar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500" b="1" noProof="0" dirty="0" smtClean="0">
                <a:solidFill>
                  <a:schemeClr val="accent5">
                    <a:lumMod val="50000"/>
                  </a:schemeClr>
                </a:solidFill>
              </a:rPr>
              <a:t>Template: </a:t>
            </a:r>
            <a:r>
              <a:rPr lang="en-GB" sz="500" kern="1200" noProof="0" dirty="0" smtClean="0">
                <a:solidFill>
                  <a:schemeClr val="accent5">
                    <a:lumMod val="50000"/>
                  </a:schemeClr>
                </a:solidFill>
                <a:latin typeface="+mn-lt"/>
                <a:ea typeface="+mn-ea"/>
                <a:cs typeface="+mn-cs"/>
              </a:rPr>
              <a:t>83230347-DOC-TAS-EN-010</a:t>
            </a:r>
            <a:endParaRPr lang="en-GB" sz="500" kern="1200" noProof="0" dirty="0">
              <a:solidFill>
                <a:schemeClr val="accent5">
                  <a:lumMod val="50000"/>
                </a:schemeClr>
              </a:solidFill>
              <a:latin typeface="+mn-lt"/>
              <a:ea typeface="+mn-ea"/>
              <a:cs typeface="+mn-cs"/>
            </a:endParaRPr>
          </a:p>
        </p:txBody>
      </p:sp>
      <p:sp>
        <p:nvSpPr>
          <p:cNvPr id="28" name="ZoneTexte 27">
            <a:extLst>
              <a:ext uri="{FF2B5EF4-FFF2-40B4-BE49-F238E27FC236}">
                <a16:creationId xmlns:a16="http://schemas.microsoft.com/office/drawing/2014/main" id="{CD0D6AFD-FE4C-A144-8B88-91668FFFBA80}"/>
              </a:ext>
            </a:extLst>
          </p:cNvPr>
          <p:cNvSpPr txBox="1"/>
          <p:nvPr userDrawn="1"/>
        </p:nvSpPr>
        <p:spPr>
          <a:xfrm>
            <a:off x="2770982" y="4730780"/>
            <a:ext cx="3261328" cy="400110"/>
          </a:xfrm>
          <a:prstGeom prst="rect">
            <a:avLst/>
          </a:prstGeom>
          <a:noFill/>
        </p:spPr>
        <p:txBody>
          <a:bodyPr wrap="square" rtlCol="0">
            <a:spAutoFit/>
          </a:bodyPr>
          <a:lstStyle/>
          <a:p>
            <a:r>
              <a:rPr lang="en-GB" sz="500" b="1" noProof="0" dirty="0" smtClean="0">
                <a:solidFill>
                  <a:schemeClr val="accent5">
                    <a:lumMod val="50000"/>
                  </a:schemeClr>
                </a:solidFill>
              </a:rPr>
              <a:t>PROPRIETARY</a:t>
            </a:r>
            <a:r>
              <a:rPr lang="en-GB" sz="500" b="1" baseline="0" noProof="0" dirty="0" smtClean="0">
                <a:solidFill>
                  <a:schemeClr val="accent5">
                    <a:lumMod val="50000"/>
                  </a:schemeClr>
                </a:solidFill>
              </a:rPr>
              <a:t> </a:t>
            </a:r>
            <a:r>
              <a:rPr lang="en-GB" sz="500" b="1" noProof="0" dirty="0" smtClean="0">
                <a:solidFill>
                  <a:schemeClr val="accent5">
                    <a:lumMod val="50000"/>
                  </a:schemeClr>
                </a:solidFill>
              </a:rPr>
              <a:t>INFORMATION</a:t>
            </a:r>
          </a:p>
          <a:p>
            <a:r>
              <a:rPr lang="en-GB" sz="500" noProof="0" dirty="0" smtClean="0">
                <a:solidFill>
                  <a:schemeClr val="accent5">
                    <a:lumMod val="50000"/>
                  </a:schemeClr>
                </a:solidFill>
              </a:rPr>
              <a:t>This document is not to be reproduced, modified, adapted, published, translated in any material form in whole or in part nor disclosed to any third party without the prior written permission of Thales Alenia Space.</a:t>
            </a:r>
          </a:p>
          <a:p>
            <a:r>
              <a:rPr lang="en-GB" sz="500" noProof="0" dirty="0" smtClean="0">
                <a:solidFill>
                  <a:schemeClr val="accent5">
                    <a:lumMod val="50000"/>
                  </a:schemeClr>
                </a:solidFill>
              </a:rPr>
              <a:t>© 2021 Thales </a:t>
            </a:r>
            <a:r>
              <a:rPr lang="en-GB" sz="500" noProof="0" dirty="0" err="1" smtClean="0">
                <a:solidFill>
                  <a:schemeClr val="accent5">
                    <a:lumMod val="50000"/>
                  </a:schemeClr>
                </a:solidFill>
              </a:rPr>
              <a:t>Alenia</a:t>
            </a:r>
            <a:r>
              <a:rPr lang="en-GB" sz="500" noProof="0" dirty="0" smtClean="0">
                <a:solidFill>
                  <a:schemeClr val="accent5">
                    <a:lumMod val="50000"/>
                  </a:schemeClr>
                </a:solidFill>
              </a:rPr>
              <a:t> Space All rights reserved</a:t>
            </a:r>
          </a:p>
        </p:txBody>
      </p:sp>
      <p:pic>
        <p:nvPicPr>
          <p:cNvPr id="16" name="Image 15"/>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907655" y="4762794"/>
            <a:ext cx="834390" cy="350623"/>
          </a:xfrm>
          <a:prstGeom prst="rect">
            <a:avLst/>
          </a:prstGeom>
        </p:spPr>
      </p:pic>
    </p:spTree>
    <p:extLst>
      <p:ext uri="{BB962C8B-B14F-4D97-AF65-F5344CB8AC3E}">
        <p14:creationId xmlns:p14="http://schemas.microsoft.com/office/powerpoint/2010/main" val="1875674232"/>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3" r:id="rId6"/>
    <p:sldLayoutId id="2147483874" r:id="rId7"/>
    <p:sldLayoutId id="2147483875" r:id="rId8"/>
    <p:sldLayoutId id="2147483876" r:id="rId9"/>
    <p:sldLayoutId id="2147483877" r:id="rId10"/>
    <p:sldLayoutId id="2147483878" r:id="rId11"/>
    <p:sldLayoutId id="2147483879" r:id="rId12"/>
    <p:sldLayoutId id="2147483880" r:id="rId13"/>
    <p:sldLayoutId id="2147483881" r:id="rId14"/>
    <p:sldLayoutId id="2147483882" r:id="rId15"/>
  </p:sldLayoutIdLst>
  <p:timing>
    <p:tnLst>
      <p:par>
        <p:cTn id="1" dur="indefinite" restart="never" nodeType="tmRoot"/>
      </p:par>
    </p:tnLst>
  </p:timing>
  <p:hf hdr="0"/>
  <p:txStyles>
    <p:titleStyle>
      <a:lvl1pPr algn="l" defTabSz="685766" rtl="0" eaLnBrk="1" latinLnBrk="0" hangingPunct="1">
        <a:lnSpc>
          <a:spcPct val="90000"/>
        </a:lnSpc>
        <a:spcBef>
          <a:spcPct val="0"/>
        </a:spcBef>
        <a:buNone/>
        <a:defRPr sz="2000" b="1" kern="1200" cap="all" baseline="0">
          <a:solidFill>
            <a:schemeClr val="tx1"/>
          </a:solidFill>
          <a:latin typeface="+mj-lt"/>
          <a:ea typeface="+mj-ea"/>
          <a:cs typeface="+mj-cs"/>
        </a:defRPr>
      </a:lvl1pPr>
    </p:titleStyle>
    <p:bodyStyle>
      <a:lvl1pPr marL="171442" indent="-171442" algn="l" defTabSz="685766" rtl="0" eaLnBrk="1" latinLnBrk="0" hangingPunct="1">
        <a:lnSpc>
          <a:spcPct val="100000"/>
        </a:lnSpc>
        <a:spcBef>
          <a:spcPts val="750"/>
        </a:spcBef>
        <a:spcAft>
          <a:spcPts val="400"/>
        </a:spcAft>
        <a:buFontTx/>
        <a:buBlip>
          <a:blip r:embed="rId18"/>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19"/>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00050" marR="0" indent="-131763" algn="l" defTabSz="685766" rtl="0" eaLnBrk="1" fontAlgn="auto" latinLnBrk="0" hangingPunct="1">
        <a:lnSpc>
          <a:spcPct val="100000"/>
        </a:lnSpc>
        <a:spcBef>
          <a:spcPts val="200"/>
        </a:spcBef>
        <a:spcAft>
          <a:spcPts val="0"/>
        </a:spcAft>
        <a:buClr>
          <a:schemeClr val="tx1"/>
        </a:buClr>
        <a:buSzTx/>
        <a:buFont typeface="Wingdings" pitchFamily="2" charset="2"/>
        <a:buChar char="§"/>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4" name="Connecteur droit 13">
            <a:extLst>
              <a:ext uri="{FF2B5EF4-FFF2-40B4-BE49-F238E27FC236}">
                <a16:creationId xmlns:a16="http://schemas.microsoft.com/office/drawing/2014/main" id="{2156A9E9-6EBC-2D4C-B65A-852772E27B15}"/>
              </a:ext>
            </a:extLst>
          </p:cNvPr>
          <p:cNvCxnSpPr>
            <a:cxnSpLocks/>
          </p:cNvCxnSpPr>
          <p:nvPr userDrawn="1"/>
        </p:nvCxnSpPr>
        <p:spPr>
          <a:xfrm>
            <a:off x="383543" y="2"/>
            <a:ext cx="0" cy="418641"/>
          </a:xfrm>
          <a:prstGeom prst="line">
            <a:avLst/>
          </a:prstGeom>
          <a:ln w="12700">
            <a:solidFill>
              <a:schemeClr val="tx2"/>
            </a:solidFill>
            <a:tailEnd type="oval" w="sm" len="sm"/>
          </a:ln>
        </p:spPr>
        <p:style>
          <a:lnRef idx="1">
            <a:schemeClr val="accent1"/>
          </a:lnRef>
          <a:fillRef idx="0">
            <a:schemeClr val="accent1"/>
          </a:fillRef>
          <a:effectRef idx="0">
            <a:schemeClr val="accent1"/>
          </a:effectRef>
          <a:fontRef idx="minor">
            <a:schemeClr val="tx1"/>
          </a:fontRef>
        </p:style>
      </p:cxnSp>
      <p:sp>
        <p:nvSpPr>
          <p:cNvPr id="18" name="Espace réservé du texte 17"/>
          <p:cNvSpPr>
            <a:spLocks noGrp="1"/>
          </p:cNvSpPr>
          <p:nvPr>
            <p:ph type="body" idx="1"/>
          </p:nvPr>
        </p:nvSpPr>
        <p:spPr>
          <a:xfrm>
            <a:off x="419329" y="628650"/>
            <a:ext cx="8229600" cy="3394075"/>
          </a:xfrm>
          <a:prstGeom prst="rect">
            <a:avLst/>
          </a:prstGeom>
        </p:spPr>
        <p:txBody>
          <a:bodyPr vert="horz" lIns="91440" tIns="45720" rIns="91440" bIns="45720" rtlCol="0">
            <a:normAutofit/>
          </a:bodyPr>
          <a:lstStyle/>
          <a:p>
            <a:pPr lvl="0"/>
            <a:r>
              <a:rPr lang="en-GB" noProof="0" dirty="0" smtClean="0">
                <a:solidFill>
                  <a:schemeClr val="bg2"/>
                </a:solidFill>
              </a:rPr>
              <a:t>Level 1</a:t>
            </a:r>
          </a:p>
          <a:p>
            <a:pPr marL="179388" lvl="1" indent="-92075">
              <a:lnSpc>
                <a:spcPct val="150000"/>
              </a:lnSpc>
              <a:spcBef>
                <a:spcPts val="0"/>
              </a:spcBef>
            </a:pPr>
            <a:r>
              <a:rPr lang="en-GB" noProof="0" dirty="0" smtClean="0"/>
              <a:t>Level 2</a:t>
            </a:r>
          </a:p>
          <a:p>
            <a:pPr marL="266700" lvl="2" indent="-87313">
              <a:lnSpc>
                <a:spcPct val="150000"/>
              </a:lnSpc>
            </a:pPr>
            <a:r>
              <a:rPr lang="en-GB" noProof="0" dirty="0" smtClean="0">
                <a:solidFill>
                  <a:srgbClr val="002060"/>
                </a:solidFill>
              </a:rPr>
              <a:t>Level 3</a:t>
            </a:r>
          </a:p>
          <a:p>
            <a:pPr marL="446088" lvl="3" indent="-87313">
              <a:buFont typeface="Arial" panose="020B0604020202020204" pitchFamily="34" charset="0"/>
              <a:buChar char="•"/>
            </a:pPr>
            <a:r>
              <a:rPr lang="en-GB" noProof="0" dirty="0" smtClean="0">
                <a:solidFill>
                  <a:srgbClr val="002060"/>
                </a:solidFill>
              </a:rPr>
              <a:t>Level 4</a:t>
            </a:r>
          </a:p>
          <a:p>
            <a:pPr marL="719138" lvl="4" indent="-93663">
              <a:buFontTx/>
              <a:buChar char="-"/>
            </a:pPr>
            <a:r>
              <a:rPr lang="en-GB" sz="1000" baseline="0" noProof="0" dirty="0" smtClean="0">
                <a:solidFill>
                  <a:srgbClr val="002060"/>
                </a:solidFill>
              </a:rPr>
              <a:t>Level 5</a:t>
            </a:r>
            <a:endParaRPr lang="en-GB" sz="1000" baseline="0" noProof="0" dirty="0">
              <a:solidFill>
                <a:srgbClr val="002060"/>
              </a:solidFill>
            </a:endParaRPr>
          </a:p>
        </p:txBody>
      </p:sp>
      <p:sp>
        <p:nvSpPr>
          <p:cNvPr id="3" name="Espace réservé du titre 2">
            <a:extLst>
              <a:ext uri="{FF2B5EF4-FFF2-40B4-BE49-F238E27FC236}">
                <a16:creationId xmlns:a16="http://schemas.microsoft.com/office/drawing/2014/main" id="{4EAB150A-2FE9-194F-B549-8D95D4B5E529}"/>
              </a:ext>
            </a:extLst>
          </p:cNvPr>
          <p:cNvSpPr>
            <a:spLocks noGrp="1"/>
          </p:cNvSpPr>
          <p:nvPr>
            <p:ph type="title"/>
          </p:nvPr>
        </p:nvSpPr>
        <p:spPr>
          <a:xfrm>
            <a:off x="479055" y="209322"/>
            <a:ext cx="8169872" cy="295148"/>
          </a:xfrm>
          <a:prstGeom prst="rect">
            <a:avLst/>
          </a:prstGeom>
        </p:spPr>
        <p:txBody>
          <a:bodyPr vert="horz" lIns="91440" tIns="45720" rIns="91440" bIns="45720" rtlCol="0" anchor="ctr">
            <a:normAutofit/>
          </a:bodyPr>
          <a:lstStyle/>
          <a:p>
            <a:r>
              <a:rPr lang="en-GB" noProof="0" dirty="0" smtClean="0"/>
              <a:t>MODIFY THE TITLE</a:t>
            </a:r>
            <a:endParaRPr lang="en-GB" noProof="0" dirty="0"/>
          </a:p>
        </p:txBody>
      </p:sp>
      <p:sp>
        <p:nvSpPr>
          <p:cNvPr id="29" name="Rectangle 28">
            <a:extLst>
              <a:ext uri="{FF2B5EF4-FFF2-40B4-BE49-F238E27FC236}">
                <a16:creationId xmlns:a16="http://schemas.microsoft.com/office/drawing/2014/main" id="{B316F4F0-B7D1-E141-A59E-3CE8926EB16F}"/>
              </a:ext>
            </a:extLst>
          </p:cNvPr>
          <p:cNvSpPr/>
          <p:nvPr userDrawn="1"/>
        </p:nvSpPr>
        <p:spPr>
          <a:xfrm>
            <a:off x="219" y="4711500"/>
            <a:ext cx="9143782" cy="43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sp>
        <p:nvSpPr>
          <p:cNvPr id="30" name="Rectangle 29">
            <a:extLst>
              <a:ext uri="{FF2B5EF4-FFF2-40B4-BE49-F238E27FC236}">
                <a16:creationId xmlns:a16="http://schemas.microsoft.com/office/drawing/2014/main" id="{32069238-B92A-3541-9B39-EA21A85DCDDD}"/>
              </a:ext>
            </a:extLst>
          </p:cNvPr>
          <p:cNvSpPr/>
          <p:nvPr userDrawn="1"/>
        </p:nvSpPr>
        <p:spPr>
          <a:xfrm>
            <a:off x="6109589" y="4826931"/>
            <a:ext cx="1366895" cy="222350"/>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spAutoFit/>
          </a:bodyPr>
          <a:lstStyle/>
          <a:p>
            <a:pPr algn="ctr"/>
            <a:r>
              <a:rPr lang="en-GB" sz="500" cap="all" baseline="0" noProof="0" dirty="0" smtClean="0">
                <a:solidFill>
                  <a:schemeClr val="accent3"/>
                </a:solidFill>
              </a:rPr>
              <a:t>THALES ALENIA SPACE confidential</a:t>
            </a:r>
            <a:endParaRPr lang="en-GB" sz="500" cap="all" baseline="0" noProof="0" dirty="0">
              <a:solidFill>
                <a:schemeClr val="accent3"/>
              </a:solidFill>
            </a:endParaRPr>
          </a:p>
        </p:txBody>
      </p:sp>
      <p:sp>
        <p:nvSpPr>
          <p:cNvPr id="31" name="Slide Number Placeholder 5">
            <a:extLst>
              <a:ext uri="{FF2B5EF4-FFF2-40B4-BE49-F238E27FC236}">
                <a16:creationId xmlns:a16="http://schemas.microsoft.com/office/drawing/2014/main" id="{CB8DDD21-284E-E146-B323-C3FC9287AB25}"/>
              </a:ext>
            </a:extLst>
          </p:cNvPr>
          <p:cNvSpPr>
            <a:spLocks noGrp="1"/>
          </p:cNvSpPr>
          <p:nvPr>
            <p:ph type="sldNum" sz="quarter" idx="4"/>
          </p:nvPr>
        </p:nvSpPr>
        <p:spPr>
          <a:xfrm>
            <a:off x="4632" y="4801182"/>
            <a:ext cx="582391" cy="273844"/>
          </a:xfrm>
          <a:prstGeom prst="rect">
            <a:avLst/>
          </a:prstGeom>
        </p:spPr>
        <p:txBody>
          <a:bodyPr/>
          <a:lstStyle>
            <a:lvl1pPr algn="l">
              <a:defRPr sz="1000">
                <a:solidFill>
                  <a:schemeClr val="accent5">
                    <a:lumMod val="50000"/>
                  </a:schemeClr>
                </a:solidFill>
              </a:defRPr>
            </a:lvl1pPr>
          </a:lstStyle>
          <a:p>
            <a:r>
              <a:rPr lang="en-GB" sz="900" noProof="0" dirty="0" smtClean="0"/>
              <a:t>///</a:t>
            </a:r>
            <a:r>
              <a:rPr lang="en-GB" noProof="0" dirty="0" smtClean="0"/>
              <a:t> </a:t>
            </a:r>
            <a:fld id="{FD7EF743-58F7-B741-A9D7-F50F382F70B5}" type="slidenum">
              <a:rPr lang="en-GB" noProof="0" smtClean="0"/>
              <a:pPr/>
              <a:t>‹Nº›</a:t>
            </a:fld>
            <a:endParaRPr lang="en-GB" noProof="0" dirty="0"/>
          </a:p>
        </p:txBody>
      </p:sp>
      <p:sp>
        <p:nvSpPr>
          <p:cNvPr id="33" name="Espace réservé du pied de page 3">
            <a:extLst>
              <a:ext uri="{FF2B5EF4-FFF2-40B4-BE49-F238E27FC236}">
                <a16:creationId xmlns:a16="http://schemas.microsoft.com/office/drawing/2014/main" id="{2418B657-D3D9-A541-94ED-38E3765DED00}"/>
              </a:ext>
            </a:extLst>
          </p:cNvPr>
          <p:cNvSpPr>
            <a:spLocks noGrp="1"/>
          </p:cNvSpPr>
          <p:nvPr>
            <p:ph type="ftr" sz="quarter" idx="3"/>
          </p:nvPr>
        </p:nvSpPr>
        <p:spPr>
          <a:xfrm>
            <a:off x="679887" y="4847068"/>
            <a:ext cx="2093293" cy="169277"/>
          </a:xfrm>
          <a:prstGeom prst="rect">
            <a:avLst/>
          </a:prstGeom>
        </p:spPr>
        <p:txBody>
          <a:bodyPr vert="horz" wrap="square" lIns="91440" tIns="45720" rIns="91440" bIns="45720" rtlCol="0" anchor="ctr">
            <a:spAutoFit/>
          </a:bodyPr>
          <a:lstStyle>
            <a:lvl1pPr algn="l">
              <a:defRPr sz="500">
                <a:solidFill>
                  <a:schemeClr val="accent5">
                    <a:lumMod val="50000"/>
                  </a:schemeClr>
                </a:solidFill>
              </a:defRPr>
            </a:lvl1pPr>
          </a:lstStyle>
          <a:p>
            <a:r>
              <a:rPr lang="en-GB" noProof="0" dirty="0" smtClean="0"/>
              <a:t>Not referenced</a:t>
            </a:r>
            <a:endParaRPr lang="en-GB" noProof="0" dirty="0"/>
          </a:p>
        </p:txBody>
      </p:sp>
      <p:sp>
        <p:nvSpPr>
          <p:cNvPr id="34" name="Espace réservé de la date 4">
            <a:extLst>
              <a:ext uri="{FF2B5EF4-FFF2-40B4-BE49-F238E27FC236}">
                <a16:creationId xmlns:a16="http://schemas.microsoft.com/office/drawing/2014/main" id="{49C3997A-2384-DD42-B1F2-B905265AFBF3}"/>
              </a:ext>
            </a:extLst>
          </p:cNvPr>
          <p:cNvSpPr>
            <a:spLocks noGrp="1"/>
          </p:cNvSpPr>
          <p:nvPr>
            <p:ph type="dt" sz="half" idx="2"/>
          </p:nvPr>
        </p:nvSpPr>
        <p:spPr>
          <a:xfrm>
            <a:off x="717987" y="4733892"/>
            <a:ext cx="2057400" cy="169277"/>
          </a:xfrm>
          <a:prstGeom prst="rect">
            <a:avLst/>
          </a:prstGeom>
        </p:spPr>
        <p:txBody>
          <a:bodyPr vert="horz" lIns="91440" tIns="45720" rIns="91440" bIns="45720" rtlCol="0" anchor="ctr">
            <a:spAutoFit/>
          </a:bodyPr>
          <a:lstStyle>
            <a:lvl1pPr algn="l">
              <a:defRPr sz="500">
                <a:solidFill>
                  <a:schemeClr val="accent5">
                    <a:lumMod val="50000"/>
                  </a:schemeClr>
                </a:solidFill>
              </a:defRPr>
            </a:lvl1pPr>
          </a:lstStyle>
          <a:p>
            <a:fld id="{5C239E92-65CA-4AB9-BDAC-88A1918F4889}" type="datetime1">
              <a:rPr lang="en-GB" noProof="0" smtClean="0"/>
              <a:t>22/09/2021</a:t>
            </a:fld>
            <a:endParaRPr lang="en-GB" noProof="0" dirty="0"/>
          </a:p>
        </p:txBody>
      </p:sp>
      <p:sp>
        <p:nvSpPr>
          <p:cNvPr id="35" name="ZoneTexte 34">
            <a:extLst>
              <a:ext uri="{FF2B5EF4-FFF2-40B4-BE49-F238E27FC236}">
                <a16:creationId xmlns:a16="http://schemas.microsoft.com/office/drawing/2014/main" id="{4C5C908B-ADBD-524B-A532-B2B0FDF15750}"/>
              </a:ext>
            </a:extLst>
          </p:cNvPr>
          <p:cNvSpPr txBox="1"/>
          <p:nvPr userDrawn="1"/>
        </p:nvSpPr>
        <p:spPr>
          <a:xfrm>
            <a:off x="501632" y="4734539"/>
            <a:ext cx="343364" cy="169277"/>
          </a:xfrm>
          <a:prstGeom prst="rect">
            <a:avLst/>
          </a:prstGeom>
          <a:noFill/>
        </p:spPr>
        <p:txBody>
          <a:bodyPr wrap="none" rtlCol="0">
            <a:spAutoFit/>
          </a:bodyPr>
          <a:lstStyle/>
          <a:p>
            <a:r>
              <a:rPr lang="en-GB" sz="500" b="1" noProof="0" dirty="0" smtClean="0">
                <a:solidFill>
                  <a:schemeClr val="accent5">
                    <a:lumMod val="50000"/>
                  </a:schemeClr>
                </a:solidFill>
              </a:rPr>
              <a:t>Date:</a:t>
            </a:r>
            <a:endParaRPr lang="en-GB" sz="500" b="0" noProof="0" dirty="0">
              <a:solidFill>
                <a:schemeClr val="accent5">
                  <a:lumMod val="50000"/>
                </a:schemeClr>
              </a:solidFill>
            </a:endParaRPr>
          </a:p>
        </p:txBody>
      </p:sp>
      <p:sp>
        <p:nvSpPr>
          <p:cNvPr id="36" name="ZoneTexte 35">
            <a:extLst>
              <a:ext uri="{FF2B5EF4-FFF2-40B4-BE49-F238E27FC236}">
                <a16:creationId xmlns:a16="http://schemas.microsoft.com/office/drawing/2014/main" id="{7D90E5E4-F443-0141-BF55-CE26DCBF94E2}"/>
              </a:ext>
            </a:extLst>
          </p:cNvPr>
          <p:cNvSpPr txBox="1"/>
          <p:nvPr userDrawn="1"/>
        </p:nvSpPr>
        <p:spPr>
          <a:xfrm>
            <a:off x="501635" y="4846885"/>
            <a:ext cx="607638" cy="169277"/>
          </a:xfrm>
          <a:prstGeom prst="rect">
            <a:avLst/>
          </a:prstGeom>
          <a:noFill/>
        </p:spPr>
        <p:txBody>
          <a:bodyPr wrap="square" rtlCol="0">
            <a:spAutoFit/>
          </a:bodyPr>
          <a:lstStyle/>
          <a:p>
            <a:r>
              <a:rPr lang="en-GB" sz="500" b="1" noProof="0" dirty="0" smtClean="0">
                <a:solidFill>
                  <a:schemeClr val="accent5">
                    <a:lumMod val="50000"/>
                  </a:schemeClr>
                </a:solidFill>
              </a:rPr>
              <a:t>Ref:</a:t>
            </a:r>
            <a:endParaRPr lang="en-GB" sz="500" b="0" noProof="0" dirty="0">
              <a:solidFill>
                <a:schemeClr val="accent5">
                  <a:lumMod val="50000"/>
                </a:schemeClr>
              </a:solidFill>
            </a:endParaRPr>
          </a:p>
        </p:txBody>
      </p:sp>
      <p:sp>
        <p:nvSpPr>
          <p:cNvPr id="37" name="ZoneTexte 36">
            <a:extLst>
              <a:ext uri="{FF2B5EF4-FFF2-40B4-BE49-F238E27FC236}">
                <a16:creationId xmlns:a16="http://schemas.microsoft.com/office/drawing/2014/main" id="{896E3DDA-5DBF-5A4F-8AB4-CD7D5E3BE393}"/>
              </a:ext>
            </a:extLst>
          </p:cNvPr>
          <p:cNvSpPr txBox="1"/>
          <p:nvPr userDrawn="1"/>
        </p:nvSpPr>
        <p:spPr>
          <a:xfrm>
            <a:off x="501634" y="4959232"/>
            <a:ext cx="2276543" cy="169277"/>
          </a:xfrm>
          <a:prstGeom prst="rect">
            <a:avLst/>
          </a:prstGeom>
          <a:noFill/>
        </p:spPr>
        <p:txBody>
          <a:bodyPr wrap="squar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500" b="1" noProof="0" dirty="0" smtClean="0">
                <a:solidFill>
                  <a:schemeClr val="accent5">
                    <a:lumMod val="50000"/>
                  </a:schemeClr>
                </a:solidFill>
              </a:rPr>
              <a:t>Template: </a:t>
            </a:r>
            <a:r>
              <a:rPr lang="en-GB" sz="500" kern="1200" noProof="0" dirty="0" smtClean="0">
                <a:solidFill>
                  <a:schemeClr val="accent5">
                    <a:lumMod val="50000"/>
                  </a:schemeClr>
                </a:solidFill>
                <a:latin typeface="+mn-lt"/>
                <a:ea typeface="+mn-ea"/>
                <a:cs typeface="+mn-cs"/>
              </a:rPr>
              <a:t>83230347-DOC-TAS-EN-010</a:t>
            </a:r>
            <a:endParaRPr lang="en-GB" sz="500" kern="1200" noProof="0" dirty="0">
              <a:solidFill>
                <a:schemeClr val="accent5">
                  <a:lumMod val="50000"/>
                </a:schemeClr>
              </a:solidFill>
              <a:latin typeface="+mn-lt"/>
              <a:ea typeface="+mn-ea"/>
              <a:cs typeface="+mn-cs"/>
            </a:endParaRPr>
          </a:p>
        </p:txBody>
      </p:sp>
      <p:sp>
        <p:nvSpPr>
          <p:cNvPr id="38" name="ZoneTexte 37">
            <a:extLst>
              <a:ext uri="{FF2B5EF4-FFF2-40B4-BE49-F238E27FC236}">
                <a16:creationId xmlns:a16="http://schemas.microsoft.com/office/drawing/2014/main" id="{CD0D6AFD-FE4C-A144-8B88-91668FFFBA80}"/>
              </a:ext>
            </a:extLst>
          </p:cNvPr>
          <p:cNvSpPr txBox="1"/>
          <p:nvPr userDrawn="1"/>
        </p:nvSpPr>
        <p:spPr>
          <a:xfrm>
            <a:off x="2770982" y="4730780"/>
            <a:ext cx="3261328" cy="400110"/>
          </a:xfrm>
          <a:prstGeom prst="rect">
            <a:avLst/>
          </a:prstGeom>
          <a:noFill/>
        </p:spPr>
        <p:txBody>
          <a:bodyPr wrap="square" rtlCol="0">
            <a:spAutoFit/>
          </a:bodyPr>
          <a:lstStyle/>
          <a:p>
            <a:r>
              <a:rPr lang="en-GB" sz="500" b="1" noProof="0" dirty="0" smtClean="0">
                <a:solidFill>
                  <a:schemeClr val="accent5">
                    <a:lumMod val="50000"/>
                  </a:schemeClr>
                </a:solidFill>
              </a:rPr>
              <a:t>PROPRIETARY</a:t>
            </a:r>
            <a:r>
              <a:rPr lang="en-GB" sz="500" b="1" baseline="0" noProof="0" dirty="0" smtClean="0">
                <a:solidFill>
                  <a:schemeClr val="accent5">
                    <a:lumMod val="50000"/>
                  </a:schemeClr>
                </a:solidFill>
              </a:rPr>
              <a:t> </a:t>
            </a:r>
            <a:r>
              <a:rPr lang="en-GB" sz="500" b="1" noProof="0" dirty="0" smtClean="0">
                <a:solidFill>
                  <a:schemeClr val="accent5">
                    <a:lumMod val="50000"/>
                  </a:schemeClr>
                </a:solidFill>
              </a:rPr>
              <a:t>INFORMATION</a:t>
            </a:r>
          </a:p>
          <a:p>
            <a:r>
              <a:rPr lang="en-GB" sz="500" noProof="0" dirty="0" smtClean="0">
                <a:solidFill>
                  <a:schemeClr val="accent5">
                    <a:lumMod val="50000"/>
                  </a:schemeClr>
                </a:solidFill>
              </a:rPr>
              <a:t>This document is not to be reproduced, modified, adapted, published, translated in any material form in whole or in part nor disclosed to any third party without the prior written permission of Thales Alenia Space.</a:t>
            </a:r>
          </a:p>
          <a:p>
            <a:r>
              <a:rPr lang="en-GB" sz="500" noProof="0" dirty="0" smtClean="0">
                <a:solidFill>
                  <a:schemeClr val="accent5">
                    <a:lumMod val="50000"/>
                  </a:schemeClr>
                </a:solidFill>
              </a:rPr>
              <a:t>© 2021 Thales </a:t>
            </a:r>
            <a:r>
              <a:rPr lang="en-GB" sz="500" noProof="0" dirty="0" err="1" smtClean="0">
                <a:solidFill>
                  <a:schemeClr val="accent5">
                    <a:lumMod val="50000"/>
                  </a:schemeClr>
                </a:solidFill>
              </a:rPr>
              <a:t>Alenia</a:t>
            </a:r>
            <a:r>
              <a:rPr lang="en-GB" sz="500" noProof="0" dirty="0" smtClean="0">
                <a:solidFill>
                  <a:schemeClr val="accent5">
                    <a:lumMod val="50000"/>
                  </a:schemeClr>
                </a:solidFill>
              </a:rPr>
              <a:t> Space All rights reserved</a:t>
            </a:r>
          </a:p>
        </p:txBody>
      </p:sp>
      <p:pic>
        <p:nvPicPr>
          <p:cNvPr id="2" name="Image 1"/>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907655" y="4762794"/>
            <a:ext cx="834390" cy="350623"/>
          </a:xfrm>
          <a:prstGeom prst="rect">
            <a:avLst/>
          </a:prstGeom>
        </p:spPr>
      </p:pic>
    </p:spTree>
    <p:extLst>
      <p:ext uri="{BB962C8B-B14F-4D97-AF65-F5344CB8AC3E}">
        <p14:creationId xmlns:p14="http://schemas.microsoft.com/office/powerpoint/2010/main" val="2467039009"/>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1" r:id="rId6"/>
    <p:sldLayoutId id="2147483892" r:id="rId7"/>
    <p:sldLayoutId id="2147483893" r:id="rId8"/>
    <p:sldLayoutId id="2147483894" r:id="rId9"/>
    <p:sldLayoutId id="2147483895" r:id="rId10"/>
    <p:sldLayoutId id="2147483896" r:id="rId11"/>
    <p:sldLayoutId id="2147483897" r:id="rId12"/>
    <p:sldLayoutId id="2147483898" r:id="rId13"/>
    <p:sldLayoutId id="2147483899" r:id="rId14"/>
    <p:sldLayoutId id="2147483900" r:id="rId15"/>
  </p:sldLayoutIdLst>
  <p:timing>
    <p:tnLst>
      <p:par>
        <p:cTn id="1" dur="indefinite" restart="never" nodeType="tmRoot"/>
      </p:par>
    </p:tnLst>
  </p:timing>
  <p:hf hdr="0"/>
  <p:txStyles>
    <p:titleStyle>
      <a:lvl1pPr algn="l" defTabSz="685766" rtl="0" eaLnBrk="1" latinLnBrk="0" hangingPunct="1">
        <a:lnSpc>
          <a:spcPct val="90000"/>
        </a:lnSpc>
        <a:spcBef>
          <a:spcPct val="0"/>
        </a:spcBef>
        <a:buNone/>
        <a:defRPr sz="2000" b="1" kern="1200" cap="all" baseline="0">
          <a:solidFill>
            <a:schemeClr val="tx1"/>
          </a:solidFill>
          <a:latin typeface="+mj-lt"/>
          <a:ea typeface="+mj-ea"/>
          <a:cs typeface="+mj-cs"/>
        </a:defRPr>
      </a:lvl1pPr>
    </p:titleStyle>
    <p:bodyStyle>
      <a:lvl1pPr marL="171442" indent="-171442" algn="l" defTabSz="685766" rtl="0" eaLnBrk="1" latinLnBrk="0" hangingPunct="1">
        <a:lnSpc>
          <a:spcPct val="100000"/>
        </a:lnSpc>
        <a:spcBef>
          <a:spcPts val="750"/>
        </a:spcBef>
        <a:spcAft>
          <a:spcPts val="400"/>
        </a:spcAft>
        <a:buFontTx/>
        <a:buBlip>
          <a:blip r:embed="rId18"/>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19"/>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400050" marR="0" indent="-131763" algn="l" defTabSz="685766" rtl="0" eaLnBrk="1" fontAlgn="auto" latinLnBrk="0" hangingPunct="1">
        <a:lnSpc>
          <a:spcPct val="100000"/>
        </a:lnSpc>
        <a:spcBef>
          <a:spcPts val="200"/>
        </a:spcBef>
        <a:spcAft>
          <a:spcPts val="0"/>
        </a:spcAft>
        <a:buClr>
          <a:srgbClr val="000000"/>
        </a:buClr>
        <a:buSzTx/>
        <a:buFont typeface="Wingdings" pitchFamily="2" charset="2"/>
        <a:buChar char="§"/>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2.png"/><Relationship Id="rId7" Type="http://schemas.openxmlformats.org/officeDocument/2006/relationships/diagramLayout" Target="../diagrams/layout1.xml"/><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diagramData" Target="../diagrams/data1.xml"/><Relationship Id="rId5" Type="http://schemas.openxmlformats.org/officeDocument/2006/relationships/image" Target="../media/image11.png"/><Relationship Id="rId10" Type="http://schemas.microsoft.com/office/2007/relationships/diagramDrawing" Target="../diagrams/drawing1.xml"/><Relationship Id="rId4" Type="http://schemas.openxmlformats.org/officeDocument/2006/relationships/image" Target="../media/image13.png"/><Relationship Id="rId9" Type="http://schemas.openxmlformats.org/officeDocument/2006/relationships/diagramColors" Target="../diagrams/colors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dirty="0"/>
              <a:t>ASSESSMENT OF AUTOMOTIVE EEE COMPONENTS SUITABILITY FOR SPACE APPLICATIONS</a:t>
            </a:r>
            <a:endParaRPr lang="fr-FR" dirty="0"/>
          </a:p>
        </p:txBody>
      </p:sp>
      <p:sp>
        <p:nvSpPr>
          <p:cNvPr id="3" name="Sous-titre 2"/>
          <p:cNvSpPr>
            <a:spLocks noGrp="1"/>
          </p:cNvSpPr>
          <p:nvPr>
            <p:ph type="subTitle" idx="1"/>
          </p:nvPr>
        </p:nvSpPr>
        <p:spPr/>
        <p:txBody>
          <a:bodyPr/>
          <a:lstStyle/>
          <a:p>
            <a:r>
              <a:rPr lang="fr-FR" dirty="0" smtClean="0"/>
              <a:t>Final </a:t>
            </a:r>
            <a:r>
              <a:rPr lang="fr-FR" dirty="0" err="1" smtClean="0"/>
              <a:t>presentation</a:t>
            </a:r>
            <a:endParaRPr lang="fr-FR" dirty="0"/>
          </a:p>
        </p:txBody>
      </p:sp>
      <p:sp>
        <p:nvSpPr>
          <p:cNvPr id="4" name="Espace réservé du numéro de diapositive 3">
            <a:extLst>
              <a:ext uri="{FF2B5EF4-FFF2-40B4-BE49-F238E27FC236}">
                <a16:creationId xmlns:a16="http://schemas.microsoft.com/office/drawing/2014/main" id="{456D51F8-097B-934F-A33D-E5374AAB7349}"/>
              </a:ext>
            </a:extLst>
          </p:cNvPr>
          <p:cNvSpPr>
            <a:spLocks noGrp="1"/>
          </p:cNvSpPr>
          <p:nvPr>
            <p:ph type="sldNum" sz="quarter" idx="4"/>
          </p:nvPr>
        </p:nvSpPr>
        <p:spPr>
          <a:prstGeom prst="rect">
            <a:avLst/>
          </a:prstGeom>
        </p:spPr>
        <p:txBody>
          <a:bodyPr/>
          <a:lstStyle>
            <a:defPPr>
              <a:defRPr lang="en-US"/>
            </a:defPPr>
            <a:lvl1pPr marL="0" algn="l" defTabSz="457200" rtl="0" eaLnBrk="1" latinLnBrk="0" hangingPunct="1">
              <a:defRPr sz="1000" kern="1200">
                <a:solidFill>
                  <a:schemeClr val="accent5">
                    <a:lumMod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900" dirty="0"/>
              <a:t>///</a:t>
            </a:r>
            <a:r>
              <a:rPr lang="fr-FR" dirty="0"/>
              <a:t> </a:t>
            </a:r>
            <a:fld id="{FD7EF743-58F7-B741-A9D7-F50F382F70B5}" type="slidenum">
              <a:rPr lang="fr-FR" smtClean="0"/>
              <a:pPr/>
              <a:t>1</a:t>
            </a:fld>
            <a:endParaRPr lang="fr-FR" dirty="0"/>
          </a:p>
        </p:txBody>
      </p:sp>
      <p:sp>
        <p:nvSpPr>
          <p:cNvPr id="8" name="Espace réservé du pied de page 7">
            <a:extLst>
              <a:ext uri="{FF2B5EF4-FFF2-40B4-BE49-F238E27FC236}">
                <a16:creationId xmlns:a16="http://schemas.microsoft.com/office/drawing/2014/main" id="{8C222212-E3BD-3D4D-8536-337B7C438347}"/>
              </a:ext>
            </a:extLst>
          </p:cNvPr>
          <p:cNvSpPr>
            <a:spLocks noGrp="1"/>
          </p:cNvSpPr>
          <p:nvPr>
            <p:ph type="ftr" sz="quarter" idx="3"/>
          </p:nvPr>
        </p:nvSpPr>
        <p:spPr/>
        <p:txBody>
          <a:bodyPr/>
          <a:lstStyle/>
          <a:p>
            <a:r>
              <a:rPr lang="fr-FR" dirty="0" smtClean="0"/>
              <a:t>Not </a:t>
            </a:r>
            <a:r>
              <a:rPr lang="fr-FR" dirty="0" err="1" smtClean="0"/>
              <a:t>referenced</a:t>
            </a:r>
            <a:endParaRPr lang="fr-FR" dirty="0"/>
          </a:p>
        </p:txBody>
      </p:sp>
      <p:sp>
        <p:nvSpPr>
          <p:cNvPr id="7" name="Espace réservé de la date 6">
            <a:extLst>
              <a:ext uri="{FF2B5EF4-FFF2-40B4-BE49-F238E27FC236}">
                <a16:creationId xmlns:a16="http://schemas.microsoft.com/office/drawing/2014/main" id="{90699277-6BF6-FA4C-8FF0-531715225460}"/>
              </a:ext>
            </a:extLst>
          </p:cNvPr>
          <p:cNvSpPr>
            <a:spLocks noGrp="1"/>
          </p:cNvSpPr>
          <p:nvPr>
            <p:ph type="dt" sz="half" idx="2"/>
          </p:nvPr>
        </p:nvSpPr>
        <p:spPr/>
        <p:txBody>
          <a:bodyPr/>
          <a:lstStyle/>
          <a:p>
            <a:fld id="{B99D9377-EDE2-41A3-A548-4ADEC5765D78}" type="datetime1">
              <a:rPr lang="en-GB" smtClean="0"/>
              <a:t>22/09/2021</a:t>
            </a:fld>
            <a:endParaRPr lang="fr-FR" dirty="0"/>
          </a:p>
        </p:txBody>
      </p:sp>
    </p:spTree>
    <p:extLst>
      <p:ext uri="{BB962C8B-B14F-4D97-AF65-F5344CB8AC3E}">
        <p14:creationId xmlns:p14="http://schemas.microsoft.com/office/powerpoint/2010/main" val="16663726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10</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a:xfrm>
            <a:off x="419100" y="748665"/>
            <a:ext cx="8427720" cy="3752850"/>
          </a:xfrm>
        </p:spPr>
        <p:txBody>
          <a:bodyPr>
            <a:normAutofit/>
          </a:bodyPr>
          <a:lstStyle/>
          <a:p>
            <a:r>
              <a:rPr lang="en-US" dirty="0" smtClean="0"/>
              <a:t>THE </a:t>
            </a:r>
            <a:r>
              <a:rPr lang="en-US" dirty="0"/>
              <a:t>AEC QPL </a:t>
            </a:r>
            <a:r>
              <a:rPr lang="en-US" dirty="0" smtClean="0"/>
              <a:t>LIST (</a:t>
            </a:r>
            <a:r>
              <a:rPr lang="fr-FR" dirty="0" err="1" smtClean="0"/>
              <a:t>Annex</a:t>
            </a:r>
            <a:r>
              <a:rPr lang="fr-FR" dirty="0" smtClean="0"/>
              <a:t> </a:t>
            </a:r>
            <a:r>
              <a:rPr lang="fr-FR" dirty="0"/>
              <a:t>1 - AEC QPL Compilation </a:t>
            </a:r>
            <a:r>
              <a:rPr lang="fr-FR" dirty="0" smtClean="0"/>
              <a:t>Final.xls) </a:t>
            </a:r>
          </a:p>
          <a:p>
            <a:pPr lvl="1"/>
            <a:r>
              <a:rPr lang="fr-FR" dirty="0" err="1" smtClean="0"/>
              <a:t>Some</a:t>
            </a:r>
            <a:r>
              <a:rPr lang="fr-FR" dirty="0" smtClean="0"/>
              <a:t> conclusions (1/2):</a:t>
            </a:r>
          </a:p>
          <a:p>
            <a:pPr lvl="2"/>
            <a:r>
              <a:rPr lang="en-US" dirty="0"/>
              <a:t>Most MCM are listed under AEC-Q100</a:t>
            </a:r>
          </a:p>
          <a:p>
            <a:pPr lvl="2"/>
            <a:r>
              <a:rPr lang="en-US" dirty="0"/>
              <a:t>Most Sensors (pressure, temperature, accelerometers, gyroscopes, magnetic, proximity, hall effect..) are under AEC-Q100, other under AEC-Q200</a:t>
            </a:r>
          </a:p>
          <a:p>
            <a:pPr lvl="2"/>
            <a:r>
              <a:rPr lang="en-US" dirty="0" smtClean="0"/>
              <a:t>More </a:t>
            </a:r>
            <a:r>
              <a:rPr lang="en-US" dirty="0"/>
              <a:t>than 70% of the microcircuits meet the Military Temperature Range (grade-0 plus grade-1). Similar for discrete and passive. </a:t>
            </a:r>
          </a:p>
          <a:p>
            <a:pPr lvl="2"/>
            <a:r>
              <a:rPr lang="en-US" dirty="0"/>
              <a:t>Some </a:t>
            </a:r>
            <a:r>
              <a:rPr lang="en-US" dirty="0" smtClean="0"/>
              <a:t>passives are </a:t>
            </a:r>
            <a:r>
              <a:rPr lang="en-US" dirty="0"/>
              <a:t>rated at very high temperature (resistors, capacitors, current sensor up to 200ºC to 275ºC)</a:t>
            </a:r>
          </a:p>
          <a:p>
            <a:pPr lvl="2"/>
            <a:r>
              <a:rPr lang="en-US" dirty="0"/>
              <a:t>Packages: some dice. 78% in plastic package. But 20% are encapsulated in ceramic packages like LCC, or mounted in ceramic support (ceramic chip RCL, thermistors, filters, diodes). Less than 1% is found in metal packages. </a:t>
            </a:r>
          </a:p>
          <a:p>
            <a:pPr lvl="2"/>
            <a:r>
              <a:rPr lang="en-US" dirty="0"/>
              <a:t>Majority are non hermetic non cavity. Some hermetic by technology (Crystal, oscillators and MEM, SAW Filters). Some new RF/MW devices work better inside air cavity package, these “almost” hermetic adhesive sealed ceramic lid. </a:t>
            </a:r>
          </a:p>
          <a:p>
            <a:pPr lvl="2"/>
            <a:r>
              <a:rPr lang="en-US" dirty="0"/>
              <a:t>Critical packages (BGA, QFN, DFN, CSP), recognized by the automotive community as assembly critical because more sensitive to thermal fatigue with power on/off thermal cycling represents around 14% of AEC-Q100 microcircuits. DFN/QFN very popular in RF/MW, BGA/LGA almost “omnipresent” for high count FPGA/DSP/</a:t>
            </a:r>
            <a:r>
              <a:rPr lang="en-US" dirty="0" err="1"/>
              <a:t>uControllers</a:t>
            </a:r>
            <a:r>
              <a:rPr lang="en-US" dirty="0"/>
              <a:t>.</a:t>
            </a:r>
          </a:p>
          <a:p>
            <a:pPr lvl="2"/>
            <a:r>
              <a:rPr lang="en-US" dirty="0"/>
              <a:t>SMD versus Through Hole. SMD accounts for 97%, while 3% for DIP axial, etc…</a:t>
            </a:r>
          </a:p>
          <a:p>
            <a:pPr lvl="2"/>
            <a:r>
              <a:rPr lang="en-US" dirty="0"/>
              <a:t>Standard Chip Sizes: 0402, 0603, 0805, 1206, 1210, extended from capacitor and resistors to inductors, thermistors, EMI filters, diodes (DFN-2). Same trend seems to be extended to transistors (DFN-3) and MEM oscillators (DFN-4).</a:t>
            </a:r>
            <a:endParaRPr lang="en-US" dirty="0" smtClean="0"/>
          </a:p>
          <a:p>
            <a:pPr lvl="2"/>
            <a:endParaRPr lang="en-US" dirty="0"/>
          </a:p>
        </p:txBody>
      </p:sp>
      <p:sp>
        <p:nvSpPr>
          <p:cNvPr id="14" name="Título 5"/>
          <p:cNvSpPr>
            <a:spLocks noGrp="1"/>
          </p:cNvSpPr>
          <p:nvPr>
            <p:ph type="title"/>
          </p:nvPr>
        </p:nvSpPr>
        <p:spPr>
          <a:xfrm>
            <a:off x="471434" y="178842"/>
            <a:ext cx="8241083" cy="293598"/>
          </a:xfrm>
        </p:spPr>
        <p:txBody>
          <a:bodyPr>
            <a:normAutofit fontScale="90000"/>
          </a:bodyPr>
          <a:lstStyle/>
          <a:p>
            <a:r>
              <a:rPr lang="fr-FR" dirty="0"/>
              <a:t>Wp1 -  AEC-Q Automotive Part </a:t>
            </a:r>
            <a:r>
              <a:rPr lang="fr-FR" dirty="0" err="1"/>
              <a:t>Selection</a:t>
            </a:r>
            <a:endParaRPr lang="en-US" dirty="0"/>
          </a:p>
        </p:txBody>
      </p:sp>
      <p:sp>
        <p:nvSpPr>
          <p:cNvPr id="8" name="ZoneTexte 11">
            <a:extLst>
              <a:ext uri="{FF2B5EF4-FFF2-40B4-BE49-F238E27FC236}">
                <a16:creationId xmlns:a16="http://schemas.microsoft.com/office/drawing/2014/main" id="{F6419C69-F088-0C43-A523-F315222ADE86}"/>
              </a:ext>
            </a:extLst>
          </p:cNvPr>
          <p:cNvSpPr txBox="1"/>
          <p:nvPr/>
        </p:nvSpPr>
        <p:spPr>
          <a:xfrm>
            <a:off x="6152235" y="298935"/>
            <a:ext cx="463588" cy="692497"/>
          </a:xfrm>
          <a:prstGeom prst="rect">
            <a:avLst/>
          </a:prstGeom>
          <a:noFill/>
        </p:spPr>
        <p:txBody>
          <a:bodyPr wrap="none" rtlCol="0">
            <a:spAutoFit/>
          </a:bodyPr>
          <a:lstStyle/>
          <a:p>
            <a:pPr algn="ctr"/>
            <a:r>
              <a:rPr lang="fr-FR" sz="3900" b="1" dirty="0">
                <a:solidFill>
                  <a:schemeClr val="bg1"/>
                </a:solidFill>
              </a:rPr>
              <a:t>1</a:t>
            </a:r>
          </a:p>
        </p:txBody>
      </p:sp>
    </p:spTree>
    <p:extLst>
      <p:ext uri="{BB962C8B-B14F-4D97-AF65-F5344CB8AC3E}">
        <p14:creationId xmlns:p14="http://schemas.microsoft.com/office/powerpoint/2010/main" val="22681604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11</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a:xfrm>
            <a:off x="419100" y="748665"/>
            <a:ext cx="8427720" cy="3752850"/>
          </a:xfrm>
        </p:spPr>
        <p:txBody>
          <a:bodyPr>
            <a:normAutofit/>
          </a:bodyPr>
          <a:lstStyle/>
          <a:p>
            <a:r>
              <a:rPr lang="en-US" dirty="0" smtClean="0"/>
              <a:t>THE </a:t>
            </a:r>
            <a:r>
              <a:rPr lang="en-US" dirty="0"/>
              <a:t>AEC QPL </a:t>
            </a:r>
            <a:r>
              <a:rPr lang="en-US" dirty="0" smtClean="0"/>
              <a:t>LIST (</a:t>
            </a:r>
            <a:r>
              <a:rPr lang="fr-FR" dirty="0" err="1" smtClean="0"/>
              <a:t>Annex</a:t>
            </a:r>
            <a:r>
              <a:rPr lang="fr-FR" dirty="0" smtClean="0"/>
              <a:t> </a:t>
            </a:r>
            <a:r>
              <a:rPr lang="fr-FR" dirty="0"/>
              <a:t>1 - AEC QPL Compilation </a:t>
            </a:r>
            <a:r>
              <a:rPr lang="fr-FR" dirty="0" smtClean="0"/>
              <a:t>Final.xls) </a:t>
            </a:r>
          </a:p>
          <a:p>
            <a:pPr lvl="1"/>
            <a:r>
              <a:rPr lang="fr-FR" dirty="0" err="1" smtClean="0"/>
              <a:t>Some</a:t>
            </a:r>
            <a:r>
              <a:rPr lang="fr-FR" dirty="0" smtClean="0"/>
              <a:t> conclusions (2/2):</a:t>
            </a:r>
          </a:p>
          <a:p>
            <a:pPr lvl="2"/>
            <a:r>
              <a:rPr lang="en-US" dirty="0"/>
              <a:t>Most (97%) but not all are published as </a:t>
            </a:r>
            <a:r>
              <a:rPr lang="en-US" dirty="0" err="1"/>
              <a:t>RoHs</a:t>
            </a:r>
            <a:r>
              <a:rPr lang="en-US" dirty="0"/>
              <a:t> compliant. But some with exception for high temperature solders</a:t>
            </a:r>
          </a:p>
          <a:p>
            <a:pPr lvl="2"/>
            <a:r>
              <a:rPr lang="en-US" dirty="0"/>
              <a:t>Most manufacturers are from US &amp; Europe &amp; Japan, but with manufacturing plants certified for automotive as per IATF16949 in Far East: mainly China and Taiwan. </a:t>
            </a:r>
          </a:p>
          <a:p>
            <a:pPr lvl="2"/>
            <a:r>
              <a:rPr lang="en-US" dirty="0"/>
              <a:t>Some European are very active as EPCOS/TDK, </a:t>
            </a:r>
            <a:r>
              <a:rPr lang="en-US" dirty="0" err="1"/>
              <a:t>Fastron</a:t>
            </a:r>
            <a:r>
              <a:rPr lang="en-US" dirty="0"/>
              <a:t>, Infineon Technologies, </a:t>
            </a:r>
            <a:r>
              <a:rPr lang="en-US" dirty="0" err="1"/>
              <a:t>Jauch</a:t>
            </a:r>
            <a:r>
              <a:rPr lang="en-US" dirty="0"/>
              <a:t> Quartz, RF360 (Qualcomm/TDK), ROHM Semiconductor, TDK-</a:t>
            </a:r>
            <a:r>
              <a:rPr lang="en-US" dirty="0" err="1"/>
              <a:t>Micronas</a:t>
            </a:r>
            <a:r>
              <a:rPr lang="en-US" dirty="0"/>
              <a:t>, Vishay / BC Components, Vishay / </a:t>
            </a:r>
            <a:r>
              <a:rPr lang="en-US" dirty="0" err="1"/>
              <a:t>Beyschlag</a:t>
            </a:r>
            <a:r>
              <a:rPr lang="en-US" dirty="0"/>
              <a:t>, </a:t>
            </a:r>
            <a:r>
              <a:rPr lang="en-US" dirty="0" err="1"/>
              <a:t>Wurth</a:t>
            </a:r>
            <a:r>
              <a:rPr lang="en-US" dirty="0"/>
              <a:t> Electronics (in Germany). ATMEL Microchip Technology; ST Microelectronics (in France). </a:t>
            </a:r>
            <a:r>
              <a:rPr lang="en-US" dirty="0" err="1"/>
              <a:t>Melexis</a:t>
            </a:r>
            <a:r>
              <a:rPr lang="en-US" dirty="0"/>
              <a:t> Technologies NV (in Belgium). IQD Frequency Products; Knowles / </a:t>
            </a:r>
            <a:r>
              <a:rPr lang="en-US" dirty="0" err="1"/>
              <a:t>Syfer</a:t>
            </a:r>
            <a:r>
              <a:rPr lang="en-US" dirty="0"/>
              <a:t>; TT Electronics; </a:t>
            </a:r>
            <a:r>
              <a:rPr lang="en-US" dirty="0" err="1"/>
              <a:t>Welwyn</a:t>
            </a:r>
            <a:r>
              <a:rPr lang="en-US" dirty="0"/>
              <a:t> Components / TT Electronics (in UK). </a:t>
            </a:r>
            <a:r>
              <a:rPr lang="en-US" dirty="0" err="1"/>
              <a:t>Nexperia</a:t>
            </a:r>
            <a:r>
              <a:rPr lang="en-US" dirty="0"/>
              <a:t> &amp; NXP in Netherlands. Nordic Semiconductor in Norway. Micro Crystal in Switzerland.</a:t>
            </a:r>
          </a:p>
          <a:p>
            <a:pPr lvl="2"/>
            <a:r>
              <a:rPr lang="en-US" dirty="0"/>
              <a:t>Top-10 IC suppliers accumulate 85% of automotive, and Top-19 around 95% for more than 70 suppliers</a:t>
            </a:r>
          </a:p>
          <a:p>
            <a:pPr lvl="2"/>
            <a:r>
              <a:rPr lang="en-US" dirty="0"/>
              <a:t>Some technologies almost not seen in Space:  Power </a:t>
            </a:r>
            <a:r>
              <a:rPr lang="en-US" dirty="0" err="1"/>
              <a:t>GaN</a:t>
            </a:r>
            <a:r>
              <a:rPr lang="en-US" dirty="0"/>
              <a:t>; Power </a:t>
            </a:r>
            <a:r>
              <a:rPr lang="en-US" dirty="0" err="1"/>
              <a:t>SiC</a:t>
            </a:r>
            <a:r>
              <a:rPr lang="en-US" dirty="0"/>
              <a:t>; MEM (oscillators); Sensors:  pressure, temperature, accelerometers, gyroscopes, ARM magnetic, proximity, hall effect, ambient light, angle and linear position, measuring Infrared Emitters; High End Memories (DDR, Flash, FRAM, MRAM), microprocessors and FPGAs; Very Low Voltage Logic Families (17SZ; 27WZ; 37WZ; 74ABT; 74AUP; 74AVC; 74AXC; LSF; TCB; TWL; TXB; TXS, etc..); </a:t>
            </a:r>
            <a:r>
              <a:rPr lang="en-US" dirty="0" err="1"/>
              <a:t>Triacs</a:t>
            </a:r>
            <a:r>
              <a:rPr lang="en-US" dirty="0"/>
              <a:t>, </a:t>
            </a:r>
            <a:r>
              <a:rPr lang="en-US" dirty="0" err="1"/>
              <a:t>Thyristor</a:t>
            </a:r>
            <a:r>
              <a:rPr lang="en-US" dirty="0"/>
              <a:t>, SCRs; </a:t>
            </a:r>
            <a:r>
              <a:rPr lang="en-US" dirty="0" err="1"/>
              <a:t>Aluminium</a:t>
            </a:r>
            <a:r>
              <a:rPr lang="en-US" dirty="0"/>
              <a:t> Capacitors; Safety capacitors (line to ground capacitors); Ceramic Disc capacitors; BAW Filters; </a:t>
            </a:r>
            <a:r>
              <a:rPr lang="en-US" dirty="0" err="1"/>
              <a:t>Varistors</a:t>
            </a:r>
            <a:r>
              <a:rPr lang="en-US" dirty="0"/>
              <a:t>; Resettable fuses; Battery chargers, battery management; USB protection, Lighting Protection Diodes; Transponder coils, etc.</a:t>
            </a:r>
          </a:p>
          <a:p>
            <a:pPr lvl="2"/>
            <a:r>
              <a:rPr lang="en-US" dirty="0"/>
              <a:t>Some technologies forbidden for Space: </a:t>
            </a:r>
            <a:r>
              <a:rPr lang="en-US" dirty="0" err="1"/>
              <a:t>Aluminium</a:t>
            </a:r>
            <a:r>
              <a:rPr lang="en-US" dirty="0"/>
              <a:t> Electrolytic Capacitors; Non swept Quartz and Quartz-based Oscillators; fuses: Resettable PPTC &amp; wire link; SCR / </a:t>
            </a:r>
            <a:r>
              <a:rPr lang="en-US" dirty="0" err="1"/>
              <a:t>Thyristor</a:t>
            </a:r>
            <a:r>
              <a:rPr lang="en-US" dirty="0"/>
              <a:t>; </a:t>
            </a:r>
            <a:r>
              <a:rPr lang="en-US" dirty="0" err="1"/>
              <a:t>Varistors</a:t>
            </a:r>
            <a:r>
              <a:rPr lang="en-US" dirty="0"/>
              <a:t>, etc.</a:t>
            </a:r>
          </a:p>
        </p:txBody>
      </p:sp>
      <p:sp>
        <p:nvSpPr>
          <p:cNvPr id="14" name="Título 5"/>
          <p:cNvSpPr>
            <a:spLocks noGrp="1"/>
          </p:cNvSpPr>
          <p:nvPr>
            <p:ph type="title"/>
          </p:nvPr>
        </p:nvSpPr>
        <p:spPr>
          <a:xfrm>
            <a:off x="471434" y="178842"/>
            <a:ext cx="8241083" cy="293598"/>
          </a:xfrm>
        </p:spPr>
        <p:txBody>
          <a:bodyPr>
            <a:normAutofit fontScale="90000"/>
          </a:bodyPr>
          <a:lstStyle/>
          <a:p>
            <a:r>
              <a:rPr lang="fr-FR" dirty="0"/>
              <a:t>Wp1 -  AEC-Q Automotive Part </a:t>
            </a:r>
            <a:r>
              <a:rPr lang="fr-FR" dirty="0" err="1"/>
              <a:t>Selection</a:t>
            </a:r>
            <a:endParaRPr lang="en-US" dirty="0"/>
          </a:p>
        </p:txBody>
      </p:sp>
      <p:sp>
        <p:nvSpPr>
          <p:cNvPr id="8" name="ZoneTexte 11">
            <a:extLst>
              <a:ext uri="{FF2B5EF4-FFF2-40B4-BE49-F238E27FC236}">
                <a16:creationId xmlns:a16="http://schemas.microsoft.com/office/drawing/2014/main" id="{F6419C69-F088-0C43-A523-F315222ADE86}"/>
              </a:ext>
            </a:extLst>
          </p:cNvPr>
          <p:cNvSpPr txBox="1"/>
          <p:nvPr/>
        </p:nvSpPr>
        <p:spPr>
          <a:xfrm>
            <a:off x="6152235" y="298935"/>
            <a:ext cx="463588" cy="692497"/>
          </a:xfrm>
          <a:prstGeom prst="rect">
            <a:avLst/>
          </a:prstGeom>
          <a:noFill/>
        </p:spPr>
        <p:txBody>
          <a:bodyPr wrap="none" rtlCol="0">
            <a:spAutoFit/>
          </a:bodyPr>
          <a:lstStyle/>
          <a:p>
            <a:pPr algn="ctr"/>
            <a:r>
              <a:rPr lang="fr-FR" sz="3900" b="1" dirty="0">
                <a:solidFill>
                  <a:schemeClr val="bg1"/>
                </a:solidFill>
              </a:rPr>
              <a:t>1</a:t>
            </a:r>
          </a:p>
        </p:txBody>
      </p:sp>
    </p:spTree>
    <p:extLst>
      <p:ext uri="{BB962C8B-B14F-4D97-AF65-F5344CB8AC3E}">
        <p14:creationId xmlns:p14="http://schemas.microsoft.com/office/powerpoint/2010/main" val="10568901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249038" y="1070041"/>
            <a:ext cx="2600528" cy="2993416"/>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12</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6"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sp>
        <p:nvSpPr>
          <p:cNvPr id="7" name="Espace réservé du contenu 3">
            <a:extLst>
              <a:ext uri="{FF2B5EF4-FFF2-40B4-BE49-F238E27FC236}">
                <a16:creationId xmlns:a16="http://schemas.microsoft.com/office/drawing/2014/main" id="{BCA10A84-D914-0744-8F56-24D1477BD51C}"/>
              </a:ext>
            </a:extLst>
          </p:cNvPr>
          <p:cNvSpPr txBox="1">
            <a:spLocks/>
          </p:cNvSpPr>
          <p:nvPr/>
        </p:nvSpPr>
        <p:spPr>
          <a:xfrm>
            <a:off x="798074" y="2340126"/>
            <a:ext cx="2302230" cy="1444473"/>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dirty="0" smtClean="0"/>
              <a:t>AEC QPL</a:t>
            </a:r>
            <a:br>
              <a:rPr lang="fr-FR" dirty="0" smtClean="0"/>
            </a:br>
            <a:r>
              <a:rPr lang="en-US" dirty="0">
                <a:solidFill>
                  <a:schemeClr val="tx2"/>
                </a:solidFill>
              </a:rPr>
              <a:t>Compile an AEC QPL list based on the state of the art</a:t>
            </a:r>
            <a:endParaRPr lang="fr-FR" dirty="0">
              <a:solidFill>
                <a:schemeClr val="tx2"/>
              </a:solidFill>
            </a:endParaRPr>
          </a:p>
        </p:txBody>
      </p:sp>
      <p:sp>
        <p:nvSpPr>
          <p:cNvPr id="8" name="Espace réservé du contenu 4">
            <a:extLst>
              <a:ext uri="{FF2B5EF4-FFF2-40B4-BE49-F238E27FC236}">
                <a16:creationId xmlns:a16="http://schemas.microsoft.com/office/drawing/2014/main" id="{83DE90ED-A89A-524E-B3D8-B50BDB84BF82}"/>
              </a:ext>
            </a:extLst>
          </p:cNvPr>
          <p:cNvSpPr txBox="1">
            <a:spLocks/>
          </p:cNvSpPr>
          <p:nvPr/>
        </p:nvSpPr>
        <p:spPr>
          <a:xfrm>
            <a:off x="3420885" y="2340127"/>
            <a:ext cx="2302230" cy="954107"/>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smtClean="0"/>
              <a:t>Space and Military PPL &amp; QPL</a:t>
            </a:r>
            <a:r>
              <a:rPr lang="es-ES" dirty="0" smtClean="0"/>
              <a:t/>
            </a:r>
            <a:br>
              <a:rPr lang="es-ES" dirty="0" smtClean="0"/>
            </a:br>
            <a:r>
              <a:rPr lang="en-US" dirty="0" smtClean="0">
                <a:solidFill>
                  <a:schemeClr val="tx2"/>
                </a:solidFill>
              </a:rPr>
              <a:t>List </a:t>
            </a:r>
            <a:r>
              <a:rPr lang="en-US" dirty="0">
                <a:solidFill>
                  <a:schemeClr val="tx2"/>
                </a:solidFill>
              </a:rPr>
              <a:t>of the most demanded devices for Space applications</a:t>
            </a:r>
            <a:r>
              <a:rPr lang="en-US" dirty="0" smtClean="0">
                <a:solidFill>
                  <a:schemeClr val="tx2"/>
                </a:solidFill>
              </a:rPr>
              <a:t>.</a:t>
            </a:r>
            <a:endParaRPr lang="en-US" dirty="0">
              <a:solidFill>
                <a:schemeClr val="tx2"/>
              </a:solidFill>
            </a:endParaRPr>
          </a:p>
        </p:txBody>
      </p:sp>
      <p:sp>
        <p:nvSpPr>
          <p:cNvPr id="9" name="Espace réservé du contenu 5">
            <a:extLst>
              <a:ext uri="{FF2B5EF4-FFF2-40B4-BE49-F238E27FC236}">
                <a16:creationId xmlns:a16="http://schemas.microsoft.com/office/drawing/2014/main" id="{36B0984C-E3CB-734A-A9F7-23A6C3D113A0}"/>
              </a:ext>
            </a:extLst>
          </p:cNvPr>
          <p:cNvSpPr txBox="1">
            <a:spLocks/>
          </p:cNvSpPr>
          <p:nvPr/>
        </p:nvSpPr>
        <p:spPr>
          <a:xfrm>
            <a:off x="6043696" y="2340127"/>
            <a:ext cx="2302230" cy="954107"/>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dirty="0" smtClean="0"/>
              <a:t>AEC PPL for </a:t>
            </a:r>
            <a:r>
              <a:rPr lang="fr-FR" dirty="0" err="1" smtClean="0"/>
              <a:t>Space</a:t>
            </a:r>
            <a:r>
              <a:rPr lang="fr-FR" dirty="0" smtClean="0"/>
              <a:t/>
            </a:r>
            <a:br>
              <a:rPr lang="fr-FR" dirty="0" smtClean="0"/>
            </a:br>
            <a:r>
              <a:rPr lang="en-US" dirty="0">
                <a:solidFill>
                  <a:schemeClr val="tx2"/>
                </a:solidFill>
              </a:rPr>
              <a:t>Generate an update of the AEC PPL for Space applications</a:t>
            </a:r>
            <a:r>
              <a:rPr lang="fr-FR" dirty="0" smtClean="0"/>
              <a:t>  </a:t>
            </a:r>
            <a:endParaRPr lang="fr-FR" dirty="0"/>
          </a:p>
        </p:txBody>
      </p:sp>
      <p:sp>
        <p:nvSpPr>
          <p:cNvPr id="10" name="Ellipse 8">
            <a:extLst>
              <a:ext uri="{FF2B5EF4-FFF2-40B4-BE49-F238E27FC236}">
                <a16:creationId xmlns:a16="http://schemas.microsoft.com/office/drawing/2014/main" id="{D3DD6CEE-63FD-EE4E-A85F-696046995880}"/>
              </a:ext>
            </a:extLst>
          </p:cNvPr>
          <p:cNvSpPr/>
          <p:nvPr/>
        </p:nvSpPr>
        <p:spPr>
          <a:xfrm>
            <a:off x="1586675" y="1417590"/>
            <a:ext cx="725028" cy="72502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9">
            <a:extLst>
              <a:ext uri="{FF2B5EF4-FFF2-40B4-BE49-F238E27FC236}">
                <a16:creationId xmlns:a16="http://schemas.microsoft.com/office/drawing/2014/main" id="{AB4C4DA8-E1A4-724B-AAB4-0012235FE2D1}"/>
              </a:ext>
            </a:extLst>
          </p:cNvPr>
          <p:cNvSpPr/>
          <p:nvPr/>
        </p:nvSpPr>
        <p:spPr>
          <a:xfrm>
            <a:off x="4209486" y="1417590"/>
            <a:ext cx="725028" cy="725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0">
            <a:extLst>
              <a:ext uri="{FF2B5EF4-FFF2-40B4-BE49-F238E27FC236}">
                <a16:creationId xmlns:a16="http://schemas.microsoft.com/office/drawing/2014/main" id="{9D16E1A5-E4ED-1246-9281-633EDDFF7EE1}"/>
              </a:ext>
            </a:extLst>
          </p:cNvPr>
          <p:cNvSpPr/>
          <p:nvPr/>
        </p:nvSpPr>
        <p:spPr>
          <a:xfrm>
            <a:off x="6832297" y="1417590"/>
            <a:ext cx="725028" cy="725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1">
            <a:extLst>
              <a:ext uri="{FF2B5EF4-FFF2-40B4-BE49-F238E27FC236}">
                <a16:creationId xmlns:a16="http://schemas.microsoft.com/office/drawing/2014/main" id="{F6419C69-F088-0C43-A523-F315222ADE86}"/>
              </a:ext>
            </a:extLst>
          </p:cNvPr>
          <p:cNvSpPr txBox="1"/>
          <p:nvPr/>
        </p:nvSpPr>
        <p:spPr>
          <a:xfrm>
            <a:off x="1717395" y="1433822"/>
            <a:ext cx="463588" cy="692497"/>
          </a:xfrm>
          <a:prstGeom prst="rect">
            <a:avLst/>
          </a:prstGeom>
          <a:noFill/>
        </p:spPr>
        <p:txBody>
          <a:bodyPr wrap="none" rtlCol="0">
            <a:spAutoFit/>
          </a:bodyPr>
          <a:lstStyle/>
          <a:p>
            <a:pPr algn="ctr"/>
            <a:r>
              <a:rPr lang="fr-FR" sz="3900" b="1" dirty="0">
                <a:solidFill>
                  <a:schemeClr val="bg1"/>
                </a:solidFill>
              </a:rPr>
              <a:t>1</a:t>
            </a:r>
          </a:p>
        </p:txBody>
      </p:sp>
      <p:sp>
        <p:nvSpPr>
          <p:cNvPr id="14" name="ZoneTexte 12">
            <a:extLst>
              <a:ext uri="{FF2B5EF4-FFF2-40B4-BE49-F238E27FC236}">
                <a16:creationId xmlns:a16="http://schemas.microsoft.com/office/drawing/2014/main" id="{CA83D8EF-5CA3-C548-9B34-3D4675D81022}"/>
              </a:ext>
            </a:extLst>
          </p:cNvPr>
          <p:cNvSpPr txBox="1"/>
          <p:nvPr/>
        </p:nvSpPr>
        <p:spPr>
          <a:xfrm>
            <a:off x="4340206" y="1433822"/>
            <a:ext cx="463588" cy="692497"/>
          </a:xfrm>
          <a:prstGeom prst="rect">
            <a:avLst/>
          </a:prstGeom>
          <a:noFill/>
        </p:spPr>
        <p:txBody>
          <a:bodyPr wrap="none" rtlCol="0">
            <a:spAutoFit/>
          </a:bodyPr>
          <a:lstStyle/>
          <a:p>
            <a:pPr algn="ctr"/>
            <a:r>
              <a:rPr lang="fr-FR" sz="3900" b="1" dirty="0">
                <a:solidFill>
                  <a:schemeClr val="bg1"/>
                </a:solidFill>
              </a:rPr>
              <a:t>2</a:t>
            </a:r>
          </a:p>
        </p:txBody>
      </p:sp>
      <p:sp>
        <p:nvSpPr>
          <p:cNvPr id="15" name="ZoneTexte 14">
            <a:extLst>
              <a:ext uri="{FF2B5EF4-FFF2-40B4-BE49-F238E27FC236}">
                <a16:creationId xmlns:a16="http://schemas.microsoft.com/office/drawing/2014/main" id="{A4C9F333-9F3C-4F4D-8A82-4D8724A39EA4}"/>
              </a:ext>
            </a:extLst>
          </p:cNvPr>
          <p:cNvSpPr txBox="1"/>
          <p:nvPr/>
        </p:nvSpPr>
        <p:spPr>
          <a:xfrm>
            <a:off x="6958961" y="1433822"/>
            <a:ext cx="463588" cy="692497"/>
          </a:xfrm>
          <a:prstGeom prst="rect">
            <a:avLst/>
          </a:prstGeom>
          <a:noFill/>
        </p:spPr>
        <p:txBody>
          <a:bodyPr wrap="none" rtlCol="0">
            <a:spAutoFit/>
          </a:bodyPr>
          <a:lstStyle/>
          <a:p>
            <a:pPr algn="ctr"/>
            <a:r>
              <a:rPr lang="fr-FR" sz="3900" b="1" dirty="0">
                <a:solidFill>
                  <a:schemeClr val="bg1"/>
                </a:solidFill>
              </a:rPr>
              <a:t>3</a:t>
            </a:r>
          </a:p>
        </p:txBody>
      </p:sp>
    </p:spTree>
    <p:extLst>
      <p:ext uri="{BB962C8B-B14F-4D97-AF65-F5344CB8AC3E}">
        <p14:creationId xmlns:p14="http://schemas.microsoft.com/office/powerpoint/2010/main" val="15089586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13</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a:xfrm>
            <a:off x="419100" y="748665"/>
            <a:ext cx="3601571" cy="3752850"/>
          </a:xfrm>
        </p:spPr>
        <p:txBody>
          <a:bodyPr>
            <a:normAutofit/>
          </a:bodyPr>
          <a:lstStyle/>
          <a:p>
            <a:r>
              <a:rPr lang="en-US" dirty="0" smtClean="0"/>
              <a:t>COMPILE A LIST OF THE MOST DEMANDED DEVICES FOR SPACE APPLICATIONS (Annex 2 &amp; 3):</a:t>
            </a:r>
          </a:p>
          <a:p>
            <a:pPr marL="0" indent="0">
              <a:buNone/>
            </a:pPr>
            <a:r>
              <a:rPr lang="es-ES" sz="1100" dirty="0" err="1" smtClean="0">
                <a:solidFill>
                  <a:srgbClr val="002060"/>
                </a:solidFill>
                <a:latin typeface="+mn-lt"/>
              </a:rPr>
              <a:t>Create</a:t>
            </a:r>
            <a:r>
              <a:rPr lang="es-ES" sz="1100" dirty="0" smtClean="0">
                <a:solidFill>
                  <a:srgbClr val="002060"/>
                </a:solidFill>
                <a:latin typeface="+mn-lt"/>
              </a:rPr>
              <a:t> a </a:t>
            </a:r>
            <a:r>
              <a:rPr lang="es-ES" sz="1100" dirty="0" err="1" smtClean="0">
                <a:solidFill>
                  <a:srgbClr val="002060"/>
                </a:solidFill>
                <a:latin typeface="+mn-lt"/>
              </a:rPr>
              <a:t>list</a:t>
            </a:r>
            <a:r>
              <a:rPr lang="es-ES" sz="1100" dirty="0" smtClean="0">
                <a:solidFill>
                  <a:srgbClr val="002060"/>
                </a:solidFill>
                <a:latin typeface="+mn-lt"/>
              </a:rPr>
              <a:t> </a:t>
            </a:r>
            <a:r>
              <a:rPr lang="es-ES" sz="1100" dirty="0">
                <a:solidFill>
                  <a:srgbClr val="002060"/>
                </a:solidFill>
                <a:latin typeface="+mn-lt"/>
              </a:rPr>
              <a:t>of </a:t>
            </a:r>
            <a:r>
              <a:rPr lang="es-ES" sz="1100" dirty="0" err="1">
                <a:solidFill>
                  <a:srgbClr val="002060"/>
                </a:solidFill>
                <a:latin typeface="+mn-lt"/>
              </a:rPr>
              <a:t>the</a:t>
            </a:r>
            <a:r>
              <a:rPr lang="es-ES" sz="1100" dirty="0">
                <a:solidFill>
                  <a:srgbClr val="002060"/>
                </a:solidFill>
                <a:latin typeface="+mn-lt"/>
              </a:rPr>
              <a:t> </a:t>
            </a:r>
            <a:r>
              <a:rPr lang="es-ES" sz="1100" dirty="0" err="1">
                <a:solidFill>
                  <a:srgbClr val="002060"/>
                </a:solidFill>
                <a:latin typeface="+mn-lt"/>
              </a:rPr>
              <a:t>most</a:t>
            </a:r>
            <a:r>
              <a:rPr lang="es-ES" sz="1100" dirty="0">
                <a:solidFill>
                  <a:srgbClr val="002060"/>
                </a:solidFill>
                <a:latin typeface="+mn-lt"/>
              </a:rPr>
              <a:t> </a:t>
            </a:r>
            <a:r>
              <a:rPr lang="es-ES" sz="1100" dirty="0" err="1">
                <a:solidFill>
                  <a:srgbClr val="002060"/>
                </a:solidFill>
                <a:latin typeface="+mn-lt"/>
              </a:rPr>
              <a:t>used</a:t>
            </a:r>
            <a:r>
              <a:rPr lang="es-ES" sz="1100" dirty="0">
                <a:solidFill>
                  <a:srgbClr val="002060"/>
                </a:solidFill>
                <a:latin typeface="+mn-lt"/>
              </a:rPr>
              <a:t> </a:t>
            </a:r>
            <a:r>
              <a:rPr lang="es-ES" sz="1100" dirty="0" err="1">
                <a:solidFill>
                  <a:srgbClr val="002060"/>
                </a:solidFill>
                <a:latin typeface="+mn-lt"/>
              </a:rPr>
              <a:t>devices</a:t>
            </a:r>
            <a:r>
              <a:rPr lang="es-ES" sz="1100" dirty="0">
                <a:solidFill>
                  <a:srgbClr val="002060"/>
                </a:solidFill>
                <a:latin typeface="+mn-lt"/>
              </a:rPr>
              <a:t> in </a:t>
            </a:r>
            <a:r>
              <a:rPr lang="es-ES" sz="1100" dirty="0" err="1">
                <a:solidFill>
                  <a:srgbClr val="002060"/>
                </a:solidFill>
                <a:latin typeface="+mn-lt"/>
              </a:rPr>
              <a:t>space</a:t>
            </a:r>
            <a:r>
              <a:rPr lang="es-ES" sz="1100" dirty="0">
                <a:solidFill>
                  <a:srgbClr val="002060"/>
                </a:solidFill>
                <a:latin typeface="+mn-lt"/>
              </a:rPr>
              <a:t>, </a:t>
            </a:r>
            <a:r>
              <a:rPr lang="es-ES" sz="1100" dirty="0" err="1" smtClean="0">
                <a:solidFill>
                  <a:srgbClr val="002060"/>
                </a:solidFill>
                <a:latin typeface="+mn-lt"/>
              </a:rPr>
              <a:t>based</a:t>
            </a:r>
            <a:r>
              <a:rPr lang="es-ES" sz="1100" dirty="0" smtClean="0">
                <a:solidFill>
                  <a:srgbClr val="002060"/>
                </a:solidFill>
                <a:latin typeface="+mn-lt"/>
              </a:rPr>
              <a:t> </a:t>
            </a:r>
            <a:r>
              <a:rPr lang="es-ES" sz="1100" dirty="0" err="1" smtClean="0">
                <a:solidFill>
                  <a:srgbClr val="002060"/>
                </a:solidFill>
                <a:latin typeface="+mn-lt"/>
              </a:rPr>
              <a:t>on</a:t>
            </a:r>
            <a:r>
              <a:rPr lang="es-ES" sz="1100" dirty="0" smtClean="0">
                <a:solidFill>
                  <a:srgbClr val="002060"/>
                </a:solidFill>
                <a:latin typeface="+mn-lt"/>
              </a:rPr>
              <a:t> </a:t>
            </a:r>
            <a:r>
              <a:rPr lang="es-ES" sz="1100" dirty="0" err="1" smtClean="0">
                <a:solidFill>
                  <a:srgbClr val="002060"/>
                </a:solidFill>
                <a:latin typeface="+mn-lt"/>
              </a:rPr>
              <a:t>the</a:t>
            </a:r>
            <a:r>
              <a:rPr lang="es-ES" sz="1100" dirty="0" smtClean="0">
                <a:solidFill>
                  <a:srgbClr val="002060"/>
                </a:solidFill>
                <a:latin typeface="+mn-lt"/>
              </a:rPr>
              <a:t> </a:t>
            </a:r>
            <a:r>
              <a:rPr lang="es-ES" sz="1100" dirty="0" err="1" smtClean="0">
                <a:solidFill>
                  <a:srgbClr val="002060"/>
                </a:solidFill>
                <a:latin typeface="+mn-lt"/>
              </a:rPr>
              <a:t>following</a:t>
            </a:r>
            <a:r>
              <a:rPr lang="es-ES" sz="1100" dirty="0">
                <a:solidFill>
                  <a:srgbClr val="002060"/>
                </a:solidFill>
                <a:latin typeface="+mn-lt"/>
              </a:rPr>
              <a:t> </a:t>
            </a:r>
            <a:r>
              <a:rPr lang="es-ES" sz="1100" dirty="0" err="1" smtClean="0">
                <a:solidFill>
                  <a:srgbClr val="002060"/>
                </a:solidFill>
                <a:latin typeface="+mn-lt"/>
              </a:rPr>
              <a:t>standards</a:t>
            </a:r>
            <a:r>
              <a:rPr lang="es-ES" sz="1100" dirty="0" smtClean="0">
                <a:solidFill>
                  <a:srgbClr val="002060"/>
                </a:solidFill>
                <a:latin typeface="+mn-lt"/>
              </a:rPr>
              <a:t> and </a:t>
            </a:r>
            <a:r>
              <a:rPr lang="es-ES" sz="1100" dirty="0" err="1" smtClean="0">
                <a:solidFill>
                  <a:srgbClr val="002060"/>
                </a:solidFill>
                <a:latin typeface="+mn-lt"/>
              </a:rPr>
              <a:t>experience</a:t>
            </a:r>
            <a:r>
              <a:rPr lang="es-ES" sz="1100" dirty="0" smtClean="0">
                <a:solidFill>
                  <a:srgbClr val="002060"/>
                </a:solidFill>
                <a:latin typeface="+mn-lt"/>
              </a:rPr>
              <a:t> </a:t>
            </a:r>
            <a:r>
              <a:rPr lang="es-ES" sz="1100" dirty="0" err="1" smtClean="0">
                <a:solidFill>
                  <a:srgbClr val="002060"/>
                </a:solidFill>
                <a:latin typeface="+mn-lt"/>
              </a:rPr>
              <a:t>from</a:t>
            </a:r>
            <a:r>
              <a:rPr lang="es-ES" sz="1100" dirty="0" smtClean="0">
                <a:solidFill>
                  <a:srgbClr val="002060"/>
                </a:solidFill>
                <a:latin typeface="+mn-lt"/>
              </a:rPr>
              <a:t> TAS:</a:t>
            </a:r>
            <a:endParaRPr lang="en-US" sz="1100" dirty="0">
              <a:solidFill>
                <a:srgbClr val="002060"/>
              </a:solidFill>
              <a:latin typeface="+mn-lt"/>
            </a:endParaRPr>
          </a:p>
          <a:p>
            <a:pPr lvl="1"/>
            <a:r>
              <a:rPr lang="en-US" dirty="0"/>
              <a:t>Sources: </a:t>
            </a:r>
            <a:r>
              <a:rPr lang="en-US" dirty="0">
                <a:solidFill>
                  <a:schemeClr val="accent3"/>
                </a:solidFill>
              </a:rPr>
              <a:t>ESCC PPL; ESCC QPL; ESCC QML; ESCC HCPL; NPSL; GSFC QPL; JAXA QPL</a:t>
            </a:r>
          </a:p>
          <a:p>
            <a:pPr lvl="1"/>
            <a:r>
              <a:rPr lang="en-US" dirty="0"/>
              <a:t>Other sources : </a:t>
            </a:r>
            <a:r>
              <a:rPr lang="en-US" dirty="0">
                <a:solidFill>
                  <a:schemeClr val="accent3"/>
                </a:solidFill>
              </a:rPr>
              <a:t>TAS, AIRBUS, Projects, Constellations,</a:t>
            </a:r>
          </a:p>
          <a:p>
            <a:pPr lvl="1"/>
            <a:r>
              <a:rPr lang="en-US" dirty="0"/>
              <a:t>Most popular </a:t>
            </a:r>
            <a:r>
              <a:rPr lang="en-US" dirty="0">
                <a:solidFill>
                  <a:schemeClr val="accent3"/>
                </a:solidFill>
              </a:rPr>
              <a:t>MIL QPL/QML </a:t>
            </a:r>
            <a:r>
              <a:rPr lang="en-US" dirty="0"/>
              <a:t>for </a:t>
            </a:r>
            <a:r>
              <a:rPr lang="en-US" dirty="0" smtClean="0"/>
              <a:t>Space</a:t>
            </a:r>
          </a:p>
          <a:p>
            <a:pPr lvl="1"/>
            <a:r>
              <a:rPr lang="en-US" dirty="0" smtClean="0"/>
              <a:t>Final result:</a:t>
            </a:r>
          </a:p>
          <a:p>
            <a:pPr lvl="2"/>
            <a:r>
              <a:rPr lang="en-US" dirty="0">
                <a:solidFill>
                  <a:schemeClr val="accent3"/>
                </a:solidFill>
              </a:rPr>
              <a:t>Annex 2 </a:t>
            </a:r>
            <a:r>
              <a:rPr lang="en-US" dirty="0"/>
              <a:t>- Space PPL.xls</a:t>
            </a:r>
          </a:p>
          <a:p>
            <a:pPr lvl="2"/>
            <a:r>
              <a:rPr lang="es-ES" dirty="0" err="1">
                <a:solidFill>
                  <a:schemeClr val="accent3"/>
                </a:solidFill>
              </a:rPr>
              <a:t>Annex</a:t>
            </a:r>
            <a:r>
              <a:rPr lang="es-ES" dirty="0">
                <a:solidFill>
                  <a:schemeClr val="accent3"/>
                </a:solidFill>
              </a:rPr>
              <a:t> 3</a:t>
            </a:r>
            <a:r>
              <a:rPr lang="es-ES" dirty="0"/>
              <a:t> - MIL QML QPL NASA.xlsx</a:t>
            </a:r>
          </a:p>
          <a:p>
            <a:pPr marL="133350" lvl="2" indent="0">
              <a:buNone/>
            </a:pPr>
            <a:endParaRPr lang="en-US" dirty="0"/>
          </a:p>
        </p:txBody>
      </p:sp>
      <p:sp>
        <p:nvSpPr>
          <p:cNvPr id="9" name="Título 5"/>
          <p:cNvSpPr>
            <a:spLocks noGrp="1"/>
          </p:cNvSpPr>
          <p:nvPr>
            <p:ph type="title"/>
          </p:nvPr>
        </p:nvSpPr>
        <p:spPr>
          <a:xfrm>
            <a:off x="471434" y="178842"/>
            <a:ext cx="8241083" cy="293598"/>
          </a:xfrm>
        </p:spPr>
        <p:txBody>
          <a:bodyPr>
            <a:normAutofit fontScale="90000"/>
          </a:bodyPr>
          <a:lstStyle/>
          <a:p>
            <a:r>
              <a:rPr lang="fr-FR" dirty="0"/>
              <a:t>Wp1 -  AEC-Q Automotive Part </a:t>
            </a:r>
            <a:r>
              <a:rPr lang="fr-FR" dirty="0" err="1"/>
              <a:t>Selection</a:t>
            </a:r>
            <a:endParaRPr lang="en-US" dirty="0"/>
          </a:p>
        </p:txBody>
      </p:sp>
      <p:pic>
        <p:nvPicPr>
          <p:cNvPr id="6" name="Imagen 5"/>
          <p:cNvPicPr>
            <a:picLocks noChangeAspect="1"/>
          </p:cNvPicPr>
          <p:nvPr/>
        </p:nvPicPr>
        <p:blipFill rotWithShape="1">
          <a:blip r:embed="rId2"/>
          <a:srcRect r="46883"/>
          <a:stretch/>
        </p:blipFill>
        <p:spPr>
          <a:xfrm>
            <a:off x="4020671" y="748664"/>
            <a:ext cx="4694124" cy="3289935"/>
          </a:xfrm>
          <a:prstGeom prst="rect">
            <a:avLst/>
          </a:prstGeom>
        </p:spPr>
      </p:pic>
    </p:spTree>
    <p:extLst>
      <p:ext uri="{BB962C8B-B14F-4D97-AF65-F5344CB8AC3E}">
        <p14:creationId xmlns:p14="http://schemas.microsoft.com/office/powerpoint/2010/main" val="9035479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5869021" y="1070041"/>
            <a:ext cx="2600528" cy="2993416"/>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14</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6"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sp>
        <p:nvSpPr>
          <p:cNvPr id="7" name="Espace réservé du contenu 3">
            <a:extLst>
              <a:ext uri="{FF2B5EF4-FFF2-40B4-BE49-F238E27FC236}">
                <a16:creationId xmlns:a16="http://schemas.microsoft.com/office/drawing/2014/main" id="{BCA10A84-D914-0744-8F56-24D1477BD51C}"/>
              </a:ext>
            </a:extLst>
          </p:cNvPr>
          <p:cNvSpPr txBox="1">
            <a:spLocks/>
          </p:cNvSpPr>
          <p:nvPr/>
        </p:nvSpPr>
        <p:spPr>
          <a:xfrm>
            <a:off x="798074" y="2340126"/>
            <a:ext cx="2302230" cy="1444473"/>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dirty="0" smtClean="0"/>
              <a:t>AEC QPL</a:t>
            </a:r>
            <a:br>
              <a:rPr lang="fr-FR" dirty="0" smtClean="0"/>
            </a:br>
            <a:r>
              <a:rPr lang="en-US" dirty="0">
                <a:solidFill>
                  <a:schemeClr val="tx2"/>
                </a:solidFill>
              </a:rPr>
              <a:t>Compile an AEC QPL list based on the state of the art</a:t>
            </a:r>
            <a:endParaRPr lang="fr-FR" dirty="0">
              <a:solidFill>
                <a:schemeClr val="tx2"/>
              </a:solidFill>
            </a:endParaRPr>
          </a:p>
        </p:txBody>
      </p:sp>
      <p:sp>
        <p:nvSpPr>
          <p:cNvPr id="8" name="Espace réservé du contenu 4">
            <a:extLst>
              <a:ext uri="{FF2B5EF4-FFF2-40B4-BE49-F238E27FC236}">
                <a16:creationId xmlns:a16="http://schemas.microsoft.com/office/drawing/2014/main" id="{83DE90ED-A89A-524E-B3D8-B50BDB84BF82}"/>
              </a:ext>
            </a:extLst>
          </p:cNvPr>
          <p:cNvSpPr txBox="1">
            <a:spLocks/>
          </p:cNvSpPr>
          <p:nvPr/>
        </p:nvSpPr>
        <p:spPr>
          <a:xfrm>
            <a:off x="3420885" y="2340127"/>
            <a:ext cx="2302230" cy="954107"/>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smtClean="0"/>
              <a:t>Space and Military PPL &amp; QPL</a:t>
            </a:r>
            <a:r>
              <a:rPr lang="es-ES" dirty="0" smtClean="0"/>
              <a:t/>
            </a:r>
            <a:br>
              <a:rPr lang="es-ES" dirty="0" smtClean="0"/>
            </a:br>
            <a:r>
              <a:rPr lang="en-US" dirty="0" smtClean="0">
                <a:solidFill>
                  <a:schemeClr val="tx2"/>
                </a:solidFill>
              </a:rPr>
              <a:t>List </a:t>
            </a:r>
            <a:r>
              <a:rPr lang="en-US" dirty="0">
                <a:solidFill>
                  <a:schemeClr val="tx2"/>
                </a:solidFill>
              </a:rPr>
              <a:t>of the most demanded devices for Space applications</a:t>
            </a:r>
            <a:r>
              <a:rPr lang="en-US" dirty="0" smtClean="0">
                <a:solidFill>
                  <a:schemeClr val="tx2"/>
                </a:solidFill>
              </a:rPr>
              <a:t>.</a:t>
            </a:r>
            <a:endParaRPr lang="en-US" dirty="0">
              <a:solidFill>
                <a:schemeClr val="tx2"/>
              </a:solidFill>
            </a:endParaRPr>
          </a:p>
        </p:txBody>
      </p:sp>
      <p:sp>
        <p:nvSpPr>
          <p:cNvPr id="9" name="Espace réservé du contenu 5">
            <a:extLst>
              <a:ext uri="{FF2B5EF4-FFF2-40B4-BE49-F238E27FC236}">
                <a16:creationId xmlns:a16="http://schemas.microsoft.com/office/drawing/2014/main" id="{36B0984C-E3CB-734A-A9F7-23A6C3D113A0}"/>
              </a:ext>
            </a:extLst>
          </p:cNvPr>
          <p:cNvSpPr txBox="1">
            <a:spLocks/>
          </p:cNvSpPr>
          <p:nvPr/>
        </p:nvSpPr>
        <p:spPr>
          <a:xfrm>
            <a:off x="6043696" y="2340127"/>
            <a:ext cx="2302230" cy="954107"/>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dirty="0" smtClean="0"/>
              <a:t>AEC PPL for </a:t>
            </a:r>
            <a:r>
              <a:rPr lang="fr-FR" dirty="0" err="1" smtClean="0"/>
              <a:t>Space</a:t>
            </a:r>
            <a:r>
              <a:rPr lang="fr-FR" dirty="0" smtClean="0"/>
              <a:t/>
            </a:r>
            <a:br>
              <a:rPr lang="fr-FR" dirty="0" smtClean="0"/>
            </a:br>
            <a:r>
              <a:rPr lang="en-US" dirty="0">
                <a:solidFill>
                  <a:schemeClr val="tx2"/>
                </a:solidFill>
              </a:rPr>
              <a:t>Generate an update of the AEC PPL for Space applications</a:t>
            </a:r>
            <a:r>
              <a:rPr lang="fr-FR" dirty="0" smtClean="0"/>
              <a:t>  </a:t>
            </a:r>
            <a:endParaRPr lang="fr-FR" dirty="0"/>
          </a:p>
        </p:txBody>
      </p:sp>
      <p:sp>
        <p:nvSpPr>
          <p:cNvPr id="10" name="Ellipse 8">
            <a:extLst>
              <a:ext uri="{FF2B5EF4-FFF2-40B4-BE49-F238E27FC236}">
                <a16:creationId xmlns:a16="http://schemas.microsoft.com/office/drawing/2014/main" id="{D3DD6CEE-63FD-EE4E-A85F-696046995880}"/>
              </a:ext>
            </a:extLst>
          </p:cNvPr>
          <p:cNvSpPr/>
          <p:nvPr/>
        </p:nvSpPr>
        <p:spPr>
          <a:xfrm>
            <a:off x="1586675" y="1417590"/>
            <a:ext cx="725028" cy="72502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9">
            <a:extLst>
              <a:ext uri="{FF2B5EF4-FFF2-40B4-BE49-F238E27FC236}">
                <a16:creationId xmlns:a16="http://schemas.microsoft.com/office/drawing/2014/main" id="{AB4C4DA8-E1A4-724B-AAB4-0012235FE2D1}"/>
              </a:ext>
            </a:extLst>
          </p:cNvPr>
          <p:cNvSpPr/>
          <p:nvPr/>
        </p:nvSpPr>
        <p:spPr>
          <a:xfrm>
            <a:off x="4209486" y="1417590"/>
            <a:ext cx="725028" cy="725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0">
            <a:extLst>
              <a:ext uri="{FF2B5EF4-FFF2-40B4-BE49-F238E27FC236}">
                <a16:creationId xmlns:a16="http://schemas.microsoft.com/office/drawing/2014/main" id="{9D16E1A5-E4ED-1246-9281-633EDDFF7EE1}"/>
              </a:ext>
            </a:extLst>
          </p:cNvPr>
          <p:cNvSpPr/>
          <p:nvPr/>
        </p:nvSpPr>
        <p:spPr>
          <a:xfrm>
            <a:off x="6832297" y="1417590"/>
            <a:ext cx="725028" cy="725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1">
            <a:extLst>
              <a:ext uri="{FF2B5EF4-FFF2-40B4-BE49-F238E27FC236}">
                <a16:creationId xmlns:a16="http://schemas.microsoft.com/office/drawing/2014/main" id="{F6419C69-F088-0C43-A523-F315222ADE86}"/>
              </a:ext>
            </a:extLst>
          </p:cNvPr>
          <p:cNvSpPr txBox="1"/>
          <p:nvPr/>
        </p:nvSpPr>
        <p:spPr>
          <a:xfrm>
            <a:off x="1717395" y="1433822"/>
            <a:ext cx="463588" cy="692497"/>
          </a:xfrm>
          <a:prstGeom prst="rect">
            <a:avLst/>
          </a:prstGeom>
          <a:noFill/>
        </p:spPr>
        <p:txBody>
          <a:bodyPr wrap="none" rtlCol="0">
            <a:spAutoFit/>
          </a:bodyPr>
          <a:lstStyle/>
          <a:p>
            <a:pPr algn="ctr"/>
            <a:r>
              <a:rPr lang="fr-FR" sz="3900" b="1" dirty="0">
                <a:solidFill>
                  <a:schemeClr val="bg1"/>
                </a:solidFill>
              </a:rPr>
              <a:t>1</a:t>
            </a:r>
          </a:p>
        </p:txBody>
      </p:sp>
      <p:sp>
        <p:nvSpPr>
          <p:cNvPr id="14" name="ZoneTexte 12">
            <a:extLst>
              <a:ext uri="{FF2B5EF4-FFF2-40B4-BE49-F238E27FC236}">
                <a16:creationId xmlns:a16="http://schemas.microsoft.com/office/drawing/2014/main" id="{CA83D8EF-5CA3-C548-9B34-3D4675D81022}"/>
              </a:ext>
            </a:extLst>
          </p:cNvPr>
          <p:cNvSpPr txBox="1"/>
          <p:nvPr/>
        </p:nvSpPr>
        <p:spPr>
          <a:xfrm>
            <a:off x="4340206" y="1433822"/>
            <a:ext cx="463588" cy="692497"/>
          </a:xfrm>
          <a:prstGeom prst="rect">
            <a:avLst/>
          </a:prstGeom>
          <a:noFill/>
        </p:spPr>
        <p:txBody>
          <a:bodyPr wrap="none" rtlCol="0">
            <a:spAutoFit/>
          </a:bodyPr>
          <a:lstStyle/>
          <a:p>
            <a:pPr algn="ctr"/>
            <a:r>
              <a:rPr lang="fr-FR" sz="3900" b="1" dirty="0">
                <a:solidFill>
                  <a:schemeClr val="bg1"/>
                </a:solidFill>
              </a:rPr>
              <a:t>2</a:t>
            </a:r>
          </a:p>
        </p:txBody>
      </p:sp>
      <p:sp>
        <p:nvSpPr>
          <p:cNvPr id="15" name="ZoneTexte 14">
            <a:extLst>
              <a:ext uri="{FF2B5EF4-FFF2-40B4-BE49-F238E27FC236}">
                <a16:creationId xmlns:a16="http://schemas.microsoft.com/office/drawing/2014/main" id="{A4C9F333-9F3C-4F4D-8A82-4D8724A39EA4}"/>
              </a:ext>
            </a:extLst>
          </p:cNvPr>
          <p:cNvSpPr txBox="1"/>
          <p:nvPr/>
        </p:nvSpPr>
        <p:spPr>
          <a:xfrm>
            <a:off x="6958961" y="1433822"/>
            <a:ext cx="463588" cy="692497"/>
          </a:xfrm>
          <a:prstGeom prst="rect">
            <a:avLst/>
          </a:prstGeom>
          <a:noFill/>
        </p:spPr>
        <p:txBody>
          <a:bodyPr wrap="none" rtlCol="0">
            <a:spAutoFit/>
          </a:bodyPr>
          <a:lstStyle/>
          <a:p>
            <a:pPr algn="ctr"/>
            <a:r>
              <a:rPr lang="fr-FR" sz="3900" b="1" dirty="0">
                <a:solidFill>
                  <a:schemeClr val="bg1"/>
                </a:solidFill>
              </a:rPr>
              <a:t>3</a:t>
            </a:r>
          </a:p>
        </p:txBody>
      </p:sp>
    </p:spTree>
    <p:extLst>
      <p:ext uri="{BB962C8B-B14F-4D97-AF65-F5344CB8AC3E}">
        <p14:creationId xmlns:p14="http://schemas.microsoft.com/office/powerpoint/2010/main" val="588284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15</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smtClean="0"/>
              <a:t>COMPILE AN AEC-Q SPACE PPL USING (1/2):</a:t>
            </a:r>
          </a:p>
          <a:p>
            <a:pPr lvl="1"/>
            <a:r>
              <a:rPr lang="en-US" dirty="0" smtClean="0"/>
              <a:t>List </a:t>
            </a:r>
            <a:r>
              <a:rPr lang="en-US" dirty="0"/>
              <a:t>of AEC-Q Preferred manufactures for Space (criteria: </a:t>
            </a:r>
            <a:r>
              <a:rPr lang="en-US" dirty="0">
                <a:solidFill>
                  <a:schemeClr val="accent3"/>
                </a:solidFill>
              </a:rPr>
              <a:t>big manufacturers </a:t>
            </a:r>
            <a:r>
              <a:rPr lang="en-US" dirty="0"/>
              <a:t>with a diversified portfolio of AEC-QPL devices and series; with plants dedicated to AEC </a:t>
            </a:r>
            <a:r>
              <a:rPr lang="en-US" dirty="0">
                <a:solidFill>
                  <a:schemeClr val="accent3"/>
                </a:solidFill>
              </a:rPr>
              <a:t>full certified as per IATF16949 and with PPAP </a:t>
            </a:r>
            <a:r>
              <a:rPr lang="en-US" dirty="0"/>
              <a:t>ready to be provided to Space Customers when requested, with previous heritage in launchers (Vega, Ariane-6), and/or new Space Constellations, without bad results in qualification data (constructional analysis, incoming, etc.), European preferred, etc.)</a:t>
            </a:r>
          </a:p>
          <a:p>
            <a:pPr lvl="1"/>
            <a:r>
              <a:rPr lang="en-US" dirty="0"/>
              <a:t>Preferred families of AEC-Q devices for Space (families demanded for Space, excluding forbidden families, etc.) </a:t>
            </a:r>
          </a:p>
          <a:p>
            <a:pPr lvl="1"/>
            <a:r>
              <a:rPr lang="en-US" dirty="0"/>
              <a:t>Extended </a:t>
            </a:r>
            <a:r>
              <a:rPr lang="en-US" dirty="0">
                <a:solidFill>
                  <a:schemeClr val="accent3"/>
                </a:solidFill>
              </a:rPr>
              <a:t>Temperature</a:t>
            </a:r>
            <a:r>
              <a:rPr lang="en-US" dirty="0"/>
              <a:t> range -55ºC to +100ºC minimum.</a:t>
            </a:r>
          </a:p>
          <a:p>
            <a:pPr lvl="1"/>
            <a:r>
              <a:rPr lang="en-US" dirty="0"/>
              <a:t>Preferred </a:t>
            </a:r>
            <a:r>
              <a:rPr lang="en-US" dirty="0">
                <a:solidFill>
                  <a:schemeClr val="accent3"/>
                </a:solidFill>
              </a:rPr>
              <a:t>packages</a:t>
            </a:r>
            <a:r>
              <a:rPr lang="en-US" dirty="0"/>
              <a:t> (exclude through hole,  critical BGA/QFN/DFN…)</a:t>
            </a:r>
          </a:p>
          <a:p>
            <a:pPr lvl="1"/>
            <a:r>
              <a:rPr lang="en-US" dirty="0">
                <a:solidFill>
                  <a:schemeClr val="accent3"/>
                </a:solidFill>
              </a:rPr>
              <a:t>Mature</a:t>
            </a:r>
            <a:r>
              <a:rPr lang="en-US" dirty="0"/>
              <a:t> but not obsolescent devices (exclude not recommended for new designs</a:t>
            </a:r>
            <a:r>
              <a:rPr lang="en-US" dirty="0" smtClean="0"/>
              <a:t>)</a:t>
            </a:r>
          </a:p>
          <a:p>
            <a:pPr lvl="1"/>
            <a:r>
              <a:rPr lang="en-US" dirty="0"/>
              <a:t>For Series (passive, diodes, etc..), list only one representative item of the series</a:t>
            </a:r>
            <a:r>
              <a:rPr lang="en-US" dirty="0" smtClean="0"/>
              <a:t>.</a:t>
            </a:r>
            <a:endParaRPr lang="en-US" dirty="0"/>
          </a:p>
        </p:txBody>
      </p:sp>
      <p:sp>
        <p:nvSpPr>
          <p:cNvPr id="8"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spTree>
    <p:extLst>
      <p:ext uri="{BB962C8B-B14F-4D97-AF65-F5344CB8AC3E}">
        <p14:creationId xmlns:p14="http://schemas.microsoft.com/office/powerpoint/2010/main" val="3732462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16</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smtClean="0"/>
              <a:t>COMPILE AN AEC-Q SPACE PPL USING (2/2):</a:t>
            </a:r>
          </a:p>
          <a:p>
            <a:pPr lvl="1"/>
            <a:r>
              <a:rPr lang="en-US" dirty="0" smtClean="0"/>
              <a:t>Exclude those technologies known to be very likely </a:t>
            </a:r>
            <a:r>
              <a:rPr lang="en-US" dirty="0" smtClean="0">
                <a:solidFill>
                  <a:schemeClr val="accent3"/>
                </a:solidFill>
              </a:rPr>
              <a:t>sensitive to heavy ion</a:t>
            </a:r>
            <a:r>
              <a:rPr lang="en-US" dirty="0" smtClean="0"/>
              <a:t> induced destructive effects (SEL/SEB/SEGR), by generic literature or previous radiation tests.</a:t>
            </a:r>
          </a:p>
          <a:p>
            <a:pPr lvl="1"/>
            <a:r>
              <a:rPr lang="en-US" dirty="0" smtClean="0"/>
              <a:t>Use also Preliminary </a:t>
            </a:r>
            <a:r>
              <a:rPr lang="en-US" dirty="0" smtClean="0">
                <a:solidFill>
                  <a:schemeClr val="accent3"/>
                </a:solidFill>
              </a:rPr>
              <a:t>ESA AEC PPL</a:t>
            </a:r>
          </a:p>
          <a:p>
            <a:pPr lvl="1"/>
            <a:r>
              <a:rPr lang="en-US" dirty="0" smtClean="0"/>
              <a:t>Exclude, specifically for Space PPL Part-1, those devices/manufacturers with </a:t>
            </a:r>
            <a:r>
              <a:rPr lang="en-US" dirty="0" smtClean="0">
                <a:solidFill>
                  <a:schemeClr val="accent3"/>
                </a:solidFill>
              </a:rPr>
              <a:t>ITAR</a:t>
            </a:r>
            <a:r>
              <a:rPr lang="en-US" dirty="0" smtClean="0"/>
              <a:t> or </a:t>
            </a:r>
            <a:r>
              <a:rPr lang="en-US" dirty="0" smtClean="0">
                <a:solidFill>
                  <a:schemeClr val="accent3"/>
                </a:solidFill>
              </a:rPr>
              <a:t>EAR ECCN </a:t>
            </a:r>
            <a:r>
              <a:rPr lang="en-US" dirty="0" smtClean="0"/>
              <a:t>export control restrictions.</a:t>
            </a:r>
          </a:p>
          <a:p>
            <a:pPr lvl="1"/>
            <a:r>
              <a:rPr lang="en-US" dirty="0" smtClean="0"/>
              <a:t>Exclude, specifically for Space PPL Part-1, those devices/series for which interest for Space is reduced due to Unit </a:t>
            </a:r>
            <a:r>
              <a:rPr lang="en-US" dirty="0" smtClean="0">
                <a:solidFill>
                  <a:schemeClr val="accent3"/>
                </a:solidFill>
              </a:rPr>
              <a:t>price</a:t>
            </a:r>
            <a:r>
              <a:rPr lang="en-US" dirty="0" smtClean="0"/>
              <a:t> is not less than 1/10th of the one of Space Equivalent device, or performances are equal to the ones of the space equivalent device. Focused on those devices interesting in Space because much lower units prices, much better electrical performances as compared to Space available equivalent devices, nothing similar available in </a:t>
            </a:r>
            <a:r>
              <a:rPr lang="en-US" dirty="0" err="1" smtClean="0"/>
              <a:t>hirel</a:t>
            </a:r>
            <a:endParaRPr lang="en-US" dirty="0" smtClean="0"/>
          </a:p>
          <a:p>
            <a:pPr lvl="1"/>
            <a:r>
              <a:rPr lang="en-US" dirty="0" smtClean="0"/>
              <a:t>Preference to parts from Manufacturers with an active system of </a:t>
            </a:r>
            <a:r>
              <a:rPr lang="en-US" dirty="0" smtClean="0">
                <a:solidFill>
                  <a:schemeClr val="accent3"/>
                </a:solidFill>
              </a:rPr>
              <a:t>reporting</a:t>
            </a:r>
            <a:r>
              <a:rPr lang="en-US" dirty="0" smtClean="0"/>
              <a:t> PCN/PDNs</a:t>
            </a:r>
          </a:p>
          <a:p>
            <a:pPr lvl="1"/>
            <a:r>
              <a:rPr lang="en-US" dirty="0" smtClean="0"/>
              <a:t>Preference to </a:t>
            </a:r>
            <a:r>
              <a:rPr lang="en-US" dirty="0" smtClean="0">
                <a:solidFill>
                  <a:schemeClr val="accent3"/>
                </a:solidFill>
              </a:rPr>
              <a:t>European</a:t>
            </a:r>
            <a:r>
              <a:rPr lang="en-US" dirty="0" smtClean="0"/>
              <a:t> Parts</a:t>
            </a:r>
            <a:endParaRPr lang="en-US" dirty="0"/>
          </a:p>
        </p:txBody>
      </p:sp>
      <p:sp>
        <p:nvSpPr>
          <p:cNvPr id="8"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spTree>
    <p:extLst>
      <p:ext uri="{BB962C8B-B14F-4D97-AF65-F5344CB8AC3E}">
        <p14:creationId xmlns:p14="http://schemas.microsoft.com/office/powerpoint/2010/main" val="1677494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17</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a:xfrm>
            <a:off x="419100" y="748665"/>
            <a:ext cx="3662082" cy="3752850"/>
          </a:xfrm>
        </p:spPr>
        <p:txBody>
          <a:bodyPr>
            <a:normAutofit/>
          </a:bodyPr>
          <a:lstStyle/>
          <a:p>
            <a:r>
              <a:rPr lang="en-US" dirty="0" smtClean="0"/>
              <a:t>AND ALSO, MANUFACTURERS PREFERRED FROM SPACE SHOULD BE:</a:t>
            </a:r>
          </a:p>
          <a:p>
            <a:pPr lvl="1"/>
            <a:r>
              <a:rPr lang="es-ES" dirty="0" err="1" smtClean="0"/>
              <a:t>Those</a:t>
            </a:r>
            <a:r>
              <a:rPr lang="es-ES" dirty="0" smtClean="0"/>
              <a:t> </a:t>
            </a:r>
            <a:r>
              <a:rPr lang="en-US" dirty="0"/>
              <a:t>big manufacturers with a </a:t>
            </a:r>
            <a:r>
              <a:rPr lang="en-US" dirty="0">
                <a:solidFill>
                  <a:schemeClr val="accent3"/>
                </a:solidFill>
              </a:rPr>
              <a:t>diversified</a:t>
            </a:r>
            <a:r>
              <a:rPr lang="en-US" dirty="0"/>
              <a:t> portfolio of AEC-QPL devices and </a:t>
            </a:r>
            <a:r>
              <a:rPr lang="en-US" dirty="0" smtClean="0"/>
              <a:t>series</a:t>
            </a:r>
          </a:p>
          <a:p>
            <a:pPr lvl="1"/>
            <a:r>
              <a:rPr lang="en-US" sz="1200" dirty="0" smtClean="0">
                <a:solidFill>
                  <a:schemeClr val="tx1"/>
                </a:solidFill>
                <a:latin typeface="+mn-lt"/>
              </a:rPr>
              <a:t>With </a:t>
            </a:r>
            <a:r>
              <a:rPr lang="en-US" sz="1200" dirty="0">
                <a:solidFill>
                  <a:schemeClr val="tx1"/>
                </a:solidFill>
                <a:latin typeface="+mn-lt"/>
              </a:rPr>
              <a:t>manufacturer plants dedicated </a:t>
            </a:r>
            <a:r>
              <a:rPr lang="en-US" sz="1200" dirty="0">
                <a:solidFill>
                  <a:schemeClr val="accent3"/>
                </a:solidFill>
                <a:latin typeface="+mn-lt"/>
              </a:rPr>
              <a:t>to AEC full certified as per IATF16949 and </a:t>
            </a:r>
            <a:r>
              <a:rPr lang="en-US" sz="1200" dirty="0" smtClean="0">
                <a:solidFill>
                  <a:schemeClr val="accent3"/>
                </a:solidFill>
                <a:latin typeface="+mn-lt"/>
              </a:rPr>
              <a:t>with PPAP </a:t>
            </a:r>
            <a:r>
              <a:rPr lang="en-US" sz="1200" dirty="0">
                <a:solidFill>
                  <a:schemeClr val="tx1"/>
                </a:solidFill>
                <a:latin typeface="+mn-lt"/>
              </a:rPr>
              <a:t>ready to be provided to Space Customers when </a:t>
            </a:r>
            <a:r>
              <a:rPr lang="en-US" sz="1200" dirty="0" smtClean="0">
                <a:solidFill>
                  <a:schemeClr val="tx1"/>
                </a:solidFill>
                <a:latin typeface="+mn-lt"/>
              </a:rPr>
              <a:t>requested</a:t>
            </a:r>
          </a:p>
          <a:p>
            <a:pPr lvl="1"/>
            <a:r>
              <a:rPr lang="en-US" sz="1200" dirty="0" smtClean="0">
                <a:solidFill>
                  <a:schemeClr val="tx1"/>
                </a:solidFill>
                <a:latin typeface="+mn-lt"/>
              </a:rPr>
              <a:t>With </a:t>
            </a:r>
            <a:r>
              <a:rPr lang="en-US" sz="1200" dirty="0">
                <a:solidFill>
                  <a:schemeClr val="tx1"/>
                </a:solidFill>
                <a:latin typeface="+mn-lt"/>
              </a:rPr>
              <a:t>previous </a:t>
            </a:r>
            <a:r>
              <a:rPr lang="en-US" sz="1200" dirty="0">
                <a:solidFill>
                  <a:schemeClr val="accent3"/>
                </a:solidFill>
                <a:latin typeface="+mn-lt"/>
              </a:rPr>
              <a:t>heritage</a:t>
            </a:r>
            <a:r>
              <a:rPr lang="en-US" sz="1200" dirty="0">
                <a:solidFill>
                  <a:schemeClr val="tx1"/>
                </a:solidFill>
                <a:latin typeface="+mn-lt"/>
              </a:rPr>
              <a:t> in launchers (Vega, Ariane-6), and/or new Space </a:t>
            </a:r>
            <a:r>
              <a:rPr lang="en-US" sz="1200" dirty="0" smtClean="0">
                <a:solidFill>
                  <a:schemeClr val="tx1"/>
                </a:solidFill>
                <a:latin typeface="+mn-lt"/>
              </a:rPr>
              <a:t>Constellations</a:t>
            </a:r>
          </a:p>
          <a:p>
            <a:pPr lvl="1"/>
            <a:r>
              <a:rPr lang="en-US" sz="1200" dirty="0" smtClean="0">
                <a:solidFill>
                  <a:schemeClr val="tx1"/>
                </a:solidFill>
                <a:latin typeface="+mn-lt"/>
              </a:rPr>
              <a:t>Without </a:t>
            </a:r>
            <a:r>
              <a:rPr lang="en-US" sz="1200" dirty="0">
                <a:solidFill>
                  <a:schemeClr val="tx1"/>
                </a:solidFill>
                <a:latin typeface="+mn-lt"/>
              </a:rPr>
              <a:t>bad results in </a:t>
            </a:r>
            <a:r>
              <a:rPr lang="en-US" sz="1200" dirty="0">
                <a:solidFill>
                  <a:schemeClr val="accent3"/>
                </a:solidFill>
                <a:latin typeface="+mn-lt"/>
              </a:rPr>
              <a:t>qualification data </a:t>
            </a:r>
            <a:r>
              <a:rPr lang="en-US" sz="1200" dirty="0">
                <a:solidFill>
                  <a:schemeClr val="tx1"/>
                </a:solidFill>
                <a:latin typeface="+mn-lt"/>
              </a:rPr>
              <a:t>(constructional analysis, incoming, </a:t>
            </a:r>
            <a:r>
              <a:rPr lang="en-US" sz="1200" dirty="0" err="1" smtClean="0">
                <a:solidFill>
                  <a:schemeClr val="tx1"/>
                </a:solidFill>
                <a:latin typeface="+mn-lt"/>
              </a:rPr>
              <a:t>Fischerscope</a:t>
            </a:r>
            <a:r>
              <a:rPr lang="en-US" sz="1200" dirty="0" smtClean="0">
                <a:solidFill>
                  <a:schemeClr val="tx1"/>
                </a:solidFill>
                <a:latin typeface="+mn-lt"/>
              </a:rPr>
              <a:t>, etc...)</a:t>
            </a:r>
          </a:p>
          <a:p>
            <a:pPr lvl="1"/>
            <a:r>
              <a:rPr lang="en-US" sz="1200" dirty="0" smtClean="0">
                <a:solidFill>
                  <a:schemeClr val="accent3"/>
                </a:solidFill>
                <a:latin typeface="+mn-lt"/>
              </a:rPr>
              <a:t>European</a:t>
            </a:r>
            <a:r>
              <a:rPr lang="en-US" sz="1200" dirty="0" smtClean="0">
                <a:solidFill>
                  <a:schemeClr val="tx1"/>
                </a:solidFill>
                <a:latin typeface="+mn-lt"/>
              </a:rPr>
              <a:t> </a:t>
            </a:r>
            <a:r>
              <a:rPr lang="en-US" sz="1200" dirty="0">
                <a:solidFill>
                  <a:schemeClr val="tx1"/>
                </a:solidFill>
                <a:latin typeface="+mn-lt"/>
              </a:rPr>
              <a:t>preferred.</a:t>
            </a:r>
          </a:p>
        </p:txBody>
      </p:sp>
      <p:sp>
        <p:nvSpPr>
          <p:cNvPr id="8"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pic>
        <p:nvPicPr>
          <p:cNvPr id="7" name="Imagen 6"/>
          <p:cNvPicPr>
            <a:picLocks noChangeAspect="1"/>
          </p:cNvPicPr>
          <p:nvPr/>
        </p:nvPicPr>
        <p:blipFill>
          <a:blip r:embed="rId2"/>
          <a:stretch>
            <a:fillRect/>
          </a:stretch>
        </p:blipFill>
        <p:spPr>
          <a:xfrm>
            <a:off x="4533628" y="748665"/>
            <a:ext cx="4178889" cy="3630146"/>
          </a:xfrm>
          <a:prstGeom prst="rect">
            <a:avLst/>
          </a:prstGeom>
        </p:spPr>
      </p:pic>
    </p:spTree>
    <p:extLst>
      <p:ext uri="{BB962C8B-B14F-4D97-AF65-F5344CB8AC3E}">
        <p14:creationId xmlns:p14="http://schemas.microsoft.com/office/powerpoint/2010/main" val="10714720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18</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smtClean="0"/>
              <a:t>NEW AEC-Q SPACE PPL:</a:t>
            </a:r>
          </a:p>
          <a:p>
            <a:pPr marL="0" indent="0">
              <a:buNone/>
            </a:pPr>
            <a:r>
              <a:rPr lang="en-US" sz="1100" dirty="0">
                <a:solidFill>
                  <a:srgbClr val="002060"/>
                </a:solidFill>
                <a:latin typeface="+mn-lt"/>
              </a:rPr>
              <a:t>Comparing lists in Annex-1 and in Annex-2+Annex-3 we see what is </a:t>
            </a:r>
            <a:r>
              <a:rPr lang="en-US" sz="1100" dirty="0" err="1">
                <a:solidFill>
                  <a:srgbClr val="002060"/>
                </a:solidFill>
                <a:latin typeface="+mn-lt"/>
              </a:rPr>
              <a:t>summarised</a:t>
            </a:r>
            <a:r>
              <a:rPr lang="en-US" sz="1100" dirty="0">
                <a:solidFill>
                  <a:srgbClr val="002060"/>
                </a:solidFill>
                <a:latin typeface="+mn-lt"/>
              </a:rPr>
              <a:t> </a:t>
            </a:r>
            <a:r>
              <a:rPr lang="en-US" sz="1100" dirty="0" smtClean="0">
                <a:solidFill>
                  <a:srgbClr val="002060"/>
                </a:solidFill>
                <a:latin typeface="+mn-lt"/>
              </a:rPr>
              <a:t>Annex - 4 . Showing </a:t>
            </a:r>
            <a:r>
              <a:rPr lang="en-US" sz="1100" dirty="0">
                <a:solidFill>
                  <a:srgbClr val="002060"/>
                </a:solidFill>
                <a:latin typeface="+mn-lt"/>
              </a:rPr>
              <a:t>what families of devices are used in Space versus what families are </a:t>
            </a:r>
            <a:r>
              <a:rPr lang="en-US" sz="1100" dirty="0" smtClean="0">
                <a:solidFill>
                  <a:srgbClr val="002060"/>
                </a:solidFill>
                <a:latin typeface="+mn-lt"/>
              </a:rPr>
              <a:t>qualified automotive </a:t>
            </a:r>
            <a:r>
              <a:rPr lang="en-US" sz="1100" dirty="0">
                <a:solidFill>
                  <a:srgbClr val="002060"/>
                </a:solidFill>
                <a:latin typeface="+mn-lt"/>
              </a:rPr>
              <a:t>AEC-Q.</a:t>
            </a:r>
          </a:p>
        </p:txBody>
      </p:sp>
      <p:sp>
        <p:nvSpPr>
          <p:cNvPr id="8"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pic>
        <p:nvPicPr>
          <p:cNvPr id="6" name="Imagen 5"/>
          <p:cNvPicPr>
            <a:picLocks noChangeAspect="1"/>
          </p:cNvPicPr>
          <p:nvPr/>
        </p:nvPicPr>
        <p:blipFill>
          <a:blip r:embed="rId2"/>
          <a:stretch>
            <a:fillRect/>
          </a:stretch>
        </p:blipFill>
        <p:spPr>
          <a:xfrm>
            <a:off x="1243937" y="1650627"/>
            <a:ext cx="6696075" cy="2514600"/>
          </a:xfrm>
          <a:prstGeom prst="rect">
            <a:avLst/>
          </a:prstGeom>
        </p:spPr>
      </p:pic>
    </p:spTree>
    <p:extLst>
      <p:ext uri="{BB962C8B-B14F-4D97-AF65-F5344CB8AC3E}">
        <p14:creationId xmlns:p14="http://schemas.microsoft.com/office/powerpoint/2010/main" val="36895164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stretch>
            <a:fillRect/>
          </a:stretch>
        </p:blipFill>
        <p:spPr>
          <a:xfrm>
            <a:off x="5791199" y="1593703"/>
            <a:ext cx="2917737" cy="2800913"/>
          </a:xfrm>
          <a:prstGeom prst="rect">
            <a:avLst/>
          </a:prstGeom>
        </p:spPr>
      </p:pic>
      <p:pic>
        <p:nvPicPr>
          <p:cNvPr id="12" name="Imagen 11"/>
          <p:cNvPicPr>
            <a:picLocks noChangeAspect="1"/>
          </p:cNvPicPr>
          <p:nvPr/>
        </p:nvPicPr>
        <p:blipFill>
          <a:blip r:embed="rId3"/>
          <a:stretch>
            <a:fillRect/>
          </a:stretch>
        </p:blipFill>
        <p:spPr>
          <a:xfrm>
            <a:off x="2443733" y="1593703"/>
            <a:ext cx="663308" cy="830637"/>
          </a:xfrm>
          <a:prstGeom prst="rect">
            <a:avLst/>
          </a:prstGeom>
        </p:spPr>
      </p:pic>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19</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smtClean="0"/>
              <a:t>NEW AEC-Q SPACE PPL:</a:t>
            </a:r>
          </a:p>
          <a:p>
            <a:pPr marL="0" indent="0">
              <a:buNone/>
            </a:pPr>
            <a:r>
              <a:rPr lang="en-US" sz="1100" dirty="0">
                <a:solidFill>
                  <a:srgbClr val="002060"/>
                </a:solidFill>
                <a:latin typeface="+mn-lt"/>
              </a:rPr>
              <a:t>Comparing lists in Annex-1 and in Annex-2+Annex-3 we see what is </a:t>
            </a:r>
            <a:r>
              <a:rPr lang="en-US" sz="1100" dirty="0" err="1">
                <a:solidFill>
                  <a:srgbClr val="002060"/>
                </a:solidFill>
                <a:latin typeface="+mn-lt"/>
              </a:rPr>
              <a:t>summarised</a:t>
            </a:r>
            <a:r>
              <a:rPr lang="en-US" sz="1100" dirty="0">
                <a:solidFill>
                  <a:srgbClr val="002060"/>
                </a:solidFill>
                <a:latin typeface="+mn-lt"/>
              </a:rPr>
              <a:t> </a:t>
            </a:r>
            <a:r>
              <a:rPr lang="en-US" sz="1100" dirty="0" smtClean="0">
                <a:solidFill>
                  <a:srgbClr val="002060"/>
                </a:solidFill>
                <a:latin typeface="+mn-lt"/>
              </a:rPr>
              <a:t>Annex - 4 . Showing </a:t>
            </a:r>
            <a:r>
              <a:rPr lang="en-US" sz="1100" dirty="0">
                <a:solidFill>
                  <a:srgbClr val="002060"/>
                </a:solidFill>
                <a:latin typeface="+mn-lt"/>
              </a:rPr>
              <a:t>what families of devices are used in Space versus what families are </a:t>
            </a:r>
            <a:r>
              <a:rPr lang="en-US" sz="1100" dirty="0" smtClean="0">
                <a:solidFill>
                  <a:srgbClr val="002060"/>
                </a:solidFill>
                <a:latin typeface="+mn-lt"/>
              </a:rPr>
              <a:t>qualified automotive </a:t>
            </a:r>
            <a:r>
              <a:rPr lang="en-US" sz="1100" dirty="0">
                <a:solidFill>
                  <a:srgbClr val="002060"/>
                </a:solidFill>
                <a:latin typeface="+mn-lt"/>
              </a:rPr>
              <a:t>AEC-Q.</a:t>
            </a:r>
          </a:p>
        </p:txBody>
      </p:sp>
      <p:sp>
        <p:nvSpPr>
          <p:cNvPr id="8"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pic>
        <p:nvPicPr>
          <p:cNvPr id="9" name="Imagen 8"/>
          <p:cNvPicPr>
            <a:picLocks noChangeAspect="1"/>
          </p:cNvPicPr>
          <p:nvPr/>
        </p:nvPicPr>
        <p:blipFill rotWithShape="1">
          <a:blip r:embed="rId4"/>
          <a:srcRect r="46883"/>
          <a:stretch/>
        </p:blipFill>
        <p:spPr>
          <a:xfrm>
            <a:off x="1789200" y="3432139"/>
            <a:ext cx="1372606" cy="962008"/>
          </a:xfrm>
          <a:prstGeom prst="rect">
            <a:avLst/>
          </a:prstGeom>
        </p:spPr>
      </p:pic>
      <p:pic>
        <p:nvPicPr>
          <p:cNvPr id="10" name="Imagen 9"/>
          <p:cNvPicPr>
            <a:picLocks noChangeAspect="1"/>
          </p:cNvPicPr>
          <p:nvPr/>
        </p:nvPicPr>
        <p:blipFill>
          <a:blip r:embed="rId5"/>
          <a:stretch>
            <a:fillRect/>
          </a:stretch>
        </p:blipFill>
        <p:spPr>
          <a:xfrm>
            <a:off x="1352877" y="1831938"/>
            <a:ext cx="1372606" cy="1027902"/>
          </a:xfrm>
          <a:prstGeom prst="rect">
            <a:avLst/>
          </a:prstGeom>
        </p:spPr>
      </p:pic>
      <p:graphicFrame>
        <p:nvGraphicFramePr>
          <p:cNvPr id="7" name="Diagrama 6"/>
          <p:cNvGraphicFramePr/>
          <p:nvPr>
            <p:extLst>
              <p:ext uri="{D42A27DB-BD31-4B8C-83A1-F6EECF244321}">
                <p14:modId xmlns:p14="http://schemas.microsoft.com/office/powerpoint/2010/main" val="3393733353"/>
              </p:ext>
            </p:extLst>
          </p:nvPr>
        </p:nvGraphicFramePr>
        <p:xfrm>
          <a:off x="2653147" y="1706879"/>
          <a:ext cx="3877655" cy="251449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8775303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2</a:t>
            </a:fld>
            <a:endParaRPr lang="fr-FR" dirty="0"/>
          </a:p>
        </p:txBody>
      </p:sp>
      <p:sp>
        <p:nvSpPr>
          <p:cNvPr id="6" name="Espace réservé du pied de page 5"/>
          <p:cNvSpPr>
            <a:spLocks noGrp="1"/>
          </p:cNvSpPr>
          <p:nvPr>
            <p:ph type="ftr" sz="quarter" idx="3"/>
          </p:nvPr>
        </p:nvSpPr>
        <p:spPr/>
        <p:txBody>
          <a:bodyPr/>
          <a:lstStyle/>
          <a:p>
            <a:r>
              <a:rPr lang="fr-FR" smtClean="0"/>
              <a:t>Not referenced</a:t>
            </a:r>
            <a:endParaRPr lang="fr-FR" dirty="0"/>
          </a:p>
        </p:txBody>
      </p:sp>
      <p:sp>
        <p:nvSpPr>
          <p:cNvPr id="7" name="Espace réservé de la date 6"/>
          <p:cNvSpPr>
            <a:spLocks noGrp="1"/>
          </p:cNvSpPr>
          <p:nvPr>
            <p:ph type="dt" sz="half" idx="2"/>
          </p:nvPr>
        </p:nvSpPr>
        <p:spPr/>
        <p:txBody>
          <a:bodyPr/>
          <a:lstStyle/>
          <a:p>
            <a:fld id="{5F45F52C-A0D5-433C-86AA-A86DB7707AD7}" type="datetime1">
              <a:rPr lang="en-GB" smtClean="0"/>
              <a:t>22/09/2021</a:t>
            </a:fld>
            <a:endParaRPr lang="fr-FR" dirty="0"/>
          </a:p>
        </p:txBody>
      </p:sp>
      <p:sp>
        <p:nvSpPr>
          <p:cNvPr id="8" name="Titre 7"/>
          <p:cNvSpPr>
            <a:spLocks noGrp="1"/>
          </p:cNvSpPr>
          <p:nvPr>
            <p:ph type="title"/>
          </p:nvPr>
        </p:nvSpPr>
        <p:spPr/>
        <p:txBody>
          <a:bodyPr>
            <a:normAutofit fontScale="90000"/>
          </a:bodyPr>
          <a:lstStyle/>
          <a:p>
            <a:r>
              <a:rPr lang="fr-FR" dirty="0" err="1" smtClean="0"/>
              <a:t>tABLE</a:t>
            </a:r>
            <a:r>
              <a:rPr lang="fr-FR" dirty="0" smtClean="0"/>
              <a:t> OF CONTENTS</a:t>
            </a:r>
            <a:endParaRPr lang="fr-FR" dirty="0"/>
          </a:p>
        </p:txBody>
      </p:sp>
      <p:grpSp>
        <p:nvGrpSpPr>
          <p:cNvPr id="9" name="Groupe 8">
            <a:extLst>
              <a:ext uri="{FF2B5EF4-FFF2-40B4-BE49-F238E27FC236}">
                <a16:creationId xmlns:a16="http://schemas.microsoft.com/office/drawing/2014/main" id="{FEFD36D7-7D98-8246-9E56-20F7634FA6A3}"/>
              </a:ext>
            </a:extLst>
          </p:cNvPr>
          <p:cNvGrpSpPr/>
          <p:nvPr/>
        </p:nvGrpSpPr>
        <p:grpSpPr>
          <a:xfrm>
            <a:off x="1142847" y="1856903"/>
            <a:ext cx="3093612" cy="216131"/>
            <a:chOff x="1129256" y="1806633"/>
            <a:chExt cx="3093612" cy="216131"/>
          </a:xfrm>
        </p:grpSpPr>
        <p:cxnSp>
          <p:nvCxnSpPr>
            <p:cNvPr id="10" name="Connecteur droit 9">
              <a:extLst>
                <a:ext uri="{FF2B5EF4-FFF2-40B4-BE49-F238E27FC236}">
                  <a16:creationId xmlns:a16="http://schemas.microsoft.com/office/drawing/2014/main" id="{4B331549-627B-824E-AB59-FE50E980CDFF}"/>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1C1918DA-F44F-AB4B-85DD-33917A33FC8E}"/>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12" name="ZoneTexte 12">
            <a:extLst>
              <a:ext uri="{FF2B5EF4-FFF2-40B4-BE49-F238E27FC236}">
                <a16:creationId xmlns:a16="http://schemas.microsoft.com/office/drawing/2014/main" id="{728868A2-82C3-DF4D-90FC-2F3460759E6A}"/>
              </a:ext>
            </a:extLst>
          </p:cNvPr>
          <p:cNvSpPr txBox="1"/>
          <p:nvPr/>
        </p:nvSpPr>
        <p:spPr>
          <a:xfrm>
            <a:off x="1360253" y="1546561"/>
            <a:ext cx="889987" cy="338554"/>
          </a:xfrm>
          <a:prstGeom prst="rect">
            <a:avLst/>
          </a:prstGeom>
          <a:noFill/>
        </p:spPr>
        <p:txBody>
          <a:bodyPr wrap="non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es-ES" sz="1600" dirty="0" smtClean="0">
                <a:solidFill>
                  <a:schemeClr val="bg1"/>
                </a:solidFill>
              </a:rPr>
              <a:t>Agenda</a:t>
            </a:r>
            <a:endParaRPr lang="en-GB" sz="1600" dirty="0">
              <a:solidFill>
                <a:schemeClr val="bg1"/>
              </a:solidFill>
            </a:endParaRPr>
          </a:p>
        </p:txBody>
      </p:sp>
      <p:sp>
        <p:nvSpPr>
          <p:cNvPr id="13" name="Ellipse 12">
            <a:extLst>
              <a:ext uri="{FF2B5EF4-FFF2-40B4-BE49-F238E27FC236}">
                <a16:creationId xmlns:a16="http://schemas.microsoft.com/office/drawing/2014/main" id="{8F5493E6-D64C-8A42-BF15-22E0210C6E1F}"/>
              </a:ext>
            </a:extLst>
          </p:cNvPr>
          <p:cNvSpPr/>
          <p:nvPr/>
        </p:nvSpPr>
        <p:spPr>
          <a:xfrm>
            <a:off x="962122" y="1536357"/>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1</a:t>
            </a:r>
          </a:p>
        </p:txBody>
      </p:sp>
      <p:grpSp>
        <p:nvGrpSpPr>
          <p:cNvPr id="14" name="Groupe 13">
            <a:extLst>
              <a:ext uri="{FF2B5EF4-FFF2-40B4-BE49-F238E27FC236}">
                <a16:creationId xmlns:a16="http://schemas.microsoft.com/office/drawing/2014/main" id="{684954A1-EA2E-1746-A22B-CCB6D2468CED}"/>
              </a:ext>
            </a:extLst>
          </p:cNvPr>
          <p:cNvGrpSpPr/>
          <p:nvPr/>
        </p:nvGrpSpPr>
        <p:grpSpPr>
          <a:xfrm>
            <a:off x="1142847" y="2694170"/>
            <a:ext cx="3093612" cy="216131"/>
            <a:chOff x="1129256" y="1806633"/>
            <a:chExt cx="3093612" cy="216131"/>
          </a:xfrm>
        </p:grpSpPr>
        <p:cxnSp>
          <p:nvCxnSpPr>
            <p:cNvPr id="15" name="Connecteur droit 14">
              <a:extLst>
                <a:ext uri="{FF2B5EF4-FFF2-40B4-BE49-F238E27FC236}">
                  <a16:creationId xmlns:a16="http://schemas.microsoft.com/office/drawing/2014/main" id="{A979817C-ABEF-F84A-9666-FD6288DE5845}"/>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2756C0B4-C6D6-4344-AF01-7ED79E563594}"/>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17" name="ZoneTexte 16">
            <a:extLst>
              <a:ext uri="{FF2B5EF4-FFF2-40B4-BE49-F238E27FC236}">
                <a16:creationId xmlns:a16="http://schemas.microsoft.com/office/drawing/2014/main" id="{B8377299-53DE-3044-BE56-96DF2BC7DB66}"/>
              </a:ext>
            </a:extLst>
          </p:cNvPr>
          <p:cNvSpPr txBox="1"/>
          <p:nvPr/>
        </p:nvSpPr>
        <p:spPr>
          <a:xfrm>
            <a:off x="1360253" y="2383828"/>
            <a:ext cx="2580899" cy="584775"/>
          </a:xfrm>
          <a:prstGeom prst="rect">
            <a:avLst/>
          </a:prstGeom>
          <a:noFill/>
        </p:spPr>
        <p:txBody>
          <a:bodyPr wrap="non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fr-FR" sz="1600" b="1" dirty="0">
                <a:solidFill>
                  <a:schemeClr val="bg1"/>
                </a:solidFill>
              </a:rPr>
              <a:t>WP1</a:t>
            </a:r>
            <a:r>
              <a:rPr lang="fr-FR" sz="1600" dirty="0">
                <a:solidFill>
                  <a:schemeClr val="bg1"/>
                </a:solidFill>
              </a:rPr>
              <a:t> - AEC-Q Automotive </a:t>
            </a:r>
            <a:endParaRPr lang="fr-FR" sz="1600" dirty="0" smtClean="0">
              <a:solidFill>
                <a:schemeClr val="bg1"/>
              </a:solidFill>
            </a:endParaRPr>
          </a:p>
          <a:p>
            <a:r>
              <a:rPr lang="fr-FR" sz="1600" dirty="0" smtClean="0">
                <a:solidFill>
                  <a:schemeClr val="bg1"/>
                </a:solidFill>
              </a:rPr>
              <a:t>Part </a:t>
            </a:r>
            <a:r>
              <a:rPr lang="fr-FR" sz="1600" dirty="0" err="1">
                <a:solidFill>
                  <a:schemeClr val="bg1"/>
                </a:solidFill>
              </a:rPr>
              <a:t>Selection</a:t>
            </a:r>
            <a:r>
              <a:rPr lang="fr-FR" sz="1600" dirty="0">
                <a:solidFill>
                  <a:schemeClr val="bg1"/>
                </a:solidFill>
              </a:rPr>
              <a:t> </a:t>
            </a:r>
          </a:p>
        </p:txBody>
      </p:sp>
      <p:sp>
        <p:nvSpPr>
          <p:cNvPr id="18" name="Ellipse 17">
            <a:extLst>
              <a:ext uri="{FF2B5EF4-FFF2-40B4-BE49-F238E27FC236}">
                <a16:creationId xmlns:a16="http://schemas.microsoft.com/office/drawing/2014/main" id="{5FAFCB2B-72F1-3B46-8CDD-B0C7DC373BFA}"/>
              </a:ext>
            </a:extLst>
          </p:cNvPr>
          <p:cNvSpPr/>
          <p:nvPr/>
        </p:nvSpPr>
        <p:spPr>
          <a:xfrm>
            <a:off x="962122" y="2373624"/>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2</a:t>
            </a:r>
          </a:p>
        </p:txBody>
      </p:sp>
      <p:grpSp>
        <p:nvGrpSpPr>
          <p:cNvPr id="19" name="Groupe 18">
            <a:extLst>
              <a:ext uri="{FF2B5EF4-FFF2-40B4-BE49-F238E27FC236}">
                <a16:creationId xmlns:a16="http://schemas.microsoft.com/office/drawing/2014/main" id="{5BAA43F9-80B9-B945-A7C2-1A7D3EAB66B1}"/>
              </a:ext>
            </a:extLst>
          </p:cNvPr>
          <p:cNvGrpSpPr/>
          <p:nvPr/>
        </p:nvGrpSpPr>
        <p:grpSpPr>
          <a:xfrm>
            <a:off x="1142847" y="3541536"/>
            <a:ext cx="3093612" cy="216131"/>
            <a:chOff x="1129256" y="1806633"/>
            <a:chExt cx="3093612" cy="216131"/>
          </a:xfrm>
        </p:grpSpPr>
        <p:cxnSp>
          <p:nvCxnSpPr>
            <p:cNvPr id="20" name="Connecteur droit 19">
              <a:extLst>
                <a:ext uri="{FF2B5EF4-FFF2-40B4-BE49-F238E27FC236}">
                  <a16:creationId xmlns:a16="http://schemas.microsoft.com/office/drawing/2014/main" id="{8FB45154-B576-1A40-A5AD-0FEA8DF2752F}"/>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6EFF30B3-2075-E64A-A93F-B21EEDB3E3DC}"/>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2" name="ZoneTexte 21">
            <a:extLst>
              <a:ext uri="{FF2B5EF4-FFF2-40B4-BE49-F238E27FC236}">
                <a16:creationId xmlns:a16="http://schemas.microsoft.com/office/drawing/2014/main" id="{7C8AF00B-E643-BC4D-B46F-B26049026B2B}"/>
              </a:ext>
            </a:extLst>
          </p:cNvPr>
          <p:cNvSpPr txBox="1"/>
          <p:nvPr/>
        </p:nvSpPr>
        <p:spPr>
          <a:xfrm>
            <a:off x="1360253" y="3231193"/>
            <a:ext cx="2903916" cy="584775"/>
          </a:xfrm>
          <a:prstGeom prst="rect">
            <a:avLst/>
          </a:prstGeom>
          <a:noFill/>
        </p:spPr>
        <p:txBody>
          <a:bodyPr wrap="squar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en-US" sz="1600" dirty="0">
                <a:solidFill>
                  <a:schemeClr val="bg1"/>
                </a:solidFill>
              </a:rPr>
              <a:t>WP2 – Comp. of automotive and Space Approval Testing</a:t>
            </a:r>
            <a:endParaRPr lang="fr-FR" sz="1600" dirty="0">
              <a:solidFill>
                <a:schemeClr val="bg1"/>
              </a:solidFill>
            </a:endParaRPr>
          </a:p>
        </p:txBody>
      </p:sp>
      <p:sp>
        <p:nvSpPr>
          <p:cNvPr id="23" name="Ellipse 22">
            <a:extLst>
              <a:ext uri="{FF2B5EF4-FFF2-40B4-BE49-F238E27FC236}">
                <a16:creationId xmlns:a16="http://schemas.microsoft.com/office/drawing/2014/main" id="{B01F917B-F9B2-184D-A5A0-F4373AF98655}"/>
              </a:ext>
            </a:extLst>
          </p:cNvPr>
          <p:cNvSpPr/>
          <p:nvPr/>
        </p:nvSpPr>
        <p:spPr>
          <a:xfrm>
            <a:off x="962122" y="3220990"/>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3</a:t>
            </a:r>
          </a:p>
        </p:txBody>
      </p:sp>
      <p:grpSp>
        <p:nvGrpSpPr>
          <p:cNvPr id="24" name="Groupe 23">
            <a:extLst>
              <a:ext uri="{FF2B5EF4-FFF2-40B4-BE49-F238E27FC236}">
                <a16:creationId xmlns:a16="http://schemas.microsoft.com/office/drawing/2014/main" id="{7BE90638-E073-9A48-B1A9-A136EB67CDEC}"/>
              </a:ext>
            </a:extLst>
          </p:cNvPr>
          <p:cNvGrpSpPr/>
          <p:nvPr/>
        </p:nvGrpSpPr>
        <p:grpSpPr>
          <a:xfrm>
            <a:off x="5088265" y="1856903"/>
            <a:ext cx="3093612" cy="216131"/>
            <a:chOff x="1129256" y="1806633"/>
            <a:chExt cx="3093612" cy="216131"/>
          </a:xfrm>
        </p:grpSpPr>
        <p:cxnSp>
          <p:nvCxnSpPr>
            <p:cNvPr id="25" name="Connecteur droit 24">
              <a:extLst>
                <a:ext uri="{FF2B5EF4-FFF2-40B4-BE49-F238E27FC236}">
                  <a16:creationId xmlns:a16="http://schemas.microsoft.com/office/drawing/2014/main" id="{8DBA8FE6-24ED-384A-961E-B932D5216501}"/>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C413E81A-A600-6745-AA21-A1AAD9746D2D}"/>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7" name="ZoneTexte 26">
            <a:extLst>
              <a:ext uri="{FF2B5EF4-FFF2-40B4-BE49-F238E27FC236}">
                <a16:creationId xmlns:a16="http://schemas.microsoft.com/office/drawing/2014/main" id="{D464301D-61C5-8D46-9B8B-819069C9F2C6}"/>
              </a:ext>
            </a:extLst>
          </p:cNvPr>
          <p:cNvSpPr txBox="1"/>
          <p:nvPr/>
        </p:nvSpPr>
        <p:spPr>
          <a:xfrm>
            <a:off x="5305671" y="1546561"/>
            <a:ext cx="3114955" cy="338554"/>
          </a:xfrm>
          <a:prstGeom prst="rect">
            <a:avLst/>
          </a:prstGeom>
          <a:noFill/>
        </p:spPr>
        <p:txBody>
          <a:bodyPr wrap="squar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es-ES" sz="1600" dirty="0">
                <a:solidFill>
                  <a:schemeClr val="bg1"/>
                </a:solidFill>
              </a:rPr>
              <a:t>WP3 - </a:t>
            </a:r>
            <a:r>
              <a:rPr lang="es-ES" sz="1600" dirty="0" err="1">
                <a:solidFill>
                  <a:schemeClr val="bg1"/>
                </a:solidFill>
              </a:rPr>
              <a:t>Tests</a:t>
            </a:r>
            <a:r>
              <a:rPr lang="es-ES" sz="1600" dirty="0">
                <a:solidFill>
                  <a:schemeClr val="bg1"/>
                </a:solidFill>
              </a:rPr>
              <a:t> </a:t>
            </a:r>
            <a:endParaRPr lang="en-GB" sz="1600" dirty="0">
              <a:solidFill>
                <a:schemeClr val="bg1"/>
              </a:solidFill>
            </a:endParaRPr>
          </a:p>
        </p:txBody>
      </p:sp>
      <p:sp>
        <p:nvSpPr>
          <p:cNvPr id="28" name="Ellipse 27">
            <a:extLst>
              <a:ext uri="{FF2B5EF4-FFF2-40B4-BE49-F238E27FC236}">
                <a16:creationId xmlns:a16="http://schemas.microsoft.com/office/drawing/2014/main" id="{781FD02A-4073-8143-8321-B5CF473BFD57}"/>
              </a:ext>
            </a:extLst>
          </p:cNvPr>
          <p:cNvSpPr/>
          <p:nvPr/>
        </p:nvSpPr>
        <p:spPr>
          <a:xfrm>
            <a:off x="4907540" y="1536357"/>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4</a:t>
            </a:r>
          </a:p>
        </p:txBody>
      </p:sp>
      <p:grpSp>
        <p:nvGrpSpPr>
          <p:cNvPr id="29" name="Groupe 28">
            <a:extLst>
              <a:ext uri="{FF2B5EF4-FFF2-40B4-BE49-F238E27FC236}">
                <a16:creationId xmlns:a16="http://schemas.microsoft.com/office/drawing/2014/main" id="{270EF442-D247-1A41-952E-2ABC2086C582}"/>
              </a:ext>
            </a:extLst>
          </p:cNvPr>
          <p:cNvGrpSpPr/>
          <p:nvPr/>
        </p:nvGrpSpPr>
        <p:grpSpPr>
          <a:xfrm>
            <a:off x="5088265" y="2694170"/>
            <a:ext cx="3093612" cy="216131"/>
            <a:chOff x="1129256" y="1806633"/>
            <a:chExt cx="3093612" cy="216131"/>
          </a:xfrm>
        </p:grpSpPr>
        <p:cxnSp>
          <p:nvCxnSpPr>
            <p:cNvPr id="30" name="Connecteur droit 29">
              <a:extLst>
                <a:ext uri="{FF2B5EF4-FFF2-40B4-BE49-F238E27FC236}">
                  <a16:creationId xmlns:a16="http://schemas.microsoft.com/office/drawing/2014/main" id="{43791B52-CC31-BC43-9376-5F23FC185FD4}"/>
                </a:ext>
              </a:extLst>
            </p:cNvPr>
            <p:cNvCxnSpPr/>
            <p:nvPr/>
          </p:nvCxnSpPr>
          <p:spPr>
            <a:xfrm>
              <a:off x="1129256" y="1806633"/>
              <a:ext cx="0" cy="21613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1" name="Connecteur droit 30">
              <a:extLst>
                <a:ext uri="{FF2B5EF4-FFF2-40B4-BE49-F238E27FC236}">
                  <a16:creationId xmlns:a16="http://schemas.microsoft.com/office/drawing/2014/main" id="{97DD04E5-FA62-D047-A6C1-1047F3ABE70E}"/>
                </a:ext>
              </a:extLst>
            </p:cNvPr>
            <p:cNvCxnSpPr>
              <a:cxnSpLocks/>
            </p:cNvCxnSpPr>
            <p:nvPr/>
          </p:nvCxnSpPr>
          <p:spPr>
            <a:xfrm flipH="1">
              <a:off x="1129256" y="2019994"/>
              <a:ext cx="3093612" cy="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32" name="ZoneTexte 31">
            <a:extLst>
              <a:ext uri="{FF2B5EF4-FFF2-40B4-BE49-F238E27FC236}">
                <a16:creationId xmlns:a16="http://schemas.microsoft.com/office/drawing/2014/main" id="{07E65564-7A10-3B46-8C7F-E65EED84BF6E}"/>
              </a:ext>
            </a:extLst>
          </p:cNvPr>
          <p:cNvSpPr txBox="1"/>
          <p:nvPr/>
        </p:nvSpPr>
        <p:spPr>
          <a:xfrm>
            <a:off x="5305671" y="2383828"/>
            <a:ext cx="2521844" cy="338554"/>
          </a:xfrm>
          <a:prstGeom prst="rect">
            <a:avLst/>
          </a:prstGeom>
          <a:noFill/>
        </p:spPr>
        <p:txBody>
          <a:bodyPr wrap="none" rtlCol="0">
            <a:spAutoFit/>
          </a:bodyPr>
          <a:lst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5"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4"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a:lstStyle>
          <a:p>
            <a:r>
              <a:rPr lang="fr-FR" sz="1600" dirty="0">
                <a:solidFill>
                  <a:schemeClr val="bg1"/>
                </a:solidFill>
              </a:rPr>
              <a:t>WP4 - </a:t>
            </a:r>
            <a:r>
              <a:rPr lang="fr-FR" sz="1600" dirty="0" err="1">
                <a:solidFill>
                  <a:schemeClr val="bg1"/>
                </a:solidFill>
              </a:rPr>
              <a:t>Recommendations</a:t>
            </a:r>
            <a:endParaRPr lang="fr-FR" sz="1600" dirty="0">
              <a:solidFill>
                <a:schemeClr val="bg1"/>
              </a:solidFill>
            </a:endParaRPr>
          </a:p>
        </p:txBody>
      </p:sp>
      <p:sp>
        <p:nvSpPr>
          <p:cNvPr id="33" name="Ellipse 32">
            <a:extLst>
              <a:ext uri="{FF2B5EF4-FFF2-40B4-BE49-F238E27FC236}">
                <a16:creationId xmlns:a16="http://schemas.microsoft.com/office/drawing/2014/main" id="{2877E692-E63E-634D-BC2F-DB9BAF554E9D}"/>
              </a:ext>
            </a:extLst>
          </p:cNvPr>
          <p:cNvSpPr/>
          <p:nvPr/>
        </p:nvSpPr>
        <p:spPr>
          <a:xfrm>
            <a:off x="4907540" y="2373624"/>
            <a:ext cx="370421" cy="3704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78" rtl="0" eaLnBrk="1" latinLnBrk="0" hangingPunct="1">
              <a:defRPr sz="1800" kern="1200">
                <a:solidFill>
                  <a:schemeClr val="lt1"/>
                </a:solidFill>
                <a:latin typeface="+mn-lt"/>
                <a:ea typeface="+mn-ea"/>
                <a:cs typeface="+mn-cs"/>
              </a:defRPr>
            </a:lvl1pPr>
            <a:lvl2pPr marL="457178" algn="l" defTabSz="457178" rtl="0" eaLnBrk="1" latinLnBrk="0" hangingPunct="1">
              <a:defRPr sz="1800" kern="1200">
                <a:solidFill>
                  <a:schemeClr val="lt1"/>
                </a:solidFill>
                <a:latin typeface="+mn-lt"/>
                <a:ea typeface="+mn-ea"/>
                <a:cs typeface="+mn-cs"/>
              </a:defRPr>
            </a:lvl2pPr>
            <a:lvl3pPr marL="914355" algn="l" defTabSz="457178" rtl="0" eaLnBrk="1" latinLnBrk="0" hangingPunct="1">
              <a:defRPr sz="1800" kern="1200">
                <a:solidFill>
                  <a:schemeClr val="lt1"/>
                </a:solidFill>
                <a:latin typeface="+mn-lt"/>
                <a:ea typeface="+mn-ea"/>
                <a:cs typeface="+mn-cs"/>
              </a:defRPr>
            </a:lvl3pPr>
            <a:lvl4pPr marL="1371532" algn="l" defTabSz="457178" rtl="0" eaLnBrk="1" latinLnBrk="0" hangingPunct="1">
              <a:defRPr sz="1800" kern="1200">
                <a:solidFill>
                  <a:schemeClr val="lt1"/>
                </a:solidFill>
                <a:latin typeface="+mn-lt"/>
                <a:ea typeface="+mn-ea"/>
                <a:cs typeface="+mn-cs"/>
              </a:defRPr>
            </a:lvl4pPr>
            <a:lvl5pPr marL="1828709" algn="l" defTabSz="457178" rtl="0" eaLnBrk="1" latinLnBrk="0" hangingPunct="1">
              <a:defRPr sz="1800" kern="1200">
                <a:solidFill>
                  <a:schemeClr val="lt1"/>
                </a:solidFill>
                <a:latin typeface="+mn-lt"/>
                <a:ea typeface="+mn-ea"/>
                <a:cs typeface="+mn-cs"/>
              </a:defRPr>
            </a:lvl5pPr>
            <a:lvl6pPr marL="2285886" algn="l" defTabSz="457178" rtl="0" eaLnBrk="1" latinLnBrk="0" hangingPunct="1">
              <a:defRPr sz="1800" kern="1200">
                <a:solidFill>
                  <a:schemeClr val="lt1"/>
                </a:solidFill>
                <a:latin typeface="+mn-lt"/>
                <a:ea typeface="+mn-ea"/>
                <a:cs typeface="+mn-cs"/>
              </a:defRPr>
            </a:lvl6pPr>
            <a:lvl7pPr marL="2743064" algn="l" defTabSz="457178" rtl="0" eaLnBrk="1" latinLnBrk="0" hangingPunct="1">
              <a:defRPr sz="1800" kern="1200">
                <a:solidFill>
                  <a:schemeClr val="lt1"/>
                </a:solidFill>
                <a:latin typeface="+mn-lt"/>
                <a:ea typeface="+mn-ea"/>
                <a:cs typeface="+mn-cs"/>
              </a:defRPr>
            </a:lvl7pPr>
            <a:lvl8pPr marL="3200240" algn="l" defTabSz="457178" rtl="0" eaLnBrk="1" latinLnBrk="0" hangingPunct="1">
              <a:defRPr sz="1800" kern="1200">
                <a:solidFill>
                  <a:schemeClr val="lt1"/>
                </a:solidFill>
                <a:latin typeface="+mn-lt"/>
                <a:ea typeface="+mn-ea"/>
                <a:cs typeface="+mn-cs"/>
              </a:defRPr>
            </a:lvl8pPr>
            <a:lvl9pPr marL="3657418" algn="l" defTabSz="457178" rtl="0" eaLnBrk="1" latinLnBrk="0" hangingPunct="1">
              <a:defRPr sz="1800" kern="1200">
                <a:solidFill>
                  <a:schemeClr val="lt1"/>
                </a:solidFill>
                <a:latin typeface="+mn-lt"/>
                <a:ea typeface="+mn-ea"/>
                <a:cs typeface="+mn-cs"/>
              </a:defRPr>
            </a:lvl9pPr>
          </a:lstStyle>
          <a:p>
            <a:pPr algn="ctr"/>
            <a:r>
              <a:rPr lang="fr-FR" sz="2000" b="1" dirty="0"/>
              <a:t>5</a:t>
            </a:r>
          </a:p>
        </p:txBody>
      </p:sp>
    </p:spTree>
    <p:extLst>
      <p:ext uri="{BB962C8B-B14F-4D97-AF65-F5344CB8AC3E}">
        <p14:creationId xmlns:p14="http://schemas.microsoft.com/office/powerpoint/2010/main" val="8691180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20</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a:t>SELECTED AEC-Q CANDIDATES FOR </a:t>
            </a:r>
            <a:r>
              <a:rPr lang="en-US" dirty="0" smtClean="0"/>
              <a:t>TESTING</a:t>
            </a:r>
          </a:p>
          <a:p>
            <a:endParaRPr lang="es-ES" dirty="0"/>
          </a:p>
          <a:p>
            <a:endParaRPr lang="es-ES" dirty="0" smtClean="0"/>
          </a:p>
          <a:p>
            <a:endParaRPr lang="es-ES" dirty="0"/>
          </a:p>
          <a:p>
            <a:endParaRPr lang="es-ES" dirty="0" smtClean="0"/>
          </a:p>
          <a:p>
            <a:endParaRPr lang="es-ES" dirty="0"/>
          </a:p>
          <a:p>
            <a:endParaRPr lang="es-ES" dirty="0" smtClean="0"/>
          </a:p>
          <a:p>
            <a:pPr lvl="1"/>
            <a:r>
              <a:rPr lang="es-ES" dirty="0" smtClean="0"/>
              <a:t>General </a:t>
            </a:r>
            <a:r>
              <a:rPr lang="es-ES" dirty="0" err="1" smtClean="0"/>
              <a:t>Requirements</a:t>
            </a:r>
            <a:r>
              <a:rPr lang="es-ES" dirty="0" smtClean="0"/>
              <a:t>:</a:t>
            </a:r>
          </a:p>
          <a:p>
            <a:pPr lvl="2"/>
            <a:r>
              <a:rPr lang="es-ES" dirty="0" smtClean="0"/>
              <a:t>High </a:t>
            </a:r>
            <a:r>
              <a:rPr lang="es-ES" dirty="0" err="1" smtClean="0"/>
              <a:t>production</a:t>
            </a:r>
            <a:r>
              <a:rPr lang="es-ES" dirty="0" smtClean="0"/>
              <a:t> volumen </a:t>
            </a:r>
          </a:p>
          <a:p>
            <a:pPr lvl="2"/>
            <a:r>
              <a:rPr lang="es-ES" dirty="0" err="1" smtClean="0"/>
              <a:t>European</a:t>
            </a:r>
            <a:r>
              <a:rPr lang="es-ES" dirty="0" smtClean="0"/>
              <a:t> </a:t>
            </a:r>
            <a:r>
              <a:rPr lang="es-ES" dirty="0" err="1" smtClean="0"/>
              <a:t>manufacturers</a:t>
            </a:r>
            <a:endParaRPr lang="es-ES" dirty="0" smtClean="0"/>
          </a:p>
          <a:p>
            <a:pPr lvl="2"/>
            <a:r>
              <a:rPr lang="es-ES" dirty="0" err="1" smtClean="0"/>
              <a:t>Variety</a:t>
            </a:r>
            <a:r>
              <a:rPr lang="es-ES" dirty="0" smtClean="0"/>
              <a:t> of </a:t>
            </a:r>
            <a:r>
              <a:rPr lang="es-ES" dirty="0" err="1" smtClean="0"/>
              <a:t>families</a:t>
            </a:r>
            <a:endParaRPr lang="es-ES" dirty="0" smtClean="0"/>
          </a:p>
          <a:p>
            <a:pPr lvl="2"/>
            <a:endParaRPr lang="es-ES" dirty="0" smtClean="0"/>
          </a:p>
          <a:p>
            <a:pPr lvl="2"/>
            <a:endParaRPr lang="es-ES" dirty="0"/>
          </a:p>
          <a:p>
            <a:pPr marL="50800" lvl="1" indent="0">
              <a:buNone/>
            </a:pPr>
            <a:endParaRPr lang="en-US" dirty="0"/>
          </a:p>
        </p:txBody>
      </p:sp>
      <p:sp>
        <p:nvSpPr>
          <p:cNvPr id="6"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graphicFrame>
        <p:nvGraphicFramePr>
          <p:cNvPr id="9" name="Tabla 8"/>
          <p:cNvGraphicFramePr>
            <a:graphicFrameLocks noGrp="1"/>
          </p:cNvGraphicFramePr>
          <p:nvPr>
            <p:extLst>
              <p:ext uri="{D42A27DB-BD31-4B8C-83A1-F6EECF244321}">
                <p14:modId xmlns:p14="http://schemas.microsoft.com/office/powerpoint/2010/main" val="1301179199"/>
              </p:ext>
            </p:extLst>
          </p:nvPr>
        </p:nvGraphicFramePr>
        <p:xfrm>
          <a:off x="419100" y="1173993"/>
          <a:ext cx="5652018" cy="1818640"/>
        </p:xfrm>
        <a:graphic>
          <a:graphicData uri="http://schemas.openxmlformats.org/drawingml/2006/table">
            <a:tbl>
              <a:tblPr firstRow="1" bandRow="1">
                <a:tableStyleId>{5C22544A-7EE6-4342-B048-85BDC9FD1C3A}</a:tableStyleId>
              </a:tblPr>
              <a:tblGrid>
                <a:gridCol w="1827645">
                  <a:extLst>
                    <a:ext uri="{9D8B030D-6E8A-4147-A177-3AD203B41FA5}">
                      <a16:colId xmlns:a16="http://schemas.microsoft.com/office/drawing/2014/main" val="3161836056"/>
                    </a:ext>
                  </a:extLst>
                </a:gridCol>
                <a:gridCol w="2231949">
                  <a:extLst>
                    <a:ext uri="{9D8B030D-6E8A-4147-A177-3AD203B41FA5}">
                      <a16:colId xmlns:a16="http://schemas.microsoft.com/office/drawing/2014/main" val="87918080"/>
                    </a:ext>
                  </a:extLst>
                </a:gridCol>
                <a:gridCol w="1592424">
                  <a:extLst>
                    <a:ext uri="{9D8B030D-6E8A-4147-A177-3AD203B41FA5}">
                      <a16:colId xmlns:a16="http://schemas.microsoft.com/office/drawing/2014/main" val="4122464744"/>
                    </a:ext>
                  </a:extLst>
                </a:gridCol>
              </a:tblGrid>
              <a:tr h="370840">
                <a:tc>
                  <a:txBody>
                    <a:bodyPr/>
                    <a:lstStyle/>
                    <a:p>
                      <a:r>
                        <a:rPr lang="es-ES" sz="1100" dirty="0" err="1" smtClean="0"/>
                        <a:t>Part</a:t>
                      </a:r>
                      <a:r>
                        <a:rPr lang="es-ES" sz="1100" dirty="0" smtClean="0"/>
                        <a:t> </a:t>
                      </a:r>
                      <a:r>
                        <a:rPr lang="es-ES" sz="1100" dirty="0" err="1" smtClean="0"/>
                        <a:t>Number</a:t>
                      </a:r>
                      <a:endParaRPr lang="en-US" sz="1100" dirty="0"/>
                    </a:p>
                  </a:txBody>
                  <a:tcPr/>
                </a:tc>
                <a:tc>
                  <a:txBody>
                    <a:bodyPr/>
                    <a:lstStyle/>
                    <a:p>
                      <a:r>
                        <a:rPr lang="es-ES" sz="1100" dirty="0" err="1" smtClean="0"/>
                        <a:t>Description</a:t>
                      </a:r>
                      <a:endParaRPr lang="en-US" sz="1100" dirty="0"/>
                    </a:p>
                  </a:txBody>
                  <a:tcPr/>
                </a:tc>
                <a:tc>
                  <a:txBody>
                    <a:bodyPr/>
                    <a:lstStyle/>
                    <a:p>
                      <a:r>
                        <a:rPr lang="es-ES" sz="1100" dirty="0" err="1" smtClean="0"/>
                        <a:t>Manufacturer</a:t>
                      </a:r>
                      <a:endParaRPr lang="en-US" sz="1100" dirty="0"/>
                    </a:p>
                  </a:txBody>
                  <a:tcPr/>
                </a:tc>
                <a:extLst>
                  <a:ext uri="{0D108BD9-81ED-4DB2-BD59-A6C34878D82A}">
                    <a16:rowId xmlns:a16="http://schemas.microsoft.com/office/drawing/2014/main" val="1420930270"/>
                  </a:ext>
                </a:extLst>
              </a:tr>
              <a:tr h="370840">
                <a:tc>
                  <a:txBody>
                    <a:bodyPr/>
                    <a:lstStyle/>
                    <a:p>
                      <a:r>
                        <a:rPr lang="en-US" sz="1100" dirty="0" smtClean="0"/>
                        <a:t>TS974IYPT</a:t>
                      </a:r>
                      <a:endParaRPr lang="en-US" sz="1100" dirty="0"/>
                    </a:p>
                  </a:txBody>
                  <a:tcPr/>
                </a:tc>
                <a:tc>
                  <a:txBody>
                    <a:bodyPr/>
                    <a:lstStyle/>
                    <a:p>
                      <a:pPr marL="0" marR="0" lvl="0" indent="0" algn="l" defTabSz="685766" rtl="0" eaLnBrk="1" fontAlgn="auto" latinLnBrk="0" hangingPunct="1">
                        <a:lnSpc>
                          <a:spcPct val="100000"/>
                        </a:lnSpc>
                        <a:spcBef>
                          <a:spcPts val="0"/>
                        </a:spcBef>
                        <a:spcAft>
                          <a:spcPts val="0"/>
                        </a:spcAft>
                        <a:buClrTx/>
                        <a:buSzTx/>
                        <a:buFontTx/>
                        <a:buNone/>
                        <a:tabLst/>
                        <a:defRPr/>
                      </a:pPr>
                      <a:r>
                        <a:rPr lang="en-US" sz="1100" dirty="0" smtClean="0"/>
                        <a:t>Output rail-to-rail very low-noise operational amplifier</a:t>
                      </a:r>
                    </a:p>
                  </a:txBody>
                  <a:tcPr/>
                </a:tc>
                <a:tc>
                  <a:txBody>
                    <a:bodyPr/>
                    <a:lstStyle/>
                    <a:p>
                      <a:r>
                        <a:rPr lang="es-ES" sz="1100" dirty="0" smtClean="0"/>
                        <a:t>ST </a:t>
                      </a:r>
                      <a:r>
                        <a:rPr lang="es-ES" sz="1100" dirty="0" err="1" smtClean="0"/>
                        <a:t>Microelectronics</a:t>
                      </a:r>
                      <a:endParaRPr lang="en-US" sz="1100" dirty="0"/>
                    </a:p>
                  </a:txBody>
                  <a:tcPr/>
                </a:tc>
                <a:extLst>
                  <a:ext uri="{0D108BD9-81ED-4DB2-BD59-A6C34878D82A}">
                    <a16:rowId xmlns:a16="http://schemas.microsoft.com/office/drawing/2014/main" val="4161721804"/>
                  </a:ext>
                </a:extLst>
              </a:tr>
              <a:tr h="370840">
                <a:tc>
                  <a:txBody>
                    <a:bodyPr/>
                    <a:lstStyle/>
                    <a:p>
                      <a:r>
                        <a:rPr lang="en-US" sz="1100" dirty="0" smtClean="0"/>
                        <a:t>SMBD914E6327HTSA1</a:t>
                      </a:r>
                      <a:endParaRPr lang="en-US" sz="1100" dirty="0"/>
                    </a:p>
                  </a:txBody>
                  <a:tcPr/>
                </a:tc>
                <a:tc>
                  <a:txBody>
                    <a:bodyPr/>
                    <a:lstStyle/>
                    <a:p>
                      <a:r>
                        <a:rPr lang="en-US" sz="1100" dirty="0" smtClean="0"/>
                        <a:t>Silicon Switching Diode, high speed</a:t>
                      </a:r>
                      <a:endParaRPr lang="en-US" sz="1100" dirty="0"/>
                    </a:p>
                  </a:txBody>
                  <a:tcPr/>
                </a:tc>
                <a:tc>
                  <a:txBody>
                    <a:bodyPr/>
                    <a:lstStyle/>
                    <a:p>
                      <a:r>
                        <a:rPr lang="en-US" sz="1100" dirty="0" smtClean="0"/>
                        <a:t>Infineon</a:t>
                      </a:r>
                      <a:endParaRPr lang="en-US" sz="1100" dirty="0"/>
                    </a:p>
                  </a:txBody>
                  <a:tcPr/>
                </a:tc>
                <a:extLst>
                  <a:ext uri="{0D108BD9-81ED-4DB2-BD59-A6C34878D82A}">
                    <a16:rowId xmlns:a16="http://schemas.microsoft.com/office/drawing/2014/main" val="3346362114"/>
                  </a:ext>
                </a:extLst>
              </a:tr>
              <a:tr h="370840">
                <a:tc>
                  <a:txBody>
                    <a:bodyPr/>
                    <a:lstStyle/>
                    <a:p>
                      <a:r>
                        <a:rPr lang="en-US" sz="1100" dirty="0" smtClean="0"/>
                        <a:t>12105C475K4Z</a:t>
                      </a:r>
                      <a:endParaRPr lang="en-US" sz="1100" dirty="0"/>
                    </a:p>
                  </a:txBody>
                  <a:tcPr/>
                </a:tc>
                <a:tc>
                  <a:txBody>
                    <a:bodyPr/>
                    <a:lstStyle/>
                    <a:p>
                      <a:r>
                        <a:rPr lang="en-US" sz="1100" kern="1200" dirty="0" smtClean="0">
                          <a:solidFill>
                            <a:schemeClr val="dk1"/>
                          </a:solidFill>
                          <a:latin typeface="+mn-lt"/>
                          <a:ea typeface="+mn-ea"/>
                          <a:cs typeface="+mn-cs"/>
                        </a:rPr>
                        <a:t>Capacitors fixed chips ceramic Dielectric type II flexible termination based on type 1210</a:t>
                      </a:r>
                      <a:endParaRPr lang="en-US" sz="1100" kern="1200" dirty="0">
                        <a:solidFill>
                          <a:schemeClr val="dk1"/>
                        </a:solidFill>
                        <a:latin typeface="+mn-lt"/>
                        <a:ea typeface="+mn-ea"/>
                        <a:cs typeface="+mn-cs"/>
                      </a:endParaRPr>
                    </a:p>
                  </a:txBody>
                  <a:tcPr/>
                </a:tc>
                <a:tc>
                  <a:txBody>
                    <a:bodyPr/>
                    <a:lstStyle/>
                    <a:p>
                      <a:r>
                        <a:rPr lang="en-US" sz="1100" dirty="0" smtClean="0"/>
                        <a:t>AVX LTD</a:t>
                      </a:r>
                      <a:endParaRPr lang="en-US" sz="1100" dirty="0"/>
                    </a:p>
                  </a:txBody>
                  <a:tcPr/>
                </a:tc>
                <a:extLst>
                  <a:ext uri="{0D108BD9-81ED-4DB2-BD59-A6C34878D82A}">
                    <a16:rowId xmlns:a16="http://schemas.microsoft.com/office/drawing/2014/main" val="3726729423"/>
                  </a:ext>
                </a:extLst>
              </a:tr>
            </a:tbl>
          </a:graphicData>
        </a:graphic>
      </p:graphicFrame>
    </p:spTree>
    <p:extLst>
      <p:ext uri="{BB962C8B-B14F-4D97-AF65-F5344CB8AC3E}">
        <p14:creationId xmlns:p14="http://schemas.microsoft.com/office/powerpoint/2010/main" val="24417406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21</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lstStyle/>
          <a:p>
            <a:r>
              <a:rPr lang="en-US" dirty="0" smtClean="0"/>
              <a:t>General Comparison Space versus Automotive Mission requirements</a:t>
            </a:r>
          </a:p>
          <a:p>
            <a:r>
              <a:rPr lang="en-US" dirty="0" smtClean="0"/>
              <a:t>General Policy Comparison  between AEC-Q, QML/QPL, ECSS-Q-ST-60-13C, Enhanced Plastic Microcircuits</a:t>
            </a:r>
          </a:p>
          <a:p>
            <a:r>
              <a:rPr lang="en-US" dirty="0"/>
              <a:t>General listing of test methods and procedures (Para. 1) for AEC, MIL, ESCC, </a:t>
            </a:r>
            <a:r>
              <a:rPr lang="en-US" dirty="0" smtClean="0"/>
              <a:t>ECSS-QST-60-14</a:t>
            </a:r>
            <a:r>
              <a:rPr lang="en-US" dirty="0"/>
              <a:t>, NASA GSFC PEMS-INT-001, JEDEC (JESD22 series and other relevant </a:t>
            </a:r>
            <a:r>
              <a:rPr lang="en-US" dirty="0" smtClean="0"/>
              <a:t>test methods</a:t>
            </a:r>
            <a:r>
              <a:rPr lang="en-US" dirty="0"/>
              <a:t>), IEC, etc...</a:t>
            </a:r>
            <a:endParaRPr lang="en-US" dirty="0" smtClean="0"/>
          </a:p>
          <a:p>
            <a:r>
              <a:rPr lang="en-US" dirty="0"/>
              <a:t>Some feedback and impressions got from AEC conferences and workshop, as well as from interviews and contacts with AEC manufacturers (Para. 10).</a:t>
            </a:r>
          </a:p>
          <a:p>
            <a:r>
              <a:rPr lang="en-US" dirty="0"/>
              <a:t>Summary of results and conclusion from this comparative (Para. 11).</a:t>
            </a:r>
          </a:p>
          <a:p>
            <a:r>
              <a:rPr lang="en-US" dirty="0"/>
              <a:t>Proposal of testing for the three candidates (Para. 12).</a:t>
            </a:r>
          </a:p>
          <a:p>
            <a:pPr marL="0" indent="0">
              <a:buNone/>
            </a:pPr>
            <a:endParaRPr lang="en-US" dirty="0"/>
          </a:p>
        </p:txBody>
      </p:sp>
      <p:sp>
        <p:nvSpPr>
          <p:cNvPr id="6" name="Título 5"/>
          <p:cNvSpPr>
            <a:spLocks noGrp="1"/>
          </p:cNvSpPr>
          <p:nvPr>
            <p:ph type="title"/>
          </p:nvPr>
        </p:nvSpPr>
        <p:spPr/>
        <p:txBody>
          <a:bodyPr>
            <a:normAutofit fontScale="90000"/>
          </a:bodyPr>
          <a:lstStyle/>
          <a:p>
            <a:r>
              <a:rPr lang="en-US" dirty="0" smtClean="0"/>
              <a:t>WP2 - Comparison </a:t>
            </a:r>
            <a:r>
              <a:rPr lang="en-US" dirty="0"/>
              <a:t>of automotive and Space Approval Testing</a:t>
            </a:r>
          </a:p>
        </p:txBody>
      </p:sp>
    </p:spTree>
    <p:extLst>
      <p:ext uri="{BB962C8B-B14F-4D97-AF65-F5344CB8AC3E}">
        <p14:creationId xmlns:p14="http://schemas.microsoft.com/office/powerpoint/2010/main" val="34160902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22</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a:t>Detailed Test Methods Comparison </a:t>
            </a:r>
            <a:r>
              <a:rPr lang="en-US" dirty="0" smtClean="0"/>
              <a:t>for:</a:t>
            </a:r>
            <a:endParaRPr lang="en-US" dirty="0"/>
          </a:p>
          <a:p>
            <a:pPr lvl="1"/>
            <a:r>
              <a:rPr lang="en-US" dirty="0">
                <a:solidFill>
                  <a:schemeClr val="accent3"/>
                </a:solidFill>
              </a:rPr>
              <a:t>Microcircuits and Hybrids</a:t>
            </a:r>
            <a:r>
              <a:rPr lang="en-US" dirty="0"/>
              <a:t>:  AEC-Q100 vs ECSS-Q-ST-60-13C vs ESCC 9000 / ESCC 9010 / ESCC 9020 / ECSS-Q-ST-60-05C1 vs MIL-PRF-38535 / MIL-PRF-38534 / MIL-STD-883 TM5004/TM5005  vs NASA GSFC PEM-INST-001 / NASA GSFC INST-EEE-002 (sections M2-M3-M4)</a:t>
            </a:r>
          </a:p>
          <a:p>
            <a:pPr lvl="1"/>
            <a:r>
              <a:rPr lang="en-US" dirty="0">
                <a:solidFill>
                  <a:schemeClr val="accent3"/>
                </a:solidFill>
              </a:rPr>
              <a:t>Semiconductors</a:t>
            </a:r>
            <a:r>
              <a:rPr lang="en-US" dirty="0"/>
              <a:t>:  AEC-Q101 vs ECSS-Q-ST-60-13C vs ESCC 5000 / ESCC 5010  vs MIL-PRF-19500 </a:t>
            </a:r>
          </a:p>
          <a:p>
            <a:pPr lvl="1"/>
            <a:r>
              <a:rPr lang="en-US" dirty="0">
                <a:solidFill>
                  <a:schemeClr val="accent3"/>
                </a:solidFill>
              </a:rPr>
              <a:t>Passive</a:t>
            </a:r>
            <a:r>
              <a:rPr lang="en-US" dirty="0"/>
              <a:t>:  AEC-Q200 vs  ESCC 3001 to ESCC 3012 / ESCC 3501 / ESCC 4001 to ESCC 4009 / ESCC 3201 vs  MIL-PRF-55681; MIL-PRF-55365; MIL-PRF-83421; MIL-PRF-83401; MIL-PRF-55342; MIL-PRF-23648; MIL-PRF-14409; MIL-PRF-27; MIL-PRF-21038; MIL-PRF-3098; MIL-PRF-28861</a:t>
            </a:r>
          </a:p>
          <a:p>
            <a:pPr lvl="1"/>
            <a:r>
              <a:rPr lang="en-US" dirty="0" err="1" smtClean="0">
                <a:solidFill>
                  <a:schemeClr val="accent3"/>
                </a:solidFill>
              </a:rPr>
              <a:t>Optos</a:t>
            </a:r>
            <a:r>
              <a:rPr lang="en-US" dirty="0" smtClean="0">
                <a:solidFill>
                  <a:schemeClr val="accent3"/>
                </a:solidFill>
              </a:rPr>
              <a:t> </a:t>
            </a:r>
            <a:r>
              <a:rPr lang="en-US" dirty="0">
                <a:solidFill>
                  <a:schemeClr val="accent3"/>
                </a:solidFill>
              </a:rPr>
              <a:t>&amp; LEDS</a:t>
            </a:r>
            <a:r>
              <a:rPr lang="en-US" dirty="0"/>
              <a:t>:  AEC-Q102 vs ECSS-Q-ST-60-13C vs ESCC 5000 / ESCC 5010  vs MIL-PRF-19500 </a:t>
            </a:r>
          </a:p>
          <a:p>
            <a:pPr lvl="1"/>
            <a:r>
              <a:rPr lang="en-US" dirty="0">
                <a:solidFill>
                  <a:schemeClr val="accent3"/>
                </a:solidFill>
              </a:rPr>
              <a:t>MEMs &amp; Sensors</a:t>
            </a:r>
            <a:r>
              <a:rPr lang="en-US" dirty="0"/>
              <a:t>:  AEC-Q103 / AEC-Q200 vs ECSS-Q-ST-60-13C vs ESCC 9000 / ESCC 9010 / ESCC 9020 / ECSS-Q-ST-60-05C1 vs MIL-PRF-38535 / MIL-PRF-38534 / MIL-STD-883 TM5004/TM5005  vs NASA GSFC PEM-INST-001 / NASA GSFC INST-EEE-002 (sections M2-M3-M4)</a:t>
            </a:r>
          </a:p>
          <a:p>
            <a:pPr lvl="1"/>
            <a:r>
              <a:rPr lang="en-US" dirty="0">
                <a:solidFill>
                  <a:schemeClr val="accent3"/>
                </a:solidFill>
              </a:rPr>
              <a:t>Multichip Module (MCM)</a:t>
            </a:r>
            <a:r>
              <a:rPr lang="en-US" dirty="0"/>
              <a:t>:   AEC-Q103 / AEC-Q200 vs ECSS-Q-ST-60-13C vs ESCC 9000 / ESCC 9010 / ESCC 9020 / ECSS-Q-ST-60-05C1 vs MIL-PRF-38535 / MIL-PRF-38534 / MIL-STD-883 TM5004/TM5005  vs NASA GSFC PEM-INST-001 / NASA GSFC INST-EEE-002 (sections M2-M3-M4)</a:t>
            </a:r>
          </a:p>
          <a:p>
            <a:endParaRPr lang="en-US" dirty="0"/>
          </a:p>
        </p:txBody>
      </p:sp>
      <p:sp>
        <p:nvSpPr>
          <p:cNvPr id="6" name="Título 5"/>
          <p:cNvSpPr>
            <a:spLocks noGrp="1"/>
          </p:cNvSpPr>
          <p:nvPr>
            <p:ph type="title"/>
          </p:nvPr>
        </p:nvSpPr>
        <p:spPr/>
        <p:txBody>
          <a:bodyPr>
            <a:normAutofit fontScale="90000"/>
          </a:bodyPr>
          <a:lstStyle/>
          <a:p>
            <a:r>
              <a:rPr lang="en-US" dirty="0" smtClean="0"/>
              <a:t>WP2 - Comparison </a:t>
            </a:r>
            <a:r>
              <a:rPr lang="en-US" dirty="0"/>
              <a:t>of automotive and Space Approval Testing</a:t>
            </a:r>
          </a:p>
        </p:txBody>
      </p:sp>
    </p:spTree>
    <p:extLst>
      <p:ext uri="{BB962C8B-B14F-4D97-AF65-F5344CB8AC3E}">
        <p14:creationId xmlns:p14="http://schemas.microsoft.com/office/powerpoint/2010/main" val="33825167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23</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smtClean="0"/>
              <a:t>Detailed </a:t>
            </a:r>
            <a:r>
              <a:rPr lang="en-US" dirty="0"/>
              <a:t>Testing Flows Comparison for</a:t>
            </a:r>
          </a:p>
          <a:p>
            <a:pPr lvl="1"/>
            <a:r>
              <a:rPr lang="en-US" dirty="0">
                <a:solidFill>
                  <a:schemeClr val="accent3"/>
                </a:solidFill>
              </a:rPr>
              <a:t>Microcircuits</a:t>
            </a:r>
            <a:r>
              <a:rPr lang="en-US" dirty="0"/>
              <a:t>:  AEC-Q100 vs ECSS-Q-ST-60-13C vs NASA GSFC PEM-INST-001 </a:t>
            </a:r>
          </a:p>
          <a:p>
            <a:pPr lvl="1"/>
            <a:r>
              <a:rPr lang="en-US" dirty="0">
                <a:solidFill>
                  <a:schemeClr val="accent3"/>
                </a:solidFill>
              </a:rPr>
              <a:t>Semiconductors</a:t>
            </a:r>
            <a:r>
              <a:rPr lang="en-US" dirty="0"/>
              <a:t>:  AEC-Q101 vs ECSS-Q-ST-60-13C vs NASA GSFC PEM-INST-001 </a:t>
            </a:r>
          </a:p>
          <a:p>
            <a:pPr lvl="1"/>
            <a:r>
              <a:rPr lang="en-US" dirty="0"/>
              <a:t>Passive. </a:t>
            </a:r>
            <a:r>
              <a:rPr lang="en-US" dirty="0">
                <a:solidFill>
                  <a:schemeClr val="accent3"/>
                </a:solidFill>
              </a:rPr>
              <a:t>Ceramic Chip Resistors</a:t>
            </a:r>
            <a:r>
              <a:rPr lang="en-US" dirty="0"/>
              <a:t>:  AEC-Q200 vs  QCI A-B-C from MIL-PRF-55342</a:t>
            </a:r>
          </a:p>
          <a:p>
            <a:pPr lvl="1"/>
            <a:r>
              <a:rPr lang="en-US" dirty="0"/>
              <a:t>Passive. </a:t>
            </a:r>
            <a:r>
              <a:rPr lang="en-US" dirty="0">
                <a:solidFill>
                  <a:schemeClr val="accent3"/>
                </a:solidFill>
              </a:rPr>
              <a:t>Solid Tantalum Chip Capacitors</a:t>
            </a:r>
            <a:r>
              <a:rPr lang="en-US" dirty="0"/>
              <a:t>:  AEC-Q200 vs  QCI A-B-C from MIL-PRF-55365</a:t>
            </a:r>
          </a:p>
          <a:p>
            <a:pPr lvl="1"/>
            <a:r>
              <a:rPr lang="en-US" dirty="0"/>
              <a:t>Passive. </a:t>
            </a:r>
            <a:r>
              <a:rPr lang="en-US" dirty="0">
                <a:solidFill>
                  <a:schemeClr val="accent3"/>
                </a:solidFill>
              </a:rPr>
              <a:t>Ceramic Chip Capacitors</a:t>
            </a:r>
            <a:r>
              <a:rPr lang="en-US" dirty="0"/>
              <a:t>:  AEC-Q200 vs  QCI A-B-C from MIL-PRF-55681</a:t>
            </a:r>
          </a:p>
          <a:p>
            <a:pPr lvl="1"/>
            <a:r>
              <a:rPr lang="en-US" dirty="0"/>
              <a:t>Passive. </a:t>
            </a:r>
            <a:r>
              <a:rPr lang="en-US" dirty="0">
                <a:solidFill>
                  <a:schemeClr val="accent3"/>
                </a:solidFill>
              </a:rPr>
              <a:t>Magnetic Devices</a:t>
            </a:r>
            <a:r>
              <a:rPr lang="en-US" dirty="0"/>
              <a:t>:  AEC-Q200 vs  QCI A-B-C from MIL-PRF-83446 &amp; MIL-STD-981C1</a:t>
            </a:r>
          </a:p>
          <a:p>
            <a:endParaRPr lang="en-US" dirty="0"/>
          </a:p>
        </p:txBody>
      </p:sp>
      <p:sp>
        <p:nvSpPr>
          <p:cNvPr id="6" name="Título 5"/>
          <p:cNvSpPr>
            <a:spLocks noGrp="1"/>
          </p:cNvSpPr>
          <p:nvPr>
            <p:ph type="title"/>
          </p:nvPr>
        </p:nvSpPr>
        <p:spPr/>
        <p:txBody>
          <a:bodyPr>
            <a:normAutofit fontScale="90000"/>
          </a:bodyPr>
          <a:lstStyle/>
          <a:p>
            <a:r>
              <a:rPr lang="en-US" dirty="0" smtClean="0"/>
              <a:t>WP2 - Comparison </a:t>
            </a:r>
            <a:r>
              <a:rPr lang="en-US" dirty="0"/>
              <a:t>of automotive and Space Approval Testing</a:t>
            </a:r>
          </a:p>
        </p:txBody>
      </p:sp>
    </p:spTree>
    <p:extLst>
      <p:ext uri="{BB962C8B-B14F-4D97-AF65-F5344CB8AC3E}">
        <p14:creationId xmlns:p14="http://schemas.microsoft.com/office/powerpoint/2010/main" val="39219837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24</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a:t>Listing of Methods and Procedures used for Comparison</a:t>
            </a:r>
          </a:p>
          <a:p>
            <a:pPr lvl="1"/>
            <a:r>
              <a:rPr lang="en-US" dirty="0"/>
              <a:t>AEC-Q ancillary documents (38)</a:t>
            </a:r>
          </a:p>
          <a:p>
            <a:pPr lvl="1"/>
            <a:r>
              <a:rPr lang="en-US" dirty="0"/>
              <a:t>MIL-STD-883L Test Methods (108) + MIL-STD-750  (206) + MIL-STD-202 (41)</a:t>
            </a:r>
          </a:p>
          <a:p>
            <a:pPr lvl="1"/>
            <a:r>
              <a:rPr lang="en-US" dirty="0"/>
              <a:t>ESCC Basic Specifications  (196)</a:t>
            </a:r>
          </a:p>
          <a:p>
            <a:pPr lvl="1"/>
            <a:r>
              <a:rPr lang="en-US" dirty="0"/>
              <a:t>EIA/JEDEC JESD22 series  (44)</a:t>
            </a:r>
          </a:p>
          <a:p>
            <a:pPr lvl="1"/>
            <a:r>
              <a:rPr lang="en-US" dirty="0"/>
              <a:t>Other relevant EIA/JEDEC documents JEP, JESD, J-STD (102)</a:t>
            </a:r>
          </a:p>
          <a:p>
            <a:pPr lvl="1"/>
            <a:r>
              <a:rPr lang="en-US" dirty="0"/>
              <a:t>IEC relevant tests (46)</a:t>
            </a:r>
          </a:p>
          <a:p>
            <a:pPr lvl="1"/>
            <a:r>
              <a:rPr lang="en-US" dirty="0"/>
              <a:t>ECSS-Q-ST-60-13C tests (evaluation, screening, lot acceptance, constructional analysis, DPA)</a:t>
            </a:r>
          </a:p>
          <a:p>
            <a:pPr lvl="1"/>
            <a:r>
              <a:rPr lang="en-US" dirty="0"/>
              <a:t>NASA GSFC PEM-INST-001 testing  (qualification, screening, DPA)</a:t>
            </a:r>
          </a:p>
          <a:p>
            <a:endParaRPr lang="en-US" dirty="0"/>
          </a:p>
        </p:txBody>
      </p:sp>
      <p:sp>
        <p:nvSpPr>
          <p:cNvPr id="6" name="Título 5"/>
          <p:cNvSpPr>
            <a:spLocks noGrp="1"/>
          </p:cNvSpPr>
          <p:nvPr>
            <p:ph type="title"/>
          </p:nvPr>
        </p:nvSpPr>
        <p:spPr/>
        <p:txBody>
          <a:bodyPr>
            <a:normAutofit fontScale="90000"/>
          </a:bodyPr>
          <a:lstStyle/>
          <a:p>
            <a:r>
              <a:rPr lang="en-US" dirty="0" smtClean="0"/>
              <a:t>WP2 - Comparison </a:t>
            </a:r>
            <a:r>
              <a:rPr lang="en-US" dirty="0"/>
              <a:t>of automotive and Space Approval Testing</a:t>
            </a:r>
          </a:p>
        </p:txBody>
      </p:sp>
    </p:spTree>
    <p:extLst>
      <p:ext uri="{BB962C8B-B14F-4D97-AF65-F5344CB8AC3E}">
        <p14:creationId xmlns:p14="http://schemas.microsoft.com/office/powerpoint/2010/main" val="40561896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25</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smtClean="0"/>
              <a:t>Accede </a:t>
            </a:r>
            <a:r>
              <a:rPr lang="en-US" dirty="0"/>
              <a:t>Workshop In Seville </a:t>
            </a:r>
            <a:r>
              <a:rPr lang="en-US" dirty="0" smtClean="0"/>
              <a:t>Nov’2019 and ESCCON March’2021</a:t>
            </a:r>
            <a:endParaRPr lang="en-US" dirty="0"/>
          </a:p>
          <a:p>
            <a:endParaRPr lang="en-US" dirty="0"/>
          </a:p>
        </p:txBody>
      </p:sp>
      <p:sp>
        <p:nvSpPr>
          <p:cNvPr id="6" name="Título 5"/>
          <p:cNvSpPr>
            <a:spLocks noGrp="1"/>
          </p:cNvSpPr>
          <p:nvPr>
            <p:ph type="title"/>
          </p:nvPr>
        </p:nvSpPr>
        <p:spPr/>
        <p:txBody>
          <a:bodyPr>
            <a:normAutofit fontScale="90000"/>
          </a:bodyPr>
          <a:lstStyle/>
          <a:p>
            <a:r>
              <a:rPr lang="en-US" dirty="0" smtClean="0"/>
              <a:t>WP2 - Comparison </a:t>
            </a:r>
            <a:r>
              <a:rPr lang="en-US" dirty="0"/>
              <a:t>of automotive and Space Approval Testing</a:t>
            </a:r>
          </a:p>
        </p:txBody>
      </p:sp>
      <p:pic>
        <p:nvPicPr>
          <p:cNvPr id="8" name="Imagen 7"/>
          <p:cNvPicPr>
            <a:picLocks noChangeAspect="1"/>
          </p:cNvPicPr>
          <p:nvPr/>
        </p:nvPicPr>
        <p:blipFill>
          <a:blip r:embed="rId2"/>
          <a:stretch>
            <a:fillRect/>
          </a:stretch>
        </p:blipFill>
        <p:spPr>
          <a:xfrm>
            <a:off x="471434" y="1204202"/>
            <a:ext cx="6248400" cy="1585602"/>
          </a:xfrm>
          <a:prstGeom prst="rect">
            <a:avLst/>
          </a:prstGeom>
        </p:spPr>
      </p:pic>
      <p:pic>
        <p:nvPicPr>
          <p:cNvPr id="9" name="Imagen 8"/>
          <p:cNvPicPr>
            <a:picLocks noChangeAspect="1"/>
          </p:cNvPicPr>
          <p:nvPr/>
        </p:nvPicPr>
        <p:blipFill>
          <a:blip r:embed="rId3"/>
          <a:stretch>
            <a:fillRect/>
          </a:stretch>
        </p:blipFill>
        <p:spPr>
          <a:xfrm>
            <a:off x="2151197" y="2927916"/>
            <a:ext cx="6561320" cy="1299141"/>
          </a:xfrm>
          <a:prstGeom prst="rect">
            <a:avLst/>
          </a:prstGeom>
        </p:spPr>
      </p:pic>
    </p:spTree>
    <p:extLst>
      <p:ext uri="{BB962C8B-B14F-4D97-AF65-F5344CB8AC3E}">
        <p14:creationId xmlns:p14="http://schemas.microsoft.com/office/powerpoint/2010/main" val="3481246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26</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a:normAutofit/>
          </a:bodyPr>
          <a:lstStyle/>
          <a:p>
            <a:r>
              <a:rPr lang="en-US" dirty="0"/>
              <a:t>Results and Conclusions from Comparison</a:t>
            </a:r>
          </a:p>
          <a:p>
            <a:pPr lvl="1"/>
            <a:r>
              <a:rPr lang="en-US" dirty="0" smtClean="0"/>
              <a:t>Generally </a:t>
            </a:r>
            <a:r>
              <a:rPr lang="en-US" dirty="0" smtClean="0">
                <a:solidFill>
                  <a:schemeClr val="accent3"/>
                </a:solidFill>
              </a:rPr>
              <a:t>stronger </a:t>
            </a:r>
            <a:r>
              <a:rPr lang="en-US" dirty="0">
                <a:solidFill>
                  <a:schemeClr val="accent3"/>
                </a:solidFill>
              </a:rPr>
              <a:t>Qualification </a:t>
            </a:r>
            <a:r>
              <a:rPr lang="en-US" dirty="0"/>
              <a:t>for AEC-Q than for </a:t>
            </a:r>
            <a:r>
              <a:rPr lang="en-US" dirty="0" smtClean="0"/>
              <a:t>Space and exigence trend in automotive is increased for automatic driving. </a:t>
            </a:r>
          </a:p>
          <a:p>
            <a:pPr lvl="1"/>
            <a:r>
              <a:rPr lang="en-US" dirty="0" smtClean="0"/>
              <a:t>An exception is </a:t>
            </a:r>
            <a:r>
              <a:rPr lang="en-US" dirty="0" smtClean="0">
                <a:solidFill>
                  <a:schemeClr val="accent3"/>
                </a:solidFill>
              </a:rPr>
              <a:t>Radiation</a:t>
            </a:r>
            <a:r>
              <a:rPr lang="en-US" dirty="0" smtClean="0"/>
              <a:t> (TID, TNID, SEE) of course!!. Also </a:t>
            </a:r>
            <a:r>
              <a:rPr lang="en-US" dirty="0" smtClean="0">
                <a:solidFill>
                  <a:schemeClr val="accent3"/>
                </a:solidFill>
              </a:rPr>
              <a:t>vibration</a:t>
            </a:r>
            <a:r>
              <a:rPr lang="en-US" dirty="0" smtClean="0"/>
              <a:t> and </a:t>
            </a:r>
            <a:r>
              <a:rPr lang="en-US" dirty="0" smtClean="0">
                <a:solidFill>
                  <a:schemeClr val="accent3"/>
                </a:solidFill>
              </a:rPr>
              <a:t>shock</a:t>
            </a:r>
            <a:r>
              <a:rPr lang="en-US" dirty="0" smtClean="0"/>
              <a:t> for cavity devices qualified in automotive for typical transport loads, and Space could be higher. Also non hermetic cavity need to be qualified for vacuum (corona &amp; multination for RF)  </a:t>
            </a:r>
          </a:p>
          <a:p>
            <a:pPr lvl="1"/>
            <a:r>
              <a:rPr lang="en-US" dirty="0" smtClean="0"/>
              <a:t>Large </a:t>
            </a:r>
            <a:r>
              <a:rPr lang="en-US" dirty="0" smtClean="0">
                <a:solidFill>
                  <a:schemeClr val="accent3"/>
                </a:solidFill>
              </a:rPr>
              <a:t>diversity</a:t>
            </a:r>
            <a:r>
              <a:rPr lang="en-US" dirty="0" smtClean="0"/>
              <a:t> of available components excepting RF, hybrids and High Voltage, what is changing more and more</a:t>
            </a:r>
            <a:endParaRPr lang="en-US" dirty="0"/>
          </a:p>
          <a:p>
            <a:pPr lvl="1"/>
            <a:r>
              <a:rPr lang="en-US" dirty="0"/>
              <a:t>Not the same strategy for microcircuits than discrete or passive. </a:t>
            </a:r>
            <a:r>
              <a:rPr lang="en-US" dirty="0" err="1"/>
              <a:t>Cpk</a:t>
            </a:r>
            <a:r>
              <a:rPr lang="en-US" dirty="0"/>
              <a:t> and ppm estimation</a:t>
            </a:r>
          </a:p>
          <a:p>
            <a:pPr lvl="1"/>
            <a:r>
              <a:rPr lang="en-US" dirty="0"/>
              <a:t>Lack of </a:t>
            </a:r>
            <a:r>
              <a:rPr lang="en-US" dirty="0">
                <a:solidFill>
                  <a:schemeClr val="accent3"/>
                </a:solidFill>
              </a:rPr>
              <a:t>screening</a:t>
            </a:r>
            <a:r>
              <a:rPr lang="en-US" dirty="0"/>
              <a:t> in </a:t>
            </a:r>
            <a:r>
              <a:rPr lang="en-US" dirty="0" smtClean="0"/>
              <a:t>AEC justified by a zero failures (ppb failure rate </a:t>
            </a:r>
            <a:r>
              <a:rPr lang="en-US" dirty="0" err="1" smtClean="0"/>
              <a:t>cpK</a:t>
            </a:r>
            <a:r>
              <a:rPr lang="en-US" dirty="0" smtClean="0"/>
              <a:t>&gt;2.0) strategy</a:t>
            </a:r>
            <a:endParaRPr lang="en-US" dirty="0"/>
          </a:p>
          <a:p>
            <a:pPr lvl="1"/>
            <a:r>
              <a:rPr lang="en-US" dirty="0" smtClean="0"/>
              <a:t>Process </a:t>
            </a:r>
            <a:r>
              <a:rPr lang="en-US" dirty="0"/>
              <a:t>change control </a:t>
            </a:r>
            <a:r>
              <a:rPr lang="en-US" dirty="0" smtClean="0"/>
              <a:t>needed</a:t>
            </a:r>
          </a:p>
          <a:p>
            <a:pPr lvl="1"/>
            <a:r>
              <a:rPr lang="en-US" dirty="0" smtClean="0"/>
              <a:t>Very </a:t>
            </a:r>
            <a:r>
              <a:rPr lang="en-US" dirty="0">
                <a:solidFill>
                  <a:schemeClr val="accent3"/>
                </a:solidFill>
              </a:rPr>
              <a:t>old qualification </a:t>
            </a:r>
            <a:r>
              <a:rPr lang="en-US" dirty="0" smtClean="0">
                <a:solidFill>
                  <a:schemeClr val="accent3"/>
                </a:solidFill>
              </a:rPr>
              <a:t>data </a:t>
            </a:r>
            <a:r>
              <a:rPr lang="en-US" dirty="0" smtClean="0"/>
              <a:t>in many cases (&gt;10 years sometimes) justified by no changes, SPC control, and </a:t>
            </a:r>
            <a:r>
              <a:rPr lang="en-GB" dirty="0"/>
              <a:t>AEC-Q qualification on devices using same package and assembly techniques, and from the same die technological </a:t>
            </a:r>
            <a:r>
              <a:rPr lang="en-GB" dirty="0" smtClean="0"/>
              <a:t>family</a:t>
            </a:r>
            <a:endParaRPr lang="en-US" dirty="0" smtClean="0"/>
          </a:p>
          <a:p>
            <a:pPr lvl="1"/>
            <a:r>
              <a:rPr lang="en-US" dirty="0" smtClean="0">
                <a:solidFill>
                  <a:schemeClr val="accent3"/>
                </a:solidFill>
              </a:rPr>
              <a:t>Support</a:t>
            </a:r>
            <a:r>
              <a:rPr lang="en-US" dirty="0" smtClean="0"/>
              <a:t> from Manufacturers could be difficult</a:t>
            </a:r>
          </a:p>
          <a:p>
            <a:pPr lvl="1"/>
            <a:endParaRPr lang="es-ES" dirty="0"/>
          </a:p>
          <a:p>
            <a:pPr lvl="1"/>
            <a:endParaRPr lang="en-US" dirty="0"/>
          </a:p>
        </p:txBody>
      </p:sp>
      <p:sp>
        <p:nvSpPr>
          <p:cNvPr id="6" name="Título 5"/>
          <p:cNvSpPr>
            <a:spLocks noGrp="1"/>
          </p:cNvSpPr>
          <p:nvPr>
            <p:ph type="title"/>
          </p:nvPr>
        </p:nvSpPr>
        <p:spPr/>
        <p:txBody>
          <a:bodyPr>
            <a:normAutofit fontScale="90000"/>
          </a:bodyPr>
          <a:lstStyle/>
          <a:p>
            <a:r>
              <a:rPr lang="en-US" dirty="0" smtClean="0"/>
              <a:t>WP2 - Comparison </a:t>
            </a:r>
            <a:r>
              <a:rPr lang="en-US" dirty="0"/>
              <a:t>of automotive and Space Approval Testing</a:t>
            </a:r>
          </a:p>
        </p:txBody>
      </p:sp>
    </p:spTree>
    <p:extLst>
      <p:ext uri="{BB962C8B-B14F-4D97-AF65-F5344CB8AC3E}">
        <p14:creationId xmlns:p14="http://schemas.microsoft.com/office/powerpoint/2010/main" val="20818675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3</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p:txBody>
          <a:bodyPr numCol="1"/>
          <a:lstStyle/>
          <a:p>
            <a:r>
              <a:rPr lang="es-ES" dirty="0" smtClean="0"/>
              <a:t>WP1 </a:t>
            </a:r>
            <a:r>
              <a:rPr lang="es-ES" dirty="0"/>
              <a:t>- AEC-Q </a:t>
            </a:r>
            <a:r>
              <a:rPr lang="es-ES" dirty="0" err="1"/>
              <a:t>Automotive</a:t>
            </a:r>
            <a:r>
              <a:rPr lang="es-ES" dirty="0"/>
              <a:t> </a:t>
            </a:r>
            <a:r>
              <a:rPr lang="es-ES" dirty="0" err="1"/>
              <a:t>part</a:t>
            </a:r>
            <a:r>
              <a:rPr lang="es-ES" dirty="0"/>
              <a:t> </a:t>
            </a:r>
            <a:r>
              <a:rPr lang="es-ES" dirty="0" err="1" smtClean="0"/>
              <a:t>Selection</a:t>
            </a:r>
            <a:r>
              <a:rPr lang="es-ES" dirty="0" smtClean="0"/>
              <a:t> </a:t>
            </a:r>
            <a:r>
              <a:rPr lang="es-ES" i="1" dirty="0" smtClean="0">
                <a:solidFill>
                  <a:schemeClr val="bg1">
                    <a:lumMod val="75000"/>
                  </a:schemeClr>
                </a:solidFill>
              </a:rPr>
              <a:t>(F. García </a:t>
            </a:r>
            <a:r>
              <a:rPr lang="es-ES" i="1" dirty="0" err="1" smtClean="0">
                <a:solidFill>
                  <a:schemeClr val="bg1">
                    <a:lumMod val="75000"/>
                  </a:schemeClr>
                </a:solidFill>
              </a:rPr>
              <a:t>Donday</a:t>
            </a:r>
            <a:r>
              <a:rPr lang="es-ES" i="1" dirty="0" smtClean="0">
                <a:solidFill>
                  <a:schemeClr val="bg1">
                    <a:lumMod val="75000"/>
                  </a:schemeClr>
                </a:solidFill>
              </a:rPr>
              <a:t>, </a:t>
            </a:r>
            <a:r>
              <a:rPr lang="es-ES" i="1" dirty="0">
                <a:solidFill>
                  <a:schemeClr val="bg1">
                    <a:lumMod val="75000"/>
                  </a:schemeClr>
                </a:solidFill>
              </a:rPr>
              <a:t>TAS-E)</a:t>
            </a:r>
          </a:p>
          <a:p>
            <a:r>
              <a:rPr lang="es-ES" dirty="0" smtClean="0"/>
              <a:t>WP2 - C</a:t>
            </a:r>
            <a:r>
              <a:rPr lang="en-US" dirty="0" err="1" smtClean="0"/>
              <a:t>omparison</a:t>
            </a:r>
            <a:r>
              <a:rPr lang="en-US" dirty="0" smtClean="0"/>
              <a:t> </a:t>
            </a:r>
            <a:r>
              <a:rPr lang="en-US" dirty="0"/>
              <a:t>of automotive and Space Approval </a:t>
            </a:r>
            <a:r>
              <a:rPr lang="en-US" dirty="0" smtClean="0"/>
              <a:t>Testing </a:t>
            </a:r>
            <a:r>
              <a:rPr lang="es-ES" i="1" dirty="0">
                <a:solidFill>
                  <a:schemeClr val="bg1">
                    <a:lumMod val="75000"/>
                  </a:schemeClr>
                </a:solidFill>
              </a:rPr>
              <a:t>(F. García </a:t>
            </a:r>
            <a:r>
              <a:rPr lang="es-ES" i="1" dirty="0" err="1">
                <a:solidFill>
                  <a:schemeClr val="bg1">
                    <a:lumMod val="75000"/>
                  </a:schemeClr>
                </a:solidFill>
              </a:rPr>
              <a:t>Donday</a:t>
            </a:r>
            <a:r>
              <a:rPr lang="es-ES" i="1" dirty="0">
                <a:solidFill>
                  <a:schemeClr val="bg1">
                    <a:lumMod val="75000"/>
                  </a:schemeClr>
                </a:solidFill>
              </a:rPr>
              <a:t>, </a:t>
            </a:r>
            <a:r>
              <a:rPr lang="es-ES" i="1" dirty="0">
                <a:solidFill>
                  <a:schemeClr val="bg1">
                    <a:lumMod val="75000"/>
                  </a:schemeClr>
                </a:solidFill>
              </a:rPr>
              <a:t>TAS-E</a:t>
            </a:r>
            <a:r>
              <a:rPr lang="es-ES" i="1" dirty="0" smtClean="0">
                <a:solidFill>
                  <a:schemeClr val="bg1">
                    <a:lumMod val="75000"/>
                  </a:schemeClr>
                </a:solidFill>
              </a:rPr>
              <a:t>)</a:t>
            </a:r>
          </a:p>
          <a:p>
            <a:r>
              <a:rPr lang="es-ES" dirty="0"/>
              <a:t>Break</a:t>
            </a:r>
          </a:p>
          <a:p>
            <a:r>
              <a:rPr lang="es-ES" dirty="0" smtClean="0"/>
              <a:t>WP3 - Test </a:t>
            </a:r>
            <a:r>
              <a:rPr lang="es-ES" dirty="0" err="1" smtClean="0"/>
              <a:t>Campaign</a:t>
            </a:r>
            <a:r>
              <a:rPr lang="es-ES" dirty="0" smtClean="0"/>
              <a:t> </a:t>
            </a:r>
            <a:r>
              <a:rPr lang="es-ES" i="1" dirty="0">
                <a:solidFill>
                  <a:schemeClr val="bg1">
                    <a:lumMod val="75000"/>
                  </a:schemeClr>
                </a:solidFill>
              </a:rPr>
              <a:t>(F. </a:t>
            </a:r>
            <a:r>
              <a:rPr lang="es-ES" i="1" dirty="0" err="1" smtClean="0">
                <a:solidFill>
                  <a:schemeClr val="bg1">
                    <a:lumMod val="75000"/>
                  </a:schemeClr>
                </a:solidFill>
              </a:rPr>
              <a:t>Waldron</a:t>
            </a:r>
            <a:r>
              <a:rPr lang="es-ES" i="1" dirty="0" smtClean="0">
                <a:solidFill>
                  <a:schemeClr val="bg1">
                    <a:lumMod val="75000"/>
                  </a:schemeClr>
                </a:solidFill>
              </a:rPr>
              <a:t>, </a:t>
            </a:r>
            <a:r>
              <a:rPr lang="es-ES" i="1" dirty="0">
                <a:solidFill>
                  <a:schemeClr val="bg1">
                    <a:lumMod val="75000"/>
                  </a:schemeClr>
                </a:solidFill>
              </a:rPr>
              <a:t>Tyndall </a:t>
            </a:r>
            <a:r>
              <a:rPr lang="es-ES" i="1" dirty="0" err="1">
                <a:solidFill>
                  <a:schemeClr val="bg1">
                    <a:lumMod val="75000"/>
                  </a:schemeClr>
                </a:solidFill>
              </a:rPr>
              <a:t>National</a:t>
            </a:r>
            <a:r>
              <a:rPr lang="es-ES" i="1" dirty="0">
                <a:solidFill>
                  <a:schemeClr val="bg1">
                    <a:lumMod val="75000"/>
                  </a:schemeClr>
                </a:solidFill>
              </a:rPr>
              <a:t> </a:t>
            </a:r>
            <a:r>
              <a:rPr lang="es-ES" i="1" dirty="0" err="1" smtClean="0">
                <a:solidFill>
                  <a:schemeClr val="bg1">
                    <a:lumMod val="75000"/>
                  </a:schemeClr>
                </a:solidFill>
              </a:rPr>
              <a:t>Institute</a:t>
            </a:r>
            <a:endParaRPr lang="es-ES" i="1" dirty="0" smtClean="0">
              <a:solidFill>
                <a:schemeClr val="bg1">
                  <a:lumMod val="75000"/>
                </a:schemeClr>
              </a:solidFill>
            </a:endParaRPr>
          </a:p>
          <a:p>
            <a:r>
              <a:rPr lang="es-ES" dirty="0"/>
              <a:t>WP4 – </a:t>
            </a:r>
            <a:r>
              <a:rPr lang="es-ES" dirty="0" err="1"/>
              <a:t>Conclusions</a:t>
            </a:r>
            <a:r>
              <a:rPr lang="es-ES" dirty="0"/>
              <a:t> and </a:t>
            </a:r>
            <a:r>
              <a:rPr lang="es-ES" dirty="0" err="1"/>
              <a:t>Recommendations</a:t>
            </a:r>
            <a:r>
              <a:rPr lang="es-ES" dirty="0"/>
              <a:t> </a:t>
            </a:r>
            <a:r>
              <a:rPr lang="es-ES" i="1" dirty="0">
                <a:solidFill>
                  <a:schemeClr val="bg1">
                    <a:lumMod val="75000"/>
                  </a:schemeClr>
                </a:solidFill>
              </a:rPr>
              <a:t>(L. de Pablo, TAS-E)</a:t>
            </a:r>
          </a:p>
          <a:p>
            <a:endParaRPr lang="es-ES" dirty="0"/>
          </a:p>
          <a:p>
            <a:pPr marL="0" indent="0">
              <a:buNone/>
            </a:pPr>
            <a:endParaRPr lang="en-US" dirty="0"/>
          </a:p>
        </p:txBody>
      </p:sp>
      <p:sp>
        <p:nvSpPr>
          <p:cNvPr id="6" name="Título 5"/>
          <p:cNvSpPr>
            <a:spLocks noGrp="1"/>
          </p:cNvSpPr>
          <p:nvPr>
            <p:ph type="title"/>
          </p:nvPr>
        </p:nvSpPr>
        <p:spPr/>
        <p:txBody>
          <a:bodyPr>
            <a:normAutofit fontScale="90000"/>
          </a:bodyPr>
          <a:lstStyle/>
          <a:p>
            <a:r>
              <a:rPr lang="en-US" dirty="0" smtClean="0"/>
              <a:t>agenda</a:t>
            </a:r>
            <a:endParaRPr lang="en-US" dirty="0"/>
          </a:p>
        </p:txBody>
      </p:sp>
    </p:spTree>
    <p:extLst>
      <p:ext uri="{BB962C8B-B14F-4D97-AF65-F5344CB8AC3E}">
        <p14:creationId xmlns:p14="http://schemas.microsoft.com/office/powerpoint/2010/main" val="2983878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4</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6"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sp>
        <p:nvSpPr>
          <p:cNvPr id="7" name="Espace réservé du contenu 3">
            <a:extLst>
              <a:ext uri="{FF2B5EF4-FFF2-40B4-BE49-F238E27FC236}">
                <a16:creationId xmlns:a16="http://schemas.microsoft.com/office/drawing/2014/main" id="{BCA10A84-D914-0744-8F56-24D1477BD51C}"/>
              </a:ext>
            </a:extLst>
          </p:cNvPr>
          <p:cNvSpPr txBox="1">
            <a:spLocks/>
          </p:cNvSpPr>
          <p:nvPr/>
        </p:nvSpPr>
        <p:spPr>
          <a:xfrm>
            <a:off x="798074" y="2340126"/>
            <a:ext cx="2302230" cy="1444473"/>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dirty="0" smtClean="0"/>
              <a:t>AEC QPL</a:t>
            </a:r>
            <a:br>
              <a:rPr lang="fr-FR" dirty="0" smtClean="0"/>
            </a:br>
            <a:r>
              <a:rPr lang="en-US" dirty="0">
                <a:solidFill>
                  <a:schemeClr val="tx2"/>
                </a:solidFill>
              </a:rPr>
              <a:t>Compile an AEC QPL list based on the state of the art</a:t>
            </a:r>
            <a:endParaRPr lang="fr-FR" dirty="0">
              <a:solidFill>
                <a:schemeClr val="tx2"/>
              </a:solidFill>
            </a:endParaRPr>
          </a:p>
        </p:txBody>
      </p:sp>
      <p:sp>
        <p:nvSpPr>
          <p:cNvPr id="8" name="Espace réservé du contenu 4">
            <a:extLst>
              <a:ext uri="{FF2B5EF4-FFF2-40B4-BE49-F238E27FC236}">
                <a16:creationId xmlns:a16="http://schemas.microsoft.com/office/drawing/2014/main" id="{83DE90ED-A89A-524E-B3D8-B50BDB84BF82}"/>
              </a:ext>
            </a:extLst>
          </p:cNvPr>
          <p:cNvSpPr txBox="1">
            <a:spLocks/>
          </p:cNvSpPr>
          <p:nvPr/>
        </p:nvSpPr>
        <p:spPr>
          <a:xfrm>
            <a:off x="3420885" y="2340127"/>
            <a:ext cx="2302230" cy="954107"/>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smtClean="0"/>
              <a:t>Space and Military PPL &amp; QPL</a:t>
            </a:r>
            <a:r>
              <a:rPr lang="es-ES" dirty="0" smtClean="0"/>
              <a:t/>
            </a:r>
            <a:br>
              <a:rPr lang="es-ES" dirty="0" smtClean="0"/>
            </a:br>
            <a:r>
              <a:rPr lang="en-US" dirty="0" smtClean="0">
                <a:solidFill>
                  <a:schemeClr val="tx2"/>
                </a:solidFill>
              </a:rPr>
              <a:t>List </a:t>
            </a:r>
            <a:r>
              <a:rPr lang="en-US" dirty="0">
                <a:solidFill>
                  <a:schemeClr val="tx2"/>
                </a:solidFill>
              </a:rPr>
              <a:t>of the most demanded devices for Space applications</a:t>
            </a:r>
            <a:r>
              <a:rPr lang="en-US" dirty="0" smtClean="0">
                <a:solidFill>
                  <a:schemeClr val="tx2"/>
                </a:solidFill>
              </a:rPr>
              <a:t>.</a:t>
            </a:r>
            <a:endParaRPr lang="en-US" dirty="0">
              <a:solidFill>
                <a:schemeClr val="tx2"/>
              </a:solidFill>
            </a:endParaRPr>
          </a:p>
        </p:txBody>
      </p:sp>
      <p:sp>
        <p:nvSpPr>
          <p:cNvPr id="9" name="Espace réservé du contenu 5">
            <a:extLst>
              <a:ext uri="{FF2B5EF4-FFF2-40B4-BE49-F238E27FC236}">
                <a16:creationId xmlns:a16="http://schemas.microsoft.com/office/drawing/2014/main" id="{36B0984C-E3CB-734A-A9F7-23A6C3D113A0}"/>
              </a:ext>
            </a:extLst>
          </p:cNvPr>
          <p:cNvSpPr txBox="1">
            <a:spLocks/>
          </p:cNvSpPr>
          <p:nvPr/>
        </p:nvSpPr>
        <p:spPr>
          <a:xfrm>
            <a:off x="6043696" y="2340127"/>
            <a:ext cx="2302230" cy="954107"/>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dirty="0" smtClean="0"/>
              <a:t>AEC PPL for </a:t>
            </a:r>
            <a:r>
              <a:rPr lang="fr-FR" dirty="0" err="1" smtClean="0"/>
              <a:t>Space</a:t>
            </a:r>
            <a:r>
              <a:rPr lang="fr-FR" dirty="0" smtClean="0"/>
              <a:t/>
            </a:r>
            <a:br>
              <a:rPr lang="fr-FR" dirty="0" smtClean="0"/>
            </a:br>
            <a:r>
              <a:rPr lang="en-US" dirty="0">
                <a:solidFill>
                  <a:schemeClr val="tx2"/>
                </a:solidFill>
              </a:rPr>
              <a:t>Generate an update of the AEC PPL for Space applications</a:t>
            </a:r>
            <a:r>
              <a:rPr lang="fr-FR" dirty="0" smtClean="0"/>
              <a:t>  </a:t>
            </a:r>
            <a:endParaRPr lang="fr-FR" dirty="0"/>
          </a:p>
        </p:txBody>
      </p:sp>
      <p:sp>
        <p:nvSpPr>
          <p:cNvPr id="10" name="Ellipse 8">
            <a:extLst>
              <a:ext uri="{FF2B5EF4-FFF2-40B4-BE49-F238E27FC236}">
                <a16:creationId xmlns:a16="http://schemas.microsoft.com/office/drawing/2014/main" id="{D3DD6CEE-63FD-EE4E-A85F-696046995880}"/>
              </a:ext>
            </a:extLst>
          </p:cNvPr>
          <p:cNvSpPr/>
          <p:nvPr/>
        </p:nvSpPr>
        <p:spPr>
          <a:xfrm>
            <a:off x="1586675" y="1417590"/>
            <a:ext cx="725028" cy="72502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9">
            <a:extLst>
              <a:ext uri="{FF2B5EF4-FFF2-40B4-BE49-F238E27FC236}">
                <a16:creationId xmlns:a16="http://schemas.microsoft.com/office/drawing/2014/main" id="{AB4C4DA8-E1A4-724B-AAB4-0012235FE2D1}"/>
              </a:ext>
            </a:extLst>
          </p:cNvPr>
          <p:cNvSpPr/>
          <p:nvPr/>
        </p:nvSpPr>
        <p:spPr>
          <a:xfrm>
            <a:off x="4209486" y="1417590"/>
            <a:ext cx="725028" cy="725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0">
            <a:extLst>
              <a:ext uri="{FF2B5EF4-FFF2-40B4-BE49-F238E27FC236}">
                <a16:creationId xmlns:a16="http://schemas.microsoft.com/office/drawing/2014/main" id="{9D16E1A5-E4ED-1246-9281-633EDDFF7EE1}"/>
              </a:ext>
            </a:extLst>
          </p:cNvPr>
          <p:cNvSpPr/>
          <p:nvPr/>
        </p:nvSpPr>
        <p:spPr>
          <a:xfrm>
            <a:off x="6832297" y="1417590"/>
            <a:ext cx="725028" cy="725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1">
            <a:extLst>
              <a:ext uri="{FF2B5EF4-FFF2-40B4-BE49-F238E27FC236}">
                <a16:creationId xmlns:a16="http://schemas.microsoft.com/office/drawing/2014/main" id="{F6419C69-F088-0C43-A523-F315222ADE86}"/>
              </a:ext>
            </a:extLst>
          </p:cNvPr>
          <p:cNvSpPr txBox="1"/>
          <p:nvPr/>
        </p:nvSpPr>
        <p:spPr>
          <a:xfrm>
            <a:off x="1717395" y="1433822"/>
            <a:ext cx="463588" cy="692497"/>
          </a:xfrm>
          <a:prstGeom prst="rect">
            <a:avLst/>
          </a:prstGeom>
          <a:noFill/>
        </p:spPr>
        <p:txBody>
          <a:bodyPr wrap="none" rtlCol="0">
            <a:spAutoFit/>
          </a:bodyPr>
          <a:lstStyle/>
          <a:p>
            <a:pPr algn="ctr"/>
            <a:r>
              <a:rPr lang="fr-FR" sz="3900" b="1" dirty="0">
                <a:solidFill>
                  <a:schemeClr val="bg1"/>
                </a:solidFill>
              </a:rPr>
              <a:t>1</a:t>
            </a:r>
          </a:p>
        </p:txBody>
      </p:sp>
      <p:sp>
        <p:nvSpPr>
          <p:cNvPr id="14" name="ZoneTexte 12">
            <a:extLst>
              <a:ext uri="{FF2B5EF4-FFF2-40B4-BE49-F238E27FC236}">
                <a16:creationId xmlns:a16="http://schemas.microsoft.com/office/drawing/2014/main" id="{CA83D8EF-5CA3-C548-9B34-3D4675D81022}"/>
              </a:ext>
            </a:extLst>
          </p:cNvPr>
          <p:cNvSpPr txBox="1"/>
          <p:nvPr/>
        </p:nvSpPr>
        <p:spPr>
          <a:xfrm>
            <a:off x="4340206" y="1433822"/>
            <a:ext cx="463588" cy="692497"/>
          </a:xfrm>
          <a:prstGeom prst="rect">
            <a:avLst/>
          </a:prstGeom>
          <a:noFill/>
        </p:spPr>
        <p:txBody>
          <a:bodyPr wrap="none" rtlCol="0">
            <a:spAutoFit/>
          </a:bodyPr>
          <a:lstStyle/>
          <a:p>
            <a:pPr algn="ctr"/>
            <a:r>
              <a:rPr lang="fr-FR" sz="3900" b="1" dirty="0">
                <a:solidFill>
                  <a:schemeClr val="bg1"/>
                </a:solidFill>
              </a:rPr>
              <a:t>2</a:t>
            </a:r>
          </a:p>
        </p:txBody>
      </p:sp>
      <p:sp>
        <p:nvSpPr>
          <p:cNvPr id="15" name="ZoneTexte 14">
            <a:extLst>
              <a:ext uri="{FF2B5EF4-FFF2-40B4-BE49-F238E27FC236}">
                <a16:creationId xmlns:a16="http://schemas.microsoft.com/office/drawing/2014/main" id="{A4C9F333-9F3C-4F4D-8A82-4D8724A39EA4}"/>
              </a:ext>
            </a:extLst>
          </p:cNvPr>
          <p:cNvSpPr txBox="1"/>
          <p:nvPr/>
        </p:nvSpPr>
        <p:spPr>
          <a:xfrm>
            <a:off x="6958961" y="1433822"/>
            <a:ext cx="463588" cy="692497"/>
          </a:xfrm>
          <a:prstGeom prst="rect">
            <a:avLst/>
          </a:prstGeom>
          <a:noFill/>
        </p:spPr>
        <p:txBody>
          <a:bodyPr wrap="none" rtlCol="0">
            <a:spAutoFit/>
          </a:bodyPr>
          <a:lstStyle/>
          <a:p>
            <a:pPr algn="ctr"/>
            <a:r>
              <a:rPr lang="fr-FR" sz="3900" b="1" dirty="0">
                <a:solidFill>
                  <a:schemeClr val="bg1"/>
                </a:solidFill>
              </a:rPr>
              <a:t>3</a:t>
            </a:r>
          </a:p>
        </p:txBody>
      </p:sp>
    </p:spTree>
    <p:extLst>
      <p:ext uri="{BB962C8B-B14F-4D97-AF65-F5344CB8AC3E}">
        <p14:creationId xmlns:p14="http://schemas.microsoft.com/office/powerpoint/2010/main" val="867496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16087" y="1070041"/>
            <a:ext cx="2600528" cy="2993416"/>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5</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6" name="Título 5"/>
          <p:cNvSpPr>
            <a:spLocks noGrp="1"/>
          </p:cNvSpPr>
          <p:nvPr>
            <p:ph type="title"/>
          </p:nvPr>
        </p:nvSpPr>
        <p:spPr/>
        <p:txBody>
          <a:bodyPr>
            <a:normAutofit fontScale="90000"/>
          </a:bodyPr>
          <a:lstStyle/>
          <a:p>
            <a:r>
              <a:rPr lang="fr-FR" dirty="0"/>
              <a:t>Wp1 -  AEC-Q Automotive Part </a:t>
            </a:r>
            <a:r>
              <a:rPr lang="fr-FR" dirty="0" err="1"/>
              <a:t>Selection</a:t>
            </a:r>
            <a:endParaRPr lang="en-US" dirty="0"/>
          </a:p>
        </p:txBody>
      </p:sp>
      <p:sp>
        <p:nvSpPr>
          <p:cNvPr id="7" name="Espace réservé du contenu 3">
            <a:extLst>
              <a:ext uri="{FF2B5EF4-FFF2-40B4-BE49-F238E27FC236}">
                <a16:creationId xmlns:a16="http://schemas.microsoft.com/office/drawing/2014/main" id="{BCA10A84-D914-0744-8F56-24D1477BD51C}"/>
              </a:ext>
            </a:extLst>
          </p:cNvPr>
          <p:cNvSpPr txBox="1">
            <a:spLocks/>
          </p:cNvSpPr>
          <p:nvPr/>
        </p:nvSpPr>
        <p:spPr>
          <a:xfrm>
            <a:off x="798074" y="2340126"/>
            <a:ext cx="2302230" cy="1444473"/>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dirty="0" smtClean="0"/>
              <a:t>AEC QPL</a:t>
            </a:r>
            <a:br>
              <a:rPr lang="fr-FR" dirty="0" smtClean="0"/>
            </a:br>
            <a:r>
              <a:rPr lang="en-US" dirty="0">
                <a:solidFill>
                  <a:schemeClr val="tx2"/>
                </a:solidFill>
              </a:rPr>
              <a:t>Compile an AEC QPL list based on the state of the art</a:t>
            </a:r>
            <a:endParaRPr lang="fr-FR" dirty="0">
              <a:solidFill>
                <a:schemeClr val="tx2"/>
              </a:solidFill>
            </a:endParaRPr>
          </a:p>
        </p:txBody>
      </p:sp>
      <p:sp>
        <p:nvSpPr>
          <p:cNvPr id="8" name="Espace réservé du contenu 4">
            <a:extLst>
              <a:ext uri="{FF2B5EF4-FFF2-40B4-BE49-F238E27FC236}">
                <a16:creationId xmlns:a16="http://schemas.microsoft.com/office/drawing/2014/main" id="{83DE90ED-A89A-524E-B3D8-B50BDB84BF82}"/>
              </a:ext>
            </a:extLst>
          </p:cNvPr>
          <p:cNvSpPr txBox="1">
            <a:spLocks/>
          </p:cNvSpPr>
          <p:nvPr/>
        </p:nvSpPr>
        <p:spPr>
          <a:xfrm>
            <a:off x="3420885" y="2340127"/>
            <a:ext cx="2302230" cy="954107"/>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smtClean="0"/>
              <a:t>Space and Military PPL &amp; QPL</a:t>
            </a:r>
            <a:r>
              <a:rPr lang="es-ES" dirty="0" smtClean="0"/>
              <a:t/>
            </a:r>
            <a:br>
              <a:rPr lang="es-ES" dirty="0" smtClean="0"/>
            </a:br>
            <a:r>
              <a:rPr lang="en-US" dirty="0" smtClean="0">
                <a:solidFill>
                  <a:schemeClr val="tx2"/>
                </a:solidFill>
              </a:rPr>
              <a:t>List </a:t>
            </a:r>
            <a:r>
              <a:rPr lang="en-US" dirty="0">
                <a:solidFill>
                  <a:schemeClr val="tx2"/>
                </a:solidFill>
              </a:rPr>
              <a:t>of the most demanded devices for Space applications</a:t>
            </a:r>
            <a:r>
              <a:rPr lang="en-US" dirty="0" smtClean="0">
                <a:solidFill>
                  <a:schemeClr val="tx2"/>
                </a:solidFill>
              </a:rPr>
              <a:t>.</a:t>
            </a:r>
            <a:endParaRPr lang="en-US" dirty="0">
              <a:solidFill>
                <a:schemeClr val="tx2"/>
              </a:solidFill>
            </a:endParaRPr>
          </a:p>
        </p:txBody>
      </p:sp>
      <p:sp>
        <p:nvSpPr>
          <p:cNvPr id="9" name="Espace réservé du contenu 5">
            <a:extLst>
              <a:ext uri="{FF2B5EF4-FFF2-40B4-BE49-F238E27FC236}">
                <a16:creationId xmlns:a16="http://schemas.microsoft.com/office/drawing/2014/main" id="{36B0984C-E3CB-734A-A9F7-23A6C3D113A0}"/>
              </a:ext>
            </a:extLst>
          </p:cNvPr>
          <p:cNvSpPr txBox="1">
            <a:spLocks/>
          </p:cNvSpPr>
          <p:nvPr/>
        </p:nvSpPr>
        <p:spPr>
          <a:xfrm>
            <a:off x="6043696" y="2340127"/>
            <a:ext cx="2302230" cy="954107"/>
          </a:xfrm>
          <a:prstGeom prst="rect">
            <a:avLst/>
          </a:prstGeom>
        </p:spPr>
        <p:txBody>
          <a:bodyPr/>
          <a:lstStyle>
            <a:lvl1pPr marL="171442" indent="-171442" algn="l" defTabSz="685766" rtl="0" eaLnBrk="1" latinLnBrk="0" hangingPunct="1">
              <a:lnSpc>
                <a:spcPct val="100000"/>
              </a:lnSpc>
              <a:spcBef>
                <a:spcPts val="750"/>
              </a:spcBef>
              <a:spcAft>
                <a:spcPts val="400"/>
              </a:spcAft>
              <a:buFontTx/>
              <a:buBlip>
                <a:blip r:embed="rId2"/>
              </a:buBlip>
              <a:defRPr sz="1400" kern="1200" cap="none" baseline="0">
                <a:solidFill>
                  <a:schemeClr val="bg2">
                    <a:lumMod val="75000"/>
                  </a:schemeClr>
                </a:solidFill>
                <a:latin typeface="+mj-lt"/>
                <a:ea typeface="+mn-ea"/>
                <a:cs typeface="+mn-cs"/>
              </a:defRPr>
            </a:lvl1pPr>
            <a:lvl2pPr marL="133350" marR="0" indent="-128588" algn="l" defTabSz="685766" rtl="0" eaLnBrk="1" fontAlgn="auto" latinLnBrk="0" hangingPunct="1">
              <a:lnSpc>
                <a:spcPct val="100000"/>
              </a:lnSpc>
              <a:spcBef>
                <a:spcPts val="500"/>
              </a:spcBef>
              <a:spcAft>
                <a:spcPts val="0"/>
              </a:spcAft>
              <a:buClrTx/>
              <a:buSzTx/>
              <a:buFontTx/>
              <a:buBlip>
                <a:blip r:embed="rId3"/>
              </a:buBlip>
              <a:tabLst/>
              <a:defRPr sz="1200" b="0" kern="1200" cap="none" baseline="0">
                <a:solidFill>
                  <a:schemeClr val="tx1"/>
                </a:solidFill>
                <a:latin typeface="+mn-lt"/>
                <a:ea typeface="+mn-ea"/>
                <a:cs typeface="+mn-cs"/>
              </a:defRPr>
            </a:lvl2pPr>
            <a:lvl3pPr marL="268288" marR="0" indent="-134938" algn="l" defTabSz="685766" rtl="0" eaLnBrk="1" fontAlgn="auto" latinLnBrk="0" hangingPunct="1">
              <a:lnSpc>
                <a:spcPct val="100000"/>
              </a:lnSpc>
              <a:spcBef>
                <a:spcPts val="0"/>
              </a:spcBef>
              <a:spcAft>
                <a:spcPts val="0"/>
              </a:spcAft>
              <a:buClr>
                <a:srgbClr val="00BBDD"/>
              </a:buClr>
              <a:buSzTx/>
              <a:buFont typeface="Wingdings" pitchFamily="2" charset="2"/>
              <a:buChar char="§"/>
              <a:tabLst/>
              <a:defRPr sz="1100" b="0" kern="1200" cap="none" baseline="0">
                <a:solidFill>
                  <a:srgbClr val="002060"/>
                </a:solidFill>
                <a:latin typeface="+mn-lt"/>
                <a:ea typeface="+mn-ea"/>
                <a:cs typeface="+mn-cs"/>
              </a:defRPr>
            </a:lvl3pPr>
            <a:lvl4pPr marL="358775" marR="0" indent="0" algn="l" defTabSz="685766" rtl="0" eaLnBrk="1" fontAlgn="auto" latinLnBrk="0" hangingPunct="1">
              <a:lnSpc>
                <a:spcPct val="100000"/>
              </a:lnSpc>
              <a:spcBef>
                <a:spcPts val="200"/>
              </a:spcBef>
              <a:spcAft>
                <a:spcPts val="0"/>
              </a:spcAft>
              <a:buClr>
                <a:schemeClr val="tx1"/>
              </a:buClr>
              <a:buSzTx/>
              <a:buFont typeface="Wingdings" pitchFamily="2" charset="2"/>
              <a:buNone/>
              <a:tabLst/>
              <a:defRPr sz="1000" kern="1200">
                <a:solidFill>
                  <a:srgbClr val="002060"/>
                </a:solidFill>
                <a:latin typeface="+mn-lt"/>
                <a:ea typeface="+mn-ea"/>
                <a:cs typeface="+mn-cs"/>
              </a:defRPr>
            </a:lvl4pPr>
            <a:lvl5pPr marL="536575" marR="0" indent="-136525" algn="l" defTabSz="685766" rtl="0" eaLnBrk="1" fontAlgn="auto" latinLnBrk="0" hangingPunct="1">
              <a:lnSpc>
                <a:spcPct val="90000"/>
              </a:lnSpc>
              <a:spcBef>
                <a:spcPts val="375"/>
              </a:spcBef>
              <a:spcAft>
                <a:spcPts val="0"/>
              </a:spcAft>
              <a:buClrTx/>
              <a:buSzTx/>
              <a:buFont typeface="Wingdings" pitchFamily="2" charset="2"/>
              <a:buChar char="§"/>
              <a:tabLst/>
              <a:defRPr sz="1350" kern="1200">
                <a:solidFill>
                  <a:srgbClr val="002060"/>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dirty="0" smtClean="0"/>
              <a:t>AEC PPL for </a:t>
            </a:r>
            <a:r>
              <a:rPr lang="fr-FR" dirty="0" err="1" smtClean="0"/>
              <a:t>Space</a:t>
            </a:r>
            <a:r>
              <a:rPr lang="fr-FR" dirty="0" smtClean="0"/>
              <a:t/>
            </a:r>
            <a:br>
              <a:rPr lang="fr-FR" dirty="0" smtClean="0"/>
            </a:br>
            <a:r>
              <a:rPr lang="en-US" dirty="0">
                <a:solidFill>
                  <a:schemeClr val="tx2"/>
                </a:solidFill>
              </a:rPr>
              <a:t>Generate an update of the AEC PPL for Space applications</a:t>
            </a:r>
            <a:r>
              <a:rPr lang="fr-FR" dirty="0" smtClean="0"/>
              <a:t>  </a:t>
            </a:r>
            <a:endParaRPr lang="fr-FR" dirty="0"/>
          </a:p>
        </p:txBody>
      </p:sp>
      <p:sp>
        <p:nvSpPr>
          <p:cNvPr id="10" name="Ellipse 8">
            <a:extLst>
              <a:ext uri="{FF2B5EF4-FFF2-40B4-BE49-F238E27FC236}">
                <a16:creationId xmlns:a16="http://schemas.microsoft.com/office/drawing/2014/main" id="{D3DD6CEE-63FD-EE4E-A85F-696046995880}"/>
              </a:ext>
            </a:extLst>
          </p:cNvPr>
          <p:cNvSpPr/>
          <p:nvPr/>
        </p:nvSpPr>
        <p:spPr>
          <a:xfrm>
            <a:off x="1586675" y="1417590"/>
            <a:ext cx="725028" cy="72502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9">
            <a:extLst>
              <a:ext uri="{FF2B5EF4-FFF2-40B4-BE49-F238E27FC236}">
                <a16:creationId xmlns:a16="http://schemas.microsoft.com/office/drawing/2014/main" id="{AB4C4DA8-E1A4-724B-AAB4-0012235FE2D1}"/>
              </a:ext>
            </a:extLst>
          </p:cNvPr>
          <p:cNvSpPr/>
          <p:nvPr/>
        </p:nvSpPr>
        <p:spPr>
          <a:xfrm>
            <a:off x="4209486" y="1417590"/>
            <a:ext cx="725028" cy="725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0">
            <a:extLst>
              <a:ext uri="{FF2B5EF4-FFF2-40B4-BE49-F238E27FC236}">
                <a16:creationId xmlns:a16="http://schemas.microsoft.com/office/drawing/2014/main" id="{9D16E1A5-E4ED-1246-9281-633EDDFF7EE1}"/>
              </a:ext>
            </a:extLst>
          </p:cNvPr>
          <p:cNvSpPr/>
          <p:nvPr/>
        </p:nvSpPr>
        <p:spPr>
          <a:xfrm>
            <a:off x="6832297" y="1417590"/>
            <a:ext cx="725028" cy="725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1">
            <a:extLst>
              <a:ext uri="{FF2B5EF4-FFF2-40B4-BE49-F238E27FC236}">
                <a16:creationId xmlns:a16="http://schemas.microsoft.com/office/drawing/2014/main" id="{F6419C69-F088-0C43-A523-F315222ADE86}"/>
              </a:ext>
            </a:extLst>
          </p:cNvPr>
          <p:cNvSpPr txBox="1"/>
          <p:nvPr/>
        </p:nvSpPr>
        <p:spPr>
          <a:xfrm>
            <a:off x="1717395" y="1433822"/>
            <a:ext cx="463588" cy="692497"/>
          </a:xfrm>
          <a:prstGeom prst="rect">
            <a:avLst/>
          </a:prstGeom>
          <a:noFill/>
        </p:spPr>
        <p:txBody>
          <a:bodyPr wrap="none" rtlCol="0">
            <a:spAutoFit/>
          </a:bodyPr>
          <a:lstStyle/>
          <a:p>
            <a:pPr algn="ctr"/>
            <a:r>
              <a:rPr lang="fr-FR" sz="3900" b="1" dirty="0">
                <a:solidFill>
                  <a:schemeClr val="bg1"/>
                </a:solidFill>
              </a:rPr>
              <a:t>1</a:t>
            </a:r>
          </a:p>
        </p:txBody>
      </p:sp>
      <p:sp>
        <p:nvSpPr>
          <p:cNvPr id="14" name="ZoneTexte 12">
            <a:extLst>
              <a:ext uri="{FF2B5EF4-FFF2-40B4-BE49-F238E27FC236}">
                <a16:creationId xmlns:a16="http://schemas.microsoft.com/office/drawing/2014/main" id="{CA83D8EF-5CA3-C548-9B34-3D4675D81022}"/>
              </a:ext>
            </a:extLst>
          </p:cNvPr>
          <p:cNvSpPr txBox="1"/>
          <p:nvPr/>
        </p:nvSpPr>
        <p:spPr>
          <a:xfrm>
            <a:off x="4340206" y="1433822"/>
            <a:ext cx="463588" cy="692497"/>
          </a:xfrm>
          <a:prstGeom prst="rect">
            <a:avLst/>
          </a:prstGeom>
          <a:noFill/>
        </p:spPr>
        <p:txBody>
          <a:bodyPr wrap="none" rtlCol="0">
            <a:spAutoFit/>
          </a:bodyPr>
          <a:lstStyle/>
          <a:p>
            <a:pPr algn="ctr"/>
            <a:r>
              <a:rPr lang="fr-FR" sz="3900" b="1" dirty="0">
                <a:solidFill>
                  <a:schemeClr val="bg1"/>
                </a:solidFill>
              </a:rPr>
              <a:t>2</a:t>
            </a:r>
          </a:p>
        </p:txBody>
      </p:sp>
      <p:sp>
        <p:nvSpPr>
          <p:cNvPr id="15" name="ZoneTexte 14">
            <a:extLst>
              <a:ext uri="{FF2B5EF4-FFF2-40B4-BE49-F238E27FC236}">
                <a16:creationId xmlns:a16="http://schemas.microsoft.com/office/drawing/2014/main" id="{A4C9F333-9F3C-4F4D-8A82-4D8724A39EA4}"/>
              </a:ext>
            </a:extLst>
          </p:cNvPr>
          <p:cNvSpPr txBox="1"/>
          <p:nvPr/>
        </p:nvSpPr>
        <p:spPr>
          <a:xfrm>
            <a:off x="6958961" y="1433822"/>
            <a:ext cx="463588" cy="692497"/>
          </a:xfrm>
          <a:prstGeom prst="rect">
            <a:avLst/>
          </a:prstGeom>
          <a:noFill/>
        </p:spPr>
        <p:txBody>
          <a:bodyPr wrap="none" rtlCol="0">
            <a:spAutoFit/>
          </a:bodyPr>
          <a:lstStyle/>
          <a:p>
            <a:pPr algn="ctr"/>
            <a:r>
              <a:rPr lang="fr-FR" sz="3900" b="1" dirty="0">
                <a:solidFill>
                  <a:schemeClr val="bg1"/>
                </a:solidFill>
              </a:rPr>
              <a:t>3</a:t>
            </a:r>
          </a:p>
        </p:txBody>
      </p:sp>
    </p:spTree>
    <p:extLst>
      <p:ext uri="{BB962C8B-B14F-4D97-AF65-F5344CB8AC3E}">
        <p14:creationId xmlns:p14="http://schemas.microsoft.com/office/powerpoint/2010/main" val="22721510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sz="quarter" idx="10"/>
          </p:nvPr>
        </p:nvSpPr>
        <p:spPr/>
        <p:txBody>
          <a:bodyPr>
            <a:normAutofit fontScale="85000" lnSpcReduction="20000"/>
          </a:bodyPr>
          <a:lstStyle/>
          <a:p>
            <a:r>
              <a:rPr lang="es-ES" dirty="0" smtClean="0"/>
              <a:t>WHAT IS AEC-Q SYSTEM? MAIN STANDARDS</a:t>
            </a:r>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sz="1100" dirty="0">
              <a:solidFill>
                <a:srgbClr val="002060"/>
              </a:solidFill>
              <a:latin typeface="+mn-lt"/>
            </a:endParaRPr>
          </a:p>
          <a:p>
            <a:pPr marL="0" indent="0">
              <a:buNone/>
            </a:pPr>
            <a:endParaRPr lang="en-US" sz="1100" dirty="0" smtClean="0">
              <a:solidFill>
                <a:srgbClr val="002060"/>
              </a:solidFill>
              <a:latin typeface="+mn-lt"/>
            </a:endParaRPr>
          </a:p>
          <a:p>
            <a:pPr marL="0" indent="0">
              <a:buNone/>
            </a:pPr>
            <a:endParaRPr lang="en-US" sz="1100" dirty="0">
              <a:solidFill>
                <a:srgbClr val="002060"/>
              </a:solidFill>
              <a:latin typeface="+mn-lt"/>
            </a:endParaRPr>
          </a:p>
          <a:p>
            <a:pPr marL="0" indent="0">
              <a:buNone/>
            </a:pPr>
            <a:r>
              <a:rPr lang="en-US" sz="1100" dirty="0" smtClean="0">
                <a:solidFill>
                  <a:srgbClr val="002060"/>
                </a:solidFill>
                <a:latin typeface="+mn-lt"/>
              </a:rPr>
              <a:t>No </a:t>
            </a:r>
            <a:r>
              <a:rPr lang="en-US" sz="1100" dirty="0">
                <a:solidFill>
                  <a:srgbClr val="002060"/>
                </a:solidFill>
                <a:latin typeface="+mn-lt"/>
              </a:rPr>
              <a:t>yet devices qualified by neither AEC-Q102 (Optoelectronics) nor AEC-Q103 (MEMs) nor AEC-Q104 (MCM) reported by manufacturers or distributors. Only AEC-Q100 (IC’s), AECQ101(Discrete) and AEC-Q200 (Passive):</a:t>
            </a:r>
          </a:p>
          <a:p>
            <a:pPr marL="0" indent="0">
              <a:buNone/>
            </a:pPr>
            <a:endParaRPr lang="en-US" dirty="0"/>
          </a:p>
        </p:txBody>
      </p:sp>
      <p:pic>
        <p:nvPicPr>
          <p:cNvPr id="7" name="Imagen 6"/>
          <p:cNvPicPr>
            <a:picLocks noChangeAspect="1"/>
          </p:cNvPicPr>
          <p:nvPr/>
        </p:nvPicPr>
        <p:blipFill rotWithShape="1">
          <a:blip r:embed="rId3"/>
          <a:srcRect t="21596"/>
          <a:stretch/>
        </p:blipFill>
        <p:spPr>
          <a:xfrm>
            <a:off x="479055" y="1645446"/>
            <a:ext cx="8241083" cy="2391950"/>
          </a:xfrm>
          <a:prstGeom prst="rect">
            <a:avLst/>
          </a:prstGeom>
        </p:spPr>
      </p:pic>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6</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14" name="Título 5"/>
          <p:cNvSpPr>
            <a:spLocks noGrp="1"/>
          </p:cNvSpPr>
          <p:nvPr>
            <p:ph type="title"/>
          </p:nvPr>
        </p:nvSpPr>
        <p:spPr>
          <a:xfrm>
            <a:off x="471434" y="178842"/>
            <a:ext cx="8241083" cy="293598"/>
          </a:xfrm>
        </p:spPr>
        <p:txBody>
          <a:bodyPr>
            <a:normAutofit fontScale="90000"/>
          </a:bodyPr>
          <a:lstStyle/>
          <a:p>
            <a:r>
              <a:rPr lang="fr-FR" dirty="0"/>
              <a:t>Wp1 -  AEC-Q Automotive Part </a:t>
            </a:r>
            <a:r>
              <a:rPr lang="fr-FR" dirty="0" err="1" smtClean="0"/>
              <a:t>Selection</a:t>
            </a:r>
            <a:endParaRPr lang="en-US" dirty="0">
              <a:solidFill>
                <a:schemeClr val="bg2"/>
              </a:solidFill>
            </a:endParaRPr>
          </a:p>
        </p:txBody>
      </p:sp>
      <p:sp>
        <p:nvSpPr>
          <p:cNvPr id="8" name="ZoneTexte 11">
            <a:extLst>
              <a:ext uri="{FF2B5EF4-FFF2-40B4-BE49-F238E27FC236}">
                <a16:creationId xmlns:a16="http://schemas.microsoft.com/office/drawing/2014/main" id="{F6419C69-F088-0C43-A523-F315222ADE86}"/>
              </a:ext>
            </a:extLst>
          </p:cNvPr>
          <p:cNvSpPr txBox="1"/>
          <p:nvPr/>
        </p:nvSpPr>
        <p:spPr>
          <a:xfrm>
            <a:off x="6152235" y="298935"/>
            <a:ext cx="463588" cy="692497"/>
          </a:xfrm>
          <a:prstGeom prst="rect">
            <a:avLst/>
          </a:prstGeom>
          <a:noFill/>
        </p:spPr>
        <p:txBody>
          <a:bodyPr wrap="none" rtlCol="0">
            <a:spAutoFit/>
          </a:bodyPr>
          <a:lstStyle/>
          <a:p>
            <a:pPr algn="ctr"/>
            <a:r>
              <a:rPr lang="fr-FR" sz="3900" b="1" dirty="0">
                <a:solidFill>
                  <a:schemeClr val="bg1"/>
                </a:solidFill>
              </a:rPr>
              <a:t>1</a:t>
            </a:r>
          </a:p>
        </p:txBody>
      </p:sp>
      <p:sp>
        <p:nvSpPr>
          <p:cNvPr id="9" name="CuadroTexto 8"/>
          <p:cNvSpPr txBox="1"/>
          <p:nvPr/>
        </p:nvSpPr>
        <p:spPr>
          <a:xfrm>
            <a:off x="680903" y="1146618"/>
            <a:ext cx="1440000" cy="4154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s-ES" sz="1000" dirty="0" smtClean="0"/>
              <a:t>INTEGRATED CIRCUITS</a:t>
            </a:r>
            <a:endParaRPr lang="en-US" sz="1000" dirty="0"/>
          </a:p>
        </p:txBody>
      </p:sp>
      <p:sp>
        <p:nvSpPr>
          <p:cNvPr id="11" name="CuadroTexto 10"/>
          <p:cNvSpPr txBox="1"/>
          <p:nvPr/>
        </p:nvSpPr>
        <p:spPr>
          <a:xfrm>
            <a:off x="3869361" y="1146618"/>
            <a:ext cx="1440000" cy="553998"/>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en-US" sz="1000" dirty="0" smtClean="0"/>
              <a:t>DISCRETE OPTOELECTRONIC SEMICONDUCTORS</a:t>
            </a:r>
            <a:endParaRPr lang="en-US" sz="1000" dirty="0"/>
          </a:p>
        </p:txBody>
      </p:sp>
      <p:sp>
        <p:nvSpPr>
          <p:cNvPr id="12" name="CuadroTexto 11"/>
          <p:cNvSpPr txBox="1"/>
          <p:nvPr/>
        </p:nvSpPr>
        <p:spPr>
          <a:xfrm>
            <a:off x="5463590" y="1146618"/>
            <a:ext cx="1440000" cy="415498"/>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defPPr>
              <a:defRPr lang="en-US"/>
            </a:defPPr>
            <a:lvl1pPr algn="ctr">
              <a:defRPr sz="1100"/>
            </a:lvl1pPr>
          </a:lstStyle>
          <a:p>
            <a:r>
              <a:rPr lang="en-US" sz="1000" dirty="0" smtClean="0"/>
              <a:t>PASSIVE COMPONENTS</a:t>
            </a:r>
            <a:endParaRPr lang="en-US" sz="1000" dirty="0"/>
          </a:p>
        </p:txBody>
      </p:sp>
      <p:sp>
        <p:nvSpPr>
          <p:cNvPr id="13" name="CuadroTexto 12"/>
          <p:cNvSpPr txBox="1"/>
          <p:nvPr/>
        </p:nvSpPr>
        <p:spPr>
          <a:xfrm>
            <a:off x="7057817" y="1146618"/>
            <a:ext cx="1440000" cy="553998"/>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defPPr>
              <a:defRPr lang="en-US"/>
            </a:defPPr>
            <a:lvl1pPr algn="ctr">
              <a:defRPr sz="1100"/>
            </a:lvl1pPr>
          </a:lstStyle>
          <a:p>
            <a:r>
              <a:rPr lang="en-US" sz="1000" dirty="0" smtClean="0"/>
              <a:t>MULTI CHIP MODULES AND MACRO MODULES</a:t>
            </a:r>
            <a:endParaRPr lang="en-US" sz="1000" dirty="0"/>
          </a:p>
        </p:txBody>
      </p:sp>
      <p:sp>
        <p:nvSpPr>
          <p:cNvPr id="15" name="CuadroTexto 14"/>
          <p:cNvSpPr txBox="1"/>
          <p:nvPr/>
        </p:nvSpPr>
        <p:spPr>
          <a:xfrm>
            <a:off x="2275132" y="1146618"/>
            <a:ext cx="1440000"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defPPr>
              <a:defRPr lang="en-US"/>
            </a:defPPr>
            <a:lvl1pPr algn="ctr">
              <a:defRPr sz="1100"/>
            </a:lvl1pPr>
          </a:lstStyle>
          <a:p>
            <a:r>
              <a:rPr lang="es-ES" sz="1000" dirty="0" smtClean="0"/>
              <a:t>DISCRETE SEMICONDUCTORS</a:t>
            </a:r>
            <a:endParaRPr lang="en-US" sz="1000" dirty="0"/>
          </a:p>
        </p:txBody>
      </p:sp>
      <p:sp>
        <p:nvSpPr>
          <p:cNvPr id="18" name="ZoneTexte 11">
            <a:extLst>
              <a:ext uri="{FF2B5EF4-FFF2-40B4-BE49-F238E27FC236}">
                <a16:creationId xmlns:a16="http://schemas.microsoft.com/office/drawing/2014/main" id="{F6419C69-F088-0C43-A523-F315222ADE86}"/>
              </a:ext>
            </a:extLst>
          </p:cNvPr>
          <p:cNvSpPr txBox="1"/>
          <p:nvPr/>
        </p:nvSpPr>
        <p:spPr>
          <a:xfrm>
            <a:off x="6524922" y="170006"/>
            <a:ext cx="463588" cy="692497"/>
          </a:xfrm>
          <a:prstGeom prst="rect">
            <a:avLst/>
          </a:prstGeom>
          <a:noFill/>
        </p:spPr>
        <p:txBody>
          <a:bodyPr wrap="none" rtlCol="0">
            <a:spAutoFit/>
          </a:bodyPr>
          <a:lstStyle/>
          <a:p>
            <a:pPr algn="ctr"/>
            <a:r>
              <a:rPr lang="fr-FR" sz="3900" b="1" dirty="0">
                <a:solidFill>
                  <a:schemeClr val="bg1"/>
                </a:solidFill>
              </a:rPr>
              <a:t>1</a:t>
            </a:r>
          </a:p>
        </p:txBody>
      </p:sp>
    </p:spTree>
    <p:extLst>
      <p:ext uri="{BB962C8B-B14F-4D97-AF65-F5344CB8AC3E}">
        <p14:creationId xmlns:p14="http://schemas.microsoft.com/office/powerpoint/2010/main" val="12820150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sz="quarter" idx="10"/>
          </p:nvPr>
        </p:nvSpPr>
        <p:spPr/>
        <p:txBody>
          <a:bodyPr>
            <a:normAutofit/>
          </a:bodyPr>
          <a:lstStyle/>
          <a:p>
            <a:r>
              <a:rPr lang="es-ES" dirty="0" smtClean="0"/>
              <a:t>AEC-Q SYSTEM: </a:t>
            </a:r>
            <a:r>
              <a:rPr lang="en-US" dirty="0" smtClean="0"/>
              <a:t>AUTOMOTIVE QUALIFICATION</a:t>
            </a:r>
            <a:endParaRPr lang="es-ES" dirty="0" smtClean="0"/>
          </a:p>
          <a:p>
            <a:pPr marL="0" indent="0">
              <a:buNone/>
            </a:pPr>
            <a:r>
              <a:rPr lang="en-US" sz="1100" dirty="0" smtClean="0">
                <a:solidFill>
                  <a:srgbClr val="002060"/>
                </a:solidFill>
                <a:latin typeface="+mn-lt"/>
              </a:rPr>
              <a:t>There </a:t>
            </a:r>
            <a:r>
              <a:rPr lang="en-US" sz="1100" dirty="0">
                <a:solidFill>
                  <a:srgbClr val="002060"/>
                </a:solidFill>
                <a:latin typeface="+mn-lt"/>
              </a:rPr>
              <a:t>is not a formal AEC QPL list published anywhere. Each manufacturer qualifies internally plants and </a:t>
            </a:r>
            <a:r>
              <a:rPr lang="en-US" sz="1100" dirty="0" smtClean="0">
                <a:solidFill>
                  <a:srgbClr val="002060"/>
                </a:solidFill>
                <a:latin typeface="+mn-lt"/>
              </a:rPr>
              <a:t>devices for </a:t>
            </a:r>
            <a:r>
              <a:rPr lang="en-US" sz="1100" dirty="0">
                <a:solidFill>
                  <a:srgbClr val="002060"/>
                </a:solidFill>
                <a:latin typeface="+mn-lt"/>
              </a:rPr>
              <a:t>automotive </a:t>
            </a:r>
            <a:r>
              <a:rPr lang="en-US" sz="1100" dirty="0" smtClean="0">
                <a:solidFill>
                  <a:srgbClr val="002060"/>
                </a:solidFill>
                <a:latin typeface="+mn-lt"/>
              </a:rPr>
              <a:t>applications. </a:t>
            </a:r>
            <a:r>
              <a:rPr lang="en-US" sz="1100" dirty="0">
                <a:solidFill>
                  <a:srgbClr val="002060"/>
                </a:solidFill>
                <a:latin typeface="+mn-lt"/>
              </a:rPr>
              <a:t>As per the information published at manufacturer web sites we distinguish three </a:t>
            </a:r>
            <a:r>
              <a:rPr lang="en-US" sz="1100" dirty="0" smtClean="0">
                <a:solidFill>
                  <a:srgbClr val="002060"/>
                </a:solidFill>
                <a:latin typeface="+mn-lt"/>
              </a:rPr>
              <a:t>levels of qualification:</a:t>
            </a:r>
          </a:p>
          <a:p>
            <a:pPr>
              <a:buFont typeface="Arial" panose="020B0604020202020204" pitchFamily="34" charset="0"/>
              <a:buChar char="•"/>
            </a:pPr>
            <a:r>
              <a:rPr lang="es-ES" b="1" dirty="0" smtClean="0">
                <a:solidFill>
                  <a:schemeClr val="accent3"/>
                </a:solidFill>
              </a:rPr>
              <a:t>CATEGORY A </a:t>
            </a:r>
            <a:r>
              <a:rPr lang="es-ES" dirty="0" smtClean="0">
                <a:sym typeface="Wingdings" panose="05000000000000000000" pitchFamily="2" charset="2"/>
              </a:rPr>
              <a:t> </a:t>
            </a:r>
            <a:r>
              <a:rPr lang="en-US" dirty="0">
                <a:sym typeface="Wingdings" panose="05000000000000000000" pitchFamily="2" charset="2"/>
              </a:rPr>
              <a:t>Components “Classified” by the Manufacturer for Automotive. </a:t>
            </a:r>
            <a:r>
              <a:rPr lang="en-US" dirty="0" smtClean="0">
                <a:sym typeface="Wingdings" panose="05000000000000000000" pitchFamily="2" charset="2"/>
              </a:rPr>
              <a:t>But without </a:t>
            </a:r>
            <a:r>
              <a:rPr lang="en-US" dirty="0">
                <a:sym typeface="Wingdings" panose="05000000000000000000" pitchFamily="2" charset="2"/>
              </a:rPr>
              <a:t>recognized formal qualification as per AEC-Q100; AEC-Q101 or </a:t>
            </a:r>
            <a:r>
              <a:rPr lang="en-US" dirty="0" smtClean="0">
                <a:sym typeface="Wingdings" panose="05000000000000000000" pitchFamily="2" charset="2"/>
              </a:rPr>
              <a:t>AEC-Q200</a:t>
            </a:r>
          </a:p>
          <a:p>
            <a:pPr>
              <a:buFont typeface="Arial" panose="020B0604020202020204" pitchFamily="34" charset="0"/>
              <a:buChar char="•"/>
            </a:pPr>
            <a:r>
              <a:rPr lang="es-ES" b="1" dirty="0">
                <a:solidFill>
                  <a:schemeClr val="accent3"/>
                </a:solidFill>
                <a:sym typeface="Wingdings" panose="05000000000000000000" pitchFamily="2" charset="2"/>
              </a:rPr>
              <a:t>CATEGORY B </a:t>
            </a:r>
            <a:r>
              <a:rPr lang="es-ES" dirty="0" smtClean="0">
                <a:sym typeface="Wingdings" panose="05000000000000000000" pitchFamily="2" charset="2"/>
              </a:rPr>
              <a:t> </a:t>
            </a:r>
            <a:r>
              <a:rPr lang="en-US" dirty="0">
                <a:sym typeface="Wingdings" panose="05000000000000000000" pitchFamily="2" charset="2"/>
              </a:rPr>
              <a:t>Components Published by the manufacturer as being “</a:t>
            </a:r>
            <a:r>
              <a:rPr lang="en-US" dirty="0" smtClean="0">
                <a:sym typeface="Wingdings" panose="05000000000000000000" pitchFamily="2" charset="2"/>
              </a:rPr>
              <a:t>Qualified” AEC-Q100</a:t>
            </a:r>
            <a:r>
              <a:rPr lang="en-US" dirty="0">
                <a:sym typeface="Wingdings" panose="05000000000000000000" pitchFamily="2" charset="2"/>
              </a:rPr>
              <a:t>, or AEC-Q101 or </a:t>
            </a:r>
            <a:r>
              <a:rPr lang="en-US" dirty="0" smtClean="0">
                <a:sym typeface="Wingdings" panose="05000000000000000000" pitchFamily="2" charset="2"/>
              </a:rPr>
              <a:t>AEC-Q200</a:t>
            </a:r>
          </a:p>
          <a:p>
            <a:pPr>
              <a:buFont typeface="Arial" panose="020B0604020202020204" pitchFamily="34" charset="0"/>
              <a:buChar char="•"/>
            </a:pPr>
            <a:r>
              <a:rPr lang="es-ES" b="1" dirty="0">
                <a:solidFill>
                  <a:schemeClr val="accent3"/>
                </a:solidFill>
                <a:sym typeface="Wingdings" panose="05000000000000000000" pitchFamily="2" charset="2"/>
              </a:rPr>
              <a:t>CATEGORY C</a:t>
            </a:r>
            <a:r>
              <a:rPr lang="es-ES" dirty="0" smtClean="0">
                <a:sym typeface="Wingdings" panose="05000000000000000000" pitchFamily="2" charset="2"/>
              </a:rPr>
              <a:t>  </a:t>
            </a:r>
            <a:r>
              <a:rPr lang="en-US" dirty="0">
                <a:sym typeface="Wingdings" panose="05000000000000000000" pitchFamily="2" charset="2"/>
              </a:rPr>
              <a:t>Components Qualified AEC-Q and for which the </a:t>
            </a:r>
            <a:r>
              <a:rPr lang="en-US" dirty="0" smtClean="0">
                <a:sym typeface="Wingdings" panose="05000000000000000000" pitchFamily="2" charset="2"/>
              </a:rPr>
              <a:t>manufacturer publishes </a:t>
            </a:r>
            <a:r>
              <a:rPr lang="en-US" dirty="0">
                <a:sym typeface="Wingdings" panose="05000000000000000000" pitchFamily="2" charset="2"/>
              </a:rPr>
              <a:t>at the web</a:t>
            </a:r>
            <a:r>
              <a:rPr lang="en-US" dirty="0" smtClean="0">
                <a:sym typeface="Wingdings" panose="05000000000000000000" pitchFamily="2" charset="2"/>
              </a:rPr>
              <a:t>: </a:t>
            </a:r>
          </a:p>
          <a:p>
            <a:pPr marL="663583" lvl="3" indent="-342900">
              <a:buFont typeface="+mj-lt"/>
              <a:buAutoNum type="alphaLcParenR"/>
            </a:pPr>
            <a:r>
              <a:rPr lang="en-US" dirty="0" smtClean="0"/>
              <a:t>IATF16949 </a:t>
            </a:r>
            <a:r>
              <a:rPr lang="en-US" dirty="0"/>
              <a:t>Certificates of manufacturing plants used for AEC </a:t>
            </a:r>
            <a:r>
              <a:rPr lang="en-US" dirty="0" smtClean="0"/>
              <a:t>devices.</a:t>
            </a:r>
          </a:p>
          <a:p>
            <a:pPr marL="663583" lvl="3" indent="-342900">
              <a:buFont typeface="+mj-lt"/>
              <a:buAutoNum type="alphaLcParenR"/>
            </a:pPr>
            <a:r>
              <a:rPr lang="en-US" dirty="0"/>
              <a:t>To have PPAP reports ready / published / available under request</a:t>
            </a:r>
            <a:endParaRPr lang="en-US" dirty="0">
              <a:sym typeface="Wingdings" panose="05000000000000000000" pitchFamily="2" charset="2"/>
            </a:endParaRPr>
          </a:p>
          <a:p>
            <a:pPr marL="0" indent="0">
              <a:buNone/>
            </a:pPr>
            <a:endParaRPr lang="es-ES" dirty="0"/>
          </a:p>
          <a:p>
            <a:pPr marL="0" indent="0">
              <a:buNone/>
            </a:pPr>
            <a:endParaRPr lang="en-US" dirty="0"/>
          </a:p>
        </p:txBody>
      </p:sp>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7</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14" name="Título 5"/>
          <p:cNvSpPr>
            <a:spLocks noGrp="1"/>
          </p:cNvSpPr>
          <p:nvPr>
            <p:ph type="title"/>
          </p:nvPr>
        </p:nvSpPr>
        <p:spPr>
          <a:xfrm>
            <a:off x="471434" y="178842"/>
            <a:ext cx="8241083" cy="293598"/>
          </a:xfrm>
        </p:spPr>
        <p:txBody>
          <a:bodyPr>
            <a:normAutofit fontScale="90000"/>
          </a:bodyPr>
          <a:lstStyle/>
          <a:p>
            <a:r>
              <a:rPr lang="fr-FR" dirty="0"/>
              <a:t>Wp1 -  AEC-Q Automotive Part </a:t>
            </a:r>
            <a:r>
              <a:rPr lang="fr-FR" dirty="0" err="1" smtClean="0"/>
              <a:t>Selection</a:t>
            </a:r>
            <a:endParaRPr lang="en-US" dirty="0">
              <a:solidFill>
                <a:schemeClr val="bg2"/>
              </a:solidFill>
            </a:endParaRPr>
          </a:p>
        </p:txBody>
      </p:sp>
      <p:sp>
        <p:nvSpPr>
          <p:cNvPr id="8" name="ZoneTexte 11">
            <a:extLst>
              <a:ext uri="{FF2B5EF4-FFF2-40B4-BE49-F238E27FC236}">
                <a16:creationId xmlns:a16="http://schemas.microsoft.com/office/drawing/2014/main" id="{F6419C69-F088-0C43-A523-F315222ADE86}"/>
              </a:ext>
            </a:extLst>
          </p:cNvPr>
          <p:cNvSpPr txBox="1"/>
          <p:nvPr/>
        </p:nvSpPr>
        <p:spPr>
          <a:xfrm>
            <a:off x="6152235" y="298935"/>
            <a:ext cx="463588" cy="692497"/>
          </a:xfrm>
          <a:prstGeom prst="rect">
            <a:avLst/>
          </a:prstGeom>
          <a:noFill/>
        </p:spPr>
        <p:txBody>
          <a:bodyPr wrap="none" rtlCol="0">
            <a:spAutoFit/>
          </a:bodyPr>
          <a:lstStyle/>
          <a:p>
            <a:pPr algn="ctr"/>
            <a:r>
              <a:rPr lang="fr-FR" sz="3900" b="1" dirty="0">
                <a:solidFill>
                  <a:schemeClr val="bg1"/>
                </a:solidFill>
              </a:rPr>
              <a:t>1</a:t>
            </a:r>
          </a:p>
        </p:txBody>
      </p:sp>
      <p:sp>
        <p:nvSpPr>
          <p:cNvPr id="18" name="ZoneTexte 11">
            <a:extLst>
              <a:ext uri="{FF2B5EF4-FFF2-40B4-BE49-F238E27FC236}">
                <a16:creationId xmlns:a16="http://schemas.microsoft.com/office/drawing/2014/main" id="{F6419C69-F088-0C43-A523-F315222ADE86}"/>
              </a:ext>
            </a:extLst>
          </p:cNvPr>
          <p:cNvSpPr txBox="1"/>
          <p:nvPr/>
        </p:nvSpPr>
        <p:spPr>
          <a:xfrm>
            <a:off x="6524922" y="170006"/>
            <a:ext cx="463588" cy="692497"/>
          </a:xfrm>
          <a:prstGeom prst="rect">
            <a:avLst/>
          </a:prstGeom>
          <a:noFill/>
        </p:spPr>
        <p:txBody>
          <a:bodyPr wrap="none" rtlCol="0">
            <a:spAutoFit/>
          </a:bodyPr>
          <a:lstStyle/>
          <a:p>
            <a:pPr algn="ctr"/>
            <a:r>
              <a:rPr lang="fr-FR" sz="3900" b="1" dirty="0">
                <a:solidFill>
                  <a:schemeClr val="bg1"/>
                </a:solidFill>
              </a:rPr>
              <a:t>1</a:t>
            </a:r>
          </a:p>
        </p:txBody>
      </p:sp>
    </p:spTree>
    <p:extLst>
      <p:ext uri="{BB962C8B-B14F-4D97-AF65-F5344CB8AC3E}">
        <p14:creationId xmlns:p14="http://schemas.microsoft.com/office/powerpoint/2010/main" val="25120176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8</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a:xfrm>
            <a:off x="419100" y="748665"/>
            <a:ext cx="8427720" cy="3752850"/>
          </a:xfrm>
        </p:spPr>
        <p:txBody>
          <a:bodyPr>
            <a:normAutofit/>
          </a:bodyPr>
          <a:lstStyle/>
          <a:p>
            <a:r>
              <a:rPr lang="en-US" dirty="0" smtClean="0"/>
              <a:t>THE </a:t>
            </a:r>
            <a:r>
              <a:rPr lang="en-US" dirty="0"/>
              <a:t>AEC QPL </a:t>
            </a:r>
            <a:r>
              <a:rPr lang="en-US" dirty="0" smtClean="0"/>
              <a:t>LIST (</a:t>
            </a:r>
            <a:r>
              <a:rPr lang="fr-FR" dirty="0" err="1" smtClean="0"/>
              <a:t>Annex</a:t>
            </a:r>
            <a:r>
              <a:rPr lang="fr-FR" dirty="0" smtClean="0"/>
              <a:t> </a:t>
            </a:r>
            <a:r>
              <a:rPr lang="fr-FR" dirty="0"/>
              <a:t>1 - AEC QPL Compilation </a:t>
            </a:r>
            <a:r>
              <a:rPr lang="fr-FR" dirty="0" smtClean="0"/>
              <a:t>Final.xls)</a:t>
            </a:r>
          </a:p>
          <a:p>
            <a:pPr marL="133350" lvl="2" indent="0">
              <a:buNone/>
            </a:pPr>
            <a:r>
              <a:rPr lang="en-US" dirty="0" smtClean="0"/>
              <a:t>Compilation </a:t>
            </a:r>
            <a:r>
              <a:rPr lang="en-US" dirty="0"/>
              <a:t>of an Almost exhaustive AEC-Q QPL with components published at web as being Qualified AEC-Q100, or AEC-Q101 or AEC-Q200: </a:t>
            </a:r>
            <a:endParaRPr lang="en-US" dirty="0" smtClean="0"/>
          </a:p>
          <a:p>
            <a:pPr marL="133350" lvl="2" indent="0">
              <a:buNone/>
            </a:pPr>
            <a:endParaRPr lang="es-ES" dirty="0"/>
          </a:p>
          <a:p>
            <a:pPr lvl="2"/>
            <a:r>
              <a:rPr lang="en-US" sz="1800" dirty="0" smtClean="0"/>
              <a:t>22.9Mb </a:t>
            </a:r>
            <a:r>
              <a:rPr lang="en-US" sz="1800" dirty="0"/>
              <a:t>excel file with </a:t>
            </a:r>
            <a:r>
              <a:rPr lang="en-US" sz="1800" dirty="0">
                <a:solidFill>
                  <a:schemeClr val="accent3"/>
                </a:solidFill>
              </a:rPr>
              <a:t>212288</a:t>
            </a:r>
            <a:r>
              <a:rPr lang="en-US" sz="1800" dirty="0"/>
              <a:t> items listed from </a:t>
            </a:r>
            <a:r>
              <a:rPr lang="en-US" sz="1800" dirty="0" smtClean="0">
                <a:solidFill>
                  <a:schemeClr val="accent3"/>
                </a:solidFill>
              </a:rPr>
              <a:t>72 families</a:t>
            </a:r>
          </a:p>
          <a:p>
            <a:pPr lvl="2"/>
            <a:r>
              <a:rPr lang="en-US" sz="1800" dirty="0"/>
              <a:t> Data source:  Big </a:t>
            </a:r>
            <a:r>
              <a:rPr lang="en-US" sz="1800" dirty="0">
                <a:solidFill>
                  <a:schemeClr val="accent3"/>
                </a:solidFill>
              </a:rPr>
              <a:t>manufacturers</a:t>
            </a:r>
            <a:r>
              <a:rPr lang="en-US" sz="1800" dirty="0"/>
              <a:t> and Distributors </a:t>
            </a:r>
          </a:p>
          <a:p>
            <a:pPr lvl="2"/>
            <a:r>
              <a:rPr lang="en-US" sz="1800" dirty="0"/>
              <a:t> 117 manufacturers: with info about published certifications IATF16949 / PPAP available</a:t>
            </a:r>
          </a:p>
          <a:p>
            <a:pPr lvl="2"/>
            <a:r>
              <a:rPr lang="en-US" sz="1800" dirty="0"/>
              <a:t>The real total number of devices qualified to AEC-Q100, AEC-Q101 or AEC-Q200 </a:t>
            </a:r>
            <a:r>
              <a:rPr lang="en-US" sz="1800" dirty="0" smtClean="0"/>
              <a:t>is estimated </a:t>
            </a:r>
            <a:r>
              <a:rPr lang="en-US" sz="1800" dirty="0"/>
              <a:t>to be close to </a:t>
            </a:r>
            <a:r>
              <a:rPr lang="en-US" sz="1800" dirty="0">
                <a:solidFill>
                  <a:schemeClr val="accent3"/>
                </a:solidFill>
              </a:rPr>
              <a:t>600 000</a:t>
            </a:r>
          </a:p>
          <a:p>
            <a:pPr lvl="2"/>
            <a:r>
              <a:rPr lang="en-US" sz="1800" dirty="0" smtClean="0"/>
              <a:t>But </a:t>
            </a:r>
            <a:r>
              <a:rPr lang="en-US" sz="1800" dirty="0"/>
              <a:t>all or almost all AEC-QPL series are listed in Annex-1, but not all combinations </a:t>
            </a:r>
            <a:r>
              <a:rPr lang="en-US" sz="1800" dirty="0" smtClean="0"/>
              <a:t>of size</a:t>
            </a:r>
            <a:r>
              <a:rPr lang="en-US" sz="1800" dirty="0"/>
              <a:t>, tolerance, voltage, temperature coefficient, etc...</a:t>
            </a:r>
            <a:endParaRPr lang="es-ES" sz="1800" dirty="0" smtClean="0"/>
          </a:p>
          <a:p>
            <a:pPr lvl="2"/>
            <a:endParaRPr lang="en-US" dirty="0" smtClean="0"/>
          </a:p>
          <a:p>
            <a:pPr lvl="2"/>
            <a:endParaRPr lang="en-US" dirty="0"/>
          </a:p>
        </p:txBody>
      </p:sp>
      <p:sp>
        <p:nvSpPr>
          <p:cNvPr id="14" name="Título 5"/>
          <p:cNvSpPr>
            <a:spLocks noGrp="1"/>
          </p:cNvSpPr>
          <p:nvPr>
            <p:ph type="title"/>
          </p:nvPr>
        </p:nvSpPr>
        <p:spPr>
          <a:xfrm>
            <a:off x="471434" y="178842"/>
            <a:ext cx="8241083" cy="293598"/>
          </a:xfrm>
        </p:spPr>
        <p:txBody>
          <a:bodyPr>
            <a:normAutofit fontScale="90000"/>
          </a:bodyPr>
          <a:lstStyle/>
          <a:p>
            <a:r>
              <a:rPr lang="fr-FR" dirty="0"/>
              <a:t>Wp1 -  AEC-Q Automotive Part </a:t>
            </a:r>
            <a:r>
              <a:rPr lang="fr-FR" dirty="0" err="1"/>
              <a:t>Selection</a:t>
            </a:r>
            <a:endParaRPr lang="en-US" dirty="0"/>
          </a:p>
        </p:txBody>
      </p:sp>
      <p:sp>
        <p:nvSpPr>
          <p:cNvPr id="8" name="ZoneTexte 11">
            <a:extLst>
              <a:ext uri="{FF2B5EF4-FFF2-40B4-BE49-F238E27FC236}">
                <a16:creationId xmlns:a16="http://schemas.microsoft.com/office/drawing/2014/main" id="{F6419C69-F088-0C43-A523-F315222ADE86}"/>
              </a:ext>
            </a:extLst>
          </p:cNvPr>
          <p:cNvSpPr txBox="1"/>
          <p:nvPr/>
        </p:nvSpPr>
        <p:spPr>
          <a:xfrm>
            <a:off x="6152235" y="298935"/>
            <a:ext cx="463588" cy="692497"/>
          </a:xfrm>
          <a:prstGeom prst="rect">
            <a:avLst/>
          </a:prstGeom>
          <a:noFill/>
        </p:spPr>
        <p:txBody>
          <a:bodyPr wrap="none" rtlCol="0">
            <a:spAutoFit/>
          </a:bodyPr>
          <a:lstStyle/>
          <a:p>
            <a:pPr algn="ctr"/>
            <a:r>
              <a:rPr lang="fr-FR" sz="3900" b="1" dirty="0">
                <a:solidFill>
                  <a:schemeClr val="bg1"/>
                </a:solidFill>
              </a:rPr>
              <a:t>1</a:t>
            </a:r>
          </a:p>
        </p:txBody>
      </p:sp>
    </p:spTree>
    <p:extLst>
      <p:ext uri="{BB962C8B-B14F-4D97-AF65-F5344CB8AC3E}">
        <p14:creationId xmlns:p14="http://schemas.microsoft.com/office/powerpoint/2010/main" val="1809270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r>
              <a:rPr lang="fr-FR" sz="900" smtClean="0"/>
              <a:t>///</a:t>
            </a:r>
            <a:r>
              <a:rPr lang="fr-FR" smtClean="0"/>
              <a:t> </a:t>
            </a:r>
            <a:fld id="{FD7EF743-58F7-B741-A9D7-F50F382F70B5}" type="slidenum">
              <a:rPr lang="fr-FR" smtClean="0"/>
              <a:pPr/>
              <a:t>9</a:t>
            </a:fld>
            <a:endParaRPr lang="fr-FR" dirty="0"/>
          </a:p>
        </p:txBody>
      </p:sp>
      <p:sp>
        <p:nvSpPr>
          <p:cNvPr id="3" name="Marcador de pie de página 2"/>
          <p:cNvSpPr>
            <a:spLocks noGrp="1"/>
          </p:cNvSpPr>
          <p:nvPr>
            <p:ph type="ftr" sz="quarter" idx="3"/>
          </p:nvPr>
        </p:nvSpPr>
        <p:spPr/>
        <p:txBody>
          <a:bodyPr/>
          <a:lstStyle/>
          <a:p>
            <a:r>
              <a:rPr lang="fr-FR" smtClean="0"/>
              <a:t>Not referenced</a:t>
            </a:r>
            <a:endParaRPr lang="fr-FR" dirty="0"/>
          </a:p>
        </p:txBody>
      </p:sp>
      <p:sp>
        <p:nvSpPr>
          <p:cNvPr id="4" name="Marcador de fecha 3"/>
          <p:cNvSpPr>
            <a:spLocks noGrp="1"/>
          </p:cNvSpPr>
          <p:nvPr>
            <p:ph type="dt" sz="half" idx="2"/>
          </p:nvPr>
        </p:nvSpPr>
        <p:spPr/>
        <p:txBody>
          <a:bodyPr/>
          <a:lstStyle/>
          <a:p>
            <a:fld id="{2277C811-B17C-45D0-A7E0-9C05AF642C5D}" type="datetime1">
              <a:rPr lang="en-GB" smtClean="0"/>
              <a:t>22/09/2021</a:t>
            </a:fld>
            <a:endParaRPr lang="fr-FR" dirty="0"/>
          </a:p>
        </p:txBody>
      </p:sp>
      <p:sp>
        <p:nvSpPr>
          <p:cNvPr id="5" name="Marcador de texto 4"/>
          <p:cNvSpPr>
            <a:spLocks noGrp="1"/>
          </p:cNvSpPr>
          <p:nvPr>
            <p:ph type="body" sz="quarter" idx="10"/>
          </p:nvPr>
        </p:nvSpPr>
        <p:spPr>
          <a:xfrm>
            <a:off x="419100" y="748665"/>
            <a:ext cx="8427720" cy="3752850"/>
          </a:xfrm>
        </p:spPr>
        <p:txBody>
          <a:bodyPr>
            <a:normAutofit/>
          </a:bodyPr>
          <a:lstStyle/>
          <a:p>
            <a:r>
              <a:rPr lang="en-US" dirty="0" smtClean="0"/>
              <a:t>THE </a:t>
            </a:r>
            <a:r>
              <a:rPr lang="en-US" dirty="0"/>
              <a:t>AEC QPL </a:t>
            </a:r>
            <a:r>
              <a:rPr lang="en-US" dirty="0" smtClean="0"/>
              <a:t>LIST (</a:t>
            </a:r>
            <a:r>
              <a:rPr lang="fr-FR" dirty="0" err="1" smtClean="0"/>
              <a:t>Annex</a:t>
            </a:r>
            <a:r>
              <a:rPr lang="fr-FR" dirty="0" smtClean="0"/>
              <a:t> </a:t>
            </a:r>
            <a:r>
              <a:rPr lang="fr-FR" dirty="0"/>
              <a:t>1 - AEC QPL Compilation </a:t>
            </a:r>
            <a:r>
              <a:rPr lang="fr-FR" dirty="0" smtClean="0"/>
              <a:t>Final.xls) </a:t>
            </a:r>
          </a:p>
          <a:p>
            <a:pPr lvl="2"/>
            <a:endParaRPr lang="en-US" dirty="0"/>
          </a:p>
        </p:txBody>
      </p:sp>
      <p:sp>
        <p:nvSpPr>
          <p:cNvPr id="14" name="Título 5"/>
          <p:cNvSpPr>
            <a:spLocks noGrp="1"/>
          </p:cNvSpPr>
          <p:nvPr>
            <p:ph type="title"/>
          </p:nvPr>
        </p:nvSpPr>
        <p:spPr>
          <a:xfrm>
            <a:off x="471434" y="178842"/>
            <a:ext cx="8241083" cy="293598"/>
          </a:xfrm>
        </p:spPr>
        <p:txBody>
          <a:bodyPr>
            <a:normAutofit fontScale="90000"/>
          </a:bodyPr>
          <a:lstStyle/>
          <a:p>
            <a:r>
              <a:rPr lang="fr-FR" dirty="0"/>
              <a:t>Wp1 -  AEC-Q Automotive Part </a:t>
            </a:r>
            <a:r>
              <a:rPr lang="fr-FR" dirty="0" err="1"/>
              <a:t>Selection</a:t>
            </a:r>
            <a:endParaRPr lang="en-US" dirty="0"/>
          </a:p>
        </p:txBody>
      </p:sp>
      <p:sp>
        <p:nvSpPr>
          <p:cNvPr id="8" name="ZoneTexte 11">
            <a:extLst>
              <a:ext uri="{FF2B5EF4-FFF2-40B4-BE49-F238E27FC236}">
                <a16:creationId xmlns:a16="http://schemas.microsoft.com/office/drawing/2014/main" id="{F6419C69-F088-0C43-A523-F315222ADE86}"/>
              </a:ext>
            </a:extLst>
          </p:cNvPr>
          <p:cNvSpPr txBox="1"/>
          <p:nvPr/>
        </p:nvSpPr>
        <p:spPr>
          <a:xfrm>
            <a:off x="6152235" y="298935"/>
            <a:ext cx="463588" cy="692497"/>
          </a:xfrm>
          <a:prstGeom prst="rect">
            <a:avLst/>
          </a:prstGeom>
          <a:noFill/>
        </p:spPr>
        <p:txBody>
          <a:bodyPr wrap="none" rtlCol="0">
            <a:spAutoFit/>
          </a:bodyPr>
          <a:lstStyle/>
          <a:p>
            <a:pPr algn="ctr"/>
            <a:r>
              <a:rPr lang="fr-FR" sz="3900" b="1" dirty="0">
                <a:solidFill>
                  <a:schemeClr val="bg1"/>
                </a:solidFill>
              </a:rPr>
              <a:t>1</a:t>
            </a:r>
          </a:p>
        </p:txBody>
      </p:sp>
      <p:pic>
        <p:nvPicPr>
          <p:cNvPr id="9" name="Imagen 8"/>
          <p:cNvPicPr>
            <a:picLocks noChangeAspect="1"/>
          </p:cNvPicPr>
          <p:nvPr/>
        </p:nvPicPr>
        <p:blipFill>
          <a:blip r:embed="rId3"/>
          <a:stretch>
            <a:fillRect/>
          </a:stretch>
        </p:blipFill>
        <p:spPr>
          <a:xfrm>
            <a:off x="471434" y="1156334"/>
            <a:ext cx="4245346" cy="3179207"/>
          </a:xfrm>
          <a:prstGeom prst="rect">
            <a:avLst/>
          </a:prstGeom>
        </p:spPr>
      </p:pic>
      <p:pic>
        <p:nvPicPr>
          <p:cNvPr id="6" name="Imagen 5"/>
          <p:cNvPicPr>
            <a:picLocks noChangeAspect="1"/>
          </p:cNvPicPr>
          <p:nvPr/>
        </p:nvPicPr>
        <p:blipFill>
          <a:blip r:embed="rId4"/>
          <a:stretch>
            <a:fillRect/>
          </a:stretch>
        </p:blipFill>
        <p:spPr>
          <a:xfrm>
            <a:off x="5346355" y="1156335"/>
            <a:ext cx="2538957" cy="3179445"/>
          </a:xfrm>
          <a:prstGeom prst="rect">
            <a:avLst/>
          </a:prstGeom>
        </p:spPr>
      </p:pic>
    </p:spTree>
    <p:extLst>
      <p:ext uri="{BB962C8B-B14F-4D97-AF65-F5344CB8AC3E}">
        <p14:creationId xmlns:p14="http://schemas.microsoft.com/office/powerpoint/2010/main" val="3428912452"/>
      </p:ext>
    </p:extLst>
  </p:cSld>
  <p:clrMapOvr>
    <a:masterClrMapping/>
  </p:clrMapOvr>
  <p:timing>
    <p:tnLst>
      <p:par>
        <p:cTn id="1" dur="indefinite" restart="never" nodeType="tmRoot"/>
      </p:par>
    </p:tnLst>
  </p:timing>
</p:sld>
</file>

<file path=ppt/theme/theme1.xml><?xml version="1.0" encoding="utf-8"?>
<a:theme xmlns:a="http://schemas.openxmlformats.org/drawingml/2006/main" name="TAS LIMITED DISTRIBUTION">
  <a:themeElements>
    <a:clrScheme name="Personnalisé 3">
      <a:dk1>
        <a:srgbClr val="242A75"/>
      </a:dk1>
      <a:lt1>
        <a:srgbClr val="FFFFFF"/>
      </a:lt1>
      <a:dk2>
        <a:srgbClr val="242A75"/>
      </a:dk2>
      <a:lt2>
        <a:srgbClr val="00B0F0"/>
      </a:lt2>
      <a:accent1>
        <a:srgbClr val="B32473"/>
      </a:accent1>
      <a:accent2>
        <a:srgbClr val="69A3B9"/>
      </a:accent2>
      <a:accent3>
        <a:srgbClr val="FF8800"/>
      </a:accent3>
      <a:accent4>
        <a:srgbClr val="515569"/>
      </a:accent4>
      <a:accent5>
        <a:srgbClr val="E3E3E8"/>
      </a:accent5>
      <a:accent6>
        <a:srgbClr val="7D7EAB"/>
      </a:accent6>
      <a:hlink>
        <a:srgbClr val="00B0F0"/>
      </a:hlink>
      <a:folHlink>
        <a:srgbClr val="00B0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AS OPEN">
  <a:themeElements>
    <a:clrScheme name="Personnalisé 1">
      <a:dk1>
        <a:srgbClr val="242A75"/>
      </a:dk1>
      <a:lt1>
        <a:srgbClr val="FFFFFF"/>
      </a:lt1>
      <a:dk2>
        <a:srgbClr val="242A75"/>
      </a:dk2>
      <a:lt2>
        <a:srgbClr val="00B0F0"/>
      </a:lt2>
      <a:accent1>
        <a:srgbClr val="B32473"/>
      </a:accent1>
      <a:accent2>
        <a:srgbClr val="69A3B9"/>
      </a:accent2>
      <a:accent3>
        <a:srgbClr val="FF8800"/>
      </a:accent3>
      <a:accent4>
        <a:srgbClr val="515569"/>
      </a:accent4>
      <a:accent5>
        <a:srgbClr val="E3E3E8"/>
      </a:accent5>
      <a:accent6>
        <a:srgbClr val="7D7EAB"/>
      </a:accent6>
      <a:hlink>
        <a:srgbClr val="242A75"/>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TAS SECRET">
  <a:themeElements>
    <a:clrScheme name="Personnalisé 1">
      <a:dk1>
        <a:srgbClr val="242A75"/>
      </a:dk1>
      <a:lt1>
        <a:srgbClr val="FFFFFF"/>
      </a:lt1>
      <a:dk2>
        <a:srgbClr val="242A75"/>
      </a:dk2>
      <a:lt2>
        <a:srgbClr val="00B0F0"/>
      </a:lt2>
      <a:accent1>
        <a:srgbClr val="B32473"/>
      </a:accent1>
      <a:accent2>
        <a:srgbClr val="69A3B9"/>
      </a:accent2>
      <a:accent3>
        <a:srgbClr val="FF8800"/>
      </a:accent3>
      <a:accent4>
        <a:srgbClr val="515569"/>
      </a:accent4>
      <a:accent5>
        <a:srgbClr val="E3E3E8"/>
      </a:accent5>
      <a:accent6>
        <a:srgbClr val="7D7EAB"/>
      </a:accent6>
      <a:hlink>
        <a:srgbClr val="242A75"/>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TAS CONFIDENTIAL">
  <a:themeElements>
    <a:clrScheme name="Personnalisé 1">
      <a:dk1>
        <a:srgbClr val="242A75"/>
      </a:dk1>
      <a:lt1>
        <a:srgbClr val="FFFFFF"/>
      </a:lt1>
      <a:dk2>
        <a:srgbClr val="242A75"/>
      </a:dk2>
      <a:lt2>
        <a:srgbClr val="00B0F0"/>
      </a:lt2>
      <a:accent1>
        <a:srgbClr val="B32473"/>
      </a:accent1>
      <a:accent2>
        <a:srgbClr val="69A3B9"/>
      </a:accent2>
      <a:accent3>
        <a:srgbClr val="FF8800"/>
      </a:accent3>
      <a:accent4>
        <a:srgbClr val="515569"/>
      </a:accent4>
      <a:accent5>
        <a:srgbClr val="E3E3E8"/>
      </a:accent5>
      <a:accent6>
        <a:srgbClr val="7D7EAB"/>
      </a:accent6>
      <a:hlink>
        <a:srgbClr val="242A75"/>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A2DBF2E5240C4C8BD8F4BBD5F51A03" ma:contentTypeVersion="3" ma:contentTypeDescription="Create a new document." ma:contentTypeScope="" ma:versionID="dc31df30cd377118dbfa79cd24b5029a">
  <xsd:schema xmlns:xsd="http://www.w3.org/2001/XMLSchema" xmlns:xs="http://www.w3.org/2001/XMLSchema" xmlns:p="http://schemas.microsoft.com/office/2006/metadata/properties" xmlns:ns2="94011fb9-b9f5-4d0f-814e-202405af9c3e" xmlns:ns3="52696806-ca3a-411a-a3f1-1ca28f69b531" targetNamespace="http://schemas.microsoft.com/office/2006/metadata/properties" ma:root="true" ma:fieldsID="6b2a4d0191be8884e1c77d7134fe57f0" ns2:_="" ns3:_="">
    <xsd:import namespace="94011fb9-b9f5-4d0f-814e-202405af9c3e"/>
    <xsd:import namespace="52696806-ca3a-411a-a3f1-1ca28f69b531"/>
    <xsd:element name="properties">
      <xsd:complexType>
        <xsd:sequence>
          <xsd:element name="documentManagement">
            <xsd:complexType>
              <xsd:all>
                <xsd:element ref="ns2:file_x002d_folder" minOccurs="0"/>
                <xsd:element ref="ns2:Copy_x0020_file_x002d_folder"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11fb9-b9f5-4d0f-814e-202405af9c3e" elementFormDefault="qualified">
    <xsd:import namespace="http://schemas.microsoft.com/office/2006/documentManagement/types"/>
    <xsd:import namespace="http://schemas.microsoft.com/office/infopath/2007/PartnerControls"/>
    <xsd:element name="file_x002d_folder" ma:index="8" nillable="true" ma:displayName="file-folder" ma:internalName="file_x002d_folder">
      <xsd:simpleType>
        <xsd:restriction base="dms:Text">
          <xsd:maxLength value="255"/>
        </xsd:restriction>
      </xsd:simpleType>
    </xsd:element>
    <xsd:element name="Copy_x0020_file_x002d_folder" ma:index="9" nillable="true" ma:displayName="Copy file-folder" ma:internalName="Copy_x0020_file_x002d_folder">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2696806-ca3a-411a-a3f1-1ca28f69b53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py_x0020_file_x002d_folder xmlns="94011fb9-b9f5-4d0f-814e-202405af9c3e">
      <Url>https://tec.esa.int/sites/ou-Ni2s3S/_layouts/15/wrkstat.aspx?List=94011fb9-b9f5-4d0f-814e-202405af9c3e&amp;WorkflowInstanceName=765cc2a7-ef37-49b1-9bab-41eba455eeba</Url>
      <Description>Stage 1</Description>
    </Copy_x0020_file_x002d_folder>
    <file_x002d_folder xmlns="94011fb9-b9f5-4d0f-814e-202405af9c3e">P2 TRP Assessment of Automotive EEE Components Suitability For Space Applications_Final Presentation_WP1 &amp; WP2.pptx</file_x002d_folder>
  </documentManagement>
</p:properties>
</file>

<file path=customXml/itemProps1.xml><?xml version="1.0" encoding="utf-8"?>
<ds:datastoreItem xmlns:ds="http://schemas.openxmlformats.org/officeDocument/2006/customXml" ds:itemID="{8123C595-22A1-4F7D-8731-F31256EF468C}"/>
</file>

<file path=customXml/itemProps2.xml><?xml version="1.0" encoding="utf-8"?>
<ds:datastoreItem xmlns:ds="http://schemas.openxmlformats.org/officeDocument/2006/customXml" ds:itemID="{1AA6B15F-8F4F-4737-BC4C-A3064A204B28}"/>
</file>

<file path=customXml/itemProps3.xml><?xml version="1.0" encoding="utf-8"?>
<ds:datastoreItem xmlns:ds="http://schemas.openxmlformats.org/officeDocument/2006/customXml" ds:itemID="{715E575E-5D51-40EB-8710-1FBF0F0BC93E}"/>
</file>

<file path=docProps/app.xml><?xml version="1.0" encoding="utf-8"?>
<Properties xmlns="http://schemas.openxmlformats.org/officeDocument/2006/extended-properties" xmlns:vt="http://schemas.openxmlformats.org/officeDocument/2006/docPropsVTypes">
  <Template>Office Theme</Template>
  <TotalTime>0</TotalTime>
  <Words>2967</Words>
  <Application>Microsoft Office PowerPoint</Application>
  <PresentationFormat>Presentación en pantalla (16:9)</PresentationFormat>
  <Paragraphs>321</Paragraphs>
  <Slides>26</Slides>
  <Notes>7</Notes>
  <HiddenSlides>0</HiddenSlides>
  <MMClips>0</MMClips>
  <ScaleCrop>false</ScaleCrop>
  <HeadingPairs>
    <vt:vector size="6" baseType="variant">
      <vt:variant>
        <vt:lpstr>Fuentes usadas</vt:lpstr>
      </vt:variant>
      <vt:variant>
        <vt:i4>4</vt:i4>
      </vt:variant>
      <vt:variant>
        <vt:lpstr>Tema</vt:lpstr>
      </vt:variant>
      <vt:variant>
        <vt:i4>4</vt:i4>
      </vt:variant>
      <vt:variant>
        <vt:lpstr>Títulos de diapositiva</vt:lpstr>
      </vt:variant>
      <vt:variant>
        <vt:i4>26</vt:i4>
      </vt:variant>
    </vt:vector>
  </HeadingPairs>
  <TitlesOfParts>
    <vt:vector size="34" baseType="lpstr">
      <vt:lpstr>Arial</vt:lpstr>
      <vt:lpstr>Calibri</vt:lpstr>
      <vt:lpstr>Police système</vt:lpstr>
      <vt:lpstr>Wingdings</vt:lpstr>
      <vt:lpstr>TAS LIMITED DISTRIBUTION</vt:lpstr>
      <vt:lpstr>2_TAS OPEN</vt:lpstr>
      <vt:lpstr>3_TAS SECRET</vt:lpstr>
      <vt:lpstr>4_TAS CONFIDENTIAL</vt:lpstr>
      <vt:lpstr>ASSESSMENT OF AUTOMOTIVE EEE COMPONENTS SUITABILITY FOR SPACE APPLICATIONS</vt:lpstr>
      <vt:lpstr>tABLE OF CONTENTS</vt:lpstr>
      <vt:lpstr>agenda</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Wp1 -  AEC-Q Automotive Part Selection</vt:lpstr>
      <vt:lpstr>WP2 - Comparison of automotive and Space Approval Testing</vt:lpstr>
      <vt:lpstr>WP2 - Comparison of automotive and Space Approval Testing</vt:lpstr>
      <vt:lpstr>WP2 - Comparison of automotive and Space Approval Testing</vt:lpstr>
      <vt:lpstr>WP2 - Comparison of automotive and Space Approval Testing</vt:lpstr>
      <vt:lpstr>WP2 - Comparison of automotive and Space Approval Testing</vt:lpstr>
      <vt:lpstr>WP2 - Comparison of automotive and Space Approval Testing</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Remi LittlePlus</dc:creator>
  <cp:lastModifiedBy>Fatima GARCIA DONDAY</cp:lastModifiedBy>
  <cp:revision>468</cp:revision>
  <dcterms:created xsi:type="dcterms:W3CDTF">2019-01-02T09:22:07Z</dcterms:created>
  <dcterms:modified xsi:type="dcterms:W3CDTF">2021-09-22T07:08:32Z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0x0101007FA2DBF2E5240C4C8BD8F4BBD5F51A03</vt:lpwstr>
  </property>
</Properties>
</file>