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slides/slide10.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61.xml" ContentType="application/vnd.openxmlformats-officedocument.presentationml.slideLayout+xml"/>
  <Override PartName="/ppt/slideLayouts/slideLayout60.xml" ContentType="application/vnd.openxmlformats-officedocument.presentationml.slideLayout+xml"/>
  <Override PartName="/ppt/slideLayouts/slideLayout59.xml" ContentType="application/vnd.openxmlformats-officedocument.presentationml.slideLayout+xml"/>
  <Override PartName="/ppt/slideLayouts/slideLayout58.xml" ContentType="application/vnd.openxmlformats-officedocument.presentationml.slideLayout+xml"/>
  <Override PartName="/ppt/slideLayouts/slideLayout57.xml" ContentType="application/vnd.openxmlformats-officedocument.presentationml.slideLayout+xml"/>
  <Override PartName="/ppt/slideLayouts/slideLayout56.xml" ContentType="application/vnd.openxmlformats-officedocument.presentationml.slideLayout+xml"/>
  <Override PartName="/ppt/slideMasters/slideMaster4.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55.xml" ContentType="application/vnd.openxmlformats-officedocument.presentationml.slideLayout+xml"/>
  <Override PartName="/ppt/slideLayouts/slideLayout54.xml" ContentType="application/vnd.openxmlformats-officedocument.presentationml.slideLayout+xml"/>
  <Override PartName="/ppt/slideLayouts/slideLayout16.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4.xml" ContentType="application/vnd.openxmlformats-officedocument.presentationml.slideLayout+xml"/>
  <Override PartName="/ppt/slideLayouts/slideLayout46.xml" ContentType="application/vnd.openxmlformats-officedocument.presentationml.slideLayout+xml"/>
  <Override PartName="/ppt/slideLayouts/slideLayout45.xml" ContentType="application/vnd.openxmlformats-officedocument.presentationml.slideLayout+xml"/>
  <Override PartName="/ppt/slideLayouts/slideLayout44.xml" ContentType="application/vnd.openxmlformats-officedocument.presentationml.slideLayout+xml"/>
  <Override PartName="/ppt/slideLayouts/slideLayout43.xml" ContentType="application/vnd.openxmlformats-officedocument.presentationml.slideLayout+xml"/>
  <Override PartName="/ppt/slideLayouts/slideLayout42.xml" ContentType="application/vnd.openxmlformats-officedocument.presentationml.slideLayout+xml"/>
  <Override PartName="/ppt/slideLayouts/slideLayout23.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53.xml" ContentType="application/vnd.openxmlformats-officedocument.presentationml.slideLayout+xml"/>
  <Override PartName="/ppt/slideLayouts/slideLayout52.xml" ContentType="application/vnd.openxmlformats-officedocument.presentationml.slideLayout+xml"/>
  <Override PartName="/ppt/slideLayouts/slideLayout51.xml" ContentType="application/vnd.openxmlformats-officedocument.presentationml.slideLayout+xml"/>
  <Override PartName="/ppt/slideLayouts/slideLayout50.xml" ContentType="application/vnd.openxmlformats-officedocument.presentationml.slideLayout+xml"/>
  <Override PartName="/ppt/slideLayouts/slideLayout4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38.xml" ContentType="application/vnd.openxmlformats-officedocument.presentationml.slideLayout+xml"/>
  <Override PartName="/ppt/slideLayouts/slideLayout30.xml" ContentType="application/vnd.openxmlformats-officedocument.presentationml.slideLayout+xml"/>
  <Override PartName="/ppt/slideLayouts/slideLayout3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31.xml" ContentType="application/vnd.openxmlformats-officedocument.presentationml.slideLayout+xml"/>
  <Override PartName="/ppt/slideLayouts/slideLayout29.xml" ContentType="application/vnd.openxmlformats-officedocument.presentationml.slideLayout+xml"/>
  <Override PartName="/ppt/slideLayouts/slideLayout32.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3.xml" ContentType="application/vnd.openxmlformats-officedocument.presentationml.slideLayout+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handoutMasters/handoutMaster1.xml" ContentType="application/vnd.openxmlformats-officedocument.presentationml.handoutMaster+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848" r:id="rId2"/>
    <p:sldMasterId id="2147483866" r:id="rId3"/>
    <p:sldMasterId id="2147483884" r:id="rId4"/>
  </p:sldMasterIdLst>
  <p:notesMasterIdLst>
    <p:notesMasterId r:id="rId15"/>
  </p:notesMasterIdLst>
  <p:handoutMasterIdLst>
    <p:handoutMasterId r:id="rId16"/>
  </p:handoutMasterIdLst>
  <p:sldIdLst>
    <p:sldId id="256" r:id="rId5"/>
    <p:sldId id="259" r:id="rId6"/>
    <p:sldId id="261" r:id="rId7"/>
    <p:sldId id="299" r:id="rId8"/>
    <p:sldId id="300" r:id="rId9"/>
    <p:sldId id="301" r:id="rId10"/>
    <p:sldId id="302" r:id="rId11"/>
    <p:sldId id="303" r:id="rId12"/>
    <p:sldId id="304" r:id="rId13"/>
    <p:sldId id="305" r:id="rId14"/>
  </p:sldIdLst>
  <p:sldSz cx="9144000" cy="5143500" type="screen16x9"/>
  <p:notesSz cx="6858000" cy="9144000"/>
  <p:defaultText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5"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4"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DDBD96F8-5039-9340-9163-A06C61605A66}">
          <p14:sldIdLst>
            <p14:sldId id="256"/>
            <p14:sldId id="259"/>
          </p14:sldIdLst>
        </p14:section>
        <p14:section name="Section sans titre" id="{ADA346DD-6B59-5342-A6BA-D79AB670E0E9}">
          <p14:sldIdLst>
            <p14:sldId id="261"/>
            <p14:sldId id="299"/>
            <p14:sldId id="300"/>
            <p14:sldId id="301"/>
            <p14:sldId id="302"/>
            <p14:sldId id="303"/>
            <p14:sldId id="304"/>
            <p14:sldId id="305"/>
          </p14:sldIdLst>
        </p14:section>
      </p14:sectionLst>
    </p:ext>
    <p:ext uri="{EFAFB233-063F-42B5-8137-9DF3F51BA10A}">
      <p15:sldGuideLst xmlns:p15="http://schemas.microsoft.com/office/powerpoint/2012/main">
        <p15:guide id="1" orient="horz" pos="2103" userDrawn="1">
          <p15:clr>
            <a:srgbClr val="A4A3A4"/>
          </p15:clr>
        </p15:guide>
        <p15:guide id="2" orient="horz" pos="750" userDrawn="1">
          <p15:clr>
            <a:srgbClr val="A4A3A4"/>
          </p15:clr>
        </p15:guide>
        <p15:guide id="3" orient="horz" pos="1451" userDrawn="1">
          <p15:clr>
            <a:srgbClr val="A4A3A4"/>
          </p15:clr>
        </p15:guide>
        <p15:guide id="4" orient="horz" pos="1706" userDrawn="1">
          <p15:clr>
            <a:srgbClr val="A4A3A4"/>
          </p15:clr>
        </p15:guide>
        <p15:guide id="5" orient="horz" pos="1845" userDrawn="1">
          <p15:clr>
            <a:srgbClr val="A4A3A4"/>
          </p15:clr>
        </p15:guide>
        <p15:guide id="6" orient="horz" pos="2515" userDrawn="1">
          <p15:clr>
            <a:srgbClr val="A4A3A4"/>
          </p15:clr>
        </p15:guide>
        <p15:guide id="7"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099CC"/>
    <a:srgbClr val="6868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8603FDC-E32A-4AB5-989C-0864C3EAD2B8}" styleName="Style à thème 2 - Accentuation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1" autoAdjust="0"/>
    <p:restoredTop sz="94411" autoAdjust="0"/>
  </p:normalViewPr>
  <p:slideViewPr>
    <p:cSldViewPr snapToGrid="0" snapToObjects="1">
      <p:cViewPr varScale="1">
        <p:scale>
          <a:sx n="154" d="100"/>
          <a:sy n="154" d="100"/>
        </p:scale>
        <p:origin x="150" y="576"/>
      </p:cViewPr>
      <p:guideLst>
        <p:guide orient="horz" pos="2103"/>
        <p:guide orient="horz" pos="750"/>
        <p:guide orient="horz" pos="1451"/>
        <p:guide orient="horz" pos="1706"/>
        <p:guide orient="horz" pos="1845"/>
        <p:guide orient="horz" pos="2515"/>
        <p:guide pos="2880"/>
      </p:guideLst>
    </p:cSldViewPr>
  </p:slideViewPr>
  <p:outlineViewPr>
    <p:cViewPr>
      <p:scale>
        <a:sx n="33" d="100"/>
        <a:sy n="33" d="100"/>
      </p:scale>
      <p:origin x="0" y="-24368"/>
    </p:cViewPr>
  </p:outlineViewPr>
  <p:notesTextViewPr>
    <p:cViewPr>
      <p:scale>
        <a:sx n="1" d="1"/>
        <a:sy n="1" d="1"/>
      </p:scale>
      <p:origin x="0" y="0"/>
    </p:cViewPr>
  </p:notesTextViewPr>
  <p:sorterViewPr>
    <p:cViewPr>
      <p:scale>
        <a:sx n="200" d="100"/>
        <a:sy n="200" d="100"/>
      </p:scale>
      <p:origin x="0" y="-2964"/>
    </p:cViewPr>
  </p:sorterViewPr>
  <p:notesViewPr>
    <p:cSldViewPr snapToGrid="0" snapToObjects="1">
      <p:cViewPr varScale="1">
        <p:scale>
          <a:sx n="56" d="100"/>
          <a:sy n="56" d="100"/>
        </p:scale>
        <p:origin x="2308"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customXml" Target="../customXml/item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23" Type="http://schemas.openxmlformats.org/officeDocument/2006/relationships/customXml" Target="../customXml/item3.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ustomXml" Target="../customXml/item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5F8C321B-3C02-DA4E-84ED-36C54A365C8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5250FCEC-EA78-5948-9AA1-767CEDC493E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35C3408-F14B-6243-A67C-1A43D216E679}" type="datetimeFigureOut">
              <a:rPr lang="fr-FR" smtClean="0"/>
              <a:t>22/09/2021</a:t>
            </a:fld>
            <a:endParaRPr lang="fr-FR"/>
          </a:p>
        </p:txBody>
      </p:sp>
      <p:sp>
        <p:nvSpPr>
          <p:cNvPr id="4" name="Espace réservé du pied de page 3">
            <a:extLst>
              <a:ext uri="{FF2B5EF4-FFF2-40B4-BE49-F238E27FC236}">
                <a16:creationId xmlns:a16="http://schemas.microsoft.com/office/drawing/2014/main" id="{9DDD97BF-F93D-4F4B-870D-7B4209D2780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3CC7D33A-92A2-6B48-8A42-B303E68D55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930E5B-A810-2446-8AE1-6E83D60A2670}" type="slidenum">
              <a:rPr lang="fr-FR" smtClean="0"/>
              <a:t>‹Nº›</a:t>
            </a:fld>
            <a:endParaRPr lang="fr-FR"/>
          </a:p>
        </p:txBody>
      </p:sp>
    </p:spTree>
    <p:extLst>
      <p:ext uri="{BB962C8B-B14F-4D97-AF65-F5344CB8AC3E}">
        <p14:creationId xmlns:p14="http://schemas.microsoft.com/office/powerpoint/2010/main" val="865595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1AB25A-88E4-CA42-966B-F8834295D2B7}" type="datetimeFigureOut">
              <a:rPr lang="fr-FR" smtClean="0"/>
              <a:t>22/09/2021</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fr-FR"/>
              <a:t>Modifier les styles du texte du masque
Deuxième niveau
Troisième niveau
Quatrième niveau
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A6D44B-BB10-564A-98D3-C3170349BAAD}" type="slidenum">
              <a:rPr lang="fr-FR" smtClean="0"/>
              <a:t>‹Nº›</a:t>
            </a:fld>
            <a:endParaRPr lang="fr-FR"/>
          </a:p>
        </p:txBody>
      </p:sp>
    </p:spTree>
    <p:extLst>
      <p:ext uri="{BB962C8B-B14F-4D97-AF65-F5344CB8AC3E}">
        <p14:creationId xmlns:p14="http://schemas.microsoft.com/office/powerpoint/2010/main" val="3368034915"/>
      </p:ext>
    </p:extLst>
  </p:cSld>
  <p:clrMap bg1="lt1" tx1="dk1" bg2="lt2" tx2="dk2" accent1="accent1" accent2="accent2" accent3="accent3" accent4="accent4" accent5="accent5" accent6="accent6" hlink="hlink" folHlink="folHlink"/>
  <p:notesStyle>
    <a:lvl1pPr marL="0" algn="l" defTabSz="914355" rtl="0" eaLnBrk="1" latinLnBrk="0" hangingPunct="1">
      <a:defRPr sz="1200" kern="1200">
        <a:solidFill>
          <a:schemeClr val="tx1"/>
        </a:solidFill>
        <a:latin typeface="+mn-lt"/>
        <a:ea typeface="+mn-ea"/>
        <a:cs typeface="+mn-cs"/>
      </a:defRPr>
    </a:lvl1pPr>
    <a:lvl2pPr marL="457178" algn="l" defTabSz="914355" rtl="0" eaLnBrk="1" latinLnBrk="0" hangingPunct="1">
      <a:defRPr sz="1200" kern="1200">
        <a:solidFill>
          <a:schemeClr val="tx1"/>
        </a:solidFill>
        <a:latin typeface="+mn-lt"/>
        <a:ea typeface="+mn-ea"/>
        <a:cs typeface="+mn-cs"/>
      </a:defRPr>
    </a:lvl2pPr>
    <a:lvl3pPr marL="914355" algn="l" defTabSz="914355" rtl="0" eaLnBrk="1" latinLnBrk="0" hangingPunct="1">
      <a:defRPr sz="1200" kern="1200">
        <a:solidFill>
          <a:schemeClr val="tx1"/>
        </a:solidFill>
        <a:latin typeface="+mn-lt"/>
        <a:ea typeface="+mn-ea"/>
        <a:cs typeface="+mn-cs"/>
      </a:defRPr>
    </a:lvl3pPr>
    <a:lvl4pPr marL="1371532" algn="l" defTabSz="914355" rtl="0" eaLnBrk="1" latinLnBrk="0" hangingPunct="1">
      <a:defRPr sz="1200" kern="1200">
        <a:solidFill>
          <a:schemeClr val="tx1"/>
        </a:solidFill>
        <a:latin typeface="+mn-lt"/>
        <a:ea typeface="+mn-ea"/>
        <a:cs typeface="+mn-cs"/>
      </a:defRPr>
    </a:lvl4pPr>
    <a:lvl5pPr marL="1828709" algn="l" defTabSz="914355" rtl="0" eaLnBrk="1" latinLnBrk="0" hangingPunct="1">
      <a:defRPr sz="1200" kern="1200">
        <a:solidFill>
          <a:schemeClr val="tx1"/>
        </a:solidFill>
        <a:latin typeface="+mn-lt"/>
        <a:ea typeface="+mn-ea"/>
        <a:cs typeface="+mn-cs"/>
      </a:defRPr>
    </a:lvl5pPr>
    <a:lvl6pPr marL="2285886" algn="l" defTabSz="914355" rtl="0" eaLnBrk="1" latinLnBrk="0" hangingPunct="1">
      <a:defRPr sz="1200" kern="1200">
        <a:solidFill>
          <a:schemeClr val="tx1"/>
        </a:solidFill>
        <a:latin typeface="+mn-lt"/>
        <a:ea typeface="+mn-ea"/>
        <a:cs typeface="+mn-cs"/>
      </a:defRPr>
    </a:lvl6pPr>
    <a:lvl7pPr marL="2743064" algn="l" defTabSz="914355" rtl="0" eaLnBrk="1" latinLnBrk="0" hangingPunct="1">
      <a:defRPr sz="1200" kern="1200">
        <a:solidFill>
          <a:schemeClr val="tx1"/>
        </a:solidFill>
        <a:latin typeface="+mn-lt"/>
        <a:ea typeface="+mn-ea"/>
        <a:cs typeface="+mn-cs"/>
      </a:defRPr>
    </a:lvl7pPr>
    <a:lvl8pPr marL="3200240" algn="l" defTabSz="914355" rtl="0" eaLnBrk="1" latinLnBrk="0" hangingPunct="1">
      <a:defRPr sz="1200" kern="1200">
        <a:solidFill>
          <a:schemeClr val="tx1"/>
        </a:solidFill>
        <a:latin typeface="+mn-lt"/>
        <a:ea typeface="+mn-ea"/>
        <a:cs typeface="+mn-cs"/>
      </a:defRPr>
    </a:lvl8pPr>
    <a:lvl9pPr marL="3657418" algn="l" defTabSz="914355"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re powerpoint">
    <p:spTree>
      <p:nvGrpSpPr>
        <p:cNvPr id="1" name=""/>
        <p:cNvGrpSpPr/>
        <p:nvPr/>
      </p:nvGrpSpPr>
      <p:grpSpPr>
        <a:xfrm>
          <a:off x="0" y="0"/>
          <a:ext cx="0" cy="0"/>
          <a:chOff x="0" y="0"/>
          <a:chExt cx="0" cy="0"/>
        </a:xfrm>
      </p:grpSpPr>
      <p:pic>
        <p:nvPicPr>
          <p:cNvPr id="13"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7691"/>
            <a:ext cx="9144000" cy="46960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hasCustomPrompt="1"/>
          </p:nvPr>
        </p:nvSpPr>
        <p:spPr>
          <a:xfrm>
            <a:off x="427892" y="2110323"/>
            <a:ext cx="8524721"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3" name="Subtitle 2"/>
          <p:cNvSpPr>
            <a:spLocks noGrp="1"/>
          </p:cNvSpPr>
          <p:nvPr>
            <p:ph type="subTitle" idx="1" hasCustomPrompt="1"/>
          </p:nvPr>
        </p:nvSpPr>
        <p:spPr>
          <a:xfrm>
            <a:off x="427893" y="2959895"/>
            <a:ext cx="8524720"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dirty="0" smtClean="0"/>
              <a:t>MODIFY THE </a:t>
            </a:r>
            <a:r>
              <a:rPr lang="en-GB" noProof="0" dirty="0" smtClean="0"/>
              <a:t>SUBTITLE</a:t>
            </a:r>
            <a:endParaRPr lang="en-GB" noProof="0" dirty="0"/>
          </a:p>
        </p:txBody>
      </p:sp>
      <p:cxnSp>
        <p:nvCxnSpPr>
          <p:cNvPr id="14" name="Connecteur droit 13">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25" name="Slide Number Placeholder 5">
            <a:extLst>
              <a:ext uri="{FF2B5EF4-FFF2-40B4-BE49-F238E27FC236}">
                <a16:creationId xmlns:a16="http://schemas.microsoft.com/office/drawing/2014/main" id="{ACE4C824-7E57-3C41-8B38-BE3896413E34}"/>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10" name="Espace réservé du pied de page 3">
            <a:extLst>
              <a:ext uri="{FF2B5EF4-FFF2-40B4-BE49-F238E27FC236}">
                <a16:creationId xmlns:a16="http://schemas.microsoft.com/office/drawing/2014/main" id="{D5F2CE03-CC3F-1343-B851-00D6965C6EA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11" name="Espace réservé de la date 4">
            <a:extLst>
              <a:ext uri="{FF2B5EF4-FFF2-40B4-BE49-F238E27FC236}">
                <a16:creationId xmlns:a16="http://schemas.microsoft.com/office/drawing/2014/main" id="{C705D11E-1D52-CD41-B20A-B38047EC47D4}"/>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7401F5C8-6B07-40FD-9FB6-4992CCC2D166}" type="datetime1">
              <a:rPr lang="en-GB" smtClean="0"/>
              <a:t>22/09/2021</a:t>
            </a:fld>
            <a:endParaRPr lang="fr-FR" dirty="0"/>
          </a:p>
        </p:txBody>
      </p:sp>
      <p:pic>
        <p:nvPicPr>
          <p:cNvPr id="1026" name="Picture 2" descr="D:\Users\lecheva1\Desktop\Communication\Societe\Logo\White version\logo Thales Alenia Space-Leonardo-toutBlanc-01.p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360512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orient="horz" pos="2975"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et contenu 5">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A7E1C80-C94E-5349-A183-CA7658D3BDEE}"/>
              </a:ext>
            </a:extLst>
          </p:cNvPr>
          <p:cNvSpPr/>
          <p:nvPr userDrawn="1"/>
        </p:nvSpPr>
        <p:spPr>
          <a:xfrm>
            <a:off x="2" y="0"/>
            <a:ext cx="5396089"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sp>
        <p:nvSpPr>
          <p:cNvPr id="2" name="Title 1"/>
          <p:cNvSpPr>
            <a:spLocks noGrp="1"/>
          </p:cNvSpPr>
          <p:nvPr>
            <p:ph type="title" hasCustomPrompt="1"/>
          </p:nvPr>
        </p:nvSpPr>
        <p:spPr>
          <a:xfrm>
            <a:off x="419329" y="174692"/>
            <a:ext cx="4642922" cy="369332"/>
          </a:xfrm>
          <a:prstGeom prst="rect">
            <a:avLst/>
          </a:prstGeom>
        </p:spPr>
        <p:txBody>
          <a:bodyPr/>
          <a:lstStyle>
            <a:lvl1pPr>
              <a:defRPr baseline="0">
                <a:solidFill>
                  <a:schemeClr val="bg1"/>
                </a:solidFill>
              </a:defRPr>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40" name="Slide Number Placeholder 5">
            <a:extLst>
              <a:ext uri="{FF2B5EF4-FFF2-40B4-BE49-F238E27FC236}">
                <a16:creationId xmlns:a16="http://schemas.microsoft.com/office/drawing/2014/main" id="{DE95F969-5AB7-514E-A893-789171238E43}"/>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AA1A8D60-40D8-AB47-9E5C-ECCF0B87CA39}"/>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E431D199-7EEE-9F4D-A74B-4A26D97B2DE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1B49E88-F7BA-4B85-AE06-469B49BEAC89}" type="datetime1">
              <a:rPr lang="en-GB" noProof="0" smtClean="0"/>
              <a:t>22/09/2021</a:t>
            </a:fld>
            <a:endParaRPr lang="en-GB" noProof="0" dirty="0"/>
          </a:p>
        </p:txBody>
      </p:sp>
      <p:sp>
        <p:nvSpPr>
          <p:cNvPr id="4" name="Espace réservé du texte 3">
            <a:extLst>
              <a:ext uri="{FF2B5EF4-FFF2-40B4-BE49-F238E27FC236}">
                <a16:creationId xmlns:a16="http://schemas.microsoft.com/office/drawing/2014/main" id="{DAE53D27-4404-5B4C-A4E3-239DAC1B0663}"/>
              </a:ext>
            </a:extLst>
          </p:cNvPr>
          <p:cNvSpPr>
            <a:spLocks noGrp="1"/>
          </p:cNvSpPr>
          <p:nvPr>
            <p:ph type="body" sz="quarter" idx="20" hasCustomPrompt="1"/>
          </p:nvPr>
        </p:nvSpPr>
        <p:spPr>
          <a:xfrm>
            <a:off x="384175" y="819150"/>
            <a:ext cx="4330700" cy="3619500"/>
          </a:xfrm>
        </p:spPr>
        <p:txBody>
          <a:bodyPr/>
          <a:lstStyle>
            <a:lvl1pPr>
              <a:spcAft>
                <a:spcPts val="300"/>
              </a:spcAft>
              <a:defRPr>
                <a:solidFill>
                  <a:schemeClr val="bg2"/>
                </a:solidFill>
              </a:defRPr>
            </a:lvl1pPr>
            <a:lvl2pPr marL="180975" indent="-176213">
              <a:spcAft>
                <a:spcPts val="300"/>
              </a:spcAft>
              <a:defRPr>
                <a:ln>
                  <a:noFill/>
                </a:ln>
                <a:solidFill>
                  <a:schemeClr val="bg1"/>
                </a:solidFill>
              </a:defRPr>
            </a:lvl2pPr>
            <a:lvl3pPr>
              <a:spcAft>
                <a:spcPts val="300"/>
              </a:spcAft>
              <a:defRPr>
                <a:ln>
                  <a:noFill/>
                </a:ln>
                <a:solidFill>
                  <a:schemeClr val="bg1"/>
                </a:solidFill>
              </a:defRPr>
            </a:lvl3pPr>
            <a:lvl4pPr marL="400050" indent="-131763">
              <a:spcAft>
                <a:spcPts val="300"/>
              </a:spcAft>
              <a:buClr>
                <a:schemeClr val="bg1"/>
              </a:buClr>
              <a:buFont typeface="Arial" panose="020B0604020202020204" pitchFamily="34" charset="0"/>
              <a:buChar char="•"/>
              <a:defRPr>
                <a:ln>
                  <a:noFill/>
                </a:ln>
                <a:solidFill>
                  <a:schemeClr val="bg1"/>
                </a:solidFill>
              </a:defRPr>
            </a:lvl4pPr>
            <a:lvl5pPr marL="536575" indent="-136525">
              <a:spcAft>
                <a:spcPts val="300"/>
              </a:spcAft>
              <a:buClr>
                <a:schemeClr val="bg1"/>
              </a:buClr>
              <a:buFont typeface="Police système"/>
              <a:buChar char="-"/>
              <a:defRPr sz="1000" baseline="0">
                <a:ln>
                  <a:noFill/>
                </a:ln>
                <a:solidFill>
                  <a:schemeClr val="bg1"/>
                </a:solidFill>
              </a:defRPr>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8" name="Content Placeholder 2">
            <a:extLst>
              <a:ext uri="{FF2B5EF4-FFF2-40B4-BE49-F238E27FC236}">
                <a16:creationId xmlns:a16="http://schemas.microsoft.com/office/drawing/2014/main" id="{B564B56E-FFB1-244B-AD2D-7C764E0C0CE2}"/>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tx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C90EC18A-AD29-064E-A100-485DB10308BD}"/>
              </a:ext>
            </a:extLst>
          </p:cNvPr>
          <p:cNvSpPr>
            <a:spLocks noGrp="1"/>
          </p:cNvSpPr>
          <p:nvPr>
            <p:ph idx="21"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
        <p:nvSpPr>
          <p:cNvPr id="30" name="Content Placeholder 2">
            <a:extLst>
              <a:ext uri="{FF2B5EF4-FFF2-40B4-BE49-F238E27FC236}">
                <a16:creationId xmlns:a16="http://schemas.microsoft.com/office/drawing/2014/main" id="{CB656A85-52F9-0E43-B742-91EF27CC54AD}"/>
              </a:ext>
            </a:extLst>
          </p:cNvPr>
          <p:cNvSpPr>
            <a:spLocks noGrp="1"/>
          </p:cNvSpPr>
          <p:nvPr>
            <p:ph idx="22" hasCustomPrompt="1"/>
          </p:nvPr>
        </p:nvSpPr>
        <p:spPr>
          <a:xfrm>
            <a:off x="5461348" y="2728271"/>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Tree>
    <p:extLst>
      <p:ext uri="{BB962C8B-B14F-4D97-AF65-F5344CB8AC3E}">
        <p14:creationId xmlns:p14="http://schemas.microsoft.com/office/powerpoint/2010/main" val="326326379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orient="horz" pos="1122"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contenu 6">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err="1" smtClean="0"/>
              <a:t>Icture</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17550"/>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EA64681A-B864-8A4A-9AFA-945872ED4160}"/>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2783D269-A1A1-274F-BADF-47612A78B4D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F00AB5A6-1DCA-6C46-A9DF-2D5A1E7561F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F907F30-796D-4173-BA6F-24DD79B2060C}" type="datetime1">
              <a:rPr lang="en-GB" noProof="0" smtClean="0"/>
              <a:t>22/09/2021</a:t>
            </a:fld>
            <a:endParaRPr lang="en-GB" noProof="0" dirty="0"/>
          </a:p>
        </p:txBody>
      </p:sp>
      <p:sp>
        <p:nvSpPr>
          <p:cNvPr id="33" name="Content Placeholder 2">
            <a:extLst>
              <a:ext uri="{FF2B5EF4-FFF2-40B4-BE49-F238E27FC236}">
                <a16:creationId xmlns:a16="http://schemas.microsoft.com/office/drawing/2014/main" id="{85C1BEA1-2E64-2745-9B20-2AD263378F67}"/>
              </a:ext>
            </a:extLst>
          </p:cNvPr>
          <p:cNvSpPr>
            <a:spLocks noGrp="1"/>
          </p:cNvSpPr>
          <p:nvPr>
            <p:ph idx="20"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34" name="Content Placeholder 2">
            <a:extLst>
              <a:ext uri="{FF2B5EF4-FFF2-40B4-BE49-F238E27FC236}">
                <a16:creationId xmlns:a16="http://schemas.microsoft.com/office/drawing/2014/main" id="{073993B4-6164-A54F-B08E-4C9A2353D037}"/>
              </a:ext>
            </a:extLst>
          </p:cNvPr>
          <p:cNvSpPr>
            <a:spLocks noGrp="1"/>
          </p:cNvSpPr>
          <p:nvPr>
            <p:ph idx="21" hasCustomPrompt="1"/>
          </p:nvPr>
        </p:nvSpPr>
        <p:spPr>
          <a:xfrm>
            <a:off x="5461348" y="400602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 name="Espace réservé du texte 3">
            <a:extLst>
              <a:ext uri="{FF2B5EF4-FFF2-40B4-BE49-F238E27FC236}">
                <a16:creationId xmlns:a16="http://schemas.microsoft.com/office/drawing/2014/main" id="{AF05C1ED-2310-E54B-A5A0-0FCFC7F1B26B}"/>
              </a:ext>
            </a:extLst>
          </p:cNvPr>
          <p:cNvSpPr>
            <a:spLocks noGrp="1"/>
          </p:cNvSpPr>
          <p:nvPr>
            <p:ph type="body" sz="quarter" idx="22" hasCustomPrompt="1"/>
          </p:nvPr>
        </p:nvSpPr>
        <p:spPr>
          <a:xfrm>
            <a:off x="419100" y="723900"/>
            <a:ext cx="4813300" cy="3790950"/>
          </a:xfrm>
        </p:spPr>
        <p:txBody>
          <a:bodyPr/>
          <a:lstStyle>
            <a:lvl1pPr>
              <a:spcAft>
                <a:spcPts val="300"/>
              </a:spcAft>
              <a:defRPr/>
            </a:lvl1pPr>
            <a:lvl2pPr marL="180975" indent="-176213">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44780"/>
            <a:ext cx="4753345" cy="45720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195364250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et contenu 7">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27" name="Content Placeholder 2">
            <a:extLst>
              <a:ext uri="{FF2B5EF4-FFF2-40B4-BE49-F238E27FC236}">
                <a16:creationId xmlns:a16="http://schemas.microsoft.com/office/drawing/2014/main" id="{F067CD6D-8D60-4546-B49C-27758CCA0D74}"/>
              </a:ext>
            </a:extLst>
          </p:cNvPr>
          <p:cNvSpPr>
            <a:spLocks noGrp="1"/>
          </p:cNvSpPr>
          <p:nvPr>
            <p:ph idx="17" hasCustomPrompt="1"/>
          </p:nvPr>
        </p:nvSpPr>
        <p:spPr>
          <a:xfrm>
            <a:off x="5461348" y="1472600"/>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06413"/>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ED382CAD-23F8-164D-BC70-6764C2F1A0D9}"/>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D4530CE3-2B5C-A74F-B204-D113B0D0BD5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F086206A-A934-1740-9DAE-4012120894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E15F9576-75E7-F746-A849-BA27D02882E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A5C7E7F8-5CE0-4521-88D1-49705D532AD9}"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5628BEA5-7D18-4C4B-B570-0B2B73233D18}"/>
              </a:ext>
            </a:extLst>
          </p:cNvPr>
          <p:cNvSpPr>
            <a:spLocks noGrp="1"/>
          </p:cNvSpPr>
          <p:nvPr>
            <p:ph type="body" sz="quarter" idx="20" hasCustomPrompt="1"/>
          </p:nvPr>
        </p:nvSpPr>
        <p:spPr>
          <a:xfrm>
            <a:off x="419100" y="731838"/>
            <a:ext cx="4813300" cy="3821112"/>
          </a:xfrm>
        </p:spPr>
        <p:txBody>
          <a:bodyPr/>
          <a:lstStyle>
            <a:lvl1pPr>
              <a:spcAft>
                <a:spcPts val="300"/>
              </a:spcAft>
              <a:defRPr/>
            </a:lvl1pPr>
            <a:lvl2pPr marL="179388" indent="-128588">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29540"/>
            <a:ext cx="4753345" cy="37493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19300605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aphiqu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316015"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FE1BAB69-A90E-FD4B-A478-19FF89C31FDF}"/>
              </a:ext>
            </a:extLst>
          </p:cNvPr>
          <p:cNvSpPr>
            <a:spLocks noGrp="1"/>
          </p:cNvSpPr>
          <p:nvPr>
            <p:ph idx="1" hasCustomPrompt="1"/>
          </p:nvPr>
        </p:nvSpPr>
        <p:spPr>
          <a:xfrm>
            <a:off x="413556"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18" name="Espace réservé du graphique 17">
            <a:extLst>
              <a:ext uri="{FF2B5EF4-FFF2-40B4-BE49-F238E27FC236}">
                <a16:creationId xmlns:a16="http://schemas.microsoft.com/office/drawing/2014/main" id="{545E4D9D-2157-C64B-A280-343302FCA8DE}"/>
              </a:ext>
            </a:extLst>
          </p:cNvPr>
          <p:cNvSpPr>
            <a:spLocks noGrp="1"/>
          </p:cNvSpPr>
          <p:nvPr>
            <p:ph type="chart" sz="quarter" idx="15" hasCustomPrompt="1"/>
          </p:nvPr>
        </p:nvSpPr>
        <p:spPr>
          <a:xfrm>
            <a:off x="413598"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19" name="Espace réservé du graphique 17">
            <a:extLst>
              <a:ext uri="{FF2B5EF4-FFF2-40B4-BE49-F238E27FC236}">
                <a16:creationId xmlns:a16="http://schemas.microsoft.com/office/drawing/2014/main" id="{7C63690E-A42A-6C4C-9ADE-F11883E8511A}"/>
              </a:ext>
            </a:extLst>
          </p:cNvPr>
          <p:cNvSpPr>
            <a:spLocks noGrp="1"/>
          </p:cNvSpPr>
          <p:nvPr>
            <p:ph type="chart" sz="quarter" idx="16" hasCustomPrompt="1"/>
          </p:nvPr>
        </p:nvSpPr>
        <p:spPr>
          <a:xfrm>
            <a:off x="3264675"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20" name="Espace réservé du graphique 17">
            <a:extLst>
              <a:ext uri="{FF2B5EF4-FFF2-40B4-BE49-F238E27FC236}">
                <a16:creationId xmlns:a16="http://schemas.microsoft.com/office/drawing/2014/main" id="{FF0FF8C1-EF99-F346-BB0F-CECE7555EEE7}"/>
              </a:ext>
            </a:extLst>
          </p:cNvPr>
          <p:cNvSpPr>
            <a:spLocks noGrp="1"/>
          </p:cNvSpPr>
          <p:nvPr>
            <p:ph type="chart" sz="quarter" idx="17" hasCustomPrompt="1"/>
          </p:nvPr>
        </p:nvSpPr>
        <p:spPr>
          <a:xfrm>
            <a:off x="6120711"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34" name="Slide Number Placeholder 5">
            <a:extLst>
              <a:ext uri="{FF2B5EF4-FFF2-40B4-BE49-F238E27FC236}">
                <a16:creationId xmlns:a16="http://schemas.microsoft.com/office/drawing/2014/main" id="{A524B72D-2EB5-1240-84E9-3BF0FEEA721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5" name="Espace réservé du pied de page 3">
            <a:extLst>
              <a:ext uri="{FF2B5EF4-FFF2-40B4-BE49-F238E27FC236}">
                <a16:creationId xmlns:a16="http://schemas.microsoft.com/office/drawing/2014/main" id="{8B9480E5-5EC4-0349-9FB2-94D534FA7BCF}"/>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2F20D00A-079B-E642-BAD7-B9EEED13802A}"/>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BEBE9865-1A82-4413-A024-C78AA4A029C0}" type="datetime1">
              <a:rPr lang="en-GB" noProof="0" smtClean="0"/>
              <a:t>22/09/2021</a:t>
            </a:fld>
            <a:endParaRPr lang="en-GB" noProof="0" dirty="0"/>
          </a:p>
        </p:txBody>
      </p:sp>
      <p:sp>
        <p:nvSpPr>
          <p:cNvPr id="21" name="Content Placeholder 2">
            <a:extLst>
              <a:ext uri="{FF2B5EF4-FFF2-40B4-BE49-F238E27FC236}">
                <a16:creationId xmlns:a16="http://schemas.microsoft.com/office/drawing/2014/main" id="{7F87B5C1-2AB8-0541-ADC6-9283373BC862}"/>
              </a:ext>
            </a:extLst>
          </p:cNvPr>
          <p:cNvSpPr>
            <a:spLocks noGrp="1"/>
          </p:cNvSpPr>
          <p:nvPr>
            <p:ph idx="18" hasCustomPrompt="1"/>
          </p:nvPr>
        </p:nvSpPr>
        <p:spPr>
          <a:xfrm>
            <a:off x="326467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22" name="Content Placeholder 2">
            <a:extLst>
              <a:ext uri="{FF2B5EF4-FFF2-40B4-BE49-F238E27FC236}">
                <a16:creationId xmlns:a16="http://schemas.microsoft.com/office/drawing/2014/main" id="{69373287-86E5-8843-B508-40B57ED93602}"/>
              </a:ext>
            </a:extLst>
          </p:cNvPr>
          <p:cNvSpPr>
            <a:spLocks noGrp="1"/>
          </p:cNvSpPr>
          <p:nvPr>
            <p:ph idx="19" hasCustomPrompt="1"/>
          </p:nvPr>
        </p:nvSpPr>
        <p:spPr>
          <a:xfrm>
            <a:off x="612714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383998704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ablea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54191"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5" name="Espace réservé du tableau 14">
            <a:extLst>
              <a:ext uri="{FF2B5EF4-FFF2-40B4-BE49-F238E27FC236}">
                <a16:creationId xmlns:a16="http://schemas.microsoft.com/office/drawing/2014/main" id="{667729BD-00AF-124B-9C23-B4DD0372000B}"/>
              </a:ext>
            </a:extLst>
          </p:cNvPr>
          <p:cNvSpPr>
            <a:spLocks noGrp="1"/>
          </p:cNvSpPr>
          <p:nvPr>
            <p:ph type="tbl" sz="quarter" idx="13" hasCustomPrompt="1"/>
          </p:nvPr>
        </p:nvSpPr>
        <p:spPr>
          <a:xfrm>
            <a:off x="712790"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1" name="Espace réservé du tableau 14">
            <a:extLst>
              <a:ext uri="{FF2B5EF4-FFF2-40B4-BE49-F238E27FC236}">
                <a16:creationId xmlns:a16="http://schemas.microsoft.com/office/drawing/2014/main" id="{CE1BD160-A30A-654D-AE6E-B983654EEBEE}"/>
              </a:ext>
            </a:extLst>
          </p:cNvPr>
          <p:cNvSpPr>
            <a:spLocks noGrp="1"/>
          </p:cNvSpPr>
          <p:nvPr>
            <p:ph type="tbl" sz="quarter" idx="14" hasCustomPrompt="1"/>
          </p:nvPr>
        </p:nvSpPr>
        <p:spPr>
          <a:xfrm>
            <a:off x="3334268"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2" name="Espace réservé du tableau 14">
            <a:extLst>
              <a:ext uri="{FF2B5EF4-FFF2-40B4-BE49-F238E27FC236}">
                <a16:creationId xmlns:a16="http://schemas.microsoft.com/office/drawing/2014/main" id="{847F1F63-5540-5A46-A4D2-8AE1B10B640F}"/>
              </a:ext>
            </a:extLst>
          </p:cNvPr>
          <p:cNvSpPr>
            <a:spLocks noGrp="1"/>
          </p:cNvSpPr>
          <p:nvPr>
            <p:ph type="tbl" sz="quarter" idx="15" hasCustomPrompt="1"/>
          </p:nvPr>
        </p:nvSpPr>
        <p:spPr>
          <a:xfrm>
            <a:off x="5955745"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32" name="Slide Number Placeholder 5">
            <a:extLst>
              <a:ext uri="{FF2B5EF4-FFF2-40B4-BE49-F238E27FC236}">
                <a16:creationId xmlns:a16="http://schemas.microsoft.com/office/drawing/2014/main" id="{7D3D17C0-F9F3-0F43-88AC-ACE6495AB042}"/>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1" name="Espace réservé du pied de page 3">
            <a:extLst>
              <a:ext uri="{FF2B5EF4-FFF2-40B4-BE49-F238E27FC236}">
                <a16:creationId xmlns:a16="http://schemas.microsoft.com/office/drawing/2014/main" id="{2EA65DD8-18AF-164F-AC83-293B042D773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2" name="Espace réservé de la date 4">
            <a:extLst>
              <a:ext uri="{FF2B5EF4-FFF2-40B4-BE49-F238E27FC236}">
                <a16:creationId xmlns:a16="http://schemas.microsoft.com/office/drawing/2014/main" id="{E70F5BB2-99E5-E842-986E-50A8DB907B1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DBE5F4A-6E2B-4859-B870-409014AF919C}" type="datetime1">
              <a:rPr lang="en-GB" noProof="0" smtClean="0"/>
              <a:t>22/09/2021</a:t>
            </a:fld>
            <a:endParaRPr lang="en-GB" noProof="0" dirty="0"/>
          </a:p>
        </p:txBody>
      </p:sp>
      <p:sp>
        <p:nvSpPr>
          <p:cNvPr id="14" name="Content Placeholder 2">
            <a:extLst>
              <a:ext uri="{FF2B5EF4-FFF2-40B4-BE49-F238E27FC236}">
                <a16:creationId xmlns:a16="http://schemas.microsoft.com/office/drawing/2014/main" id="{5C622327-87BE-314E-921F-C894758CB329}"/>
              </a:ext>
            </a:extLst>
          </p:cNvPr>
          <p:cNvSpPr>
            <a:spLocks noGrp="1"/>
          </p:cNvSpPr>
          <p:nvPr>
            <p:ph idx="1" hasCustomPrompt="1"/>
          </p:nvPr>
        </p:nvSpPr>
        <p:spPr>
          <a:xfrm>
            <a:off x="413555" y="819444"/>
            <a:ext cx="8054191"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199071873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01657"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a16="http://schemas.microsoft.com/office/drawing/2014/main" id="{511BF61E-3C82-4D43-9C4A-E2328A980D6C}"/>
              </a:ext>
            </a:extLst>
          </p:cNvPr>
          <p:cNvSpPr>
            <a:spLocks noGrp="1"/>
          </p:cNvSpPr>
          <p:nvPr>
            <p:ph idx="1" hasCustomPrompt="1"/>
          </p:nvPr>
        </p:nvSpPr>
        <p:spPr>
          <a:xfrm>
            <a:off x="798074"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bg2">
                    <a:lumMod val="75000"/>
                  </a:schemeClr>
                </a:solidFill>
              </a:defRPr>
            </a:lvl1pPr>
          </a:lstStyle>
          <a:p>
            <a:pPr lvl="0"/>
            <a:r>
              <a:rPr lang="en-GB" noProof="0" dirty="0" smtClean="0"/>
              <a:t>Modify the text</a:t>
            </a:r>
            <a:endParaRPr lang="en-GB" noProof="0" dirty="0"/>
          </a:p>
        </p:txBody>
      </p:sp>
      <p:sp>
        <p:nvSpPr>
          <p:cNvPr id="19" name="Content Placeholder 2">
            <a:extLst>
              <a:ext uri="{FF2B5EF4-FFF2-40B4-BE49-F238E27FC236}">
                <a16:creationId xmlns:a16="http://schemas.microsoft.com/office/drawing/2014/main" id="{EEDCF372-40A0-C842-996D-287ED25B71D8}"/>
              </a:ext>
            </a:extLst>
          </p:cNvPr>
          <p:cNvSpPr>
            <a:spLocks noGrp="1"/>
          </p:cNvSpPr>
          <p:nvPr>
            <p:ph idx="13" hasCustomPrompt="1"/>
          </p:nvPr>
        </p:nvSpPr>
        <p:spPr>
          <a:xfrm>
            <a:off x="3420885"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3"/>
                </a:solidFill>
              </a:defRPr>
            </a:lvl1pPr>
          </a:lstStyle>
          <a:p>
            <a:pPr lvl="0"/>
            <a:r>
              <a:rPr lang="en-GB" noProof="0" dirty="0" smtClean="0"/>
              <a:t>Modify the text</a:t>
            </a:r>
            <a:endParaRPr lang="en-GB" noProof="0" dirty="0"/>
          </a:p>
        </p:txBody>
      </p:sp>
      <p:sp>
        <p:nvSpPr>
          <p:cNvPr id="20" name="Content Placeholder 2">
            <a:extLst>
              <a:ext uri="{FF2B5EF4-FFF2-40B4-BE49-F238E27FC236}">
                <a16:creationId xmlns:a16="http://schemas.microsoft.com/office/drawing/2014/main" id="{42ED9D94-342E-E34E-A40A-71D56E6FAFB4}"/>
              </a:ext>
            </a:extLst>
          </p:cNvPr>
          <p:cNvSpPr>
            <a:spLocks noGrp="1"/>
          </p:cNvSpPr>
          <p:nvPr>
            <p:ph idx="14" hasCustomPrompt="1"/>
          </p:nvPr>
        </p:nvSpPr>
        <p:spPr>
          <a:xfrm>
            <a:off x="6043696"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1"/>
                </a:solidFill>
              </a:defRPr>
            </a:lvl1pPr>
          </a:lstStyle>
          <a:p>
            <a:pPr lvl="0"/>
            <a:r>
              <a:rPr lang="en-GB" noProof="0" dirty="0" smtClean="0"/>
              <a:t>Modify the text</a:t>
            </a:r>
            <a:endParaRPr lang="en-GB" noProof="0" dirty="0"/>
          </a:p>
        </p:txBody>
      </p:sp>
      <p:sp>
        <p:nvSpPr>
          <p:cNvPr id="31" name="Slide Number Placeholder 5">
            <a:extLst>
              <a:ext uri="{FF2B5EF4-FFF2-40B4-BE49-F238E27FC236}">
                <a16:creationId xmlns:a16="http://schemas.microsoft.com/office/drawing/2014/main" id="{0B9CBE07-B342-F14D-891E-B8D06B4C434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9CE5CBEB-A879-EB45-8F35-646DAB24B435}"/>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3E8E1CEB-0FFF-3D49-9B04-6BC860CD1ED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720BCCF0-73D7-4FEB-8858-227A0974C499}" type="datetime1">
              <a:rPr lang="en-GB" noProof="0" smtClean="0"/>
              <a:t>22/09/2021</a:t>
            </a:fld>
            <a:endParaRPr lang="en-GB" noProof="0" dirty="0"/>
          </a:p>
        </p:txBody>
      </p:sp>
    </p:spTree>
    <p:extLst>
      <p:ext uri="{BB962C8B-B14F-4D97-AF65-F5344CB8AC3E}">
        <p14:creationId xmlns:p14="http://schemas.microsoft.com/office/powerpoint/2010/main" val="183043257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re powerpoint">
    <p:spTree>
      <p:nvGrpSpPr>
        <p:cNvPr id="1" name=""/>
        <p:cNvGrpSpPr/>
        <p:nvPr/>
      </p:nvGrpSpPr>
      <p:grpSpPr>
        <a:xfrm>
          <a:off x="0" y="0"/>
          <a:ext cx="0" cy="0"/>
          <a:chOff x="0" y="0"/>
          <a:chExt cx="0" cy="0"/>
        </a:xfrm>
      </p:grpSpPr>
      <p:sp>
        <p:nvSpPr>
          <p:cNvPr id="12" name="Rectangle 11"/>
          <p:cNvSpPr/>
          <p:nvPr userDrawn="1"/>
        </p:nvSpPr>
        <p:spPr>
          <a:xfrm>
            <a:off x="241540" y="0"/>
            <a:ext cx="345483" cy="6819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7691"/>
            <a:ext cx="9144000" cy="46960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hasCustomPrompt="1"/>
          </p:nvPr>
        </p:nvSpPr>
        <p:spPr>
          <a:xfrm>
            <a:off x="427892" y="2110323"/>
            <a:ext cx="8524721" cy="812530"/>
          </a:xfrm>
          <a:prstGeom prst="rect">
            <a:avLst/>
          </a:prstGeom>
        </p:spPr>
        <p:txBody>
          <a:bodyPr anchor="b" anchorCtr="0">
            <a:noAutofit/>
          </a:bodyPr>
          <a:lstStyle>
            <a:lvl1pPr algn="l">
              <a:defRPr sz="2600" b="1" cap="all" baseline="0">
                <a:solidFill>
                  <a:schemeClr val="bg1"/>
                </a:solidFill>
              </a:defRPr>
            </a:lvl1pPr>
          </a:lstStyle>
          <a:p>
            <a:r>
              <a:rPr lang="en-GB" dirty="0" smtClean="0"/>
              <a:t>MODIFY </a:t>
            </a:r>
            <a:r>
              <a:rPr lang="en-GB" noProof="0" dirty="0" smtClean="0"/>
              <a:t>THE</a:t>
            </a:r>
            <a:r>
              <a:rPr lang="en-GB" dirty="0" smtClean="0"/>
              <a:t> TITLE</a:t>
            </a:r>
            <a:endParaRPr lang="en-GB" dirty="0"/>
          </a:p>
        </p:txBody>
      </p:sp>
      <p:sp>
        <p:nvSpPr>
          <p:cNvPr id="3" name="Subtitle 2"/>
          <p:cNvSpPr>
            <a:spLocks noGrp="1"/>
          </p:cNvSpPr>
          <p:nvPr>
            <p:ph type="subTitle" idx="1" hasCustomPrompt="1"/>
          </p:nvPr>
        </p:nvSpPr>
        <p:spPr>
          <a:xfrm>
            <a:off x="427893" y="2959895"/>
            <a:ext cx="8524720"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dirty="0" smtClean="0"/>
              <a:t>MODIFY THE </a:t>
            </a:r>
            <a:r>
              <a:rPr lang="en-GB" noProof="0" dirty="0" smtClean="0"/>
              <a:t>SUBTITLE</a:t>
            </a:r>
            <a:endParaRPr lang="en-GB" noProof="0" dirty="0"/>
          </a:p>
        </p:txBody>
      </p:sp>
      <p:cxnSp>
        <p:nvCxnSpPr>
          <p:cNvPr id="14" name="Connecteur droit 13">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25" name="Slide Number Placeholder 5">
            <a:extLst>
              <a:ext uri="{FF2B5EF4-FFF2-40B4-BE49-F238E27FC236}">
                <a16:creationId xmlns:a16="http://schemas.microsoft.com/office/drawing/2014/main" id="{ACE4C824-7E57-3C41-8B38-BE3896413E34}"/>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dirty="0" smtClean="0"/>
              <a:t>///</a:t>
            </a:r>
            <a:r>
              <a:rPr lang="en-GB" dirty="0" smtClean="0"/>
              <a:t> </a:t>
            </a:r>
            <a:fld id="{FD7EF743-58F7-B741-A9D7-F50F382F70B5}" type="slidenum">
              <a:rPr lang="en-GB" smtClean="0"/>
              <a:pPr/>
              <a:t>‹Nº›</a:t>
            </a:fld>
            <a:endParaRPr lang="en-GB" dirty="0"/>
          </a:p>
        </p:txBody>
      </p:sp>
      <p:sp>
        <p:nvSpPr>
          <p:cNvPr id="10" name="Espace réservé du pied de page 3">
            <a:extLst>
              <a:ext uri="{FF2B5EF4-FFF2-40B4-BE49-F238E27FC236}">
                <a16:creationId xmlns:a16="http://schemas.microsoft.com/office/drawing/2014/main" id="{D5F2CE03-CC3F-1343-B851-00D6965C6EA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dirty="0" smtClean="0"/>
              <a:t>Not referenced</a:t>
            </a:r>
            <a:endParaRPr lang="en-GB" dirty="0"/>
          </a:p>
        </p:txBody>
      </p:sp>
      <p:sp>
        <p:nvSpPr>
          <p:cNvPr id="11" name="Espace réservé de la date 4">
            <a:extLst>
              <a:ext uri="{FF2B5EF4-FFF2-40B4-BE49-F238E27FC236}">
                <a16:creationId xmlns:a16="http://schemas.microsoft.com/office/drawing/2014/main" id="{C705D11E-1D52-CD41-B20A-B38047EC47D4}"/>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14C8033-8E04-44AD-8597-3B77F2DC1297}" type="datetime1">
              <a:rPr lang="en-GB" smtClean="0"/>
              <a:t>22/09/2021</a:t>
            </a:fld>
            <a:endParaRPr lang="en-GB" dirty="0"/>
          </a:p>
        </p:txBody>
      </p:sp>
      <p:pic>
        <p:nvPicPr>
          <p:cNvPr id="15" name="Picture 2" descr="D:\Users\lecheva1\Desktop\Communication\Societe\Logo\White version\logo Thales Alenia Space-Leonardo-toutBlanc-01.p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429658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os="297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re powerpoint2">
    <p:spTree>
      <p:nvGrpSpPr>
        <p:cNvPr id="1" name=""/>
        <p:cNvGrpSpPr/>
        <p:nvPr/>
      </p:nvGrpSpPr>
      <p:grpSpPr>
        <a:xfrm>
          <a:off x="0" y="0"/>
          <a:ext cx="0" cy="0"/>
          <a:chOff x="0" y="0"/>
          <a:chExt cx="0" cy="0"/>
        </a:xfrm>
      </p:grpSpPr>
      <p:sp>
        <p:nvSpPr>
          <p:cNvPr id="19" name="Espace réservé pour une image  4">
            <a:extLst>
              <a:ext uri="{FF2B5EF4-FFF2-40B4-BE49-F238E27FC236}">
                <a16:creationId xmlns:a16="http://schemas.microsoft.com/office/drawing/2014/main" id="{8B40A96F-7B25-1C41-A623-57A881512D5C}"/>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0" name="Title 1">
            <a:extLst>
              <a:ext uri="{FF2B5EF4-FFF2-40B4-BE49-F238E27FC236}">
                <a16:creationId xmlns:a16="http://schemas.microsoft.com/office/drawing/2014/main" id="{DAD8A5DC-5D6E-314D-BBE0-0130CF0C0A7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21" name="Subtitle 2">
            <a:extLst>
              <a:ext uri="{FF2B5EF4-FFF2-40B4-BE49-F238E27FC236}">
                <a16:creationId xmlns:a16="http://schemas.microsoft.com/office/drawing/2014/main" id="{4A09CB7B-DF7C-6D41-BA7F-6912A4B9E116}"/>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
        <p:nvSpPr>
          <p:cNvPr id="24" name="Slide Number Placeholder 5">
            <a:extLst>
              <a:ext uri="{FF2B5EF4-FFF2-40B4-BE49-F238E27FC236}">
                <a16:creationId xmlns:a16="http://schemas.microsoft.com/office/drawing/2014/main" id="{712E7B19-3C9D-7B43-8288-55194F98427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4A8B1ED9-30C3-0B4E-AEFF-2A726B2EA99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9D218E1B-BFBD-C04A-8C30-7C7ADFB395E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FB0015E3-19EE-4CF5-A655-FC9D8FA00C0C}" type="datetime1">
              <a:rPr lang="en-GB" noProof="0" smtClean="0"/>
              <a:t>22/09/2021</a:t>
            </a:fld>
            <a:endParaRPr lang="en-GB" noProof="0" dirty="0"/>
          </a:p>
        </p:txBody>
      </p:sp>
      <p:cxnSp>
        <p:nvCxnSpPr>
          <p:cNvPr id="10" name="Connecteur droit 9">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pic>
        <p:nvPicPr>
          <p:cNvPr id="11" name="Picture 2" descr="D:\Users\lecheva1\Desktop\Communication\Societe\Logo\White version\logo Thales Alenia Space-Leonardo-toutBlanc-01.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779965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artie1">
    <p:spTree>
      <p:nvGrpSpPr>
        <p:cNvPr id="1" name=""/>
        <p:cNvGrpSpPr/>
        <p:nvPr/>
      </p:nvGrpSpPr>
      <p:grpSpPr>
        <a:xfrm>
          <a:off x="0" y="0"/>
          <a:ext cx="0" cy="0"/>
          <a:chOff x="0" y="0"/>
          <a:chExt cx="0" cy="0"/>
        </a:xfrm>
      </p:grpSpPr>
      <p:pic>
        <p:nvPicPr>
          <p:cNvPr id="3" name="Image 2" descr="Une image contenant montagne, ciel, extérieur, crépuscule&#10;&#10;&#10;&#10;Description générée automatiquement">
            <a:extLst>
              <a:ext uri="{FF2B5EF4-FFF2-40B4-BE49-F238E27FC236}">
                <a16:creationId xmlns:a16="http://schemas.microsoft.com/office/drawing/2014/main" id="{D8D8BCE7-8ACC-DF4A-870F-D2D9A34DCE25}"/>
              </a:ext>
            </a:extLst>
          </p:cNvPr>
          <p:cNvPicPr>
            <a:picLocks/>
          </p:cNvPicPr>
          <p:nvPr userDrawn="1"/>
        </p:nvPicPr>
        <p:blipFill rotWithShape="1">
          <a:blip r:embed="rId2" cstate="email">
            <a:extLst>
              <a:ext uri="{28A0092B-C50C-407E-A947-70E740481C1C}">
                <a14:useLocalDpi xmlns:a14="http://schemas.microsoft.com/office/drawing/2010/main"/>
              </a:ext>
            </a:extLst>
          </a:blip>
          <a:srcRect t="8684" b="13045"/>
          <a:stretch/>
        </p:blipFill>
        <p:spPr>
          <a:xfrm>
            <a:off x="0" y="0"/>
            <a:ext cx="9144000" cy="4716000"/>
          </a:xfrm>
          <a:prstGeom prst="rect">
            <a:avLst/>
          </a:prstGeom>
        </p:spPr>
      </p:pic>
      <p:cxnSp>
        <p:nvCxnSpPr>
          <p:cNvPr id="18" name="Connecteur droit 17">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30" name="Slide Number Placeholder 5">
            <a:extLst>
              <a:ext uri="{FF2B5EF4-FFF2-40B4-BE49-F238E27FC236}">
                <a16:creationId xmlns:a16="http://schemas.microsoft.com/office/drawing/2014/main" id="{E1DEFBB9-8B25-0241-A652-AA98D62457F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6276C738-AF82-264D-8B57-29E090FD685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D1187BC7-B273-4440-9CB8-F9168AF3983E}"/>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CBF90308-9293-4B1E-AD4F-284F90920D34}" type="datetime1">
              <a:rPr lang="en-GB" noProof="0" smtClean="0"/>
              <a:t>22/09/2021</a:t>
            </a:fld>
            <a:endParaRPr lang="en-GB" noProof="0" dirty="0"/>
          </a:p>
        </p:txBody>
      </p:sp>
      <p:sp>
        <p:nvSpPr>
          <p:cNvPr id="12" name="Title 1">
            <a:extLst>
              <a:ext uri="{FF2B5EF4-FFF2-40B4-BE49-F238E27FC236}">
                <a16:creationId xmlns:a16="http://schemas.microsoft.com/office/drawing/2014/main" id="{D3896579-3B38-3145-83E1-261082AB960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13" name="Subtitle 2">
            <a:extLst>
              <a:ext uri="{FF2B5EF4-FFF2-40B4-BE49-F238E27FC236}">
                <a16:creationId xmlns:a16="http://schemas.microsoft.com/office/drawing/2014/main" id="{18F0EEB9-F6F9-8749-92F6-B013862DC4F5}"/>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Tree>
    <p:extLst>
      <p:ext uri="{BB962C8B-B14F-4D97-AF65-F5344CB8AC3E}">
        <p14:creationId xmlns:p14="http://schemas.microsoft.com/office/powerpoint/2010/main" val="370163446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artie2">
    <p:spTree>
      <p:nvGrpSpPr>
        <p:cNvPr id="1" name=""/>
        <p:cNvGrpSpPr/>
        <p:nvPr/>
      </p:nvGrpSpPr>
      <p:grpSpPr>
        <a:xfrm>
          <a:off x="0" y="0"/>
          <a:ext cx="0" cy="0"/>
          <a:chOff x="0" y="0"/>
          <a:chExt cx="0" cy="0"/>
        </a:xfrm>
      </p:grpSpPr>
      <p:sp>
        <p:nvSpPr>
          <p:cNvPr id="29" name="Espace réservé pour une image  4">
            <a:extLst>
              <a:ext uri="{FF2B5EF4-FFF2-40B4-BE49-F238E27FC236}">
                <a16:creationId xmlns:a16="http://schemas.microsoft.com/office/drawing/2014/main" id="{8089E82D-A104-1A4F-BED1-A659C17DB334}"/>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402D9F9-1395-4DF2-8AD9-D7970CCBB2F1}" type="datetime1">
              <a:rPr lang="en-GB" noProof="0" smtClean="0"/>
              <a:t>22/09/2021</a:t>
            </a:fld>
            <a:endParaRPr lang="en-GB" noProof="0" dirty="0"/>
          </a:p>
        </p:txBody>
      </p:sp>
      <p:sp>
        <p:nvSpPr>
          <p:cNvPr id="10" name="Title 1">
            <a:extLst>
              <a:ext uri="{FF2B5EF4-FFF2-40B4-BE49-F238E27FC236}">
                <a16:creationId xmlns:a16="http://schemas.microsoft.com/office/drawing/2014/main" id="{1E243449-8CCB-9443-B91B-81A1CB8851DA}"/>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11" name="Subtitle 2">
            <a:extLst>
              <a:ext uri="{FF2B5EF4-FFF2-40B4-BE49-F238E27FC236}">
                <a16:creationId xmlns:a16="http://schemas.microsoft.com/office/drawing/2014/main" id="{0B4FCECD-3C19-CB4F-94F0-0B31B8831732}"/>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cxnSp>
        <p:nvCxnSpPr>
          <p:cNvPr id="12" name="Connecteur droit 11">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865175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powerpoint2">
    <p:spTree>
      <p:nvGrpSpPr>
        <p:cNvPr id="1" name=""/>
        <p:cNvGrpSpPr/>
        <p:nvPr/>
      </p:nvGrpSpPr>
      <p:grpSpPr>
        <a:xfrm>
          <a:off x="0" y="0"/>
          <a:ext cx="0" cy="0"/>
          <a:chOff x="0" y="0"/>
          <a:chExt cx="0" cy="0"/>
        </a:xfrm>
      </p:grpSpPr>
      <p:sp>
        <p:nvSpPr>
          <p:cNvPr id="19" name="Espace réservé pour une image  4">
            <a:extLst>
              <a:ext uri="{FF2B5EF4-FFF2-40B4-BE49-F238E27FC236}">
                <a16:creationId xmlns:a16="http://schemas.microsoft.com/office/drawing/2014/main" id="{8B40A96F-7B25-1C41-A623-57A881512D5C}"/>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fr-FR" dirty="0" smtClean="0"/>
              <a:t>Picture</a:t>
            </a:r>
            <a:endParaRPr lang="fr-FR" dirty="0"/>
          </a:p>
        </p:txBody>
      </p:sp>
      <p:sp>
        <p:nvSpPr>
          <p:cNvPr id="20" name="Title 1">
            <a:extLst>
              <a:ext uri="{FF2B5EF4-FFF2-40B4-BE49-F238E27FC236}">
                <a16:creationId xmlns:a16="http://schemas.microsoft.com/office/drawing/2014/main" id="{DAD8A5DC-5D6E-314D-BBE0-0130CF0C0A7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21" name="Subtitle 2">
            <a:extLst>
              <a:ext uri="{FF2B5EF4-FFF2-40B4-BE49-F238E27FC236}">
                <a16:creationId xmlns:a16="http://schemas.microsoft.com/office/drawing/2014/main" id="{4A09CB7B-DF7C-6D41-BA7F-6912A4B9E116}"/>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
        <p:nvSpPr>
          <p:cNvPr id="24" name="Slide Number Placeholder 5">
            <a:extLst>
              <a:ext uri="{FF2B5EF4-FFF2-40B4-BE49-F238E27FC236}">
                <a16:creationId xmlns:a16="http://schemas.microsoft.com/office/drawing/2014/main" id="{712E7B19-3C9D-7B43-8288-55194F98427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8" name="Espace réservé du pied de page 3">
            <a:extLst>
              <a:ext uri="{FF2B5EF4-FFF2-40B4-BE49-F238E27FC236}">
                <a16:creationId xmlns:a16="http://schemas.microsoft.com/office/drawing/2014/main" id="{4A8B1ED9-30C3-0B4E-AEFF-2A726B2EA99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9" name="Espace réservé de la date 4">
            <a:extLst>
              <a:ext uri="{FF2B5EF4-FFF2-40B4-BE49-F238E27FC236}">
                <a16:creationId xmlns:a16="http://schemas.microsoft.com/office/drawing/2014/main" id="{9D218E1B-BFBD-C04A-8C30-7C7ADFB395E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BA4C2271-E19A-4210-A98D-18D4058D7066}" type="datetime1">
              <a:rPr lang="en-GB" smtClean="0"/>
              <a:t>22/09/2021</a:t>
            </a:fld>
            <a:endParaRPr lang="fr-FR" dirty="0"/>
          </a:p>
        </p:txBody>
      </p:sp>
      <p:pic>
        <p:nvPicPr>
          <p:cNvPr id="10" name="Picture 2" descr="D:\Users\lecheva1\Desktop\Communication\Societe\Logo\White version\logo Thales Alenia Space-Leonardo-toutBlanc-01.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260" t="24238" r="15710" b="21995"/>
          <a:stretch/>
        </p:blipFill>
        <p:spPr bwMode="auto">
          <a:xfrm>
            <a:off x="386684" y="432620"/>
            <a:ext cx="1804394" cy="792000"/>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Connecteur droit 10">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205790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8211642-6260-4D13-8065-B087F84A0988}" type="datetime1">
              <a:rPr lang="en-GB" smtClean="0"/>
              <a:t>22/09/2021</a:t>
            </a:fld>
            <a:endParaRPr lang="fr-FR" dirty="0"/>
          </a:p>
        </p:txBody>
      </p:sp>
      <p:sp>
        <p:nvSpPr>
          <p:cNvPr id="2" name="Rectangle 1">
            <a:extLst>
              <a:ext uri="{FF2B5EF4-FFF2-40B4-BE49-F238E27FC236}">
                <a16:creationId xmlns:a16="http://schemas.microsoft.com/office/drawing/2014/main" id="{BD198752-6699-BC46-98FD-A5A760C7E2BB}"/>
              </a:ext>
            </a:extLst>
          </p:cNvPr>
          <p:cNvSpPr/>
          <p:nvPr userDrawn="1"/>
        </p:nvSpPr>
        <p:spPr>
          <a:xfrm>
            <a:off x="0" y="0"/>
            <a:ext cx="9144000" cy="4719600"/>
          </a:xfrm>
          <a:prstGeom prst="rect">
            <a:avLst/>
          </a:prstGeom>
          <a:blipFill>
            <a:blip r:embed="rId2" cstate="email">
              <a:extLst>
                <a:ext uri="{28A0092B-C50C-407E-A947-70E740481C1C}">
                  <a14:useLocalDpi xmlns:a14="http://schemas.microsoft.com/office/drawing/2010/main"/>
                </a:ext>
              </a:extLst>
            </a:blip>
            <a:srcRect/>
            <a:stretch>
              <a:fillRect l="-400" t="-977" r="-400" b="-650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 name="Connecteur droit 10">
            <a:extLst>
              <a:ext uri="{FF2B5EF4-FFF2-40B4-BE49-F238E27FC236}">
                <a16:creationId xmlns:a16="http://schemas.microsoft.com/office/drawing/2014/main" id="{86FEC107-B454-B346-BF1F-994085114CFC}"/>
              </a:ext>
            </a:extLst>
          </p:cNvPr>
          <p:cNvCxnSpPr>
            <a:cxnSpLocks/>
          </p:cNvCxnSpPr>
          <p:nvPr userDrawn="1"/>
        </p:nvCxnSpPr>
        <p:spPr>
          <a:xfrm>
            <a:off x="1132555" y="0"/>
            <a:ext cx="0" cy="48768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0" name="Titre 11">
            <a:extLst>
              <a:ext uri="{FF2B5EF4-FFF2-40B4-BE49-F238E27FC236}">
                <a16:creationId xmlns:a16="http://schemas.microsoft.com/office/drawing/2014/main" id="{DE94CFF2-2B8A-413D-A48B-5769B4CE0DFF}"/>
              </a:ext>
            </a:extLst>
          </p:cNvPr>
          <p:cNvSpPr>
            <a:spLocks noGrp="1"/>
          </p:cNvSpPr>
          <p:nvPr>
            <p:ph type="title" hasCustomPrompt="1"/>
          </p:nvPr>
        </p:nvSpPr>
        <p:spPr>
          <a:xfrm>
            <a:off x="513922" y="671493"/>
            <a:ext cx="4590811" cy="487680"/>
          </a:xfrm>
          <a:prstGeom prst="rect">
            <a:avLst/>
          </a:prstGeom>
        </p:spPr>
        <p:txBody>
          <a:bodyPr/>
          <a:lstStyle>
            <a:lvl1pPr>
              <a:defRPr sz="3200" baseline="0">
                <a:solidFill>
                  <a:schemeClr val="bg1"/>
                </a:solidFill>
              </a:defRPr>
            </a:lvl1pPr>
          </a:lstStyle>
          <a:p>
            <a:r>
              <a:rPr lang="en-GB" noProof="0" dirty="0" smtClean="0"/>
              <a:t>TABLE OF CONTENTS</a:t>
            </a:r>
            <a:endParaRPr lang="en-GB" noProof="0" dirty="0"/>
          </a:p>
        </p:txBody>
      </p:sp>
    </p:spTree>
    <p:extLst>
      <p:ext uri="{BB962C8B-B14F-4D97-AF65-F5344CB8AC3E}">
        <p14:creationId xmlns:p14="http://schemas.microsoft.com/office/powerpoint/2010/main" val="221038210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re et contenu img2">
    <p:spTree>
      <p:nvGrpSpPr>
        <p:cNvPr id="1" name=""/>
        <p:cNvGrpSpPr/>
        <p:nvPr/>
      </p:nvGrpSpPr>
      <p:grpSpPr>
        <a:xfrm>
          <a:off x="0" y="0"/>
          <a:ext cx="0" cy="0"/>
          <a:chOff x="0" y="0"/>
          <a:chExt cx="0" cy="0"/>
        </a:xfrm>
      </p:grpSpPr>
      <p:sp>
        <p:nvSpPr>
          <p:cNvPr id="5" name="Espace réservé pour une image  4">
            <a:extLst>
              <a:ext uri="{FF2B5EF4-FFF2-40B4-BE49-F238E27FC236}">
                <a16:creationId xmlns:a16="http://schemas.microsoft.com/office/drawing/2014/main" id="{B409DAD8-0DB0-254B-958F-E20205EB3F3E}"/>
              </a:ext>
            </a:extLst>
          </p:cNvPr>
          <p:cNvSpPr>
            <a:spLocks noGrp="1"/>
          </p:cNvSpPr>
          <p:nvPr>
            <p:ph type="pic" sz="quarter" idx="19" hasCustomPrompt="1"/>
          </p:nvPr>
        </p:nvSpPr>
        <p:spPr>
          <a:xfrm>
            <a:off x="5408615" y="0"/>
            <a:ext cx="3735387"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1" name="Slide Number Placeholder 5">
            <a:extLst>
              <a:ext uri="{FF2B5EF4-FFF2-40B4-BE49-F238E27FC236}">
                <a16:creationId xmlns:a16="http://schemas.microsoft.com/office/drawing/2014/main" id="{BB093D2B-9C30-2A48-B2F3-080B033D1151}"/>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4" name="Espace réservé du pied de page 3">
            <a:extLst>
              <a:ext uri="{FF2B5EF4-FFF2-40B4-BE49-F238E27FC236}">
                <a16:creationId xmlns:a16="http://schemas.microsoft.com/office/drawing/2014/main" id="{F59A12EB-D8FB-034C-A082-0E325DF5DC4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6" name="Espace réservé de la date 4">
            <a:extLst>
              <a:ext uri="{FF2B5EF4-FFF2-40B4-BE49-F238E27FC236}">
                <a16:creationId xmlns:a16="http://schemas.microsoft.com/office/drawing/2014/main" id="{3273C3C0-2C29-D84B-84A8-B31093BB8080}"/>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9A66796-40D2-4E92-83DC-108671E1B44A}"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300D5E89-A1F7-9246-BEE2-E2A6F86DDB0A}"/>
              </a:ext>
            </a:extLst>
          </p:cNvPr>
          <p:cNvSpPr>
            <a:spLocks noGrp="1"/>
          </p:cNvSpPr>
          <p:nvPr>
            <p:ph type="body" sz="quarter" idx="20" hasCustomPrompt="1"/>
          </p:nvPr>
        </p:nvSpPr>
        <p:spPr>
          <a:xfrm>
            <a:off x="419100" y="676274"/>
            <a:ext cx="4813300" cy="3819525"/>
          </a:xfrm>
        </p:spPr>
        <p:txBody>
          <a:bodyPr/>
          <a:lstStyle>
            <a:lvl1pPr>
              <a:spcAft>
                <a:spcPts val="300"/>
              </a:spcAft>
              <a:defRPr/>
            </a:lvl1pPr>
            <a:lvl2pPr marL="180975" indent="-176213">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29540"/>
            <a:ext cx="4753345" cy="37493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1133175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et contenu 2">
    <p:spTree>
      <p:nvGrpSpPr>
        <p:cNvPr id="1" name=""/>
        <p:cNvGrpSpPr/>
        <p:nvPr/>
      </p:nvGrpSpPr>
      <p:grpSpPr>
        <a:xfrm>
          <a:off x="0" y="0"/>
          <a:ext cx="0" cy="0"/>
          <a:chOff x="0" y="0"/>
          <a:chExt cx="0" cy="0"/>
        </a:xfrm>
      </p:grpSpPr>
      <p:pic>
        <p:nvPicPr>
          <p:cNvPr id="13" name="Image 12" descr="Une image contenant animal, crabe, invertébré&#10;&#10;&#10;&#10;Description générée automatiquement">
            <a:extLst>
              <a:ext uri="{FF2B5EF4-FFF2-40B4-BE49-F238E27FC236}">
                <a16:creationId xmlns:a16="http://schemas.microsoft.com/office/drawing/2014/main" id="{4CEEFB77-F421-3F4B-B8E9-056DFC5CAFEC}"/>
              </a:ext>
            </a:extLst>
          </p:cNvPr>
          <p:cNvPicPr>
            <a:picLocks/>
          </p:cNvPicPr>
          <p:nvPr userDrawn="1"/>
        </p:nvPicPr>
        <p:blipFill rotWithShape="1">
          <a:blip r:embed="rId2" cstate="email">
            <a:extLst>
              <a:ext uri="{28A0092B-C50C-407E-A947-70E740481C1C}">
                <a14:useLocalDpi xmlns:a14="http://schemas.microsoft.com/office/drawing/2010/main"/>
              </a:ext>
            </a:extLst>
          </a:blip>
          <a:srcRect l="23751" t="432" r="6699" b="432"/>
          <a:stretch/>
        </p:blipFill>
        <p:spPr>
          <a:xfrm>
            <a:off x="5414400" y="0"/>
            <a:ext cx="3729600" cy="4716000"/>
          </a:xfrm>
          <a:prstGeom prst="rect">
            <a:avLst/>
          </a:prstGeom>
        </p:spPr>
      </p:pic>
      <p:cxnSp>
        <p:nvCxnSpPr>
          <p:cNvPr id="24" name="Connecteur droit 2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29" name="Slide Number Placeholder 5">
            <a:extLst>
              <a:ext uri="{FF2B5EF4-FFF2-40B4-BE49-F238E27FC236}">
                <a16:creationId xmlns:a16="http://schemas.microsoft.com/office/drawing/2014/main" id="{D9183778-EC11-E745-97D2-D504C1D2645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6" name="Espace réservé du pied de page 3">
            <a:extLst>
              <a:ext uri="{FF2B5EF4-FFF2-40B4-BE49-F238E27FC236}">
                <a16:creationId xmlns:a16="http://schemas.microsoft.com/office/drawing/2014/main" id="{A66D0CD3-9DBB-074D-ABF8-1F0963A2668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68F0D93D-1B76-9D4F-87FE-D572FBEBB3D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2103ABE-2553-485D-8705-9D17C14056D3}" type="datetime1">
              <a:rPr lang="en-GB" noProof="0" smtClean="0"/>
              <a:t>22/09/2021</a:t>
            </a:fld>
            <a:endParaRPr lang="en-GB" noProof="0" dirty="0"/>
          </a:p>
        </p:txBody>
      </p:sp>
      <p:sp>
        <p:nvSpPr>
          <p:cNvPr id="7" name="Espace réservé du texte 6">
            <a:extLst>
              <a:ext uri="{FF2B5EF4-FFF2-40B4-BE49-F238E27FC236}">
                <a16:creationId xmlns:a16="http://schemas.microsoft.com/office/drawing/2014/main" id="{F649312F-0D14-0C41-87CD-E9FF69845C62}"/>
              </a:ext>
            </a:extLst>
          </p:cNvPr>
          <p:cNvSpPr>
            <a:spLocks noGrp="1"/>
          </p:cNvSpPr>
          <p:nvPr>
            <p:ph type="body" sz="quarter" idx="11" hasCustomPrompt="1"/>
          </p:nvPr>
        </p:nvSpPr>
        <p:spPr>
          <a:xfrm>
            <a:off x="419329" y="636263"/>
            <a:ext cx="4840288" cy="3907161"/>
          </a:xfrm>
        </p:spPr>
        <p:txBody>
          <a:bodyPr/>
          <a:lstStyle>
            <a:lvl1pPr>
              <a:spcAft>
                <a:spcPts val="300"/>
              </a:spcAft>
              <a:defRPr>
                <a:solidFill>
                  <a:schemeClr val="bg2">
                    <a:lumMod val="75000"/>
                  </a:schemeClr>
                </a:solidFill>
              </a:defRPr>
            </a:lvl1pPr>
            <a:lvl2pPr marL="179388" indent="-128588">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41288"/>
            <a:ext cx="4780562" cy="363182"/>
          </a:xfrm>
        </p:spPr>
        <p:txBody>
          <a:bodyPr/>
          <a:lstStyle/>
          <a:p>
            <a:r>
              <a:rPr lang="fr-FR" dirty="0" smtClean="0"/>
              <a:t>MODIFY THE TITLE</a:t>
            </a:r>
          </a:p>
        </p:txBody>
      </p:sp>
    </p:spTree>
    <p:extLst>
      <p:ext uri="{BB962C8B-B14F-4D97-AF65-F5344CB8AC3E}">
        <p14:creationId xmlns:p14="http://schemas.microsoft.com/office/powerpoint/2010/main" val="64677154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880">
          <p15:clr>
            <a:srgbClr val="FBAE40"/>
          </p15:clr>
        </p15:guide>
        <p15:guide id="2" pos="340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re et contenu 3">
    <p:spTree>
      <p:nvGrpSpPr>
        <p:cNvPr id="1" name=""/>
        <p:cNvGrpSpPr/>
        <p:nvPr/>
      </p:nvGrpSpPr>
      <p:grpSpPr>
        <a:xfrm>
          <a:off x="0" y="0"/>
          <a:ext cx="0" cy="0"/>
          <a:chOff x="0" y="0"/>
          <a:chExt cx="0" cy="0"/>
        </a:xfrm>
      </p:grpSpPr>
      <p:pic>
        <p:nvPicPr>
          <p:cNvPr id="20" name="Image 19" descr="Une image contenant assis, bleu, table&#10;&#10;&#10;&#10;Description générée automatiquement">
            <a:extLst>
              <a:ext uri="{FF2B5EF4-FFF2-40B4-BE49-F238E27FC236}">
                <a16:creationId xmlns:a16="http://schemas.microsoft.com/office/drawing/2014/main" id="{26B0199C-B202-3E44-B213-990814D4DADA}"/>
              </a:ext>
            </a:extLst>
          </p:cNvPr>
          <p:cNvPicPr>
            <a:picLocks/>
          </p:cNvPicPr>
          <p:nvPr userDrawn="1"/>
        </p:nvPicPr>
        <p:blipFill rotWithShape="1">
          <a:blip r:embed="rId2" cstate="email">
            <a:extLst>
              <a:ext uri="{28A0092B-C50C-407E-A947-70E740481C1C}">
                <a14:useLocalDpi xmlns:a14="http://schemas.microsoft.com/office/drawing/2010/main"/>
              </a:ext>
            </a:extLst>
          </a:blip>
          <a:srcRect l="3801" t="1925" r="14161" b="9647"/>
          <a:stretch/>
        </p:blipFill>
        <p:spPr>
          <a:xfrm>
            <a:off x="5403600" y="0"/>
            <a:ext cx="3740400" cy="4716000"/>
          </a:xfrm>
          <a:prstGeom prst="rect">
            <a:avLst/>
          </a:prstGeom>
        </p:spPr>
      </p:pic>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6" name="Slide Number Placeholder 5">
            <a:extLst>
              <a:ext uri="{FF2B5EF4-FFF2-40B4-BE49-F238E27FC236}">
                <a16:creationId xmlns:a16="http://schemas.microsoft.com/office/drawing/2014/main" id="{4AE73D90-9BDD-6C4C-B856-8B33994A7A8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4" name="Espace réservé du pied de page 3">
            <a:extLst>
              <a:ext uri="{FF2B5EF4-FFF2-40B4-BE49-F238E27FC236}">
                <a16:creationId xmlns:a16="http://schemas.microsoft.com/office/drawing/2014/main" id="{5BA45C43-7C4B-DD48-999C-ADD15D14EAB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6" name="Espace réservé de la date 4">
            <a:extLst>
              <a:ext uri="{FF2B5EF4-FFF2-40B4-BE49-F238E27FC236}">
                <a16:creationId xmlns:a16="http://schemas.microsoft.com/office/drawing/2014/main" id="{22A788B2-6AE0-1E4B-A747-04D2F0DFDC6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56741CCD-12AE-4912-BA21-1090EDF0CAC2}" type="datetime1">
              <a:rPr lang="en-GB" noProof="0" smtClean="0"/>
              <a:t>22/09/2021</a:t>
            </a:fld>
            <a:endParaRPr lang="en-GB" noProof="0" dirty="0"/>
          </a:p>
        </p:txBody>
      </p:sp>
      <p:sp>
        <p:nvSpPr>
          <p:cNvPr id="5" name="Espace réservé du texte 4">
            <a:extLst>
              <a:ext uri="{FF2B5EF4-FFF2-40B4-BE49-F238E27FC236}">
                <a16:creationId xmlns:a16="http://schemas.microsoft.com/office/drawing/2014/main" id="{04A1BA02-D7C0-D442-B0C5-6A9B2746EEAC}"/>
              </a:ext>
            </a:extLst>
          </p:cNvPr>
          <p:cNvSpPr>
            <a:spLocks noGrp="1"/>
          </p:cNvSpPr>
          <p:nvPr>
            <p:ph type="body" sz="quarter" idx="10" hasCustomPrompt="1"/>
          </p:nvPr>
        </p:nvSpPr>
        <p:spPr>
          <a:xfrm>
            <a:off x="419100" y="638175"/>
            <a:ext cx="4805363" cy="3905250"/>
          </a:xfrm>
        </p:spPr>
        <p:txBody>
          <a:bodyPr/>
          <a:lstStyle>
            <a:lvl1pPr>
              <a:lnSpc>
                <a:spcPct val="100000"/>
              </a:lnSpc>
              <a:spcAft>
                <a:spcPts val="300"/>
              </a:spcAft>
              <a:defRPr>
                <a:solidFill>
                  <a:schemeClr val="bg2">
                    <a:lumMod val="75000"/>
                  </a:schemeClr>
                </a:solidFill>
              </a:defRPr>
            </a:lvl1pPr>
            <a:lvl2pPr marL="180975" indent="-176213">
              <a:lnSpc>
                <a:spcPct val="100000"/>
              </a:lnSpc>
              <a:spcAft>
                <a:spcPts val="300"/>
              </a:spcAf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50813"/>
            <a:ext cx="4745408" cy="353657"/>
          </a:xfrm>
        </p:spPr>
        <p:txBody>
          <a:bodyPr/>
          <a:lstStyle/>
          <a:p>
            <a:r>
              <a:rPr lang="fr-FR" dirty="0" smtClean="0"/>
              <a:t>MODIFY THE TITLE</a:t>
            </a:r>
          </a:p>
        </p:txBody>
      </p:sp>
    </p:spTree>
    <p:extLst>
      <p:ext uri="{BB962C8B-B14F-4D97-AF65-F5344CB8AC3E}">
        <p14:creationId xmlns:p14="http://schemas.microsoft.com/office/powerpoint/2010/main" val="68352971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re et contenu 4">
    <p:spTree>
      <p:nvGrpSpPr>
        <p:cNvPr id="1" name=""/>
        <p:cNvGrpSpPr/>
        <p:nvPr/>
      </p:nvGrpSpPr>
      <p:grpSpPr>
        <a:xfrm>
          <a:off x="0" y="0"/>
          <a:ext cx="0" cy="0"/>
          <a:chOff x="0" y="0"/>
          <a:chExt cx="0" cy="0"/>
        </a:xfrm>
      </p:grpSpPr>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41" name="Slide Number Placeholder 5">
            <a:extLst>
              <a:ext uri="{FF2B5EF4-FFF2-40B4-BE49-F238E27FC236}">
                <a16:creationId xmlns:a16="http://schemas.microsoft.com/office/drawing/2014/main" id="{212B17F8-7528-414E-AF53-BF9EE8A87E9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D118936B-48D4-AF40-BEBC-BD16440E89D6}"/>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00619E01-9166-714C-93C4-D426CEBBF03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27E56B0D-7F74-4359-8060-9A95F29B4FDA}" type="datetime1">
              <a:rPr lang="en-GB" noProof="0" smtClean="0"/>
              <a:t>22/09/2021</a:t>
            </a:fld>
            <a:endParaRPr lang="en-GB" noProof="0" dirty="0"/>
          </a:p>
        </p:txBody>
      </p:sp>
      <p:sp>
        <p:nvSpPr>
          <p:cNvPr id="12" name="Title Placeholder 1">
            <a:extLst>
              <a:ext uri="{FF2B5EF4-FFF2-40B4-BE49-F238E27FC236}">
                <a16:creationId xmlns:a16="http://schemas.microsoft.com/office/drawing/2014/main" id="{C6F2D240-6A65-D043-868E-987A48BA5E18}"/>
              </a:ext>
            </a:extLst>
          </p:cNvPr>
          <p:cNvSpPr>
            <a:spLocks noGrp="1"/>
          </p:cNvSpPr>
          <p:nvPr>
            <p:ph type="title" hasCustomPrompt="1"/>
          </p:nvPr>
        </p:nvSpPr>
        <p:spPr>
          <a:xfrm>
            <a:off x="419329" y="174692"/>
            <a:ext cx="8300674" cy="369332"/>
          </a:xfrm>
          <a:prstGeom prst="rect">
            <a:avLst/>
          </a:prstGeom>
        </p:spPr>
        <p:txBody>
          <a:bodyPr vert="horz" wrap="square" lIns="91440" tIns="45720" rIns="91440" bIns="45720" rtlCol="0" anchor="t" anchorCtr="0">
            <a:spAutoFit/>
          </a:bodyPr>
          <a:lstStyle>
            <a:lvl1pPr>
              <a:defRPr baseline="0"/>
            </a:lvl1pPr>
          </a:lstStyle>
          <a:p>
            <a:r>
              <a:rPr lang="en-GB" noProof="0" dirty="0" smtClean="0"/>
              <a:t>MODIFY THE TITLE</a:t>
            </a:r>
            <a:endParaRPr lang="en-GB" noProof="0" dirty="0"/>
          </a:p>
        </p:txBody>
      </p:sp>
      <p:sp>
        <p:nvSpPr>
          <p:cNvPr id="4" name="Espace réservé du texte 3">
            <a:extLst>
              <a:ext uri="{FF2B5EF4-FFF2-40B4-BE49-F238E27FC236}">
                <a16:creationId xmlns:a16="http://schemas.microsoft.com/office/drawing/2014/main" id="{04D0ED17-A363-3F4D-8B4D-0E4858FE189B}"/>
              </a:ext>
            </a:extLst>
          </p:cNvPr>
          <p:cNvSpPr>
            <a:spLocks noGrp="1"/>
          </p:cNvSpPr>
          <p:nvPr>
            <p:ph type="body" sz="quarter" idx="10" hasCustomPrompt="1"/>
          </p:nvPr>
        </p:nvSpPr>
        <p:spPr>
          <a:xfrm>
            <a:off x="419100" y="685800"/>
            <a:ext cx="8301038" cy="3771900"/>
          </a:xfrm>
        </p:spPr>
        <p:txBody>
          <a:bodyPr/>
          <a:lstStyle>
            <a:lvl1pPr>
              <a:lnSpc>
                <a:spcPct val="100000"/>
              </a:lnSpc>
              <a:spcAft>
                <a:spcPts val="300"/>
              </a:spcAft>
              <a:defRPr>
                <a:solidFill>
                  <a:schemeClr val="bg2">
                    <a:lumMod val="75000"/>
                  </a:schemeClr>
                </a:solidFill>
              </a:defRPr>
            </a:lvl1pPr>
            <a:lvl2pPr marL="180975" indent="-176213">
              <a:lnSpc>
                <a:spcPct val="100000"/>
              </a:lnSpc>
              <a:spcAft>
                <a:spcPts val="300"/>
              </a:spcAft>
              <a:tabLst>
                <a:tab pos="180975" algn="l"/>
              </a:tabLs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Tree>
    <p:extLst>
      <p:ext uri="{BB962C8B-B14F-4D97-AF65-F5344CB8AC3E}">
        <p14:creationId xmlns:p14="http://schemas.microsoft.com/office/powerpoint/2010/main" val="80445993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re et contenu 5">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A7E1C80-C94E-5349-A183-CA7658D3BDEE}"/>
              </a:ext>
            </a:extLst>
          </p:cNvPr>
          <p:cNvSpPr/>
          <p:nvPr userDrawn="1"/>
        </p:nvSpPr>
        <p:spPr>
          <a:xfrm>
            <a:off x="2" y="0"/>
            <a:ext cx="5396089"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sp>
        <p:nvSpPr>
          <p:cNvPr id="2" name="Title 1"/>
          <p:cNvSpPr>
            <a:spLocks noGrp="1"/>
          </p:cNvSpPr>
          <p:nvPr>
            <p:ph type="title" hasCustomPrompt="1"/>
          </p:nvPr>
        </p:nvSpPr>
        <p:spPr>
          <a:xfrm>
            <a:off x="419329" y="174692"/>
            <a:ext cx="4642922" cy="369332"/>
          </a:xfrm>
          <a:prstGeom prst="rect">
            <a:avLst/>
          </a:prstGeom>
        </p:spPr>
        <p:txBody>
          <a:bodyPr/>
          <a:lstStyle>
            <a:lvl1pPr>
              <a:defRPr baseline="0">
                <a:solidFill>
                  <a:schemeClr val="bg1"/>
                </a:solidFill>
              </a:defRPr>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40" name="Slide Number Placeholder 5">
            <a:extLst>
              <a:ext uri="{FF2B5EF4-FFF2-40B4-BE49-F238E27FC236}">
                <a16:creationId xmlns:a16="http://schemas.microsoft.com/office/drawing/2014/main" id="{DE95F969-5AB7-514E-A893-789171238E43}"/>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AA1A8D60-40D8-AB47-9E5C-ECCF0B87CA39}"/>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E431D199-7EEE-9F4D-A74B-4A26D97B2DE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E9DDA420-CFD4-4BDB-BC18-F67D724E67DA}" type="datetime1">
              <a:rPr lang="en-GB" noProof="0" smtClean="0"/>
              <a:t>22/09/2021</a:t>
            </a:fld>
            <a:endParaRPr lang="en-GB" noProof="0" dirty="0"/>
          </a:p>
        </p:txBody>
      </p:sp>
      <p:sp>
        <p:nvSpPr>
          <p:cNvPr id="4" name="Espace réservé du texte 3">
            <a:extLst>
              <a:ext uri="{FF2B5EF4-FFF2-40B4-BE49-F238E27FC236}">
                <a16:creationId xmlns:a16="http://schemas.microsoft.com/office/drawing/2014/main" id="{DAE53D27-4404-5B4C-A4E3-239DAC1B0663}"/>
              </a:ext>
            </a:extLst>
          </p:cNvPr>
          <p:cNvSpPr>
            <a:spLocks noGrp="1"/>
          </p:cNvSpPr>
          <p:nvPr>
            <p:ph type="body" sz="quarter" idx="20" hasCustomPrompt="1"/>
          </p:nvPr>
        </p:nvSpPr>
        <p:spPr>
          <a:xfrm>
            <a:off x="384175" y="819150"/>
            <a:ext cx="4330700" cy="3619500"/>
          </a:xfrm>
        </p:spPr>
        <p:txBody>
          <a:bodyPr/>
          <a:lstStyle>
            <a:lvl1pPr>
              <a:spcAft>
                <a:spcPts val="300"/>
              </a:spcAft>
              <a:defRPr>
                <a:solidFill>
                  <a:schemeClr val="bg2"/>
                </a:solidFill>
              </a:defRPr>
            </a:lvl1pPr>
            <a:lvl2pPr marL="180975" indent="-180975">
              <a:spcAft>
                <a:spcPts val="300"/>
              </a:spcAft>
              <a:defRPr>
                <a:ln>
                  <a:noFill/>
                </a:ln>
                <a:solidFill>
                  <a:schemeClr val="bg1"/>
                </a:solidFill>
              </a:defRPr>
            </a:lvl2pPr>
            <a:lvl3pPr>
              <a:spcAft>
                <a:spcPts val="300"/>
              </a:spcAft>
              <a:defRPr>
                <a:ln>
                  <a:noFill/>
                </a:ln>
                <a:solidFill>
                  <a:schemeClr val="bg1"/>
                </a:solidFill>
              </a:defRPr>
            </a:lvl3pPr>
            <a:lvl4pPr marL="400050" indent="-131763">
              <a:spcAft>
                <a:spcPts val="300"/>
              </a:spcAft>
              <a:buClr>
                <a:schemeClr val="bg1"/>
              </a:buClr>
              <a:buFont typeface="Arial" panose="020B0604020202020204" pitchFamily="34" charset="0"/>
              <a:buChar char="•"/>
              <a:defRPr>
                <a:ln>
                  <a:noFill/>
                </a:ln>
                <a:solidFill>
                  <a:schemeClr val="bg1"/>
                </a:solidFill>
              </a:defRPr>
            </a:lvl4pPr>
            <a:lvl5pPr marL="536575" indent="-136525">
              <a:spcAft>
                <a:spcPts val="300"/>
              </a:spcAft>
              <a:buClr>
                <a:schemeClr val="bg1"/>
              </a:buClr>
              <a:buFont typeface="Police système"/>
              <a:buChar char="-"/>
              <a:defRPr sz="1000" baseline="0">
                <a:ln>
                  <a:noFill/>
                </a:ln>
                <a:solidFill>
                  <a:schemeClr val="bg1"/>
                </a:solidFill>
              </a:defRPr>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8" name="Content Placeholder 2">
            <a:extLst>
              <a:ext uri="{FF2B5EF4-FFF2-40B4-BE49-F238E27FC236}">
                <a16:creationId xmlns:a16="http://schemas.microsoft.com/office/drawing/2014/main" id="{B564B56E-FFB1-244B-AD2D-7C764E0C0CE2}"/>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tx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C90EC18A-AD29-064E-A100-485DB10308BD}"/>
              </a:ext>
            </a:extLst>
          </p:cNvPr>
          <p:cNvSpPr>
            <a:spLocks noGrp="1"/>
          </p:cNvSpPr>
          <p:nvPr>
            <p:ph idx="21"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
        <p:nvSpPr>
          <p:cNvPr id="30" name="Content Placeholder 2">
            <a:extLst>
              <a:ext uri="{FF2B5EF4-FFF2-40B4-BE49-F238E27FC236}">
                <a16:creationId xmlns:a16="http://schemas.microsoft.com/office/drawing/2014/main" id="{CB656A85-52F9-0E43-B742-91EF27CC54AD}"/>
              </a:ext>
            </a:extLst>
          </p:cNvPr>
          <p:cNvSpPr>
            <a:spLocks noGrp="1"/>
          </p:cNvSpPr>
          <p:nvPr>
            <p:ph idx="22" hasCustomPrompt="1"/>
          </p:nvPr>
        </p:nvSpPr>
        <p:spPr>
          <a:xfrm>
            <a:off x="5461348" y="2728271"/>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Tree>
    <p:extLst>
      <p:ext uri="{BB962C8B-B14F-4D97-AF65-F5344CB8AC3E}">
        <p14:creationId xmlns:p14="http://schemas.microsoft.com/office/powerpoint/2010/main" val="111526458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os="1122">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re et contenu 6">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17550"/>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EA64681A-B864-8A4A-9AFA-945872ED4160}"/>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2783D269-A1A1-274F-BADF-47612A78B4D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F00AB5A6-1DCA-6C46-A9DF-2D5A1E7561F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172055D-3264-45C0-A0C3-A3410A28A6C3}" type="datetime1">
              <a:rPr lang="en-GB" noProof="0" smtClean="0"/>
              <a:t>22/09/2021</a:t>
            </a:fld>
            <a:endParaRPr lang="en-GB" noProof="0" dirty="0"/>
          </a:p>
        </p:txBody>
      </p:sp>
      <p:sp>
        <p:nvSpPr>
          <p:cNvPr id="33" name="Content Placeholder 2">
            <a:extLst>
              <a:ext uri="{FF2B5EF4-FFF2-40B4-BE49-F238E27FC236}">
                <a16:creationId xmlns:a16="http://schemas.microsoft.com/office/drawing/2014/main" id="{85C1BEA1-2E64-2745-9B20-2AD263378F67}"/>
              </a:ext>
            </a:extLst>
          </p:cNvPr>
          <p:cNvSpPr>
            <a:spLocks noGrp="1"/>
          </p:cNvSpPr>
          <p:nvPr>
            <p:ph idx="20"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34" name="Content Placeholder 2">
            <a:extLst>
              <a:ext uri="{FF2B5EF4-FFF2-40B4-BE49-F238E27FC236}">
                <a16:creationId xmlns:a16="http://schemas.microsoft.com/office/drawing/2014/main" id="{073993B4-6164-A54F-B08E-4C9A2353D037}"/>
              </a:ext>
            </a:extLst>
          </p:cNvPr>
          <p:cNvSpPr>
            <a:spLocks noGrp="1"/>
          </p:cNvSpPr>
          <p:nvPr>
            <p:ph idx="21" hasCustomPrompt="1"/>
          </p:nvPr>
        </p:nvSpPr>
        <p:spPr>
          <a:xfrm>
            <a:off x="5461348" y="400602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 name="Espace réservé du texte 3">
            <a:extLst>
              <a:ext uri="{FF2B5EF4-FFF2-40B4-BE49-F238E27FC236}">
                <a16:creationId xmlns:a16="http://schemas.microsoft.com/office/drawing/2014/main" id="{AF05C1ED-2310-E54B-A5A0-0FCFC7F1B26B}"/>
              </a:ext>
            </a:extLst>
          </p:cNvPr>
          <p:cNvSpPr>
            <a:spLocks noGrp="1"/>
          </p:cNvSpPr>
          <p:nvPr>
            <p:ph type="body" sz="quarter" idx="22" hasCustomPrompt="1"/>
          </p:nvPr>
        </p:nvSpPr>
        <p:spPr>
          <a:xfrm>
            <a:off x="419100" y="723900"/>
            <a:ext cx="4813300" cy="3790950"/>
          </a:xfrm>
        </p:spPr>
        <p:txBody>
          <a:bodyPr/>
          <a:lstStyle>
            <a:lvl1pPr>
              <a:spcAft>
                <a:spcPts val="300"/>
              </a:spcAft>
              <a:defRPr>
                <a:solidFill>
                  <a:schemeClr val="bg2">
                    <a:lumMod val="75000"/>
                  </a:schemeClr>
                </a:solidFill>
              </a:defRPr>
            </a:lvl1pPr>
            <a:lvl2pPr marL="180975" indent="-176213">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57143"/>
            <a:ext cx="4753345" cy="398463"/>
          </a:xfrm>
        </p:spPr>
        <p:txBody>
          <a:bodyPr/>
          <a:lstStyle/>
          <a:p>
            <a:r>
              <a:rPr lang="fr-FR" dirty="0" smtClean="0"/>
              <a:t>MODIFY THE TITLE</a:t>
            </a:r>
          </a:p>
        </p:txBody>
      </p:sp>
    </p:spTree>
    <p:extLst>
      <p:ext uri="{BB962C8B-B14F-4D97-AF65-F5344CB8AC3E}">
        <p14:creationId xmlns:p14="http://schemas.microsoft.com/office/powerpoint/2010/main" val="201597030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re et contenu 7">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27" name="Content Placeholder 2">
            <a:extLst>
              <a:ext uri="{FF2B5EF4-FFF2-40B4-BE49-F238E27FC236}">
                <a16:creationId xmlns:a16="http://schemas.microsoft.com/office/drawing/2014/main" id="{F067CD6D-8D60-4546-B49C-27758CCA0D74}"/>
              </a:ext>
            </a:extLst>
          </p:cNvPr>
          <p:cNvSpPr>
            <a:spLocks noGrp="1"/>
          </p:cNvSpPr>
          <p:nvPr>
            <p:ph idx="17" hasCustomPrompt="1"/>
          </p:nvPr>
        </p:nvSpPr>
        <p:spPr>
          <a:xfrm>
            <a:off x="5461348" y="1472600"/>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06413"/>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ED382CAD-23F8-164D-BC70-6764C2F1A0D9}"/>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D4530CE3-2B5C-A74F-B204-D113B0D0BD5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F086206A-A934-1740-9DAE-4012120894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E15F9576-75E7-F746-A849-BA27D02882E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72393129-1487-43C3-9082-5CA32A720A01}"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5628BEA5-7D18-4C4B-B570-0B2B73233D18}"/>
              </a:ext>
            </a:extLst>
          </p:cNvPr>
          <p:cNvSpPr>
            <a:spLocks noGrp="1"/>
          </p:cNvSpPr>
          <p:nvPr>
            <p:ph type="body" sz="quarter" idx="20" hasCustomPrompt="1"/>
          </p:nvPr>
        </p:nvSpPr>
        <p:spPr>
          <a:xfrm>
            <a:off x="419100" y="731838"/>
            <a:ext cx="4813300" cy="3821112"/>
          </a:xfrm>
        </p:spPr>
        <p:txBody>
          <a:bodyPr/>
          <a:lstStyle>
            <a:lvl1pPr>
              <a:spcAft>
                <a:spcPts val="300"/>
              </a:spcAft>
              <a:defRPr>
                <a:solidFill>
                  <a:schemeClr val="bg2">
                    <a:lumMod val="75000"/>
                  </a:schemeClr>
                </a:solidFill>
              </a:defRPr>
            </a:lvl1pPr>
            <a:lvl2pPr marL="180975" indent="-176213">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70927"/>
            <a:ext cx="4753345" cy="431800"/>
          </a:xfrm>
        </p:spPr>
        <p:txBody>
          <a:bodyPr/>
          <a:lstStyle/>
          <a:p>
            <a:r>
              <a:rPr lang="fr-FR" dirty="0" smtClean="0"/>
              <a:t>MODIFY THE TITLE</a:t>
            </a:r>
          </a:p>
        </p:txBody>
      </p:sp>
    </p:spTree>
    <p:extLst>
      <p:ext uri="{BB962C8B-B14F-4D97-AF65-F5344CB8AC3E}">
        <p14:creationId xmlns:p14="http://schemas.microsoft.com/office/powerpoint/2010/main" val="85725239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Graphiqu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316015"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FE1BAB69-A90E-FD4B-A478-19FF89C31FDF}"/>
              </a:ext>
            </a:extLst>
          </p:cNvPr>
          <p:cNvSpPr>
            <a:spLocks noGrp="1"/>
          </p:cNvSpPr>
          <p:nvPr>
            <p:ph idx="1" hasCustomPrompt="1"/>
          </p:nvPr>
        </p:nvSpPr>
        <p:spPr>
          <a:xfrm>
            <a:off x="413556"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18" name="Espace réservé du graphique 17">
            <a:extLst>
              <a:ext uri="{FF2B5EF4-FFF2-40B4-BE49-F238E27FC236}">
                <a16:creationId xmlns:a16="http://schemas.microsoft.com/office/drawing/2014/main" id="{545E4D9D-2157-C64B-A280-343302FCA8DE}"/>
              </a:ext>
            </a:extLst>
          </p:cNvPr>
          <p:cNvSpPr>
            <a:spLocks noGrp="1"/>
          </p:cNvSpPr>
          <p:nvPr>
            <p:ph type="chart" sz="quarter" idx="15" hasCustomPrompt="1"/>
          </p:nvPr>
        </p:nvSpPr>
        <p:spPr>
          <a:xfrm>
            <a:off x="413598"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19" name="Espace réservé du graphique 17">
            <a:extLst>
              <a:ext uri="{FF2B5EF4-FFF2-40B4-BE49-F238E27FC236}">
                <a16:creationId xmlns:a16="http://schemas.microsoft.com/office/drawing/2014/main" id="{7C63690E-A42A-6C4C-9ADE-F11883E8511A}"/>
              </a:ext>
            </a:extLst>
          </p:cNvPr>
          <p:cNvSpPr>
            <a:spLocks noGrp="1"/>
          </p:cNvSpPr>
          <p:nvPr>
            <p:ph type="chart" sz="quarter" idx="16" hasCustomPrompt="1"/>
          </p:nvPr>
        </p:nvSpPr>
        <p:spPr>
          <a:xfrm>
            <a:off x="3264675"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20" name="Espace réservé du graphique 17">
            <a:extLst>
              <a:ext uri="{FF2B5EF4-FFF2-40B4-BE49-F238E27FC236}">
                <a16:creationId xmlns:a16="http://schemas.microsoft.com/office/drawing/2014/main" id="{FF0FF8C1-EF99-F346-BB0F-CECE7555EEE7}"/>
              </a:ext>
            </a:extLst>
          </p:cNvPr>
          <p:cNvSpPr>
            <a:spLocks noGrp="1"/>
          </p:cNvSpPr>
          <p:nvPr>
            <p:ph type="chart" sz="quarter" idx="17" hasCustomPrompt="1"/>
          </p:nvPr>
        </p:nvSpPr>
        <p:spPr>
          <a:xfrm>
            <a:off x="6120711"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34" name="Slide Number Placeholder 5">
            <a:extLst>
              <a:ext uri="{FF2B5EF4-FFF2-40B4-BE49-F238E27FC236}">
                <a16:creationId xmlns:a16="http://schemas.microsoft.com/office/drawing/2014/main" id="{A524B72D-2EB5-1240-84E9-3BF0FEEA721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5" name="Espace réservé du pied de page 3">
            <a:extLst>
              <a:ext uri="{FF2B5EF4-FFF2-40B4-BE49-F238E27FC236}">
                <a16:creationId xmlns:a16="http://schemas.microsoft.com/office/drawing/2014/main" id="{8B9480E5-5EC4-0349-9FB2-94D534FA7BCF}"/>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2F20D00A-079B-E642-BAD7-B9EEED13802A}"/>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E7C1DDBF-D011-4225-BFCF-DEED3C1ABD94}" type="datetime1">
              <a:rPr lang="en-GB" noProof="0" smtClean="0"/>
              <a:t>22/09/2021</a:t>
            </a:fld>
            <a:endParaRPr lang="en-GB" noProof="0" dirty="0"/>
          </a:p>
        </p:txBody>
      </p:sp>
      <p:sp>
        <p:nvSpPr>
          <p:cNvPr id="21" name="Content Placeholder 2">
            <a:extLst>
              <a:ext uri="{FF2B5EF4-FFF2-40B4-BE49-F238E27FC236}">
                <a16:creationId xmlns:a16="http://schemas.microsoft.com/office/drawing/2014/main" id="{7F87B5C1-2AB8-0541-ADC6-9283373BC862}"/>
              </a:ext>
            </a:extLst>
          </p:cNvPr>
          <p:cNvSpPr>
            <a:spLocks noGrp="1"/>
          </p:cNvSpPr>
          <p:nvPr>
            <p:ph idx="18" hasCustomPrompt="1"/>
          </p:nvPr>
        </p:nvSpPr>
        <p:spPr>
          <a:xfrm>
            <a:off x="326467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22" name="Content Placeholder 2">
            <a:extLst>
              <a:ext uri="{FF2B5EF4-FFF2-40B4-BE49-F238E27FC236}">
                <a16:creationId xmlns:a16="http://schemas.microsoft.com/office/drawing/2014/main" id="{69373287-86E5-8843-B508-40B57ED93602}"/>
              </a:ext>
            </a:extLst>
          </p:cNvPr>
          <p:cNvSpPr>
            <a:spLocks noGrp="1"/>
          </p:cNvSpPr>
          <p:nvPr>
            <p:ph idx="19" hasCustomPrompt="1"/>
          </p:nvPr>
        </p:nvSpPr>
        <p:spPr>
          <a:xfrm>
            <a:off x="612714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1495263881"/>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a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54191"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5" name="Espace réservé du tableau 14">
            <a:extLst>
              <a:ext uri="{FF2B5EF4-FFF2-40B4-BE49-F238E27FC236}">
                <a16:creationId xmlns:a16="http://schemas.microsoft.com/office/drawing/2014/main" id="{667729BD-00AF-124B-9C23-B4DD0372000B}"/>
              </a:ext>
            </a:extLst>
          </p:cNvPr>
          <p:cNvSpPr>
            <a:spLocks noGrp="1"/>
          </p:cNvSpPr>
          <p:nvPr>
            <p:ph type="tbl" sz="quarter" idx="13" hasCustomPrompt="1"/>
          </p:nvPr>
        </p:nvSpPr>
        <p:spPr>
          <a:xfrm>
            <a:off x="712790"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1" name="Espace réservé du tableau 14">
            <a:extLst>
              <a:ext uri="{FF2B5EF4-FFF2-40B4-BE49-F238E27FC236}">
                <a16:creationId xmlns:a16="http://schemas.microsoft.com/office/drawing/2014/main" id="{CE1BD160-A30A-654D-AE6E-B983654EEBEE}"/>
              </a:ext>
            </a:extLst>
          </p:cNvPr>
          <p:cNvSpPr>
            <a:spLocks noGrp="1"/>
          </p:cNvSpPr>
          <p:nvPr>
            <p:ph type="tbl" sz="quarter" idx="14" hasCustomPrompt="1"/>
          </p:nvPr>
        </p:nvSpPr>
        <p:spPr>
          <a:xfrm>
            <a:off x="3334268"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2" name="Espace réservé du tableau 14">
            <a:extLst>
              <a:ext uri="{FF2B5EF4-FFF2-40B4-BE49-F238E27FC236}">
                <a16:creationId xmlns:a16="http://schemas.microsoft.com/office/drawing/2014/main" id="{847F1F63-5540-5A46-A4D2-8AE1B10B640F}"/>
              </a:ext>
            </a:extLst>
          </p:cNvPr>
          <p:cNvSpPr>
            <a:spLocks noGrp="1"/>
          </p:cNvSpPr>
          <p:nvPr>
            <p:ph type="tbl" sz="quarter" idx="15" hasCustomPrompt="1"/>
          </p:nvPr>
        </p:nvSpPr>
        <p:spPr>
          <a:xfrm>
            <a:off x="5955745"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32" name="Slide Number Placeholder 5">
            <a:extLst>
              <a:ext uri="{FF2B5EF4-FFF2-40B4-BE49-F238E27FC236}">
                <a16:creationId xmlns:a16="http://schemas.microsoft.com/office/drawing/2014/main" id="{7D3D17C0-F9F3-0F43-88AC-ACE6495AB042}"/>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1" name="Espace réservé du pied de page 3">
            <a:extLst>
              <a:ext uri="{FF2B5EF4-FFF2-40B4-BE49-F238E27FC236}">
                <a16:creationId xmlns:a16="http://schemas.microsoft.com/office/drawing/2014/main" id="{2EA65DD8-18AF-164F-AC83-293B042D773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2" name="Espace réservé de la date 4">
            <a:extLst>
              <a:ext uri="{FF2B5EF4-FFF2-40B4-BE49-F238E27FC236}">
                <a16:creationId xmlns:a16="http://schemas.microsoft.com/office/drawing/2014/main" id="{E70F5BB2-99E5-E842-986E-50A8DB907B1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9C3BF8C2-41DB-4593-8FC1-A52971E701C5}" type="datetime1">
              <a:rPr lang="en-GB" noProof="0" smtClean="0"/>
              <a:t>22/09/2021</a:t>
            </a:fld>
            <a:endParaRPr lang="en-GB" noProof="0" dirty="0"/>
          </a:p>
        </p:txBody>
      </p:sp>
      <p:sp>
        <p:nvSpPr>
          <p:cNvPr id="14" name="Content Placeholder 2">
            <a:extLst>
              <a:ext uri="{FF2B5EF4-FFF2-40B4-BE49-F238E27FC236}">
                <a16:creationId xmlns:a16="http://schemas.microsoft.com/office/drawing/2014/main" id="{5C622327-87BE-314E-921F-C894758CB329}"/>
              </a:ext>
            </a:extLst>
          </p:cNvPr>
          <p:cNvSpPr>
            <a:spLocks noGrp="1"/>
          </p:cNvSpPr>
          <p:nvPr>
            <p:ph idx="1" hasCustomPrompt="1"/>
          </p:nvPr>
        </p:nvSpPr>
        <p:spPr>
          <a:xfrm>
            <a:off x="413555" y="819444"/>
            <a:ext cx="8054191"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234115697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rtie1">
    <p:spTree>
      <p:nvGrpSpPr>
        <p:cNvPr id="1" name=""/>
        <p:cNvGrpSpPr/>
        <p:nvPr/>
      </p:nvGrpSpPr>
      <p:grpSpPr>
        <a:xfrm>
          <a:off x="0" y="0"/>
          <a:ext cx="0" cy="0"/>
          <a:chOff x="0" y="0"/>
          <a:chExt cx="0" cy="0"/>
        </a:xfrm>
      </p:grpSpPr>
      <p:pic>
        <p:nvPicPr>
          <p:cNvPr id="3" name="Image 2" descr="Une image contenant montagne, ciel, extérieur, crépuscule&#10;&#10;&#10;&#10;Description générée automatiquement">
            <a:extLst>
              <a:ext uri="{FF2B5EF4-FFF2-40B4-BE49-F238E27FC236}">
                <a16:creationId xmlns:a16="http://schemas.microsoft.com/office/drawing/2014/main" id="{D8D8BCE7-8ACC-DF4A-870F-D2D9A34DCE25}"/>
              </a:ext>
            </a:extLst>
          </p:cNvPr>
          <p:cNvPicPr>
            <a:picLocks/>
          </p:cNvPicPr>
          <p:nvPr userDrawn="1"/>
        </p:nvPicPr>
        <p:blipFill rotWithShape="1">
          <a:blip r:embed="rId2" cstate="email">
            <a:extLst>
              <a:ext uri="{28A0092B-C50C-407E-A947-70E740481C1C}">
                <a14:useLocalDpi xmlns:a14="http://schemas.microsoft.com/office/drawing/2010/main"/>
              </a:ext>
            </a:extLst>
          </a:blip>
          <a:srcRect t="8684" b="13045"/>
          <a:stretch/>
        </p:blipFill>
        <p:spPr>
          <a:xfrm>
            <a:off x="0" y="0"/>
            <a:ext cx="9144000" cy="4716000"/>
          </a:xfrm>
          <a:prstGeom prst="rect">
            <a:avLst/>
          </a:prstGeom>
        </p:spPr>
      </p:pic>
      <p:cxnSp>
        <p:nvCxnSpPr>
          <p:cNvPr id="18" name="Connecteur droit 17">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30" name="Slide Number Placeholder 5">
            <a:extLst>
              <a:ext uri="{FF2B5EF4-FFF2-40B4-BE49-F238E27FC236}">
                <a16:creationId xmlns:a16="http://schemas.microsoft.com/office/drawing/2014/main" id="{E1DEFBB9-8B25-0241-A652-AA98D62457F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10" name="Espace réservé du pied de page 3">
            <a:extLst>
              <a:ext uri="{FF2B5EF4-FFF2-40B4-BE49-F238E27FC236}">
                <a16:creationId xmlns:a16="http://schemas.microsoft.com/office/drawing/2014/main" id="{6276C738-AF82-264D-8B57-29E090FD685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11" name="Espace réservé de la date 4">
            <a:extLst>
              <a:ext uri="{FF2B5EF4-FFF2-40B4-BE49-F238E27FC236}">
                <a16:creationId xmlns:a16="http://schemas.microsoft.com/office/drawing/2014/main" id="{D1187BC7-B273-4440-9CB8-F9168AF3983E}"/>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0DACEF1D-D600-4CAC-879F-302BDC50E1C7}" type="datetime1">
              <a:rPr lang="en-GB" smtClean="0"/>
              <a:t>22/09/2021</a:t>
            </a:fld>
            <a:endParaRPr lang="fr-FR" dirty="0"/>
          </a:p>
        </p:txBody>
      </p:sp>
      <p:sp>
        <p:nvSpPr>
          <p:cNvPr id="12" name="Title 1">
            <a:extLst>
              <a:ext uri="{FF2B5EF4-FFF2-40B4-BE49-F238E27FC236}">
                <a16:creationId xmlns:a16="http://schemas.microsoft.com/office/drawing/2014/main" id="{D3896579-3B38-3145-83E1-261082AB960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fr-FR" smtClean="0"/>
              <a:t>MODIFY THE TITLE</a:t>
            </a:r>
            <a:endParaRPr lang="en-US" dirty="0"/>
          </a:p>
        </p:txBody>
      </p:sp>
      <p:sp>
        <p:nvSpPr>
          <p:cNvPr id="13" name="Subtitle 2">
            <a:extLst>
              <a:ext uri="{FF2B5EF4-FFF2-40B4-BE49-F238E27FC236}">
                <a16:creationId xmlns:a16="http://schemas.microsoft.com/office/drawing/2014/main" id="{18F0EEB9-F6F9-8749-92F6-B013862DC4F5}"/>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fr-FR" smtClean="0"/>
              <a:t>MODIFY THE SUBTITLE</a:t>
            </a:r>
            <a:endParaRPr lang="en-US" dirty="0"/>
          </a:p>
        </p:txBody>
      </p:sp>
    </p:spTree>
    <p:extLst>
      <p:ext uri="{BB962C8B-B14F-4D97-AF65-F5344CB8AC3E}">
        <p14:creationId xmlns:p14="http://schemas.microsoft.com/office/powerpoint/2010/main" val="3368935486"/>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01657"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a16="http://schemas.microsoft.com/office/drawing/2014/main" id="{511BF61E-3C82-4D43-9C4A-E2328A980D6C}"/>
              </a:ext>
            </a:extLst>
          </p:cNvPr>
          <p:cNvSpPr>
            <a:spLocks noGrp="1"/>
          </p:cNvSpPr>
          <p:nvPr>
            <p:ph idx="1" hasCustomPrompt="1"/>
          </p:nvPr>
        </p:nvSpPr>
        <p:spPr>
          <a:xfrm>
            <a:off x="798074"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bg2">
                    <a:lumMod val="75000"/>
                  </a:schemeClr>
                </a:solidFill>
              </a:defRPr>
            </a:lvl1pPr>
          </a:lstStyle>
          <a:p>
            <a:pPr lvl="0"/>
            <a:r>
              <a:rPr lang="en-GB" noProof="0" dirty="0" smtClean="0"/>
              <a:t>Modify the text</a:t>
            </a:r>
            <a:endParaRPr lang="en-GB" noProof="0" dirty="0"/>
          </a:p>
        </p:txBody>
      </p:sp>
      <p:sp>
        <p:nvSpPr>
          <p:cNvPr id="19" name="Content Placeholder 2">
            <a:extLst>
              <a:ext uri="{FF2B5EF4-FFF2-40B4-BE49-F238E27FC236}">
                <a16:creationId xmlns:a16="http://schemas.microsoft.com/office/drawing/2014/main" id="{EEDCF372-40A0-C842-996D-287ED25B71D8}"/>
              </a:ext>
            </a:extLst>
          </p:cNvPr>
          <p:cNvSpPr>
            <a:spLocks noGrp="1"/>
          </p:cNvSpPr>
          <p:nvPr>
            <p:ph idx="13" hasCustomPrompt="1"/>
          </p:nvPr>
        </p:nvSpPr>
        <p:spPr>
          <a:xfrm>
            <a:off x="3420885"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3"/>
                </a:solidFill>
              </a:defRPr>
            </a:lvl1pPr>
          </a:lstStyle>
          <a:p>
            <a:pPr lvl="0"/>
            <a:r>
              <a:rPr lang="en-GB" noProof="0" dirty="0" smtClean="0"/>
              <a:t>Modify the text</a:t>
            </a:r>
            <a:endParaRPr lang="en-GB" noProof="0" dirty="0"/>
          </a:p>
        </p:txBody>
      </p:sp>
      <p:sp>
        <p:nvSpPr>
          <p:cNvPr id="20" name="Content Placeholder 2">
            <a:extLst>
              <a:ext uri="{FF2B5EF4-FFF2-40B4-BE49-F238E27FC236}">
                <a16:creationId xmlns:a16="http://schemas.microsoft.com/office/drawing/2014/main" id="{42ED9D94-342E-E34E-A40A-71D56E6FAFB4}"/>
              </a:ext>
            </a:extLst>
          </p:cNvPr>
          <p:cNvSpPr>
            <a:spLocks noGrp="1"/>
          </p:cNvSpPr>
          <p:nvPr>
            <p:ph idx="14" hasCustomPrompt="1"/>
          </p:nvPr>
        </p:nvSpPr>
        <p:spPr>
          <a:xfrm>
            <a:off x="6043696"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1"/>
                </a:solidFill>
              </a:defRPr>
            </a:lvl1pPr>
          </a:lstStyle>
          <a:p>
            <a:pPr lvl="0"/>
            <a:r>
              <a:rPr lang="en-GB" noProof="0" dirty="0" smtClean="0"/>
              <a:t>Modify the text</a:t>
            </a:r>
            <a:endParaRPr lang="en-GB" noProof="0" dirty="0"/>
          </a:p>
        </p:txBody>
      </p:sp>
      <p:sp>
        <p:nvSpPr>
          <p:cNvPr id="31" name="Slide Number Placeholder 5">
            <a:extLst>
              <a:ext uri="{FF2B5EF4-FFF2-40B4-BE49-F238E27FC236}">
                <a16:creationId xmlns:a16="http://schemas.microsoft.com/office/drawing/2014/main" id="{0B9CBE07-B342-F14D-891E-B8D06B4C434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9CE5CBEB-A879-EB45-8F35-646DAB24B435}"/>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3E8E1CEB-0FFF-3D49-9B04-6BC860CD1ED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C9F28C72-2AB6-490E-85CC-78762A198AD1}" type="datetime1">
              <a:rPr lang="en-GB" noProof="0" smtClean="0"/>
              <a:t>22/09/2021</a:t>
            </a:fld>
            <a:endParaRPr lang="en-GB" noProof="0" dirty="0"/>
          </a:p>
        </p:txBody>
      </p:sp>
    </p:spTree>
    <p:extLst>
      <p:ext uri="{BB962C8B-B14F-4D97-AF65-F5344CB8AC3E}">
        <p14:creationId xmlns:p14="http://schemas.microsoft.com/office/powerpoint/2010/main" val="179450953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re et contenu 1">
    <p:spTree>
      <p:nvGrpSpPr>
        <p:cNvPr id="1" name=""/>
        <p:cNvGrpSpPr/>
        <p:nvPr/>
      </p:nvGrpSpPr>
      <p:grpSpPr>
        <a:xfrm>
          <a:off x="0" y="0"/>
          <a:ext cx="0" cy="0"/>
          <a:chOff x="0" y="0"/>
          <a:chExt cx="0" cy="0"/>
        </a:xfrm>
      </p:grpSpPr>
      <p:cxnSp>
        <p:nvCxnSpPr>
          <p:cNvPr id="24" name="Connecteur droit 2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29" name="Slide Number Placeholder 5">
            <a:extLst>
              <a:ext uri="{FF2B5EF4-FFF2-40B4-BE49-F238E27FC236}">
                <a16:creationId xmlns:a16="http://schemas.microsoft.com/office/drawing/2014/main" id="{D9183778-EC11-E745-97D2-D504C1D2645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6" name="Espace réservé du pied de page 3">
            <a:extLst>
              <a:ext uri="{FF2B5EF4-FFF2-40B4-BE49-F238E27FC236}">
                <a16:creationId xmlns:a16="http://schemas.microsoft.com/office/drawing/2014/main" id="{A66D0CD3-9DBB-074D-ABF8-1F0963A2668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68F0D93D-1B76-9D4F-87FE-D572FBEBB3D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079594AC-1651-4E38-A6F4-4C4297F75F6B}" type="datetime1">
              <a:rPr lang="en-GB" noProof="0" smtClean="0"/>
              <a:t>22/09/2021</a:t>
            </a:fld>
            <a:endParaRPr lang="en-GB" noProof="0" dirty="0"/>
          </a:p>
        </p:txBody>
      </p:sp>
      <p:sp>
        <p:nvSpPr>
          <p:cNvPr id="5" name="Espace réservé du texte 4">
            <a:extLst>
              <a:ext uri="{FF2B5EF4-FFF2-40B4-BE49-F238E27FC236}">
                <a16:creationId xmlns:a16="http://schemas.microsoft.com/office/drawing/2014/main" id="{016A72A9-0FCE-514C-845F-8C1A8EB665CF}"/>
              </a:ext>
            </a:extLst>
          </p:cNvPr>
          <p:cNvSpPr>
            <a:spLocks noGrp="1"/>
          </p:cNvSpPr>
          <p:nvPr>
            <p:ph type="body" sz="quarter" idx="10" hasCustomPrompt="1"/>
          </p:nvPr>
        </p:nvSpPr>
        <p:spPr>
          <a:xfrm>
            <a:off x="419100" y="657225"/>
            <a:ext cx="8301038" cy="3752850"/>
          </a:xfrm>
        </p:spPr>
        <p:txBody>
          <a:bodyPr/>
          <a:lstStyle>
            <a:lvl1pPr>
              <a:lnSpc>
                <a:spcPct val="100000"/>
              </a:lnSpc>
              <a:spcAft>
                <a:spcPts val="300"/>
              </a:spcAft>
              <a:defRPr/>
            </a:lvl1pPr>
            <a:lvl2pPr marL="179388" indent="-128588">
              <a:lnSpc>
                <a:spcPct val="100000"/>
              </a:lnSpc>
              <a:spcAft>
                <a:spcPts val="300"/>
              </a:spcAft>
              <a:defRPr/>
            </a:lvl2pPr>
            <a:lvl3pPr>
              <a:lnSpc>
                <a:spcPct val="100000"/>
              </a:lnSpc>
              <a:spcAft>
                <a:spcPts val="300"/>
              </a:spcAft>
              <a:defRPr/>
            </a:lvl3pPr>
            <a:lvl4pPr marL="492125" indent="-133350">
              <a:lnSpc>
                <a:spcPct val="100000"/>
              </a:lnSpc>
              <a:spcAft>
                <a:spcPts val="300"/>
              </a:spcAft>
              <a:buClr>
                <a:schemeClr val="tx1"/>
              </a:buClr>
              <a:buFont typeface="Arial" panose="020B0604020202020204" pitchFamily="34" charset="0"/>
              <a:buChar char="•"/>
              <a:tabLst/>
              <a:defRPr/>
            </a:lvl4pPr>
            <a:lvl5pPr marL="757238" indent="-1317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4" y="127155"/>
            <a:ext cx="8241084" cy="417513"/>
          </a:xfrm>
        </p:spPr>
        <p:txBody>
          <a:bodyPr/>
          <a:lstStyle/>
          <a:p>
            <a:r>
              <a:rPr lang="fr-FR" dirty="0" smtClean="0"/>
              <a:t>MODIFY THE TITLE</a:t>
            </a:r>
          </a:p>
        </p:txBody>
      </p:sp>
    </p:spTree>
    <p:extLst>
      <p:ext uri="{BB962C8B-B14F-4D97-AF65-F5344CB8AC3E}">
        <p14:creationId xmlns:p14="http://schemas.microsoft.com/office/powerpoint/2010/main" val="46631899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880" userDrawn="1">
          <p15:clr>
            <a:srgbClr val="FBAE40"/>
          </p15:clr>
        </p15:guide>
        <p15:guide id="2" pos="3406"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re powerpoint">
    <p:spTree>
      <p:nvGrpSpPr>
        <p:cNvPr id="1" name=""/>
        <p:cNvGrpSpPr/>
        <p:nvPr/>
      </p:nvGrpSpPr>
      <p:grpSpPr>
        <a:xfrm>
          <a:off x="0" y="0"/>
          <a:ext cx="0" cy="0"/>
          <a:chOff x="0" y="0"/>
          <a:chExt cx="0" cy="0"/>
        </a:xfrm>
      </p:grpSpPr>
      <p:sp>
        <p:nvSpPr>
          <p:cNvPr id="12" name="Rectangle 11"/>
          <p:cNvSpPr/>
          <p:nvPr userDrawn="1"/>
        </p:nvSpPr>
        <p:spPr>
          <a:xfrm>
            <a:off x="241540" y="0"/>
            <a:ext cx="345483" cy="6819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13"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7691"/>
            <a:ext cx="9144000" cy="46960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hasCustomPrompt="1"/>
          </p:nvPr>
        </p:nvSpPr>
        <p:spPr>
          <a:xfrm>
            <a:off x="427892" y="2110323"/>
            <a:ext cx="8524721"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3" name="Subtitle 2"/>
          <p:cNvSpPr>
            <a:spLocks noGrp="1"/>
          </p:cNvSpPr>
          <p:nvPr>
            <p:ph type="subTitle" idx="1" hasCustomPrompt="1"/>
          </p:nvPr>
        </p:nvSpPr>
        <p:spPr>
          <a:xfrm>
            <a:off x="427893" y="2959895"/>
            <a:ext cx="8524720"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cxnSp>
        <p:nvCxnSpPr>
          <p:cNvPr id="14" name="Connecteur droit 13">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25" name="Slide Number Placeholder 5">
            <a:extLst>
              <a:ext uri="{FF2B5EF4-FFF2-40B4-BE49-F238E27FC236}">
                <a16:creationId xmlns:a16="http://schemas.microsoft.com/office/drawing/2014/main" id="{ACE4C824-7E57-3C41-8B38-BE3896413E34}"/>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D5F2CE03-CC3F-1343-B851-00D6965C6EA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C705D11E-1D52-CD41-B20A-B38047EC47D4}"/>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78CAD4D-ED0A-4C52-891A-088544C5BE10}" type="datetime1">
              <a:rPr lang="en-GB" noProof="0" smtClean="0"/>
              <a:t>22/09/2021</a:t>
            </a:fld>
            <a:endParaRPr lang="en-GB" noProof="0" dirty="0"/>
          </a:p>
        </p:txBody>
      </p:sp>
      <p:pic>
        <p:nvPicPr>
          <p:cNvPr id="17" name="Picture 2" descr="D:\Users\lecheva1\Desktop\Communication\Societe\Logo\White version\logo Thales Alenia Space-Leonardo-toutBlanc-01.p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720388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os="2975">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re powerpoint2">
    <p:spTree>
      <p:nvGrpSpPr>
        <p:cNvPr id="1" name=""/>
        <p:cNvGrpSpPr/>
        <p:nvPr/>
      </p:nvGrpSpPr>
      <p:grpSpPr>
        <a:xfrm>
          <a:off x="0" y="0"/>
          <a:ext cx="0" cy="0"/>
          <a:chOff x="0" y="0"/>
          <a:chExt cx="0" cy="0"/>
        </a:xfrm>
      </p:grpSpPr>
      <p:sp>
        <p:nvSpPr>
          <p:cNvPr id="19" name="Espace réservé pour une image  4">
            <a:extLst>
              <a:ext uri="{FF2B5EF4-FFF2-40B4-BE49-F238E27FC236}">
                <a16:creationId xmlns:a16="http://schemas.microsoft.com/office/drawing/2014/main" id="{8B40A96F-7B25-1C41-A623-57A881512D5C}"/>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0" name="Title 1">
            <a:extLst>
              <a:ext uri="{FF2B5EF4-FFF2-40B4-BE49-F238E27FC236}">
                <a16:creationId xmlns:a16="http://schemas.microsoft.com/office/drawing/2014/main" id="{DAD8A5DC-5D6E-314D-BBE0-0130CF0C0A7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21" name="Subtitle 2">
            <a:extLst>
              <a:ext uri="{FF2B5EF4-FFF2-40B4-BE49-F238E27FC236}">
                <a16:creationId xmlns:a16="http://schemas.microsoft.com/office/drawing/2014/main" id="{4A09CB7B-DF7C-6D41-BA7F-6912A4B9E116}"/>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
        <p:nvSpPr>
          <p:cNvPr id="24" name="Slide Number Placeholder 5">
            <a:extLst>
              <a:ext uri="{FF2B5EF4-FFF2-40B4-BE49-F238E27FC236}">
                <a16:creationId xmlns:a16="http://schemas.microsoft.com/office/drawing/2014/main" id="{712E7B19-3C9D-7B43-8288-55194F98427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4A8B1ED9-30C3-0B4E-AEFF-2A726B2EA99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9D218E1B-BFBD-C04A-8C30-7C7ADFB395E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9617198A-34C3-4568-93EF-B316B4CFF8A7}" type="datetime1">
              <a:rPr lang="en-GB" noProof="0" smtClean="0"/>
              <a:t>22/09/2021</a:t>
            </a:fld>
            <a:endParaRPr lang="en-GB" noProof="0" dirty="0"/>
          </a:p>
        </p:txBody>
      </p:sp>
      <p:cxnSp>
        <p:nvCxnSpPr>
          <p:cNvPr id="12" name="Connecteur droit 11">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pic>
        <p:nvPicPr>
          <p:cNvPr id="13" name="Picture 2" descr="D:\Users\lecheva1\Desktop\Communication\Societe\Logo\White version\logo Thales Alenia Space-Leonardo-toutBlanc-01.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1945835"/>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artie1">
    <p:spTree>
      <p:nvGrpSpPr>
        <p:cNvPr id="1" name=""/>
        <p:cNvGrpSpPr/>
        <p:nvPr/>
      </p:nvGrpSpPr>
      <p:grpSpPr>
        <a:xfrm>
          <a:off x="0" y="0"/>
          <a:ext cx="0" cy="0"/>
          <a:chOff x="0" y="0"/>
          <a:chExt cx="0" cy="0"/>
        </a:xfrm>
      </p:grpSpPr>
      <p:pic>
        <p:nvPicPr>
          <p:cNvPr id="3" name="Image 2" descr="Une image contenant montagne, ciel, extérieur, crépuscule&#10;&#10;&#10;&#10;Description générée automatiquement">
            <a:extLst>
              <a:ext uri="{FF2B5EF4-FFF2-40B4-BE49-F238E27FC236}">
                <a16:creationId xmlns:a16="http://schemas.microsoft.com/office/drawing/2014/main" id="{D8D8BCE7-8ACC-DF4A-870F-D2D9A34DCE25}"/>
              </a:ext>
            </a:extLst>
          </p:cNvPr>
          <p:cNvPicPr>
            <a:picLocks/>
          </p:cNvPicPr>
          <p:nvPr userDrawn="1"/>
        </p:nvPicPr>
        <p:blipFill rotWithShape="1">
          <a:blip r:embed="rId2" cstate="email">
            <a:extLst>
              <a:ext uri="{28A0092B-C50C-407E-A947-70E740481C1C}">
                <a14:useLocalDpi xmlns:a14="http://schemas.microsoft.com/office/drawing/2010/main"/>
              </a:ext>
            </a:extLst>
          </a:blip>
          <a:srcRect t="8684" b="13045"/>
          <a:stretch/>
        </p:blipFill>
        <p:spPr>
          <a:xfrm>
            <a:off x="0" y="0"/>
            <a:ext cx="9144000" cy="4716000"/>
          </a:xfrm>
          <a:prstGeom prst="rect">
            <a:avLst/>
          </a:prstGeom>
        </p:spPr>
      </p:pic>
      <p:cxnSp>
        <p:nvCxnSpPr>
          <p:cNvPr id="18" name="Connecteur droit 17">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30" name="Slide Number Placeholder 5">
            <a:extLst>
              <a:ext uri="{FF2B5EF4-FFF2-40B4-BE49-F238E27FC236}">
                <a16:creationId xmlns:a16="http://schemas.microsoft.com/office/drawing/2014/main" id="{E1DEFBB9-8B25-0241-A652-AA98D62457F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6276C738-AF82-264D-8B57-29E090FD685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D1187BC7-B273-4440-9CB8-F9168AF3983E}"/>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551E7312-5214-4A1D-B772-D3C96F14D17F}" type="datetime1">
              <a:rPr lang="en-GB" noProof="0" smtClean="0"/>
              <a:t>22/09/2021</a:t>
            </a:fld>
            <a:endParaRPr lang="en-GB" noProof="0" dirty="0"/>
          </a:p>
        </p:txBody>
      </p:sp>
      <p:sp>
        <p:nvSpPr>
          <p:cNvPr id="12" name="Title 1">
            <a:extLst>
              <a:ext uri="{FF2B5EF4-FFF2-40B4-BE49-F238E27FC236}">
                <a16:creationId xmlns:a16="http://schemas.microsoft.com/office/drawing/2014/main" id="{D3896579-3B38-3145-83E1-261082AB960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13" name="Subtitle 2">
            <a:extLst>
              <a:ext uri="{FF2B5EF4-FFF2-40B4-BE49-F238E27FC236}">
                <a16:creationId xmlns:a16="http://schemas.microsoft.com/office/drawing/2014/main" id="{18F0EEB9-F6F9-8749-92F6-B013862DC4F5}"/>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Tree>
    <p:extLst>
      <p:ext uri="{BB962C8B-B14F-4D97-AF65-F5344CB8AC3E}">
        <p14:creationId xmlns:p14="http://schemas.microsoft.com/office/powerpoint/2010/main" val="1734817632"/>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artie2">
    <p:spTree>
      <p:nvGrpSpPr>
        <p:cNvPr id="1" name=""/>
        <p:cNvGrpSpPr/>
        <p:nvPr/>
      </p:nvGrpSpPr>
      <p:grpSpPr>
        <a:xfrm>
          <a:off x="0" y="0"/>
          <a:ext cx="0" cy="0"/>
          <a:chOff x="0" y="0"/>
          <a:chExt cx="0" cy="0"/>
        </a:xfrm>
      </p:grpSpPr>
      <p:sp>
        <p:nvSpPr>
          <p:cNvPr id="29" name="Espace réservé pour une image  4">
            <a:extLst>
              <a:ext uri="{FF2B5EF4-FFF2-40B4-BE49-F238E27FC236}">
                <a16:creationId xmlns:a16="http://schemas.microsoft.com/office/drawing/2014/main" id="{8089E82D-A104-1A4F-BED1-A659C17DB334}"/>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7063AAD1-6315-4861-ACEA-E357CFF4FCB2}" type="datetime1">
              <a:rPr lang="en-GB" noProof="0" smtClean="0"/>
              <a:t>22/09/2021</a:t>
            </a:fld>
            <a:endParaRPr lang="en-GB" noProof="0" dirty="0"/>
          </a:p>
        </p:txBody>
      </p:sp>
      <p:sp>
        <p:nvSpPr>
          <p:cNvPr id="10" name="Title 1">
            <a:extLst>
              <a:ext uri="{FF2B5EF4-FFF2-40B4-BE49-F238E27FC236}">
                <a16:creationId xmlns:a16="http://schemas.microsoft.com/office/drawing/2014/main" id="{1E243449-8CCB-9443-B91B-81A1CB8851DA}"/>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11" name="Subtitle 2">
            <a:extLst>
              <a:ext uri="{FF2B5EF4-FFF2-40B4-BE49-F238E27FC236}">
                <a16:creationId xmlns:a16="http://schemas.microsoft.com/office/drawing/2014/main" id="{0B4FCECD-3C19-CB4F-94F0-0B31B8831732}"/>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cxnSp>
        <p:nvCxnSpPr>
          <p:cNvPr id="12" name="Connecteur droit 11">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3738481"/>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C0B67CF8-5D8B-433C-81AD-06781A8E8617}" type="datetime1">
              <a:rPr lang="en-GB" noProof="0" smtClean="0"/>
              <a:t>22/09/2021</a:t>
            </a:fld>
            <a:endParaRPr lang="en-GB" noProof="0" dirty="0"/>
          </a:p>
        </p:txBody>
      </p:sp>
      <p:sp>
        <p:nvSpPr>
          <p:cNvPr id="2" name="Rectangle 1">
            <a:extLst>
              <a:ext uri="{FF2B5EF4-FFF2-40B4-BE49-F238E27FC236}">
                <a16:creationId xmlns:a16="http://schemas.microsoft.com/office/drawing/2014/main" id="{BD198752-6699-BC46-98FD-A5A760C7E2BB}"/>
              </a:ext>
            </a:extLst>
          </p:cNvPr>
          <p:cNvSpPr/>
          <p:nvPr userDrawn="1"/>
        </p:nvSpPr>
        <p:spPr>
          <a:xfrm>
            <a:off x="0" y="0"/>
            <a:ext cx="9144000" cy="4719600"/>
          </a:xfrm>
          <a:prstGeom prst="rect">
            <a:avLst/>
          </a:prstGeom>
          <a:blipFill>
            <a:blip r:embed="rId2" cstate="email">
              <a:extLst>
                <a:ext uri="{28A0092B-C50C-407E-A947-70E740481C1C}">
                  <a14:useLocalDpi xmlns:a14="http://schemas.microsoft.com/office/drawing/2010/main"/>
                </a:ext>
              </a:extLst>
            </a:blip>
            <a:srcRect/>
            <a:stretch>
              <a:fillRect l="-400" t="-977" r="-400" b="-650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cxnSp>
        <p:nvCxnSpPr>
          <p:cNvPr id="11" name="Connecteur droit 10">
            <a:extLst>
              <a:ext uri="{FF2B5EF4-FFF2-40B4-BE49-F238E27FC236}">
                <a16:creationId xmlns:a16="http://schemas.microsoft.com/office/drawing/2014/main" id="{86FEC107-B454-B346-BF1F-994085114CFC}"/>
              </a:ext>
            </a:extLst>
          </p:cNvPr>
          <p:cNvCxnSpPr>
            <a:cxnSpLocks/>
          </p:cNvCxnSpPr>
          <p:nvPr userDrawn="1"/>
        </p:nvCxnSpPr>
        <p:spPr>
          <a:xfrm>
            <a:off x="1132555" y="0"/>
            <a:ext cx="0" cy="48768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0" name="Titre 11">
            <a:extLst>
              <a:ext uri="{FF2B5EF4-FFF2-40B4-BE49-F238E27FC236}">
                <a16:creationId xmlns:a16="http://schemas.microsoft.com/office/drawing/2014/main" id="{DE94CFF2-2B8A-413D-A48B-5769B4CE0DFF}"/>
              </a:ext>
            </a:extLst>
          </p:cNvPr>
          <p:cNvSpPr>
            <a:spLocks noGrp="1"/>
          </p:cNvSpPr>
          <p:nvPr>
            <p:ph type="title" hasCustomPrompt="1"/>
          </p:nvPr>
        </p:nvSpPr>
        <p:spPr>
          <a:xfrm>
            <a:off x="513922" y="671493"/>
            <a:ext cx="4590811" cy="487680"/>
          </a:xfrm>
          <a:prstGeom prst="rect">
            <a:avLst/>
          </a:prstGeom>
        </p:spPr>
        <p:txBody>
          <a:bodyPr/>
          <a:lstStyle>
            <a:lvl1pPr>
              <a:defRPr sz="3200" baseline="0">
                <a:solidFill>
                  <a:schemeClr val="bg1"/>
                </a:solidFill>
              </a:defRPr>
            </a:lvl1pPr>
          </a:lstStyle>
          <a:p>
            <a:r>
              <a:rPr lang="en-GB" noProof="0" dirty="0" smtClean="0"/>
              <a:t>TABLE OF CONTENTS</a:t>
            </a:r>
            <a:endParaRPr lang="en-GB" noProof="0" dirty="0"/>
          </a:p>
        </p:txBody>
      </p:sp>
    </p:spTree>
    <p:extLst>
      <p:ext uri="{BB962C8B-B14F-4D97-AF65-F5344CB8AC3E}">
        <p14:creationId xmlns:p14="http://schemas.microsoft.com/office/powerpoint/2010/main" val="260032394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re et contenu img2">
    <p:spTree>
      <p:nvGrpSpPr>
        <p:cNvPr id="1" name=""/>
        <p:cNvGrpSpPr/>
        <p:nvPr/>
      </p:nvGrpSpPr>
      <p:grpSpPr>
        <a:xfrm>
          <a:off x="0" y="0"/>
          <a:ext cx="0" cy="0"/>
          <a:chOff x="0" y="0"/>
          <a:chExt cx="0" cy="0"/>
        </a:xfrm>
      </p:grpSpPr>
      <p:sp>
        <p:nvSpPr>
          <p:cNvPr id="5" name="Espace réservé pour une image  4">
            <a:extLst>
              <a:ext uri="{FF2B5EF4-FFF2-40B4-BE49-F238E27FC236}">
                <a16:creationId xmlns:a16="http://schemas.microsoft.com/office/drawing/2014/main" id="{B409DAD8-0DB0-254B-958F-E20205EB3F3E}"/>
              </a:ext>
            </a:extLst>
          </p:cNvPr>
          <p:cNvSpPr>
            <a:spLocks noGrp="1"/>
          </p:cNvSpPr>
          <p:nvPr>
            <p:ph type="pic" sz="quarter" idx="19" hasCustomPrompt="1"/>
          </p:nvPr>
        </p:nvSpPr>
        <p:spPr>
          <a:xfrm>
            <a:off x="5408615" y="0"/>
            <a:ext cx="3735387"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1" name="Slide Number Placeholder 5">
            <a:extLst>
              <a:ext uri="{FF2B5EF4-FFF2-40B4-BE49-F238E27FC236}">
                <a16:creationId xmlns:a16="http://schemas.microsoft.com/office/drawing/2014/main" id="{BB093D2B-9C30-2A48-B2F3-080B033D1151}"/>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4" name="Espace réservé du pied de page 3">
            <a:extLst>
              <a:ext uri="{FF2B5EF4-FFF2-40B4-BE49-F238E27FC236}">
                <a16:creationId xmlns:a16="http://schemas.microsoft.com/office/drawing/2014/main" id="{F59A12EB-D8FB-034C-A082-0E325DF5DC4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6" name="Espace réservé de la date 4">
            <a:extLst>
              <a:ext uri="{FF2B5EF4-FFF2-40B4-BE49-F238E27FC236}">
                <a16:creationId xmlns:a16="http://schemas.microsoft.com/office/drawing/2014/main" id="{3273C3C0-2C29-D84B-84A8-B31093BB8080}"/>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0EAB729B-2E9F-4122-8F87-83127172DA86}"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300D5E89-A1F7-9246-BEE2-E2A6F86DDB0A}"/>
              </a:ext>
            </a:extLst>
          </p:cNvPr>
          <p:cNvSpPr>
            <a:spLocks noGrp="1"/>
          </p:cNvSpPr>
          <p:nvPr>
            <p:ph type="body" sz="quarter" idx="20" hasCustomPrompt="1"/>
          </p:nvPr>
        </p:nvSpPr>
        <p:spPr>
          <a:xfrm>
            <a:off x="419100" y="676274"/>
            <a:ext cx="4813300" cy="3819525"/>
          </a:xfrm>
        </p:spPr>
        <p:txBody>
          <a:bodyPr/>
          <a:lstStyle>
            <a:lvl1pPr>
              <a:spcAft>
                <a:spcPts val="300"/>
              </a:spcAft>
              <a:defRPr>
                <a:solidFill>
                  <a:schemeClr val="bg2">
                    <a:lumMod val="75000"/>
                  </a:schemeClr>
                </a:solidFill>
              </a:defRPr>
            </a:lvl1pPr>
            <a:lvl2pPr marL="179388" indent="-128588">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34433"/>
            <a:ext cx="4771603" cy="370037"/>
          </a:xfrm>
        </p:spPr>
        <p:txBody>
          <a:bodyPr/>
          <a:lstStyle/>
          <a:p>
            <a:r>
              <a:rPr lang="fr-FR" dirty="0" smtClean="0"/>
              <a:t>MODIFY THE TITLE</a:t>
            </a:r>
          </a:p>
        </p:txBody>
      </p:sp>
    </p:spTree>
    <p:extLst>
      <p:ext uri="{BB962C8B-B14F-4D97-AF65-F5344CB8AC3E}">
        <p14:creationId xmlns:p14="http://schemas.microsoft.com/office/powerpoint/2010/main" val="2411886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re et contenu 2">
    <p:spTree>
      <p:nvGrpSpPr>
        <p:cNvPr id="1" name=""/>
        <p:cNvGrpSpPr/>
        <p:nvPr/>
      </p:nvGrpSpPr>
      <p:grpSpPr>
        <a:xfrm>
          <a:off x="0" y="0"/>
          <a:ext cx="0" cy="0"/>
          <a:chOff x="0" y="0"/>
          <a:chExt cx="0" cy="0"/>
        </a:xfrm>
      </p:grpSpPr>
      <p:pic>
        <p:nvPicPr>
          <p:cNvPr id="13" name="Image 12" descr="Une image contenant animal, crabe, invertébré&#10;&#10;&#10;&#10;Description générée automatiquement">
            <a:extLst>
              <a:ext uri="{FF2B5EF4-FFF2-40B4-BE49-F238E27FC236}">
                <a16:creationId xmlns:a16="http://schemas.microsoft.com/office/drawing/2014/main" id="{4CEEFB77-F421-3F4B-B8E9-056DFC5CAFEC}"/>
              </a:ext>
            </a:extLst>
          </p:cNvPr>
          <p:cNvPicPr>
            <a:picLocks/>
          </p:cNvPicPr>
          <p:nvPr userDrawn="1"/>
        </p:nvPicPr>
        <p:blipFill rotWithShape="1">
          <a:blip r:embed="rId2" cstate="email">
            <a:extLst>
              <a:ext uri="{28A0092B-C50C-407E-A947-70E740481C1C}">
                <a14:useLocalDpi xmlns:a14="http://schemas.microsoft.com/office/drawing/2010/main"/>
              </a:ext>
            </a:extLst>
          </a:blip>
          <a:srcRect l="23751" t="432" r="6699" b="432"/>
          <a:stretch/>
        </p:blipFill>
        <p:spPr>
          <a:xfrm>
            <a:off x="5414400" y="0"/>
            <a:ext cx="3729600" cy="4716000"/>
          </a:xfrm>
          <a:prstGeom prst="rect">
            <a:avLst/>
          </a:prstGeom>
        </p:spPr>
      </p:pic>
      <p:cxnSp>
        <p:nvCxnSpPr>
          <p:cNvPr id="24" name="Connecteur droit 2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29" name="Slide Number Placeholder 5">
            <a:extLst>
              <a:ext uri="{FF2B5EF4-FFF2-40B4-BE49-F238E27FC236}">
                <a16:creationId xmlns:a16="http://schemas.microsoft.com/office/drawing/2014/main" id="{D9183778-EC11-E745-97D2-D504C1D2645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6" name="Espace réservé du pied de page 3">
            <a:extLst>
              <a:ext uri="{FF2B5EF4-FFF2-40B4-BE49-F238E27FC236}">
                <a16:creationId xmlns:a16="http://schemas.microsoft.com/office/drawing/2014/main" id="{A66D0CD3-9DBB-074D-ABF8-1F0963A2668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68F0D93D-1B76-9D4F-87FE-D572FBEBB3D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7252A155-7023-496D-9BD9-1DF32AD9C11C}" type="datetime1">
              <a:rPr lang="en-GB" noProof="0" smtClean="0"/>
              <a:t>22/09/2021</a:t>
            </a:fld>
            <a:endParaRPr lang="en-GB" noProof="0" dirty="0"/>
          </a:p>
        </p:txBody>
      </p:sp>
      <p:sp>
        <p:nvSpPr>
          <p:cNvPr id="7" name="Espace réservé du texte 6">
            <a:extLst>
              <a:ext uri="{FF2B5EF4-FFF2-40B4-BE49-F238E27FC236}">
                <a16:creationId xmlns:a16="http://schemas.microsoft.com/office/drawing/2014/main" id="{F649312F-0D14-0C41-87CD-E9FF69845C62}"/>
              </a:ext>
            </a:extLst>
          </p:cNvPr>
          <p:cNvSpPr>
            <a:spLocks noGrp="1"/>
          </p:cNvSpPr>
          <p:nvPr>
            <p:ph type="body" sz="quarter" idx="11" hasCustomPrompt="1"/>
          </p:nvPr>
        </p:nvSpPr>
        <p:spPr>
          <a:xfrm>
            <a:off x="419329" y="636263"/>
            <a:ext cx="4840288" cy="3907161"/>
          </a:xfrm>
        </p:spPr>
        <p:txBody>
          <a:bodyPr/>
          <a:lstStyle>
            <a:lvl1pPr>
              <a:spcAft>
                <a:spcPts val="300"/>
              </a:spcAft>
              <a:defRPr>
                <a:solidFill>
                  <a:schemeClr val="bg2">
                    <a:lumMod val="75000"/>
                  </a:schemeClr>
                </a:solidFill>
              </a:defRPr>
            </a:lvl1pPr>
            <a:lvl2pPr marL="180975" indent="-176213">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14" name="Espace réservé du texte 13">
            <a:extLst>
              <a:ext uri="{FF2B5EF4-FFF2-40B4-BE49-F238E27FC236}">
                <a16:creationId xmlns:a16="http://schemas.microsoft.com/office/drawing/2014/main" id="{C4567A6D-3DB6-9C44-A29B-9B3025FD8A71}"/>
              </a:ext>
            </a:extLst>
          </p:cNvPr>
          <p:cNvSpPr>
            <a:spLocks noGrp="1"/>
          </p:cNvSpPr>
          <p:nvPr>
            <p:ph type="body" sz="quarter" idx="12" hasCustomPrompt="1"/>
          </p:nvPr>
        </p:nvSpPr>
        <p:spPr>
          <a:xfrm>
            <a:off x="419100" y="141288"/>
            <a:ext cx="4840288" cy="371475"/>
          </a:xfrm>
        </p:spPr>
        <p:txBody>
          <a:bodyPr>
            <a:noAutofit/>
          </a:bodyPr>
          <a:lstStyle>
            <a:lvl1pPr marL="0" indent="0">
              <a:buNone/>
              <a:defRPr sz="2000" b="1" i="0" cap="all" baseline="0">
                <a:solidFill>
                  <a:schemeClr val="tx1"/>
                </a:solidFill>
              </a:defRPr>
            </a:lvl1pPr>
          </a:lstStyle>
          <a:p>
            <a:pPr lvl="0"/>
            <a:r>
              <a:rPr lang="en-GB" noProof="0" dirty="0" smtClean="0"/>
              <a:t>MODIFY THE TITLE</a:t>
            </a:r>
            <a:endParaRPr lang="en-GB" noProof="0" dirty="0"/>
          </a:p>
        </p:txBody>
      </p:sp>
    </p:spTree>
    <p:extLst>
      <p:ext uri="{BB962C8B-B14F-4D97-AF65-F5344CB8AC3E}">
        <p14:creationId xmlns:p14="http://schemas.microsoft.com/office/powerpoint/2010/main" val="166668174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880">
          <p15:clr>
            <a:srgbClr val="FBAE40"/>
          </p15:clr>
        </p15:guide>
        <p15:guide id="2" pos="3406">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re et contenu 3">
    <p:spTree>
      <p:nvGrpSpPr>
        <p:cNvPr id="1" name=""/>
        <p:cNvGrpSpPr/>
        <p:nvPr/>
      </p:nvGrpSpPr>
      <p:grpSpPr>
        <a:xfrm>
          <a:off x="0" y="0"/>
          <a:ext cx="0" cy="0"/>
          <a:chOff x="0" y="0"/>
          <a:chExt cx="0" cy="0"/>
        </a:xfrm>
      </p:grpSpPr>
      <p:pic>
        <p:nvPicPr>
          <p:cNvPr id="20" name="Image 19" descr="Une image contenant assis, bleu, table&#10;&#10;&#10;&#10;Description générée automatiquement">
            <a:extLst>
              <a:ext uri="{FF2B5EF4-FFF2-40B4-BE49-F238E27FC236}">
                <a16:creationId xmlns:a16="http://schemas.microsoft.com/office/drawing/2014/main" id="{26B0199C-B202-3E44-B213-990814D4DADA}"/>
              </a:ext>
            </a:extLst>
          </p:cNvPr>
          <p:cNvPicPr>
            <a:picLocks/>
          </p:cNvPicPr>
          <p:nvPr userDrawn="1"/>
        </p:nvPicPr>
        <p:blipFill rotWithShape="1">
          <a:blip r:embed="rId2" cstate="email">
            <a:extLst>
              <a:ext uri="{28A0092B-C50C-407E-A947-70E740481C1C}">
                <a14:useLocalDpi xmlns:a14="http://schemas.microsoft.com/office/drawing/2010/main"/>
              </a:ext>
            </a:extLst>
          </a:blip>
          <a:srcRect l="3801" t="1925" r="14161" b="9647"/>
          <a:stretch/>
        </p:blipFill>
        <p:spPr>
          <a:xfrm>
            <a:off x="5403600" y="0"/>
            <a:ext cx="3740400" cy="4716000"/>
          </a:xfrm>
          <a:prstGeom prst="rect">
            <a:avLst/>
          </a:prstGeom>
        </p:spPr>
      </p:pic>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6" name="Slide Number Placeholder 5">
            <a:extLst>
              <a:ext uri="{FF2B5EF4-FFF2-40B4-BE49-F238E27FC236}">
                <a16:creationId xmlns:a16="http://schemas.microsoft.com/office/drawing/2014/main" id="{4AE73D90-9BDD-6C4C-B856-8B33994A7A8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4" name="Espace réservé du pied de page 3">
            <a:extLst>
              <a:ext uri="{FF2B5EF4-FFF2-40B4-BE49-F238E27FC236}">
                <a16:creationId xmlns:a16="http://schemas.microsoft.com/office/drawing/2014/main" id="{5BA45C43-7C4B-DD48-999C-ADD15D14EAB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6" name="Espace réservé de la date 4">
            <a:extLst>
              <a:ext uri="{FF2B5EF4-FFF2-40B4-BE49-F238E27FC236}">
                <a16:creationId xmlns:a16="http://schemas.microsoft.com/office/drawing/2014/main" id="{22A788B2-6AE0-1E4B-A747-04D2F0DFDC6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14375324-FCEA-4D46-A006-F19838D34D58}" type="datetime1">
              <a:rPr lang="en-GB" noProof="0" smtClean="0"/>
              <a:t>22/09/2021</a:t>
            </a:fld>
            <a:endParaRPr lang="en-GB" noProof="0" dirty="0"/>
          </a:p>
        </p:txBody>
      </p:sp>
      <p:sp>
        <p:nvSpPr>
          <p:cNvPr id="5" name="Espace réservé du texte 4">
            <a:extLst>
              <a:ext uri="{FF2B5EF4-FFF2-40B4-BE49-F238E27FC236}">
                <a16:creationId xmlns:a16="http://schemas.microsoft.com/office/drawing/2014/main" id="{04A1BA02-D7C0-D442-B0C5-6A9B2746EEAC}"/>
              </a:ext>
            </a:extLst>
          </p:cNvPr>
          <p:cNvSpPr>
            <a:spLocks noGrp="1"/>
          </p:cNvSpPr>
          <p:nvPr>
            <p:ph type="body" sz="quarter" idx="10" hasCustomPrompt="1"/>
          </p:nvPr>
        </p:nvSpPr>
        <p:spPr>
          <a:xfrm>
            <a:off x="419100" y="638175"/>
            <a:ext cx="4805363" cy="3905250"/>
          </a:xfrm>
        </p:spPr>
        <p:txBody>
          <a:bodyPr/>
          <a:lstStyle>
            <a:lvl1pPr>
              <a:lnSpc>
                <a:spcPct val="100000"/>
              </a:lnSpc>
              <a:spcAft>
                <a:spcPts val="300"/>
              </a:spcAft>
              <a:defRPr>
                <a:solidFill>
                  <a:schemeClr val="bg2">
                    <a:lumMod val="75000"/>
                  </a:schemeClr>
                </a:solidFill>
              </a:defRPr>
            </a:lvl1pPr>
            <a:lvl2pPr marL="180975" indent="-176213">
              <a:lnSpc>
                <a:spcPct val="100000"/>
              </a:lnSpc>
              <a:spcAft>
                <a:spcPts val="300"/>
              </a:spcAf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7" name="Espace réservé du texte 6">
            <a:extLst>
              <a:ext uri="{FF2B5EF4-FFF2-40B4-BE49-F238E27FC236}">
                <a16:creationId xmlns:a16="http://schemas.microsoft.com/office/drawing/2014/main" id="{4EA27B47-E00B-2D46-9D0F-F01171A2021C}"/>
              </a:ext>
            </a:extLst>
          </p:cNvPr>
          <p:cNvSpPr>
            <a:spLocks noGrp="1"/>
          </p:cNvSpPr>
          <p:nvPr>
            <p:ph type="body" sz="quarter" idx="11" hasCustomPrompt="1"/>
          </p:nvPr>
        </p:nvSpPr>
        <p:spPr>
          <a:xfrm>
            <a:off x="419100" y="150813"/>
            <a:ext cx="4805363" cy="381000"/>
          </a:xfrm>
        </p:spPr>
        <p:txBody>
          <a:bodyPr>
            <a:noAutofit/>
          </a:bodyPr>
          <a:lstStyle>
            <a:lvl1pPr marL="0" indent="0">
              <a:buNone/>
              <a:defRPr sz="2000" b="1" i="0" cap="all" baseline="0">
                <a:solidFill>
                  <a:schemeClr val="tx1"/>
                </a:solidFill>
              </a:defRPr>
            </a:lvl1pPr>
          </a:lstStyle>
          <a:p>
            <a:pPr lvl="0"/>
            <a:r>
              <a:rPr lang="en-GB" noProof="0" dirty="0" smtClean="0"/>
              <a:t>MODIFY THE TITLE</a:t>
            </a:r>
            <a:endParaRPr lang="en-GB" noProof="0" dirty="0"/>
          </a:p>
        </p:txBody>
      </p:sp>
    </p:spTree>
    <p:extLst>
      <p:ext uri="{BB962C8B-B14F-4D97-AF65-F5344CB8AC3E}">
        <p14:creationId xmlns:p14="http://schemas.microsoft.com/office/powerpoint/2010/main" val="228711613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artie2">
    <p:spTree>
      <p:nvGrpSpPr>
        <p:cNvPr id="1" name=""/>
        <p:cNvGrpSpPr/>
        <p:nvPr/>
      </p:nvGrpSpPr>
      <p:grpSpPr>
        <a:xfrm>
          <a:off x="0" y="0"/>
          <a:ext cx="0" cy="0"/>
          <a:chOff x="0" y="0"/>
          <a:chExt cx="0" cy="0"/>
        </a:xfrm>
      </p:grpSpPr>
      <p:sp>
        <p:nvSpPr>
          <p:cNvPr id="29" name="Espace réservé pour une image  4">
            <a:extLst>
              <a:ext uri="{FF2B5EF4-FFF2-40B4-BE49-F238E27FC236}">
                <a16:creationId xmlns:a16="http://schemas.microsoft.com/office/drawing/2014/main" id="{8089E82D-A104-1A4F-BED1-A659C17DB334}"/>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fr-FR" dirty="0" smtClean="0"/>
              <a:t>Picture</a:t>
            </a:r>
            <a:endParaRPr lang="fr-FR" dirty="0"/>
          </a:p>
        </p:txBody>
      </p:sp>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AB20CE05-CB8E-4B96-8488-EA5F1C8ADA9F}" type="datetime1">
              <a:rPr lang="en-GB" smtClean="0"/>
              <a:t>22/09/2021</a:t>
            </a:fld>
            <a:endParaRPr lang="fr-FR" dirty="0"/>
          </a:p>
        </p:txBody>
      </p:sp>
      <p:sp>
        <p:nvSpPr>
          <p:cNvPr id="10" name="Title 1">
            <a:extLst>
              <a:ext uri="{FF2B5EF4-FFF2-40B4-BE49-F238E27FC236}">
                <a16:creationId xmlns:a16="http://schemas.microsoft.com/office/drawing/2014/main" id="{1E243449-8CCB-9443-B91B-81A1CB8851DA}"/>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fr-FR" smtClean="0"/>
              <a:t>MODIFY THE TITLE</a:t>
            </a:r>
            <a:endParaRPr lang="en-US" dirty="0"/>
          </a:p>
        </p:txBody>
      </p:sp>
      <p:sp>
        <p:nvSpPr>
          <p:cNvPr id="11" name="Subtitle 2">
            <a:extLst>
              <a:ext uri="{FF2B5EF4-FFF2-40B4-BE49-F238E27FC236}">
                <a16:creationId xmlns:a16="http://schemas.microsoft.com/office/drawing/2014/main" id="{0B4FCECD-3C19-CB4F-94F0-0B31B8831732}"/>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fr-FR" smtClean="0"/>
              <a:t>MODIFY THE SUBTITLE</a:t>
            </a:r>
            <a:endParaRPr lang="en-US" dirty="0"/>
          </a:p>
        </p:txBody>
      </p:sp>
      <p:cxnSp>
        <p:nvCxnSpPr>
          <p:cNvPr id="12" name="Connecteur droit 11">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945208"/>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re et contenu 4">
    <p:spTree>
      <p:nvGrpSpPr>
        <p:cNvPr id="1" name=""/>
        <p:cNvGrpSpPr/>
        <p:nvPr/>
      </p:nvGrpSpPr>
      <p:grpSpPr>
        <a:xfrm>
          <a:off x="0" y="0"/>
          <a:ext cx="0" cy="0"/>
          <a:chOff x="0" y="0"/>
          <a:chExt cx="0" cy="0"/>
        </a:xfrm>
      </p:grpSpPr>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41" name="Slide Number Placeholder 5">
            <a:extLst>
              <a:ext uri="{FF2B5EF4-FFF2-40B4-BE49-F238E27FC236}">
                <a16:creationId xmlns:a16="http://schemas.microsoft.com/office/drawing/2014/main" id="{212B17F8-7528-414E-AF53-BF9EE8A87E9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D118936B-48D4-AF40-BEBC-BD16440E89D6}"/>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00619E01-9166-714C-93C4-D426CEBBF03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193A4FE-094E-489D-A4E4-4ABF330C61BB}" type="datetime1">
              <a:rPr lang="en-GB" noProof="0" smtClean="0"/>
              <a:t>22/09/2021</a:t>
            </a:fld>
            <a:endParaRPr lang="en-GB" noProof="0" dirty="0"/>
          </a:p>
        </p:txBody>
      </p:sp>
      <p:sp>
        <p:nvSpPr>
          <p:cNvPr id="12" name="Title Placeholder 1">
            <a:extLst>
              <a:ext uri="{FF2B5EF4-FFF2-40B4-BE49-F238E27FC236}">
                <a16:creationId xmlns:a16="http://schemas.microsoft.com/office/drawing/2014/main" id="{C6F2D240-6A65-D043-868E-987A48BA5E18}"/>
              </a:ext>
            </a:extLst>
          </p:cNvPr>
          <p:cNvSpPr>
            <a:spLocks noGrp="1"/>
          </p:cNvSpPr>
          <p:nvPr>
            <p:ph type="title" hasCustomPrompt="1"/>
          </p:nvPr>
        </p:nvSpPr>
        <p:spPr>
          <a:xfrm>
            <a:off x="419329" y="174692"/>
            <a:ext cx="8300674" cy="369332"/>
          </a:xfrm>
          <a:prstGeom prst="rect">
            <a:avLst/>
          </a:prstGeom>
        </p:spPr>
        <p:txBody>
          <a:bodyPr vert="horz" wrap="square" lIns="91440" tIns="45720" rIns="91440" bIns="45720" rtlCol="0" anchor="t" anchorCtr="0">
            <a:spAutoFit/>
          </a:bodyPr>
          <a:lstStyle>
            <a:lvl1pPr>
              <a:defRPr baseline="0"/>
            </a:lvl1pPr>
          </a:lstStyle>
          <a:p>
            <a:r>
              <a:rPr lang="en-GB" noProof="0" dirty="0" smtClean="0"/>
              <a:t>MODIFY THE TITLE</a:t>
            </a:r>
            <a:endParaRPr lang="en-GB" noProof="0" dirty="0"/>
          </a:p>
        </p:txBody>
      </p:sp>
      <p:sp>
        <p:nvSpPr>
          <p:cNvPr id="4" name="Espace réservé du texte 3">
            <a:extLst>
              <a:ext uri="{FF2B5EF4-FFF2-40B4-BE49-F238E27FC236}">
                <a16:creationId xmlns:a16="http://schemas.microsoft.com/office/drawing/2014/main" id="{04D0ED17-A363-3F4D-8B4D-0E4858FE189B}"/>
              </a:ext>
            </a:extLst>
          </p:cNvPr>
          <p:cNvSpPr>
            <a:spLocks noGrp="1"/>
          </p:cNvSpPr>
          <p:nvPr>
            <p:ph type="body" sz="quarter" idx="10" hasCustomPrompt="1"/>
          </p:nvPr>
        </p:nvSpPr>
        <p:spPr>
          <a:xfrm>
            <a:off x="419100" y="685800"/>
            <a:ext cx="8301038" cy="3771900"/>
          </a:xfrm>
        </p:spPr>
        <p:txBody>
          <a:bodyPr/>
          <a:lstStyle>
            <a:lvl1pPr>
              <a:lnSpc>
                <a:spcPct val="100000"/>
              </a:lnSpc>
              <a:spcAft>
                <a:spcPts val="300"/>
              </a:spcAft>
              <a:defRPr>
                <a:solidFill>
                  <a:schemeClr val="bg2">
                    <a:lumMod val="75000"/>
                  </a:schemeClr>
                </a:solidFill>
              </a:defRPr>
            </a:lvl1pPr>
            <a:lvl2pPr marL="184150" indent="-128588">
              <a:lnSpc>
                <a:spcPct val="100000"/>
              </a:lnSpc>
              <a:spcAft>
                <a:spcPts val="300"/>
              </a:spcAf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Tree>
    <p:extLst>
      <p:ext uri="{BB962C8B-B14F-4D97-AF65-F5344CB8AC3E}">
        <p14:creationId xmlns:p14="http://schemas.microsoft.com/office/powerpoint/2010/main" val="670267339"/>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re et contenu 5">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A7E1C80-C94E-5349-A183-CA7658D3BDEE}"/>
              </a:ext>
            </a:extLst>
          </p:cNvPr>
          <p:cNvSpPr/>
          <p:nvPr userDrawn="1"/>
        </p:nvSpPr>
        <p:spPr>
          <a:xfrm>
            <a:off x="2" y="0"/>
            <a:ext cx="5396089"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sp>
        <p:nvSpPr>
          <p:cNvPr id="2" name="Title 1"/>
          <p:cNvSpPr>
            <a:spLocks noGrp="1"/>
          </p:cNvSpPr>
          <p:nvPr>
            <p:ph type="title" hasCustomPrompt="1"/>
          </p:nvPr>
        </p:nvSpPr>
        <p:spPr>
          <a:xfrm>
            <a:off x="419329" y="174692"/>
            <a:ext cx="4642922" cy="369332"/>
          </a:xfrm>
          <a:prstGeom prst="rect">
            <a:avLst/>
          </a:prstGeom>
        </p:spPr>
        <p:txBody>
          <a:bodyPr/>
          <a:lstStyle>
            <a:lvl1pPr>
              <a:defRPr baseline="0">
                <a:solidFill>
                  <a:schemeClr val="bg1"/>
                </a:solidFill>
              </a:defRPr>
            </a:lvl1pPr>
          </a:lstStyle>
          <a:p>
            <a:r>
              <a:rPr lang="en-GB" noProof="0" dirty="0" err="1" smtClean="0"/>
              <a:t>ModifY</a:t>
            </a:r>
            <a:r>
              <a:rPr lang="en-GB" noProof="0" dirty="0" smtClean="0"/>
              <a:t>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40" name="Slide Number Placeholder 5">
            <a:extLst>
              <a:ext uri="{FF2B5EF4-FFF2-40B4-BE49-F238E27FC236}">
                <a16:creationId xmlns:a16="http://schemas.microsoft.com/office/drawing/2014/main" id="{DE95F969-5AB7-514E-A893-789171238E43}"/>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AA1A8D60-40D8-AB47-9E5C-ECCF0B87CA39}"/>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E431D199-7EEE-9F4D-A74B-4A26D97B2DE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7BEAC591-4AD7-40D4-B052-917910866DE3}" type="datetime1">
              <a:rPr lang="en-GB" noProof="0" smtClean="0"/>
              <a:t>22/09/2021</a:t>
            </a:fld>
            <a:endParaRPr lang="en-GB" noProof="0" dirty="0"/>
          </a:p>
        </p:txBody>
      </p:sp>
      <p:sp>
        <p:nvSpPr>
          <p:cNvPr id="4" name="Espace réservé du texte 3">
            <a:extLst>
              <a:ext uri="{FF2B5EF4-FFF2-40B4-BE49-F238E27FC236}">
                <a16:creationId xmlns:a16="http://schemas.microsoft.com/office/drawing/2014/main" id="{DAE53D27-4404-5B4C-A4E3-239DAC1B0663}"/>
              </a:ext>
            </a:extLst>
          </p:cNvPr>
          <p:cNvSpPr>
            <a:spLocks noGrp="1"/>
          </p:cNvSpPr>
          <p:nvPr>
            <p:ph type="body" sz="quarter" idx="20" hasCustomPrompt="1"/>
          </p:nvPr>
        </p:nvSpPr>
        <p:spPr>
          <a:xfrm>
            <a:off x="384175" y="819150"/>
            <a:ext cx="4330700" cy="3619500"/>
          </a:xfrm>
        </p:spPr>
        <p:txBody>
          <a:bodyPr/>
          <a:lstStyle>
            <a:lvl1pPr>
              <a:spcAft>
                <a:spcPts val="300"/>
              </a:spcAft>
              <a:defRPr>
                <a:solidFill>
                  <a:schemeClr val="bg2"/>
                </a:solidFill>
              </a:defRPr>
            </a:lvl1pPr>
            <a:lvl2pPr marL="180975" indent="-176213">
              <a:spcAft>
                <a:spcPts val="300"/>
              </a:spcAft>
              <a:defRPr>
                <a:ln>
                  <a:noFill/>
                </a:ln>
                <a:solidFill>
                  <a:schemeClr val="bg1"/>
                </a:solidFill>
              </a:defRPr>
            </a:lvl2pPr>
            <a:lvl3pPr>
              <a:spcAft>
                <a:spcPts val="300"/>
              </a:spcAft>
              <a:defRPr>
                <a:ln>
                  <a:noFill/>
                </a:ln>
                <a:solidFill>
                  <a:schemeClr val="bg1"/>
                </a:solidFill>
              </a:defRPr>
            </a:lvl3pPr>
            <a:lvl4pPr marL="400050" indent="-131763">
              <a:spcAft>
                <a:spcPts val="300"/>
              </a:spcAft>
              <a:buClr>
                <a:schemeClr val="bg1"/>
              </a:buClr>
              <a:buFont typeface="Arial" panose="020B0604020202020204" pitchFamily="34" charset="0"/>
              <a:buChar char="•"/>
              <a:defRPr>
                <a:ln>
                  <a:noFill/>
                </a:ln>
                <a:solidFill>
                  <a:schemeClr val="bg1"/>
                </a:solidFill>
              </a:defRPr>
            </a:lvl4pPr>
            <a:lvl5pPr marL="536575" indent="-136525">
              <a:spcAft>
                <a:spcPts val="300"/>
              </a:spcAft>
              <a:buClr>
                <a:schemeClr val="bg1"/>
              </a:buClr>
              <a:buFont typeface="Police système"/>
              <a:buChar char="-"/>
              <a:defRPr sz="1000" baseline="0">
                <a:ln>
                  <a:noFill/>
                </a:ln>
                <a:solidFill>
                  <a:schemeClr val="bg1"/>
                </a:solidFill>
              </a:defRPr>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8" name="Content Placeholder 2">
            <a:extLst>
              <a:ext uri="{FF2B5EF4-FFF2-40B4-BE49-F238E27FC236}">
                <a16:creationId xmlns:a16="http://schemas.microsoft.com/office/drawing/2014/main" id="{B564B56E-FFB1-244B-AD2D-7C764E0C0CE2}"/>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tx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C90EC18A-AD29-064E-A100-485DB10308BD}"/>
              </a:ext>
            </a:extLst>
          </p:cNvPr>
          <p:cNvSpPr>
            <a:spLocks noGrp="1"/>
          </p:cNvSpPr>
          <p:nvPr>
            <p:ph idx="21"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
        <p:nvSpPr>
          <p:cNvPr id="30" name="Content Placeholder 2">
            <a:extLst>
              <a:ext uri="{FF2B5EF4-FFF2-40B4-BE49-F238E27FC236}">
                <a16:creationId xmlns:a16="http://schemas.microsoft.com/office/drawing/2014/main" id="{CB656A85-52F9-0E43-B742-91EF27CC54AD}"/>
              </a:ext>
            </a:extLst>
          </p:cNvPr>
          <p:cNvSpPr>
            <a:spLocks noGrp="1"/>
          </p:cNvSpPr>
          <p:nvPr>
            <p:ph idx="22" hasCustomPrompt="1"/>
          </p:nvPr>
        </p:nvSpPr>
        <p:spPr>
          <a:xfrm>
            <a:off x="5461348" y="2728271"/>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Tree>
    <p:extLst>
      <p:ext uri="{BB962C8B-B14F-4D97-AF65-F5344CB8AC3E}">
        <p14:creationId xmlns:p14="http://schemas.microsoft.com/office/powerpoint/2010/main" val="121188391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os="112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re et contenu 6">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17550"/>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EA64681A-B864-8A4A-9AFA-945872ED4160}"/>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2783D269-A1A1-274F-BADF-47612A78B4D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F00AB5A6-1DCA-6C46-A9DF-2D5A1E7561F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95425375-74EA-4612-A80C-3F8963D40DAE}" type="datetime1">
              <a:rPr lang="en-GB" noProof="0" smtClean="0"/>
              <a:t>22/09/2021</a:t>
            </a:fld>
            <a:endParaRPr lang="en-GB" noProof="0" dirty="0"/>
          </a:p>
        </p:txBody>
      </p:sp>
      <p:sp>
        <p:nvSpPr>
          <p:cNvPr id="33" name="Content Placeholder 2">
            <a:extLst>
              <a:ext uri="{FF2B5EF4-FFF2-40B4-BE49-F238E27FC236}">
                <a16:creationId xmlns:a16="http://schemas.microsoft.com/office/drawing/2014/main" id="{85C1BEA1-2E64-2745-9B20-2AD263378F67}"/>
              </a:ext>
            </a:extLst>
          </p:cNvPr>
          <p:cNvSpPr>
            <a:spLocks noGrp="1"/>
          </p:cNvSpPr>
          <p:nvPr>
            <p:ph idx="20"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34" name="Content Placeholder 2">
            <a:extLst>
              <a:ext uri="{FF2B5EF4-FFF2-40B4-BE49-F238E27FC236}">
                <a16:creationId xmlns:a16="http://schemas.microsoft.com/office/drawing/2014/main" id="{073993B4-6164-A54F-B08E-4C9A2353D037}"/>
              </a:ext>
            </a:extLst>
          </p:cNvPr>
          <p:cNvSpPr>
            <a:spLocks noGrp="1"/>
          </p:cNvSpPr>
          <p:nvPr>
            <p:ph idx="21" hasCustomPrompt="1"/>
          </p:nvPr>
        </p:nvSpPr>
        <p:spPr>
          <a:xfrm>
            <a:off x="5461348" y="400602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 name="Espace réservé du texte 3">
            <a:extLst>
              <a:ext uri="{FF2B5EF4-FFF2-40B4-BE49-F238E27FC236}">
                <a16:creationId xmlns:a16="http://schemas.microsoft.com/office/drawing/2014/main" id="{AF05C1ED-2310-E54B-A5A0-0FCFC7F1B26B}"/>
              </a:ext>
            </a:extLst>
          </p:cNvPr>
          <p:cNvSpPr>
            <a:spLocks noGrp="1"/>
          </p:cNvSpPr>
          <p:nvPr>
            <p:ph type="body" sz="quarter" idx="22" hasCustomPrompt="1"/>
          </p:nvPr>
        </p:nvSpPr>
        <p:spPr>
          <a:xfrm>
            <a:off x="419100" y="723900"/>
            <a:ext cx="4813300" cy="3790950"/>
          </a:xfrm>
        </p:spPr>
        <p:txBody>
          <a:bodyPr/>
          <a:lstStyle>
            <a:lvl1pPr>
              <a:spcAft>
                <a:spcPts val="300"/>
              </a:spcAft>
              <a:defRPr/>
            </a:lvl1pPr>
            <a:lvl2pPr marL="180975" indent="-176213">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209322"/>
            <a:ext cx="4753345" cy="392658"/>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179421742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re et contenu 7">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27" name="Content Placeholder 2">
            <a:extLst>
              <a:ext uri="{FF2B5EF4-FFF2-40B4-BE49-F238E27FC236}">
                <a16:creationId xmlns:a16="http://schemas.microsoft.com/office/drawing/2014/main" id="{F067CD6D-8D60-4546-B49C-27758CCA0D74}"/>
              </a:ext>
            </a:extLst>
          </p:cNvPr>
          <p:cNvSpPr>
            <a:spLocks noGrp="1"/>
          </p:cNvSpPr>
          <p:nvPr>
            <p:ph idx="17" hasCustomPrompt="1"/>
          </p:nvPr>
        </p:nvSpPr>
        <p:spPr>
          <a:xfrm>
            <a:off x="5461348" y="1472600"/>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06413"/>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ED382CAD-23F8-164D-BC70-6764C2F1A0D9}"/>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D4530CE3-2B5C-A74F-B204-D113B0D0BD5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F086206A-A934-1740-9DAE-4012120894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E15F9576-75E7-F746-A849-BA27D02882E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FAB34472-80D2-4D0D-9EE0-484B5C12F88A}"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5628BEA5-7D18-4C4B-B570-0B2B73233D18}"/>
              </a:ext>
            </a:extLst>
          </p:cNvPr>
          <p:cNvSpPr>
            <a:spLocks noGrp="1"/>
          </p:cNvSpPr>
          <p:nvPr>
            <p:ph type="body" sz="quarter" idx="20" hasCustomPrompt="1"/>
          </p:nvPr>
        </p:nvSpPr>
        <p:spPr>
          <a:xfrm>
            <a:off x="419100" y="731838"/>
            <a:ext cx="4813300" cy="3821112"/>
          </a:xfrm>
        </p:spPr>
        <p:txBody>
          <a:bodyPr/>
          <a:lstStyle>
            <a:lvl1pPr>
              <a:spcAft>
                <a:spcPts val="300"/>
              </a:spcAft>
              <a:defRPr/>
            </a:lvl1pPr>
            <a:lvl2pPr marL="184150" indent="-128588">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209321"/>
            <a:ext cx="4753345" cy="393405"/>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2380466371"/>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Graphiqu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316015"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FE1BAB69-A90E-FD4B-A478-19FF89C31FDF}"/>
              </a:ext>
            </a:extLst>
          </p:cNvPr>
          <p:cNvSpPr>
            <a:spLocks noGrp="1"/>
          </p:cNvSpPr>
          <p:nvPr>
            <p:ph idx="1" hasCustomPrompt="1"/>
          </p:nvPr>
        </p:nvSpPr>
        <p:spPr>
          <a:xfrm>
            <a:off x="413556"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18" name="Espace réservé du graphique 17">
            <a:extLst>
              <a:ext uri="{FF2B5EF4-FFF2-40B4-BE49-F238E27FC236}">
                <a16:creationId xmlns:a16="http://schemas.microsoft.com/office/drawing/2014/main" id="{545E4D9D-2157-C64B-A280-343302FCA8DE}"/>
              </a:ext>
            </a:extLst>
          </p:cNvPr>
          <p:cNvSpPr>
            <a:spLocks noGrp="1"/>
          </p:cNvSpPr>
          <p:nvPr>
            <p:ph type="chart" sz="quarter" idx="15" hasCustomPrompt="1"/>
          </p:nvPr>
        </p:nvSpPr>
        <p:spPr>
          <a:xfrm>
            <a:off x="413598"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19" name="Espace réservé du graphique 17">
            <a:extLst>
              <a:ext uri="{FF2B5EF4-FFF2-40B4-BE49-F238E27FC236}">
                <a16:creationId xmlns:a16="http://schemas.microsoft.com/office/drawing/2014/main" id="{7C63690E-A42A-6C4C-9ADE-F11883E8511A}"/>
              </a:ext>
            </a:extLst>
          </p:cNvPr>
          <p:cNvSpPr>
            <a:spLocks noGrp="1"/>
          </p:cNvSpPr>
          <p:nvPr>
            <p:ph type="chart" sz="quarter" idx="16" hasCustomPrompt="1"/>
          </p:nvPr>
        </p:nvSpPr>
        <p:spPr>
          <a:xfrm>
            <a:off x="3264675"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20" name="Espace réservé du graphique 17">
            <a:extLst>
              <a:ext uri="{FF2B5EF4-FFF2-40B4-BE49-F238E27FC236}">
                <a16:creationId xmlns:a16="http://schemas.microsoft.com/office/drawing/2014/main" id="{FF0FF8C1-EF99-F346-BB0F-CECE7555EEE7}"/>
              </a:ext>
            </a:extLst>
          </p:cNvPr>
          <p:cNvSpPr>
            <a:spLocks noGrp="1"/>
          </p:cNvSpPr>
          <p:nvPr>
            <p:ph type="chart" sz="quarter" idx="17" hasCustomPrompt="1"/>
          </p:nvPr>
        </p:nvSpPr>
        <p:spPr>
          <a:xfrm>
            <a:off x="6120711"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34" name="Slide Number Placeholder 5">
            <a:extLst>
              <a:ext uri="{FF2B5EF4-FFF2-40B4-BE49-F238E27FC236}">
                <a16:creationId xmlns:a16="http://schemas.microsoft.com/office/drawing/2014/main" id="{A524B72D-2EB5-1240-84E9-3BF0FEEA721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5" name="Espace réservé du pied de page 3">
            <a:extLst>
              <a:ext uri="{FF2B5EF4-FFF2-40B4-BE49-F238E27FC236}">
                <a16:creationId xmlns:a16="http://schemas.microsoft.com/office/drawing/2014/main" id="{8B9480E5-5EC4-0349-9FB2-94D534FA7BCF}"/>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2F20D00A-079B-E642-BAD7-B9EEED13802A}"/>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686248E-937B-4FD8-9CEA-62C271E85354}" type="datetime1">
              <a:rPr lang="en-GB" noProof="0" smtClean="0"/>
              <a:t>22/09/2021</a:t>
            </a:fld>
            <a:endParaRPr lang="en-GB" noProof="0" dirty="0"/>
          </a:p>
        </p:txBody>
      </p:sp>
      <p:sp>
        <p:nvSpPr>
          <p:cNvPr id="21" name="Content Placeholder 2">
            <a:extLst>
              <a:ext uri="{FF2B5EF4-FFF2-40B4-BE49-F238E27FC236}">
                <a16:creationId xmlns:a16="http://schemas.microsoft.com/office/drawing/2014/main" id="{7F87B5C1-2AB8-0541-ADC6-9283373BC862}"/>
              </a:ext>
            </a:extLst>
          </p:cNvPr>
          <p:cNvSpPr>
            <a:spLocks noGrp="1"/>
          </p:cNvSpPr>
          <p:nvPr>
            <p:ph idx="18" hasCustomPrompt="1"/>
          </p:nvPr>
        </p:nvSpPr>
        <p:spPr>
          <a:xfrm>
            <a:off x="326467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22" name="Content Placeholder 2">
            <a:extLst>
              <a:ext uri="{FF2B5EF4-FFF2-40B4-BE49-F238E27FC236}">
                <a16:creationId xmlns:a16="http://schemas.microsoft.com/office/drawing/2014/main" id="{69373287-86E5-8843-B508-40B57ED93602}"/>
              </a:ext>
            </a:extLst>
          </p:cNvPr>
          <p:cNvSpPr>
            <a:spLocks noGrp="1"/>
          </p:cNvSpPr>
          <p:nvPr>
            <p:ph idx="19" hasCustomPrompt="1"/>
          </p:nvPr>
        </p:nvSpPr>
        <p:spPr>
          <a:xfrm>
            <a:off x="612714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744337268"/>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ablea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54191"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5" name="Espace réservé du tableau 14">
            <a:extLst>
              <a:ext uri="{FF2B5EF4-FFF2-40B4-BE49-F238E27FC236}">
                <a16:creationId xmlns:a16="http://schemas.microsoft.com/office/drawing/2014/main" id="{667729BD-00AF-124B-9C23-B4DD0372000B}"/>
              </a:ext>
            </a:extLst>
          </p:cNvPr>
          <p:cNvSpPr>
            <a:spLocks noGrp="1"/>
          </p:cNvSpPr>
          <p:nvPr>
            <p:ph type="tbl" sz="quarter" idx="13" hasCustomPrompt="1"/>
          </p:nvPr>
        </p:nvSpPr>
        <p:spPr>
          <a:xfrm>
            <a:off x="712790"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1" name="Espace réservé du tableau 14">
            <a:extLst>
              <a:ext uri="{FF2B5EF4-FFF2-40B4-BE49-F238E27FC236}">
                <a16:creationId xmlns:a16="http://schemas.microsoft.com/office/drawing/2014/main" id="{CE1BD160-A30A-654D-AE6E-B983654EEBEE}"/>
              </a:ext>
            </a:extLst>
          </p:cNvPr>
          <p:cNvSpPr>
            <a:spLocks noGrp="1"/>
          </p:cNvSpPr>
          <p:nvPr>
            <p:ph type="tbl" sz="quarter" idx="14" hasCustomPrompt="1"/>
          </p:nvPr>
        </p:nvSpPr>
        <p:spPr>
          <a:xfrm>
            <a:off x="3334268"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2" name="Espace réservé du tableau 14">
            <a:extLst>
              <a:ext uri="{FF2B5EF4-FFF2-40B4-BE49-F238E27FC236}">
                <a16:creationId xmlns:a16="http://schemas.microsoft.com/office/drawing/2014/main" id="{847F1F63-5540-5A46-A4D2-8AE1B10B640F}"/>
              </a:ext>
            </a:extLst>
          </p:cNvPr>
          <p:cNvSpPr>
            <a:spLocks noGrp="1"/>
          </p:cNvSpPr>
          <p:nvPr>
            <p:ph type="tbl" sz="quarter" idx="15" hasCustomPrompt="1"/>
          </p:nvPr>
        </p:nvSpPr>
        <p:spPr>
          <a:xfrm>
            <a:off x="5955745"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32" name="Slide Number Placeholder 5">
            <a:extLst>
              <a:ext uri="{FF2B5EF4-FFF2-40B4-BE49-F238E27FC236}">
                <a16:creationId xmlns:a16="http://schemas.microsoft.com/office/drawing/2014/main" id="{7D3D17C0-F9F3-0F43-88AC-ACE6495AB042}"/>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1" name="Espace réservé du pied de page 3">
            <a:extLst>
              <a:ext uri="{FF2B5EF4-FFF2-40B4-BE49-F238E27FC236}">
                <a16:creationId xmlns:a16="http://schemas.microsoft.com/office/drawing/2014/main" id="{2EA65DD8-18AF-164F-AC83-293B042D773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2" name="Espace réservé de la date 4">
            <a:extLst>
              <a:ext uri="{FF2B5EF4-FFF2-40B4-BE49-F238E27FC236}">
                <a16:creationId xmlns:a16="http://schemas.microsoft.com/office/drawing/2014/main" id="{E70F5BB2-99E5-E842-986E-50A8DB907B1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61049928-CE57-48FE-A794-BC27B8C648B2}" type="datetime1">
              <a:rPr lang="en-GB" noProof="0" smtClean="0"/>
              <a:t>22/09/2021</a:t>
            </a:fld>
            <a:endParaRPr lang="en-GB" noProof="0" dirty="0"/>
          </a:p>
        </p:txBody>
      </p:sp>
      <p:sp>
        <p:nvSpPr>
          <p:cNvPr id="14" name="Content Placeholder 2">
            <a:extLst>
              <a:ext uri="{FF2B5EF4-FFF2-40B4-BE49-F238E27FC236}">
                <a16:creationId xmlns:a16="http://schemas.microsoft.com/office/drawing/2014/main" id="{5C622327-87BE-314E-921F-C894758CB329}"/>
              </a:ext>
            </a:extLst>
          </p:cNvPr>
          <p:cNvSpPr>
            <a:spLocks noGrp="1"/>
          </p:cNvSpPr>
          <p:nvPr>
            <p:ph idx="1" hasCustomPrompt="1"/>
          </p:nvPr>
        </p:nvSpPr>
        <p:spPr>
          <a:xfrm>
            <a:off x="413555" y="819444"/>
            <a:ext cx="8054191"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241965953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01657"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a16="http://schemas.microsoft.com/office/drawing/2014/main" id="{511BF61E-3C82-4D43-9C4A-E2328A980D6C}"/>
              </a:ext>
            </a:extLst>
          </p:cNvPr>
          <p:cNvSpPr>
            <a:spLocks noGrp="1"/>
          </p:cNvSpPr>
          <p:nvPr>
            <p:ph idx="1" hasCustomPrompt="1"/>
          </p:nvPr>
        </p:nvSpPr>
        <p:spPr>
          <a:xfrm>
            <a:off x="798074"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bg2">
                    <a:lumMod val="75000"/>
                  </a:schemeClr>
                </a:solidFill>
              </a:defRPr>
            </a:lvl1pPr>
          </a:lstStyle>
          <a:p>
            <a:pPr lvl="0"/>
            <a:r>
              <a:rPr lang="en-GB" noProof="0" dirty="0" smtClean="0"/>
              <a:t>Modify the text</a:t>
            </a:r>
            <a:endParaRPr lang="en-GB" noProof="0" dirty="0"/>
          </a:p>
        </p:txBody>
      </p:sp>
      <p:sp>
        <p:nvSpPr>
          <p:cNvPr id="19" name="Content Placeholder 2">
            <a:extLst>
              <a:ext uri="{FF2B5EF4-FFF2-40B4-BE49-F238E27FC236}">
                <a16:creationId xmlns:a16="http://schemas.microsoft.com/office/drawing/2014/main" id="{EEDCF372-40A0-C842-996D-287ED25B71D8}"/>
              </a:ext>
            </a:extLst>
          </p:cNvPr>
          <p:cNvSpPr>
            <a:spLocks noGrp="1"/>
          </p:cNvSpPr>
          <p:nvPr>
            <p:ph idx="13" hasCustomPrompt="1"/>
          </p:nvPr>
        </p:nvSpPr>
        <p:spPr>
          <a:xfrm>
            <a:off x="3420885"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3"/>
                </a:solidFill>
              </a:defRPr>
            </a:lvl1pPr>
          </a:lstStyle>
          <a:p>
            <a:pPr lvl="0"/>
            <a:r>
              <a:rPr lang="en-GB" noProof="0" dirty="0" smtClean="0"/>
              <a:t>Modify the text</a:t>
            </a:r>
            <a:endParaRPr lang="en-GB" noProof="0" dirty="0"/>
          </a:p>
        </p:txBody>
      </p:sp>
      <p:sp>
        <p:nvSpPr>
          <p:cNvPr id="20" name="Content Placeholder 2">
            <a:extLst>
              <a:ext uri="{FF2B5EF4-FFF2-40B4-BE49-F238E27FC236}">
                <a16:creationId xmlns:a16="http://schemas.microsoft.com/office/drawing/2014/main" id="{42ED9D94-342E-E34E-A40A-71D56E6FAFB4}"/>
              </a:ext>
            </a:extLst>
          </p:cNvPr>
          <p:cNvSpPr>
            <a:spLocks noGrp="1"/>
          </p:cNvSpPr>
          <p:nvPr>
            <p:ph idx="14" hasCustomPrompt="1"/>
          </p:nvPr>
        </p:nvSpPr>
        <p:spPr>
          <a:xfrm>
            <a:off x="6043696"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1"/>
                </a:solidFill>
              </a:defRPr>
            </a:lvl1pPr>
          </a:lstStyle>
          <a:p>
            <a:pPr lvl="0"/>
            <a:r>
              <a:rPr lang="en-GB" noProof="0" dirty="0" smtClean="0"/>
              <a:t>Modify the text</a:t>
            </a:r>
            <a:endParaRPr lang="en-GB" noProof="0" dirty="0"/>
          </a:p>
        </p:txBody>
      </p:sp>
      <p:sp>
        <p:nvSpPr>
          <p:cNvPr id="31" name="Slide Number Placeholder 5">
            <a:extLst>
              <a:ext uri="{FF2B5EF4-FFF2-40B4-BE49-F238E27FC236}">
                <a16:creationId xmlns:a16="http://schemas.microsoft.com/office/drawing/2014/main" id="{0B9CBE07-B342-F14D-891E-B8D06B4C434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9CE5CBEB-A879-EB45-8F35-646DAB24B435}"/>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3E8E1CEB-0FFF-3D49-9B04-6BC860CD1ED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B7D3E5B-8019-406D-A739-25B8E01800DE}" type="datetime1">
              <a:rPr lang="en-GB" noProof="0" smtClean="0"/>
              <a:t>22/09/2021</a:t>
            </a:fld>
            <a:endParaRPr lang="en-GB" noProof="0" dirty="0"/>
          </a:p>
        </p:txBody>
      </p:sp>
    </p:spTree>
    <p:extLst>
      <p:ext uri="{BB962C8B-B14F-4D97-AF65-F5344CB8AC3E}">
        <p14:creationId xmlns:p14="http://schemas.microsoft.com/office/powerpoint/2010/main" val="277078902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re powerpoint">
    <p:spTree>
      <p:nvGrpSpPr>
        <p:cNvPr id="1" name=""/>
        <p:cNvGrpSpPr/>
        <p:nvPr/>
      </p:nvGrpSpPr>
      <p:grpSpPr>
        <a:xfrm>
          <a:off x="0" y="0"/>
          <a:ext cx="0" cy="0"/>
          <a:chOff x="0" y="0"/>
          <a:chExt cx="0" cy="0"/>
        </a:xfrm>
      </p:grpSpPr>
      <p:sp>
        <p:nvSpPr>
          <p:cNvPr id="12" name="Rectangle 11"/>
          <p:cNvSpPr/>
          <p:nvPr userDrawn="1"/>
        </p:nvSpPr>
        <p:spPr>
          <a:xfrm>
            <a:off x="241540" y="0"/>
            <a:ext cx="345483" cy="6819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13"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7691"/>
            <a:ext cx="9144000" cy="46960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hasCustomPrompt="1"/>
          </p:nvPr>
        </p:nvSpPr>
        <p:spPr>
          <a:xfrm>
            <a:off x="427892" y="2110323"/>
            <a:ext cx="8524721"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3" name="Subtitle 2"/>
          <p:cNvSpPr>
            <a:spLocks noGrp="1"/>
          </p:cNvSpPr>
          <p:nvPr>
            <p:ph type="subTitle" idx="1" hasCustomPrompt="1"/>
          </p:nvPr>
        </p:nvSpPr>
        <p:spPr>
          <a:xfrm>
            <a:off x="427893" y="2959895"/>
            <a:ext cx="8524720"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
        <p:nvSpPr>
          <p:cNvPr id="25" name="Slide Number Placeholder 5">
            <a:extLst>
              <a:ext uri="{FF2B5EF4-FFF2-40B4-BE49-F238E27FC236}">
                <a16:creationId xmlns:a16="http://schemas.microsoft.com/office/drawing/2014/main" id="{ACE4C824-7E57-3C41-8B38-BE3896413E34}"/>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D5F2CE03-CC3F-1343-B851-00D6965C6EA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C705D11E-1D52-CD41-B20A-B38047EC47D4}"/>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F5999865-1C93-4AA5-B0DE-7354B7A3041C}" type="datetime1">
              <a:rPr lang="en-GB" noProof="0" smtClean="0"/>
              <a:t>22/09/2021</a:t>
            </a:fld>
            <a:endParaRPr lang="en-GB" noProof="0" dirty="0"/>
          </a:p>
        </p:txBody>
      </p:sp>
      <p:cxnSp>
        <p:nvCxnSpPr>
          <p:cNvPr id="15" name="Connecteur droit 14">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pic>
        <p:nvPicPr>
          <p:cNvPr id="16" name="Picture 2" descr="D:\Users\lecheva1\Desktop\Communication\Societe\Logo\White version\logo Thales Alenia Space-Leonardo-toutBlanc-01.p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016273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os="2975">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re powerpoint2">
    <p:spTree>
      <p:nvGrpSpPr>
        <p:cNvPr id="1" name=""/>
        <p:cNvGrpSpPr/>
        <p:nvPr/>
      </p:nvGrpSpPr>
      <p:grpSpPr>
        <a:xfrm>
          <a:off x="0" y="0"/>
          <a:ext cx="0" cy="0"/>
          <a:chOff x="0" y="0"/>
          <a:chExt cx="0" cy="0"/>
        </a:xfrm>
      </p:grpSpPr>
      <p:sp>
        <p:nvSpPr>
          <p:cNvPr id="19" name="Espace réservé pour une image  4">
            <a:extLst>
              <a:ext uri="{FF2B5EF4-FFF2-40B4-BE49-F238E27FC236}">
                <a16:creationId xmlns:a16="http://schemas.microsoft.com/office/drawing/2014/main" id="{8B40A96F-7B25-1C41-A623-57A881512D5C}"/>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0" name="Title 1">
            <a:extLst>
              <a:ext uri="{FF2B5EF4-FFF2-40B4-BE49-F238E27FC236}">
                <a16:creationId xmlns:a16="http://schemas.microsoft.com/office/drawing/2014/main" id="{DAD8A5DC-5D6E-314D-BBE0-0130CF0C0A7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21" name="Subtitle 2">
            <a:extLst>
              <a:ext uri="{FF2B5EF4-FFF2-40B4-BE49-F238E27FC236}">
                <a16:creationId xmlns:a16="http://schemas.microsoft.com/office/drawing/2014/main" id="{4A09CB7B-DF7C-6D41-BA7F-6912A4B9E116}"/>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
        <p:nvSpPr>
          <p:cNvPr id="24" name="Slide Number Placeholder 5">
            <a:extLst>
              <a:ext uri="{FF2B5EF4-FFF2-40B4-BE49-F238E27FC236}">
                <a16:creationId xmlns:a16="http://schemas.microsoft.com/office/drawing/2014/main" id="{712E7B19-3C9D-7B43-8288-55194F98427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4A8B1ED9-30C3-0B4E-AEFF-2A726B2EA99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9D218E1B-BFBD-C04A-8C30-7C7ADFB395E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174B7799-4ACA-440A-95D8-800F2A423870}" type="datetime1">
              <a:rPr lang="en-GB" noProof="0" smtClean="0"/>
              <a:t>22/09/2021</a:t>
            </a:fld>
            <a:endParaRPr lang="en-GB" noProof="0" dirty="0"/>
          </a:p>
        </p:txBody>
      </p:sp>
      <p:cxnSp>
        <p:nvCxnSpPr>
          <p:cNvPr id="10" name="Connecteur droit 9">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pic>
        <p:nvPicPr>
          <p:cNvPr id="11" name="Picture 2" descr="D:\Users\lecheva1\Desktop\Communication\Societe\Logo\White version\logo Thales Alenia Space-Leonardo-toutBlanc-01.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747211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artie1">
    <p:spTree>
      <p:nvGrpSpPr>
        <p:cNvPr id="1" name=""/>
        <p:cNvGrpSpPr/>
        <p:nvPr/>
      </p:nvGrpSpPr>
      <p:grpSpPr>
        <a:xfrm>
          <a:off x="0" y="0"/>
          <a:ext cx="0" cy="0"/>
          <a:chOff x="0" y="0"/>
          <a:chExt cx="0" cy="0"/>
        </a:xfrm>
      </p:grpSpPr>
      <p:pic>
        <p:nvPicPr>
          <p:cNvPr id="3" name="Image 2" descr="Une image contenant montagne, ciel, extérieur, crépuscule&#10;&#10;&#10;&#10;Description générée automatiquement">
            <a:extLst>
              <a:ext uri="{FF2B5EF4-FFF2-40B4-BE49-F238E27FC236}">
                <a16:creationId xmlns:a16="http://schemas.microsoft.com/office/drawing/2014/main" id="{D8D8BCE7-8ACC-DF4A-870F-D2D9A34DCE25}"/>
              </a:ext>
            </a:extLst>
          </p:cNvPr>
          <p:cNvPicPr>
            <a:picLocks/>
          </p:cNvPicPr>
          <p:nvPr userDrawn="1"/>
        </p:nvPicPr>
        <p:blipFill rotWithShape="1">
          <a:blip r:embed="rId2" cstate="email">
            <a:extLst>
              <a:ext uri="{28A0092B-C50C-407E-A947-70E740481C1C}">
                <a14:useLocalDpi xmlns:a14="http://schemas.microsoft.com/office/drawing/2010/main"/>
              </a:ext>
            </a:extLst>
          </a:blip>
          <a:srcRect t="8684" b="13045"/>
          <a:stretch/>
        </p:blipFill>
        <p:spPr>
          <a:xfrm>
            <a:off x="0" y="0"/>
            <a:ext cx="9144000" cy="4716000"/>
          </a:xfrm>
          <a:prstGeom prst="rect">
            <a:avLst/>
          </a:prstGeom>
        </p:spPr>
      </p:pic>
      <p:cxnSp>
        <p:nvCxnSpPr>
          <p:cNvPr id="18" name="Connecteur droit 17">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30" name="Slide Number Placeholder 5">
            <a:extLst>
              <a:ext uri="{FF2B5EF4-FFF2-40B4-BE49-F238E27FC236}">
                <a16:creationId xmlns:a16="http://schemas.microsoft.com/office/drawing/2014/main" id="{E1DEFBB9-8B25-0241-A652-AA98D62457F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6276C738-AF82-264D-8B57-29E090FD685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D1187BC7-B273-4440-9CB8-F9168AF3983E}"/>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7FD1B40-C052-40C9-8C6A-BE63FCD6F188}" type="datetime1">
              <a:rPr lang="en-GB" noProof="0" smtClean="0"/>
              <a:t>22/09/2021</a:t>
            </a:fld>
            <a:endParaRPr lang="en-GB" noProof="0" dirty="0"/>
          </a:p>
        </p:txBody>
      </p:sp>
      <p:sp>
        <p:nvSpPr>
          <p:cNvPr id="12" name="Title 1">
            <a:extLst>
              <a:ext uri="{FF2B5EF4-FFF2-40B4-BE49-F238E27FC236}">
                <a16:creationId xmlns:a16="http://schemas.microsoft.com/office/drawing/2014/main" id="{D3896579-3B38-3145-83E1-261082AB960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13" name="Subtitle 2">
            <a:extLst>
              <a:ext uri="{FF2B5EF4-FFF2-40B4-BE49-F238E27FC236}">
                <a16:creationId xmlns:a16="http://schemas.microsoft.com/office/drawing/2014/main" id="{18F0EEB9-F6F9-8749-92F6-B013862DC4F5}"/>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Tree>
    <p:extLst>
      <p:ext uri="{BB962C8B-B14F-4D97-AF65-F5344CB8AC3E}">
        <p14:creationId xmlns:p14="http://schemas.microsoft.com/office/powerpoint/2010/main" val="320134971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46523EBD-FF75-41B1-8F24-ADD7D58ABEB6}" type="datetime1">
              <a:rPr lang="en-GB" smtClean="0"/>
              <a:t>22/09/2021</a:t>
            </a:fld>
            <a:endParaRPr lang="fr-FR" dirty="0"/>
          </a:p>
        </p:txBody>
      </p:sp>
      <p:sp>
        <p:nvSpPr>
          <p:cNvPr id="2" name="Rectangle 1">
            <a:extLst>
              <a:ext uri="{FF2B5EF4-FFF2-40B4-BE49-F238E27FC236}">
                <a16:creationId xmlns:a16="http://schemas.microsoft.com/office/drawing/2014/main" id="{BD198752-6699-BC46-98FD-A5A760C7E2BB}"/>
              </a:ext>
            </a:extLst>
          </p:cNvPr>
          <p:cNvSpPr/>
          <p:nvPr userDrawn="1"/>
        </p:nvSpPr>
        <p:spPr>
          <a:xfrm>
            <a:off x="0" y="0"/>
            <a:ext cx="9144000" cy="4719600"/>
          </a:xfrm>
          <a:prstGeom prst="rect">
            <a:avLst/>
          </a:prstGeom>
          <a:blipFill>
            <a:blip r:embed="rId2" cstate="email">
              <a:extLst>
                <a:ext uri="{28A0092B-C50C-407E-A947-70E740481C1C}">
                  <a14:useLocalDpi xmlns:a14="http://schemas.microsoft.com/office/drawing/2010/main"/>
                </a:ext>
              </a:extLst>
            </a:blip>
            <a:srcRect/>
            <a:stretch>
              <a:fillRect l="-400" t="-977" r="-400" b="-650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 name="Connecteur droit 10">
            <a:extLst>
              <a:ext uri="{FF2B5EF4-FFF2-40B4-BE49-F238E27FC236}">
                <a16:creationId xmlns:a16="http://schemas.microsoft.com/office/drawing/2014/main" id="{86FEC107-B454-B346-BF1F-994085114CFC}"/>
              </a:ext>
            </a:extLst>
          </p:cNvPr>
          <p:cNvCxnSpPr>
            <a:cxnSpLocks/>
          </p:cNvCxnSpPr>
          <p:nvPr userDrawn="1"/>
        </p:nvCxnSpPr>
        <p:spPr>
          <a:xfrm>
            <a:off x="1132555" y="0"/>
            <a:ext cx="0" cy="48768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0" name="Titre 11">
            <a:extLst>
              <a:ext uri="{FF2B5EF4-FFF2-40B4-BE49-F238E27FC236}">
                <a16:creationId xmlns:a16="http://schemas.microsoft.com/office/drawing/2014/main" id="{DE94CFF2-2B8A-413D-A48B-5769B4CE0DFF}"/>
              </a:ext>
            </a:extLst>
          </p:cNvPr>
          <p:cNvSpPr>
            <a:spLocks noGrp="1"/>
          </p:cNvSpPr>
          <p:nvPr>
            <p:ph type="title" hasCustomPrompt="1"/>
          </p:nvPr>
        </p:nvSpPr>
        <p:spPr>
          <a:xfrm>
            <a:off x="513922" y="671493"/>
            <a:ext cx="4590811" cy="487680"/>
          </a:xfrm>
          <a:prstGeom prst="rect">
            <a:avLst/>
          </a:prstGeom>
        </p:spPr>
        <p:txBody>
          <a:bodyPr/>
          <a:lstStyle>
            <a:lvl1pPr>
              <a:defRPr sz="3200" baseline="0">
                <a:solidFill>
                  <a:schemeClr val="bg1"/>
                </a:solidFill>
              </a:defRPr>
            </a:lvl1pPr>
          </a:lstStyle>
          <a:p>
            <a:r>
              <a:rPr lang="fr-FR" dirty="0" smtClean="0"/>
              <a:t>TABLE OF CONTENTS</a:t>
            </a:r>
            <a:endParaRPr lang="fr-FR" dirty="0"/>
          </a:p>
        </p:txBody>
      </p:sp>
    </p:spTree>
    <p:extLst>
      <p:ext uri="{BB962C8B-B14F-4D97-AF65-F5344CB8AC3E}">
        <p14:creationId xmlns:p14="http://schemas.microsoft.com/office/powerpoint/2010/main" val="1705762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artie2">
    <p:spTree>
      <p:nvGrpSpPr>
        <p:cNvPr id="1" name=""/>
        <p:cNvGrpSpPr/>
        <p:nvPr/>
      </p:nvGrpSpPr>
      <p:grpSpPr>
        <a:xfrm>
          <a:off x="0" y="0"/>
          <a:ext cx="0" cy="0"/>
          <a:chOff x="0" y="0"/>
          <a:chExt cx="0" cy="0"/>
        </a:xfrm>
      </p:grpSpPr>
      <p:sp>
        <p:nvSpPr>
          <p:cNvPr id="29" name="Espace réservé pour une image  4">
            <a:extLst>
              <a:ext uri="{FF2B5EF4-FFF2-40B4-BE49-F238E27FC236}">
                <a16:creationId xmlns:a16="http://schemas.microsoft.com/office/drawing/2014/main" id="{8089E82D-A104-1A4F-BED1-A659C17DB334}"/>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AD13BB0-9B02-4728-A794-BF95BE5E1FF4}" type="datetime1">
              <a:rPr lang="en-GB" noProof="0" smtClean="0"/>
              <a:t>22/09/2021</a:t>
            </a:fld>
            <a:endParaRPr lang="en-GB" noProof="0" dirty="0"/>
          </a:p>
        </p:txBody>
      </p:sp>
      <p:sp>
        <p:nvSpPr>
          <p:cNvPr id="10" name="Title 1">
            <a:extLst>
              <a:ext uri="{FF2B5EF4-FFF2-40B4-BE49-F238E27FC236}">
                <a16:creationId xmlns:a16="http://schemas.microsoft.com/office/drawing/2014/main" id="{1E243449-8CCB-9443-B91B-81A1CB8851DA}"/>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11" name="Subtitle 2">
            <a:extLst>
              <a:ext uri="{FF2B5EF4-FFF2-40B4-BE49-F238E27FC236}">
                <a16:creationId xmlns:a16="http://schemas.microsoft.com/office/drawing/2014/main" id="{0B4FCECD-3C19-CB4F-94F0-0B31B8831732}"/>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cxnSp>
        <p:nvCxnSpPr>
          <p:cNvPr id="12" name="Connecteur droit 11">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0148585"/>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E35D369C-1073-420D-AE69-F6E85523F3D3}" type="datetime1">
              <a:rPr lang="en-GB" noProof="0" smtClean="0"/>
              <a:t>22/09/2021</a:t>
            </a:fld>
            <a:endParaRPr lang="en-GB" noProof="0" dirty="0"/>
          </a:p>
        </p:txBody>
      </p:sp>
      <p:sp>
        <p:nvSpPr>
          <p:cNvPr id="2" name="Rectangle 1">
            <a:extLst>
              <a:ext uri="{FF2B5EF4-FFF2-40B4-BE49-F238E27FC236}">
                <a16:creationId xmlns:a16="http://schemas.microsoft.com/office/drawing/2014/main" id="{BD198752-6699-BC46-98FD-A5A760C7E2BB}"/>
              </a:ext>
            </a:extLst>
          </p:cNvPr>
          <p:cNvSpPr/>
          <p:nvPr userDrawn="1"/>
        </p:nvSpPr>
        <p:spPr>
          <a:xfrm>
            <a:off x="0" y="0"/>
            <a:ext cx="9144000" cy="4719600"/>
          </a:xfrm>
          <a:prstGeom prst="rect">
            <a:avLst/>
          </a:prstGeom>
          <a:blipFill>
            <a:blip r:embed="rId2" cstate="email">
              <a:extLst>
                <a:ext uri="{28A0092B-C50C-407E-A947-70E740481C1C}">
                  <a14:useLocalDpi xmlns:a14="http://schemas.microsoft.com/office/drawing/2010/main"/>
                </a:ext>
              </a:extLst>
            </a:blip>
            <a:srcRect/>
            <a:stretch>
              <a:fillRect l="-400" t="-977" r="-400" b="-650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cxnSp>
        <p:nvCxnSpPr>
          <p:cNvPr id="11" name="Connecteur droit 10">
            <a:extLst>
              <a:ext uri="{FF2B5EF4-FFF2-40B4-BE49-F238E27FC236}">
                <a16:creationId xmlns:a16="http://schemas.microsoft.com/office/drawing/2014/main" id="{86FEC107-B454-B346-BF1F-994085114CFC}"/>
              </a:ext>
            </a:extLst>
          </p:cNvPr>
          <p:cNvCxnSpPr>
            <a:cxnSpLocks/>
          </p:cNvCxnSpPr>
          <p:nvPr userDrawn="1"/>
        </p:nvCxnSpPr>
        <p:spPr>
          <a:xfrm>
            <a:off x="1132555" y="0"/>
            <a:ext cx="0" cy="48768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0" name="Titre 11">
            <a:extLst>
              <a:ext uri="{FF2B5EF4-FFF2-40B4-BE49-F238E27FC236}">
                <a16:creationId xmlns:a16="http://schemas.microsoft.com/office/drawing/2014/main" id="{DE94CFF2-2B8A-413D-A48B-5769B4CE0DFF}"/>
              </a:ext>
            </a:extLst>
          </p:cNvPr>
          <p:cNvSpPr>
            <a:spLocks noGrp="1"/>
          </p:cNvSpPr>
          <p:nvPr>
            <p:ph type="title" hasCustomPrompt="1"/>
          </p:nvPr>
        </p:nvSpPr>
        <p:spPr>
          <a:xfrm>
            <a:off x="513922" y="671493"/>
            <a:ext cx="4590811" cy="487680"/>
          </a:xfrm>
          <a:prstGeom prst="rect">
            <a:avLst/>
          </a:prstGeom>
        </p:spPr>
        <p:txBody>
          <a:bodyPr/>
          <a:lstStyle>
            <a:lvl1pPr>
              <a:defRPr sz="3200" baseline="0">
                <a:solidFill>
                  <a:schemeClr val="bg1"/>
                </a:solidFill>
              </a:defRPr>
            </a:lvl1pPr>
          </a:lstStyle>
          <a:p>
            <a:r>
              <a:rPr lang="en-GB" noProof="0" dirty="0" smtClean="0"/>
              <a:t>TABLE OF CONTENTS</a:t>
            </a:r>
            <a:endParaRPr lang="en-GB" noProof="0" dirty="0"/>
          </a:p>
        </p:txBody>
      </p:sp>
    </p:spTree>
    <p:extLst>
      <p:ext uri="{BB962C8B-B14F-4D97-AF65-F5344CB8AC3E}">
        <p14:creationId xmlns:p14="http://schemas.microsoft.com/office/powerpoint/2010/main" val="2518789028"/>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re et contenu img2">
    <p:spTree>
      <p:nvGrpSpPr>
        <p:cNvPr id="1" name=""/>
        <p:cNvGrpSpPr/>
        <p:nvPr/>
      </p:nvGrpSpPr>
      <p:grpSpPr>
        <a:xfrm>
          <a:off x="0" y="0"/>
          <a:ext cx="0" cy="0"/>
          <a:chOff x="0" y="0"/>
          <a:chExt cx="0" cy="0"/>
        </a:xfrm>
      </p:grpSpPr>
      <p:sp>
        <p:nvSpPr>
          <p:cNvPr id="5" name="Espace réservé pour une image  4">
            <a:extLst>
              <a:ext uri="{FF2B5EF4-FFF2-40B4-BE49-F238E27FC236}">
                <a16:creationId xmlns:a16="http://schemas.microsoft.com/office/drawing/2014/main" id="{B409DAD8-0DB0-254B-958F-E20205EB3F3E}"/>
              </a:ext>
            </a:extLst>
          </p:cNvPr>
          <p:cNvSpPr>
            <a:spLocks noGrp="1"/>
          </p:cNvSpPr>
          <p:nvPr>
            <p:ph type="pic" sz="quarter" idx="19" hasCustomPrompt="1"/>
          </p:nvPr>
        </p:nvSpPr>
        <p:spPr>
          <a:xfrm>
            <a:off x="5408615" y="0"/>
            <a:ext cx="3735387"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1" name="Slide Number Placeholder 5">
            <a:extLst>
              <a:ext uri="{FF2B5EF4-FFF2-40B4-BE49-F238E27FC236}">
                <a16:creationId xmlns:a16="http://schemas.microsoft.com/office/drawing/2014/main" id="{BB093D2B-9C30-2A48-B2F3-080B033D1151}"/>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4" name="Espace réservé du pied de page 3">
            <a:extLst>
              <a:ext uri="{FF2B5EF4-FFF2-40B4-BE49-F238E27FC236}">
                <a16:creationId xmlns:a16="http://schemas.microsoft.com/office/drawing/2014/main" id="{F59A12EB-D8FB-034C-A082-0E325DF5DC4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6" name="Espace réservé de la date 4">
            <a:extLst>
              <a:ext uri="{FF2B5EF4-FFF2-40B4-BE49-F238E27FC236}">
                <a16:creationId xmlns:a16="http://schemas.microsoft.com/office/drawing/2014/main" id="{3273C3C0-2C29-D84B-84A8-B31093BB8080}"/>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1069C28-D531-42F3-9E95-0157B0B3313B}"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300D5E89-A1F7-9246-BEE2-E2A6F86DDB0A}"/>
              </a:ext>
            </a:extLst>
          </p:cNvPr>
          <p:cNvSpPr>
            <a:spLocks noGrp="1"/>
          </p:cNvSpPr>
          <p:nvPr>
            <p:ph type="body" sz="quarter" idx="20" hasCustomPrompt="1"/>
          </p:nvPr>
        </p:nvSpPr>
        <p:spPr>
          <a:xfrm>
            <a:off x="419100" y="676274"/>
            <a:ext cx="4813300" cy="3819525"/>
          </a:xfrm>
        </p:spPr>
        <p:txBody>
          <a:bodyPr/>
          <a:lstStyle>
            <a:lvl1pPr>
              <a:spcAft>
                <a:spcPts val="300"/>
              </a:spcAft>
              <a:defRPr>
                <a:solidFill>
                  <a:schemeClr val="bg2">
                    <a:lumMod val="75000"/>
                  </a:schemeClr>
                </a:solidFill>
              </a:defRPr>
            </a:lvl1pPr>
            <a:lvl2pPr marL="184150" indent="-128588">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34433"/>
            <a:ext cx="4771603" cy="370037"/>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66931642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re et contenu 2">
    <p:spTree>
      <p:nvGrpSpPr>
        <p:cNvPr id="1" name=""/>
        <p:cNvGrpSpPr/>
        <p:nvPr/>
      </p:nvGrpSpPr>
      <p:grpSpPr>
        <a:xfrm>
          <a:off x="0" y="0"/>
          <a:ext cx="0" cy="0"/>
          <a:chOff x="0" y="0"/>
          <a:chExt cx="0" cy="0"/>
        </a:xfrm>
      </p:grpSpPr>
      <p:pic>
        <p:nvPicPr>
          <p:cNvPr id="13" name="Image 12" descr="Une image contenant animal, crabe, invertébré&#10;&#10;&#10;&#10;Description générée automatiquement">
            <a:extLst>
              <a:ext uri="{FF2B5EF4-FFF2-40B4-BE49-F238E27FC236}">
                <a16:creationId xmlns:a16="http://schemas.microsoft.com/office/drawing/2014/main" id="{4CEEFB77-F421-3F4B-B8E9-056DFC5CAFEC}"/>
              </a:ext>
            </a:extLst>
          </p:cNvPr>
          <p:cNvPicPr>
            <a:picLocks/>
          </p:cNvPicPr>
          <p:nvPr userDrawn="1"/>
        </p:nvPicPr>
        <p:blipFill rotWithShape="1">
          <a:blip r:embed="rId2" cstate="email">
            <a:extLst>
              <a:ext uri="{28A0092B-C50C-407E-A947-70E740481C1C}">
                <a14:useLocalDpi xmlns:a14="http://schemas.microsoft.com/office/drawing/2010/main"/>
              </a:ext>
            </a:extLst>
          </a:blip>
          <a:srcRect l="23751" t="432" r="6699" b="432"/>
          <a:stretch/>
        </p:blipFill>
        <p:spPr>
          <a:xfrm>
            <a:off x="5414400" y="0"/>
            <a:ext cx="3729600" cy="4716000"/>
          </a:xfrm>
          <a:prstGeom prst="rect">
            <a:avLst/>
          </a:prstGeom>
        </p:spPr>
      </p:pic>
      <p:cxnSp>
        <p:nvCxnSpPr>
          <p:cNvPr id="24" name="Connecteur droit 2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29" name="Slide Number Placeholder 5">
            <a:extLst>
              <a:ext uri="{FF2B5EF4-FFF2-40B4-BE49-F238E27FC236}">
                <a16:creationId xmlns:a16="http://schemas.microsoft.com/office/drawing/2014/main" id="{D9183778-EC11-E745-97D2-D504C1D2645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6" name="Espace réservé du pied de page 3">
            <a:extLst>
              <a:ext uri="{FF2B5EF4-FFF2-40B4-BE49-F238E27FC236}">
                <a16:creationId xmlns:a16="http://schemas.microsoft.com/office/drawing/2014/main" id="{A66D0CD3-9DBB-074D-ABF8-1F0963A2668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68F0D93D-1B76-9D4F-87FE-D572FBEBB3D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D6A3155-E36B-4DE3-AECE-89BA0872389B}" type="datetime1">
              <a:rPr lang="en-GB" noProof="0" smtClean="0"/>
              <a:t>22/09/2021</a:t>
            </a:fld>
            <a:endParaRPr lang="en-GB" noProof="0" dirty="0"/>
          </a:p>
        </p:txBody>
      </p:sp>
      <p:sp>
        <p:nvSpPr>
          <p:cNvPr id="7" name="Espace réservé du texte 6">
            <a:extLst>
              <a:ext uri="{FF2B5EF4-FFF2-40B4-BE49-F238E27FC236}">
                <a16:creationId xmlns:a16="http://schemas.microsoft.com/office/drawing/2014/main" id="{F649312F-0D14-0C41-87CD-E9FF69845C62}"/>
              </a:ext>
            </a:extLst>
          </p:cNvPr>
          <p:cNvSpPr>
            <a:spLocks noGrp="1"/>
          </p:cNvSpPr>
          <p:nvPr>
            <p:ph type="body" sz="quarter" idx="11" hasCustomPrompt="1"/>
          </p:nvPr>
        </p:nvSpPr>
        <p:spPr>
          <a:xfrm>
            <a:off x="419329" y="636263"/>
            <a:ext cx="4840288" cy="3907161"/>
          </a:xfrm>
        </p:spPr>
        <p:txBody>
          <a:bodyPr/>
          <a:lstStyle>
            <a:lvl1pPr>
              <a:spcAft>
                <a:spcPts val="300"/>
              </a:spcAft>
              <a:defRPr>
                <a:solidFill>
                  <a:schemeClr val="bg2">
                    <a:lumMod val="75000"/>
                  </a:schemeClr>
                </a:solidFill>
              </a:defRPr>
            </a:lvl1pPr>
            <a:lvl2pPr marL="180975" indent="-176213">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29540"/>
            <a:ext cx="4780562" cy="37493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313506248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880">
          <p15:clr>
            <a:srgbClr val="FBAE40"/>
          </p15:clr>
        </p15:guide>
        <p15:guide id="2" pos="3406">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re et contenu 3">
    <p:spTree>
      <p:nvGrpSpPr>
        <p:cNvPr id="1" name=""/>
        <p:cNvGrpSpPr/>
        <p:nvPr/>
      </p:nvGrpSpPr>
      <p:grpSpPr>
        <a:xfrm>
          <a:off x="0" y="0"/>
          <a:ext cx="0" cy="0"/>
          <a:chOff x="0" y="0"/>
          <a:chExt cx="0" cy="0"/>
        </a:xfrm>
      </p:grpSpPr>
      <p:pic>
        <p:nvPicPr>
          <p:cNvPr id="20" name="Image 19" descr="Une image contenant assis, bleu, table&#10;&#10;&#10;&#10;Description générée automatiquement">
            <a:extLst>
              <a:ext uri="{FF2B5EF4-FFF2-40B4-BE49-F238E27FC236}">
                <a16:creationId xmlns:a16="http://schemas.microsoft.com/office/drawing/2014/main" id="{26B0199C-B202-3E44-B213-990814D4DADA}"/>
              </a:ext>
            </a:extLst>
          </p:cNvPr>
          <p:cNvPicPr>
            <a:picLocks/>
          </p:cNvPicPr>
          <p:nvPr userDrawn="1"/>
        </p:nvPicPr>
        <p:blipFill rotWithShape="1">
          <a:blip r:embed="rId2" cstate="email">
            <a:extLst>
              <a:ext uri="{28A0092B-C50C-407E-A947-70E740481C1C}">
                <a14:useLocalDpi xmlns:a14="http://schemas.microsoft.com/office/drawing/2010/main"/>
              </a:ext>
            </a:extLst>
          </a:blip>
          <a:srcRect l="3801" t="1925" r="14161" b="9647"/>
          <a:stretch/>
        </p:blipFill>
        <p:spPr>
          <a:xfrm>
            <a:off x="5403600" y="0"/>
            <a:ext cx="3740400" cy="4716000"/>
          </a:xfrm>
          <a:prstGeom prst="rect">
            <a:avLst/>
          </a:prstGeom>
        </p:spPr>
      </p:pic>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6" name="Slide Number Placeholder 5">
            <a:extLst>
              <a:ext uri="{FF2B5EF4-FFF2-40B4-BE49-F238E27FC236}">
                <a16:creationId xmlns:a16="http://schemas.microsoft.com/office/drawing/2014/main" id="{4AE73D90-9BDD-6C4C-B856-8B33994A7A8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4" name="Espace réservé du pied de page 3">
            <a:extLst>
              <a:ext uri="{FF2B5EF4-FFF2-40B4-BE49-F238E27FC236}">
                <a16:creationId xmlns:a16="http://schemas.microsoft.com/office/drawing/2014/main" id="{5BA45C43-7C4B-DD48-999C-ADD15D14EAB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6" name="Espace réservé de la date 4">
            <a:extLst>
              <a:ext uri="{FF2B5EF4-FFF2-40B4-BE49-F238E27FC236}">
                <a16:creationId xmlns:a16="http://schemas.microsoft.com/office/drawing/2014/main" id="{22A788B2-6AE0-1E4B-A747-04D2F0DFDC6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CA4BFE93-29FB-4338-84CB-06D735AD694B}" type="datetime1">
              <a:rPr lang="en-GB" noProof="0" smtClean="0"/>
              <a:t>22/09/2021</a:t>
            </a:fld>
            <a:endParaRPr lang="en-GB" noProof="0" dirty="0"/>
          </a:p>
        </p:txBody>
      </p:sp>
      <p:sp>
        <p:nvSpPr>
          <p:cNvPr id="5" name="Espace réservé du texte 4">
            <a:extLst>
              <a:ext uri="{FF2B5EF4-FFF2-40B4-BE49-F238E27FC236}">
                <a16:creationId xmlns:a16="http://schemas.microsoft.com/office/drawing/2014/main" id="{04A1BA02-D7C0-D442-B0C5-6A9B2746EEAC}"/>
              </a:ext>
            </a:extLst>
          </p:cNvPr>
          <p:cNvSpPr>
            <a:spLocks noGrp="1"/>
          </p:cNvSpPr>
          <p:nvPr>
            <p:ph type="body" sz="quarter" idx="10" hasCustomPrompt="1"/>
          </p:nvPr>
        </p:nvSpPr>
        <p:spPr>
          <a:xfrm>
            <a:off x="419100" y="638175"/>
            <a:ext cx="4805363" cy="3905250"/>
          </a:xfrm>
        </p:spPr>
        <p:txBody>
          <a:bodyPr/>
          <a:lstStyle>
            <a:lvl1pPr>
              <a:lnSpc>
                <a:spcPct val="100000"/>
              </a:lnSpc>
              <a:spcAft>
                <a:spcPts val="300"/>
              </a:spcAft>
              <a:defRPr>
                <a:solidFill>
                  <a:schemeClr val="bg2">
                    <a:lumMod val="75000"/>
                  </a:schemeClr>
                </a:solidFill>
              </a:defRPr>
            </a:lvl1pPr>
            <a:lvl2pPr marL="179388" indent="-128588">
              <a:lnSpc>
                <a:spcPct val="100000"/>
              </a:lnSpc>
              <a:spcAft>
                <a:spcPts val="300"/>
              </a:spcAf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37160"/>
            <a:ext cx="4745408" cy="36731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426113490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re et contenu 4">
    <p:spTree>
      <p:nvGrpSpPr>
        <p:cNvPr id="1" name=""/>
        <p:cNvGrpSpPr/>
        <p:nvPr/>
      </p:nvGrpSpPr>
      <p:grpSpPr>
        <a:xfrm>
          <a:off x="0" y="0"/>
          <a:ext cx="0" cy="0"/>
          <a:chOff x="0" y="0"/>
          <a:chExt cx="0" cy="0"/>
        </a:xfrm>
      </p:grpSpPr>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41" name="Slide Number Placeholder 5">
            <a:extLst>
              <a:ext uri="{FF2B5EF4-FFF2-40B4-BE49-F238E27FC236}">
                <a16:creationId xmlns:a16="http://schemas.microsoft.com/office/drawing/2014/main" id="{212B17F8-7528-414E-AF53-BF9EE8A87E9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D118936B-48D4-AF40-BEBC-BD16440E89D6}"/>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00619E01-9166-714C-93C4-D426CEBBF03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C9B98ED7-7149-4B87-A4A3-7515F31A812E}" type="datetime1">
              <a:rPr lang="en-GB" noProof="0" smtClean="0"/>
              <a:t>22/09/2021</a:t>
            </a:fld>
            <a:endParaRPr lang="en-GB" noProof="0" dirty="0"/>
          </a:p>
        </p:txBody>
      </p:sp>
      <p:sp>
        <p:nvSpPr>
          <p:cNvPr id="12" name="Title Placeholder 1">
            <a:extLst>
              <a:ext uri="{FF2B5EF4-FFF2-40B4-BE49-F238E27FC236}">
                <a16:creationId xmlns:a16="http://schemas.microsoft.com/office/drawing/2014/main" id="{C6F2D240-6A65-D043-868E-987A48BA5E18}"/>
              </a:ext>
            </a:extLst>
          </p:cNvPr>
          <p:cNvSpPr>
            <a:spLocks noGrp="1"/>
          </p:cNvSpPr>
          <p:nvPr>
            <p:ph type="title" hasCustomPrompt="1"/>
          </p:nvPr>
        </p:nvSpPr>
        <p:spPr>
          <a:xfrm>
            <a:off x="419329" y="174692"/>
            <a:ext cx="8300674" cy="369332"/>
          </a:xfrm>
          <a:prstGeom prst="rect">
            <a:avLst/>
          </a:prstGeom>
        </p:spPr>
        <p:txBody>
          <a:bodyPr vert="horz" wrap="square" lIns="91440" tIns="45720" rIns="91440" bIns="45720" rtlCol="0" anchor="t" anchorCtr="0">
            <a:spAutoFit/>
          </a:bodyPr>
          <a:lstStyle>
            <a:lvl1pPr>
              <a:defRPr baseline="0"/>
            </a:lvl1pPr>
          </a:lstStyle>
          <a:p>
            <a:r>
              <a:rPr lang="en-GB" noProof="0" dirty="0" smtClean="0"/>
              <a:t>MODIFY THE TITLE</a:t>
            </a:r>
            <a:endParaRPr lang="en-GB" noProof="0" dirty="0"/>
          </a:p>
        </p:txBody>
      </p:sp>
      <p:sp>
        <p:nvSpPr>
          <p:cNvPr id="4" name="Espace réservé du texte 3">
            <a:extLst>
              <a:ext uri="{FF2B5EF4-FFF2-40B4-BE49-F238E27FC236}">
                <a16:creationId xmlns:a16="http://schemas.microsoft.com/office/drawing/2014/main" id="{04D0ED17-A363-3F4D-8B4D-0E4858FE189B}"/>
              </a:ext>
            </a:extLst>
          </p:cNvPr>
          <p:cNvSpPr>
            <a:spLocks noGrp="1"/>
          </p:cNvSpPr>
          <p:nvPr>
            <p:ph type="body" sz="quarter" idx="10" hasCustomPrompt="1"/>
          </p:nvPr>
        </p:nvSpPr>
        <p:spPr>
          <a:xfrm>
            <a:off x="419100" y="685800"/>
            <a:ext cx="8301038" cy="3771900"/>
          </a:xfrm>
        </p:spPr>
        <p:txBody>
          <a:bodyPr/>
          <a:lstStyle>
            <a:lvl1pPr>
              <a:lnSpc>
                <a:spcPct val="100000"/>
              </a:lnSpc>
              <a:spcAft>
                <a:spcPts val="300"/>
              </a:spcAft>
              <a:defRPr>
                <a:solidFill>
                  <a:schemeClr val="bg2">
                    <a:lumMod val="75000"/>
                  </a:schemeClr>
                </a:solidFill>
              </a:defRPr>
            </a:lvl1pPr>
            <a:lvl2pPr marL="184150" indent="-128588">
              <a:lnSpc>
                <a:spcPct val="100000"/>
              </a:lnSpc>
              <a:spcAft>
                <a:spcPts val="300"/>
              </a:spcAft>
              <a:tabLst>
                <a:tab pos="180975" algn="l"/>
              </a:tabLs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Tree>
    <p:extLst>
      <p:ext uri="{BB962C8B-B14F-4D97-AF65-F5344CB8AC3E}">
        <p14:creationId xmlns:p14="http://schemas.microsoft.com/office/powerpoint/2010/main" val="3552493681"/>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re et contenu 5">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A7E1C80-C94E-5349-A183-CA7658D3BDEE}"/>
              </a:ext>
            </a:extLst>
          </p:cNvPr>
          <p:cNvSpPr/>
          <p:nvPr userDrawn="1"/>
        </p:nvSpPr>
        <p:spPr>
          <a:xfrm>
            <a:off x="2" y="0"/>
            <a:ext cx="5396089"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sp>
        <p:nvSpPr>
          <p:cNvPr id="2" name="Title 1"/>
          <p:cNvSpPr>
            <a:spLocks noGrp="1"/>
          </p:cNvSpPr>
          <p:nvPr>
            <p:ph type="title" hasCustomPrompt="1"/>
          </p:nvPr>
        </p:nvSpPr>
        <p:spPr>
          <a:xfrm>
            <a:off x="419329" y="174692"/>
            <a:ext cx="4642922" cy="369332"/>
          </a:xfrm>
          <a:prstGeom prst="rect">
            <a:avLst/>
          </a:prstGeom>
        </p:spPr>
        <p:txBody>
          <a:bodyPr/>
          <a:lstStyle>
            <a:lvl1pPr>
              <a:defRPr baseline="0">
                <a:solidFill>
                  <a:schemeClr val="bg1"/>
                </a:solidFill>
              </a:defRPr>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40" name="Slide Number Placeholder 5">
            <a:extLst>
              <a:ext uri="{FF2B5EF4-FFF2-40B4-BE49-F238E27FC236}">
                <a16:creationId xmlns:a16="http://schemas.microsoft.com/office/drawing/2014/main" id="{DE95F969-5AB7-514E-A893-789171238E43}"/>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AA1A8D60-40D8-AB47-9E5C-ECCF0B87CA39}"/>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E431D199-7EEE-9F4D-A74B-4A26D97B2DE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56CE9AB6-7A47-4014-B43C-AB57E0121155}" type="datetime1">
              <a:rPr lang="en-GB" noProof="0" smtClean="0"/>
              <a:t>22/09/2021</a:t>
            </a:fld>
            <a:endParaRPr lang="en-GB" noProof="0" dirty="0"/>
          </a:p>
        </p:txBody>
      </p:sp>
      <p:sp>
        <p:nvSpPr>
          <p:cNvPr id="4" name="Espace réservé du texte 3">
            <a:extLst>
              <a:ext uri="{FF2B5EF4-FFF2-40B4-BE49-F238E27FC236}">
                <a16:creationId xmlns:a16="http://schemas.microsoft.com/office/drawing/2014/main" id="{DAE53D27-4404-5B4C-A4E3-239DAC1B0663}"/>
              </a:ext>
            </a:extLst>
          </p:cNvPr>
          <p:cNvSpPr>
            <a:spLocks noGrp="1"/>
          </p:cNvSpPr>
          <p:nvPr>
            <p:ph type="body" sz="quarter" idx="20" hasCustomPrompt="1"/>
          </p:nvPr>
        </p:nvSpPr>
        <p:spPr>
          <a:xfrm>
            <a:off x="384175" y="819150"/>
            <a:ext cx="4330700" cy="3619500"/>
          </a:xfrm>
        </p:spPr>
        <p:txBody>
          <a:bodyPr/>
          <a:lstStyle>
            <a:lvl1pPr>
              <a:spcAft>
                <a:spcPts val="300"/>
              </a:spcAft>
              <a:defRPr>
                <a:solidFill>
                  <a:schemeClr val="bg2"/>
                </a:solidFill>
              </a:defRPr>
            </a:lvl1pPr>
            <a:lvl2pPr marL="180975" indent="-176213">
              <a:spcAft>
                <a:spcPts val="300"/>
              </a:spcAft>
              <a:defRPr>
                <a:ln>
                  <a:noFill/>
                </a:ln>
                <a:solidFill>
                  <a:schemeClr val="bg1"/>
                </a:solidFill>
              </a:defRPr>
            </a:lvl2pPr>
            <a:lvl3pPr>
              <a:spcAft>
                <a:spcPts val="300"/>
              </a:spcAft>
              <a:defRPr>
                <a:ln>
                  <a:noFill/>
                </a:ln>
                <a:solidFill>
                  <a:schemeClr val="bg1"/>
                </a:solidFill>
              </a:defRPr>
            </a:lvl3pPr>
            <a:lvl4pPr marL="400050" indent="-131763">
              <a:spcAft>
                <a:spcPts val="300"/>
              </a:spcAft>
              <a:buClr>
                <a:schemeClr val="bg1"/>
              </a:buClr>
              <a:buFont typeface="Arial" panose="020B0604020202020204" pitchFamily="34" charset="0"/>
              <a:buChar char="•"/>
              <a:defRPr>
                <a:ln>
                  <a:noFill/>
                </a:ln>
                <a:solidFill>
                  <a:schemeClr val="bg1"/>
                </a:solidFill>
              </a:defRPr>
            </a:lvl4pPr>
            <a:lvl5pPr marL="536575" indent="-136525">
              <a:spcAft>
                <a:spcPts val="300"/>
              </a:spcAft>
              <a:buClr>
                <a:schemeClr val="bg1"/>
              </a:buClr>
              <a:buFont typeface="Police système"/>
              <a:buChar char="-"/>
              <a:defRPr sz="1000" baseline="0">
                <a:ln>
                  <a:noFill/>
                </a:ln>
                <a:solidFill>
                  <a:schemeClr val="bg1"/>
                </a:solidFill>
              </a:defRPr>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8" name="Content Placeholder 2">
            <a:extLst>
              <a:ext uri="{FF2B5EF4-FFF2-40B4-BE49-F238E27FC236}">
                <a16:creationId xmlns:a16="http://schemas.microsoft.com/office/drawing/2014/main" id="{B564B56E-FFB1-244B-AD2D-7C764E0C0CE2}"/>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tx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C90EC18A-AD29-064E-A100-485DB10308BD}"/>
              </a:ext>
            </a:extLst>
          </p:cNvPr>
          <p:cNvSpPr>
            <a:spLocks noGrp="1"/>
          </p:cNvSpPr>
          <p:nvPr>
            <p:ph idx="21"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
        <p:nvSpPr>
          <p:cNvPr id="30" name="Content Placeholder 2">
            <a:extLst>
              <a:ext uri="{FF2B5EF4-FFF2-40B4-BE49-F238E27FC236}">
                <a16:creationId xmlns:a16="http://schemas.microsoft.com/office/drawing/2014/main" id="{CB656A85-52F9-0E43-B742-91EF27CC54AD}"/>
              </a:ext>
            </a:extLst>
          </p:cNvPr>
          <p:cNvSpPr>
            <a:spLocks noGrp="1"/>
          </p:cNvSpPr>
          <p:nvPr>
            <p:ph idx="22" hasCustomPrompt="1"/>
          </p:nvPr>
        </p:nvSpPr>
        <p:spPr>
          <a:xfrm>
            <a:off x="5461348" y="2728271"/>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Tree>
    <p:extLst>
      <p:ext uri="{BB962C8B-B14F-4D97-AF65-F5344CB8AC3E}">
        <p14:creationId xmlns:p14="http://schemas.microsoft.com/office/powerpoint/2010/main" val="345555257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os="1122">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re et contenu 6">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17550"/>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EA64681A-B864-8A4A-9AFA-945872ED4160}"/>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2783D269-A1A1-274F-BADF-47612A78B4D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F00AB5A6-1DCA-6C46-A9DF-2D5A1E7561F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20CE637-EBAE-4AEA-B4FA-06E11F7CB024}" type="datetime1">
              <a:rPr lang="en-GB" noProof="0" smtClean="0"/>
              <a:t>22/09/2021</a:t>
            </a:fld>
            <a:endParaRPr lang="en-GB" noProof="0" dirty="0"/>
          </a:p>
        </p:txBody>
      </p:sp>
      <p:sp>
        <p:nvSpPr>
          <p:cNvPr id="33" name="Content Placeholder 2">
            <a:extLst>
              <a:ext uri="{FF2B5EF4-FFF2-40B4-BE49-F238E27FC236}">
                <a16:creationId xmlns:a16="http://schemas.microsoft.com/office/drawing/2014/main" id="{85C1BEA1-2E64-2745-9B20-2AD263378F67}"/>
              </a:ext>
            </a:extLst>
          </p:cNvPr>
          <p:cNvSpPr>
            <a:spLocks noGrp="1"/>
          </p:cNvSpPr>
          <p:nvPr>
            <p:ph idx="20"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34" name="Content Placeholder 2">
            <a:extLst>
              <a:ext uri="{FF2B5EF4-FFF2-40B4-BE49-F238E27FC236}">
                <a16:creationId xmlns:a16="http://schemas.microsoft.com/office/drawing/2014/main" id="{073993B4-6164-A54F-B08E-4C9A2353D037}"/>
              </a:ext>
            </a:extLst>
          </p:cNvPr>
          <p:cNvSpPr>
            <a:spLocks noGrp="1"/>
          </p:cNvSpPr>
          <p:nvPr>
            <p:ph idx="21" hasCustomPrompt="1"/>
          </p:nvPr>
        </p:nvSpPr>
        <p:spPr>
          <a:xfrm>
            <a:off x="5461348" y="400602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 name="Espace réservé du texte 3">
            <a:extLst>
              <a:ext uri="{FF2B5EF4-FFF2-40B4-BE49-F238E27FC236}">
                <a16:creationId xmlns:a16="http://schemas.microsoft.com/office/drawing/2014/main" id="{AF05C1ED-2310-E54B-A5A0-0FCFC7F1B26B}"/>
              </a:ext>
            </a:extLst>
          </p:cNvPr>
          <p:cNvSpPr>
            <a:spLocks noGrp="1"/>
          </p:cNvSpPr>
          <p:nvPr>
            <p:ph type="body" sz="quarter" idx="22" hasCustomPrompt="1"/>
          </p:nvPr>
        </p:nvSpPr>
        <p:spPr>
          <a:xfrm>
            <a:off x="419100" y="723900"/>
            <a:ext cx="4813300" cy="3790950"/>
          </a:xfrm>
        </p:spPr>
        <p:txBody>
          <a:bodyPr/>
          <a:lstStyle>
            <a:lvl1pPr>
              <a:spcAft>
                <a:spcPts val="300"/>
              </a:spcAft>
              <a:defRPr>
                <a:solidFill>
                  <a:schemeClr val="bg2">
                    <a:lumMod val="75000"/>
                  </a:schemeClr>
                </a:solidFill>
              </a:defRPr>
            </a:lvl1pPr>
            <a:lvl2pPr marL="180975" indent="-176213">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57144"/>
            <a:ext cx="4753345" cy="452456"/>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2607331459"/>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re et contenu 7">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27" name="Content Placeholder 2">
            <a:extLst>
              <a:ext uri="{FF2B5EF4-FFF2-40B4-BE49-F238E27FC236}">
                <a16:creationId xmlns:a16="http://schemas.microsoft.com/office/drawing/2014/main" id="{F067CD6D-8D60-4546-B49C-27758CCA0D74}"/>
              </a:ext>
            </a:extLst>
          </p:cNvPr>
          <p:cNvSpPr>
            <a:spLocks noGrp="1"/>
          </p:cNvSpPr>
          <p:nvPr>
            <p:ph idx="17" hasCustomPrompt="1"/>
          </p:nvPr>
        </p:nvSpPr>
        <p:spPr>
          <a:xfrm>
            <a:off x="5461348" y="1472600"/>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06413"/>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ED382CAD-23F8-164D-BC70-6764C2F1A0D9}"/>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D4530CE3-2B5C-A74F-B204-D113B0D0BD5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F086206A-A934-1740-9DAE-4012120894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E15F9576-75E7-F746-A849-BA27D02882E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B7B467AD-2739-4CDB-840C-8DA8C2A09B10}"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5628BEA5-7D18-4C4B-B570-0B2B73233D18}"/>
              </a:ext>
            </a:extLst>
          </p:cNvPr>
          <p:cNvSpPr>
            <a:spLocks noGrp="1"/>
          </p:cNvSpPr>
          <p:nvPr>
            <p:ph type="body" sz="quarter" idx="20" hasCustomPrompt="1"/>
          </p:nvPr>
        </p:nvSpPr>
        <p:spPr>
          <a:xfrm>
            <a:off x="419100" y="731838"/>
            <a:ext cx="4813300" cy="3821112"/>
          </a:xfrm>
        </p:spPr>
        <p:txBody>
          <a:bodyPr/>
          <a:lstStyle>
            <a:lvl1pPr>
              <a:spcAft>
                <a:spcPts val="300"/>
              </a:spcAft>
              <a:defRPr>
                <a:solidFill>
                  <a:schemeClr val="bg2">
                    <a:lumMod val="75000"/>
                  </a:schemeClr>
                </a:solidFill>
              </a:defRPr>
            </a:lvl1pPr>
            <a:lvl2pPr marL="180975" indent="-176213">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70927"/>
            <a:ext cx="4753345" cy="43180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1211291563"/>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Graphiqu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316015"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FE1BAB69-A90E-FD4B-A478-19FF89C31FDF}"/>
              </a:ext>
            </a:extLst>
          </p:cNvPr>
          <p:cNvSpPr>
            <a:spLocks noGrp="1"/>
          </p:cNvSpPr>
          <p:nvPr>
            <p:ph idx="1" hasCustomPrompt="1"/>
          </p:nvPr>
        </p:nvSpPr>
        <p:spPr>
          <a:xfrm>
            <a:off x="413556"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18" name="Espace réservé du graphique 17">
            <a:extLst>
              <a:ext uri="{FF2B5EF4-FFF2-40B4-BE49-F238E27FC236}">
                <a16:creationId xmlns:a16="http://schemas.microsoft.com/office/drawing/2014/main" id="{545E4D9D-2157-C64B-A280-343302FCA8DE}"/>
              </a:ext>
            </a:extLst>
          </p:cNvPr>
          <p:cNvSpPr>
            <a:spLocks noGrp="1"/>
          </p:cNvSpPr>
          <p:nvPr>
            <p:ph type="chart" sz="quarter" idx="15" hasCustomPrompt="1"/>
          </p:nvPr>
        </p:nvSpPr>
        <p:spPr>
          <a:xfrm>
            <a:off x="413598"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19" name="Espace réservé du graphique 17">
            <a:extLst>
              <a:ext uri="{FF2B5EF4-FFF2-40B4-BE49-F238E27FC236}">
                <a16:creationId xmlns:a16="http://schemas.microsoft.com/office/drawing/2014/main" id="{7C63690E-A42A-6C4C-9ADE-F11883E8511A}"/>
              </a:ext>
            </a:extLst>
          </p:cNvPr>
          <p:cNvSpPr>
            <a:spLocks noGrp="1"/>
          </p:cNvSpPr>
          <p:nvPr>
            <p:ph type="chart" sz="quarter" idx="16" hasCustomPrompt="1"/>
          </p:nvPr>
        </p:nvSpPr>
        <p:spPr>
          <a:xfrm>
            <a:off x="3264675"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20" name="Espace réservé du graphique 17">
            <a:extLst>
              <a:ext uri="{FF2B5EF4-FFF2-40B4-BE49-F238E27FC236}">
                <a16:creationId xmlns:a16="http://schemas.microsoft.com/office/drawing/2014/main" id="{FF0FF8C1-EF99-F346-BB0F-CECE7555EEE7}"/>
              </a:ext>
            </a:extLst>
          </p:cNvPr>
          <p:cNvSpPr>
            <a:spLocks noGrp="1"/>
          </p:cNvSpPr>
          <p:nvPr>
            <p:ph type="chart" sz="quarter" idx="17" hasCustomPrompt="1"/>
          </p:nvPr>
        </p:nvSpPr>
        <p:spPr>
          <a:xfrm>
            <a:off x="6120711"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34" name="Slide Number Placeholder 5">
            <a:extLst>
              <a:ext uri="{FF2B5EF4-FFF2-40B4-BE49-F238E27FC236}">
                <a16:creationId xmlns:a16="http://schemas.microsoft.com/office/drawing/2014/main" id="{A524B72D-2EB5-1240-84E9-3BF0FEEA721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5" name="Espace réservé du pied de page 3">
            <a:extLst>
              <a:ext uri="{FF2B5EF4-FFF2-40B4-BE49-F238E27FC236}">
                <a16:creationId xmlns:a16="http://schemas.microsoft.com/office/drawing/2014/main" id="{8B9480E5-5EC4-0349-9FB2-94D534FA7BCF}"/>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2F20D00A-079B-E642-BAD7-B9EEED13802A}"/>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11378751-8564-4CD8-A69B-9D6BE6E42525}" type="datetime1">
              <a:rPr lang="en-GB" noProof="0" smtClean="0"/>
              <a:t>22/09/2021</a:t>
            </a:fld>
            <a:endParaRPr lang="en-GB" noProof="0" dirty="0"/>
          </a:p>
        </p:txBody>
      </p:sp>
      <p:sp>
        <p:nvSpPr>
          <p:cNvPr id="21" name="Content Placeholder 2">
            <a:extLst>
              <a:ext uri="{FF2B5EF4-FFF2-40B4-BE49-F238E27FC236}">
                <a16:creationId xmlns:a16="http://schemas.microsoft.com/office/drawing/2014/main" id="{7F87B5C1-2AB8-0541-ADC6-9283373BC862}"/>
              </a:ext>
            </a:extLst>
          </p:cNvPr>
          <p:cNvSpPr>
            <a:spLocks noGrp="1"/>
          </p:cNvSpPr>
          <p:nvPr>
            <p:ph idx="18" hasCustomPrompt="1"/>
          </p:nvPr>
        </p:nvSpPr>
        <p:spPr>
          <a:xfrm>
            <a:off x="326467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22" name="Content Placeholder 2">
            <a:extLst>
              <a:ext uri="{FF2B5EF4-FFF2-40B4-BE49-F238E27FC236}">
                <a16:creationId xmlns:a16="http://schemas.microsoft.com/office/drawing/2014/main" id="{69373287-86E5-8843-B508-40B57ED93602}"/>
              </a:ext>
            </a:extLst>
          </p:cNvPr>
          <p:cNvSpPr>
            <a:spLocks noGrp="1"/>
          </p:cNvSpPr>
          <p:nvPr>
            <p:ph idx="19" hasCustomPrompt="1"/>
          </p:nvPr>
        </p:nvSpPr>
        <p:spPr>
          <a:xfrm>
            <a:off x="612714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281417683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et contenu 1">
    <p:spTree>
      <p:nvGrpSpPr>
        <p:cNvPr id="1" name=""/>
        <p:cNvGrpSpPr/>
        <p:nvPr/>
      </p:nvGrpSpPr>
      <p:grpSpPr>
        <a:xfrm>
          <a:off x="0" y="0"/>
          <a:ext cx="0" cy="0"/>
          <a:chOff x="0" y="0"/>
          <a:chExt cx="0" cy="0"/>
        </a:xfrm>
      </p:grpSpPr>
      <p:cxnSp>
        <p:nvCxnSpPr>
          <p:cNvPr id="24" name="Connecteur droit 2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29" name="Slide Number Placeholder 5">
            <a:extLst>
              <a:ext uri="{FF2B5EF4-FFF2-40B4-BE49-F238E27FC236}">
                <a16:creationId xmlns:a16="http://schemas.microsoft.com/office/drawing/2014/main" id="{D9183778-EC11-E745-97D2-D504C1D2645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16" name="Espace réservé du pied de page 3">
            <a:extLst>
              <a:ext uri="{FF2B5EF4-FFF2-40B4-BE49-F238E27FC236}">
                <a16:creationId xmlns:a16="http://schemas.microsoft.com/office/drawing/2014/main" id="{A66D0CD3-9DBB-074D-ABF8-1F0963A2668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17" name="Espace réservé de la date 4">
            <a:extLst>
              <a:ext uri="{FF2B5EF4-FFF2-40B4-BE49-F238E27FC236}">
                <a16:creationId xmlns:a16="http://schemas.microsoft.com/office/drawing/2014/main" id="{68F0D93D-1B76-9D4F-87FE-D572FBEBB3D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2277C811-B17C-45D0-A7E0-9C05AF642C5D}" type="datetime1">
              <a:rPr lang="en-GB" smtClean="0"/>
              <a:t>22/09/2021</a:t>
            </a:fld>
            <a:endParaRPr lang="fr-FR" dirty="0"/>
          </a:p>
        </p:txBody>
      </p:sp>
      <p:sp>
        <p:nvSpPr>
          <p:cNvPr id="5" name="Espace réservé du texte 4">
            <a:extLst>
              <a:ext uri="{FF2B5EF4-FFF2-40B4-BE49-F238E27FC236}">
                <a16:creationId xmlns:a16="http://schemas.microsoft.com/office/drawing/2014/main" id="{016A72A9-0FCE-514C-845F-8C1A8EB665CF}"/>
              </a:ext>
            </a:extLst>
          </p:cNvPr>
          <p:cNvSpPr>
            <a:spLocks noGrp="1"/>
          </p:cNvSpPr>
          <p:nvPr>
            <p:ph type="body" sz="quarter" idx="10" hasCustomPrompt="1"/>
          </p:nvPr>
        </p:nvSpPr>
        <p:spPr>
          <a:xfrm>
            <a:off x="419100" y="748665"/>
            <a:ext cx="8301038" cy="3752850"/>
          </a:xfrm>
        </p:spPr>
        <p:txBody>
          <a:bodyPr/>
          <a:lstStyle>
            <a:lvl1pPr>
              <a:lnSpc>
                <a:spcPct val="100000"/>
              </a:lnSpc>
              <a:spcAft>
                <a:spcPts val="300"/>
              </a:spcAft>
              <a:defRPr/>
            </a:lvl1pPr>
            <a:lvl2pPr marL="179388" indent="-128588">
              <a:lnSpc>
                <a:spcPct val="100000"/>
              </a:lnSpc>
              <a:spcAft>
                <a:spcPts val="300"/>
              </a:spcAft>
              <a:defRPr/>
            </a:lvl2pPr>
            <a:lvl3pPr>
              <a:lnSpc>
                <a:spcPct val="100000"/>
              </a:lnSpc>
              <a:spcAft>
                <a:spcPts val="300"/>
              </a:spcAft>
              <a:defRPr/>
            </a:lvl3pPr>
            <a:lvl4pPr marL="492125" indent="-133350">
              <a:lnSpc>
                <a:spcPct val="100000"/>
              </a:lnSpc>
              <a:spcAft>
                <a:spcPts val="300"/>
              </a:spcAft>
              <a:buClr>
                <a:schemeClr val="tx1"/>
              </a:buClr>
              <a:buFont typeface="Arial" panose="020B0604020202020204" pitchFamily="34" charset="0"/>
              <a:buChar char="•"/>
              <a:tabLst/>
              <a:defRPr/>
            </a:lvl4pPr>
            <a:lvl5pPr marL="757238" indent="-1317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3" name="Titre 2"/>
          <p:cNvSpPr>
            <a:spLocks noGrp="1"/>
          </p:cNvSpPr>
          <p:nvPr>
            <p:ph type="title" hasCustomPrompt="1"/>
          </p:nvPr>
        </p:nvSpPr>
        <p:spPr>
          <a:xfrm>
            <a:off x="471434" y="178842"/>
            <a:ext cx="8241083" cy="293598"/>
          </a:xfrm>
        </p:spPr>
        <p:txBody>
          <a:bodyPr/>
          <a:lstStyle>
            <a:lvl1pPr>
              <a:lnSpc>
                <a:spcPct val="100000"/>
              </a:lnSpc>
              <a:defRPr/>
            </a:lvl1pPr>
          </a:lstStyle>
          <a:p>
            <a:pPr lvl="0"/>
            <a:r>
              <a:rPr lang="en-GB" noProof="0" dirty="0" smtClean="0"/>
              <a:t>MODIFY THE TITLE</a:t>
            </a:r>
            <a:endParaRPr lang="en-GB" noProof="0" dirty="0"/>
          </a:p>
        </p:txBody>
      </p:sp>
    </p:spTree>
    <p:extLst>
      <p:ext uri="{BB962C8B-B14F-4D97-AF65-F5344CB8AC3E}">
        <p14:creationId xmlns:p14="http://schemas.microsoft.com/office/powerpoint/2010/main" val="46631899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880" userDrawn="1">
          <p15:clr>
            <a:srgbClr val="FBAE40"/>
          </p15:clr>
        </p15:guide>
        <p15:guide id="2" pos="3406"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ablea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54191"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5" name="Espace réservé du tableau 14">
            <a:extLst>
              <a:ext uri="{FF2B5EF4-FFF2-40B4-BE49-F238E27FC236}">
                <a16:creationId xmlns:a16="http://schemas.microsoft.com/office/drawing/2014/main" id="{667729BD-00AF-124B-9C23-B4DD0372000B}"/>
              </a:ext>
            </a:extLst>
          </p:cNvPr>
          <p:cNvSpPr>
            <a:spLocks noGrp="1"/>
          </p:cNvSpPr>
          <p:nvPr>
            <p:ph type="tbl" sz="quarter" idx="13" hasCustomPrompt="1"/>
          </p:nvPr>
        </p:nvSpPr>
        <p:spPr>
          <a:xfrm>
            <a:off x="712790"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1" name="Espace réservé du tableau 14">
            <a:extLst>
              <a:ext uri="{FF2B5EF4-FFF2-40B4-BE49-F238E27FC236}">
                <a16:creationId xmlns:a16="http://schemas.microsoft.com/office/drawing/2014/main" id="{CE1BD160-A30A-654D-AE6E-B983654EEBEE}"/>
              </a:ext>
            </a:extLst>
          </p:cNvPr>
          <p:cNvSpPr>
            <a:spLocks noGrp="1"/>
          </p:cNvSpPr>
          <p:nvPr>
            <p:ph type="tbl" sz="quarter" idx="14" hasCustomPrompt="1"/>
          </p:nvPr>
        </p:nvSpPr>
        <p:spPr>
          <a:xfrm>
            <a:off x="3334268"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2" name="Espace réservé du tableau 14">
            <a:extLst>
              <a:ext uri="{FF2B5EF4-FFF2-40B4-BE49-F238E27FC236}">
                <a16:creationId xmlns:a16="http://schemas.microsoft.com/office/drawing/2014/main" id="{847F1F63-5540-5A46-A4D2-8AE1B10B640F}"/>
              </a:ext>
            </a:extLst>
          </p:cNvPr>
          <p:cNvSpPr>
            <a:spLocks noGrp="1"/>
          </p:cNvSpPr>
          <p:nvPr>
            <p:ph type="tbl" sz="quarter" idx="15" hasCustomPrompt="1"/>
          </p:nvPr>
        </p:nvSpPr>
        <p:spPr>
          <a:xfrm>
            <a:off x="5955745"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32" name="Slide Number Placeholder 5">
            <a:extLst>
              <a:ext uri="{FF2B5EF4-FFF2-40B4-BE49-F238E27FC236}">
                <a16:creationId xmlns:a16="http://schemas.microsoft.com/office/drawing/2014/main" id="{7D3D17C0-F9F3-0F43-88AC-ACE6495AB042}"/>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1" name="Espace réservé du pied de page 3">
            <a:extLst>
              <a:ext uri="{FF2B5EF4-FFF2-40B4-BE49-F238E27FC236}">
                <a16:creationId xmlns:a16="http://schemas.microsoft.com/office/drawing/2014/main" id="{2EA65DD8-18AF-164F-AC83-293B042D773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2" name="Espace réservé de la date 4">
            <a:extLst>
              <a:ext uri="{FF2B5EF4-FFF2-40B4-BE49-F238E27FC236}">
                <a16:creationId xmlns:a16="http://schemas.microsoft.com/office/drawing/2014/main" id="{E70F5BB2-99E5-E842-986E-50A8DB907B1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59BE94ED-496D-4F77-A3A4-0BE34512099B}" type="datetime1">
              <a:rPr lang="en-GB" noProof="0" smtClean="0"/>
              <a:t>22/09/2021</a:t>
            </a:fld>
            <a:endParaRPr lang="en-GB" noProof="0" dirty="0"/>
          </a:p>
        </p:txBody>
      </p:sp>
      <p:sp>
        <p:nvSpPr>
          <p:cNvPr id="14" name="Content Placeholder 2">
            <a:extLst>
              <a:ext uri="{FF2B5EF4-FFF2-40B4-BE49-F238E27FC236}">
                <a16:creationId xmlns:a16="http://schemas.microsoft.com/office/drawing/2014/main" id="{5C622327-87BE-314E-921F-C894758CB329}"/>
              </a:ext>
            </a:extLst>
          </p:cNvPr>
          <p:cNvSpPr>
            <a:spLocks noGrp="1"/>
          </p:cNvSpPr>
          <p:nvPr>
            <p:ph idx="1" hasCustomPrompt="1"/>
          </p:nvPr>
        </p:nvSpPr>
        <p:spPr>
          <a:xfrm>
            <a:off x="413555" y="819444"/>
            <a:ext cx="8054191"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117740768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01657"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a16="http://schemas.microsoft.com/office/drawing/2014/main" id="{511BF61E-3C82-4D43-9C4A-E2328A980D6C}"/>
              </a:ext>
            </a:extLst>
          </p:cNvPr>
          <p:cNvSpPr>
            <a:spLocks noGrp="1"/>
          </p:cNvSpPr>
          <p:nvPr>
            <p:ph idx="1" hasCustomPrompt="1"/>
          </p:nvPr>
        </p:nvSpPr>
        <p:spPr>
          <a:xfrm>
            <a:off x="798074"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bg2">
                    <a:lumMod val="75000"/>
                  </a:schemeClr>
                </a:solidFill>
              </a:defRPr>
            </a:lvl1pPr>
          </a:lstStyle>
          <a:p>
            <a:pPr lvl="0"/>
            <a:r>
              <a:rPr lang="en-GB" noProof="0" dirty="0" smtClean="0"/>
              <a:t>Modify the text</a:t>
            </a:r>
            <a:endParaRPr lang="en-GB" noProof="0" dirty="0"/>
          </a:p>
        </p:txBody>
      </p:sp>
      <p:sp>
        <p:nvSpPr>
          <p:cNvPr id="19" name="Content Placeholder 2">
            <a:extLst>
              <a:ext uri="{FF2B5EF4-FFF2-40B4-BE49-F238E27FC236}">
                <a16:creationId xmlns:a16="http://schemas.microsoft.com/office/drawing/2014/main" id="{EEDCF372-40A0-C842-996D-287ED25B71D8}"/>
              </a:ext>
            </a:extLst>
          </p:cNvPr>
          <p:cNvSpPr>
            <a:spLocks noGrp="1"/>
          </p:cNvSpPr>
          <p:nvPr>
            <p:ph idx="13" hasCustomPrompt="1"/>
          </p:nvPr>
        </p:nvSpPr>
        <p:spPr>
          <a:xfrm>
            <a:off x="3420885"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3"/>
                </a:solidFill>
              </a:defRPr>
            </a:lvl1pPr>
          </a:lstStyle>
          <a:p>
            <a:pPr lvl="0"/>
            <a:r>
              <a:rPr lang="en-GB" noProof="0" dirty="0" smtClean="0"/>
              <a:t>Modify the text</a:t>
            </a:r>
            <a:endParaRPr lang="en-GB" noProof="0" dirty="0"/>
          </a:p>
        </p:txBody>
      </p:sp>
      <p:sp>
        <p:nvSpPr>
          <p:cNvPr id="20" name="Content Placeholder 2">
            <a:extLst>
              <a:ext uri="{FF2B5EF4-FFF2-40B4-BE49-F238E27FC236}">
                <a16:creationId xmlns:a16="http://schemas.microsoft.com/office/drawing/2014/main" id="{42ED9D94-342E-E34E-A40A-71D56E6FAFB4}"/>
              </a:ext>
            </a:extLst>
          </p:cNvPr>
          <p:cNvSpPr>
            <a:spLocks noGrp="1"/>
          </p:cNvSpPr>
          <p:nvPr>
            <p:ph idx="14" hasCustomPrompt="1"/>
          </p:nvPr>
        </p:nvSpPr>
        <p:spPr>
          <a:xfrm>
            <a:off x="6043696"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1"/>
                </a:solidFill>
              </a:defRPr>
            </a:lvl1pPr>
          </a:lstStyle>
          <a:p>
            <a:pPr lvl="0"/>
            <a:r>
              <a:rPr lang="en-GB" noProof="0" dirty="0" smtClean="0"/>
              <a:t>Modify the text</a:t>
            </a:r>
            <a:endParaRPr lang="en-GB" noProof="0" dirty="0"/>
          </a:p>
        </p:txBody>
      </p:sp>
      <p:sp>
        <p:nvSpPr>
          <p:cNvPr id="31" name="Slide Number Placeholder 5">
            <a:extLst>
              <a:ext uri="{FF2B5EF4-FFF2-40B4-BE49-F238E27FC236}">
                <a16:creationId xmlns:a16="http://schemas.microsoft.com/office/drawing/2014/main" id="{0B9CBE07-B342-F14D-891E-B8D06B4C434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9CE5CBEB-A879-EB45-8F35-646DAB24B435}"/>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3E8E1CEB-0FFF-3D49-9B04-6BC860CD1ED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9B741F8-3749-4E69-83BA-9AAC3743E35F}" type="datetime1">
              <a:rPr lang="en-GB" noProof="0" smtClean="0"/>
              <a:t>22/09/2021</a:t>
            </a:fld>
            <a:endParaRPr lang="en-GB" noProof="0" dirty="0"/>
          </a:p>
        </p:txBody>
      </p:sp>
    </p:spTree>
    <p:extLst>
      <p:ext uri="{BB962C8B-B14F-4D97-AF65-F5344CB8AC3E}">
        <p14:creationId xmlns:p14="http://schemas.microsoft.com/office/powerpoint/2010/main" val="110601727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et contenu img2">
    <p:spTree>
      <p:nvGrpSpPr>
        <p:cNvPr id="1" name=""/>
        <p:cNvGrpSpPr/>
        <p:nvPr/>
      </p:nvGrpSpPr>
      <p:grpSpPr>
        <a:xfrm>
          <a:off x="0" y="0"/>
          <a:ext cx="0" cy="0"/>
          <a:chOff x="0" y="0"/>
          <a:chExt cx="0" cy="0"/>
        </a:xfrm>
      </p:grpSpPr>
      <p:sp>
        <p:nvSpPr>
          <p:cNvPr id="5" name="Espace réservé pour une image  4">
            <a:extLst>
              <a:ext uri="{FF2B5EF4-FFF2-40B4-BE49-F238E27FC236}">
                <a16:creationId xmlns:a16="http://schemas.microsoft.com/office/drawing/2014/main" id="{B409DAD8-0DB0-254B-958F-E20205EB3F3E}"/>
              </a:ext>
            </a:extLst>
          </p:cNvPr>
          <p:cNvSpPr>
            <a:spLocks noGrp="1"/>
          </p:cNvSpPr>
          <p:nvPr>
            <p:ph type="pic" sz="quarter" idx="19" hasCustomPrompt="1"/>
          </p:nvPr>
        </p:nvSpPr>
        <p:spPr>
          <a:xfrm>
            <a:off x="5408615" y="0"/>
            <a:ext cx="3735387"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fr-FR" dirty="0" smtClean="0"/>
              <a:t>Picture</a:t>
            </a:r>
            <a:endParaRPr lang="fr-FR" dirty="0"/>
          </a:p>
        </p:txBody>
      </p:sp>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1" name="Slide Number Placeholder 5">
            <a:extLst>
              <a:ext uri="{FF2B5EF4-FFF2-40B4-BE49-F238E27FC236}">
                <a16:creationId xmlns:a16="http://schemas.microsoft.com/office/drawing/2014/main" id="{BB093D2B-9C30-2A48-B2F3-080B033D1151}"/>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14" name="Espace réservé du pied de page 3">
            <a:extLst>
              <a:ext uri="{FF2B5EF4-FFF2-40B4-BE49-F238E27FC236}">
                <a16:creationId xmlns:a16="http://schemas.microsoft.com/office/drawing/2014/main" id="{F59A12EB-D8FB-034C-A082-0E325DF5DC4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16" name="Espace réservé de la date 4">
            <a:extLst>
              <a:ext uri="{FF2B5EF4-FFF2-40B4-BE49-F238E27FC236}">
                <a16:creationId xmlns:a16="http://schemas.microsoft.com/office/drawing/2014/main" id="{3273C3C0-2C29-D84B-84A8-B31093BB8080}"/>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A7E1371A-8833-440F-BF77-265CADAB6548}" type="datetime1">
              <a:rPr lang="en-GB" smtClean="0"/>
              <a:t>22/09/2021</a:t>
            </a:fld>
            <a:endParaRPr lang="fr-FR" dirty="0"/>
          </a:p>
        </p:txBody>
      </p:sp>
      <p:sp>
        <p:nvSpPr>
          <p:cNvPr id="8" name="Espace réservé du texte 7">
            <a:extLst>
              <a:ext uri="{FF2B5EF4-FFF2-40B4-BE49-F238E27FC236}">
                <a16:creationId xmlns:a16="http://schemas.microsoft.com/office/drawing/2014/main" id="{300D5E89-A1F7-9246-BEE2-E2A6F86DDB0A}"/>
              </a:ext>
            </a:extLst>
          </p:cNvPr>
          <p:cNvSpPr>
            <a:spLocks noGrp="1"/>
          </p:cNvSpPr>
          <p:nvPr>
            <p:ph type="body" sz="quarter" idx="20" hasCustomPrompt="1"/>
          </p:nvPr>
        </p:nvSpPr>
        <p:spPr>
          <a:xfrm>
            <a:off x="419100" y="676274"/>
            <a:ext cx="4813300" cy="3819525"/>
          </a:xfrm>
        </p:spPr>
        <p:txBody>
          <a:bodyPr/>
          <a:lstStyle>
            <a:lvl1pPr>
              <a:spcAft>
                <a:spcPts val="300"/>
              </a:spcAft>
              <a:defRPr/>
            </a:lvl1pPr>
            <a:lvl2pPr marL="180975" indent="-176213">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63815" y="134433"/>
            <a:ext cx="4771603" cy="370037"/>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244155761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et contenu 2">
    <p:spTree>
      <p:nvGrpSpPr>
        <p:cNvPr id="1" name=""/>
        <p:cNvGrpSpPr/>
        <p:nvPr/>
      </p:nvGrpSpPr>
      <p:grpSpPr>
        <a:xfrm>
          <a:off x="0" y="0"/>
          <a:ext cx="0" cy="0"/>
          <a:chOff x="0" y="0"/>
          <a:chExt cx="0" cy="0"/>
        </a:xfrm>
      </p:grpSpPr>
      <p:pic>
        <p:nvPicPr>
          <p:cNvPr id="13" name="Image 12" descr="Une image contenant animal, crabe, invertébré&#10;&#10;&#10;&#10;Description générée automatiquement">
            <a:extLst>
              <a:ext uri="{FF2B5EF4-FFF2-40B4-BE49-F238E27FC236}">
                <a16:creationId xmlns:a16="http://schemas.microsoft.com/office/drawing/2014/main" id="{4CEEFB77-F421-3F4B-B8E9-056DFC5CAFEC}"/>
              </a:ext>
            </a:extLst>
          </p:cNvPr>
          <p:cNvPicPr>
            <a:picLocks/>
          </p:cNvPicPr>
          <p:nvPr userDrawn="1"/>
        </p:nvPicPr>
        <p:blipFill rotWithShape="1">
          <a:blip r:embed="rId2" cstate="email">
            <a:extLst>
              <a:ext uri="{28A0092B-C50C-407E-A947-70E740481C1C}">
                <a14:useLocalDpi xmlns:a14="http://schemas.microsoft.com/office/drawing/2010/main"/>
              </a:ext>
            </a:extLst>
          </a:blip>
          <a:srcRect l="23751" t="432" r="6699" b="432"/>
          <a:stretch/>
        </p:blipFill>
        <p:spPr>
          <a:xfrm>
            <a:off x="5414400" y="0"/>
            <a:ext cx="3729600" cy="4716000"/>
          </a:xfrm>
          <a:prstGeom prst="rect">
            <a:avLst/>
          </a:prstGeom>
        </p:spPr>
      </p:pic>
      <p:cxnSp>
        <p:nvCxnSpPr>
          <p:cNvPr id="24" name="Connecteur droit 2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29" name="Slide Number Placeholder 5">
            <a:extLst>
              <a:ext uri="{FF2B5EF4-FFF2-40B4-BE49-F238E27FC236}">
                <a16:creationId xmlns:a16="http://schemas.microsoft.com/office/drawing/2014/main" id="{D9183778-EC11-E745-97D2-D504C1D2645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16" name="Espace réservé du pied de page 3">
            <a:extLst>
              <a:ext uri="{FF2B5EF4-FFF2-40B4-BE49-F238E27FC236}">
                <a16:creationId xmlns:a16="http://schemas.microsoft.com/office/drawing/2014/main" id="{A66D0CD3-9DBB-074D-ABF8-1F0963A2668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17" name="Espace réservé de la date 4">
            <a:extLst>
              <a:ext uri="{FF2B5EF4-FFF2-40B4-BE49-F238E27FC236}">
                <a16:creationId xmlns:a16="http://schemas.microsoft.com/office/drawing/2014/main" id="{68F0D93D-1B76-9D4F-87FE-D572FBEBB3D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9209F51-4439-460F-BF42-1C443C05D976}" type="datetime1">
              <a:rPr lang="en-GB" smtClean="0"/>
              <a:t>22/09/2021</a:t>
            </a:fld>
            <a:endParaRPr lang="fr-FR" dirty="0"/>
          </a:p>
        </p:txBody>
      </p:sp>
      <p:sp>
        <p:nvSpPr>
          <p:cNvPr id="7" name="Espace réservé du texte 6">
            <a:extLst>
              <a:ext uri="{FF2B5EF4-FFF2-40B4-BE49-F238E27FC236}">
                <a16:creationId xmlns:a16="http://schemas.microsoft.com/office/drawing/2014/main" id="{F649312F-0D14-0C41-87CD-E9FF69845C62}"/>
              </a:ext>
            </a:extLst>
          </p:cNvPr>
          <p:cNvSpPr>
            <a:spLocks noGrp="1"/>
          </p:cNvSpPr>
          <p:nvPr>
            <p:ph type="body" sz="quarter" idx="11" hasCustomPrompt="1"/>
          </p:nvPr>
        </p:nvSpPr>
        <p:spPr>
          <a:xfrm>
            <a:off x="419329" y="636263"/>
            <a:ext cx="4840288" cy="3907161"/>
          </a:xfrm>
        </p:spPr>
        <p:txBody>
          <a:bodyPr/>
          <a:lstStyle>
            <a:lvl1pPr>
              <a:spcAft>
                <a:spcPts val="300"/>
              </a:spcAft>
              <a:defRPr/>
            </a:lvl1pPr>
            <a:lvl2pPr marL="180975" indent="-176213">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3" name="Titre 2"/>
          <p:cNvSpPr>
            <a:spLocks noGrp="1"/>
          </p:cNvSpPr>
          <p:nvPr>
            <p:ph type="title" hasCustomPrompt="1"/>
          </p:nvPr>
        </p:nvSpPr>
        <p:spPr>
          <a:xfrm>
            <a:off x="479055" y="129540"/>
            <a:ext cx="4780562" cy="374930"/>
          </a:xfrm>
        </p:spPr>
        <p:txBody>
          <a:bodyPr/>
          <a:lstStyle/>
          <a:p>
            <a:r>
              <a:rPr lang="en-GB" noProof="0" dirty="0" smtClean="0"/>
              <a:t>MODIFY THE TITLE</a:t>
            </a:r>
            <a:endParaRPr lang="en-GB" noProof="0" dirty="0"/>
          </a:p>
        </p:txBody>
      </p:sp>
    </p:spTree>
    <p:extLst>
      <p:ext uri="{BB962C8B-B14F-4D97-AF65-F5344CB8AC3E}">
        <p14:creationId xmlns:p14="http://schemas.microsoft.com/office/powerpoint/2010/main" val="92889250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880">
          <p15:clr>
            <a:srgbClr val="FBAE40"/>
          </p15:clr>
        </p15:guide>
        <p15:guide id="2" pos="340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et contenu 3">
    <p:spTree>
      <p:nvGrpSpPr>
        <p:cNvPr id="1" name=""/>
        <p:cNvGrpSpPr/>
        <p:nvPr/>
      </p:nvGrpSpPr>
      <p:grpSpPr>
        <a:xfrm>
          <a:off x="0" y="0"/>
          <a:ext cx="0" cy="0"/>
          <a:chOff x="0" y="0"/>
          <a:chExt cx="0" cy="0"/>
        </a:xfrm>
      </p:grpSpPr>
      <p:pic>
        <p:nvPicPr>
          <p:cNvPr id="20" name="Image 19" descr="Une image contenant assis, bleu, table&#10;&#10;&#10;&#10;Description générée automatiquement">
            <a:extLst>
              <a:ext uri="{FF2B5EF4-FFF2-40B4-BE49-F238E27FC236}">
                <a16:creationId xmlns:a16="http://schemas.microsoft.com/office/drawing/2014/main" id="{26B0199C-B202-3E44-B213-990814D4DADA}"/>
              </a:ext>
            </a:extLst>
          </p:cNvPr>
          <p:cNvPicPr>
            <a:picLocks/>
          </p:cNvPicPr>
          <p:nvPr userDrawn="1"/>
        </p:nvPicPr>
        <p:blipFill rotWithShape="1">
          <a:blip r:embed="rId2" cstate="email">
            <a:extLst>
              <a:ext uri="{28A0092B-C50C-407E-A947-70E740481C1C}">
                <a14:useLocalDpi xmlns:a14="http://schemas.microsoft.com/office/drawing/2010/main"/>
              </a:ext>
            </a:extLst>
          </a:blip>
          <a:srcRect l="3801" t="1925" r="14161" b="9647"/>
          <a:stretch/>
        </p:blipFill>
        <p:spPr>
          <a:xfrm>
            <a:off x="5403600" y="0"/>
            <a:ext cx="3740400" cy="4716000"/>
          </a:xfrm>
          <a:prstGeom prst="rect">
            <a:avLst/>
          </a:prstGeom>
        </p:spPr>
      </p:pic>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6" name="Slide Number Placeholder 5">
            <a:extLst>
              <a:ext uri="{FF2B5EF4-FFF2-40B4-BE49-F238E27FC236}">
                <a16:creationId xmlns:a16="http://schemas.microsoft.com/office/drawing/2014/main" id="{4AE73D90-9BDD-6C4C-B856-8B33994A7A8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24" name="Espace réservé du pied de page 3">
            <a:extLst>
              <a:ext uri="{FF2B5EF4-FFF2-40B4-BE49-F238E27FC236}">
                <a16:creationId xmlns:a16="http://schemas.microsoft.com/office/drawing/2014/main" id="{5BA45C43-7C4B-DD48-999C-ADD15D14EAB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26" name="Espace réservé de la date 4">
            <a:extLst>
              <a:ext uri="{FF2B5EF4-FFF2-40B4-BE49-F238E27FC236}">
                <a16:creationId xmlns:a16="http://schemas.microsoft.com/office/drawing/2014/main" id="{22A788B2-6AE0-1E4B-A747-04D2F0DFDC6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CA56890-8F07-4345-AF9E-D8F71C4AF2CA}" type="datetime1">
              <a:rPr lang="en-GB" smtClean="0"/>
              <a:t>22/09/2021</a:t>
            </a:fld>
            <a:endParaRPr lang="fr-FR" dirty="0"/>
          </a:p>
        </p:txBody>
      </p:sp>
      <p:sp>
        <p:nvSpPr>
          <p:cNvPr id="5" name="Espace réservé du texte 4">
            <a:extLst>
              <a:ext uri="{FF2B5EF4-FFF2-40B4-BE49-F238E27FC236}">
                <a16:creationId xmlns:a16="http://schemas.microsoft.com/office/drawing/2014/main" id="{04A1BA02-D7C0-D442-B0C5-6A9B2746EEAC}"/>
              </a:ext>
            </a:extLst>
          </p:cNvPr>
          <p:cNvSpPr>
            <a:spLocks noGrp="1"/>
          </p:cNvSpPr>
          <p:nvPr>
            <p:ph type="body" sz="quarter" idx="10" hasCustomPrompt="1"/>
          </p:nvPr>
        </p:nvSpPr>
        <p:spPr>
          <a:xfrm>
            <a:off x="419100" y="638175"/>
            <a:ext cx="4805363" cy="3905250"/>
          </a:xfrm>
        </p:spPr>
        <p:txBody>
          <a:bodyPr/>
          <a:lstStyle>
            <a:lvl1pPr>
              <a:lnSpc>
                <a:spcPct val="100000"/>
              </a:lnSpc>
              <a:spcAft>
                <a:spcPts val="300"/>
              </a:spcAft>
              <a:defRPr/>
            </a:lvl1pPr>
            <a:lvl2pPr marL="180975" indent="-176213">
              <a:lnSpc>
                <a:spcPct val="100000"/>
              </a:lnSpc>
              <a:spcAft>
                <a:spcPts val="300"/>
              </a:spcAf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29540"/>
            <a:ext cx="4745408" cy="37493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350637872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image" Target="../media/image3.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image" Target="../media/image2.png"/><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image" Target="../media/image2.pn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image" Target="../media/image1.png"/><Relationship Id="rId2" Type="http://schemas.openxmlformats.org/officeDocument/2006/relationships/slideLayout" Target="../slideLayouts/slideLayout33.xml"/><Relationship Id="rId16" Type="http://schemas.openxmlformats.org/officeDocument/2006/relationships/theme" Target="../theme/theme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19" Type="http://schemas.openxmlformats.org/officeDocument/2006/relationships/image" Target="../media/image3.png"/><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image" Target="../media/image2.pn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image" Target="../media/image1.png"/><Relationship Id="rId2" Type="http://schemas.openxmlformats.org/officeDocument/2006/relationships/slideLayout" Target="../slideLayouts/slideLayout48.xml"/><Relationship Id="rId16" Type="http://schemas.openxmlformats.org/officeDocument/2006/relationships/theme" Target="../theme/theme4.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10" Type="http://schemas.openxmlformats.org/officeDocument/2006/relationships/slideLayout" Target="../slideLayouts/slideLayout56.xml"/><Relationship Id="rId19" Type="http://schemas.openxmlformats.org/officeDocument/2006/relationships/image" Target="../media/image3.png"/><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4" name="Connecteur droit 1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8" name="Espace réservé du texte 17"/>
          <p:cNvSpPr>
            <a:spLocks noGrp="1"/>
          </p:cNvSpPr>
          <p:nvPr>
            <p:ph type="body" idx="1"/>
          </p:nvPr>
        </p:nvSpPr>
        <p:spPr>
          <a:xfrm>
            <a:off x="419329" y="628650"/>
            <a:ext cx="8229600" cy="3394075"/>
          </a:xfrm>
          <a:prstGeom prst="rect">
            <a:avLst/>
          </a:prstGeom>
        </p:spPr>
        <p:txBody>
          <a:bodyPr vert="horz" lIns="91440" tIns="45720" rIns="91440" bIns="45720" rtlCol="0">
            <a:normAutofit/>
          </a:bodyPr>
          <a:lstStyle/>
          <a:p>
            <a:pPr lvl="0"/>
            <a:r>
              <a:rPr lang="en-GB" dirty="0" smtClean="0">
                <a:solidFill>
                  <a:schemeClr val="bg2"/>
                </a:solidFill>
              </a:rPr>
              <a:t>Level 1</a:t>
            </a:r>
          </a:p>
          <a:p>
            <a:pPr marL="179388" lvl="1" indent="-92075">
              <a:lnSpc>
                <a:spcPct val="150000"/>
              </a:lnSpc>
              <a:spcBef>
                <a:spcPts val="0"/>
              </a:spcBef>
            </a:pPr>
            <a:r>
              <a:rPr lang="en-GB" dirty="0" smtClean="0"/>
              <a:t>Level 2</a:t>
            </a:r>
          </a:p>
          <a:p>
            <a:pPr marL="266700" lvl="2" indent="-87313">
              <a:lnSpc>
                <a:spcPct val="150000"/>
              </a:lnSpc>
            </a:pPr>
            <a:r>
              <a:rPr lang="en-GB" dirty="0" smtClean="0">
                <a:solidFill>
                  <a:srgbClr val="002060"/>
                </a:solidFill>
              </a:rPr>
              <a:t>Level 3</a:t>
            </a:r>
          </a:p>
          <a:p>
            <a:pPr marL="446088" lvl="3" indent="-87313">
              <a:buFont typeface="Arial" panose="020B0604020202020204" pitchFamily="34" charset="0"/>
              <a:buChar char="•"/>
            </a:pPr>
            <a:r>
              <a:rPr lang="en-GB" dirty="0" smtClean="0">
                <a:solidFill>
                  <a:srgbClr val="002060"/>
                </a:solidFill>
              </a:rPr>
              <a:t>Level 4</a:t>
            </a:r>
          </a:p>
          <a:p>
            <a:pPr marL="719138" lvl="4" indent="-93663">
              <a:buFontTx/>
              <a:buChar char="-"/>
            </a:pPr>
            <a:r>
              <a:rPr lang="en-GB" sz="1000" baseline="0" dirty="0" smtClean="0">
                <a:solidFill>
                  <a:srgbClr val="002060"/>
                </a:solidFill>
              </a:rPr>
              <a:t>Level 5</a:t>
            </a:r>
            <a:endParaRPr lang="en-GB" sz="1000" baseline="0" dirty="0">
              <a:solidFill>
                <a:srgbClr val="002060"/>
              </a:solidFill>
            </a:endParaRPr>
          </a:p>
        </p:txBody>
      </p:sp>
      <p:sp>
        <p:nvSpPr>
          <p:cNvPr id="3" name="Espace réservé du titre 2">
            <a:extLst>
              <a:ext uri="{FF2B5EF4-FFF2-40B4-BE49-F238E27FC236}">
                <a16:creationId xmlns:a16="http://schemas.microsoft.com/office/drawing/2014/main" id="{4EAB150A-2FE9-194F-B549-8D95D4B5E529}"/>
              </a:ext>
            </a:extLst>
          </p:cNvPr>
          <p:cNvSpPr>
            <a:spLocks noGrp="1"/>
          </p:cNvSpPr>
          <p:nvPr>
            <p:ph type="title"/>
          </p:nvPr>
        </p:nvSpPr>
        <p:spPr>
          <a:xfrm>
            <a:off x="479055" y="209322"/>
            <a:ext cx="8169872" cy="295148"/>
          </a:xfrm>
          <a:prstGeom prst="rect">
            <a:avLst/>
          </a:prstGeom>
        </p:spPr>
        <p:txBody>
          <a:bodyPr vert="horz" lIns="91440" tIns="45720" rIns="91440" bIns="45720" rtlCol="0" anchor="ctr">
            <a:normAutofit/>
          </a:bodyPr>
          <a:lstStyle/>
          <a:p>
            <a:r>
              <a:rPr lang="en-GB" noProof="0" dirty="0" smtClean="0"/>
              <a:t>MODIFY</a:t>
            </a:r>
            <a:r>
              <a:rPr lang="en-GB" dirty="0" smtClean="0"/>
              <a:t> THE TITLE</a:t>
            </a:r>
            <a:endParaRPr lang="en-GB" dirty="0"/>
          </a:p>
        </p:txBody>
      </p:sp>
      <p:sp>
        <p:nvSpPr>
          <p:cNvPr id="17" name="Rectangle 16">
            <a:extLst>
              <a:ext uri="{FF2B5EF4-FFF2-40B4-BE49-F238E27FC236}">
                <a16:creationId xmlns:a16="http://schemas.microsoft.com/office/drawing/2014/main" id="{B316F4F0-B7D1-E141-A59E-3CE8926EB16F}"/>
              </a:ext>
            </a:extLst>
          </p:cNvPr>
          <p:cNvSpPr/>
          <p:nvPr userDrawn="1"/>
        </p:nvSpPr>
        <p:spPr>
          <a:xfrm>
            <a:off x="219" y="4711500"/>
            <a:ext cx="9143782" cy="43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19" name="Rectangle 18">
            <a:extLst>
              <a:ext uri="{FF2B5EF4-FFF2-40B4-BE49-F238E27FC236}">
                <a16:creationId xmlns:a16="http://schemas.microsoft.com/office/drawing/2014/main" id="{32069238-B92A-3541-9B39-EA21A85DCDDD}"/>
              </a:ext>
            </a:extLst>
          </p:cNvPr>
          <p:cNvSpPr/>
          <p:nvPr userDrawn="1"/>
        </p:nvSpPr>
        <p:spPr>
          <a:xfrm>
            <a:off x="5974940" y="4826931"/>
            <a:ext cx="1636199" cy="222350"/>
          </a:xfrm>
          <a:prstGeom prst="rect">
            <a:avLst/>
          </a:prstGeom>
          <a:noFill/>
          <a:ln w="63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spAutoFit/>
          </a:bodyPr>
          <a:lstStyle/>
          <a:p>
            <a:pPr algn="ctr"/>
            <a:r>
              <a:rPr lang="fr-FR" sz="500" cap="all" baseline="0" dirty="0">
                <a:solidFill>
                  <a:srgbClr val="00B050"/>
                </a:solidFill>
              </a:rPr>
              <a:t>THALES ALENIA SPACE </a:t>
            </a:r>
            <a:r>
              <a:rPr lang="fr-FR" sz="500" cap="all" baseline="0" dirty="0" smtClean="0">
                <a:solidFill>
                  <a:srgbClr val="00B050"/>
                </a:solidFill>
              </a:rPr>
              <a:t>LIMITED DISTRIBUTION</a:t>
            </a:r>
          </a:p>
        </p:txBody>
      </p:sp>
      <p:sp>
        <p:nvSpPr>
          <p:cNvPr id="20" name="Slide Number Placeholder 5">
            <a:extLst>
              <a:ext uri="{FF2B5EF4-FFF2-40B4-BE49-F238E27FC236}">
                <a16:creationId xmlns:a16="http://schemas.microsoft.com/office/drawing/2014/main" id="{CB8DDD21-284E-E146-B323-C3FC9287AB2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22" name="ZoneTexte 21">
            <a:extLst>
              <a:ext uri="{FF2B5EF4-FFF2-40B4-BE49-F238E27FC236}">
                <a16:creationId xmlns:a16="http://schemas.microsoft.com/office/drawing/2014/main" id="{CD0D6AFD-FE4C-A144-8B88-91668FFFBA80}"/>
              </a:ext>
            </a:extLst>
          </p:cNvPr>
          <p:cNvSpPr txBox="1"/>
          <p:nvPr userDrawn="1"/>
        </p:nvSpPr>
        <p:spPr>
          <a:xfrm>
            <a:off x="2770982" y="4730780"/>
            <a:ext cx="3261328" cy="400110"/>
          </a:xfrm>
          <a:prstGeom prst="rect">
            <a:avLst/>
          </a:prstGeom>
          <a:noFill/>
        </p:spPr>
        <p:txBody>
          <a:bodyPr wrap="square" rtlCol="0">
            <a:spAutoFit/>
          </a:bodyPr>
          <a:lstStyle/>
          <a:p>
            <a:r>
              <a:rPr lang="fr-FR" sz="500" b="1" dirty="0" smtClean="0">
                <a:solidFill>
                  <a:schemeClr val="accent5">
                    <a:lumMod val="50000"/>
                  </a:schemeClr>
                </a:solidFill>
              </a:rPr>
              <a:t>PROPRIETARY</a:t>
            </a:r>
            <a:r>
              <a:rPr lang="fr-FR" sz="500" b="1" baseline="0" dirty="0" smtClean="0">
                <a:solidFill>
                  <a:schemeClr val="accent5">
                    <a:lumMod val="50000"/>
                  </a:schemeClr>
                </a:solidFill>
              </a:rPr>
              <a:t> </a:t>
            </a:r>
            <a:r>
              <a:rPr lang="fr-FR" sz="500" b="1" dirty="0" smtClean="0">
                <a:solidFill>
                  <a:schemeClr val="accent5">
                    <a:lumMod val="50000"/>
                  </a:schemeClr>
                </a:solidFill>
              </a:rPr>
              <a:t>INFORMATION</a:t>
            </a:r>
            <a:endParaRPr lang="fr-FR" sz="500" b="1" dirty="0">
              <a:solidFill>
                <a:schemeClr val="accent5">
                  <a:lumMod val="50000"/>
                </a:schemeClr>
              </a:solidFill>
            </a:endParaRPr>
          </a:p>
          <a:p>
            <a:r>
              <a:rPr lang="en-US" sz="500" dirty="0" smtClean="0">
                <a:solidFill>
                  <a:schemeClr val="accent5">
                    <a:lumMod val="50000"/>
                  </a:schemeClr>
                </a:solidFill>
              </a:rPr>
              <a:t>This document is not to be reproduced, modified, adapted, published, translated in any material form in whole or in part nor disclosed to any third party without the prior written permission of Thales </a:t>
            </a:r>
            <a:r>
              <a:rPr lang="en-US" sz="500" dirty="0" err="1" smtClean="0">
                <a:solidFill>
                  <a:schemeClr val="accent5">
                    <a:lumMod val="50000"/>
                  </a:schemeClr>
                </a:solidFill>
              </a:rPr>
              <a:t>Alenia</a:t>
            </a:r>
            <a:r>
              <a:rPr lang="en-US" sz="500" dirty="0" smtClean="0">
                <a:solidFill>
                  <a:schemeClr val="accent5">
                    <a:lumMod val="50000"/>
                  </a:schemeClr>
                </a:solidFill>
              </a:rPr>
              <a:t> Space.</a:t>
            </a:r>
          </a:p>
          <a:p>
            <a:r>
              <a:rPr lang="en-US" sz="500" dirty="0" smtClean="0">
                <a:solidFill>
                  <a:schemeClr val="accent5">
                    <a:lumMod val="50000"/>
                  </a:schemeClr>
                </a:solidFill>
              </a:rPr>
              <a:t>© 2021 Thales </a:t>
            </a:r>
            <a:r>
              <a:rPr lang="en-US" sz="500" dirty="0" err="1" smtClean="0">
                <a:solidFill>
                  <a:schemeClr val="accent5">
                    <a:lumMod val="50000"/>
                  </a:schemeClr>
                </a:solidFill>
              </a:rPr>
              <a:t>Alenia</a:t>
            </a:r>
            <a:r>
              <a:rPr lang="en-US" sz="500" dirty="0" smtClean="0">
                <a:solidFill>
                  <a:schemeClr val="accent5">
                    <a:lumMod val="50000"/>
                  </a:schemeClr>
                </a:solidFill>
              </a:rPr>
              <a:t> Space All right reserved</a:t>
            </a:r>
          </a:p>
        </p:txBody>
      </p:sp>
      <p:sp>
        <p:nvSpPr>
          <p:cNvPr id="23" name="Espace réservé du pied de page 3">
            <a:extLst>
              <a:ext uri="{FF2B5EF4-FFF2-40B4-BE49-F238E27FC236}">
                <a16:creationId xmlns:a16="http://schemas.microsoft.com/office/drawing/2014/main" id="{2418B657-D3D9-A541-94ED-38E3765DED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24" name="Espace réservé de la date 4">
            <a:extLst>
              <a:ext uri="{FF2B5EF4-FFF2-40B4-BE49-F238E27FC236}">
                <a16:creationId xmlns:a16="http://schemas.microsoft.com/office/drawing/2014/main" id="{49C3997A-2384-DD42-B1F2-B905265AFBF3}"/>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2E361CEA-30BE-4A5C-B9E0-1990BD63CAEB}" type="datetime1">
              <a:rPr lang="en-GB" smtClean="0"/>
              <a:t>22/09/2021</a:t>
            </a:fld>
            <a:endParaRPr lang="fr-FR" dirty="0"/>
          </a:p>
        </p:txBody>
      </p:sp>
      <p:sp>
        <p:nvSpPr>
          <p:cNvPr id="25" name="ZoneTexte 24">
            <a:extLst>
              <a:ext uri="{FF2B5EF4-FFF2-40B4-BE49-F238E27FC236}">
                <a16:creationId xmlns:a16="http://schemas.microsoft.com/office/drawing/2014/main" id="{4C5C908B-ADBD-524B-A532-B2B0FDF15750}"/>
              </a:ext>
            </a:extLst>
          </p:cNvPr>
          <p:cNvSpPr txBox="1"/>
          <p:nvPr userDrawn="1"/>
        </p:nvSpPr>
        <p:spPr>
          <a:xfrm>
            <a:off x="501632" y="4734539"/>
            <a:ext cx="343364" cy="169277"/>
          </a:xfrm>
          <a:prstGeom prst="rect">
            <a:avLst/>
          </a:prstGeom>
          <a:noFill/>
        </p:spPr>
        <p:txBody>
          <a:bodyPr wrap="none" rtlCol="0">
            <a:spAutoFit/>
          </a:bodyPr>
          <a:lstStyle/>
          <a:p>
            <a:r>
              <a:rPr lang="fr-FR" sz="500" b="1" dirty="0" smtClean="0">
                <a:solidFill>
                  <a:schemeClr val="accent5">
                    <a:lumMod val="50000"/>
                  </a:schemeClr>
                </a:solidFill>
              </a:rPr>
              <a:t>Date:</a:t>
            </a:r>
            <a:endParaRPr lang="fr-FR" sz="500" b="0" dirty="0">
              <a:solidFill>
                <a:schemeClr val="accent5">
                  <a:lumMod val="50000"/>
                </a:schemeClr>
              </a:solidFill>
            </a:endParaRPr>
          </a:p>
        </p:txBody>
      </p:sp>
      <p:sp>
        <p:nvSpPr>
          <p:cNvPr id="26" name="ZoneTexte 25">
            <a:extLst>
              <a:ext uri="{FF2B5EF4-FFF2-40B4-BE49-F238E27FC236}">
                <a16:creationId xmlns:a16="http://schemas.microsoft.com/office/drawing/2014/main" id="{7D90E5E4-F443-0141-BF55-CE26DCBF94E2}"/>
              </a:ext>
            </a:extLst>
          </p:cNvPr>
          <p:cNvSpPr txBox="1"/>
          <p:nvPr userDrawn="1"/>
        </p:nvSpPr>
        <p:spPr>
          <a:xfrm>
            <a:off x="501635" y="4846885"/>
            <a:ext cx="607638" cy="169277"/>
          </a:xfrm>
          <a:prstGeom prst="rect">
            <a:avLst/>
          </a:prstGeom>
          <a:noFill/>
        </p:spPr>
        <p:txBody>
          <a:bodyPr wrap="square" rtlCol="0">
            <a:spAutoFit/>
          </a:bodyPr>
          <a:lstStyle/>
          <a:p>
            <a:r>
              <a:rPr lang="fr-FR" sz="500" b="1" dirty="0" err="1" smtClean="0">
                <a:solidFill>
                  <a:schemeClr val="accent5">
                    <a:lumMod val="50000"/>
                  </a:schemeClr>
                </a:solidFill>
              </a:rPr>
              <a:t>Ref</a:t>
            </a:r>
            <a:r>
              <a:rPr lang="fr-FR" sz="500" b="1" dirty="0" smtClean="0">
                <a:solidFill>
                  <a:schemeClr val="accent5">
                    <a:lumMod val="50000"/>
                  </a:schemeClr>
                </a:solidFill>
              </a:rPr>
              <a:t>:</a:t>
            </a:r>
            <a:endParaRPr lang="fr-FR" sz="500" b="0" dirty="0">
              <a:solidFill>
                <a:schemeClr val="accent5">
                  <a:lumMod val="50000"/>
                </a:schemeClr>
              </a:solidFill>
            </a:endParaRPr>
          </a:p>
        </p:txBody>
      </p:sp>
      <p:sp>
        <p:nvSpPr>
          <p:cNvPr id="27" name="ZoneTexte 26">
            <a:extLst>
              <a:ext uri="{FF2B5EF4-FFF2-40B4-BE49-F238E27FC236}">
                <a16:creationId xmlns:a16="http://schemas.microsoft.com/office/drawing/2014/main" id="{896E3DDA-5DBF-5A4F-8AB4-CD7D5E3BE393}"/>
              </a:ext>
            </a:extLst>
          </p:cNvPr>
          <p:cNvSpPr txBox="1"/>
          <p:nvPr userDrawn="1"/>
        </p:nvSpPr>
        <p:spPr>
          <a:xfrm>
            <a:off x="501634" y="4959232"/>
            <a:ext cx="2276543" cy="169277"/>
          </a:xfrm>
          <a:prstGeom prst="rect">
            <a:avLst/>
          </a:prstGeom>
          <a:noFill/>
        </p:spPr>
        <p:txBody>
          <a:bodyPr wrap="square" rtlCol="0">
            <a:spAutoFit/>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fr-FR" sz="500" b="1" dirty="0" smtClean="0">
                <a:solidFill>
                  <a:schemeClr val="accent5">
                    <a:lumMod val="50000"/>
                  </a:schemeClr>
                </a:solidFill>
              </a:rPr>
              <a:t>Template: </a:t>
            </a:r>
            <a:r>
              <a:rPr lang="fr-FR" sz="500" kern="1200" dirty="0" smtClean="0">
                <a:solidFill>
                  <a:schemeClr val="accent5">
                    <a:lumMod val="50000"/>
                  </a:schemeClr>
                </a:solidFill>
                <a:latin typeface="+mn-lt"/>
                <a:ea typeface="+mn-ea"/>
                <a:cs typeface="+mn-cs"/>
              </a:rPr>
              <a:t>83230347-DOC-TAS-EN-010</a:t>
            </a:r>
            <a:endParaRPr lang="fr-FR" sz="500" kern="1200" dirty="0">
              <a:solidFill>
                <a:schemeClr val="accent5">
                  <a:lumMod val="50000"/>
                </a:schemeClr>
              </a:solidFill>
              <a:latin typeface="+mn-lt"/>
              <a:ea typeface="+mn-ea"/>
              <a:cs typeface="+mn-cs"/>
            </a:endParaRPr>
          </a:p>
        </p:txBody>
      </p:sp>
      <p:pic>
        <p:nvPicPr>
          <p:cNvPr id="16" name="Image 15"/>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907655" y="4762794"/>
            <a:ext cx="834390" cy="350623"/>
          </a:xfrm>
          <a:prstGeom prst="rect">
            <a:avLst/>
          </a:prstGeom>
        </p:spPr>
      </p:pic>
    </p:spTree>
    <p:extLst>
      <p:ext uri="{BB962C8B-B14F-4D97-AF65-F5344CB8AC3E}">
        <p14:creationId xmlns:p14="http://schemas.microsoft.com/office/powerpoint/2010/main" val="2801226587"/>
      </p:ext>
    </p:extLst>
  </p:cSld>
  <p:clrMap bg1="lt1" tx1="dk1" bg2="lt2" tx2="dk2" accent1="accent1" accent2="accent2" accent3="accent3" accent4="accent4" accent5="accent5" accent6="accent6" hlink="hlink" folHlink="folHlink"/>
  <p:sldLayoutIdLst>
    <p:sldLayoutId id="2147483661" r:id="rId1"/>
    <p:sldLayoutId id="2147483678" r:id="rId2"/>
    <p:sldLayoutId id="2147483672" r:id="rId3"/>
    <p:sldLayoutId id="2147483724" r:id="rId4"/>
    <p:sldLayoutId id="2147483773" r:id="rId5"/>
    <p:sldLayoutId id="2147483673" r:id="rId6"/>
    <p:sldLayoutId id="2147483680" r:id="rId7"/>
    <p:sldLayoutId id="2147483772" r:id="rId8"/>
    <p:sldLayoutId id="2147483662" r:id="rId9"/>
    <p:sldLayoutId id="2147483666" r:id="rId10"/>
    <p:sldLayoutId id="2147483675" r:id="rId11"/>
    <p:sldLayoutId id="2147483770" r:id="rId12"/>
    <p:sldLayoutId id="2147483674" r:id="rId13"/>
    <p:sldLayoutId id="2147483677" r:id="rId14"/>
    <p:sldLayoutId id="2147483771" r:id="rId15"/>
  </p:sldLayoutIdLst>
  <p:timing>
    <p:tnLst>
      <p:par>
        <p:cTn id="1" dur="indefinite" restart="never" nodeType="tmRoot"/>
      </p:par>
    </p:tnLst>
  </p:timing>
  <p:hf hdr="0"/>
  <p:txStyles>
    <p:titleStyle>
      <a:lvl1pPr algn="l" defTabSz="685766" rtl="0" eaLnBrk="1" latinLnBrk="0" hangingPunct="1">
        <a:lnSpc>
          <a:spcPct val="90000"/>
        </a:lnSpc>
        <a:spcBef>
          <a:spcPct val="0"/>
        </a:spcBef>
        <a:buNone/>
        <a:defRPr sz="2000" b="1" kern="1200" cap="all" baseline="0">
          <a:solidFill>
            <a:schemeClr val="tx1"/>
          </a:solidFill>
          <a:latin typeface="+mj-lt"/>
          <a:ea typeface="+mj-ea"/>
          <a:cs typeface="+mj-cs"/>
        </a:defRPr>
      </a:lvl1pPr>
    </p:titleStyle>
    <p:bodyStyle>
      <a:lvl1pPr marL="171442" indent="-171442" algn="l" defTabSz="685766" rtl="0" eaLnBrk="1" latinLnBrk="0" hangingPunct="1">
        <a:lnSpc>
          <a:spcPct val="100000"/>
        </a:lnSpc>
        <a:spcBef>
          <a:spcPts val="750"/>
        </a:spcBef>
        <a:spcAft>
          <a:spcPts val="400"/>
        </a:spcAft>
        <a:buFontTx/>
        <a:buBlip>
          <a:blip r:embed="rId18"/>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19"/>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4" name="Connecteur droit 1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8" name="Espace réservé du texte 17"/>
          <p:cNvSpPr>
            <a:spLocks noGrp="1"/>
          </p:cNvSpPr>
          <p:nvPr>
            <p:ph type="body" idx="1"/>
          </p:nvPr>
        </p:nvSpPr>
        <p:spPr>
          <a:xfrm>
            <a:off x="419329" y="628650"/>
            <a:ext cx="8229600" cy="3394075"/>
          </a:xfrm>
          <a:prstGeom prst="rect">
            <a:avLst/>
          </a:prstGeom>
        </p:spPr>
        <p:txBody>
          <a:bodyPr vert="horz" lIns="91440" tIns="45720" rIns="91440" bIns="45720" rtlCol="0">
            <a:normAutofit/>
          </a:bodyPr>
          <a:lstStyle/>
          <a:p>
            <a:pPr lvl="0"/>
            <a:r>
              <a:rPr lang="en-GB" dirty="0" smtClean="0">
                <a:solidFill>
                  <a:schemeClr val="bg2"/>
                </a:solidFill>
              </a:rPr>
              <a:t>Level 1</a:t>
            </a:r>
          </a:p>
          <a:p>
            <a:pPr marL="179388" lvl="1" indent="-92075">
              <a:lnSpc>
                <a:spcPct val="150000"/>
              </a:lnSpc>
              <a:spcBef>
                <a:spcPts val="0"/>
              </a:spcBef>
            </a:pPr>
            <a:r>
              <a:rPr lang="en-GB" dirty="0" smtClean="0"/>
              <a:t>Level 2</a:t>
            </a:r>
          </a:p>
          <a:p>
            <a:pPr marL="266700" lvl="2" indent="-87313">
              <a:lnSpc>
                <a:spcPct val="150000"/>
              </a:lnSpc>
            </a:pPr>
            <a:r>
              <a:rPr lang="en-GB" dirty="0" smtClean="0">
                <a:solidFill>
                  <a:srgbClr val="002060"/>
                </a:solidFill>
              </a:rPr>
              <a:t>Level 3</a:t>
            </a:r>
          </a:p>
          <a:p>
            <a:pPr marL="446088" lvl="3" indent="-87313">
              <a:buFont typeface="Arial" panose="020B0604020202020204" pitchFamily="34" charset="0"/>
              <a:buChar char="•"/>
            </a:pPr>
            <a:r>
              <a:rPr lang="en-GB" dirty="0" smtClean="0">
                <a:solidFill>
                  <a:srgbClr val="002060"/>
                </a:solidFill>
              </a:rPr>
              <a:t>Level 4</a:t>
            </a:r>
          </a:p>
          <a:p>
            <a:pPr marL="719138" lvl="4" indent="-93663">
              <a:buFontTx/>
              <a:buChar char="-"/>
            </a:pPr>
            <a:r>
              <a:rPr lang="en-GB" sz="1000" baseline="0" dirty="0" smtClean="0">
                <a:solidFill>
                  <a:srgbClr val="002060"/>
                </a:solidFill>
              </a:rPr>
              <a:t>Level 5</a:t>
            </a:r>
            <a:endParaRPr lang="en-GB" sz="1000" baseline="0" dirty="0">
              <a:solidFill>
                <a:srgbClr val="002060"/>
              </a:solidFill>
            </a:endParaRPr>
          </a:p>
        </p:txBody>
      </p:sp>
      <p:sp>
        <p:nvSpPr>
          <p:cNvPr id="3" name="Espace réservé du titre 2">
            <a:extLst>
              <a:ext uri="{FF2B5EF4-FFF2-40B4-BE49-F238E27FC236}">
                <a16:creationId xmlns:a16="http://schemas.microsoft.com/office/drawing/2014/main" id="{4EAB150A-2FE9-194F-B549-8D95D4B5E529}"/>
              </a:ext>
            </a:extLst>
          </p:cNvPr>
          <p:cNvSpPr>
            <a:spLocks noGrp="1"/>
          </p:cNvSpPr>
          <p:nvPr>
            <p:ph type="title"/>
          </p:nvPr>
        </p:nvSpPr>
        <p:spPr>
          <a:xfrm>
            <a:off x="479055" y="209322"/>
            <a:ext cx="8169872" cy="295148"/>
          </a:xfrm>
          <a:prstGeom prst="rect">
            <a:avLst/>
          </a:prstGeom>
        </p:spPr>
        <p:txBody>
          <a:bodyPr vert="horz" lIns="91440" tIns="45720" rIns="91440" bIns="45720" rtlCol="0" anchor="ctr">
            <a:normAutofit/>
          </a:bodyPr>
          <a:lstStyle/>
          <a:p>
            <a:r>
              <a:rPr lang="en-GB" noProof="0" dirty="0" smtClean="0"/>
              <a:t>MODIFY</a:t>
            </a:r>
            <a:r>
              <a:rPr lang="en-GB" dirty="0" smtClean="0"/>
              <a:t> THE TITLE</a:t>
            </a:r>
            <a:endParaRPr lang="en-GB" dirty="0"/>
          </a:p>
        </p:txBody>
      </p:sp>
      <p:sp>
        <p:nvSpPr>
          <p:cNvPr id="29" name="Rectangle 28">
            <a:extLst>
              <a:ext uri="{FF2B5EF4-FFF2-40B4-BE49-F238E27FC236}">
                <a16:creationId xmlns:a16="http://schemas.microsoft.com/office/drawing/2014/main" id="{B316F4F0-B7D1-E141-A59E-3CE8926EB16F}"/>
              </a:ext>
            </a:extLst>
          </p:cNvPr>
          <p:cNvSpPr/>
          <p:nvPr userDrawn="1"/>
        </p:nvSpPr>
        <p:spPr>
          <a:xfrm>
            <a:off x="219" y="4711500"/>
            <a:ext cx="9143782" cy="43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p>
        </p:txBody>
      </p:sp>
      <p:sp>
        <p:nvSpPr>
          <p:cNvPr id="30" name="Rectangle 29">
            <a:extLst>
              <a:ext uri="{FF2B5EF4-FFF2-40B4-BE49-F238E27FC236}">
                <a16:creationId xmlns:a16="http://schemas.microsoft.com/office/drawing/2014/main" id="{32069238-B92A-3541-9B39-EA21A85DCDDD}"/>
              </a:ext>
            </a:extLst>
          </p:cNvPr>
          <p:cNvSpPr/>
          <p:nvPr userDrawn="1"/>
        </p:nvSpPr>
        <p:spPr>
          <a:xfrm>
            <a:off x="6253054" y="4826931"/>
            <a:ext cx="1079957" cy="222350"/>
          </a:xfrm>
          <a:prstGeom prst="rect">
            <a:avLst/>
          </a:prstGeom>
          <a:noFill/>
          <a:ln w="63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spAutoFit/>
          </a:bodyPr>
          <a:lstStyle/>
          <a:p>
            <a:pPr algn="ctr"/>
            <a:r>
              <a:rPr lang="en-GB" sz="500" cap="all" baseline="0" dirty="0" smtClean="0">
                <a:solidFill>
                  <a:schemeClr val="accent5">
                    <a:lumMod val="50000"/>
                  </a:schemeClr>
                </a:solidFill>
              </a:rPr>
              <a:t>THALES ALENIA SPACE OPEN</a:t>
            </a:r>
            <a:endParaRPr lang="en-GB" sz="500" cap="all" baseline="0" dirty="0">
              <a:solidFill>
                <a:schemeClr val="accent5">
                  <a:lumMod val="50000"/>
                </a:schemeClr>
              </a:solidFill>
            </a:endParaRPr>
          </a:p>
        </p:txBody>
      </p:sp>
      <p:sp>
        <p:nvSpPr>
          <p:cNvPr id="31" name="Slide Number Placeholder 5">
            <a:extLst>
              <a:ext uri="{FF2B5EF4-FFF2-40B4-BE49-F238E27FC236}">
                <a16:creationId xmlns:a16="http://schemas.microsoft.com/office/drawing/2014/main" id="{CB8DDD21-284E-E146-B323-C3FC9287AB2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dirty="0" smtClean="0"/>
              <a:t>///</a:t>
            </a:r>
            <a:r>
              <a:rPr lang="en-GB" dirty="0" smtClean="0"/>
              <a:t> </a:t>
            </a:r>
            <a:fld id="{FD7EF743-58F7-B741-A9D7-F50F382F70B5}" type="slidenum">
              <a:rPr lang="en-GB" smtClean="0"/>
              <a:pPr/>
              <a:t>‹Nº›</a:t>
            </a:fld>
            <a:endParaRPr lang="en-GB" dirty="0"/>
          </a:p>
        </p:txBody>
      </p:sp>
      <p:sp>
        <p:nvSpPr>
          <p:cNvPr id="33" name="Espace réservé du pied de page 3">
            <a:extLst>
              <a:ext uri="{FF2B5EF4-FFF2-40B4-BE49-F238E27FC236}">
                <a16:creationId xmlns:a16="http://schemas.microsoft.com/office/drawing/2014/main" id="{2418B657-D3D9-A541-94ED-38E3765DED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dirty="0" smtClean="0"/>
              <a:t>Not referenced</a:t>
            </a:r>
            <a:endParaRPr lang="en-GB" dirty="0"/>
          </a:p>
        </p:txBody>
      </p:sp>
      <p:sp>
        <p:nvSpPr>
          <p:cNvPr id="34" name="Espace réservé de la date 4">
            <a:extLst>
              <a:ext uri="{FF2B5EF4-FFF2-40B4-BE49-F238E27FC236}">
                <a16:creationId xmlns:a16="http://schemas.microsoft.com/office/drawing/2014/main" id="{49C3997A-2384-DD42-B1F2-B905265AFBF3}"/>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5B95673B-FCE7-414A-B66A-5542AB786A9C}" type="datetime1">
              <a:rPr lang="en-GB" smtClean="0"/>
              <a:t>22/09/2021</a:t>
            </a:fld>
            <a:endParaRPr lang="en-GB" dirty="0"/>
          </a:p>
        </p:txBody>
      </p:sp>
      <p:sp>
        <p:nvSpPr>
          <p:cNvPr id="35" name="ZoneTexte 34">
            <a:extLst>
              <a:ext uri="{FF2B5EF4-FFF2-40B4-BE49-F238E27FC236}">
                <a16:creationId xmlns:a16="http://schemas.microsoft.com/office/drawing/2014/main" id="{4C5C908B-ADBD-524B-A532-B2B0FDF15750}"/>
              </a:ext>
            </a:extLst>
          </p:cNvPr>
          <p:cNvSpPr txBox="1"/>
          <p:nvPr userDrawn="1"/>
        </p:nvSpPr>
        <p:spPr>
          <a:xfrm>
            <a:off x="501632" y="4734539"/>
            <a:ext cx="343364" cy="169277"/>
          </a:xfrm>
          <a:prstGeom prst="rect">
            <a:avLst/>
          </a:prstGeom>
          <a:noFill/>
        </p:spPr>
        <p:txBody>
          <a:bodyPr wrap="none" rtlCol="0">
            <a:spAutoFit/>
          </a:bodyPr>
          <a:lstStyle/>
          <a:p>
            <a:r>
              <a:rPr lang="en-GB" sz="500" b="1" dirty="0" smtClean="0">
                <a:solidFill>
                  <a:schemeClr val="accent5">
                    <a:lumMod val="50000"/>
                  </a:schemeClr>
                </a:solidFill>
              </a:rPr>
              <a:t>Date:</a:t>
            </a:r>
            <a:endParaRPr lang="en-GB" sz="500" b="0" dirty="0">
              <a:solidFill>
                <a:schemeClr val="accent5">
                  <a:lumMod val="50000"/>
                </a:schemeClr>
              </a:solidFill>
            </a:endParaRPr>
          </a:p>
        </p:txBody>
      </p:sp>
      <p:sp>
        <p:nvSpPr>
          <p:cNvPr id="36" name="ZoneTexte 35">
            <a:extLst>
              <a:ext uri="{FF2B5EF4-FFF2-40B4-BE49-F238E27FC236}">
                <a16:creationId xmlns:a16="http://schemas.microsoft.com/office/drawing/2014/main" id="{7D90E5E4-F443-0141-BF55-CE26DCBF94E2}"/>
              </a:ext>
            </a:extLst>
          </p:cNvPr>
          <p:cNvSpPr txBox="1"/>
          <p:nvPr userDrawn="1"/>
        </p:nvSpPr>
        <p:spPr>
          <a:xfrm>
            <a:off x="501635" y="4846885"/>
            <a:ext cx="607638" cy="169277"/>
          </a:xfrm>
          <a:prstGeom prst="rect">
            <a:avLst/>
          </a:prstGeom>
          <a:noFill/>
        </p:spPr>
        <p:txBody>
          <a:bodyPr wrap="square" rtlCol="0">
            <a:spAutoFit/>
          </a:bodyPr>
          <a:lstStyle/>
          <a:p>
            <a:r>
              <a:rPr lang="en-GB" sz="500" b="1" dirty="0" smtClean="0">
                <a:solidFill>
                  <a:schemeClr val="accent5">
                    <a:lumMod val="50000"/>
                  </a:schemeClr>
                </a:solidFill>
              </a:rPr>
              <a:t>Ref:</a:t>
            </a:r>
            <a:endParaRPr lang="en-GB" sz="500" b="0" dirty="0">
              <a:solidFill>
                <a:schemeClr val="accent5">
                  <a:lumMod val="50000"/>
                </a:schemeClr>
              </a:solidFill>
            </a:endParaRPr>
          </a:p>
        </p:txBody>
      </p:sp>
      <p:sp>
        <p:nvSpPr>
          <p:cNvPr id="37" name="ZoneTexte 36">
            <a:extLst>
              <a:ext uri="{FF2B5EF4-FFF2-40B4-BE49-F238E27FC236}">
                <a16:creationId xmlns:a16="http://schemas.microsoft.com/office/drawing/2014/main" id="{896E3DDA-5DBF-5A4F-8AB4-CD7D5E3BE393}"/>
              </a:ext>
            </a:extLst>
          </p:cNvPr>
          <p:cNvSpPr txBox="1"/>
          <p:nvPr userDrawn="1"/>
        </p:nvSpPr>
        <p:spPr>
          <a:xfrm>
            <a:off x="501634" y="4959232"/>
            <a:ext cx="2276543" cy="169277"/>
          </a:xfrm>
          <a:prstGeom prst="rect">
            <a:avLst/>
          </a:prstGeom>
          <a:noFill/>
        </p:spPr>
        <p:txBody>
          <a:bodyPr wrap="square" rtlCol="0">
            <a:spAutoFit/>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500" b="1" dirty="0" smtClean="0">
                <a:solidFill>
                  <a:schemeClr val="accent5">
                    <a:lumMod val="50000"/>
                  </a:schemeClr>
                </a:solidFill>
              </a:rPr>
              <a:t>Template: </a:t>
            </a:r>
            <a:r>
              <a:rPr lang="en-GB" sz="500" kern="1200" dirty="0" smtClean="0">
                <a:solidFill>
                  <a:schemeClr val="accent5">
                    <a:lumMod val="50000"/>
                  </a:schemeClr>
                </a:solidFill>
                <a:latin typeface="+mn-lt"/>
                <a:ea typeface="+mn-ea"/>
                <a:cs typeface="+mn-cs"/>
              </a:rPr>
              <a:t>83230347-DOC-TAS-EN-010</a:t>
            </a:r>
            <a:endParaRPr lang="en-GB" sz="500" kern="1200" dirty="0">
              <a:solidFill>
                <a:schemeClr val="accent5">
                  <a:lumMod val="50000"/>
                </a:schemeClr>
              </a:solidFill>
              <a:latin typeface="+mn-lt"/>
              <a:ea typeface="+mn-ea"/>
              <a:cs typeface="+mn-cs"/>
            </a:endParaRPr>
          </a:p>
        </p:txBody>
      </p:sp>
      <p:sp>
        <p:nvSpPr>
          <p:cNvPr id="38" name="ZoneTexte 37">
            <a:extLst>
              <a:ext uri="{FF2B5EF4-FFF2-40B4-BE49-F238E27FC236}">
                <a16:creationId xmlns:a16="http://schemas.microsoft.com/office/drawing/2014/main" id="{6D7948F8-A74A-48F3-8232-840EA51B546E}"/>
              </a:ext>
            </a:extLst>
          </p:cNvPr>
          <p:cNvSpPr txBox="1"/>
          <p:nvPr userDrawn="1"/>
        </p:nvSpPr>
        <p:spPr>
          <a:xfrm>
            <a:off x="2770982" y="4778548"/>
            <a:ext cx="1555234" cy="246221"/>
          </a:xfrm>
          <a:prstGeom prst="rect">
            <a:avLst/>
          </a:prstGeom>
          <a:noFill/>
        </p:spPr>
        <p:txBody>
          <a:bodyPr wrap="none" rtlCol="0">
            <a:spAutoFit/>
          </a:bodyPr>
          <a:lstStyle/>
          <a:p>
            <a:r>
              <a:rPr lang="en-GB" sz="500" b="1" dirty="0" smtClean="0">
                <a:solidFill>
                  <a:schemeClr val="accent5">
                    <a:lumMod val="50000"/>
                  </a:schemeClr>
                </a:solidFill>
              </a:rPr>
              <a:t>PROPRIETARY INFORMATION</a:t>
            </a:r>
          </a:p>
          <a:p>
            <a:r>
              <a:rPr lang="en-GB" sz="500" dirty="0" smtClean="0">
                <a:solidFill>
                  <a:schemeClr val="accent5">
                    <a:lumMod val="50000"/>
                  </a:schemeClr>
                </a:solidFill>
              </a:rPr>
              <a:t>© 2021</a:t>
            </a:r>
            <a:r>
              <a:rPr lang="en-GB" sz="500" baseline="0" dirty="0" smtClean="0">
                <a:solidFill>
                  <a:schemeClr val="accent5">
                    <a:lumMod val="50000"/>
                  </a:schemeClr>
                </a:solidFill>
              </a:rPr>
              <a:t> </a:t>
            </a:r>
            <a:r>
              <a:rPr lang="en-GB" sz="500" dirty="0" smtClean="0">
                <a:solidFill>
                  <a:schemeClr val="accent5">
                    <a:lumMod val="50000"/>
                  </a:schemeClr>
                </a:solidFill>
              </a:rPr>
              <a:t>Thales </a:t>
            </a:r>
            <a:r>
              <a:rPr lang="en-GB" sz="500" dirty="0" err="1" smtClean="0">
                <a:solidFill>
                  <a:schemeClr val="accent5">
                    <a:lumMod val="50000"/>
                  </a:schemeClr>
                </a:solidFill>
              </a:rPr>
              <a:t>Alenia</a:t>
            </a:r>
            <a:r>
              <a:rPr lang="en-GB" sz="500" dirty="0" smtClean="0">
                <a:solidFill>
                  <a:schemeClr val="accent5">
                    <a:lumMod val="50000"/>
                  </a:schemeClr>
                </a:solidFill>
              </a:rPr>
              <a:t> Space All rights reserved</a:t>
            </a:r>
            <a:endParaRPr lang="en-GB" sz="500" dirty="0">
              <a:solidFill>
                <a:schemeClr val="accent5">
                  <a:lumMod val="50000"/>
                </a:schemeClr>
              </a:solidFill>
            </a:endParaRPr>
          </a:p>
        </p:txBody>
      </p:sp>
      <p:pic>
        <p:nvPicPr>
          <p:cNvPr id="16" name="Image 15"/>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7907655" y="4762794"/>
            <a:ext cx="834390" cy="350623"/>
          </a:xfrm>
          <a:prstGeom prst="rect">
            <a:avLst/>
          </a:prstGeom>
        </p:spPr>
      </p:pic>
    </p:spTree>
    <p:extLst>
      <p:ext uri="{BB962C8B-B14F-4D97-AF65-F5344CB8AC3E}">
        <p14:creationId xmlns:p14="http://schemas.microsoft.com/office/powerpoint/2010/main" val="3777168637"/>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5" r:id="rId6"/>
    <p:sldLayoutId id="2147483856" r:id="rId7"/>
    <p:sldLayoutId id="2147483857" r:id="rId8"/>
    <p:sldLayoutId id="2147483858" r:id="rId9"/>
    <p:sldLayoutId id="2147483859" r:id="rId10"/>
    <p:sldLayoutId id="2147483860" r:id="rId11"/>
    <p:sldLayoutId id="2147483861" r:id="rId12"/>
    <p:sldLayoutId id="2147483862" r:id="rId13"/>
    <p:sldLayoutId id="2147483863" r:id="rId14"/>
    <p:sldLayoutId id="2147483864" r:id="rId15"/>
    <p:sldLayoutId id="2147483901" r:id="rId16"/>
  </p:sldLayoutIdLst>
  <p:timing>
    <p:tnLst>
      <p:par>
        <p:cTn id="1" dur="indefinite" restart="never" nodeType="tmRoot"/>
      </p:par>
    </p:tnLst>
  </p:timing>
  <p:hf hdr="0"/>
  <p:txStyles>
    <p:titleStyle>
      <a:lvl1pPr algn="l" defTabSz="685766" rtl="0" eaLnBrk="1" latinLnBrk="0" hangingPunct="1">
        <a:lnSpc>
          <a:spcPct val="90000"/>
        </a:lnSpc>
        <a:spcBef>
          <a:spcPct val="0"/>
        </a:spcBef>
        <a:buNone/>
        <a:defRPr sz="2000" b="1" kern="1200" cap="all" baseline="0">
          <a:solidFill>
            <a:schemeClr val="tx1"/>
          </a:solidFill>
          <a:latin typeface="+mj-lt"/>
          <a:ea typeface="+mj-ea"/>
          <a:cs typeface="+mj-cs"/>
        </a:defRPr>
      </a:lvl1pPr>
    </p:titleStyle>
    <p:bodyStyle>
      <a:lvl1pPr marL="171442" indent="-171442" algn="l" defTabSz="685766" rtl="0" eaLnBrk="1" latinLnBrk="0" hangingPunct="1">
        <a:lnSpc>
          <a:spcPct val="100000"/>
        </a:lnSpc>
        <a:spcBef>
          <a:spcPts val="750"/>
        </a:spcBef>
        <a:spcAft>
          <a:spcPts val="400"/>
        </a:spcAft>
        <a:buFontTx/>
        <a:buBlip>
          <a:blip r:embed="rId19"/>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20"/>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00050" marR="0" indent="-131763" algn="l" defTabSz="685766" rtl="0" eaLnBrk="1" fontAlgn="auto" latinLnBrk="0" hangingPunct="1">
        <a:lnSpc>
          <a:spcPct val="100000"/>
        </a:lnSpc>
        <a:spcBef>
          <a:spcPts val="200"/>
        </a:spcBef>
        <a:spcAft>
          <a:spcPts val="0"/>
        </a:spcAft>
        <a:buClr>
          <a:schemeClr val="tx1"/>
        </a:buClr>
        <a:buSzTx/>
        <a:buFont typeface="Wingdings" pitchFamily="2" charset="2"/>
        <a:buChar char="§"/>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4" name="Connecteur droit 1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8" name="Espace réservé du texte 17"/>
          <p:cNvSpPr>
            <a:spLocks noGrp="1"/>
          </p:cNvSpPr>
          <p:nvPr>
            <p:ph type="body" idx="1"/>
          </p:nvPr>
        </p:nvSpPr>
        <p:spPr>
          <a:xfrm>
            <a:off x="419329" y="628650"/>
            <a:ext cx="8229600" cy="3394075"/>
          </a:xfrm>
          <a:prstGeom prst="rect">
            <a:avLst/>
          </a:prstGeom>
        </p:spPr>
        <p:txBody>
          <a:bodyPr vert="horz" lIns="91440" tIns="45720" rIns="91440" bIns="45720" rtlCol="0">
            <a:normAutofit/>
          </a:bodyPr>
          <a:lstStyle/>
          <a:p>
            <a:pPr lvl="0"/>
            <a:r>
              <a:rPr lang="en-GB" noProof="0" dirty="0" smtClean="0">
                <a:solidFill>
                  <a:schemeClr val="bg2"/>
                </a:solidFill>
              </a:rPr>
              <a:t>Level 1</a:t>
            </a:r>
          </a:p>
          <a:p>
            <a:pPr marL="179388" lvl="1" indent="-92075">
              <a:lnSpc>
                <a:spcPct val="150000"/>
              </a:lnSpc>
              <a:spcBef>
                <a:spcPts val="0"/>
              </a:spcBef>
            </a:pPr>
            <a:r>
              <a:rPr lang="en-GB" noProof="0" dirty="0" smtClean="0"/>
              <a:t>Level 2</a:t>
            </a:r>
          </a:p>
          <a:p>
            <a:pPr marL="266700" lvl="2" indent="-87313">
              <a:lnSpc>
                <a:spcPct val="150000"/>
              </a:lnSpc>
            </a:pPr>
            <a:r>
              <a:rPr lang="en-GB" noProof="0" dirty="0" smtClean="0">
                <a:solidFill>
                  <a:srgbClr val="002060"/>
                </a:solidFill>
              </a:rPr>
              <a:t>Level 3</a:t>
            </a:r>
          </a:p>
          <a:p>
            <a:pPr marL="446088" lvl="3" indent="-87313">
              <a:buFont typeface="Arial" panose="020B0604020202020204" pitchFamily="34" charset="0"/>
              <a:buChar char="•"/>
            </a:pPr>
            <a:r>
              <a:rPr lang="en-GB" noProof="0" dirty="0" smtClean="0">
                <a:solidFill>
                  <a:srgbClr val="002060"/>
                </a:solidFill>
              </a:rPr>
              <a:t>Level 4</a:t>
            </a:r>
          </a:p>
          <a:p>
            <a:pPr marL="719138" lvl="4" indent="-93663">
              <a:buFontTx/>
              <a:buChar char="-"/>
            </a:pPr>
            <a:r>
              <a:rPr lang="en-GB" sz="1000" baseline="0" noProof="0" dirty="0" smtClean="0">
                <a:solidFill>
                  <a:srgbClr val="002060"/>
                </a:solidFill>
              </a:rPr>
              <a:t>Level 5</a:t>
            </a:r>
            <a:endParaRPr lang="en-GB" sz="1000" baseline="0" noProof="0" dirty="0">
              <a:solidFill>
                <a:srgbClr val="002060"/>
              </a:solidFill>
            </a:endParaRPr>
          </a:p>
        </p:txBody>
      </p:sp>
      <p:sp>
        <p:nvSpPr>
          <p:cNvPr id="3" name="Espace réservé du titre 2">
            <a:extLst>
              <a:ext uri="{FF2B5EF4-FFF2-40B4-BE49-F238E27FC236}">
                <a16:creationId xmlns:a16="http://schemas.microsoft.com/office/drawing/2014/main" id="{4EAB150A-2FE9-194F-B549-8D95D4B5E529}"/>
              </a:ext>
            </a:extLst>
          </p:cNvPr>
          <p:cNvSpPr>
            <a:spLocks noGrp="1"/>
          </p:cNvSpPr>
          <p:nvPr>
            <p:ph type="title"/>
          </p:nvPr>
        </p:nvSpPr>
        <p:spPr>
          <a:xfrm>
            <a:off x="479055" y="209322"/>
            <a:ext cx="8169872" cy="295148"/>
          </a:xfrm>
          <a:prstGeom prst="rect">
            <a:avLst/>
          </a:prstGeom>
        </p:spPr>
        <p:txBody>
          <a:bodyPr vert="horz" lIns="91440" tIns="45720" rIns="91440" bIns="45720" rtlCol="0" anchor="ctr">
            <a:normAutofit/>
          </a:bodyPr>
          <a:lstStyle/>
          <a:p>
            <a:r>
              <a:rPr lang="en-GB" noProof="0" dirty="0" smtClean="0"/>
              <a:t>MODIFY THE TITLE</a:t>
            </a:r>
            <a:endParaRPr lang="en-GB" noProof="0" dirty="0"/>
          </a:p>
        </p:txBody>
      </p:sp>
      <p:sp>
        <p:nvSpPr>
          <p:cNvPr id="17" name="Rectangle 16">
            <a:extLst>
              <a:ext uri="{FF2B5EF4-FFF2-40B4-BE49-F238E27FC236}">
                <a16:creationId xmlns:a16="http://schemas.microsoft.com/office/drawing/2014/main" id="{B316F4F0-B7D1-E141-A59E-3CE8926EB16F}"/>
              </a:ext>
            </a:extLst>
          </p:cNvPr>
          <p:cNvSpPr/>
          <p:nvPr userDrawn="1"/>
        </p:nvSpPr>
        <p:spPr>
          <a:xfrm>
            <a:off x="219" y="4711500"/>
            <a:ext cx="9143782" cy="43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sp>
        <p:nvSpPr>
          <p:cNvPr id="19" name="Rectangle 18">
            <a:extLst>
              <a:ext uri="{FF2B5EF4-FFF2-40B4-BE49-F238E27FC236}">
                <a16:creationId xmlns:a16="http://schemas.microsoft.com/office/drawing/2014/main" id="{32069238-B92A-3541-9B39-EA21A85DCDDD}"/>
              </a:ext>
            </a:extLst>
          </p:cNvPr>
          <p:cNvSpPr/>
          <p:nvPr userDrawn="1"/>
        </p:nvSpPr>
        <p:spPr>
          <a:xfrm>
            <a:off x="6213782" y="4826931"/>
            <a:ext cx="1158505" cy="222350"/>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spAutoFit/>
          </a:bodyPr>
          <a:lstStyle/>
          <a:p>
            <a:pPr algn="ctr"/>
            <a:r>
              <a:rPr lang="en-GB" sz="500" cap="all" baseline="0" noProof="0" dirty="0" smtClean="0">
                <a:solidFill>
                  <a:srgbClr val="FF0000"/>
                </a:solidFill>
              </a:rPr>
              <a:t>THALES ALENIA SPACE SECRET</a:t>
            </a:r>
            <a:endParaRPr lang="en-GB" sz="500" cap="all" baseline="0" noProof="0" dirty="0">
              <a:solidFill>
                <a:srgbClr val="FF0000"/>
              </a:solidFill>
            </a:endParaRPr>
          </a:p>
        </p:txBody>
      </p:sp>
      <p:sp>
        <p:nvSpPr>
          <p:cNvPr id="21" name="Slide Number Placeholder 5">
            <a:extLst>
              <a:ext uri="{FF2B5EF4-FFF2-40B4-BE49-F238E27FC236}">
                <a16:creationId xmlns:a16="http://schemas.microsoft.com/office/drawing/2014/main" id="{CB8DDD21-284E-E146-B323-C3FC9287AB2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3" name="Espace réservé du pied de page 3">
            <a:extLst>
              <a:ext uri="{FF2B5EF4-FFF2-40B4-BE49-F238E27FC236}">
                <a16:creationId xmlns:a16="http://schemas.microsoft.com/office/drawing/2014/main" id="{2418B657-D3D9-A541-94ED-38E3765DED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4" name="Espace réservé de la date 4">
            <a:extLst>
              <a:ext uri="{FF2B5EF4-FFF2-40B4-BE49-F238E27FC236}">
                <a16:creationId xmlns:a16="http://schemas.microsoft.com/office/drawing/2014/main" id="{49C3997A-2384-DD42-B1F2-B905265AFBF3}"/>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22E0C02-39FE-43AB-92D5-D3BA5B39A1CD}" type="datetime1">
              <a:rPr lang="en-GB" noProof="0" smtClean="0"/>
              <a:t>22/09/2021</a:t>
            </a:fld>
            <a:endParaRPr lang="en-GB" noProof="0" dirty="0"/>
          </a:p>
        </p:txBody>
      </p:sp>
      <p:sp>
        <p:nvSpPr>
          <p:cNvPr id="25" name="ZoneTexte 24">
            <a:extLst>
              <a:ext uri="{FF2B5EF4-FFF2-40B4-BE49-F238E27FC236}">
                <a16:creationId xmlns:a16="http://schemas.microsoft.com/office/drawing/2014/main" id="{4C5C908B-ADBD-524B-A532-B2B0FDF15750}"/>
              </a:ext>
            </a:extLst>
          </p:cNvPr>
          <p:cNvSpPr txBox="1"/>
          <p:nvPr userDrawn="1"/>
        </p:nvSpPr>
        <p:spPr>
          <a:xfrm>
            <a:off x="501632" y="4734539"/>
            <a:ext cx="343364" cy="169277"/>
          </a:xfrm>
          <a:prstGeom prst="rect">
            <a:avLst/>
          </a:prstGeom>
          <a:noFill/>
        </p:spPr>
        <p:txBody>
          <a:bodyPr wrap="none" rtlCol="0">
            <a:spAutoFit/>
          </a:bodyPr>
          <a:lstStyle/>
          <a:p>
            <a:r>
              <a:rPr lang="en-GB" sz="500" b="1" noProof="0" dirty="0" smtClean="0">
                <a:solidFill>
                  <a:schemeClr val="accent5">
                    <a:lumMod val="50000"/>
                  </a:schemeClr>
                </a:solidFill>
              </a:rPr>
              <a:t>Date:</a:t>
            </a:r>
            <a:endParaRPr lang="en-GB" sz="500" b="0" noProof="0" dirty="0">
              <a:solidFill>
                <a:schemeClr val="accent5">
                  <a:lumMod val="50000"/>
                </a:schemeClr>
              </a:solidFill>
            </a:endParaRPr>
          </a:p>
        </p:txBody>
      </p:sp>
      <p:sp>
        <p:nvSpPr>
          <p:cNvPr id="26" name="ZoneTexte 25">
            <a:extLst>
              <a:ext uri="{FF2B5EF4-FFF2-40B4-BE49-F238E27FC236}">
                <a16:creationId xmlns:a16="http://schemas.microsoft.com/office/drawing/2014/main" id="{7D90E5E4-F443-0141-BF55-CE26DCBF94E2}"/>
              </a:ext>
            </a:extLst>
          </p:cNvPr>
          <p:cNvSpPr txBox="1"/>
          <p:nvPr userDrawn="1"/>
        </p:nvSpPr>
        <p:spPr>
          <a:xfrm>
            <a:off x="501635" y="4846885"/>
            <a:ext cx="607638" cy="169277"/>
          </a:xfrm>
          <a:prstGeom prst="rect">
            <a:avLst/>
          </a:prstGeom>
          <a:noFill/>
        </p:spPr>
        <p:txBody>
          <a:bodyPr wrap="square" rtlCol="0">
            <a:spAutoFit/>
          </a:bodyPr>
          <a:lstStyle/>
          <a:p>
            <a:r>
              <a:rPr lang="en-GB" sz="500" b="1" noProof="0" dirty="0" smtClean="0">
                <a:solidFill>
                  <a:schemeClr val="accent5">
                    <a:lumMod val="50000"/>
                  </a:schemeClr>
                </a:solidFill>
              </a:rPr>
              <a:t>Ref:</a:t>
            </a:r>
            <a:endParaRPr lang="en-GB" sz="500" b="0" noProof="0" dirty="0">
              <a:solidFill>
                <a:schemeClr val="accent5">
                  <a:lumMod val="50000"/>
                </a:schemeClr>
              </a:solidFill>
            </a:endParaRPr>
          </a:p>
        </p:txBody>
      </p:sp>
      <p:sp>
        <p:nvSpPr>
          <p:cNvPr id="27" name="ZoneTexte 26">
            <a:extLst>
              <a:ext uri="{FF2B5EF4-FFF2-40B4-BE49-F238E27FC236}">
                <a16:creationId xmlns:a16="http://schemas.microsoft.com/office/drawing/2014/main" id="{896E3DDA-5DBF-5A4F-8AB4-CD7D5E3BE393}"/>
              </a:ext>
            </a:extLst>
          </p:cNvPr>
          <p:cNvSpPr txBox="1"/>
          <p:nvPr userDrawn="1"/>
        </p:nvSpPr>
        <p:spPr>
          <a:xfrm>
            <a:off x="501634" y="4959232"/>
            <a:ext cx="2276543" cy="169277"/>
          </a:xfrm>
          <a:prstGeom prst="rect">
            <a:avLst/>
          </a:prstGeom>
          <a:noFill/>
        </p:spPr>
        <p:txBody>
          <a:bodyPr wrap="square" rtlCol="0">
            <a:spAutoFit/>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500" b="1" noProof="0" dirty="0" smtClean="0">
                <a:solidFill>
                  <a:schemeClr val="accent5">
                    <a:lumMod val="50000"/>
                  </a:schemeClr>
                </a:solidFill>
              </a:rPr>
              <a:t>Template: </a:t>
            </a:r>
            <a:r>
              <a:rPr lang="en-GB" sz="500" kern="1200" noProof="0" dirty="0" smtClean="0">
                <a:solidFill>
                  <a:schemeClr val="accent5">
                    <a:lumMod val="50000"/>
                  </a:schemeClr>
                </a:solidFill>
                <a:latin typeface="+mn-lt"/>
                <a:ea typeface="+mn-ea"/>
                <a:cs typeface="+mn-cs"/>
              </a:rPr>
              <a:t>83230347-DOC-TAS-EN-010</a:t>
            </a:r>
            <a:endParaRPr lang="en-GB" sz="500" kern="1200" noProof="0" dirty="0">
              <a:solidFill>
                <a:schemeClr val="accent5">
                  <a:lumMod val="50000"/>
                </a:schemeClr>
              </a:solidFill>
              <a:latin typeface="+mn-lt"/>
              <a:ea typeface="+mn-ea"/>
              <a:cs typeface="+mn-cs"/>
            </a:endParaRPr>
          </a:p>
        </p:txBody>
      </p:sp>
      <p:sp>
        <p:nvSpPr>
          <p:cNvPr id="28" name="ZoneTexte 27">
            <a:extLst>
              <a:ext uri="{FF2B5EF4-FFF2-40B4-BE49-F238E27FC236}">
                <a16:creationId xmlns:a16="http://schemas.microsoft.com/office/drawing/2014/main" id="{CD0D6AFD-FE4C-A144-8B88-91668FFFBA80}"/>
              </a:ext>
            </a:extLst>
          </p:cNvPr>
          <p:cNvSpPr txBox="1"/>
          <p:nvPr userDrawn="1"/>
        </p:nvSpPr>
        <p:spPr>
          <a:xfrm>
            <a:off x="2770982" y="4730780"/>
            <a:ext cx="3261328" cy="400110"/>
          </a:xfrm>
          <a:prstGeom prst="rect">
            <a:avLst/>
          </a:prstGeom>
          <a:noFill/>
        </p:spPr>
        <p:txBody>
          <a:bodyPr wrap="square" rtlCol="0">
            <a:spAutoFit/>
          </a:bodyPr>
          <a:lstStyle/>
          <a:p>
            <a:r>
              <a:rPr lang="en-GB" sz="500" b="1" noProof="0" dirty="0" smtClean="0">
                <a:solidFill>
                  <a:schemeClr val="accent5">
                    <a:lumMod val="50000"/>
                  </a:schemeClr>
                </a:solidFill>
              </a:rPr>
              <a:t>PROPRIETARY</a:t>
            </a:r>
            <a:r>
              <a:rPr lang="en-GB" sz="500" b="1" baseline="0" noProof="0" dirty="0" smtClean="0">
                <a:solidFill>
                  <a:schemeClr val="accent5">
                    <a:lumMod val="50000"/>
                  </a:schemeClr>
                </a:solidFill>
              </a:rPr>
              <a:t> </a:t>
            </a:r>
            <a:r>
              <a:rPr lang="en-GB" sz="500" b="1" noProof="0" dirty="0" smtClean="0">
                <a:solidFill>
                  <a:schemeClr val="accent5">
                    <a:lumMod val="50000"/>
                  </a:schemeClr>
                </a:solidFill>
              </a:rPr>
              <a:t>INFORMATION</a:t>
            </a:r>
          </a:p>
          <a:p>
            <a:r>
              <a:rPr lang="en-GB" sz="500" noProof="0" dirty="0" smtClean="0">
                <a:solidFill>
                  <a:schemeClr val="accent5">
                    <a:lumMod val="50000"/>
                  </a:schemeClr>
                </a:solidFill>
              </a:rPr>
              <a:t>This document is not to be reproduced, modified, adapted, published, translated in any material form in whole or in part nor disclosed to any third party without the prior written permission of Thales Alenia Space.</a:t>
            </a:r>
          </a:p>
          <a:p>
            <a:r>
              <a:rPr lang="en-GB" sz="500" noProof="0" dirty="0" smtClean="0">
                <a:solidFill>
                  <a:schemeClr val="accent5">
                    <a:lumMod val="50000"/>
                  </a:schemeClr>
                </a:solidFill>
              </a:rPr>
              <a:t>© 2021 Thales </a:t>
            </a:r>
            <a:r>
              <a:rPr lang="en-GB" sz="500" noProof="0" dirty="0" err="1" smtClean="0">
                <a:solidFill>
                  <a:schemeClr val="accent5">
                    <a:lumMod val="50000"/>
                  </a:schemeClr>
                </a:solidFill>
              </a:rPr>
              <a:t>Alenia</a:t>
            </a:r>
            <a:r>
              <a:rPr lang="en-GB" sz="500" noProof="0" dirty="0" smtClean="0">
                <a:solidFill>
                  <a:schemeClr val="accent5">
                    <a:lumMod val="50000"/>
                  </a:schemeClr>
                </a:solidFill>
              </a:rPr>
              <a:t> Space All rights reserved</a:t>
            </a:r>
          </a:p>
        </p:txBody>
      </p:sp>
      <p:pic>
        <p:nvPicPr>
          <p:cNvPr id="16" name="Image 15"/>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907655" y="4762794"/>
            <a:ext cx="834390" cy="350623"/>
          </a:xfrm>
          <a:prstGeom prst="rect">
            <a:avLst/>
          </a:prstGeom>
        </p:spPr>
      </p:pic>
    </p:spTree>
    <p:extLst>
      <p:ext uri="{BB962C8B-B14F-4D97-AF65-F5344CB8AC3E}">
        <p14:creationId xmlns:p14="http://schemas.microsoft.com/office/powerpoint/2010/main" val="1875674232"/>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3" r:id="rId6"/>
    <p:sldLayoutId id="2147483874" r:id="rId7"/>
    <p:sldLayoutId id="2147483875" r:id="rId8"/>
    <p:sldLayoutId id="2147483876" r:id="rId9"/>
    <p:sldLayoutId id="2147483877" r:id="rId10"/>
    <p:sldLayoutId id="2147483878" r:id="rId11"/>
    <p:sldLayoutId id="2147483879" r:id="rId12"/>
    <p:sldLayoutId id="2147483880" r:id="rId13"/>
    <p:sldLayoutId id="2147483881" r:id="rId14"/>
    <p:sldLayoutId id="2147483882" r:id="rId15"/>
  </p:sldLayoutIdLst>
  <p:timing>
    <p:tnLst>
      <p:par>
        <p:cTn id="1" dur="indefinite" restart="never" nodeType="tmRoot"/>
      </p:par>
    </p:tnLst>
  </p:timing>
  <p:hf hdr="0"/>
  <p:txStyles>
    <p:titleStyle>
      <a:lvl1pPr algn="l" defTabSz="685766" rtl="0" eaLnBrk="1" latinLnBrk="0" hangingPunct="1">
        <a:lnSpc>
          <a:spcPct val="90000"/>
        </a:lnSpc>
        <a:spcBef>
          <a:spcPct val="0"/>
        </a:spcBef>
        <a:buNone/>
        <a:defRPr sz="2000" b="1" kern="1200" cap="all" baseline="0">
          <a:solidFill>
            <a:schemeClr val="tx1"/>
          </a:solidFill>
          <a:latin typeface="+mj-lt"/>
          <a:ea typeface="+mj-ea"/>
          <a:cs typeface="+mj-cs"/>
        </a:defRPr>
      </a:lvl1pPr>
    </p:titleStyle>
    <p:bodyStyle>
      <a:lvl1pPr marL="171442" indent="-171442" algn="l" defTabSz="685766" rtl="0" eaLnBrk="1" latinLnBrk="0" hangingPunct="1">
        <a:lnSpc>
          <a:spcPct val="100000"/>
        </a:lnSpc>
        <a:spcBef>
          <a:spcPts val="750"/>
        </a:spcBef>
        <a:spcAft>
          <a:spcPts val="400"/>
        </a:spcAft>
        <a:buFontTx/>
        <a:buBlip>
          <a:blip r:embed="rId18"/>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19"/>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00050" marR="0" indent="-131763" algn="l" defTabSz="685766" rtl="0" eaLnBrk="1" fontAlgn="auto" latinLnBrk="0" hangingPunct="1">
        <a:lnSpc>
          <a:spcPct val="100000"/>
        </a:lnSpc>
        <a:spcBef>
          <a:spcPts val="200"/>
        </a:spcBef>
        <a:spcAft>
          <a:spcPts val="0"/>
        </a:spcAft>
        <a:buClr>
          <a:schemeClr val="tx1"/>
        </a:buClr>
        <a:buSzTx/>
        <a:buFont typeface="Wingdings" pitchFamily="2" charset="2"/>
        <a:buChar char="§"/>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4" name="Connecteur droit 1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8" name="Espace réservé du texte 17"/>
          <p:cNvSpPr>
            <a:spLocks noGrp="1"/>
          </p:cNvSpPr>
          <p:nvPr>
            <p:ph type="body" idx="1"/>
          </p:nvPr>
        </p:nvSpPr>
        <p:spPr>
          <a:xfrm>
            <a:off x="419329" y="628650"/>
            <a:ext cx="8229600" cy="3394075"/>
          </a:xfrm>
          <a:prstGeom prst="rect">
            <a:avLst/>
          </a:prstGeom>
        </p:spPr>
        <p:txBody>
          <a:bodyPr vert="horz" lIns="91440" tIns="45720" rIns="91440" bIns="45720" rtlCol="0">
            <a:normAutofit/>
          </a:bodyPr>
          <a:lstStyle/>
          <a:p>
            <a:pPr lvl="0"/>
            <a:r>
              <a:rPr lang="en-GB" noProof="0" dirty="0" smtClean="0">
                <a:solidFill>
                  <a:schemeClr val="bg2"/>
                </a:solidFill>
              </a:rPr>
              <a:t>Level 1</a:t>
            </a:r>
          </a:p>
          <a:p>
            <a:pPr marL="179388" lvl="1" indent="-92075">
              <a:lnSpc>
                <a:spcPct val="150000"/>
              </a:lnSpc>
              <a:spcBef>
                <a:spcPts val="0"/>
              </a:spcBef>
            </a:pPr>
            <a:r>
              <a:rPr lang="en-GB" noProof="0" dirty="0" smtClean="0"/>
              <a:t>Level 2</a:t>
            </a:r>
          </a:p>
          <a:p>
            <a:pPr marL="266700" lvl="2" indent="-87313">
              <a:lnSpc>
                <a:spcPct val="150000"/>
              </a:lnSpc>
            </a:pPr>
            <a:r>
              <a:rPr lang="en-GB" noProof="0" dirty="0" smtClean="0">
                <a:solidFill>
                  <a:srgbClr val="002060"/>
                </a:solidFill>
              </a:rPr>
              <a:t>Level 3</a:t>
            </a:r>
          </a:p>
          <a:p>
            <a:pPr marL="446088" lvl="3" indent="-87313">
              <a:buFont typeface="Arial" panose="020B0604020202020204" pitchFamily="34" charset="0"/>
              <a:buChar char="•"/>
            </a:pPr>
            <a:r>
              <a:rPr lang="en-GB" noProof="0" dirty="0" smtClean="0">
                <a:solidFill>
                  <a:srgbClr val="002060"/>
                </a:solidFill>
              </a:rPr>
              <a:t>Level 4</a:t>
            </a:r>
          </a:p>
          <a:p>
            <a:pPr marL="719138" lvl="4" indent="-93663">
              <a:buFontTx/>
              <a:buChar char="-"/>
            </a:pPr>
            <a:r>
              <a:rPr lang="en-GB" sz="1000" baseline="0" noProof="0" dirty="0" smtClean="0">
                <a:solidFill>
                  <a:srgbClr val="002060"/>
                </a:solidFill>
              </a:rPr>
              <a:t>Level 5</a:t>
            </a:r>
            <a:endParaRPr lang="en-GB" sz="1000" baseline="0" noProof="0" dirty="0">
              <a:solidFill>
                <a:srgbClr val="002060"/>
              </a:solidFill>
            </a:endParaRPr>
          </a:p>
        </p:txBody>
      </p:sp>
      <p:sp>
        <p:nvSpPr>
          <p:cNvPr id="3" name="Espace réservé du titre 2">
            <a:extLst>
              <a:ext uri="{FF2B5EF4-FFF2-40B4-BE49-F238E27FC236}">
                <a16:creationId xmlns:a16="http://schemas.microsoft.com/office/drawing/2014/main" id="{4EAB150A-2FE9-194F-B549-8D95D4B5E529}"/>
              </a:ext>
            </a:extLst>
          </p:cNvPr>
          <p:cNvSpPr>
            <a:spLocks noGrp="1"/>
          </p:cNvSpPr>
          <p:nvPr>
            <p:ph type="title"/>
          </p:nvPr>
        </p:nvSpPr>
        <p:spPr>
          <a:xfrm>
            <a:off x="479055" y="209322"/>
            <a:ext cx="8169872" cy="295148"/>
          </a:xfrm>
          <a:prstGeom prst="rect">
            <a:avLst/>
          </a:prstGeom>
        </p:spPr>
        <p:txBody>
          <a:bodyPr vert="horz" lIns="91440" tIns="45720" rIns="91440" bIns="45720" rtlCol="0" anchor="ctr">
            <a:normAutofit/>
          </a:bodyPr>
          <a:lstStyle/>
          <a:p>
            <a:r>
              <a:rPr lang="en-GB" noProof="0" dirty="0" smtClean="0"/>
              <a:t>MODIFY THE TITLE</a:t>
            </a:r>
            <a:endParaRPr lang="en-GB" noProof="0" dirty="0"/>
          </a:p>
        </p:txBody>
      </p:sp>
      <p:sp>
        <p:nvSpPr>
          <p:cNvPr id="29" name="Rectangle 28">
            <a:extLst>
              <a:ext uri="{FF2B5EF4-FFF2-40B4-BE49-F238E27FC236}">
                <a16:creationId xmlns:a16="http://schemas.microsoft.com/office/drawing/2014/main" id="{B316F4F0-B7D1-E141-A59E-3CE8926EB16F}"/>
              </a:ext>
            </a:extLst>
          </p:cNvPr>
          <p:cNvSpPr/>
          <p:nvPr userDrawn="1"/>
        </p:nvSpPr>
        <p:spPr>
          <a:xfrm>
            <a:off x="219" y="4711500"/>
            <a:ext cx="9143782" cy="43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sp>
        <p:nvSpPr>
          <p:cNvPr id="30" name="Rectangle 29">
            <a:extLst>
              <a:ext uri="{FF2B5EF4-FFF2-40B4-BE49-F238E27FC236}">
                <a16:creationId xmlns:a16="http://schemas.microsoft.com/office/drawing/2014/main" id="{32069238-B92A-3541-9B39-EA21A85DCDDD}"/>
              </a:ext>
            </a:extLst>
          </p:cNvPr>
          <p:cNvSpPr/>
          <p:nvPr userDrawn="1"/>
        </p:nvSpPr>
        <p:spPr>
          <a:xfrm>
            <a:off x="6109589" y="4826931"/>
            <a:ext cx="1366895" cy="222350"/>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spAutoFit/>
          </a:bodyPr>
          <a:lstStyle/>
          <a:p>
            <a:pPr algn="ctr"/>
            <a:r>
              <a:rPr lang="en-GB" sz="500" cap="all" baseline="0" noProof="0" dirty="0" smtClean="0">
                <a:solidFill>
                  <a:schemeClr val="accent3"/>
                </a:solidFill>
              </a:rPr>
              <a:t>THALES ALENIA SPACE confidential</a:t>
            </a:r>
            <a:endParaRPr lang="en-GB" sz="500" cap="all" baseline="0" noProof="0" dirty="0">
              <a:solidFill>
                <a:schemeClr val="accent3"/>
              </a:solidFill>
            </a:endParaRPr>
          </a:p>
        </p:txBody>
      </p:sp>
      <p:sp>
        <p:nvSpPr>
          <p:cNvPr id="31" name="Slide Number Placeholder 5">
            <a:extLst>
              <a:ext uri="{FF2B5EF4-FFF2-40B4-BE49-F238E27FC236}">
                <a16:creationId xmlns:a16="http://schemas.microsoft.com/office/drawing/2014/main" id="{CB8DDD21-284E-E146-B323-C3FC9287AB2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33" name="Espace réservé du pied de page 3">
            <a:extLst>
              <a:ext uri="{FF2B5EF4-FFF2-40B4-BE49-F238E27FC236}">
                <a16:creationId xmlns:a16="http://schemas.microsoft.com/office/drawing/2014/main" id="{2418B657-D3D9-A541-94ED-38E3765DED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34" name="Espace réservé de la date 4">
            <a:extLst>
              <a:ext uri="{FF2B5EF4-FFF2-40B4-BE49-F238E27FC236}">
                <a16:creationId xmlns:a16="http://schemas.microsoft.com/office/drawing/2014/main" id="{49C3997A-2384-DD42-B1F2-B905265AFBF3}"/>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5C239E92-65CA-4AB9-BDAC-88A1918F4889}" type="datetime1">
              <a:rPr lang="en-GB" noProof="0" smtClean="0"/>
              <a:t>22/09/2021</a:t>
            </a:fld>
            <a:endParaRPr lang="en-GB" noProof="0" dirty="0"/>
          </a:p>
        </p:txBody>
      </p:sp>
      <p:sp>
        <p:nvSpPr>
          <p:cNvPr id="35" name="ZoneTexte 34">
            <a:extLst>
              <a:ext uri="{FF2B5EF4-FFF2-40B4-BE49-F238E27FC236}">
                <a16:creationId xmlns:a16="http://schemas.microsoft.com/office/drawing/2014/main" id="{4C5C908B-ADBD-524B-A532-B2B0FDF15750}"/>
              </a:ext>
            </a:extLst>
          </p:cNvPr>
          <p:cNvSpPr txBox="1"/>
          <p:nvPr userDrawn="1"/>
        </p:nvSpPr>
        <p:spPr>
          <a:xfrm>
            <a:off x="501632" y="4734539"/>
            <a:ext cx="343364" cy="169277"/>
          </a:xfrm>
          <a:prstGeom prst="rect">
            <a:avLst/>
          </a:prstGeom>
          <a:noFill/>
        </p:spPr>
        <p:txBody>
          <a:bodyPr wrap="none" rtlCol="0">
            <a:spAutoFit/>
          </a:bodyPr>
          <a:lstStyle/>
          <a:p>
            <a:r>
              <a:rPr lang="en-GB" sz="500" b="1" noProof="0" dirty="0" smtClean="0">
                <a:solidFill>
                  <a:schemeClr val="accent5">
                    <a:lumMod val="50000"/>
                  </a:schemeClr>
                </a:solidFill>
              </a:rPr>
              <a:t>Date:</a:t>
            </a:r>
            <a:endParaRPr lang="en-GB" sz="500" b="0" noProof="0" dirty="0">
              <a:solidFill>
                <a:schemeClr val="accent5">
                  <a:lumMod val="50000"/>
                </a:schemeClr>
              </a:solidFill>
            </a:endParaRPr>
          </a:p>
        </p:txBody>
      </p:sp>
      <p:sp>
        <p:nvSpPr>
          <p:cNvPr id="36" name="ZoneTexte 35">
            <a:extLst>
              <a:ext uri="{FF2B5EF4-FFF2-40B4-BE49-F238E27FC236}">
                <a16:creationId xmlns:a16="http://schemas.microsoft.com/office/drawing/2014/main" id="{7D90E5E4-F443-0141-BF55-CE26DCBF94E2}"/>
              </a:ext>
            </a:extLst>
          </p:cNvPr>
          <p:cNvSpPr txBox="1"/>
          <p:nvPr userDrawn="1"/>
        </p:nvSpPr>
        <p:spPr>
          <a:xfrm>
            <a:off x="501635" y="4846885"/>
            <a:ext cx="607638" cy="169277"/>
          </a:xfrm>
          <a:prstGeom prst="rect">
            <a:avLst/>
          </a:prstGeom>
          <a:noFill/>
        </p:spPr>
        <p:txBody>
          <a:bodyPr wrap="square" rtlCol="0">
            <a:spAutoFit/>
          </a:bodyPr>
          <a:lstStyle/>
          <a:p>
            <a:r>
              <a:rPr lang="en-GB" sz="500" b="1" noProof="0" dirty="0" smtClean="0">
                <a:solidFill>
                  <a:schemeClr val="accent5">
                    <a:lumMod val="50000"/>
                  </a:schemeClr>
                </a:solidFill>
              </a:rPr>
              <a:t>Ref:</a:t>
            </a:r>
            <a:endParaRPr lang="en-GB" sz="500" b="0" noProof="0" dirty="0">
              <a:solidFill>
                <a:schemeClr val="accent5">
                  <a:lumMod val="50000"/>
                </a:schemeClr>
              </a:solidFill>
            </a:endParaRPr>
          </a:p>
        </p:txBody>
      </p:sp>
      <p:sp>
        <p:nvSpPr>
          <p:cNvPr id="37" name="ZoneTexte 36">
            <a:extLst>
              <a:ext uri="{FF2B5EF4-FFF2-40B4-BE49-F238E27FC236}">
                <a16:creationId xmlns:a16="http://schemas.microsoft.com/office/drawing/2014/main" id="{896E3DDA-5DBF-5A4F-8AB4-CD7D5E3BE393}"/>
              </a:ext>
            </a:extLst>
          </p:cNvPr>
          <p:cNvSpPr txBox="1"/>
          <p:nvPr userDrawn="1"/>
        </p:nvSpPr>
        <p:spPr>
          <a:xfrm>
            <a:off x="501634" y="4959232"/>
            <a:ext cx="2276543" cy="169277"/>
          </a:xfrm>
          <a:prstGeom prst="rect">
            <a:avLst/>
          </a:prstGeom>
          <a:noFill/>
        </p:spPr>
        <p:txBody>
          <a:bodyPr wrap="square" rtlCol="0">
            <a:spAutoFit/>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500" b="1" noProof="0" dirty="0" smtClean="0">
                <a:solidFill>
                  <a:schemeClr val="accent5">
                    <a:lumMod val="50000"/>
                  </a:schemeClr>
                </a:solidFill>
              </a:rPr>
              <a:t>Template: </a:t>
            </a:r>
            <a:r>
              <a:rPr lang="en-GB" sz="500" kern="1200" noProof="0" dirty="0" smtClean="0">
                <a:solidFill>
                  <a:schemeClr val="accent5">
                    <a:lumMod val="50000"/>
                  </a:schemeClr>
                </a:solidFill>
                <a:latin typeface="+mn-lt"/>
                <a:ea typeface="+mn-ea"/>
                <a:cs typeface="+mn-cs"/>
              </a:rPr>
              <a:t>83230347-DOC-TAS-EN-010</a:t>
            </a:r>
            <a:endParaRPr lang="en-GB" sz="500" kern="1200" noProof="0" dirty="0">
              <a:solidFill>
                <a:schemeClr val="accent5">
                  <a:lumMod val="50000"/>
                </a:schemeClr>
              </a:solidFill>
              <a:latin typeface="+mn-lt"/>
              <a:ea typeface="+mn-ea"/>
              <a:cs typeface="+mn-cs"/>
            </a:endParaRPr>
          </a:p>
        </p:txBody>
      </p:sp>
      <p:sp>
        <p:nvSpPr>
          <p:cNvPr id="38" name="ZoneTexte 37">
            <a:extLst>
              <a:ext uri="{FF2B5EF4-FFF2-40B4-BE49-F238E27FC236}">
                <a16:creationId xmlns:a16="http://schemas.microsoft.com/office/drawing/2014/main" id="{CD0D6AFD-FE4C-A144-8B88-91668FFFBA80}"/>
              </a:ext>
            </a:extLst>
          </p:cNvPr>
          <p:cNvSpPr txBox="1"/>
          <p:nvPr userDrawn="1"/>
        </p:nvSpPr>
        <p:spPr>
          <a:xfrm>
            <a:off x="2770982" y="4730780"/>
            <a:ext cx="3261328" cy="400110"/>
          </a:xfrm>
          <a:prstGeom prst="rect">
            <a:avLst/>
          </a:prstGeom>
          <a:noFill/>
        </p:spPr>
        <p:txBody>
          <a:bodyPr wrap="square" rtlCol="0">
            <a:spAutoFit/>
          </a:bodyPr>
          <a:lstStyle/>
          <a:p>
            <a:r>
              <a:rPr lang="en-GB" sz="500" b="1" noProof="0" dirty="0" smtClean="0">
                <a:solidFill>
                  <a:schemeClr val="accent5">
                    <a:lumMod val="50000"/>
                  </a:schemeClr>
                </a:solidFill>
              </a:rPr>
              <a:t>PROPRIETARY</a:t>
            </a:r>
            <a:r>
              <a:rPr lang="en-GB" sz="500" b="1" baseline="0" noProof="0" dirty="0" smtClean="0">
                <a:solidFill>
                  <a:schemeClr val="accent5">
                    <a:lumMod val="50000"/>
                  </a:schemeClr>
                </a:solidFill>
              </a:rPr>
              <a:t> </a:t>
            </a:r>
            <a:r>
              <a:rPr lang="en-GB" sz="500" b="1" noProof="0" dirty="0" smtClean="0">
                <a:solidFill>
                  <a:schemeClr val="accent5">
                    <a:lumMod val="50000"/>
                  </a:schemeClr>
                </a:solidFill>
              </a:rPr>
              <a:t>INFORMATION</a:t>
            </a:r>
          </a:p>
          <a:p>
            <a:r>
              <a:rPr lang="en-GB" sz="500" noProof="0" dirty="0" smtClean="0">
                <a:solidFill>
                  <a:schemeClr val="accent5">
                    <a:lumMod val="50000"/>
                  </a:schemeClr>
                </a:solidFill>
              </a:rPr>
              <a:t>This document is not to be reproduced, modified, adapted, published, translated in any material form in whole or in part nor disclosed to any third party without the prior written permission of Thales Alenia Space.</a:t>
            </a:r>
          </a:p>
          <a:p>
            <a:r>
              <a:rPr lang="en-GB" sz="500" noProof="0" dirty="0" smtClean="0">
                <a:solidFill>
                  <a:schemeClr val="accent5">
                    <a:lumMod val="50000"/>
                  </a:schemeClr>
                </a:solidFill>
              </a:rPr>
              <a:t>© 2021 Thales </a:t>
            </a:r>
            <a:r>
              <a:rPr lang="en-GB" sz="500" noProof="0" dirty="0" err="1" smtClean="0">
                <a:solidFill>
                  <a:schemeClr val="accent5">
                    <a:lumMod val="50000"/>
                  </a:schemeClr>
                </a:solidFill>
              </a:rPr>
              <a:t>Alenia</a:t>
            </a:r>
            <a:r>
              <a:rPr lang="en-GB" sz="500" noProof="0" dirty="0" smtClean="0">
                <a:solidFill>
                  <a:schemeClr val="accent5">
                    <a:lumMod val="50000"/>
                  </a:schemeClr>
                </a:solidFill>
              </a:rPr>
              <a:t> Space All rights reserved</a:t>
            </a:r>
          </a:p>
        </p:txBody>
      </p:sp>
      <p:pic>
        <p:nvPicPr>
          <p:cNvPr id="2" name="Image 1"/>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907655" y="4762794"/>
            <a:ext cx="834390" cy="350623"/>
          </a:xfrm>
          <a:prstGeom prst="rect">
            <a:avLst/>
          </a:prstGeom>
        </p:spPr>
      </p:pic>
    </p:spTree>
    <p:extLst>
      <p:ext uri="{BB962C8B-B14F-4D97-AF65-F5344CB8AC3E}">
        <p14:creationId xmlns:p14="http://schemas.microsoft.com/office/powerpoint/2010/main" val="2467039009"/>
      </p:ext>
    </p:extLst>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1" r:id="rId6"/>
    <p:sldLayoutId id="2147483892" r:id="rId7"/>
    <p:sldLayoutId id="2147483893" r:id="rId8"/>
    <p:sldLayoutId id="2147483894" r:id="rId9"/>
    <p:sldLayoutId id="2147483895" r:id="rId10"/>
    <p:sldLayoutId id="2147483896" r:id="rId11"/>
    <p:sldLayoutId id="2147483897" r:id="rId12"/>
    <p:sldLayoutId id="2147483898" r:id="rId13"/>
    <p:sldLayoutId id="2147483899" r:id="rId14"/>
    <p:sldLayoutId id="2147483900" r:id="rId15"/>
  </p:sldLayoutIdLst>
  <p:timing>
    <p:tnLst>
      <p:par>
        <p:cTn id="1" dur="indefinite" restart="never" nodeType="tmRoot"/>
      </p:par>
    </p:tnLst>
  </p:timing>
  <p:hf hdr="0"/>
  <p:txStyles>
    <p:titleStyle>
      <a:lvl1pPr algn="l" defTabSz="685766" rtl="0" eaLnBrk="1" latinLnBrk="0" hangingPunct="1">
        <a:lnSpc>
          <a:spcPct val="90000"/>
        </a:lnSpc>
        <a:spcBef>
          <a:spcPct val="0"/>
        </a:spcBef>
        <a:buNone/>
        <a:defRPr sz="2000" b="1" kern="1200" cap="all" baseline="0">
          <a:solidFill>
            <a:schemeClr val="tx1"/>
          </a:solidFill>
          <a:latin typeface="+mj-lt"/>
          <a:ea typeface="+mj-ea"/>
          <a:cs typeface="+mj-cs"/>
        </a:defRPr>
      </a:lvl1pPr>
    </p:titleStyle>
    <p:bodyStyle>
      <a:lvl1pPr marL="171442" indent="-171442" algn="l" defTabSz="685766" rtl="0" eaLnBrk="1" latinLnBrk="0" hangingPunct="1">
        <a:lnSpc>
          <a:spcPct val="100000"/>
        </a:lnSpc>
        <a:spcBef>
          <a:spcPts val="750"/>
        </a:spcBef>
        <a:spcAft>
          <a:spcPts val="400"/>
        </a:spcAft>
        <a:buFontTx/>
        <a:buBlip>
          <a:blip r:embed="rId18"/>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19"/>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00050" marR="0" indent="-131763" algn="l" defTabSz="685766" rtl="0" eaLnBrk="1" fontAlgn="auto" latinLnBrk="0" hangingPunct="1">
        <a:lnSpc>
          <a:spcPct val="100000"/>
        </a:lnSpc>
        <a:spcBef>
          <a:spcPts val="200"/>
        </a:spcBef>
        <a:spcAft>
          <a:spcPts val="0"/>
        </a:spcAft>
        <a:buClr>
          <a:srgbClr val="000000"/>
        </a:buClr>
        <a:buSzTx/>
        <a:buFont typeface="Wingdings" pitchFamily="2" charset="2"/>
        <a:buChar char="§"/>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2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1.emf"/><Relationship Id="rId5" Type="http://schemas.openxmlformats.org/officeDocument/2006/relationships/oleObject" Target="../embeddings/oleObject2.bin"/><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14.e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3.emf"/></Relationships>
</file>

<file path=ppt/slides/_rels/slide7.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image" Target="../media/image2.png"/><Relationship Id="rId7" Type="http://schemas.openxmlformats.org/officeDocument/2006/relationships/image" Target="../media/image16.e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15.emf"/><Relationship Id="rId5" Type="http://schemas.openxmlformats.org/officeDocument/2006/relationships/oleObject" Target="../embeddings/oleObject5.bin"/><Relationship Id="rId4" Type="http://schemas.openxmlformats.org/officeDocument/2006/relationships/image" Target="../media/image3.png"/><Relationship Id="rId9" Type="http://schemas.openxmlformats.org/officeDocument/2006/relationships/image" Target="../media/image18.emf"/></Relationships>
</file>

<file path=ppt/slides/_rels/slide8.xml.rels><?xml version="1.0" encoding="UTF-8" standalone="yes"?>
<Relationships xmlns="http://schemas.openxmlformats.org/package/2006/relationships"><Relationship Id="rId8" Type="http://schemas.openxmlformats.org/officeDocument/2006/relationships/image" Target="cid:image001.png@01D7A030.D5A5DB90" TargetMode="External"/><Relationship Id="rId3" Type="http://schemas.openxmlformats.org/officeDocument/2006/relationships/oleObject" Target="../embeddings/oleObject6.bin"/><Relationship Id="rId7" Type="http://schemas.openxmlformats.org/officeDocument/2006/relationships/image" Target="../media/image20.png"/><Relationship Id="rId12" Type="http://schemas.openxmlformats.org/officeDocument/2006/relationships/image" Target="cid:image005.png@01D7AB28.A55D36B0" TargetMode="External"/><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3.png"/><Relationship Id="rId11" Type="http://schemas.openxmlformats.org/officeDocument/2006/relationships/image" Target="../media/image22.png"/><Relationship Id="rId5" Type="http://schemas.openxmlformats.org/officeDocument/2006/relationships/image" Target="../media/image2.png"/><Relationship Id="rId10" Type="http://schemas.openxmlformats.org/officeDocument/2006/relationships/image" Target="cid:image004.png@01D7AB28.A55D36B0" TargetMode="External"/><Relationship Id="rId4" Type="http://schemas.openxmlformats.org/officeDocument/2006/relationships/image" Target="../media/image19.emf"/><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US" dirty="0"/>
              <a:t>ASSESSMENT OF AUTOMOTIVE EEE COMPONENTS SUITABILITY FOR SPACE APPLICATIONS</a:t>
            </a:r>
            <a:endParaRPr lang="fr-FR" dirty="0"/>
          </a:p>
        </p:txBody>
      </p:sp>
      <p:sp>
        <p:nvSpPr>
          <p:cNvPr id="3" name="Sous-titre 2"/>
          <p:cNvSpPr>
            <a:spLocks noGrp="1"/>
          </p:cNvSpPr>
          <p:nvPr>
            <p:ph type="subTitle" idx="1"/>
          </p:nvPr>
        </p:nvSpPr>
        <p:spPr/>
        <p:txBody>
          <a:bodyPr/>
          <a:lstStyle/>
          <a:p>
            <a:r>
              <a:rPr lang="fr-FR" dirty="0" smtClean="0"/>
              <a:t>Final </a:t>
            </a:r>
            <a:r>
              <a:rPr lang="fr-FR" dirty="0" err="1" smtClean="0"/>
              <a:t>presentation</a:t>
            </a:r>
            <a:endParaRPr lang="fr-FR" dirty="0"/>
          </a:p>
        </p:txBody>
      </p:sp>
      <p:sp>
        <p:nvSpPr>
          <p:cNvPr id="4" name="Espace réservé du numéro de diapositive 3">
            <a:extLst>
              <a:ext uri="{FF2B5EF4-FFF2-40B4-BE49-F238E27FC236}">
                <a16:creationId xmlns:a16="http://schemas.microsoft.com/office/drawing/2014/main" id="{456D51F8-097B-934F-A33D-E5374AAB7349}"/>
              </a:ext>
            </a:extLst>
          </p:cNvPr>
          <p:cNvSpPr>
            <a:spLocks noGrp="1"/>
          </p:cNvSpPr>
          <p:nvPr>
            <p:ph type="sldNum" sz="quarter" idx="4"/>
          </p:nvPr>
        </p:nvSpPr>
        <p:spPr>
          <a:prstGeom prst="rect">
            <a:avLst/>
          </a:prstGeom>
        </p:spPr>
        <p:txBody>
          <a:bodyPr/>
          <a:lstStyle>
            <a:defPPr>
              <a:defRPr lang="en-US"/>
            </a:defPPr>
            <a:lvl1pPr marL="0" algn="l" defTabSz="457200" rtl="0" eaLnBrk="1" latinLnBrk="0" hangingPunct="1">
              <a:defRPr sz="1000" kern="1200">
                <a:solidFill>
                  <a:schemeClr val="accent5">
                    <a:lumMod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900" dirty="0"/>
              <a:t>///</a:t>
            </a:r>
            <a:r>
              <a:rPr lang="fr-FR" dirty="0"/>
              <a:t> </a:t>
            </a:r>
            <a:fld id="{FD7EF743-58F7-B741-A9D7-F50F382F70B5}" type="slidenum">
              <a:rPr lang="fr-FR" smtClean="0"/>
              <a:pPr/>
              <a:t>1</a:t>
            </a:fld>
            <a:endParaRPr lang="fr-FR" dirty="0"/>
          </a:p>
        </p:txBody>
      </p:sp>
      <p:sp>
        <p:nvSpPr>
          <p:cNvPr id="8" name="Espace réservé du pied de page 7">
            <a:extLst>
              <a:ext uri="{FF2B5EF4-FFF2-40B4-BE49-F238E27FC236}">
                <a16:creationId xmlns:a16="http://schemas.microsoft.com/office/drawing/2014/main" id="{8C222212-E3BD-3D4D-8536-337B7C438347}"/>
              </a:ext>
            </a:extLst>
          </p:cNvPr>
          <p:cNvSpPr>
            <a:spLocks noGrp="1"/>
          </p:cNvSpPr>
          <p:nvPr>
            <p:ph type="ftr" sz="quarter" idx="3"/>
          </p:nvPr>
        </p:nvSpPr>
        <p:spPr/>
        <p:txBody>
          <a:bodyPr/>
          <a:lstStyle/>
          <a:p>
            <a:r>
              <a:rPr lang="fr-FR" dirty="0" smtClean="0"/>
              <a:t>Not </a:t>
            </a:r>
            <a:r>
              <a:rPr lang="fr-FR" dirty="0" err="1" smtClean="0"/>
              <a:t>referenced</a:t>
            </a:r>
            <a:endParaRPr lang="fr-FR" dirty="0"/>
          </a:p>
        </p:txBody>
      </p:sp>
      <p:sp>
        <p:nvSpPr>
          <p:cNvPr id="7" name="Espace réservé de la date 6">
            <a:extLst>
              <a:ext uri="{FF2B5EF4-FFF2-40B4-BE49-F238E27FC236}">
                <a16:creationId xmlns:a16="http://schemas.microsoft.com/office/drawing/2014/main" id="{90699277-6BF6-FA4C-8FF0-531715225460}"/>
              </a:ext>
            </a:extLst>
          </p:cNvPr>
          <p:cNvSpPr>
            <a:spLocks noGrp="1"/>
          </p:cNvSpPr>
          <p:nvPr>
            <p:ph type="dt" sz="half" idx="2"/>
          </p:nvPr>
        </p:nvSpPr>
        <p:spPr/>
        <p:txBody>
          <a:bodyPr/>
          <a:lstStyle/>
          <a:p>
            <a:fld id="{B99D9377-EDE2-41A3-A548-4ADEC5765D78}" type="datetime1">
              <a:rPr lang="en-GB" smtClean="0"/>
              <a:t>22/09/2021</a:t>
            </a:fld>
            <a:endParaRPr lang="fr-FR" dirty="0"/>
          </a:p>
        </p:txBody>
      </p:sp>
    </p:spTree>
    <p:extLst>
      <p:ext uri="{BB962C8B-B14F-4D97-AF65-F5344CB8AC3E}">
        <p14:creationId xmlns:p14="http://schemas.microsoft.com/office/powerpoint/2010/main" val="16663726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10</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6" name="Título 5"/>
          <p:cNvSpPr>
            <a:spLocks noGrp="1"/>
          </p:cNvSpPr>
          <p:nvPr>
            <p:ph type="title"/>
          </p:nvPr>
        </p:nvSpPr>
        <p:spPr>
          <a:solidFill>
            <a:schemeClr val="bg2">
              <a:lumMod val="40000"/>
              <a:lumOff val="60000"/>
            </a:schemeClr>
          </a:solidFill>
        </p:spPr>
        <p:txBody>
          <a:bodyPr vert="horz" lIns="91440" tIns="45720" rIns="91440" bIns="45720" rtlCol="0" anchor="ctr">
            <a:normAutofit fontScale="90000"/>
          </a:bodyPr>
          <a:lstStyle/>
          <a:p>
            <a:r>
              <a:rPr lang="es-ES" dirty="0" err="1" smtClean="0"/>
              <a:t>Other</a:t>
            </a:r>
            <a:r>
              <a:rPr lang="es-ES" dirty="0" smtClean="0"/>
              <a:t>:  </a:t>
            </a:r>
            <a:r>
              <a:rPr lang="es-ES" dirty="0" err="1" smtClean="0"/>
              <a:t>studies</a:t>
            </a:r>
            <a:r>
              <a:rPr lang="es-ES" dirty="0" smtClean="0"/>
              <a:t>, </a:t>
            </a:r>
            <a:r>
              <a:rPr lang="es-ES" dirty="0" err="1" smtClean="0"/>
              <a:t>audits</a:t>
            </a:r>
            <a:r>
              <a:rPr lang="es-ES" dirty="0" smtClean="0"/>
              <a:t>, </a:t>
            </a:r>
            <a:r>
              <a:rPr lang="es-ES" dirty="0" err="1" smtClean="0"/>
              <a:t>market</a:t>
            </a:r>
            <a:r>
              <a:rPr lang="es-ES" dirty="0" smtClean="0"/>
              <a:t> </a:t>
            </a:r>
            <a:r>
              <a:rPr lang="es-ES" dirty="0" err="1" smtClean="0"/>
              <a:t>survey</a:t>
            </a:r>
            <a:endParaRPr lang="en-US" i="1" dirty="0"/>
          </a:p>
        </p:txBody>
      </p:sp>
      <p:sp>
        <p:nvSpPr>
          <p:cNvPr id="7" name="Rectangle 2"/>
          <p:cNvSpPr>
            <a:spLocks noChangeArrowheads="1"/>
          </p:cNvSpPr>
          <p:nvPr/>
        </p:nvSpPr>
        <p:spPr bwMode="auto">
          <a:xfrm>
            <a:off x="6003758" y="684636"/>
            <a:ext cx="5729445" cy="326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11" name="Rectangle 6"/>
          <p:cNvSpPr>
            <a:spLocks noChangeArrowheads="1"/>
          </p:cNvSpPr>
          <p:nvPr/>
        </p:nvSpPr>
        <p:spPr bwMode="auto">
          <a:xfrm>
            <a:off x="226527" y="38003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12" name="Rectangle 7"/>
          <p:cNvSpPr>
            <a:spLocks noChangeArrowheads="1"/>
          </p:cNvSpPr>
          <p:nvPr/>
        </p:nvSpPr>
        <p:spPr bwMode="auto">
          <a:xfrm>
            <a:off x="226527" y="411464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16" name="4 Marcador de texto"/>
          <p:cNvSpPr txBox="1">
            <a:spLocks/>
          </p:cNvSpPr>
          <p:nvPr/>
        </p:nvSpPr>
        <p:spPr>
          <a:xfrm>
            <a:off x="471434" y="684637"/>
            <a:ext cx="3784532" cy="520226"/>
          </a:xfrm>
          <a:prstGeom prst="rect">
            <a:avLst/>
          </a:prstGeom>
          <a:solidFill>
            <a:schemeClr val="accent3">
              <a:lumMod val="20000"/>
              <a:lumOff val="80000"/>
            </a:schemeClr>
          </a:solidFill>
        </p:spPr>
        <p:txBody>
          <a:bodyPr vert="horz" lIns="91440" tIns="45720" rIns="91440" bIns="45720" rtlCol="0">
            <a:noAutofit/>
          </a:bodyPr>
          <a:lstStyle>
            <a:lvl1pPr marL="171442" indent="-171442" algn="l" defTabSz="685766" rtl="0" eaLnBrk="1" latinLnBrk="0" hangingPunct="1">
              <a:lnSpc>
                <a:spcPct val="100000"/>
              </a:lnSpc>
              <a:spcBef>
                <a:spcPts val="750"/>
              </a:spcBef>
              <a:spcAft>
                <a:spcPts val="300"/>
              </a:spcAft>
              <a:buFontTx/>
              <a:buBlip>
                <a:blip r:embed="rId2"/>
              </a:buBlip>
              <a:defRPr sz="1400" kern="1200" cap="none" baseline="0">
                <a:solidFill>
                  <a:schemeClr val="bg2">
                    <a:lumMod val="75000"/>
                  </a:schemeClr>
                </a:solidFill>
                <a:latin typeface="+mj-lt"/>
                <a:ea typeface="+mn-ea"/>
                <a:cs typeface="+mn-cs"/>
              </a:defRPr>
            </a:lvl1pPr>
            <a:lvl2pPr marL="179388" marR="0" indent="-128588" algn="l" defTabSz="685766" rtl="0" eaLnBrk="1" fontAlgn="auto" latinLnBrk="0" hangingPunct="1">
              <a:lnSpc>
                <a:spcPct val="100000"/>
              </a:lnSpc>
              <a:spcBef>
                <a:spcPts val="500"/>
              </a:spcBef>
              <a:spcAft>
                <a:spcPts val="30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30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92125" marR="0" indent="-133350" algn="l" defTabSz="685766" rtl="0" eaLnBrk="1" fontAlgn="auto" latinLnBrk="0" hangingPunct="1">
              <a:lnSpc>
                <a:spcPct val="100000"/>
              </a:lnSpc>
              <a:spcBef>
                <a:spcPts val="200"/>
              </a:spcBef>
              <a:spcAft>
                <a:spcPts val="300"/>
              </a:spcAft>
              <a:buClr>
                <a:schemeClr val="tx1"/>
              </a:buClr>
              <a:buSzTx/>
              <a:buFont typeface="Arial" panose="020B0604020202020204" pitchFamily="34" charset="0"/>
              <a:buChar char="•"/>
              <a:tabLst/>
              <a:defRPr sz="1000" kern="1200">
                <a:solidFill>
                  <a:srgbClr val="002060"/>
                </a:solidFill>
                <a:latin typeface="+mn-lt"/>
                <a:ea typeface="+mn-ea"/>
                <a:cs typeface="+mn-cs"/>
              </a:defRPr>
            </a:lvl4pPr>
            <a:lvl5pPr marL="757238" marR="0" indent="-131763" algn="l" defTabSz="685766" rtl="0" eaLnBrk="1" fontAlgn="auto" latinLnBrk="0" hangingPunct="1">
              <a:lnSpc>
                <a:spcPct val="100000"/>
              </a:lnSpc>
              <a:spcBef>
                <a:spcPts val="375"/>
              </a:spcBef>
              <a:spcAft>
                <a:spcPts val="300"/>
              </a:spcAft>
              <a:buClr>
                <a:schemeClr val="tx1"/>
              </a:buClr>
              <a:buSzTx/>
              <a:buFont typeface="Police système"/>
              <a:buChar char="-"/>
              <a:tabLst/>
              <a:defRPr sz="1000" kern="1200" baseline="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93696" lvl="1" indent="-285750" fontAlgn="base">
              <a:spcBef>
                <a:spcPts val="0"/>
              </a:spcBef>
              <a:spcAft>
                <a:spcPts val="0"/>
              </a:spcAft>
              <a:buFont typeface="Wingdings" panose="05000000000000000000" pitchFamily="2" charset="2"/>
              <a:buChar char="q"/>
            </a:pPr>
            <a:r>
              <a:rPr lang="en-GB" b="1" dirty="0" smtClean="0">
                <a:solidFill>
                  <a:srgbClr val="FF0000"/>
                </a:solidFill>
                <a:effectLst>
                  <a:glow>
                    <a:srgbClr val="000000"/>
                  </a:glow>
                  <a:outerShdw sx="0" sy="0">
                    <a:srgbClr val="000000"/>
                  </a:outerShdw>
                  <a:reflection stA="0" endPos="0" fadeDir="0" sx="0" sy="0"/>
                </a:effectLst>
              </a:rPr>
              <a:t>AUDITS / MARKETYS SURVEY</a:t>
            </a:r>
            <a:r>
              <a:rPr lang="en-GB" dirty="0" smtClean="0">
                <a:solidFill>
                  <a:schemeClr val="bg2">
                    <a:lumMod val="75000"/>
                  </a:schemeClr>
                </a:solidFill>
              </a:rPr>
              <a:t>: questionnaire to be filled by some tens of manufacturers</a:t>
            </a:r>
          </a:p>
        </p:txBody>
      </p:sp>
      <p:pic>
        <p:nvPicPr>
          <p:cNvPr id="10" name="Imagen 9"/>
          <p:cNvPicPr>
            <a:picLocks noChangeAspect="1"/>
          </p:cNvPicPr>
          <p:nvPr/>
        </p:nvPicPr>
        <p:blipFill>
          <a:blip r:embed="rId4"/>
          <a:stretch>
            <a:fillRect/>
          </a:stretch>
        </p:blipFill>
        <p:spPr>
          <a:xfrm>
            <a:off x="5482312" y="684636"/>
            <a:ext cx="2744603" cy="3863068"/>
          </a:xfrm>
          <a:prstGeom prst="rect">
            <a:avLst/>
          </a:prstGeom>
        </p:spPr>
      </p:pic>
      <p:sp>
        <p:nvSpPr>
          <p:cNvPr id="18" name="4 Marcador de texto"/>
          <p:cNvSpPr txBox="1">
            <a:spLocks/>
          </p:cNvSpPr>
          <p:nvPr/>
        </p:nvSpPr>
        <p:spPr>
          <a:xfrm>
            <a:off x="471434" y="1426245"/>
            <a:ext cx="3784532" cy="667249"/>
          </a:xfrm>
          <a:prstGeom prst="rect">
            <a:avLst/>
          </a:prstGeom>
          <a:solidFill>
            <a:schemeClr val="accent3">
              <a:lumMod val="20000"/>
              <a:lumOff val="80000"/>
            </a:schemeClr>
          </a:solidFill>
        </p:spPr>
        <p:txBody>
          <a:bodyPr vert="horz" lIns="91440" tIns="45720" rIns="91440" bIns="45720" rtlCol="0">
            <a:noAutofit/>
          </a:bodyPr>
          <a:lstStyle>
            <a:lvl1pPr marL="171442" indent="-171442" algn="l" defTabSz="685766" rtl="0" eaLnBrk="1" latinLnBrk="0" hangingPunct="1">
              <a:lnSpc>
                <a:spcPct val="100000"/>
              </a:lnSpc>
              <a:spcBef>
                <a:spcPts val="750"/>
              </a:spcBef>
              <a:spcAft>
                <a:spcPts val="300"/>
              </a:spcAft>
              <a:buFontTx/>
              <a:buBlip>
                <a:blip r:embed="rId2"/>
              </a:buBlip>
              <a:defRPr sz="1400" kern="1200" cap="none" baseline="0">
                <a:solidFill>
                  <a:schemeClr val="bg2">
                    <a:lumMod val="75000"/>
                  </a:schemeClr>
                </a:solidFill>
                <a:latin typeface="+mj-lt"/>
                <a:ea typeface="+mn-ea"/>
                <a:cs typeface="+mn-cs"/>
              </a:defRPr>
            </a:lvl1pPr>
            <a:lvl2pPr marL="179388" marR="0" indent="-128588" algn="l" defTabSz="685766" rtl="0" eaLnBrk="1" fontAlgn="auto" latinLnBrk="0" hangingPunct="1">
              <a:lnSpc>
                <a:spcPct val="100000"/>
              </a:lnSpc>
              <a:spcBef>
                <a:spcPts val="500"/>
              </a:spcBef>
              <a:spcAft>
                <a:spcPts val="30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30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92125" marR="0" indent="-133350" algn="l" defTabSz="685766" rtl="0" eaLnBrk="1" fontAlgn="auto" latinLnBrk="0" hangingPunct="1">
              <a:lnSpc>
                <a:spcPct val="100000"/>
              </a:lnSpc>
              <a:spcBef>
                <a:spcPts val="200"/>
              </a:spcBef>
              <a:spcAft>
                <a:spcPts val="300"/>
              </a:spcAft>
              <a:buClr>
                <a:schemeClr val="tx1"/>
              </a:buClr>
              <a:buSzTx/>
              <a:buFont typeface="Arial" panose="020B0604020202020204" pitchFamily="34" charset="0"/>
              <a:buChar char="•"/>
              <a:tabLst/>
              <a:defRPr sz="1000" kern="1200">
                <a:solidFill>
                  <a:srgbClr val="002060"/>
                </a:solidFill>
                <a:latin typeface="+mn-lt"/>
                <a:ea typeface="+mn-ea"/>
                <a:cs typeface="+mn-cs"/>
              </a:defRPr>
            </a:lvl4pPr>
            <a:lvl5pPr marL="757238" marR="0" indent="-131763" algn="l" defTabSz="685766" rtl="0" eaLnBrk="1" fontAlgn="auto" latinLnBrk="0" hangingPunct="1">
              <a:lnSpc>
                <a:spcPct val="100000"/>
              </a:lnSpc>
              <a:spcBef>
                <a:spcPts val="375"/>
              </a:spcBef>
              <a:spcAft>
                <a:spcPts val="300"/>
              </a:spcAft>
              <a:buClr>
                <a:schemeClr val="tx1"/>
              </a:buClr>
              <a:buSzTx/>
              <a:buFont typeface="Police système"/>
              <a:buChar char="-"/>
              <a:tabLst/>
              <a:defRPr sz="1000" kern="1200" baseline="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93696" lvl="1" indent="-285750" fontAlgn="base">
              <a:spcBef>
                <a:spcPts val="0"/>
              </a:spcBef>
              <a:spcAft>
                <a:spcPts val="0"/>
              </a:spcAft>
              <a:buFont typeface="Wingdings" panose="05000000000000000000" pitchFamily="2" charset="2"/>
              <a:buChar char="q"/>
            </a:pPr>
            <a:r>
              <a:rPr lang="en-GB" b="1" dirty="0" smtClean="0">
                <a:solidFill>
                  <a:srgbClr val="FF0000"/>
                </a:solidFill>
                <a:effectLst>
                  <a:glow>
                    <a:srgbClr val="000000"/>
                  </a:glow>
                  <a:outerShdw sx="0" sy="0">
                    <a:srgbClr val="000000"/>
                  </a:outerShdw>
                  <a:reflection stA="0" endPos="0" fadeDir="0" sx="0" sy="0"/>
                </a:effectLst>
              </a:rPr>
              <a:t>SPECIFIC STUDIES:</a:t>
            </a:r>
            <a:r>
              <a:rPr lang="en-GB" dirty="0" smtClean="0">
                <a:solidFill>
                  <a:schemeClr val="bg2">
                    <a:lumMod val="75000"/>
                  </a:schemeClr>
                </a:solidFill>
              </a:rPr>
              <a:t>  Automotive system, trends, evolution, new standard test methods, new manufacturers etc..</a:t>
            </a:r>
          </a:p>
        </p:txBody>
      </p:sp>
      <p:sp>
        <p:nvSpPr>
          <p:cNvPr id="19" name="Flecha derecha 18"/>
          <p:cNvSpPr/>
          <p:nvPr/>
        </p:nvSpPr>
        <p:spPr>
          <a:xfrm>
            <a:off x="4338700" y="842893"/>
            <a:ext cx="1028023" cy="253736"/>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689227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2</a:t>
            </a:fld>
            <a:endParaRPr lang="fr-FR" dirty="0"/>
          </a:p>
        </p:txBody>
      </p:sp>
      <p:sp>
        <p:nvSpPr>
          <p:cNvPr id="6" name="Espace réservé du pied de page 5"/>
          <p:cNvSpPr>
            <a:spLocks noGrp="1"/>
          </p:cNvSpPr>
          <p:nvPr>
            <p:ph type="ftr" sz="quarter" idx="3"/>
          </p:nvPr>
        </p:nvSpPr>
        <p:spPr/>
        <p:txBody>
          <a:bodyPr/>
          <a:lstStyle/>
          <a:p>
            <a:r>
              <a:rPr lang="fr-FR" smtClean="0"/>
              <a:t>Not referenced</a:t>
            </a:r>
            <a:endParaRPr lang="fr-FR" dirty="0"/>
          </a:p>
        </p:txBody>
      </p:sp>
      <p:sp>
        <p:nvSpPr>
          <p:cNvPr id="7" name="Espace réservé de la date 6"/>
          <p:cNvSpPr>
            <a:spLocks noGrp="1"/>
          </p:cNvSpPr>
          <p:nvPr>
            <p:ph type="dt" sz="half" idx="2"/>
          </p:nvPr>
        </p:nvSpPr>
        <p:spPr/>
        <p:txBody>
          <a:bodyPr/>
          <a:lstStyle/>
          <a:p>
            <a:fld id="{5F45F52C-A0D5-433C-86AA-A86DB7707AD7}" type="datetime1">
              <a:rPr lang="en-GB" smtClean="0"/>
              <a:t>22/09/2021</a:t>
            </a:fld>
            <a:endParaRPr lang="fr-FR" dirty="0"/>
          </a:p>
        </p:txBody>
      </p:sp>
      <p:sp>
        <p:nvSpPr>
          <p:cNvPr id="8" name="Titre 7"/>
          <p:cNvSpPr>
            <a:spLocks noGrp="1"/>
          </p:cNvSpPr>
          <p:nvPr>
            <p:ph type="title"/>
          </p:nvPr>
        </p:nvSpPr>
        <p:spPr/>
        <p:txBody>
          <a:bodyPr>
            <a:normAutofit fontScale="90000"/>
          </a:bodyPr>
          <a:lstStyle/>
          <a:p>
            <a:r>
              <a:rPr lang="fr-FR" dirty="0" err="1" smtClean="0"/>
              <a:t>tABLE</a:t>
            </a:r>
            <a:r>
              <a:rPr lang="fr-FR" dirty="0" smtClean="0"/>
              <a:t> OF CONTENTS</a:t>
            </a:r>
            <a:endParaRPr lang="fr-FR" dirty="0"/>
          </a:p>
        </p:txBody>
      </p:sp>
      <p:grpSp>
        <p:nvGrpSpPr>
          <p:cNvPr id="9" name="Groupe 8">
            <a:extLst>
              <a:ext uri="{FF2B5EF4-FFF2-40B4-BE49-F238E27FC236}">
                <a16:creationId xmlns:a16="http://schemas.microsoft.com/office/drawing/2014/main" id="{FEFD36D7-7D98-8246-9E56-20F7634FA6A3}"/>
              </a:ext>
            </a:extLst>
          </p:cNvPr>
          <p:cNvGrpSpPr/>
          <p:nvPr/>
        </p:nvGrpSpPr>
        <p:grpSpPr>
          <a:xfrm>
            <a:off x="1142847" y="1856903"/>
            <a:ext cx="3093612" cy="216131"/>
            <a:chOff x="1129256" y="1806633"/>
            <a:chExt cx="3093612" cy="216131"/>
          </a:xfrm>
        </p:grpSpPr>
        <p:cxnSp>
          <p:nvCxnSpPr>
            <p:cNvPr id="10" name="Connecteur droit 9">
              <a:extLst>
                <a:ext uri="{FF2B5EF4-FFF2-40B4-BE49-F238E27FC236}">
                  <a16:creationId xmlns:a16="http://schemas.microsoft.com/office/drawing/2014/main" id="{4B331549-627B-824E-AB59-FE50E980CDFF}"/>
                </a:ext>
              </a:extLst>
            </p:cNvPr>
            <p:cNvCxnSpPr/>
            <p:nvPr/>
          </p:nvCxnSpPr>
          <p:spPr>
            <a:xfrm>
              <a:off x="1129256" y="1806633"/>
              <a:ext cx="0" cy="21613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1C1918DA-F44F-AB4B-85DD-33917A33FC8E}"/>
                </a:ext>
              </a:extLst>
            </p:cNvPr>
            <p:cNvCxnSpPr>
              <a:cxnSpLocks/>
            </p:cNvCxnSpPr>
            <p:nvPr/>
          </p:nvCxnSpPr>
          <p:spPr>
            <a:xfrm flipH="1">
              <a:off x="1129256" y="2019994"/>
              <a:ext cx="3093612" cy="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12" name="ZoneTexte 12">
            <a:extLst>
              <a:ext uri="{FF2B5EF4-FFF2-40B4-BE49-F238E27FC236}">
                <a16:creationId xmlns:a16="http://schemas.microsoft.com/office/drawing/2014/main" id="{728868A2-82C3-DF4D-90FC-2F3460759E6A}"/>
              </a:ext>
            </a:extLst>
          </p:cNvPr>
          <p:cNvSpPr txBox="1"/>
          <p:nvPr/>
        </p:nvSpPr>
        <p:spPr>
          <a:xfrm>
            <a:off x="1360253" y="1546561"/>
            <a:ext cx="889987" cy="338554"/>
          </a:xfrm>
          <a:prstGeom prst="rect">
            <a:avLst/>
          </a:prstGeom>
          <a:noFill/>
        </p:spPr>
        <p:txBody>
          <a:bodyPr wrap="none" rtlCol="0">
            <a:spAutoFit/>
          </a:bodyPr>
          <a:lst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5"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4"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a:lstStyle>
          <a:p>
            <a:r>
              <a:rPr lang="es-ES" sz="1600" dirty="0" smtClean="0">
                <a:solidFill>
                  <a:schemeClr val="bg1"/>
                </a:solidFill>
              </a:rPr>
              <a:t>Agenda</a:t>
            </a:r>
            <a:endParaRPr lang="en-GB" sz="1600" dirty="0">
              <a:solidFill>
                <a:schemeClr val="bg1"/>
              </a:solidFill>
            </a:endParaRPr>
          </a:p>
        </p:txBody>
      </p:sp>
      <p:sp>
        <p:nvSpPr>
          <p:cNvPr id="13" name="Ellipse 12">
            <a:extLst>
              <a:ext uri="{FF2B5EF4-FFF2-40B4-BE49-F238E27FC236}">
                <a16:creationId xmlns:a16="http://schemas.microsoft.com/office/drawing/2014/main" id="{8F5493E6-D64C-8A42-BF15-22E0210C6E1F}"/>
              </a:ext>
            </a:extLst>
          </p:cNvPr>
          <p:cNvSpPr/>
          <p:nvPr/>
        </p:nvSpPr>
        <p:spPr>
          <a:xfrm>
            <a:off x="962122" y="1536357"/>
            <a:ext cx="370421" cy="37042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178" rtl="0" eaLnBrk="1" latinLnBrk="0" hangingPunct="1">
              <a:defRPr sz="1800" kern="1200">
                <a:solidFill>
                  <a:schemeClr val="lt1"/>
                </a:solidFill>
                <a:latin typeface="+mn-lt"/>
                <a:ea typeface="+mn-ea"/>
                <a:cs typeface="+mn-cs"/>
              </a:defRPr>
            </a:lvl1pPr>
            <a:lvl2pPr marL="457178" algn="l" defTabSz="457178" rtl="0" eaLnBrk="1" latinLnBrk="0" hangingPunct="1">
              <a:defRPr sz="1800" kern="1200">
                <a:solidFill>
                  <a:schemeClr val="lt1"/>
                </a:solidFill>
                <a:latin typeface="+mn-lt"/>
                <a:ea typeface="+mn-ea"/>
                <a:cs typeface="+mn-cs"/>
              </a:defRPr>
            </a:lvl2pPr>
            <a:lvl3pPr marL="914355" algn="l" defTabSz="457178" rtl="0" eaLnBrk="1" latinLnBrk="0" hangingPunct="1">
              <a:defRPr sz="1800" kern="1200">
                <a:solidFill>
                  <a:schemeClr val="lt1"/>
                </a:solidFill>
                <a:latin typeface="+mn-lt"/>
                <a:ea typeface="+mn-ea"/>
                <a:cs typeface="+mn-cs"/>
              </a:defRPr>
            </a:lvl3pPr>
            <a:lvl4pPr marL="1371532" algn="l" defTabSz="457178" rtl="0" eaLnBrk="1" latinLnBrk="0" hangingPunct="1">
              <a:defRPr sz="1800" kern="1200">
                <a:solidFill>
                  <a:schemeClr val="lt1"/>
                </a:solidFill>
                <a:latin typeface="+mn-lt"/>
                <a:ea typeface="+mn-ea"/>
                <a:cs typeface="+mn-cs"/>
              </a:defRPr>
            </a:lvl4pPr>
            <a:lvl5pPr marL="1828709" algn="l" defTabSz="457178" rtl="0" eaLnBrk="1" latinLnBrk="0" hangingPunct="1">
              <a:defRPr sz="1800" kern="1200">
                <a:solidFill>
                  <a:schemeClr val="lt1"/>
                </a:solidFill>
                <a:latin typeface="+mn-lt"/>
                <a:ea typeface="+mn-ea"/>
                <a:cs typeface="+mn-cs"/>
              </a:defRPr>
            </a:lvl5pPr>
            <a:lvl6pPr marL="2285886" algn="l" defTabSz="457178" rtl="0" eaLnBrk="1" latinLnBrk="0" hangingPunct="1">
              <a:defRPr sz="1800" kern="1200">
                <a:solidFill>
                  <a:schemeClr val="lt1"/>
                </a:solidFill>
                <a:latin typeface="+mn-lt"/>
                <a:ea typeface="+mn-ea"/>
                <a:cs typeface="+mn-cs"/>
              </a:defRPr>
            </a:lvl6pPr>
            <a:lvl7pPr marL="2743064" algn="l" defTabSz="457178" rtl="0" eaLnBrk="1" latinLnBrk="0" hangingPunct="1">
              <a:defRPr sz="1800" kern="1200">
                <a:solidFill>
                  <a:schemeClr val="lt1"/>
                </a:solidFill>
                <a:latin typeface="+mn-lt"/>
                <a:ea typeface="+mn-ea"/>
                <a:cs typeface="+mn-cs"/>
              </a:defRPr>
            </a:lvl7pPr>
            <a:lvl8pPr marL="3200240" algn="l" defTabSz="457178" rtl="0" eaLnBrk="1" latinLnBrk="0" hangingPunct="1">
              <a:defRPr sz="1800" kern="1200">
                <a:solidFill>
                  <a:schemeClr val="lt1"/>
                </a:solidFill>
                <a:latin typeface="+mn-lt"/>
                <a:ea typeface="+mn-ea"/>
                <a:cs typeface="+mn-cs"/>
              </a:defRPr>
            </a:lvl8pPr>
            <a:lvl9pPr marL="3657418" algn="l" defTabSz="457178" rtl="0" eaLnBrk="1" latinLnBrk="0" hangingPunct="1">
              <a:defRPr sz="1800" kern="1200">
                <a:solidFill>
                  <a:schemeClr val="lt1"/>
                </a:solidFill>
                <a:latin typeface="+mn-lt"/>
                <a:ea typeface="+mn-ea"/>
                <a:cs typeface="+mn-cs"/>
              </a:defRPr>
            </a:lvl9pPr>
          </a:lstStyle>
          <a:p>
            <a:pPr algn="ctr"/>
            <a:r>
              <a:rPr lang="fr-FR" sz="2000" b="1" dirty="0"/>
              <a:t>1</a:t>
            </a:r>
          </a:p>
        </p:txBody>
      </p:sp>
      <p:grpSp>
        <p:nvGrpSpPr>
          <p:cNvPr id="14" name="Groupe 13">
            <a:extLst>
              <a:ext uri="{FF2B5EF4-FFF2-40B4-BE49-F238E27FC236}">
                <a16:creationId xmlns:a16="http://schemas.microsoft.com/office/drawing/2014/main" id="{684954A1-EA2E-1746-A22B-CCB6D2468CED}"/>
              </a:ext>
            </a:extLst>
          </p:cNvPr>
          <p:cNvGrpSpPr/>
          <p:nvPr/>
        </p:nvGrpSpPr>
        <p:grpSpPr>
          <a:xfrm>
            <a:off x="1142847" y="2694170"/>
            <a:ext cx="3093612" cy="216131"/>
            <a:chOff x="1129256" y="1806633"/>
            <a:chExt cx="3093612" cy="216131"/>
          </a:xfrm>
        </p:grpSpPr>
        <p:cxnSp>
          <p:nvCxnSpPr>
            <p:cNvPr id="15" name="Connecteur droit 14">
              <a:extLst>
                <a:ext uri="{FF2B5EF4-FFF2-40B4-BE49-F238E27FC236}">
                  <a16:creationId xmlns:a16="http://schemas.microsoft.com/office/drawing/2014/main" id="{A979817C-ABEF-F84A-9666-FD6288DE5845}"/>
                </a:ext>
              </a:extLst>
            </p:cNvPr>
            <p:cNvCxnSpPr/>
            <p:nvPr/>
          </p:nvCxnSpPr>
          <p:spPr>
            <a:xfrm>
              <a:off x="1129256" y="1806633"/>
              <a:ext cx="0" cy="21613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6" name="Connecteur droit 15">
              <a:extLst>
                <a:ext uri="{FF2B5EF4-FFF2-40B4-BE49-F238E27FC236}">
                  <a16:creationId xmlns:a16="http://schemas.microsoft.com/office/drawing/2014/main" id="{2756C0B4-C6D6-4344-AF01-7ED79E563594}"/>
                </a:ext>
              </a:extLst>
            </p:cNvPr>
            <p:cNvCxnSpPr>
              <a:cxnSpLocks/>
            </p:cNvCxnSpPr>
            <p:nvPr/>
          </p:nvCxnSpPr>
          <p:spPr>
            <a:xfrm flipH="1">
              <a:off x="1129256" y="2019994"/>
              <a:ext cx="3093612" cy="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17" name="ZoneTexte 16">
            <a:extLst>
              <a:ext uri="{FF2B5EF4-FFF2-40B4-BE49-F238E27FC236}">
                <a16:creationId xmlns:a16="http://schemas.microsoft.com/office/drawing/2014/main" id="{B8377299-53DE-3044-BE56-96DF2BC7DB66}"/>
              </a:ext>
            </a:extLst>
          </p:cNvPr>
          <p:cNvSpPr txBox="1"/>
          <p:nvPr/>
        </p:nvSpPr>
        <p:spPr>
          <a:xfrm>
            <a:off x="1360253" y="2383828"/>
            <a:ext cx="2580899" cy="584775"/>
          </a:xfrm>
          <a:prstGeom prst="rect">
            <a:avLst/>
          </a:prstGeom>
          <a:noFill/>
        </p:spPr>
        <p:txBody>
          <a:bodyPr wrap="none" rtlCol="0">
            <a:spAutoFit/>
          </a:bodyPr>
          <a:lst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5"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4"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a:lstStyle>
          <a:p>
            <a:r>
              <a:rPr lang="fr-FR" sz="1600" b="1" dirty="0">
                <a:solidFill>
                  <a:schemeClr val="bg1"/>
                </a:solidFill>
              </a:rPr>
              <a:t>WP1</a:t>
            </a:r>
            <a:r>
              <a:rPr lang="fr-FR" sz="1600" dirty="0">
                <a:solidFill>
                  <a:schemeClr val="bg1"/>
                </a:solidFill>
              </a:rPr>
              <a:t> - AEC-Q Automotive </a:t>
            </a:r>
            <a:endParaRPr lang="fr-FR" sz="1600" dirty="0" smtClean="0">
              <a:solidFill>
                <a:schemeClr val="bg1"/>
              </a:solidFill>
            </a:endParaRPr>
          </a:p>
          <a:p>
            <a:r>
              <a:rPr lang="fr-FR" sz="1600" dirty="0" smtClean="0">
                <a:solidFill>
                  <a:schemeClr val="bg1"/>
                </a:solidFill>
              </a:rPr>
              <a:t>Part </a:t>
            </a:r>
            <a:r>
              <a:rPr lang="fr-FR" sz="1600" dirty="0" err="1">
                <a:solidFill>
                  <a:schemeClr val="bg1"/>
                </a:solidFill>
              </a:rPr>
              <a:t>Selection</a:t>
            </a:r>
            <a:r>
              <a:rPr lang="fr-FR" sz="1600" dirty="0">
                <a:solidFill>
                  <a:schemeClr val="bg1"/>
                </a:solidFill>
              </a:rPr>
              <a:t> </a:t>
            </a:r>
          </a:p>
        </p:txBody>
      </p:sp>
      <p:sp>
        <p:nvSpPr>
          <p:cNvPr id="18" name="Ellipse 17">
            <a:extLst>
              <a:ext uri="{FF2B5EF4-FFF2-40B4-BE49-F238E27FC236}">
                <a16:creationId xmlns:a16="http://schemas.microsoft.com/office/drawing/2014/main" id="{5FAFCB2B-72F1-3B46-8CDD-B0C7DC373BFA}"/>
              </a:ext>
            </a:extLst>
          </p:cNvPr>
          <p:cNvSpPr/>
          <p:nvPr/>
        </p:nvSpPr>
        <p:spPr>
          <a:xfrm>
            <a:off x="962122" y="2373624"/>
            <a:ext cx="370421" cy="37042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178" rtl="0" eaLnBrk="1" latinLnBrk="0" hangingPunct="1">
              <a:defRPr sz="1800" kern="1200">
                <a:solidFill>
                  <a:schemeClr val="lt1"/>
                </a:solidFill>
                <a:latin typeface="+mn-lt"/>
                <a:ea typeface="+mn-ea"/>
                <a:cs typeface="+mn-cs"/>
              </a:defRPr>
            </a:lvl1pPr>
            <a:lvl2pPr marL="457178" algn="l" defTabSz="457178" rtl="0" eaLnBrk="1" latinLnBrk="0" hangingPunct="1">
              <a:defRPr sz="1800" kern="1200">
                <a:solidFill>
                  <a:schemeClr val="lt1"/>
                </a:solidFill>
                <a:latin typeface="+mn-lt"/>
                <a:ea typeface="+mn-ea"/>
                <a:cs typeface="+mn-cs"/>
              </a:defRPr>
            </a:lvl2pPr>
            <a:lvl3pPr marL="914355" algn="l" defTabSz="457178" rtl="0" eaLnBrk="1" latinLnBrk="0" hangingPunct="1">
              <a:defRPr sz="1800" kern="1200">
                <a:solidFill>
                  <a:schemeClr val="lt1"/>
                </a:solidFill>
                <a:latin typeface="+mn-lt"/>
                <a:ea typeface="+mn-ea"/>
                <a:cs typeface="+mn-cs"/>
              </a:defRPr>
            </a:lvl3pPr>
            <a:lvl4pPr marL="1371532" algn="l" defTabSz="457178" rtl="0" eaLnBrk="1" latinLnBrk="0" hangingPunct="1">
              <a:defRPr sz="1800" kern="1200">
                <a:solidFill>
                  <a:schemeClr val="lt1"/>
                </a:solidFill>
                <a:latin typeface="+mn-lt"/>
                <a:ea typeface="+mn-ea"/>
                <a:cs typeface="+mn-cs"/>
              </a:defRPr>
            </a:lvl4pPr>
            <a:lvl5pPr marL="1828709" algn="l" defTabSz="457178" rtl="0" eaLnBrk="1" latinLnBrk="0" hangingPunct="1">
              <a:defRPr sz="1800" kern="1200">
                <a:solidFill>
                  <a:schemeClr val="lt1"/>
                </a:solidFill>
                <a:latin typeface="+mn-lt"/>
                <a:ea typeface="+mn-ea"/>
                <a:cs typeface="+mn-cs"/>
              </a:defRPr>
            </a:lvl5pPr>
            <a:lvl6pPr marL="2285886" algn="l" defTabSz="457178" rtl="0" eaLnBrk="1" latinLnBrk="0" hangingPunct="1">
              <a:defRPr sz="1800" kern="1200">
                <a:solidFill>
                  <a:schemeClr val="lt1"/>
                </a:solidFill>
                <a:latin typeface="+mn-lt"/>
                <a:ea typeface="+mn-ea"/>
                <a:cs typeface="+mn-cs"/>
              </a:defRPr>
            </a:lvl6pPr>
            <a:lvl7pPr marL="2743064" algn="l" defTabSz="457178" rtl="0" eaLnBrk="1" latinLnBrk="0" hangingPunct="1">
              <a:defRPr sz="1800" kern="1200">
                <a:solidFill>
                  <a:schemeClr val="lt1"/>
                </a:solidFill>
                <a:latin typeface="+mn-lt"/>
                <a:ea typeface="+mn-ea"/>
                <a:cs typeface="+mn-cs"/>
              </a:defRPr>
            </a:lvl7pPr>
            <a:lvl8pPr marL="3200240" algn="l" defTabSz="457178" rtl="0" eaLnBrk="1" latinLnBrk="0" hangingPunct="1">
              <a:defRPr sz="1800" kern="1200">
                <a:solidFill>
                  <a:schemeClr val="lt1"/>
                </a:solidFill>
                <a:latin typeface="+mn-lt"/>
                <a:ea typeface="+mn-ea"/>
                <a:cs typeface="+mn-cs"/>
              </a:defRPr>
            </a:lvl8pPr>
            <a:lvl9pPr marL="3657418" algn="l" defTabSz="457178" rtl="0" eaLnBrk="1" latinLnBrk="0" hangingPunct="1">
              <a:defRPr sz="1800" kern="1200">
                <a:solidFill>
                  <a:schemeClr val="lt1"/>
                </a:solidFill>
                <a:latin typeface="+mn-lt"/>
                <a:ea typeface="+mn-ea"/>
                <a:cs typeface="+mn-cs"/>
              </a:defRPr>
            </a:lvl9pPr>
          </a:lstStyle>
          <a:p>
            <a:pPr algn="ctr"/>
            <a:r>
              <a:rPr lang="fr-FR" sz="2000" b="1" dirty="0"/>
              <a:t>2</a:t>
            </a:r>
          </a:p>
        </p:txBody>
      </p:sp>
      <p:grpSp>
        <p:nvGrpSpPr>
          <p:cNvPr id="19" name="Groupe 18">
            <a:extLst>
              <a:ext uri="{FF2B5EF4-FFF2-40B4-BE49-F238E27FC236}">
                <a16:creationId xmlns:a16="http://schemas.microsoft.com/office/drawing/2014/main" id="{5BAA43F9-80B9-B945-A7C2-1A7D3EAB66B1}"/>
              </a:ext>
            </a:extLst>
          </p:cNvPr>
          <p:cNvGrpSpPr/>
          <p:nvPr/>
        </p:nvGrpSpPr>
        <p:grpSpPr>
          <a:xfrm>
            <a:off x="1142847" y="3541536"/>
            <a:ext cx="3093612" cy="216131"/>
            <a:chOff x="1129256" y="1806633"/>
            <a:chExt cx="3093612" cy="216131"/>
          </a:xfrm>
        </p:grpSpPr>
        <p:cxnSp>
          <p:nvCxnSpPr>
            <p:cNvPr id="20" name="Connecteur droit 19">
              <a:extLst>
                <a:ext uri="{FF2B5EF4-FFF2-40B4-BE49-F238E27FC236}">
                  <a16:creationId xmlns:a16="http://schemas.microsoft.com/office/drawing/2014/main" id="{8FB45154-B576-1A40-A5AD-0FEA8DF2752F}"/>
                </a:ext>
              </a:extLst>
            </p:cNvPr>
            <p:cNvCxnSpPr/>
            <p:nvPr/>
          </p:nvCxnSpPr>
          <p:spPr>
            <a:xfrm>
              <a:off x="1129256" y="1806633"/>
              <a:ext cx="0" cy="21613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1" name="Connecteur droit 20">
              <a:extLst>
                <a:ext uri="{FF2B5EF4-FFF2-40B4-BE49-F238E27FC236}">
                  <a16:creationId xmlns:a16="http://schemas.microsoft.com/office/drawing/2014/main" id="{6EFF30B3-2075-E64A-A93F-B21EEDB3E3DC}"/>
                </a:ext>
              </a:extLst>
            </p:cNvPr>
            <p:cNvCxnSpPr>
              <a:cxnSpLocks/>
            </p:cNvCxnSpPr>
            <p:nvPr/>
          </p:nvCxnSpPr>
          <p:spPr>
            <a:xfrm flipH="1">
              <a:off x="1129256" y="2019994"/>
              <a:ext cx="3093612" cy="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2" name="ZoneTexte 21">
            <a:extLst>
              <a:ext uri="{FF2B5EF4-FFF2-40B4-BE49-F238E27FC236}">
                <a16:creationId xmlns:a16="http://schemas.microsoft.com/office/drawing/2014/main" id="{7C8AF00B-E643-BC4D-B46F-B26049026B2B}"/>
              </a:ext>
            </a:extLst>
          </p:cNvPr>
          <p:cNvSpPr txBox="1"/>
          <p:nvPr/>
        </p:nvSpPr>
        <p:spPr>
          <a:xfrm>
            <a:off x="1360253" y="3231193"/>
            <a:ext cx="2903916" cy="584775"/>
          </a:xfrm>
          <a:prstGeom prst="rect">
            <a:avLst/>
          </a:prstGeom>
          <a:noFill/>
        </p:spPr>
        <p:txBody>
          <a:bodyPr wrap="square" rtlCol="0">
            <a:spAutoFit/>
          </a:bodyPr>
          <a:lst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5"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4"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a:lstStyle>
          <a:p>
            <a:r>
              <a:rPr lang="en-US" sz="1600" dirty="0">
                <a:solidFill>
                  <a:schemeClr val="bg1"/>
                </a:solidFill>
              </a:rPr>
              <a:t>WP2 – Comp. of automotive and Space Approval Testing</a:t>
            </a:r>
            <a:endParaRPr lang="fr-FR" sz="1600" dirty="0">
              <a:solidFill>
                <a:schemeClr val="bg1"/>
              </a:solidFill>
            </a:endParaRPr>
          </a:p>
        </p:txBody>
      </p:sp>
      <p:sp>
        <p:nvSpPr>
          <p:cNvPr id="23" name="Ellipse 22">
            <a:extLst>
              <a:ext uri="{FF2B5EF4-FFF2-40B4-BE49-F238E27FC236}">
                <a16:creationId xmlns:a16="http://schemas.microsoft.com/office/drawing/2014/main" id="{B01F917B-F9B2-184D-A5A0-F4373AF98655}"/>
              </a:ext>
            </a:extLst>
          </p:cNvPr>
          <p:cNvSpPr/>
          <p:nvPr/>
        </p:nvSpPr>
        <p:spPr>
          <a:xfrm>
            <a:off x="962122" y="3220990"/>
            <a:ext cx="370421" cy="37042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178" rtl="0" eaLnBrk="1" latinLnBrk="0" hangingPunct="1">
              <a:defRPr sz="1800" kern="1200">
                <a:solidFill>
                  <a:schemeClr val="lt1"/>
                </a:solidFill>
                <a:latin typeface="+mn-lt"/>
                <a:ea typeface="+mn-ea"/>
                <a:cs typeface="+mn-cs"/>
              </a:defRPr>
            </a:lvl1pPr>
            <a:lvl2pPr marL="457178" algn="l" defTabSz="457178" rtl="0" eaLnBrk="1" latinLnBrk="0" hangingPunct="1">
              <a:defRPr sz="1800" kern="1200">
                <a:solidFill>
                  <a:schemeClr val="lt1"/>
                </a:solidFill>
                <a:latin typeface="+mn-lt"/>
                <a:ea typeface="+mn-ea"/>
                <a:cs typeface="+mn-cs"/>
              </a:defRPr>
            </a:lvl2pPr>
            <a:lvl3pPr marL="914355" algn="l" defTabSz="457178" rtl="0" eaLnBrk="1" latinLnBrk="0" hangingPunct="1">
              <a:defRPr sz="1800" kern="1200">
                <a:solidFill>
                  <a:schemeClr val="lt1"/>
                </a:solidFill>
                <a:latin typeface="+mn-lt"/>
                <a:ea typeface="+mn-ea"/>
                <a:cs typeface="+mn-cs"/>
              </a:defRPr>
            </a:lvl3pPr>
            <a:lvl4pPr marL="1371532" algn="l" defTabSz="457178" rtl="0" eaLnBrk="1" latinLnBrk="0" hangingPunct="1">
              <a:defRPr sz="1800" kern="1200">
                <a:solidFill>
                  <a:schemeClr val="lt1"/>
                </a:solidFill>
                <a:latin typeface="+mn-lt"/>
                <a:ea typeface="+mn-ea"/>
                <a:cs typeface="+mn-cs"/>
              </a:defRPr>
            </a:lvl4pPr>
            <a:lvl5pPr marL="1828709" algn="l" defTabSz="457178" rtl="0" eaLnBrk="1" latinLnBrk="0" hangingPunct="1">
              <a:defRPr sz="1800" kern="1200">
                <a:solidFill>
                  <a:schemeClr val="lt1"/>
                </a:solidFill>
                <a:latin typeface="+mn-lt"/>
                <a:ea typeface="+mn-ea"/>
                <a:cs typeface="+mn-cs"/>
              </a:defRPr>
            </a:lvl5pPr>
            <a:lvl6pPr marL="2285886" algn="l" defTabSz="457178" rtl="0" eaLnBrk="1" latinLnBrk="0" hangingPunct="1">
              <a:defRPr sz="1800" kern="1200">
                <a:solidFill>
                  <a:schemeClr val="lt1"/>
                </a:solidFill>
                <a:latin typeface="+mn-lt"/>
                <a:ea typeface="+mn-ea"/>
                <a:cs typeface="+mn-cs"/>
              </a:defRPr>
            </a:lvl6pPr>
            <a:lvl7pPr marL="2743064" algn="l" defTabSz="457178" rtl="0" eaLnBrk="1" latinLnBrk="0" hangingPunct="1">
              <a:defRPr sz="1800" kern="1200">
                <a:solidFill>
                  <a:schemeClr val="lt1"/>
                </a:solidFill>
                <a:latin typeface="+mn-lt"/>
                <a:ea typeface="+mn-ea"/>
                <a:cs typeface="+mn-cs"/>
              </a:defRPr>
            </a:lvl7pPr>
            <a:lvl8pPr marL="3200240" algn="l" defTabSz="457178" rtl="0" eaLnBrk="1" latinLnBrk="0" hangingPunct="1">
              <a:defRPr sz="1800" kern="1200">
                <a:solidFill>
                  <a:schemeClr val="lt1"/>
                </a:solidFill>
                <a:latin typeface="+mn-lt"/>
                <a:ea typeface="+mn-ea"/>
                <a:cs typeface="+mn-cs"/>
              </a:defRPr>
            </a:lvl8pPr>
            <a:lvl9pPr marL="3657418" algn="l" defTabSz="457178" rtl="0" eaLnBrk="1" latinLnBrk="0" hangingPunct="1">
              <a:defRPr sz="1800" kern="1200">
                <a:solidFill>
                  <a:schemeClr val="lt1"/>
                </a:solidFill>
                <a:latin typeface="+mn-lt"/>
                <a:ea typeface="+mn-ea"/>
                <a:cs typeface="+mn-cs"/>
              </a:defRPr>
            </a:lvl9pPr>
          </a:lstStyle>
          <a:p>
            <a:pPr algn="ctr"/>
            <a:r>
              <a:rPr lang="fr-FR" sz="2000" b="1" dirty="0"/>
              <a:t>3</a:t>
            </a:r>
          </a:p>
        </p:txBody>
      </p:sp>
      <p:grpSp>
        <p:nvGrpSpPr>
          <p:cNvPr id="24" name="Groupe 23">
            <a:extLst>
              <a:ext uri="{FF2B5EF4-FFF2-40B4-BE49-F238E27FC236}">
                <a16:creationId xmlns:a16="http://schemas.microsoft.com/office/drawing/2014/main" id="{7BE90638-E073-9A48-B1A9-A136EB67CDEC}"/>
              </a:ext>
            </a:extLst>
          </p:cNvPr>
          <p:cNvGrpSpPr/>
          <p:nvPr/>
        </p:nvGrpSpPr>
        <p:grpSpPr>
          <a:xfrm>
            <a:off x="5088265" y="1856903"/>
            <a:ext cx="3093612" cy="216131"/>
            <a:chOff x="1129256" y="1806633"/>
            <a:chExt cx="3093612" cy="216131"/>
          </a:xfrm>
        </p:grpSpPr>
        <p:cxnSp>
          <p:nvCxnSpPr>
            <p:cNvPr id="25" name="Connecteur droit 24">
              <a:extLst>
                <a:ext uri="{FF2B5EF4-FFF2-40B4-BE49-F238E27FC236}">
                  <a16:creationId xmlns:a16="http://schemas.microsoft.com/office/drawing/2014/main" id="{8DBA8FE6-24ED-384A-961E-B932D5216501}"/>
                </a:ext>
              </a:extLst>
            </p:cNvPr>
            <p:cNvCxnSpPr/>
            <p:nvPr/>
          </p:nvCxnSpPr>
          <p:spPr>
            <a:xfrm>
              <a:off x="1129256" y="1806633"/>
              <a:ext cx="0" cy="21613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id="{C413E81A-A600-6745-AA21-A1AAD9746D2D}"/>
                </a:ext>
              </a:extLst>
            </p:cNvPr>
            <p:cNvCxnSpPr>
              <a:cxnSpLocks/>
            </p:cNvCxnSpPr>
            <p:nvPr/>
          </p:nvCxnSpPr>
          <p:spPr>
            <a:xfrm flipH="1">
              <a:off x="1129256" y="2019994"/>
              <a:ext cx="3093612" cy="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7" name="ZoneTexte 26">
            <a:extLst>
              <a:ext uri="{FF2B5EF4-FFF2-40B4-BE49-F238E27FC236}">
                <a16:creationId xmlns:a16="http://schemas.microsoft.com/office/drawing/2014/main" id="{D464301D-61C5-8D46-9B8B-819069C9F2C6}"/>
              </a:ext>
            </a:extLst>
          </p:cNvPr>
          <p:cNvSpPr txBox="1"/>
          <p:nvPr/>
        </p:nvSpPr>
        <p:spPr>
          <a:xfrm>
            <a:off x="5305671" y="1546561"/>
            <a:ext cx="3114955" cy="338554"/>
          </a:xfrm>
          <a:prstGeom prst="rect">
            <a:avLst/>
          </a:prstGeom>
          <a:noFill/>
        </p:spPr>
        <p:txBody>
          <a:bodyPr wrap="square" rtlCol="0">
            <a:spAutoFit/>
          </a:bodyPr>
          <a:lst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5"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4"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a:lstStyle>
          <a:p>
            <a:r>
              <a:rPr lang="es-ES" sz="1600" dirty="0">
                <a:solidFill>
                  <a:schemeClr val="bg1"/>
                </a:solidFill>
              </a:rPr>
              <a:t>WP3 - </a:t>
            </a:r>
            <a:r>
              <a:rPr lang="es-ES" sz="1600" dirty="0" err="1">
                <a:solidFill>
                  <a:schemeClr val="bg1"/>
                </a:solidFill>
              </a:rPr>
              <a:t>Tests</a:t>
            </a:r>
            <a:r>
              <a:rPr lang="es-ES" sz="1600" dirty="0">
                <a:solidFill>
                  <a:schemeClr val="bg1"/>
                </a:solidFill>
              </a:rPr>
              <a:t> </a:t>
            </a:r>
            <a:endParaRPr lang="en-GB" sz="1600" dirty="0">
              <a:solidFill>
                <a:schemeClr val="bg1"/>
              </a:solidFill>
            </a:endParaRPr>
          </a:p>
        </p:txBody>
      </p:sp>
      <p:sp>
        <p:nvSpPr>
          <p:cNvPr id="28" name="Ellipse 27">
            <a:extLst>
              <a:ext uri="{FF2B5EF4-FFF2-40B4-BE49-F238E27FC236}">
                <a16:creationId xmlns:a16="http://schemas.microsoft.com/office/drawing/2014/main" id="{781FD02A-4073-8143-8321-B5CF473BFD57}"/>
              </a:ext>
            </a:extLst>
          </p:cNvPr>
          <p:cNvSpPr/>
          <p:nvPr/>
        </p:nvSpPr>
        <p:spPr>
          <a:xfrm>
            <a:off x="4907540" y="1536357"/>
            <a:ext cx="370421" cy="37042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178" rtl="0" eaLnBrk="1" latinLnBrk="0" hangingPunct="1">
              <a:defRPr sz="1800" kern="1200">
                <a:solidFill>
                  <a:schemeClr val="lt1"/>
                </a:solidFill>
                <a:latin typeface="+mn-lt"/>
                <a:ea typeface="+mn-ea"/>
                <a:cs typeface="+mn-cs"/>
              </a:defRPr>
            </a:lvl1pPr>
            <a:lvl2pPr marL="457178" algn="l" defTabSz="457178" rtl="0" eaLnBrk="1" latinLnBrk="0" hangingPunct="1">
              <a:defRPr sz="1800" kern="1200">
                <a:solidFill>
                  <a:schemeClr val="lt1"/>
                </a:solidFill>
                <a:latin typeface="+mn-lt"/>
                <a:ea typeface="+mn-ea"/>
                <a:cs typeface="+mn-cs"/>
              </a:defRPr>
            </a:lvl2pPr>
            <a:lvl3pPr marL="914355" algn="l" defTabSz="457178" rtl="0" eaLnBrk="1" latinLnBrk="0" hangingPunct="1">
              <a:defRPr sz="1800" kern="1200">
                <a:solidFill>
                  <a:schemeClr val="lt1"/>
                </a:solidFill>
                <a:latin typeface="+mn-lt"/>
                <a:ea typeface="+mn-ea"/>
                <a:cs typeface="+mn-cs"/>
              </a:defRPr>
            </a:lvl3pPr>
            <a:lvl4pPr marL="1371532" algn="l" defTabSz="457178" rtl="0" eaLnBrk="1" latinLnBrk="0" hangingPunct="1">
              <a:defRPr sz="1800" kern="1200">
                <a:solidFill>
                  <a:schemeClr val="lt1"/>
                </a:solidFill>
                <a:latin typeface="+mn-lt"/>
                <a:ea typeface="+mn-ea"/>
                <a:cs typeface="+mn-cs"/>
              </a:defRPr>
            </a:lvl4pPr>
            <a:lvl5pPr marL="1828709" algn="l" defTabSz="457178" rtl="0" eaLnBrk="1" latinLnBrk="0" hangingPunct="1">
              <a:defRPr sz="1800" kern="1200">
                <a:solidFill>
                  <a:schemeClr val="lt1"/>
                </a:solidFill>
                <a:latin typeface="+mn-lt"/>
                <a:ea typeface="+mn-ea"/>
                <a:cs typeface="+mn-cs"/>
              </a:defRPr>
            </a:lvl5pPr>
            <a:lvl6pPr marL="2285886" algn="l" defTabSz="457178" rtl="0" eaLnBrk="1" latinLnBrk="0" hangingPunct="1">
              <a:defRPr sz="1800" kern="1200">
                <a:solidFill>
                  <a:schemeClr val="lt1"/>
                </a:solidFill>
                <a:latin typeface="+mn-lt"/>
                <a:ea typeface="+mn-ea"/>
                <a:cs typeface="+mn-cs"/>
              </a:defRPr>
            </a:lvl6pPr>
            <a:lvl7pPr marL="2743064" algn="l" defTabSz="457178" rtl="0" eaLnBrk="1" latinLnBrk="0" hangingPunct="1">
              <a:defRPr sz="1800" kern="1200">
                <a:solidFill>
                  <a:schemeClr val="lt1"/>
                </a:solidFill>
                <a:latin typeface="+mn-lt"/>
                <a:ea typeface="+mn-ea"/>
                <a:cs typeface="+mn-cs"/>
              </a:defRPr>
            </a:lvl7pPr>
            <a:lvl8pPr marL="3200240" algn="l" defTabSz="457178" rtl="0" eaLnBrk="1" latinLnBrk="0" hangingPunct="1">
              <a:defRPr sz="1800" kern="1200">
                <a:solidFill>
                  <a:schemeClr val="lt1"/>
                </a:solidFill>
                <a:latin typeface="+mn-lt"/>
                <a:ea typeface="+mn-ea"/>
                <a:cs typeface="+mn-cs"/>
              </a:defRPr>
            </a:lvl8pPr>
            <a:lvl9pPr marL="3657418" algn="l" defTabSz="457178" rtl="0" eaLnBrk="1" latinLnBrk="0" hangingPunct="1">
              <a:defRPr sz="1800" kern="1200">
                <a:solidFill>
                  <a:schemeClr val="lt1"/>
                </a:solidFill>
                <a:latin typeface="+mn-lt"/>
                <a:ea typeface="+mn-ea"/>
                <a:cs typeface="+mn-cs"/>
              </a:defRPr>
            </a:lvl9pPr>
          </a:lstStyle>
          <a:p>
            <a:pPr algn="ctr"/>
            <a:r>
              <a:rPr lang="fr-FR" sz="2000" b="1" dirty="0"/>
              <a:t>4</a:t>
            </a:r>
          </a:p>
        </p:txBody>
      </p:sp>
      <p:grpSp>
        <p:nvGrpSpPr>
          <p:cNvPr id="29" name="Groupe 28">
            <a:extLst>
              <a:ext uri="{FF2B5EF4-FFF2-40B4-BE49-F238E27FC236}">
                <a16:creationId xmlns:a16="http://schemas.microsoft.com/office/drawing/2014/main" id="{270EF442-D247-1A41-952E-2ABC2086C582}"/>
              </a:ext>
            </a:extLst>
          </p:cNvPr>
          <p:cNvGrpSpPr/>
          <p:nvPr/>
        </p:nvGrpSpPr>
        <p:grpSpPr>
          <a:xfrm>
            <a:off x="5088265" y="2694170"/>
            <a:ext cx="3093612" cy="216131"/>
            <a:chOff x="1129256" y="1806633"/>
            <a:chExt cx="3093612" cy="216131"/>
          </a:xfrm>
        </p:grpSpPr>
        <p:cxnSp>
          <p:nvCxnSpPr>
            <p:cNvPr id="30" name="Connecteur droit 29">
              <a:extLst>
                <a:ext uri="{FF2B5EF4-FFF2-40B4-BE49-F238E27FC236}">
                  <a16:creationId xmlns:a16="http://schemas.microsoft.com/office/drawing/2014/main" id="{43791B52-CC31-BC43-9376-5F23FC185FD4}"/>
                </a:ext>
              </a:extLst>
            </p:cNvPr>
            <p:cNvCxnSpPr/>
            <p:nvPr/>
          </p:nvCxnSpPr>
          <p:spPr>
            <a:xfrm>
              <a:off x="1129256" y="1806633"/>
              <a:ext cx="0" cy="21613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1" name="Connecteur droit 30">
              <a:extLst>
                <a:ext uri="{FF2B5EF4-FFF2-40B4-BE49-F238E27FC236}">
                  <a16:creationId xmlns:a16="http://schemas.microsoft.com/office/drawing/2014/main" id="{97DD04E5-FA62-D047-A6C1-1047F3ABE70E}"/>
                </a:ext>
              </a:extLst>
            </p:cNvPr>
            <p:cNvCxnSpPr>
              <a:cxnSpLocks/>
            </p:cNvCxnSpPr>
            <p:nvPr/>
          </p:nvCxnSpPr>
          <p:spPr>
            <a:xfrm flipH="1">
              <a:off x="1129256" y="2019994"/>
              <a:ext cx="3093612" cy="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32" name="ZoneTexte 31">
            <a:extLst>
              <a:ext uri="{FF2B5EF4-FFF2-40B4-BE49-F238E27FC236}">
                <a16:creationId xmlns:a16="http://schemas.microsoft.com/office/drawing/2014/main" id="{07E65564-7A10-3B46-8C7F-E65EED84BF6E}"/>
              </a:ext>
            </a:extLst>
          </p:cNvPr>
          <p:cNvSpPr txBox="1"/>
          <p:nvPr/>
        </p:nvSpPr>
        <p:spPr>
          <a:xfrm>
            <a:off x="5305671" y="2383828"/>
            <a:ext cx="2521844" cy="338554"/>
          </a:xfrm>
          <a:prstGeom prst="rect">
            <a:avLst/>
          </a:prstGeom>
          <a:noFill/>
        </p:spPr>
        <p:txBody>
          <a:bodyPr wrap="none" rtlCol="0">
            <a:spAutoFit/>
          </a:bodyPr>
          <a:lst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5"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4"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a:lstStyle>
          <a:p>
            <a:r>
              <a:rPr lang="fr-FR" sz="1600" dirty="0">
                <a:solidFill>
                  <a:schemeClr val="bg1"/>
                </a:solidFill>
              </a:rPr>
              <a:t>WP4 - </a:t>
            </a:r>
            <a:r>
              <a:rPr lang="fr-FR" sz="1600" dirty="0" err="1">
                <a:solidFill>
                  <a:schemeClr val="bg1"/>
                </a:solidFill>
              </a:rPr>
              <a:t>Recommendations</a:t>
            </a:r>
            <a:endParaRPr lang="fr-FR" sz="1600" dirty="0">
              <a:solidFill>
                <a:schemeClr val="bg1"/>
              </a:solidFill>
            </a:endParaRPr>
          </a:p>
        </p:txBody>
      </p:sp>
      <p:sp>
        <p:nvSpPr>
          <p:cNvPr id="33" name="Ellipse 32">
            <a:extLst>
              <a:ext uri="{FF2B5EF4-FFF2-40B4-BE49-F238E27FC236}">
                <a16:creationId xmlns:a16="http://schemas.microsoft.com/office/drawing/2014/main" id="{2877E692-E63E-634D-BC2F-DB9BAF554E9D}"/>
              </a:ext>
            </a:extLst>
          </p:cNvPr>
          <p:cNvSpPr/>
          <p:nvPr/>
        </p:nvSpPr>
        <p:spPr>
          <a:xfrm>
            <a:off x="4907540" y="2373624"/>
            <a:ext cx="370421" cy="37042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178" rtl="0" eaLnBrk="1" latinLnBrk="0" hangingPunct="1">
              <a:defRPr sz="1800" kern="1200">
                <a:solidFill>
                  <a:schemeClr val="lt1"/>
                </a:solidFill>
                <a:latin typeface="+mn-lt"/>
                <a:ea typeface="+mn-ea"/>
                <a:cs typeface="+mn-cs"/>
              </a:defRPr>
            </a:lvl1pPr>
            <a:lvl2pPr marL="457178" algn="l" defTabSz="457178" rtl="0" eaLnBrk="1" latinLnBrk="0" hangingPunct="1">
              <a:defRPr sz="1800" kern="1200">
                <a:solidFill>
                  <a:schemeClr val="lt1"/>
                </a:solidFill>
                <a:latin typeface="+mn-lt"/>
                <a:ea typeface="+mn-ea"/>
                <a:cs typeface="+mn-cs"/>
              </a:defRPr>
            </a:lvl2pPr>
            <a:lvl3pPr marL="914355" algn="l" defTabSz="457178" rtl="0" eaLnBrk="1" latinLnBrk="0" hangingPunct="1">
              <a:defRPr sz="1800" kern="1200">
                <a:solidFill>
                  <a:schemeClr val="lt1"/>
                </a:solidFill>
                <a:latin typeface="+mn-lt"/>
                <a:ea typeface="+mn-ea"/>
                <a:cs typeface="+mn-cs"/>
              </a:defRPr>
            </a:lvl3pPr>
            <a:lvl4pPr marL="1371532" algn="l" defTabSz="457178" rtl="0" eaLnBrk="1" latinLnBrk="0" hangingPunct="1">
              <a:defRPr sz="1800" kern="1200">
                <a:solidFill>
                  <a:schemeClr val="lt1"/>
                </a:solidFill>
                <a:latin typeface="+mn-lt"/>
                <a:ea typeface="+mn-ea"/>
                <a:cs typeface="+mn-cs"/>
              </a:defRPr>
            </a:lvl4pPr>
            <a:lvl5pPr marL="1828709" algn="l" defTabSz="457178" rtl="0" eaLnBrk="1" latinLnBrk="0" hangingPunct="1">
              <a:defRPr sz="1800" kern="1200">
                <a:solidFill>
                  <a:schemeClr val="lt1"/>
                </a:solidFill>
                <a:latin typeface="+mn-lt"/>
                <a:ea typeface="+mn-ea"/>
                <a:cs typeface="+mn-cs"/>
              </a:defRPr>
            </a:lvl5pPr>
            <a:lvl6pPr marL="2285886" algn="l" defTabSz="457178" rtl="0" eaLnBrk="1" latinLnBrk="0" hangingPunct="1">
              <a:defRPr sz="1800" kern="1200">
                <a:solidFill>
                  <a:schemeClr val="lt1"/>
                </a:solidFill>
                <a:latin typeface="+mn-lt"/>
                <a:ea typeface="+mn-ea"/>
                <a:cs typeface="+mn-cs"/>
              </a:defRPr>
            </a:lvl6pPr>
            <a:lvl7pPr marL="2743064" algn="l" defTabSz="457178" rtl="0" eaLnBrk="1" latinLnBrk="0" hangingPunct="1">
              <a:defRPr sz="1800" kern="1200">
                <a:solidFill>
                  <a:schemeClr val="lt1"/>
                </a:solidFill>
                <a:latin typeface="+mn-lt"/>
                <a:ea typeface="+mn-ea"/>
                <a:cs typeface="+mn-cs"/>
              </a:defRPr>
            </a:lvl7pPr>
            <a:lvl8pPr marL="3200240" algn="l" defTabSz="457178" rtl="0" eaLnBrk="1" latinLnBrk="0" hangingPunct="1">
              <a:defRPr sz="1800" kern="1200">
                <a:solidFill>
                  <a:schemeClr val="lt1"/>
                </a:solidFill>
                <a:latin typeface="+mn-lt"/>
                <a:ea typeface="+mn-ea"/>
                <a:cs typeface="+mn-cs"/>
              </a:defRPr>
            </a:lvl8pPr>
            <a:lvl9pPr marL="3657418" algn="l" defTabSz="457178" rtl="0" eaLnBrk="1" latinLnBrk="0" hangingPunct="1">
              <a:defRPr sz="1800" kern="1200">
                <a:solidFill>
                  <a:schemeClr val="lt1"/>
                </a:solidFill>
                <a:latin typeface="+mn-lt"/>
                <a:ea typeface="+mn-ea"/>
                <a:cs typeface="+mn-cs"/>
              </a:defRPr>
            </a:lvl9pPr>
          </a:lstStyle>
          <a:p>
            <a:pPr algn="ctr"/>
            <a:r>
              <a:rPr lang="fr-FR" sz="2000" b="1" dirty="0"/>
              <a:t>5</a:t>
            </a:r>
          </a:p>
        </p:txBody>
      </p:sp>
    </p:spTree>
    <p:extLst>
      <p:ext uri="{BB962C8B-B14F-4D97-AF65-F5344CB8AC3E}">
        <p14:creationId xmlns:p14="http://schemas.microsoft.com/office/powerpoint/2010/main" val="869118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3</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numCol="1"/>
          <a:lstStyle/>
          <a:p>
            <a:r>
              <a:rPr lang="es-ES" dirty="0" smtClean="0"/>
              <a:t>WP1 </a:t>
            </a:r>
            <a:r>
              <a:rPr lang="es-ES" dirty="0"/>
              <a:t>- AEC-Q </a:t>
            </a:r>
            <a:r>
              <a:rPr lang="es-ES" dirty="0" err="1"/>
              <a:t>Automotive</a:t>
            </a:r>
            <a:r>
              <a:rPr lang="es-ES" dirty="0"/>
              <a:t> </a:t>
            </a:r>
            <a:r>
              <a:rPr lang="es-ES" dirty="0" err="1"/>
              <a:t>part</a:t>
            </a:r>
            <a:r>
              <a:rPr lang="es-ES" dirty="0"/>
              <a:t> </a:t>
            </a:r>
            <a:r>
              <a:rPr lang="es-ES" dirty="0" err="1" smtClean="0"/>
              <a:t>Selection</a:t>
            </a:r>
            <a:r>
              <a:rPr lang="es-ES" dirty="0" smtClean="0"/>
              <a:t> </a:t>
            </a:r>
            <a:r>
              <a:rPr lang="es-ES" i="1" dirty="0" smtClean="0">
                <a:solidFill>
                  <a:schemeClr val="bg1">
                    <a:lumMod val="75000"/>
                  </a:schemeClr>
                </a:solidFill>
              </a:rPr>
              <a:t>(L. </a:t>
            </a:r>
            <a:r>
              <a:rPr lang="es-ES" i="1" dirty="0">
                <a:solidFill>
                  <a:schemeClr val="bg1">
                    <a:lumMod val="75000"/>
                  </a:schemeClr>
                </a:solidFill>
              </a:rPr>
              <a:t>de Pablo, TAS-E)</a:t>
            </a:r>
          </a:p>
          <a:p>
            <a:r>
              <a:rPr lang="es-ES" dirty="0" smtClean="0"/>
              <a:t>WP2 - C</a:t>
            </a:r>
            <a:r>
              <a:rPr lang="en-US" dirty="0" err="1" smtClean="0"/>
              <a:t>omparison</a:t>
            </a:r>
            <a:r>
              <a:rPr lang="en-US" dirty="0" smtClean="0"/>
              <a:t> </a:t>
            </a:r>
            <a:r>
              <a:rPr lang="en-US" dirty="0"/>
              <a:t>of automotive and Space Approval </a:t>
            </a:r>
            <a:r>
              <a:rPr lang="en-US" dirty="0" smtClean="0"/>
              <a:t>Testing </a:t>
            </a:r>
            <a:r>
              <a:rPr lang="es-ES" i="1" dirty="0" smtClean="0">
                <a:solidFill>
                  <a:schemeClr val="bg1">
                    <a:lumMod val="75000"/>
                  </a:schemeClr>
                </a:solidFill>
              </a:rPr>
              <a:t>(L. </a:t>
            </a:r>
            <a:r>
              <a:rPr lang="es-ES" i="1" dirty="0">
                <a:solidFill>
                  <a:schemeClr val="bg1">
                    <a:lumMod val="75000"/>
                  </a:schemeClr>
                </a:solidFill>
              </a:rPr>
              <a:t>de Pablo, TAS-E</a:t>
            </a:r>
            <a:r>
              <a:rPr lang="es-ES" i="1" dirty="0" smtClean="0">
                <a:solidFill>
                  <a:schemeClr val="bg1">
                    <a:lumMod val="75000"/>
                  </a:schemeClr>
                </a:solidFill>
              </a:rPr>
              <a:t>)</a:t>
            </a:r>
          </a:p>
          <a:p>
            <a:r>
              <a:rPr lang="es-ES" dirty="0"/>
              <a:t>Break</a:t>
            </a:r>
          </a:p>
          <a:p>
            <a:r>
              <a:rPr lang="es-ES" dirty="0" smtClean="0"/>
              <a:t>WP3 - Test </a:t>
            </a:r>
            <a:r>
              <a:rPr lang="es-ES" dirty="0" err="1" smtClean="0"/>
              <a:t>Campaign</a:t>
            </a:r>
            <a:r>
              <a:rPr lang="es-ES" dirty="0" smtClean="0"/>
              <a:t> </a:t>
            </a:r>
            <a:r>
              <a:rPr lang="es-ES" i="1" dirty="0">
                <a:solidFill>
                  <a:schemeClr val="bg1">
                    <a:lumMod val="75000"/>
                  </a:schemeClr>
                </a:solidFill>
              </a:rPr>
              <a:t>(F. </a:t>
            </a:r>
            <a:r>
              <a:rPr lang="es-ES" i="1" dirty="0" err="1" smtClean="0">
                <a:solidFill>
                  <a:schemeClr val="bg1">
                    <a:lumMod val="75000"/>
                  </a:schemeClr>
                </a:solidFill>
              </a:rPr>
              <a:t>Waldron</a:t>
            </a:r>
            <a:r>
              <a:rPr lang="es-ES" i="1" dirty="0" smtClean="0">
                <a:solidFill>
                  <a:schemeClr val="bg1">
                    <a:lumMod val="75000"/>
                  </a:schemeClr>
                </a:solidFill>
              </a:rPr>
              <a:t>, </a:t>
            </a:r>
            <a:r>
              <a:rPr lang="es-ES" i="1" dirty="0">
                <a:solidFill>
                  <a:schemeClr val="bg1">
                    <a:lumMod val="75000"/>
                  </a:schemeClr>
                </a:solidFill>
              </a:rPr>
              <a:t>Tyndall </a:t>
            </a:r>
            <a:r>
              <a:rPr lang="es-ES" i="1" dirty="0" err="1">
                <a:solidFill>
                  <a:schemeClr val="bg1">
                    <a:lumMod val="75000"/>
                  </a:schemeClr>
                </a:solidFill>
              </a:rPr>
              <a:t>National</a:t>
            </a:r>
            <a:r>
              <a:rPr lang="es-ES" i="1" dirty="0">
                <a:solidFill>
                  <a:schemeClr val="bg1">
                    <a:lumMod val="75000"/>
                  </a:schemeClr>
                </a:solidFill>
              </a:rPr>
              <a:t> </a:t>
            </a:r>
            <a:r>
              <a:rPr lang="es-ES" i="1" dirty="0" err="1" smtClean="0">
                <a:solidFill>
                  <a:schemeClr val="bg1">
                    <a:lumMod val="75000"/>
                  </a:schemeClr>
                </a:solidFill>
              </a:rPr>
              <a:t>Institute</a:t>
            </a:r>
            <a:endParaRPr lang="es-ES" i="1" dirty="0" smtClean="0">
              <a:solidFill>
                <a:schemeClr val="bg1">
                  <a:lumMod val="75000"/>
                </a:schemeClr>
              </a:solidFill>
            </a:endParaRPr>
          </a:p>
          <a:p>
            <a:r>
              <a:rPr lang="es-ES" dirty="0"/>
              <a:t>WP4 – </a:t>
            </a:r>
            <a:r>
              <a:rPr lang="es-ES" dirty="0" err="1"/>
              <a:t>Conclusions</a:t>
            </a:r>
            <a:r>
              <a:rPr lang="es-ES" dirty="0"/>
              <a:t> and </a:t>
            </a:r>
            <a:r>
              <a:rPr lang="es-ES" dirty="0" err="1"/>
              <a:t>Recommendations</a:t>
            </a:r>
            <a:r>
              <a:rPr lang="es-ES" dirty="0"/>
              <a:t> </a:t>
            </a:r>
            <a:r>
              <a:rPr lang="es-ES" i="1" dirty="0">
                <a:solidFill>
                  <a:schemeClr val="bg1">
                    <a:lumMod val="75000"/>
                  </a:schemeClr>
                </a:solidFill>
              </a:rPr>
              <a:t>(L. de Pablo, TAS-E)</a:t>
            </a:r>
          </a:p>
          <a:p>
            <a:endParaRPr lang="es-ES" dirty="0"/>
          </a:p>
          <a:p>
            <a:pPr marL="0" indent="0">
              <a:buNone/>
            </a:pPr>
            <a:endParaRPr lang="en-US" dirty="0"/>
          </a:p>
        </p:txBody>
      </p:sp>
      <p:sp>
        <p:nvSpPr>
          <p:cNvPr id="6" name="Título 5"/>
          <p:cNvSpPr>
            <a:spLocks noGrp="1"/>
          </p:cNvSpPr>
          <p:nvPr>
            <p:ph type="title"/>
          </p:nvPr>
        </p:nvSpPr>
        <p:spPr/>
        <p:txBody>
          <a:bodyPr>
            <a:normAutofit fontScale="90000"/>
          </a:bodyPr>
          <a:lstStyle/>
          <a:p>
            <a:r>
              <a:rPr lang="en-US" dirty="0" smtClean="0"/>
              <a:t>agenda</a:t>
            </a:r>
            <a:endParaRPr lang="en-US" dirty="0"/>
          </a:p>
        </p:txBody>
      </p:sp>
    </p:spTree>
    <p:extLst>
      <p:ext uri="{BB962C8B-B14F-4D97-AF65-F5344CB8AC3E}">
        <p14:creationId xmlns:p14="http://schemas.microsoft.com/office/powerpoint/2010/main" val="29838785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4</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a:normAutofit lnSpcReduction="10000"/>
          </a:bodyPr>
          <a:lstStyle/>
          <a:p>
            <a:r>
              <a:rPr lang="es-ES" dirty="0" smtClean="0"/>
              <a:t>RECOMMENDATIONS</a:t>
            </a:r>
            <a:endParaRPr lang="en-US" dirty="0" smtClean="0"/>
          </a:p>
          <a:p>
            <a:pPr lvl="1"/>
            <a:r>
              <a:rPr lang="en-US" dirty="0" smtClean="0"/>
              <a:t>Procure </a:t>
            </a:r>
            <a:r>
              <a:rPr lang="en-US" dirty="0">
                <a:solidFill>
                  <a:schemeClr val="accent3"/>
                </a:solidFill>
              </a:rPr>
              <a:t>recent lots </a:t>
            </a:r>
            <a:r>
              <a:rPr lang="en-US" dirty="0"/>
              <a:t>(DC&lt;3 years), store in controlled conditions (ideally </a:t>
            </a:r>
            <a:r>
              <a:rPr lang="en-US" dirty="0" smtClean="0"/>
              <a:t>dry N2</a:t>
            </a:r>
            <a:r>
              <a:rPr lang="en-US" dirty="0"/>
              <a:t>).</a:t>
            </a:r>
          </a:p>
          <a:p>
            <a:pPr lvl="1"/>
            <a:r>
              <a:rPr lang="en-US" dirty="0" smtClean="0"/>
              <a:t>Conduct </a:t>
            </a:r>
            <a:r>
              <a:rPr lang="en-US" dirty="0">
                <a:solidFill>
                  <a:schemeClr val="accent3"/>
                </a:solidFill>
              </a:rPr>
              <a:t>periodic visual inspection </a:t>
            </a:r>
            <a:r>
              <a:rPr lang="en-US" dirty="0"/>
              <a:t>on stored samples</a:t>
            </a:r>
            <a:r>
              <a:rPr lang="en-US" dirty="0" smtClean="0"/>
              <a:t>.</a:t>
            </a:r>
          </a:p>
          <a:p>
            <a:pPr lvl="1"/>
            <a:r>
              <a:rPr lang="en-US" dirty="0" smtClean="0"/>
              <a:t>Carefully follow-up of </a:t>
            </a:r>
            <a:r>
              <a:rPr lang="en-US" dirty="0">
                <a:solidFill>
                  <a:schemeClr val="accent3"/>
                </a:solidFill>
              </a:rPr>
              <a:t>PCN/PDN</a:t>
            </a:r>
          </a:p>
          <a:p>
            <a:pPr lvl="1"/>
            <a:r>
              <a:rPr lang="en-US" dirty="0" smtClean="0"/>
              <a:t>Carry out always </a:t>
            </a:r>
            <a:r>
              <a:rPr lang="en-US" dirty="0">
                <a:solidFill>
                  <a:schemeClr val="accent3"/>
                </a:solidFill>
              </a:rPr>
              <a:t>Constructional </a:t>
            </a:r>
            <a:r>
              <a:rPr lang="en-US" dirty="0" smtClean="0">
                <a:solidFill>
                  <a:schemeClr val="accent3"/>
                </a:solidFill>
              </a:rPr>
              <a:t>Analysis, </a:t>
            </a:r>
            <a:r>
              <a:rPr lang="en-US" dirty="0"/>
              <a:t>not unusual to see </a:t>
            </a:r>
            <a:r>
              <a:rPr lang="en-US" dirty="0" err="1"/>
              <a:t>delaminations</a:t>
            </a:r>
            <a:r>
              <a:rPr lang="en-US" dirty="0"/>
              <a:t> on AEC-Q </a:t>
            </a:r>
            <a:r>
              <a:rPr lang="en-US" dirty="0" smtClean="0"/>
              <a:t>devices</a:t>
            </a:r>
            <a:r>
              <a:rPr lang="en-US" dirty="0"/>
              <a:t>, and </a:t>
            </a:r>
            <a:r>
              <a:rPr lang="en-US" dirty="0" smtClean="0"/>
              <a:t>discuss </a:t>
            </a:r>
            <a:r>
              <a:rPr lang="en-US" dirty="0"/>
              <a:t>results with </a:t>
            </a:r>
            <a:r>
              <a:rPr lang="en-US" dirty="0" smtClean="0"/>
              <a:t>manufacturer (TAS’ experience)</a:t>
            </a:r>
            <a:endParaRPr lang="en-US" dirty="0"/>
          </a:p>
          <a:p>
            <a:pPr lvl="1"/>
            <a:r>
              <a:rPr lang="en-US" dirty="0" smtClean="0"/>
              <a:t>Carry </a:t>
            </a:r>
            <a:r>
              <a:rPr lang="en-US" dirty="0"/>
              <a:t>out detailed </a:t>
            </a:r>
            <a:r>
              <a:rPr lang="en-US" dirty="0">
                <a:solidFill>
                  <a:schemeClr val="accent3"/>
                </a:solidFill>
              </a:rPr>
              <a:t>CA, materials analysis, </a:t>
            </a:r>
            <a:r>
              <a:rPr lang="en-US" dirty="0" err="1">
                <a:solidFill>
                  <a:schemeClr val="accent3"/>
                </a:solidFill>
              </a:rPr>
              <a:t>Tg</a:t>
            </a:r>
            <a:r>
              <a:rPr lang="en-US" dirty="0">
                <a:solidFill>
                  <a:schemeClr val="accent3"/>
                </a:solidFill>
              </a:rPr>
              <a:t>, CTE, etc</a:t>
            </a:r>
            <a:r>
              <a:rPr lang="en-US" dirty="0"/>
              <a:t>. on samples of </a:t>
            </a:r>
            <a:r>
              <a:rPr lang="en-US" dirty="0" smtClean="0"/>
              <a:t>any new </a:t>
            </a:r>
            <a:r>
              <a:rPr lang="en-US" dirty="0"/>
              <a:t>lots to ensure </a:t>
            </a:r>
            <a:r>
              <a:rPr lang="en-US" dirty="0" smtClean="0"/>
              <a:t>similarity with </a:t>
            </a:r>
            <a:r>
              <a:rPr lang="en-US" dirty="0"/>
              <a:t>previous lots</a:t>
            </a:r>
            <a:r>
              <a:rPr lang="en-US" dirty="0" smtClean="0"/>
              <a:t>.  Outgassing almost never fail (TAS’s </a:t>
            </a:r>
            <a:r>
              <a:rPr lang="en-US" dirty="0"/>
              <a:t>experience</a:t>
            </a:r>
            <a:r>
              <a:rPr lang="en-US" dirty="0" smtClean="0"/>
              <a:t>), </a:t>
            </a:r>
            <a:r>
              <a:rPr lang="en-US" dirty="0"/>
              <a:t>but should be done on 1</a:t>
            </a:r>
            <a:r>
              <a:rPr lang="en-US" baseline="30000" dirty="0"/>
              <a:t>st</a:t>
            </a:r>
            <a:r>
              <a:rPr lang="en-US" dirty="0"/>
              <a:t> </a:t>
            </a:r>
            <a:r>
              <a:rPr lang="en-US" dirty="0" smtClean="0"/>
              <a:t>lot and then could help to ensure similarity. </a:t>
            </a:r>
            <a:endParaRPr lang="en-US" dirty="0"/>
          </a:p>
          <a:p>
            <a:pPr lvl="1"/>
            <a:r>
              <a:rPr lang="en-US" dirty="0" smtClean="0"/>
              <a:t>Verify </a:t>
            </a:r>
            <a:r>
              <a:rPr lang="en-US" dirty="0"/>
              <a:t>the manufacturer’s </a:t>
            </a:r>
            <a:r>
              <a:rPr lang="en-US" dirty="0">
                <a:solidFill>
                  <a:schemeClr val="accent3"/>
                </a:solidFill>
              </a:rPr>
              <a:t>AEC qualification data </a:t>
            </a:r>
            <a:r>
              <a:rPr lang="en-US" dirty="0" smtClean="0">
                <a:solidFill>
                  <a:schemeClr val="accent3"/>
                </a:solidFill>
              </a:rPr>
              <a:t> &amp; PPAP </a:t>
            </a:r>
            <a:r>
              <a:rPr lang="en-US" dirty="0" smtClean="0"/>
              <a:t>(could </a:t>
            </a:r>
            <a:r>
              <a:rPr lang="en-US" dirty="0"/>
              <a:t>be as old as 10 years </a:t>
            </a:r>
            <a:r>
              <a:rPr lang="en-US" dirty="0" smtClean="0"/>
              <a:t>+:  TAS’ experience).</a:t>
            </a:r>
            <a:endParaRPr lang="en-US" dirty="0"/>
          </a:p>
          <a:p>
            <a:pPr lvl="1"/>
            <a:r>
              <a:rPr lang="en-US" dirty="0" smtClean="0"/>
              <a:t>For </a:t>
            </a:r>
            <a:r>
              <a:rPr lang="en-US" dirty="0">
                <a:solidFill>
                  <a:schemeClr val="accent3"/>
                </a:solidFill>
              </a:rPr>
              <a:t>grade‐1</a:t>
            </a:r>
            <a:r>
              <a:rPr lang="en-US" dirty="0"/>
              <a:t> applications, full qualification needed on 1st lot (AEC‐Q parts), then periodic test (</a:t>
            </a:r>
            <a:r>
              <a:rPr lang="en-US" dirty="0" smtClean="0"/>
              <a:t>e.g. every </a:t>
            </a:r>
            <a:r>
              <a:rPr lang="en-US" dirty="0"/>
              <a:t>2 years life test).</a:t>
            </a:r>
          </a:p>
          <a:p>
            <a:pPr lvl="1"/>
            <a:r>
              <a:rPr lang="en-US" dirty="0" smtClean="0"/>
              <a:t>For </a:t>
            </a:r>
            <a:r>
              <a:rPr lang="en-US" dirty="0">
                <a:solidFill>
                  <a:schemeClr val="accent3"/>
                </a:solidFill>
              </a:rPr>
              <a:t>grade‐2 &amp; 3 </a:t>
            </a:r>
            <a:r>
              <a:rPr lang="en-US" dirty="0"/>
              <a:t>mission applications, CA only </a:t>
            </a:r>
            <a:r>
              <a:rPr lang="en-US" dirty="0" smtClean="0"/>
              <a:t>minimum (unless </a:t>
            </a:r>
            <a:r>
              <a:rPr lang="en-US" dirty="0"/>
              <a:t>AEC qualification data is very </a:t>
            </a:r>
            <a:r>
              <a:rPr lang="en-US" dirty="0" smtClean="0"/>
              <a:t>old or CA findings).</a:t>
            </a:r>
            <a:endParaRPr lang="en-US" dirty="0"/>
          </a:p>
          <a:p>
            <a:pPr lvl="1"/>
            <a:r>
              <a:rPr lang="en-US" dirty="0" err="1" smtClean="0">
                <a:solidFill>
                  <a:schemeClr val="accent3"/>
                </a:solidFill>
              </a:rPr>
              <a:t>SnPb</a:t>
            </a:r>
            <a:r>
              <a:rPr lang="en-US" dirty="0" smtClean="0">
                <a:solidFill>
                  <a:schemeClr val="accent3"/>
                </a:solidFill>
              </a:rPr>
              <a:t> </a:t>
            </a:r>
            <a:r>
              <a:rPr lang="en-US" dirty="0">
                <a:solidFill>
                  <a:schemeClr val="accent3"/>
                </a:solidFill>
              </a:rPr>
              <a:t>re‐tinning </a:t>
            </a:r>
            <a:r>
              <a:rPr lang="en-US" dirty="0"/>
              <a:t>may not be required for some applications, (JESD‐201 class 2 recent data &amp; </a:t>
            </a:r>
            <a:r>
              <a:rPr lang="en-US" dirty="0" smtClean="0"/>
              <a:t>other measures </a:t>
            </a:r>
            <a:r>
              <a:rPr lang="en-US" dirty="0"/>
              <a:t>such as coatings, barrier layers, etc</a:t>
            </a:r>
            <a:r>
              <a:rPr lang="en-US" dirty="0" smtClean="0"/>
              <a:t>..)</a:t>
            </a:r>
            <a:endParaRPr lang="en-US" dirty="0"/>
          </a:p>
        </p:txBody>
      </p:sp>
      <p:sp>
        <p:nvSpPr>
          <p:cNvPr id="6" name="Título 5"/>
          <p:cNvSpPr>
            <a:spLocks noGrp="1"/>
          </p:cNvSpPr>
          <p:nvPr>
            <p:ph type="title"/>
          </p:nvPr>
        </p:nvSpPr>
        <p:spPr/>
        <p:txBody>
          <a:bodyPr>
            <a:normAutofit fontScale="90000"/>
          </a:bodyPr>
          <a:lstStyle/>
          <a:p>
            <a:r>
              <a:rPr lang="en-US" dirty="0" smtClean="0"/>
              <a:t>WP4 – final recommendations</a:t>
            </a:r>
            <a:endParaRPr lang="en-US" dirty="0"/>
          </a:p>
        </p:txBody>
      </p:sp>
    </p:spTree>
    <p:extLst>
      <p:ext uri="{BB962C8B-B14F-4D97-AF65-F5344CB8AC3E}">
        <p14:creationId xmlns:p14="http://schemas.microsoft.com/office/powerpoint/2010/main" val="21907199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5</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a:xfrm>
            <a:off x="419100" y="748665"/>
            <a:ext cx="8301038" cy="1878157"/>
          </a:xfrm>
        </p:spPr>
        <p:txBody>
          <a:bodyPr numCol="1">
            <a:normAutofit/>
          </a:bodyPr>
          <a:lstStyle/>
          <a:p>
            <a:r>
              <a:rPr lang="es-ES" dirty="0" smtClean="0"/>
              <a:t>TESTING ON REMANING SAMPLES OF EXISTING LOTS</a:t>
            </a:r>
          </a:p>
          <a:p>
            <a:r>
              <a:rPr lang="es-ES" dirty="0" smtClean="0"/>
              <a:t>TESTING ON NEW SELECTED TYPES</a:t>
            </a:r>
          </a:p>
          <a:p>
            <a:r>
              <a:rPr lang="es-ES" dirty="0" smtClean="0"/>
              <a:t>OTHER </a:t>
            </a:r>
          </a:p>
          <a:p>
            <a:pPr lvl="1"/>
            <a:r>
              <a:rPr lang="es-ES" dirty="0" smtClean="0"/>
              <a:t>STUDIES </a:t>
            </a:r>
          </a:p>
          <a:p>
            <a:pPr lvl="1"/>
            <a:r>
              <a:rPr lang="es-ES" dirty="0" smtClean="0"/>
              <a:t>AUDITS</a:t>
            </a:r>
          </a:p>
          <a:p>
            <a:pPr lvl="1"/>
            <a:r>
              <a:rPr lang="es-ES" dirty="0" smtClean="0"/>
              <a:t>MARKET SURVEY UPDATE</a:t>
            </a:r>
            <a:endParaRPr lang="en-US" dirty="0"/>
          </a:p>
        </p:txBody>
      </p:sp>
      <p:sp>
        <p:nvSpPr>
          <p:cNvPr id="6" name="Título 5"/>
          <p:cNvSpPr>
            <a:spLocks noGrp="1"/>
          </p:cNvSpPr>
          <p:nvPr>
            <p:ph type="title"/>
          </p:nvPr>
        </p:nvSpPr>
        <p:spPr>
          <a:solidFill>
            <a:schemeClr val="bg2">
              <a:lumMod val="40000"/>
              <a:lumOff val="60000"/>
            </a:schemeClr>
          </a:solidFill>
        </p:spPr>
        <p:txBody>
          <a:bodyPr vert="horz" lIns="91440" tIns="45720" rIns="91440" bIns="45720" rtlCol="0" anchor="ctr">
            <a:normAutofit fontScale="90000"/>
          </a:bodyPr>
          <a:lstStyle/>
          <a:p>
            <a:r>
              <a:rPr lang="en-US" i="1" dirty="0"/>
              <a:t>Possible extended </a:t>
            </a:r>
            <a:r>
              <a:rPr lang="en-US" i="1" dirty="0" smtClean="0"/>
              <a:t>works - proposal</a:t>
            </a:r>
            <a:endParaRPr lang="en-US" i="1" dirty="0"/>
          </a:p>
        </p:txBody>
      </p:sp>
      <p:graphicFrame>
        <p:nvGraphicFramePr>
          <p:cNvPr id="9" name="Objeto 8"/>
          <p:cNvGraphicFramePr>
            <a:graphicFrameLocks noChangeAspect="1"/>
          </p:cNvGraphicFramePr>
          <p:nvPr>
            <p:extLst/>
          </p:nvPr>
        </p:nvGraphicFramePr>
        <p:xfrm>
          <a:off x="5345850" y="1237612"/>
          <a:ext cx="3582717" cy="1665435"/>
        </p:xfrm>
        <a:graphic>
          <a:graphicData uri="http://schemas.openxmlformats.org/presentationml/2006/ole">
            <mc:AlternateContent xmlns:mc="http://schemas.openxmlformats.org/markup-compatibility/2006">
              <mc:Choice xmlns:v="urn:schemas-microsoft-com:vml" Requires="v">
                <p:oleObj spid="_x0000_s6179" name="Worksheet" r:id="rId3" imgW="4200492" imgH="1952731" progId="Excel.Sheet.12">
                  <p:embed/>
                </p:oleObj>
              </mc:Choice>
              <mc:Fallback>
                <p:oleObj name="Worksheet" r:id="rId3" imgW="4200492" imgH="1952731" progId="Excel.Sheet.12">
                  <p:embed/>
                  <p:pic>
                    <p:nvPicPr>
                      <p:cNvPr id="9" name="Objeto 8"/>
                      <p:cNvPicPr/>
                      <p:nvPr/>
                    </p:nvPicPr>
                    <p:blipFill>
                      <a:blip r:embed="rId4"/>
                      <a:stretch>
                        <a:fillRect/>
                      </a:stretch>
                    </p:blipFill>
                    <p:spPr>
                      <a:xfrm>
                        <a:off x="5345850" y="1237612"/>
                        <a:ext cx="3582717" cy="1665435"/>
                      </a:xfrm>
                      <a:prstGeom prst="rect">
                        <a:avLst/>
                      </a:prstGeom>
                    </p:spPr>
                  </p:pic>
                </p:oleObj>
              </mc:Fallback>
            </mc:AlternateContent>
          </a:graphicData>
        </a:graphic>
      </p:graphicFrame>
      <p:graphicFrame>
        <p:nvGraphicFramePr>
          <p:cNvPr id="11" name="Objeto 10"/>
          <p:cNvGraphicFramePr>
            <a:graphicFrameLocks noChangeAspect="1"/>
          </p:cNvGraphicFramePr>
          <p:nvPr>
            <p:extLst/>
          </p:nvPr>
        </p:nvGraphicFramePr>
        <p:xfrm>
          <a:off x="5345850" y="2955281"/>
          <a:ext cx="3582717" cy="1665435"/>
        </p:xfrm>
        <a:graphic>
          <a:graphicData uri="http://schemas.openxmlformats.org/presentationml/2006/ole">
            <mc:AlternateContent xmlns:mc="http://schemas.openxmlformats.org/markup-compatibility/2006">
              <mc:Choice xmlns:v="urn:schemas-microsoft-com:vml" Requires="v">
                <p:oleObj spid="_x0000_s6180" name="Worksheet" r:id="rId5" imgW="4200492" imgH="1952731" progId="Excel.Sheet.12">
                  <p:embed/>
                </p:oleObj>
              </mc:Choice>
              <mc:Fallback>
                <p:oleObj name="Worksheet" r:id="rId5" imgW="4200492" imgH="1952731" progId="Excel.Sheet.12">
                  <p:embed/>
                  <p:pic>
                    <p:nvPicPr>
                      <p:cNvPr id="11" name="Objeto 10"/>
                      <p:cNvPicPr/>
                      <p:nvPr/>
                    </p:nvPicPr>
                    <p:blipFill>
                      <a:blip r:embed="rId6"/>
                      <a:stretch>
                        <a:fillRect/>
                      </a:stretch>
                    </p:blipFill>
                    <p:spPr>
                      <a:xfrm>
                        <a:off x="5345850" y="2955281"/>
                        <a:ext cx="3582717" cy="1665435"/>
                      </a:xfrm>
                      <a:prstGeom prst="rect">
                        <a:avLst/>
                      </a:prstGeom>
                    </p:spPr>
                  </p:pic>
                </p:oleObj>
              </mc:Fallback>
            </mc:AlternateContent>
          </a:graphicData>
        </a:graphic>
      </p:graphicFrame>
      <p:graphicFrame>
        <p:nvGraphicFramePr>
          <p:cNvPr id="13" name="Objeto 12"/>
          <p:cNvGraphicFramePr>
            <a:graphicFrameLocks noChangeAspect="1"/>
          </p:cNvGraphicFramePr>
          <p:nvPr>
            <p:extLst/>
          </p:nvPr>
        </p:nvGraphicFramePr>
        <p:xfrm>
          <a:off x="1429232" y="2955280"/>
          <a:ext cx="3823229" cy="1629857"/>
        </p:xfrm>
        <a:graphic>
          <a:graphicData uri="http://schemas.openxmlformats.org/presentationml/2006/ole">
            <mc:AlternateContent xmlns:mc="http://schemas.openxmlformats.org/markup-compatibility/2006">
              <mc:Choice xmlns:v="urn:schemas-microsoft-com:vml" Requires="v">
                <p:oleObj spid="_x0000_s6181" name="Worksheet" r:id="rId7" imgW="4200492" imgH="1790590" progId="Excel.Sheet.12">
                  <p:embed/>
                </p:oleObj>
              </mc:Choice>
              <mc:Fallback>
                <p:oleObj name="Worksheet" r:id="rId7" imgW="4200492" imgH="1790590" progId="Excel.Sheet.12">
                  <p:embed/>
                  <p:pic>
                    <p:nvPicPr>
                      <p:cNvPr id="13" name="Objeto 12"/>
                      <p:cNvPicPr/>
                      <p:nvPr/>
                    </p:nvPicPr>
                    <p:blipFill>
                      <a:blip r:embed="rId8"/>
                      <a:stretch>
                        <a:fillRect/>
                      </a:stretch>
                    </p:blipFill>
                    <p:spPr>
                      <a:xfrm>
                        <a:off x="1429232" y="2955280"/>
                        <a:ext cx="3823229" cy="1629857"/>
                      </a:xfrm>
                      <a:prstGeom prst="rect">
                        <a:avLst/>
                      </a:prstGeom>
                    </p:spPr>
                  </p:pic>
                </p:oleObj>
              </mc:Fallback>
            </mc:AlternateContent>
          </a:graphicData>
        </a:graphic>
      </p:graphicFrame>
      <p:sp>
        <p:nvSpPr>
          <p:cNvPr id="14" name="Flecha doblada 13"/>
          <p:cNvSpPr/>
          <p:nvPr/>
        </p:nvSpPr>
        <p:spPr>
          <a:xfrm rot="5400000">
            <a:off x="5957111" y="358734"/>
            <a:ext cx="395669" cy="1309854"/>
          </a:xfrm>
          <a:prstGeom prst="ben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Tree>
    <p:extLst>
      <p:ext uri="{BB962C8B-B14F-4D97-AF65-F5344CB8AC3E}">
        <p14:creationId xmlns:p14="http://schemas.microsoft.com/office/powerpoint/2010/main" val="4444173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6</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6" name="Título 5"/>
          <p:cNvSpPr>
            <a:spLocks noGrp="1"/>
          </p:cNvSpPr>
          <p:nvPr>
            <p:ph type="title"/>
          </p:nvPr>
        </p:nvSpPr>
        <p:spPr>
          <a:solidFill>
            <a:schemeClr val="bg2">
              <a:lumMod val="40000"/>
              <a:lumOff val="60000"/>
            </a:schemeClr>
          </a:solidFill>
        </p:spPr>
        <p:txBody>
          <a:bodyPr vert="horz" lIns="91440" tIns="45720" rIns="91440" bIns="45720" rtlCol="0" anchor="ctr">
            <a:normAutofit fontScale="90000"/>
          </a:bodyPr>
          <a:lstStyle/>
          <a:p>
            <a:r>
              <a:rPr lang="es-ES" dirty="0"/>
              <a:t>TESTING ON REMANING SAMPLES OF EXISTING </a:t>
            </a:r>
            <a:r>
              <a:rPr lang="es-ES" dirty="0" smtClean="0"/>
              <a:t>LOTS</a:t>
            </a:r>
            <a:endParaRPr lang="en-US" i="1" dirty="0"/>
          </a:p>
        </p:txBody>
      </p:sp>
      <p:graphicFrame>
        <p:nvGraphicFramePr>
          <p:cNvPr id="10" name="Objeto 9"/>
          <p:cNvGraphicFramePr>
            <a:graphicFrameLocks noChangeAspect="1"/>
          </p:cNvGraphicFramePr>
          <p:nvPr>
            <p:extLst/>
          </p:nvPr>
        </p:nvGraphicFramePr>
        <p:xfrm>
          <a:off x="325807" y="584150"/>
          <a:ext cx="4035541" cy="3570478"/>
        </p:xfrm>
        <a:graphic>
          <a:graphicData uri="http://schemas.openxmlformats.org/presentationml/2006/ole">
            <mc:AlternateContent xmlns:mc="http://schemas.openxmlformats.org/markup-compatibility/2006">
              <mc:Choice xmlns:v="urn:schemas-microsoft-com:vml" Requires="v">
                <p:oleObj spid="_x0000_s7181" name="Worksheet" r:id="rId3" imgW="5124333" imgH="4533916" progId="Excel.Sheet.12">
                  <p:embed/>
                </p:oleObj>
              </mc:Choice>
              <mc:Fallback>
                <p:oleObj name="Worksheet" r:id="rId3" imgW="5124333" imgH="4533916" progId="Excel.Sheet.12">
                  <p:embed/>
                  <p:pic>
                    <p:nvPicPr>
                      <p:cNvPr id="10" name="Objeto 9"/>
                      <p:cNvPicPr/>
                      <p:nvPr/>
                    </p:nvPicPr>
                    <p:blipFill>
                      <a:blip r:embed="rId4"/>
                      <a:stretch>
                        <a:fillRect/>
                      </a:stretch>
                    </p:blipFill>
                    <p:spPr>
                      <a:xfrm>
                        <a:off x="325807" y="584150"/>
                        <a:ext cx="4035541" cy="3570478"/>
                      </a:xfrm>
                      <a:prstGeom prst="rect">
                        <a:avLst/>
                      </a:prstGeom>
                    </p:spPr>
                  </p:pic>
                </p:oleObj>
              </mc:Fallback>
            </mc:AlternateContent>
          </a:graphicData>
        </a:graphic>
      </p:graphicFrame>
      <p:sp>
        <p:nvSpPr>
          <p:cNvPr id="17" name="4 Marcador de texto"/>
          <p:cNvSpPr txBox="1">
            <a:spLocks/>
          </p:cNvSpPr>
          <p:nvPr/>
        </p:nvSpPr>
        <p:spPr>
          <a:xfrm>
            <a:off x="4625314" y="2301657"/>
            <a:ext cx="3784532" cy="735140"/>
          </a:xfrm>
          <a:prstGeom prst="rect">
            <a:avLst/>
          </a:prstGeom>
          <a:solidFill>
            <a:schemeClr val="accent3">
              <a:lumMod val="20000"/>
              <a:lumOff val="80000"/>
            </a:schemeClr>
          </a:solidFill>
        </p:spPr>
        <p:txBody>
          <a:bodyPr vert="horz" lIns="91440" tIns="45720" rIns="91440" bIns="45720" rtlCol="0">
            <a:noAutofit/>
          </a:bodyPr>
          <a:lstStyle>
            <a:lvl1pPr marL="171442" indent="-171442" algn="l" defTabSz="685766" rtl="0" eaLnBrk="1" latinLnBrk="0" hangingPunct="1">
              <a:lnSpc>
                <a:spcPct val="100000"/>
              </a:lnSpc>
              <a:spcBef>
                <a:spcPts val="750"/>
              </a:spcBef>
              <a:spcAft>
                <a:spcPts val="300"/>
              </a:spcAft>
              <a:buFontTx/>
              <a:buBlip>
                <a:blip r:embed="rId5"/>
              </a:buBlip>
              <a:defRPr sz="1400" kern="1200" cap="none" baseline="0">
                <a:solidFill>
                  <a:schemeClr val="bg2">
                    <a:lumMod val="75000"/>
                  </a:schemeClr>
                </a:solidFill>
                <a:latin typeface="+mj-lt"/>
                <a:ea typeface="+mn-ea"/>
                <a:cs typeface="+mn-cs"/>
              </a:defRPr>
            </a:lvl1pPr>
            <a:lvl2pPr marL="179388" marR="0" indent="-128588" algn="l" defTabSz="685766" rtl="0" eaLnBrk="1" fontAlgn="auto" latinLnBrk="0" hangingPunct="1">
              <a:lnSpc>
                <a:spcPct val="100000"/>
              </a:lnSpc>
              <a:spcBef>
                <a:spcPts val="500"/>
              </a:spcBef>
              <a:spcAft>
                <a:spcPts val="300"/>
              </a:spcAft>
              <a:buClrTx/>
              <a:buSzTx/>
              <a:buFontTx/>
              <a:buBlip>
                <a:blip r:embed="rId6"/>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30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92125" marR="0" indent="-133350" algn="l" defTabSz="685766" rtl="0" eaLnBrk="1" fontAlgn="auto" latinLnBrk="0" hangingPunct="1">
              <a:lnSpc>
                <a:spcPct val="100000"/>
              </a:lnSpc>
              <a:spcBef>
                <a:spcPts val="200"/>
              </a:spcBef>
              <a:spcAft>
                <a:spcPts val="300"/>
              </a:spcAft>
              <a:buClr>
                <a:schemeClr val="tx1"/>
              </a:buClr>
              <a:buSzTx/>
              <a:buFont typeface="Arial" panose="020B0604020202020204" pitchFamily="34" charset="0"/>
              <a:buChar char="•"/>
              <a:tabLst/>
              <a:defRPr sz="1000" kern="1200">
                <a:solidFill>
                  <a:srgbClr val="002060"/>
                </a:solidFill>
                <a:latin typeface="+mn-lt"/>
                <a:ea typeface="+mn-ea"/>
                <a:cs typeface="+mn-cs"/>
              </a:defRPr>
            </a:lvl4pPr>
            <a:lvl5pPr marL="757238" marR="0" indent="-131763" algn="l" defTabSz="685766" rtl="0" eaLnBrk="1" fontAlgn="auto" latinLnBrk="0" hangingPunct="1">
              <a:lnSpc>
                <a:spcPct val="100000"/>
              </a:lnSpc>
              <a:spcBef>
                <a:spcPts val="375"/>
              </a:spcBef>
              <a:spcAft>
                <a:spcPts val="300"/>
              </a:spcAft>
              <a:buClr>
                <a:schemeClr val="tx1"/>
              </a:buClr>
              <a:buSzTx/>
              <a:buFont typeface="Police système"/>
              <a:buChar char="-"/>
              <a:tabLst/>
              <a:defRPr sz="1000" kern="1200" baseline="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93696" lvl="1" indent="-285750" fontAlgn="base">
              <a:spcBef>
                <a:spcPts val="0"/>
              </a:spcBef>
              <a:spcAft>
                <a:spcPts val="0"/>
              </a:spcAft>
              <a:buFont typeface="Wingdings" panose="05000000000000000000" pitchFamily="2" charset="2"/>
              <a:buChar char="q"/>
            </a:pPr>
            <a:r>
              <a:rPr lang="en-GB" b="1" dirty="0" smtClean="0">
                <a:solidFill>
                  <a:srgbClr val="FF0000"/>
                </a:solidFill>
                <a:effectLst>
                  <a:glow>
                    <a:srgbClr val="000000"/>
                  </a:glow>
                  <a:outerShdw sx="0" sy="0">
                    <a:srgbClr val="000000"/>
                  </a:outerShdw>
                  <a:reflection stA="0" endPos="0" fadeDir="0" sx="0" sy="0"/>
                </a:effectLst>
              </a:rPr>
              <a:t>Rationale</a:t>
            </a:r>
            <a:r>
              <a:rPr lang="en-GB" dirty="0" smtClean="0">
                <a:solidFill>
                  <a:schemeClr val="bg2">
                    <a:lumMod val="75000"/>
                  </a:schemeClr>
                </a:solidFill>
              </a:rPr>
              <a:t>:</a:t>
            </a:r>
            <a:endParaRPr lang="en-GB" dirty="0">
              <a:solidFill>
                <a:schemeClr val="bg2">
                  <a:lumMod val="75000"/>
                </a:schemeClr>
              </a:solidFill>
            </a:endParaRPr>
          </a:p>
          <a:p>
            <a:pPr marL="382596" lvl="2" indent="-285750" fontAlgn="base">
              <a:spcAft>
                <a:spcPts val="0"/>
              </a:spcAft>
              <a:buFont typeface="Wingdings" panose="05000000000000000000" pitchFamily="2" charset="2"/>
              <a:buChar char="q"/>
            </a:pPr>
            <a:r>
              <a:rPr lang="en-US" altLang="es-ES" dirty="0" smtClean="0">
                <a:solidFill>
                  <a:schemeClr val="bg2">
                    <a:lumMod val="75000"/>
                  </a:schemeClr>
                </a:solidFill>
              </a:rPr>
              <a:t>For Op Amp, we can compare TID on virgin parts and Life Tested parts</a:t>
            </a:r>
          </a:p>
        </p:txBody>
      </p:sp>
      <p:pic>
        <p:nvPicPr>
          <p:cNvPr id="18" name="Imagen 17"/>
          <p:cNvPicPr>
            <a:picLocks noChangeAspect="1"/>
          </p:cNvPicPr>
          <p:nvPr/>
        </p:nvPicPr>
        <p:blipFill>
          <a:blip r:embed="rId7"/>
          <a:stretch>
            <a:fillRect/>
          </a:stretch>
        </p:blipFill>
        <p:spPr>
          <a:xfrm>
            <a:off x="4178711" y="4154629"/>
            <a:ext cx="4965290" cy="488112"/>
          </a:xfrm>
          <a:prstGeom prst="rect">
            <a:avLst/>
          </a:prstGeom>
        </p:spPr>
      </p:pic>
      <p:sp>
        <p:nvSpPr>
          <p:cNvPr id="19" name="4 Marcador de texto"/>
          <p:cNvSpPr txBox="1">
            <a:spLocks/>
          </p:cNvSpPr>
          <p:nvPr/>
        </p:nvSpPr>
        <p:spPr>
          <a:xfrm>
            <a:off x="4625314" y="703221"/>
            <a:ext cx="3784532" cy="1507285"/>
          </a:xfrm>
          <a:prstGeom prst="rect">
            <a:avLst/>
          </a:prstGeom>
          <a:solidFill>
            <a:schemeClr val="accent3">
              <a:lumMod val="20000"/>
              <a:lumOff val="80000"/>
            </a:schemeClr>
          </a:solidFill>
        </p:spPr>
        <p:txBody>
          <a:bodyPr vert="horz" lIns="91440" tIns="45720" rIns="91440" bIns="45720" rtlCol="0">
            <a:noAutofit/>
          </a:bodyPr>
          <a:lstStyle>
            <a:lvl1pPr marL="171442" indent="-171442" algn="l" defTabSz="685766" rtl="0" eaLnBrk="1" latinLnBrk="0" hangingPunct="1">
              <a:lnSpc>
                <a:spcPct val="100000"/>
              </a:lnSpc>
              <a:spcBef>
                <a:spcPts val="750"/>
              </a:spcBef>
              <a:spcAft>
                <a:spcPts val="300"/>
              </a:spcAft>
              <a:buFontTx/>
              <a:buBlip>
                <a:blip r:embed="rId5"/>
              </a:buBlip>
              <a:defRPr sz="1400" kern="1200" cap="none" baseline="0">
                <a:solidFill>
                  <a:schemeClr val="bg2">
                    <a:lumMod val="75000"/>
                  </a:schemeClr>
                </a:solidFill>
                <a:latin typeface="+mj-lt"/>
                <a:ea typeface="+mn-ea"/>
                <a:cs typeface="+mn-cs"/>
              </a:defRPr>
            </a:lvl1pPr>
            <a:lvl2pPr marL="179388" marR="0" indent="-128588" algn="l" defTabSz="685766" rtl="0" eaLnBrk="1" fontAlgn="auto" latinLnBrk="0" hangingPunct="1">
              <a:lnSpc>
                <a:spcPct val="100000"/>
              </a:lnSpc>
              <a:spcBef>
                <a:spcPts val="500"/>
              </a:spcBef>
              <a:spcAft>
                <a:spcPts val="300"/>
              </a:spcAft>
              <a:buClrTx/>
              <a:buSzTx/>
              <a:buFontTx/>
              <a:buBlip>
                <a:blip r:embed="rId6"/>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30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92125" marR="0" indent="-133350" algn="l" defTabSz="685766" rtl="0" eaLnBrk="1" fontAlgn="auto" latinLnBrk="0" hangingPunct="1">
              <a:lnSpc>
                <a:spcPct val="100000"/>
              </a:lnSpc>
              <a:spcBef>
                <a:spcPts val="200"/>
              </a:spcBef>
              <a:spcAft>
                <a:spcPts val="300"/>
              </a:spcAft>
              <a:buClr>
                <a:schemeClr val="tx1"/>
              </a:buClr>
              <a:buSzTx/>
              <a:buFont typeface="Arial" panose="020B0604020202020204" pitchFamily="34" charset="0"/>
              <a:buChar char="•"/>
              <a:tabLst/>
              <a:defRPr sz="1000" kern="1200">
                <a:solidFill>
                  <a:srgbClr val="002060"/>
                </a:solidFill>
                <a:latin typeface="+mn-lt"/>
                <a:ea typeface="+mn-ea"/>
                <a:cs typeface="+mn-cs"/>
              </a:defRPr>
            </a:lvl4pPr>
            <a:lvl5pPr marL="757238" marR="0" indent="-131763" algn="l" defTabSz="685766" rtl="0" eaLnBrk="1" fontAlgn="auto" latinLnBrk="0" hangingPunct="1">
              <a:lnSpc>
                <a:spcPct val="100000"/>
              </a:lnSpc>
              <a:spcBef>
                <a:spcPts val="375"/>
              </a:spcBef>
              <a:spcAft>
                <a:spcPts val="300"/>
              </a:spcAft>
              <a:buClr>
                <a:schemeClr val="tx1"/>
              </a:buClr>
              <a:buSzTx/>
              <a:buFont typeface="Police système"/>
              <a:buChar char="-"/>
              <a:tabLst/>
              <a:defRPr sz="1000" kern="1200" baseline="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93696" lvl="1" indent="-285750" fontAlgn="base">
              <a:spcBef>
                <a:spcPts val="0"/>
              </a:spcBef>
              <a:spcAft>
                <a:spcPts val="0"/>
              </a:spcAft>
              <a:buFont typeface="Wingdings" panose="05000000000000000000" pitchFamily="2" charset="2"/>
              <a:buChar char="q"/>
            </a:pPr>
            <a:r>
              <a:rPr lang="en-GB" b="1" dirty="0" smtClean="0">
                <a:solidFill>
                  <a:srgbClr val="FF0000"/>
                </a:solidFill>
                <a:effectLst>
                  <a:glow>
                    <a:srgbClr val="000000"/>
                  </a:glow>
                  <a:outerShdw sx="0" sy="0">
                    <a:srgbClr val="000000"/>
                  </a:outerShdw>
                  <a:reflection stA="0" endPos="0" fadeDir="0" sx="0" sy="0"/>
                </a:effectLst>
              </a:rPr>
              <a:t>Rationale</a:t>
            </a:r>
            <a:r>
              <a:rPr lang="en-GB" dirty="0" smtClean="0">
                <a:solidFill>
                  <a:schemeClr val="bg2">
                    <a:lumMod val="75000"/>
                  </a:schemeClr>
                </a:solidFill>
              </a:rPr>
              <a:t>:</a:t>
            </a:r>
            <a:endParaRPr lang="en-GB" dirty="0">
              <a:solidFill>
                <a:schemeClr val="bg2">
                  <a:lumMod val="75000"/>
                </a:schemeClr>
              </a:solidFill>
            </a:endParaRPr>
          </a:p>
          <a:p>
            <a:pPr marL="382596" lvl="2" indent="-285750" fontAlgn="base">
              <a:spcAft>
                <a:spcPts val="0"/>
              </a:spcAft>
              <a:buFont typeface="Wingdings" panose="05000000000000000000" pitchFamily="2" charset="2"/>
              <a:buChar char="q"/>
            </a:pPr>
            <a:r>
              <a:rPr lang="en-US" altLang="es-ES" dirty="0" smtClean="0">
                <a:solidFill>
                  <a:schemeClr val="bg2">
                    <a:lumMod val="75000"/>
                  </a:schemeClr>
                </a:solidFill>
              </a:rPr>
              <a:t>Literature show Effective </a:t>
            </a:r>
            <a:r>
              <a:rPr lang="en-US" altLang="es-ES" dirty="0" err="1" smtClean="0">
                <a:solidFill>
                  <a:schemeClr val="bg2">
                    <a:lumMod val="75000"/>
                  </a:schemeClr>
                </a:solidFill>
              </a:rPr>
              <a:t>Tg</a:t>
            </a:r>
            <a:r>
              <a:rPr lang="en-US" altLang="es-ES" dirty="0" smtClean="0">
                <a:solidFill>
                  <a:schemeClr val="bg2">
                    <a:lumMod val="75000"/>
                  </a:schemeClr>
                </a:solidFill>
              </a:rPr>
              <a:t> (&amp; CTE) dependence on moisture absorption. It could also show slight dependence on thermal fatigue and ageing (hypothesis)</a:t>
            </a:r>
          </a:p>
          <a:p>
            <a:pPr marL="382596" lvl="2" indent="-285750" fontAlgn="base">
              <a:spcAft>
                <a:spcPts val="0"/>
              </a:spcAft>
              <a:buFont typeface="Wingdings" panose="05000000000000000000" pitchFamily="2" charset="2"/>
              <a:buChar char="q"/>
            </a:pPr>
            <a:r>
              <a:rPr lang="en-US" altLang="es-ES" dirty="0" smtClean="0">
                <a:solidFill>
                  <a:schemeClr val="bg2">
                    <a:lumMod val="75000"/>
                  </a:schemeClr>
                </a:solidFill>
              </a:rPr>
              <a:t>Then Outgassing could also be dependent on ageing, thermal fatigue and long term moisture environment (hypothesis)</a:t>
            </a:r>
            <a:endParaRPr lang="es-ES" dirty="0">
              <a:effectLst>
                <a:glow>
                  <a:srgbClr val="000000"/>
                </a:glow>
                <a:outerShdw sx="0" sy="0">
                  <a:srgbClr val="000000"/>
                </a:outerShdw>
                <a:reflection stA="0" endPos="0" fadeDir="0" sx="0" sy="0"/>
              </a:effectLst>
            </a:endParaRPr>
          </a:p>
        </p:txBody>
      </p:sp>
      <p:sp>
        <p:nvSpPr>
          <p:cNvPr id="20" name="Flecha doblada hacia arriba 19"/>
          <p:cNvSpPr/>
          <p:nvPr/>
        </p:nvSpPr>
        <p:spPr>
          <a:xfrm rot="16200000">
            <a:off x="6921439" y="2402254"/>
            <a:ext cx="3061953" cy="442794"/>
          </a:xfrm>
          <a:prstGeom prst="bentUpArrow">
            <a:avLst>
              <a:gd name="adj1" fmla="val 16849"/>
              <a:gd name="adj2" fmla="val 22283"/>
              <a:gd name="adj3" fmla="val 25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4 Marcador de texto"/>
          <p:cNvSpPr txBox="1">
            <a:spLocks/>
          </p:cNvSpPr>
          <p:nvPr/>
        </p:nvSpPr>
        <p:spPr>
          <a:xfrm>
            <a:off x="4948567" y="3816307"/>
            <a:ext cx="2959199" cy="237053"/>
          </a:xfrm>
          <a:prstGeom prst="rect">
            <a:avLst/>
          </a:prstGeom>
          <a:noFill/>
        </p:spPr>
        <p:txBody>
          <a:bodyPr vert="horz" lIns="91440" tIns="45720" rIns="91440" bIns="45720" rtlCol="0">
            <a:noAutofit/>
          </a:bodyPr>
          <a:lstStyle>
            <a:lvl1pPr marL="171442" indent="-171442" algn="l" defTabSz="685766" rtl="0" eaLnBrk="1" latinLnBrk="0" hangingPunct="1">
              <a:lnSpc>
                <a:spcPct val="100000"/>
              </a:lnSpc>
              <a:spcBef>
                <a:spcPts val="750"/>
              </a:spcBef>
              <a:spcAft>
                <a:spcPts val="300"/>
              </a:spcAft>
              <a:buFontTx/>
              <a:buBlip>
                <a:blip r:embed="rId5"/>
              </a:buBlip>
              <a:defRPr sz="1400" kern="1200" cap="none" baseline="0">
                <a:solidFill>
                  <a:schemeClr val="bg2">
                    <a:lumMod val="75000"/>
                  </a:schemeClr>
                </a:solidFill>
                <a:latin typeface="+mj-lt"/>
                <a:ea typeface="+mn-ea"/>
                <a:cs typeface="+mn-cs"/>
              </a:defRPr>
            </a:lvl1pPr>
            <a:lvl2pPr marL="179388" marR="0" indent="-128588" algn="l" defTabSz="685766" rtl="0" eaLnBrk="1" fontAlgn="auto" latinLnBrk="0" hangingPunct="1">
              <a:lnSpc>
                <a:spcPct val="100000"/>
              </a:lnSpc>
              <a:spcBef>
                <a:spcPts val="500"/>
              </a:spcBef>
              <a:spcAft>
                <a:spcPts val="300"/>
              </a:spcAft>
              <a:buClrTx/>
              <a:buSzTx/>
              <a:buFontTx/>
              <a:buBlip>
                <a:blip r:embed="rId6"/>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30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92125" marR="0" indent="-133350" algn="l" defTabSz="685766" rtl="0" eaLnBrk="1" fontAlgn="auto" latinLnBrk="0" hangingPunct="1">
              <a:lnSpc>
                <a:spcPct val="100000"/>
              </a:lnSpc>
              <a:spcBef>
                <a:spcPts val="200"/>
              </a:spcBef>
              <a:spcAft>
                <a:spcPts val="300"/>
              </a:spcAft>
              <a:buClr>
                <a:schemeClr val="tx1"/>
              </a:buClr>
              <a:buSzTx/>
              <a:buFont typeface="Arial" panose="020B0604020202020204" pitchFamily="34" charset="0"/>
              <a:buChar char="•"/>
              <a:tabLst/>
              <a:defRPr sz="1000" kern="1200">
                <a:solidFill>
                  <a:srgbClr val="002060"/>
                </a:solidFill>
                <a:latin typeface="+mn-lt"/>
                <a:ea typeface="+mn-ea"/>
                <a:cs typeface="+mn-cs"/>
              </a:defRPr>
            </a:lvl4pPr>
            <a:lvl5pPr marL="757238" marR="0" indent="-131763" algn="l" defTabSz="685766" rtl="0" eaLnBrk="1" fontAlgn="auto" latinLnBrk="0" hangingPunct="1">
              <a:lnSpc>
                <a:spcPct val="100000"/>
              </a:lnSpc>
              <a:spcBef>
                <a:spcPts val="375"/>
              </a:spcBef>
              <a:spcAft>
                <a:spcPts val="300"/>
              </a:spcAft>
              <a:buClr>
                <a:schemeClr val="tx1"/>
              </a:buClr>
              <a:buSzTx/>
              <a:buFont typeface="Police système"/>
              <a:buChar char="-"/>
              <a:tabLst/>
              <a:defRPr sz="1000" kern="1200" baseline="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7946" lvl="1" indent="0" fontAlgn="base">
              <a:spcBef>
                <a:spcPts val="0"/>
              </a:spcBef>
              <a:spcAft>
                <a:spcPts val="0"/>
              </a:spcAft>
              <a:buNone/>
            </a:pPr>
            <a:r>
              <a:rPr lang="en-US" altLang="es-ES" b="1" dirty="0">
                <a:solidFill>
                  <a:srgbClr val="000000"/>
                </a:solidFill>
              </a:rPr>
              <a:t>EIA </a:t>
            </a:r>
            <a:r>
              <a:rPr lang="en-US" altLang="es-ES" b="1" dirty="0" smtClean="0">
                <a:solidFill>
                  <a:srgbClr val="000000"/>
                </a:solidFill>
              </a:rPr>
              <a:t>JEDEC </a:t>
            </a:r>
            <a:r>
              <a:rPr lang="en-US" altLang="es-ES" b="1" dirty="0">
                <a:solidFill>
                  <a:srgbClr val="000000"/>
                </a:solidFill>
              </a:rPr>
              <a:t>JESD22-A110D </a:t>
            </a:r>
            <a:r>
              <a:rPr lang="en-US" altLang="es-ES" b="1" dirty="0" smtClean="0">
                <a:solidFill>
                  <a:srgbClr val="000000"/>
                </a:solidFill>
              </a:rPr>
              <a:t>for HAST</a:t>
            </a:r>
          </a:p>
        </p:txBody>
      </p:sp>
    </p:spTree>
    <p:extLst>
      <p:ext uri="{BB962C8B-B14F-4D97-AF65-F5344CB8AC3E}">
        <p14:creationId xmlns:p14="http://schemas.microsoft.com/office/powerpoint/2010/main" val="36357469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7</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6" name="Título 5"/>
          <p:cNvSpPr>
            <a:spLocks noGrp="1"/>
          </p:cNvSpPr>
          <p:nvPr>
            <p:ph type="title"/>
          </p:nvPr>
        </p:nvSpPr>
        <p:spPr>
          <a:solidFill>
            <a:schemeClr val="bg2">
              <a:lumMod val="40000"/>
              <a:lumOff val="60000"/>
            </a:schemeClr>
          </a:solidFill>
        </p:spPr>
        <p:txBody>
          <a:bodyPr vert="horz" lIns="91440" tIns="45720" rIns="91440" bIns="45720" rtlCol="0" anchor="ctr">
            <a:normAutofit fontScale="90000"/>
          </a:bodyPr>
          <a:lstStyle/>
          <a:p>
            <a:r>
              <a:rPr lang="es-ES" dirty="0"/>
              <a:t>TESTING ON REMANING SAMPLES OF EXISTING </a:t>
            </a:r>
            <a:r>
              <a:rPr lang="es-ES" dirty="0" smtClean="0"/>
              <a:t>LOTS</a:t>
            </a:r>
            <a:endParaRPr lang="en-US" i="1" dirty="0"/>
          </a:p>
        </p:txBody>
      </p:sp>
      <p:sp>
        <p:nvSpPr>
          <p:cNvPr id="19" name="4 Marcador de texto"/>
          <p:cNvSpPr txBox="1">
            <a:spLocks/>
          </p:cNvSpPr>
          <p:nvPr/>
        </p:nvSpPr>
        <p:spPr>
          <a:xfrm>
            <a:off x="5128511" y="647014"/>
            <a:ext cx="3784532" cy="2143848"/>
          </a:xfrm>
          <a:prstGeom prst="rect">
            <a:avLst/>
          </a:prstGeom>
          <a:solidFill>
            <a:schemeClr val="accent3">
              <a:lumMod val="20000"/>
              <a:lumOff val="80000"/>
            </a:schemeClr>
          </a:solidFill>
        </p:spPr>
        <p:txBody>
          <a:bodyPr vert="horz" lIns="91440" tIns="45720" rIns="91440" bIns="45720" rtlCol="0">
            <a:noAutofit/>
          </a:bodyPr>
          <a:lstStyle>
            <a:lvl1pPr marL="171442" indent="-171442" algn="l" defTabSz="685766" rtl="0" eaLnBrk="1" latinLnBrk="0" hangingPunct="1">
              <a:lnSpc>
                <a:spcPct val="100000"/>
              </a:lnSpc>
              <a:spcBef>
                <a:spcPts val="750"/>
              </a:spcBef>
              <a:spcAft>
                <a:spcPts val="300"/>
              </a:spcAft>
              <a:buFontTx/>
              <a:buBlip>
                <a:blip r:embed="rId3"/>
              </a:buBlip>
              <a:defRPr sz="1400" kern="1200" cap="none" baseline="0">
                <a:solidFill>
                  <a:schemeClr val="bg2">
                    <a:lumMod val="75000"/>
                  </a:schemeClr>
                </a:solidFill>
                <a:latin typeface="+mj-lt"/>
                <a:ea typeface="+mn-ea"/>
                <a:cs typeface="+mn-cs"/>
              </a:defRPr>
            </a:lvl1pPr>
            <a:lvl2pPr marL="179388" marR="0" indent="-128588" algn="l" defTabSz="685766" rtl="0" eaLnBrk="1" fontAlgn="auto" latinLnBrk="0" hangingPunct="1">
              <a:lnSpc>
                <a:spcPct val="100000"/>
              </a:lnSpc>
              <a:spcBef>
                <a:spcPts val="500"/>
              </a:spcBef>
              <a:spcAft>
                <a:spcPts val="300"/>
              </a:spcAft>
              <a:buClrTx/>
              <a:buSzTx/>
              <a:buFontTx/>
              <a:buBlip>
                <a:blip r:embed="rId4"/>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30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92125" marR="0" indent="-133350" algn="l" defTabSz="685766" rtl="0" eaLnBrk="1" fontAlgn="auto" latinLnBrk="0" hangingPunct="1">
              <a:lnSpc>
                <a:spcPct val="100000"/>
              </a:lnSpc>
              <a:spcBef>
                <a:spcPts val="200"/>
              </a:spcBef>
              <a:spcAft>
                <a:spcPts val="300"/>
              </a:spcAft>
              <a:buClr>
                <a:schemeClr val="tx1"/>
              </a:buClr>
              <a:buSzTx/>
              <a:buFont typeface="Arial" panose="020B0604020202020204" pitchFamily="34" charset="0"/>
              <a:buChar char="•"/>
              <a:tabLst/>
              <a:defRPr sz="1000" kern="1200">
                <a:solidFill>
                  <a:srgbClr val="002060"/>
                </a:solidFill>
                <a:latin typeface="+mn-lt"/>
                <a:ea typeface="+mn-ea"/>
                <a:cs typeface="+mn-cs"/>
              </a:defRPr>
            </a:lvl4pPr>
            <a:lvl5pPr marL="757238" marR="0" indent="-131763" algn="l" defTabSz="685766" rtl="0" eaLnBrk="1" fontAlgn="auto" latinLnBrk="0" hangingPunct="1">
              <a:lnSpc>
                <a:spcPct val="100000"/>
              </a:lnSpc>
              <a:spcBef>
                <a:spcPts val="375"/>
              </a:spcBef>
              <a:spcAft>
                <a:spcPts val="300"/>
              </a:spcAft>
              <a:buClr>
                <a:schemeClr val="tx1"/>
              </a:buClr>
              <a:buSzTx/>
              <a:buFont typeface="Police système"/>
              <a:buChar char="-"/>
              <a:tabLst/>
              <a:defRPr sz="1000" kern="1200" baseline="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93696" lvl="1" indent="-285750" fontAlgn="base">
              <a:spcBef>
                <a:spcPts val="0"/>
              </a:spcBef>
              <a:spcAft>
                <a:spcPts val="0"/>
              </a:spcAft>
              <a:buFont typeface="Wingdings" panose="05000000000000000000" pitchFamily="2" charset="2"/>
              <a:buChar char="q"/>
            </a:pPr>
            <a:r>
              <a:rPr lang="en-GB" b="1" dirty="0" smtClean="0">
                <a:solidFill>
                  <a:srgbClr val="FF0000"/>
                </a:solidFill>
                <a:effectLst>
                  <a:glow>
                    <a:srgbClr val="000000"/>
                  </a:glow>
                  <a:outerShdw sx="0" sy="0">
                    <a:srgbClr val="000000"/>
                  </a:outerShdw>
                  <a:reflection stA="0" endPos="0" fadeDir="0" sx="0" sy="0"/>
                </a:effectLst>
              </a:rPr>
              <a:t>Rationale</a:t>
            </a:r>
            <a:r>
              <a:rPr lang="en-GB" dirty="0" smtClean="0">
                <a:solidFill>
                  <a:schemeClr val="bg2">
                    <a:lumMod val="75000"/>
                  </a:schemeClr>
                </a:solidFill>
              </a:rPr>
              <a:t>:</a:t>
            </a:r>
            <a:endParaRPr lang="en-GB" dirty="0">
              <a:solidFill>
                <a:schemeClr val="bg2">
                  <a:lumMod val="75000"/>
                </a:schemeClr>
              </a:solidFill>
            </a:endParaRPr>
          </a:p>
          <a:p>
            <a:pPr marL="382596" lvl="2" indent="-285750" fontAlgn="base">
              <a:spcAft>
                <a:spcPts val="0"/>
              </a:spcAft>
              <a:buFont typeface="Wingdings" panose="05000000000000000000" pitchFamily="2" charset="2"/>
              <a:buChar char="q"/>
            </a:pPr>
            <a:r>
              <a:rPr lang="en-US" altLang="es-ES" dirty="0" smtClean="0">
                <a:solidFill>
                  <a:schemeClr val="bg2">
                    <a:lumMod val="75000"/>
                  </a:schemeClr>
                </a:solidFill>
              </a:rPr>
              <a:t>Capacitors are soldered onto board and boards submitted to HTOL, THB &amp; 500 thermal cycles. </a:t>
            </a:r>
          </a:p>
          <a:p>
            <a:pPr marL="382596" lvl="2" indent="-285750" fontAlgn="base">
              <a:spcAft>
                <a:spcPts val="0"/>
              </a:spcAft>
              <a:buFont typeface="Wingdings" panose="05000000000000000000" pitchFamily="2" charset="2"/>
              <a:buChar char="q"/>
            </a:pPr>
            <a:r>
              <a:rPr lang="en-US" altLang="es-ES" dirty="0" smtClean="0">
                <a:solidFill>
                  <a:schemeClr val="bg2">
                    <a:lumMod val="75000"/>
                  </a:schemeClr>
                </a:solidFill>
              </a:rPr>
              <a:t>Dependence of cracking and delamination with TC and also HTOL &amp; THB to be checked by Acoustic Microscope and </a:t>
            </a:r>
            <a:r>
              <a:rPr lang="en-US" altLang="es-ES" dirty="0" err="1" smtClean="0">
                <a:solidFill>
                  <a:schemeClr val="bg2">
                    <a:lumMod val="75000"/>
                  </a:schemeClr>
                </a:solidFill>
              </a:rPr>
              <a:t>Microsection</a:t>
            </a:r>
            <a:r>
              <a:rPr lang="en-US" altLang="es-ES" dirty="0" smtClean="0">
                <a:solidFill>
                  <a:schemeClr val="bg2">
                    <a:lumMod val="75000"/>
                  </a:schemeClr>
                </a:solidFill>
              </a:rPr>
              <a:t> (not seen on 3pcs after 500 thermal cycles)</a:t>
            </a:r>
          </a:p>
          <a:p>
            <a:pPr marL="382596" lvl="2" indent="-285750" fontAlgn="base">
              <a:spcAft>
                <a:spcPts val="0"/>
              </a:spcAft>
              <a:buFont typeface="Wingdings" panose="05000000000000000000" pitchFamily="2" charset="2"/>
              <a:buChar char="q"/>
            </a:pPr>
            <a:r>
              <a:rPr lang="en-US" dirty="0" smtClean="0">
                <a:solidFill>
                  <a:schemeClr val="bg2">
                    <a:lumMod val="75000"/>
                  </a:schemeClr>
                </a:solidFill>
                <a:effectLst>
                  <a:glow>
                    <a:srgbClr val="000000"/>
                  </a:glow>
                  <a:outerShdw sx="0" sy="0">
                    <a:srgbClr val="000000"/>
                  </a:outerShdw>
                  <a:reflection stA="0" endPos="0" fadeDir="0" sx="0" sy="0"/>
                </a:effectLst>
              </a:rPr>
              <a:t>Correlation of C.SAM &amp; </a:t>
            </a:r>
            <a:r>
              <a:rPr lang="en-US" dirty="0" err="1" smtClean="0">
                <a:solidFill>
                  <a:schemeClr val="bg2">
                    <a:lumMod val="75000"/>
                  </a:schemeClr>
                </a:solidFill>
                <a:effectLst>
                  <a:glow>
                    <a:srgbClr val="000000"/>
                  </a:glow>
                  <a:outerShdw sx="0" sy="0">
                    <a:srgbClr val="000000"/>
                  </a:outerShdw>
                  <a:reflection stA="0" endPos="0" fadeDir="0" sx="0" sy="0"/>
                </a:effectLst>
              </a:rPr>
              <a:t>uSection</a:t>
            </a:r>
            <a:r>
              <a:rPr lang="en-US" dirty="0" smtClean="0">
                <a:solidFill>
                  <a:schemeClr val="bg2">
                    <a:lumMod val="75000"/>
                  </a:schemeClr>
                </a:solidFill>
                <a:effectLst>
                  <a:glow>
                    <a:srgbClr val="000000"/>
                  </a:glow>
                  <a:outerShdw sx="0" sy="0">
                    <a:srgbClr val="000000"/>
                  </a:outerShdw>
                  <a:reflection stA="0" endPos="0" fadeDir="0" sx="0" sy="0"/>
                </a:effectLst>
              </a:rPr>
              <a:t> views at board level</a:t>
            </a:r>
          </a:p>
          <a:p>
            <a:pPr marL="382596" lvl="2" indent="-285750" fontAlgn="base">
              <a:spcAft>
                <a:spcPts val="0"/>
              </a:spcAft>
              <a:buFont typeface="Wingdings" panose="05000000000000000000" pitchFamily="2" charset="2"/>
              <a:buChar char="q"/>
            </a:pPr>
            <a:r>
              <a:rPr lang="en-US" dirty="0" smtClean="0">
                <a:solidFill>
                  <a:schemeClr val="bg2">
                    <a:lumMod val="75000"/>
                  </a:schemeClr>
                </a:solidFill>
                <a:effectLst>
                  <a:glow>
                    <a:srgbClr val="000000"/>
                  </a:glow>
                  <a:outerShdw sx="0" sy="0">
                    <a:srgbClr val="000000"/>
                  </a:outerShdw>
                  <a:reflection stA="0" endPos="0" fadeDir="0" sx="0" sy="0"/>
                </a:effectLst>
              </a:rPr>
              <a:t>Some pieces (or all) could be intentionally stressed with solder iron to simulate </a:t>
            </a:r>
            <a:r>
              <a:rPr lang="en-US" smtClean="0">
                <a:solidFill>
                  <a:schemeClr val="bg2">
                    <a:lumMod val="75000"/>
                  </a:schemeClr>
                </a:solidFill>
                <a:effectLst>
                  <a:glow>
                    <a:srgbClr val="000000"/>
                  </a:glow>
                  <a:outerShdw sx="0" sy="0">
                    <a:srgbClr val="000000"/>
                  </a:outerShdw>
                  <a:reflection stA="0" endPos="0" fadeDir="0" sx="0" sy="0"/>
                </a:effectLst>
              </a:rPr>
              <a:t>improper repair</a:t>
            </a:r>
            <a:endParaRPr lang="es-ES" dirty="0">
              <a:effectLst>
                <a:glow>
                  <a:srgbClr val="000000"/>
                </a:glow>
                <a:outerShdw sx="0" sy="0">
                  <a:srgbClr val="000000"/>
                </a:outerShdw>
                <a:reflection stA="0" endPos="0" fadeDir="0" sx="0" sy="0"/>
              </a:effectLst>
            </a:endParaRPr>
          </a:p>
        </p:txBody>
      </p:sp>
      <p:graphicFrame>
        <p:nvGraphicFramePr>
          <p:cNvPr id="8" name="Objeto 7"/>
          <p:cNvGraphicFramePr>
            <a:graphicFrameLocks noChangeAspect="1"/>
          </p:cNvGraphicFramePr>
          <p:nvPr>
            <p:extLst/>
          </p:nvPr>
        </p:nvGraphicFramePr>
        <p:xfrm>
          <a:off x="295826" y="549076"/>
          <a:ext cx="4618245" cy="2318825"/>
        </p:xfrm>
        <a:graphic>
          <a:graphicData uri="http://schemas.openxmlformats.org/presentationml/2006/ole">
            <mc:AlternateContent xmlns:mc="http://schemas.openxmlformats.org/markup-compatibility/2006">
              <mc:Choice xmlns:v="urn:schemas-microsoft-com:vml" Requires="v">
                <p:oleObj spid="_x0000_s8205" name="Worksheet" r:id="rId5" imgW="4533808" imgH="2276510" progId="Excel.Sheet.12">
                  <p:embed/>
                </p:oleObj>
              </mc:Choice>
              <mc:Fallback>
                <p:oleObj name="Worksheet" r:id="rId5" imgW="4533808" imgH="2276510" progId="Excel.Sheet.12">
                  <p:embed/>
                  <p:pic>
                    <p:nvPicPr>
                      <p:cNvPr id="8" name="Objeto 7"/>
                      <p:cNvPicPr/>
                      <p:nvPr/>
                    </p:nvPicPr>
                    <p:blipFill>
                      <a:blip r:embed="rId6"/>
                      <a:stretch>
                        <a:fillRect/>
                      </a:stretch>
                    </p:blipFill>
                    <p:spPr>
                      <a:xfrm>
                        <a:off x="295826" y="549076"/>
                        <a:ext cx="4618245" cy="2318825"/>
                      </a:xfrm>
                      <a:prstGeom prst="rect">
                        <a:avLst/>
                      </a:prstGeom>
                    </p:spPr>
                  </p:pic>
                </p:oleObj>
              </mc:Fallback>
            </mc:AlternateContent>
          </a:graphicData>
        </a:graphic>
      </p:graphicFrame>
      <p:pic>
        <p:nvPicPr>
          <p:cNvPr id="11" name="Imagen 10"/>
          <p:cNvPicPr>
            <a:picLocks noChangeAspect="1"/>
          </p:cNvPicPr>
          <p:nvPr/>
        </p:nvPicPr>
        <p:blipFill>
          <a:blip r:embed="rId7"/>
          <a:stretch>
            <a:fillRect/>
          </a:stretch>
        </p:blipFill>
        <p:spPr>
          <a:xfrm>
            <a:off x="4186771" y="3297627"/>
            <a:ext cx="4753393" cy="1279760"/>
          </a:xfrm>
          <a:prstGeom prst="rect">
            <a:avLst/>
          </a:prstGeom>
        </p:spPr>
      </p:pic>
      <p:sp>
        <p:nvSpPr>
          <p:cNvPr id="12" name="Flecha arriba 11"/>
          <p:cNvSpPr/>
          <p:nvPr/>
        </p:nvSpPr>
        <p:spPr>
          <a:xfrm>
            <a:off x="7471611" y="2622884"/>
            <a:ext cx="156410" cy="565484"/>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3" name="Imagen 12"/>
          <p:cNvPicPr>
            <a:picLocks noChangeAspect="1"/>
          </p:cNvPicPr>
          <p:nvPr/>
        </p:nvPicPr>
        <p:blipFill>
          <a:blip r:embed="rId8"/>
          <a:stretch>
            <a:fillRect/>
          </a:stretch>
        </p:blipFill>
        <p:spPr>
          <a:xfrm>
            <a:off x="53430" y="3132328"/>
            <a:ext cx="1883654" cy="1445059"/>
          </a:xfrm>
          <a:prstGeom prst="rect">
            <a:avLst/>
          </a:prstGeom>
        </p:spPr>
      </p:pic>
      <p:pic>
        <p:nvPicPr>
          <p:cNvPr id="14" name="Imagen 13"/>
          <p:cNvPicPr>
            <a:picLocks noChangeAspect="1"/>
          </p:cNvPicPr>
          <p:nvPr/>
        </p:nvPicPr>
        <p:blipFill>
          <a:blip r:embed="rId9"/>
          <a:stretch>
            <a:fillRect/>
          </a:stretch>
        </p:blipFill>
        <p:spPr>
          <a:xfrm>
            <a:off x="1937084" y="3661218"/>
            <a:ext cx="1996778" cy="916169"/>
          </a:xfrm>
          <a:prstGeom prst="rect">
            <a:avLst/>
          </a:prstGeom>
        </p:spPr>
      </p:pic>
    </p:spTree>
    <p:extLst>
      <p:ext uri="{BB962C8B-B14F-4D97-AF65-F5344CB8AC3E}">
        <p14:creationId xmlns:p14="http://schemas.microsoft.com/office/powerpoint/2010/main" val="18111099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8</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6" name="Título 5"/>
          <p:cNvSpPr>
            <a:spLocks noGrp="1"/>
          </p:cNvSpPr>
          <p:nvPr>
            <p:ph type="title"/>
          </p:nvPr>
        </p:nvSpPr>
        <p:spPr>
          <a:solidFill>
            <a:schemeClr val="bg2">
              <a:lumMod val="40000"/>
              <a:lumOff val="60000"/>
            </a:schemeClr>
          </a:solidFill>
        </p:spPr>
        <p:txBody>
          <a:bodyPr vert="horz" lIns="91440" tIns="45720" rIns="91440" bIns="45720" rtlCol="0" anchor="ctr">
            <a:normAutofit fontScale="90000"/>
          </a:bodyPr>
          <a:lstStyle/>
          <a:p>
            <a:r>
              <a:rPr lang="es-ES" dirty="0"/>
              <a:t>TESTING ON </a:t>
            </a:r>
            <a:r>
              <a:rPr lang="es-ES" dirty="0" smtClean="0"/>
              <a:t>new </a:t>
            </a:r>
            <a:r>
              <a:rPr lang="es-ES" dirty="0" err="1" smtClean="0"/>
              <a:t>selected</a:t>
            </a:r>
            <a:r>
              <a:rPr lang="es-ES" dirty="0" smtClean="0"/>
              <a:t> </a:t>
            </a:r>
            <a:r>
              <a:rPr lang="es-ES" dirty="0" err="1" smtClean="0"/>
              <a:t>types</a:t>
            </a:r>
            <a:r>
              <a:rPr lang="es-ES" dirty="0" smtClean="0"/>
              <a:t> – HEAVY IONS</a:t>
            </a:r>
            <a:endParaRPr lang="en-US" i="1" dirty="0"/>
          </a:p>
        </p:txBody>
      </p:sp>
      <p:graphicFrame>
        <p:nvGraphicFramePr>
          <p:cNvPr id="5" name="Objeto 4"/>
          <p:cNvGraphicFramePr>
            <a:graphicFrameLocks noChangeAspect="1"/>
          </p:cNvGraphicFramePr>
          <p:nvPr>
            <p:extLst/>
          </p:nvPr>
        </p:nvGraphicFramePr>
        <p:xfrm>
          <a:off x="187491" y="779940"/>
          <a:ext cx="4481577" cy="1277459"/>
        </p:xfrm>
        <a:graphic>
          <a:graphicData uri="http://schemas.openxmlformats.org/presentationml/2006/ole">
            <mc:AlternateContent xmlns:mc="http://schemas.openxmlformats.org/markup-compatibility/2006">
              <mc:Choice xmlns:v="urn:schemas-microsoft-com:vml" Requires="v">
                <p:oleObj spid="_x0000_s9229" name="Worksheet" r:id="rId3" imgW="4076660" imgH="1162136" progId="Excel.Sheet.12">
                  <p:embed/>
                </p:oleObj>
              </mc:Choice>
              <mc:Fallback>
                <p:oleObj name="Worksheet" r:id="rId3" imgW="4076660" imgH="1162136" progId="Excel.Sheet.12">
                  <p:embed/>
                  <p:pic>
                    <p:nvPicPr>
                      <p:cNvPr id="5" name="Objeto 4"/>
                      <p:cNvPicPr/>
                      <p:nvPr/>
                    </p:nvPicPr>
                    <p:blipFill>
                      <a:blip r:embed="rId4"/>
                      <a:stretch>
                        <a:fillRect/>
                      </a:stretch>
                    </p:blipFill>
                    <p:spPr>
                      <a:xfrm>
                        <a:off x="187491" y="779940"/>
                        <a:ext cx="4481577" cy="1277459"/>
                      </a:xfrm>
                      <a:prstGeom prst="rect">
                        <a:avLst/>
                      </a:prstGeom>
                    </p:spPr>
                  </p:pic>
                </p:oleObj>
              </mc:Fallback>
            </mc:AlternateContent>
          </a:graphicData>
        </a:graphic>
      </p:graphicFrame>
      <p:sp>
        <p:nvSpPr>
          <p:cNvPr id="9" name="4 Marcador de texto"/>
          <p:cNvSpPr txBox="1">
            <a:spLocks/>
          </p:cNvSpPr>
          <p:nvPr/>
        </p:nvSpPr>
        <p:spPr>
          <a:xfrm>
            <a:off x="4927985" y="734227"/>
            <a:ext cx="3784532" cy="1338753"/>
          </a:xfrm>
          <a:prstGeom prst="rect">
            <a:avLst/>
          </a:prstGeom>
          <a:solidFill>
            <a:schemeClr val="accent3">
              <a:lumMod val="20000"/>
              <a:lumOff val="80000"/>
            </a:schemeClr>
          </a:solidFill>
        </p:spPr>
        <p:txBody>
          <a:bodyPr vert="horz" lIns="91440" tIns="45720" rIns="91440" bIns="45720" rtlCol="0">
            <a:noAutofit/>
          </a:bodyPr>
          <a:lstStyle>
            <a:lvl1pPr marL="171442" indent="-171442" algn="l" defTabSz="685766" rtl="0" eaLnBrk="1" latinLnBrk="0" hangingPunct="1">
              <a:lnSpc>
                <a:spcPct val="100000"/>
              </a:lnSpc>
              <a:spcBef>
                <a:spcPts val="750"/>
              </a:spcBef>
              <a:spcAft>
                <a:spcPts val="300"/>
              </a:spcAft>
              <a:buFontTx/>
              <a:buBlip>
                <a:blip r:embed="rId5"/>
              </a:buBlip>
              <a:defRPr sz="1400" kern="1200" cap="none" baseline="0">
                <a:solidFill>
                  <a:schemeClr val="bg2">
                    <a:lumMod val="75000"/>
                  </a:schemeClr>
                </a:solidFill>
                <a:latin typeface="+mj-lt"/>
                <a:ea typeface="+mn-ea"/>
                <a:cs typeface="+mn-cs"/>
              </a:defRPr>
            </a:lvl1pPr>
            <a:lvl2pPr marL="179388" marR="0" indent="-128588" algn="l" defTabSz="685766" rtl="0" eaLnBrk="1" fontAlgn="auto" latinLnBrk="0" hangingPunct="1">
              <a:lnSpc>
                <a:spcPct val="100000"/>
              </a:lnSpc>
              <a:spcBef>
                <a:spcPts val="500"/>
              </a:spcBef>
              <a:spcAft>
                <a:spcPts val="300"/>
              </a:spcAft>
              <a:buClrTx/>
              <a:buSzTx/>
              <a:buFontTx/>
              <a:buBlip>
                <a:blip r:embed="rId6"/>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30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92125" marR="0" indent="-133350" algn="l" defTabSz="685766" rtl="0" eaLnBrk="1" fontAlgn="auto" latinLnBrk="0" hangingPunct="1">
              <a:lnSpc>
                <a:spcPct val="100000"/>
              </a:lnSpc>
              <a:spcBef>
                <a:spcPts val="200"/>
              </a:spcBef>
              <a:spcAft>
                <a:spcPts val="300"/>
              </a:spcAft>
              <a:buClr>
                <a:schemeClr val="tx1"/>
              </a:buClr>
              <a:buSzTx/>
              <a:buFont typeface="Arial" panose="020B0604020202020204" pitchFamily="34" charset="0"/>
              <a:buChar char="•"/>
              <a:tabLst/>
              <a:defRPr sz="1000" kern="1200">
                <a:solidFill>
                  <a:srgbClr val="002060"/>
                </a:solidFill>
                <a:latin typeface="+mn-lt"/>
                <a:ea typeface="+mn-ea"/>
                <a:cs typeface="+mn-cs"/>
              </a:defRPr>
            </a:lvl4pPr>
            <a:lvl5pPr marL="757238" marR="0" indent="-131763" algn="l" defTabSz="685766" rtl="0" eaLnBrk="1" fontAlgn="auto" latinLnBrk="0" hangingPunct="1">
              <a:lnSpc>
                <a:spcPct val="100000"/>
              </a:lnSpc>
              <a:spcBef>
                <a:spcPts val="375"/>
              </a:spcBef>
              <a:spcAft>
                <a:spcPts val="300"/>
              </a:spcAft>
              <a:buClr>
                <a:schemeClr val="tx1"/>
              </a:buClr>
              <a:buSzTx/>
              <a:buFont typeface="Police système"/>
              <a:buChar char="-"/>
              <a:tabLst/>
              <a:defRPr sz="1000" kern="1200" baseline="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93696" lvl="1" indent="-285750" fontAlgn="base">
              <a:spcBef>
                <a:spcPts val="0"/>
              </a:spcBef>
              <a:spcAft>
                <a:spcPts val="0"/>
              </a:spcAft>
              <a:buFont typeface="Wingdings" panose="05000000000000000000" pitchFamily="2" charset="2"/>
              <a:buChar char="q"/>
            </a:pPr>
            <a:r>
              <a:rPr lang="en-GB" b="1" dirty="0" smtClean="0">
                <a:solidFill>
                  <a:srgbClr val="FF0000"/>
                </a:solidFill>
                <a:effectLst>
                  <a:glow>
                    <a:srgbClr val="000000"/>
                  </a:glow>
                  <a:outerShdw sx="0" sy="0">
                    <a:srgbClr val="000000"/>
                  </a:outerShdw>
                  <a:reflection stA="0" endPos="0" fadeDir="0" sx="0" sy="0"/>
                </a:effectLst>
              </a:rPr>
              <a:t>Rationale</a:t>
            </a:r>
            <a:r>
              <a:rPr lang="en-GB" dirty="0" smtClean="0">
                <a:solidFill>
                  <a:schemeClr val="bg2">
                    <a:lumMod val="75000"/>
                  </a:schemeClr>
                </a:solidFill>
              </a:rPr>
              <a:t>:  on MOSFET we saw that </a:t>
            </a:r>
            <a:endParaRPr lang="en-GB" dirty="0">
              <a:solidFill>
                <a:schemeClr val="bg2">
                  <a:lumMod val="75000"/>
                </a:schemeClr>
              </a:solidFill>
            </a:endParaRPr>
          </a:p>
          <a:p>
            <a:pPr marL="382596" lvl="2" indent="-285750" fontAlgn="base">
              <a:spcAft>
                <a:spcPts val="0"/>
              </a:spcAft>
              <a:buFont typeface="Wingdings" panose="05000000000000000000" pitchFamily="2" charset="2"/>
              <a:buChar char="q"/>
            </a:pPr>
            <a:r>
              <a:rPr lang="en-US" altLang="es-ES" dirty="0" smtClean="0">
                <a:solidFill>
                  <a:schemeClr val="bg2">
                    <a:lumMod val="75000"/>
                  </a:schemeClr>
                </a:solidFill>
              </a:rPr>
              <a:t>SEE SOA could be dramatically affected by sample size (typically 2 only)</a:t>
            </a:r>
          </a:p>
          <a:p>
            <a:pPr marL="382596" lvl="2" indent="-285750" fontAlgn="base">
              <a:spcAft>
                <a:spcPts val="0"/>
              </a:spcAft>
              <a:buFont typeface="Wingdings" panose="05000000000000000000" pitchFamily="2" charset="2"/>
              <a:buChar char="q"/>
            </a:pPr>
            <a:r>
              <a:rPr lang="en-US" altLang="es-ES" dirty="0" smtClean="0">
                <a:solidFill>
                  <a:schemeClr val="bg2">
                    <a:lumMod val="75000"/>
                  </a:schemeClr>
                </a:solidFill>
              </a:rPr>
              <a:t>Variability due to burn-in or not burn-in</a:t>
            </a:r>
          </a:p>
          <a:p>
            <a:pPr marL="293696" lvl="1" indent="-285750" fontAlgn="base">
              <a:spcBef>
                <a:spcPts val="0"/>
              </a:spcBef>
              <a:spcAft>
                <a:spcPts val="0"/>
              </a:spcAft>
              <a:buFont typeface="Wingdings" panose="05000000000000000000" pitchFamily="2" charset="2"/>
              <a:buChar char="q"/>
            </a:pPr>
            <a:r>
              <a:rPr lang="en-GB" b="1" dirty="0" smtClean="0">
                <a:solidFill>
                  <a:srgbClr val="FF0000"/>
                </a:solidFill>
                <a:effectLst>
                  <a:glow>
                    <a:srgbClr val="000000"/>
                  </a:glow>
                  <a:outerShdw sx="0" sy="0">
                    <a:srgbClr val="000000"/>
                  </a:outerShdw>
                  <a:reflection stA="0" endPos="0" fadeDir="0" sx="0" sy="0"/>
                </a:effectLst>
              </a:rPr>
              <a:t>Hypothesis</a:t>
            </a:r>
            <a:r>
              <a:rPr lang="en-GB" dirty="0" smtClean="0">
                <a:solidFill>
                  <a:schemeClr val="bg2">
                    <a:lumMod val="75000"/>
                  </a:schemeClr>
                </a:solidFill>
              </a:rPr>
              <a:t>: similar feature (sample-size &amp; burn-in effect on </a:t>
            </a:r>
            <a:r>
              <a:rPr lang="en-GB" dirty="0" err="1" smtClean="0">
                <a:solidFill>
                  <a:schemeClr val="bg2">
                    <a:lumMod val="75000"/>
                  </a:schemeClr>
                </a:solidFill>
              </a:rPr>
              <a:t>schottkies</a:t>
            </a:r>
            <a:r>
              <a:rPr lang="en-GB" dirty="0" smtClean="0">
                <a:solidFill>
                  <a:schemeClr val="bg2">
                    <a:lumMod val="75000"/>
                  </a:schemeClr>
                </a:solidFill>
              </a:rPr>
              <a:t>) as SEB depends on barrier height</a:t>
            </a:r>
            <a:endParaRPr lang="es-ES" dirty="0">
              <a:effectLst>
                <a:glow>
                  <a:srgbClr val="000000"/>
                </a:glow>
                <a:outerShdw sx="0" sy="0">
                  <a:srgbClr val="000000"/>
                </a:outerShdw>
                <a:reflection stA="0" endPos="0" fadeDir="0" sx="0" sy="0"/>
              </a:effectLst>
            </a:endParaRPr>
          </a:p>
        </p:txBody>
      </p:sp>
      <p:sp>
        <p:nvSpPr>
          <p:cNvPr id="7" name="Rectangle 2"/>
          <p:cNvSpPr>
            <a:spLocks noChangeArrowheads="1"/>
          </p:cNvSpPr>
          <p:nvPr/>
        </p:nvSpPr>
        <p:spPr bwMode="auto">
          <a:xfrm>
            <a:off x="6003758" y="684636"/>
            <a:ext cx="5729445" cy="326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pic>
        <p:nvPicPr>
          <p:cNvPr id="3073" name="Imagen 1" descr="cid:image001.png@01D7A030.D5A5DB90"/>
          <p:cNvPicPr>
            <a:picLocks noChangeAspect="1" noChangeArrowheads="1"/>
          </p:cNvPicPr>
          <p:nvPr/>
        </p:nvPicPr>
        <p:blipFill>
          <a:blip r:embed="rId7" r:link="rId8">
            <a:extLst>
              <a:ext uri="{28A0092B-C50C-407E-A947-70E740481C1C}">
                <a14:useLocalDpi xmlns:a14="http://schemas.microsoft.com/office/drawing/2010/main" val="0"/>
              </a:ext>
            </a:extLst>
          </a:blip>
          <a:srcRect/>
          <a:stretch>
            <a:fillRect/>
          </a:stretch>
        </p:blipFill>
        <p:spPr bwMode="auto">
          <a:xfrm>
            <a:off x="6294320" y="2112786"/>
            <a:ext cx="2574160" cy="260132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id:image004.png@01D7AB28.A55D36B0"/>
          <p:cNvPicPr>
            <a:picLocks noChangeAspect="1" noChangeArrowheads="1"/>
          </p:cNvPicPr>
          <p:nvPr/>
        </p:nvPicPr>
        <p:blipFill>
          <a:blip r:embed="rId9" r:link="rId10">
            <a:extLst>
              <a:ext uri="{28A0092B-C50C-407E-A947-70E740481C1C}">
                <a14:useLocalDpi xmlns:a14="http://schemas.microsoft.com/office/drawing/2010/main" val="0"/>
              </a:ext>
            </a:extLst>
          </a:blip>
          <a:srcRect/>
          <a:stretch>
            <a:fillRect/>
          </a:stretch>
        </p:blipFill>
        <p:spPr bwMode="auto">
          <a:xfrm>
            <a:off x="226527" y="2272448"/>
            <a:ext cx="6306353" cy="1367839"/>
          </a:xfrm>
          <a:prstGeom prst="rect">
            <a:avLst/>
          </a:prstGeom>
          <a:noFill/>
          <a:extLst>
            <a:ext uri="{909E8E84-426E-40DD-AFC4-6F175D3DCCD1}">
              <a14:hiddenFill xmlns:a14="http://schemas.microsoft.com/office/drawing/2010/main">
                <a:solidFill>
                  <a:srgbClr val="FFFFFF"/>
                </a:solidFill>
              </a14:hiddenFill>
            </a:ext>
          </a:extLst>
        </p:spPr>
      </p:pic>
      <p:pic>
        <p:nvPicPr>
          <p:cNvPr id="3075" name="Imagen 2" descr="cid:image005.png@01D7AB28.A55D36B0"/>
          <p:cNvPicPr>
            <a:picLocks noChangeAspect="1" noChangeArrowheads="1"/>
          </p:cNvPicPr>
          <p:nvPr/>
        </p:nvPicPr>
        <p:blipFill>
          <a:blip r:embed="rId11" r:link="rId12">
            <a:extLst>
              <a:ext uri="{28A0092B-C50C-407E-A947-70E740481C1C}">
                <a14:useLocalDpi xmlns:a14="http://schemas.microsoft.com/office/drawing/2010/main" val="0"/>
              </a:ext>
            </a:extLst>
          </a:blip>
          <a:srcRect/>
          <a:stretch>
            <a:fillRect/>
          </a:stretch>
        </p:blipFill>
        <p:spPr bwMode="auto">
          <a:xfrm>
            <a:off x="345321" y="3800320"/>
            <a:ext cx="5210175" cy="31432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5"/>
          <p:cNvSpPr>
            <a:spLocks noChangeArrowheads="1"/>
          </p:cNvSpPr>
          <p:nvPr/>
        </p:nvSpPr>
        <p:spPr bwMode="auto">
          <a:xfrm>
            <a:off x="226527" y="171434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11" name="Rectangle 6"/>
          <p:cNvSpPr>
            <a:spLocks noChangeArrowheads="1"/>
          </p:cNvSpPr>
          <p:nvPr/>
        </p:nvSpPr>
        <p:spPr bwMode="auto">
          <a:xfrm>
            <a:off x="226527" y="38003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12" name="Rectangle 7"/>
          <p:cNvSpPr>
            <a:spLocks noChangeArrowheads="1"/>
          </p:cNvSpPr>
          <p:nvPr/>
        </p:nvSpPr>
        <p:spPr bwMode="auto">
          <a:xfrm>
            <a:off x="226527" y="411464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13" name="Flecha derecha 12"/>
          <p:cNvSpPr/>
          <p:nvPr/>
        </p:nvSpPr>
        <p:spPr>
          <a:xfrm>
            <a:off x="5674290" y="3734970"/>
            <a:ext cx="687371" cy="30375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137456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9</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6" name="Título 5"/>
          <p:cNvSpPr>
            <a:spLocks noGrp="1"/>
          </p:cNvSpPr>
          <p:nvPr>
            <p:ph type="title"/>
          </p:nvPr>
        </p:nvSpPr>
        <p:spPr>
          <a:solidFill>
            <a:schemeClr val="bg2">
              <a:lumMod val="40000"/>
              <a:lumOff val="60000"/>
            </a:schemeClr>
          </a:solidFill>
        </p:spPr>
        <p:txBody>
          <a:bodyPr vert="horz" lIns="91440" tIns="45720" rIns="91440" bIns="45720" rtlCol="0" anchor="ctr">
            <a:normAutofit fontScale="90000"/>
          </a:bodyPr>
          <a:lstStyle/>
          <a:p>
            <a:r>
              <a:rPr lang="es-ES" dirty="0"/>
              <a:t>TESTING ON </a:t>
            </a:r>
            <a:r>
              <a:rPr lang="es-ES" dirty="0" smtClean="0"/>
              <a:t>new </a:t>
            </a:r>
            <a:r>
              <a:rPr lang="es-ES" dirty="0" err="1" smtClean="0"/>
              <a:t>selected</a:t>
            </a:r>
            <a:r>
              <a:rPr lang="es-ES" dirty="0" smtClean="0"/>
              <a:t> </a:t>
            </a:r>
            <a:r>
              <a:rPr lang="es-ES" dirty="0" err="1" smtClean="0"/>
              <a:t>types</a:t>
            </a:r>
            <a:r>
              <a:rPr lang="es-ES" dirty="0" smtClean="0"/>
              <a:t> – HEAVY IONS</a:t>
            </a:r>
            <a:endParaRPr lang="en-US" i="1" dirty="0"/>
          </a:p>
        </p:txBody>
      </p:sp>
      <p:sp>
        <p:nvSpPr>
          <p:cNvPr id="9" name="4 Marcador de texto"/>
          <p:cNvSpPr txBox="1">
            <a:spLocks/>
          </p:cNvSpPr>
          <p:nvPr/>
        </p:nvSpPr>
        <p:spPr>
          <a:xfrm>
            <a:off x="4927985" y="734227"/>
            <a:ext cx="3784532" cy="1338753"/>
          </a:xfrm>
          <a:prstGeom prst="rect">
            <a:avLst/>
          </a:prstGeom>
          <a:solidFill>
            <a:schemeClr val="accent3">
              <a:lumMod val="20000"/>
              <a:lumOff val="80000"/>
            </a:schemeClr>
          </a:solidFill>
        </p:spPr>
        <p:txBody>
          <a:bodyPr vert="horz" lIns="91440" tIns="45720" rIns="91440" bIns="45720" rtlCol="0">
            <a:noAutofit/>
          </a:bodyPr>
          <a:lstStyle>
            <a:lvl1pPr marL="171442" indent="-171442" algn="l" defTabSz="685766" rtl="0" eaLnBrk="1" latinLnBrk="0" hangingPunct="1">
              <a:lnSpc>
                <a:spcPct val="100000"/>
              </a:lnSpc>
              <a:spcBef>
                <a:spcPts val="750"/>
              </a:spcBef>
              <a:spcAft>
                <a:spcPts val="300"/>
              </a:spcAft>
              <a:buFontTx/>
              <a:buBlip>
                <a:blip r:embed="rId2"/>
              </a:buBlip>
              <a:defRPr sz="1400" kern="1200" cap="none" baseline="0">
                <a:solidFill>
                  <a:schemeClr val="bg2">
                    <a:lumMod val="75000"/>
                  </a:schemeClr>
                </a:solidFill>
                <a:latin typeface="+mj-lt"/>
                <a:ea typeface="+mn-ea"/>
                <a:cs typeface="+mn-cs"/>
              </a:defRPr>
            </a:lvl1pPr>
            <a:lvl2pPr marL="179388" marR="0" indent="-128588" algn="l" defTabSz="685766" rtl="0" eaLnBrk="1" fontAlgn="auto" latinLnBrk="0" hangingPunct="1">
              <a:lnSpc>
                <a:spcPct val="100000"/>
              </a:lnSpc>
              <a:spcBef>
                <a:spcPts val="500"/>
              </a:spcBef>
              <a:spcAft>
                <a:spcPts val="30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30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92125" marR="0" indent="-133350" algn="l" defTabSz="685766" rtl="0" eaLnBrk="1" fontAlgn="auto" latinLnBrk="0" hangingPunct="1">
              <a:lnSpc>
                <a:spcPct val="100000"/>
              </a:lnSpc>
              <a:spcBef>
                <a:spcPts val="200"/>
              </a:spcBef>
              <a:spcAft>
                <a:spcPts val="300"/>
              </a:spcAft>
              <a:buClr>
                <a:schemeClr val="tx1"/>
              </a:buClr>
              <a:buSzTx/>
              <a:buFont typeface="Arial" panose="020B0604020202020204" pitchFamily="34" charset="0"/>
              <a:buChar char="•"/>
              <a:tabLst/>
              <a:defRPr sz="1000" kern="1200">
                <a:solidFill>
                  <a:srgbClr val="002060"/>
                </a:solidFill>
                <a:latin typeface="+mn-lt"/>
                <a:ea typeface="+mn-ea"/>
                <a:cs typeface="+mn-cs"/>
              </a:defRPr>
            </a:lvl4pPr>
            <a:lvl5pPr marL="757238" marR="0" indent="-131763" algn="l" defTabSz="685766" rtl="0" eaLnBrk="1" fontAlgn="auto" latinLnBrk="0" hangingPunct="1">
              <a:lnSpc>
                <a:spcPct val="100000"/>
              </a:lnSpc>
              <a:spcBef>
                <a:spcPts val="375"/>
              </a:spcBef>
              <a:spcAft>
                <a:spcPts val="300"/>
              </a:spcAft>
              <a:buClr>
                <a:schemeClr val="tx1"/>
              </a:buClr>
              <a:buSzTx/>
              <a:buFont typeface="Police système"/>
              <a:buChar char="-"/>
              <a:tabLst/>
              <a:defRPr sz="1000" kern="1200" baseline="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93696" lvl="1" indent="-285750" fontAlgn="base">
              <a:spcBef>
                <a:spcPts val="0"/>
              </a:spcBef>
              <a:spcAft>
                <a:spcPts val="0"/>
              </a:spcAft>
              <a:buFont typeface="Wingdings" panose="05000000000000000000" pitchFamily="2" charset="2"/>
              <a:buChar char="q"/>
            </a:pPr>
            <a:r>
              <a:rPr lang="en-GB" b="1" dirty="0" smtClean="0">
                <a:solidFill>
                  <a:srgbClr val="FF0000"/>
                </a:solidFill>
                <a:effectLst>
                  <a:glow>
                    <a:srgbClr val="000000"/>
                  </a:glow>
                  <a:outerShdw sx="0" sy="0">
                    <a:srgbClr val="000000"/>
                  </a:outerShdw>
                  <a:reflection stA="0" endPos="0" fadeDir="0" sx="0" sy="0"/>
                </a:effectLst>
              </a:rPr>
              <a:t>Rationale</a:t>
            </a:r>
            <a:r>
              <a:rPr lang="en-GB" dirty="0" smtClean="0">
                <a:solidFill>
                  <a:schemeClr val="bg2">
                    <a:lumMod val="75000"/>
                  </a:schemeClr>
                </a:solidFill>
              </a:rPr>
              <a:t>:  on MOSFET we saw that </a:t>
            </a:r>
            <a:endParaRPr lang="en-GB" dirty="0">
              <a:solidFill>
                <a:schemeClr val="bg2">
                  <a:lumMod val="75000"/>
                </a:schemeClr>
              </a:solidFill>
            </a:endParaRPr>
          </a:p>
          <a:p>
            <a:pPr marL="382596" lvl="2" indent="-285750" fontAlgn="base">
              <a:spcAft>
                <a:spcPts val="0"/>
              </a:spcAft>
              <a:buFont typeface="Wingdings" panose="05000000000000000000" pitchFamily="2" charset="2"/>
              <a:buChar char="q"/>
            </a:pPr>
            <a:r>
              <a:rPr lang="en-US" altLang="es-ES" dirty="0" smtClean="0">
                <a:solidFill>
                  <a:schemeClr val="bg2">
                    <a:lumMod val="75000"/>
                  </a:schemeClr>
                </a:solidFill>
              </a:rPr>
              <a:t>SEE SOA could be dramatically affected by sample size (typically 2 only)</a:t>
            </a:r>
          </a:p>
          <a:p>
            <a:pPr marL="382596" lvl="2" indent="-285750" fontAlgn="base">
              <a:spcAft>
                <a:spcPts val="0"/>
              </a:spcAft>
              <a:buFont typeface="Wingdings" panose="05000000000000000000" pitchFamily="2" charset="2"/>
              <a:buChar char="q"/>
            </a:pPr>
            <a:r>
              <a:rPr lang="en-US" altLang="es-ES" dirty="0" smtClean="0">
                <a:solidFill>
                  <a:schemeClr val="bg2">
                    <a:lumMod val="75000"/>
                  </a:schemeClr>
                </a:solidFill>
              </a:rPr>
              <a:t>Variability due to burn-in or not burn-in</a:t>
            </a:r>
          </a:p>
          <a:p>
            <a:pPr marL="293696" lvl="1" indent="-285750" fontAlgn="base">
              <a:spcBef>
                <a:spcPts val="0"/>
              </a:spcBef>
              <a:spcAft>
                <a:spcPts val="0"/>
              </a:spcAft>
              <a:buFont typeface="Wingdings" panose="05000000000000000000" pitchFamily="2" charset="2"/>
              <a:buChar char="q"/>
            </a:pPr>
            <a:r>
              <a:rPr lang="en-GB" b="1" dirty="0" smtClean="0">
                <a:solidFill>
                  <a:srgbClr val="FF0000"/>
                </a:solidFill>
                <a:effectLst>
                  <a:glow>
                    <a:srgbClr val="000000"/>
                  </a:glow>
                  <a:outerShdw sx="0" sy="0">
                    <a:srgbClr val="000000"/>
                  </a:outerShdw>
                  <a:reflection stA="0" endPos="0" fadeDir="0" sx="0" sy="0"/>
                </a:effectLst>
              </a:rPr>
              <a:t>Hypothesis</a:t>
            </a:r>
            <a:r>
              <a:rPr lang="en-GB" dirty="0" smtClean="0">
                <a:solidFill>
                  <a:schemeClr val="bg2">
                    <a:lumMod val="75000"/>
                  </a:schemeClr>
                </a:solidFill>
              </a:rPr>
              <a:t>: similar feature (sample-size &amp; burn-in effect on </a:t>
            </a:r>
            <a:r>
              <a:rPr lang="en-GB" dirty="0" err="1" smtClean="0">
                <a:solidFill>
                  <a:schemeClr val="bg2">
                    <a:lumMod val="75000"/>
                  </a:schemeClr>
                </a:solidFill>
              </a:rPr>
              <a:t>schottkies</a:t>
            </a:r>
            <a:r>
              <a:rPr lang="en-GB" dirty="0" smtClean="0">
                <a:solidFill>
                  <a:schemeClr val="bg2">
                    <a:lumMod val="75000"/>
                  </a:schemeClr>
                </a:solidFill>
              </a:rPr>
              <a:t>) as SEB depends on barrier height</a:t>
            </a:r>
            <a:endParaRPr lang="es-ES" dirty="0">
              <a:effectLst>
                <a:glow>
                  <a:srgbClr val="000000"/>
                </a:glow>
                <a:outerShdw sx="0" sy="0">
                  <a:srgbClr val="000000"/>
                </a:outerShdw>
                <a:reflection stA="0" endPos="0" fadeDir="0" sx="0" sy="0"/>
              </a:effectLst>
            </a:endParaRPr>
          </a:p>
        </p:txBody>
      </p:sp>
      <p:sp>
        <p:nvSpPr>
          <p:cNvPr id="7" name="Rectangle 2"/>
          <p:cNvSpPr>
            <a:spLocks noChangeArrowheads="1"/>
          </p:cNvSpPr>
          <p:nvPr/>
        </p:nvSpPr>
        <p:spPr bwMode="auto">
          <a:xfrm>
            <a:off x="6003758" y="684636"/>
            <a:ext cx="5729445" cy="326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8" name="Rectangle 5"/>
          <p:cNvSpPr>
            <a:spLocks noChangeArrowheads="1"/>
          </p:cNvSpPr>
          <p:nvPr/>
        </p:nvSpPr>
        <p:spPr bwMode="auto">
          <a:xfrm>
            <a:off x="226527" y="171434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11" name="Rectangle 6"/>
          <p:cNvSpPr>
            <a:spLocks noChangeArrowheads="1"/>
          </p:cNvSpPr>
          <p:nvPr/>
        </p:nvSpPr>
        <p:spPr bwMode="auto">
          <a:xfrm>
            <a:off x="226527" y="38003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12" name="Rectangle 7"/>
          <p:cNvSpPr>
            <a:spLocks noChangeArrowheads="1"/>
          </p:cNvSpPr>
          <p:nvPr/>
        </p:nvSpPr>
        <p:spPr bwMode="auto">
          <a:xfrm>
            <a:off x="226527" y="411464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pic>
        <p:nvPicPr>
          <p:cNvPr id="17" name="Imagen 16"/>
          <p:cNvPicPr>
            <a:picLocks noChangeAspect="1"/>
          </p:cNvPicPr>
          <p:nvPr/>
        </p:nvPicPr>
        <p:blipFill>
          <a:blip r:embed="rId4"/>
          <a:stretch>
            <a:fillRect/>
          </a:stretch>
        </p:blipFill>
        <p:spPr>
          <a:xfrm>
            <a:off x="410128" y="562139"/>
            <a:ext cx="4181847" cy="2101747"/>
          </a:xfrm>
          <a:prstGeom prst="rect">
            <a:avLst/>
          </a:prstGeom>
        </p:spPr>
      </p:pic>
      <p:sp>
        <p:nvSpPr>
          <p:cNvPr id="18" name="Flecha derecha 17"/>
          <p:cNvSpPr/>
          <p:nvPr/>
        </p:nvSpPr>
        <p:spPr>
          <a:xfrm>
            <a:off x="4248289" y="1556155"/>
            <a:ext cx="687371" cy="30375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054481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TAS LIMITED DISTRIBUTION">
  <a:themeElements>
    <a:clrScheme name="Personnalisé 3">
      <a:dk1>
        <a:srgbClr val="242A75"/>
      </a:dk1>
      <a:lt1>
        <a:srgbClr val="FFFFFF"/>
      </a:lt1>
      <a:dk2>
        <a:srgbClr val="242A75"/>
      </a:dk2>
      <a:lt2>
        <a:srgbClr val="00B0F0"/>
      </a:lt2>
      <a:accent1>
        <a:srgbClr val="B32473"/>
      </a:accent1>
      <a:accent2>
        <a:srgbClr val="69A3B9"/>
      </a:accent2>
      <a:accent3>
        <a:srgbClr val="FF8800"/>
      </a:accent3>
      <a:accent4>
        <a:srgbClr val="515569"/>
      </a:accent4>
      <a:accent5>
        <a:srgbClr val="E3E3E8"/>
      </a:accent5>
      <a:accent6>
        <a:srgbClr val="7D7EAB"/>
      </a:accent6>
      <a:hlink>
        <a:srgbClr val="00B0F0"/>
      </a:hlink>
      <a:folHlink>
        <a:srgbClr val="00B0F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AS OPEN">
  <a:themeElements>
    <a:clrScheme name="Personnalisé 1">
      <a:dk1>
        <a:srgbClr val="242A75"/>
      </a:dk1>
      <a:lt1>
        <a:srgbClr val="FFFFFF"/>
      </a:lt1>
      <a:dk2>
        <a:srgbClr val="242A75"/>
      </a:dk2>
      <a:lt2>
        <a:srgbClr val="00B0F0"/>
      </a:lt2>
      <a:accent1>
        <a:srgbClr val="B32473"/>
      </a:accent1>
      <a:accent2>
        <a:srgbClr val="69A3B9"/>
      </a:accent2>
      <a:accent3>
        <a:srgbClr val="FF8800"/>
      </a:accent3>
      <a:accent4>
        <a:srgbClr val="515569"/>
      </a:accent4>
      <a:accent5>
        <a:srgbClr val="E3E3E8"/>
      </a:accent5>
      <a:accent6>
        <a:srgbClr val="7D7EAB"/>
      </a:accent6>
      <a:hlink>
        <a:srgbClr val="242A75"/>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TAS SECRET">
  <a:themeElements>
    <a:clrScheme name="Personnalisé 1">
      <a:dk1>
        <a:srgbClr val="242A75"/>
      </a:dk1>
      <a:lt1>
        <a:srgbClr val="FFFFFF"/>
      </a:lt1>
      <a:dk2>
        <a:srgbClr val="242A75"/>
      </a:dk2>
      <a:lt2>
        <a:srgbClr val="00B0F0"/>
      </a:lt2>
      <a:accent1>
        <a:srgbClr val="B32473"/>
      </a:accent1>
      <a:accent2>
        <a:srgbClr val="69A3B9"/>
      </a:accent2>
      <a:accent3>
        <a:srgbClr val="FF8800"/>
      </a:accent3>
      <a:accent4>
        <a:srgbClr val="515569"/>
      </a:accent4>
      <a:accent5>
        <a:srgbClr val="E3E3E8"/>
      </a:accent5>
      <a:accent6>
        <a:srgbClr val="7D7EAB"/>
      </a:accent6>
      <a:hlink>
        <a:srgbClr val="242A75"/>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TAS CONFIDENTIAL">
  <a:themeElements>
    <a:clrScheme name="Personnalisé 1">
      <a:dk1>
        <a:srgbClr val="242A75"/>
      </a:dk1>
      <a:lt1>
        <a:srgbClr val="FFFFFF"/>
      </a:lt1>
      <a:dk2>
        <a:srgbClr val="242A75"/>
      </a:dk2>
      <a:lt2>
        <a:srgbClr val="00B0F0"/>
      </a:lt2>
      <a:accent1>
        <a:srgbClr val="B32473"/>
      </a:accent1>
      <a:accent2>
        <a:srgbClr val="69A3B9"/>
      </a:accent2>
      <a:accent3>
        <a:srgbClr val="FF8800"/>
      </a:accent3>
      <a:accent4>
        <a:srgbClr val="515569"/>
      </a:accent4>
      <a:accent5>
        <a:srgbClr val="E3E3E8"/>
      </a:accent5>
      <a:accent6>
        <a:srgbClr val="7D7EAB"/>
      </a:accent6>
      <a:hlink>
        <a:srgbClr val="242A75"/>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FA2DBF2E5240C4C8BD8F4BBD5F51A03" ma:contentTypeVersion="3" ma:contentTypeDescription="Create a new document." ma:contentTypeScope="" ma:versionID="dc31df30cd377118dbfa79cd24b5029a">
  <xsd:schema xmlns:xsd="http://www.w3.org/2001/XMLSchema" xmlns:xs="http://www.w3.org/2001/XMLSchema" xmlns:p="http://schemas.microsoft.com/office/2006/metadata/properties" xmlns:ns2="94011fb9-b9f5-4d0f-814e-202405af9c3e" xmlns:ns3="52696806-ca3a-411a-a3f1-1ca28f69b531" targetNamespace="http://schemas.microsoft.com/office/2006/metadata/properties" ma:root="true" ma:fieldsID="6b2a4d0191be8884e1c77d7134fe57f0" ns2:_="" ns3:_="">
    <xsd:import namespace="94011fb9-b9f5-4d0f-814e-202405af9c3e"/>
    <xsd:import namespace="52696806-ca3a-411a-a3f1-1ca28f69b531"/>
    <xsd:element name="properties">
      <xsd:complexType>
        <xsd:sequence>
          <xsd:element name="documentManagement">
            <xsd:complexType>
              <xsd:all>
                <xsd:element ref="ns2:file_x002d_folder" minOccurs="0"/>
                <xsd:element ref="ns2:Copy_x0020_file_x002d_folder"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11fb9-b9f5-4d0f-814e-202405af9c3e" elementFormDefault="qualified">
    <xsd:import namespace="http://schemas.microsoft.com/office/2006/documentManagement/types"/>
    <xsd:import namespace="http://schemas.microsoft.com/office/infopath/2007/PartnerControls"/>
    <xsd:element name="file_x002d_folder" ma:index="8" nillable="true" ma:displayName="file-folder" ma:internalName="file_x002d_folder">
      <xsd:simpleType>
        <xsd:restriction base="dms:Text">
          <xsd:maxLength value="255"/>
        </xsd:restriction>
      </xsd:simpleType>
    </xsd:element>
    <xsd:element name="Copy_x0020_file_x002d_folder" ma:index="9" nillable="true" ma:displayName="Copy file-folder" ma:internalName="Copy_x0020_file_x002d_folder">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2696806-ca3a-411a-a3f1-1ca28f69b53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opy_x0020_file_x002d_folder xmlns="94011fb9-b9f5-4d0f-814e-202405af9c3e">
      <Url>https://tec.esa.int/sites/ou-Ni2s3S/_layouts/15/wrkstat.aspx?List=94011fb9-b9f5-4d0f-814e-202405af9c3e&amp;WorkflowInstanceName=70a8aa19-b82a-431a-ae1b-9c62b4d7458f</Url>
      <Description>Stage 1</Description>
    </Copy_x0020_file_x002d_folder>
    <file_x002d_folder xmlns="94011fb9-b9f5-4d0f-814e-202405af9c3e">P3 TRP Assessment of Automotive EEE Components Suitability For Space Applications_Final Presentation_WP4.pptx</file_x002d_folder>
  </documentManagement>
</p:properties>
</file>

<file path=customXml/itemProps1.xml><?xml version="1.0" encoding="utf-8"?>
<ds:datastoreItem xmlns:ds="http://schemas.openxmlformats.org/officeDocument/2006/customXml" ds:itemID="{A723F4B6-F1C8-48BA-ABBA-D7AAF6A19E0F}"/>
</file>

<file path=customXml/itemProps2.xml><?xml version="1.0" encoding="utf-8"?>
<ds:datastoreItem xmlns:ds="http://schemas.openxmlformats.org/officeDocument/2006/customXml" ds:itemID="{3780622C-40D0-4EC6-8A0C-AAD51B1DCFDC}"/>
</file>

<file path=customXml/itemProps3.xml><?xml version="1.0" encoding="utf-8"?>
<ds:datastoreItem xmlns:ds="http://schemas.openxmlformats.org/officeDocument/2006/customXml" ds:itemID="{C92C632F-95E1-4CA1-84C3-F30515553E1E}"/>
</file>

<file path=docProps/app.xml><?xml version="1.0" encoding="utf-8"?>
<Properties xmlns="http://schemas.openxmlformats.org/officeDocument/2006/extended-properties" xmlns:vt="http://schemas.openxmlformats.org/officeDocument/2006/docPropsVTypes">
  <Template>Office Theme</Template>
  <TotalTime>0</TotalTime>
  <Words>686</Words>
  <Application>Microsoft Office PowerPoint</Application>
  <PresentationFormat>Presentación en pantalla (16:9)</PresentationFormat>
  <Paragraphs>94</Paragraphs>
  <Slides>10</Slides>
  <Notes>0</Notes>
  <HiddenSlides>0</HiddenSlides>
  <MMClips>0</MMClips>
  <ScaleCrop>false</ScaleCrop>
  <HeadingPairs>
    <vt:vector size="8" baseType="variant">
      <vt:variant>
        <vt:lpstr>Fuentes usadas</vt:lpstr>
      </vt:variant>
      <vt:variant>
        <vt:i4>4</vt:i4>
      </vt:variant>
      <vt:variant>
        <vt:lpstr>Tema</vt:lpstr>
      </vt:variant>
      <vt:variant>
        <vt:i4>4</vt:i4>
      </vt:variant>
      <vt:variant>
        <vt:lpstr>Servidores OLE incrustados</vt:lpstr>
      </vt:variant>
      <vt:variant>
        <vt:i4>1</vt:i4>
      </vt:variant>
      <vt:variant>
        <vt:lpstr>Títulos de diapositiva</vt:lpstr>
      </vt:variant>
      <vt:variant>
        <vt:i4>10</vt:i4>
      </vt:variant>
    </vt:vector>
  </HeadingPairs>
  <TitlesOfParts>
    <vt:vector size="19" baseType="lpstr">
      <vt:lpstr>Arial</vt:lpstr>
      <vt:lpstr>Calibri</vt:lpstr>
      <vt:lpstr>Police système</vt:lpstr>
      <vt:lpstr>Wingdings</vt:lpstr>
      <vt:lpstr>TAS LIMITED DISTRIBUTION</vt:lpstr>
      <vt:lpstr>2_TAS OPEN</vt:lpstr>
      <vt:lpstr>3_TAS SECRET</vt:lpstr>
      <vt:lpstr>4_TAS CONFIDENTIAL</vt:lpstr>
      <vt:lpstr>Worksheet</vt:lpstr>
      <vt:lpstr>ASSESSMENT OF AUTOMOTIVE EEE COMPONENTS SUITABILITY FOR SPACE APPLICATIONS</vt:lpstr>
      <vt:lpstr>tABLE OF CONTENTS</vt:lpstr>
      <vt:lpstr>agenda</vt:lpstr>
      <vt:lpstr>WP4 – final recommendations</vt:lpstr>
      <vt:lpstr>Possible extended works - proposal</vt:lpstr>
      <vt:lpstr>TESTING ON REMANING SAMPLES OF EXISTING LOTS</vt:lpstr>
      <vt:lpstr>TESTING ON REMANING SAMPLES OF EXISTING LOTS</vt:lpstr>
      <vt:lpstr>TESTING ON new selected types – HEAVY IONS</vt:lpstr>
      <vt:lpstr>TESTING ON new selected types – HEAVY IONS</vt:lpstr>
      <vt:lpstr>Other:  studies, audits, market survey</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Remi LittlePlus</dc:creator>
  <cp:lastModifiedBy>Fatima GARCIA DONDAY</cp:lastModifiedBy>
  <cp:revision>467</cp:revision>
  <dcterms:created xsi:type="dcterms:W3CDTF">2019-01-02T09:22:07Z</dcterms:created>
  <dcterms:modified xsi:type="dcterms:W3CDTF">2021-09-22T07:15:21Z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0x0101007FA2DBF2E5240C4C8BD8F4BBD5F51A03</vt:lpwstr>
  </property>
</Properties>
</file>