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4"/>
    <p:sldMasterId id="2147483714" r:id="rId5"/>
  </p:sldMasterIdLst>
  <p:notesMasterIdLst>
    <p:notesMasterId r:id="rId23"/>
  </p:notesMasterIdLst>
  <p:handoutMasterIdLst>
    <p:handoutMasterId r:id="rId24"/>
  </p:handoutMasterIdLst>
  <p:sldIdLst>
    <p:sldId id="385" r:id="rId6"/>
    <p:sldId id="459" r:id="rId7"/>
    <p:sldId id="460" r:id="rId8"/>
    <p:sldId id="486" r:id="rId9"/>
    <p:sldId id="474" r:id="rId10"/>
    <p:sldId id="475" r:id="rId11"/>
    <p:sldId id="483" r:id="rId12"/>
    <p:sldId id="484" r:id="rId13"/>
    <p:sldId id="485" r:id="rId14"/>
    <p:sldId id="469" r:id="rId15"/>
    <p:sldId id="479" r:id="rId16"/>
    <p:sldId id="477" r:id="rId17"/>
    <p:sldId id="472" r:id="rId18"/>
    <p:sldId id="487" r:id="rId19"/>
    <p:sldId id="489" r:id="rId20"/>
    <p:sldId id="488" r:id="rId21"/>
    <p:sldId id="458" r:id="rId22"/>
  </p:sldIdLst>
  <p:sldSz cx="12192000" cy="6858000"/>
  <p:notesSz cx="6858000" cy="9144000"/>
  <p:custDataLst>
    <p:tags r:id="rId2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fs TechHub GmbH" id="{76CB28B4-F31A-4D30-8913-4BEA9471AF1E}">
          <p14:sldIdLst>
            <p14:sldId id="385"/>
          </p14:sldIdLst>
        </p14:section>
        <p14:section name="Content" id="{8D7EE2F9-D8A0-43D0-ACAE-8F7CE03E2FA4}">
          <p14:sldIdLst>
            <p14:sldId id="459"/>
          </p14:sldIdLst>
        </p14:section>
        <p14:section name="Introduction" id="{A4965242-854D-4B33-BBAF-E880D185BB37}">
          <p14:sldIdLst>
            <p14:sldId id="460"/>
            <p14:sldId id="486"/>
          </p14:sldIdLst>
        </p14:section>
        <p14:section name="Status Quo and Architecture" id="{05240AC3-E342-47D9-8D72-B077F0133BA0}">
          <p14:sldIdLst>
            <p14:sldId id="474"/>
          </p14:sldIdLst>
        </p14:section>
        <p14:section name="Instrumentum" id="{AC48EC8C-229D-4FAC-AA95-67EC2A94D64E}">
          <p14:sldIdLst>
            <p14:sldId id="475"/>
            <p14:sldId id="483"/>
            <p14:sldId id="484"/>
            <p14:sldId id="485"/>
            <p14:sldId id="469"/>
          </p14:sldIdLst>
        </p14:section>
        <p14:section name="Demonstration" id="{9B0138CF-779E-410C-96EC-2398FDD1B1DC}">
          <p14:sldIdLst>
            <p14:sldId id="479"/>
            <p14:sldId id="477"/>
          </p14:sldIdLst>
        </p14:section>
        <p14:section name="Final Review and Closure" id="{540936C6-3DFE-463B-8924-C4E4D767ED07}">
          <p14:sldIdLst>
            <p14:sldId id="472"/>
            <p14:sldId id="487"/>
            <p14:sldId id="489"/>
            <p14:sldId id="488"/>
          </p14:sldIdLst>
        </p14:section>
        <p14:section name="Kontakt" id="{8610EDD6-2597-418F-A7EE-BA4AEBA96DC8}">
          <p14:sldIdLst>
            <p14:sldId id="458"/>
          </p14:sldIdLst>
        </p14:section>
      </p14:sectionLst>
    </p:ext>
    <p:ext uri="{EFAFB233-063F-42B5-8137-9DF3F51BA10A}">
      <p15:sldGuideLst xmlns:p15="http://schemas.microsoft.com/office/powerpoint/2012/main">
        <p15:guide id="1" orient="horz" pos="14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B8909-5F19-B420-25D3-A65597A4AD9E}" name="Turnwald, Alen, Dr. (EFS-GKE)" initials="T(" userId="S::alen.turnwald@efs-techhub.com::e0fd98c0-7b8a-4a5e-ae9c-73e8040f6ae5" providerId="AD"/>
  <p188:author id="{4B85351F-5293-4250-443A-3E4506378150}" name="Ebenhoech, Daniel (EFS-GKM)" initials="" userId="S::Daniel.Ebenhoech@efs-techhub.com::0ffe5e4b-cae0-4a39-a0cc-8757868f20f9" providerId="AD"/>
  <p188:author id="{AC257C38-3B4C-BD93-D9EB-161ACA2D731F}" name="Baldauf, Niklas (EFS-GKE02)" initials="NB" userId="S::Niklas.Baldauf@efs-techhub.com::a9887b95-ac76-4535-8566-32eb5f5a6219" providerId="AD"/>
  <p188:author id="{D833CC64-CDBA-4D5C-462C-43B66C264DCB}" name="Turnwald, Alen, Dr. (EFS-GKE)" initials="AT" userId="S::Alen.Turnwald@efs-techhub.com::e0fd98c0-7b8a-4a5e-ae9c-73e8040f6ae5" providerId="AD"/>
  <p188:author id="{21FA4A93-1931-E68A-644D-CF155758CE53}" name="Ebel, Claudio, Dr. (EFS-GKE02)" initials="" userId="S::Claudio.Ebel@efs-techhub.com::877b45ff-dd73-4168-bd45-f5534c556030" providerId="AD"/>
  <p188:author id="{B9E331F5-D81B-7E81-EAB4-DEFE22628289}" name="Ebenhoech, Daniel (EFS-GKM)" initials="E(" userId="S::daniel.ebenhoech@efs-techhub.com::0ffe5e4b-cae0-4a39-a0cc-8757868f20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n Turnwald" initials="AT" lastIdx="3" clrIdx="0">
    <p:extLst>
      <p:ext uri="{19B8F6BF-5375-455C-9EA6-DF929625EA0E}">
        <p15:presenceInfo xmlns:p15="http://schemas.microsoft.com/office/powerpoint/2012/main" userId="Alen Turnwald" providerId="None"/>
      </p:ext>
    </p:extLst>
  </p:cmAuthor>
  <p:cmAuthor id="3" name="Baldauf, Niklas (EFS-GX1)" initials="B(" lastIdx="1" clrIdx="1">
    <p:extLst>
      <p:ext uri="{19B8F6BF-5375-455C-9EA6-DF929625EA0E}">
        <p15:presenceInfo xmlns:p15="http://schemas.microsoft.com/office/powerpoint/2012/main" userId="S::niklas.baldauf@efs-auto.com::a9887b95-ac76-4535-8566-32eb5f5a6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EF7"/>
    <a:srgbClr val="09A603"/>
    <a:srgbClr val="E63241"/>
    <a:srgbClr val="038B1A"/>
    <a:srgbClr val="8E0F58"/>
    <a:srgbClr val="0A2A46"/>
    <a:srgbClr val="E6E6E6"/>
    <a:srgbClr val="7B838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7F75C-7330-467E-0334-907D07D5093B}" v="84" dt="2024-04-24T19:31:53.224"/>
    <p1510:client id="{9AA8383B-3D8E-DBE5-565E-EEAEF8E6223B}" v="25" dt="2024-04-24T18:53:58.017"/>
    <p1510:client id="{A07B4AAF-8A81-4713-AC5B-6399A9BA359F}" v="6" dt="2024-04-25T12:13:47.252"/>
    <p1510:client id="{AF4A5AEB-5998-40F4-9715-C9AA9523F9E5}" v="1420" dt="2024-04-25T06:57:27.04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90" y="162"/>
      </p:cViewPr>
      <p:guideLst>
        <p:guide orient="horz" pos="141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nwald, Alen, Dr. (EFS-GKE)" userId="e0fd98c0-7b8a-4a5e-ae9c-73e8040f6ae5" providerId="ADAL" clId="{A07B4AAF-8A81-4713-AC5B-6399A9BA359F}"/>
    <pc:docChg chg="undo custSel addSld delSld modSld modSection">
      <pc:chgData name="Turnwald, Alen, Dr. (EFS-GKE)" userId="e0fd98c0-7b8a-4a5e-ae9c-73e8040f6ae5" providerId="ADAL" clId="{A07B4AAF-8A81-4713-AC5B-6399A9BA359F}" dt="2024-04-25T12:13:59.830" v="22" actId="14100"/>
      <pc:docMkLst>
        <pc:docMk/>
      </pc:docMkLst>
      <pc:sldChg chg="del">
        <pc:chgData name="Turnwald, Alen, Dr. (EFS-GKE)" userId="e0fd98c0-7b8a-4a5e-ae9c-73e8040f6ae5" providerId="ADAL" clId="{A07B4AAF-8A81-4713-AC5B-6399A9BA359F}" dt="2024-04-25T12:10:15.162" v="8" actId="47"/>
        <pc:sldMkLst>
          <pc:docMk/>
          <pc:sldMk cId="2811817194" sldId="461"/>
        </pc:sldMkLst>
      </pc:sldChg>
      <pc:sldChg chg="del">
        <pc:chgData name="Turnwald, Alen, Dr. (EFS-GKE)" userId="e0fd98c0-7b8a-4a5e-ae9c-73e8040f6ae5" providerId="ADAL" clId="{A07B4AAF-8A81-4713-AC5B-6399A9BA359F}" dt="2024-04-25T12:05:09.755" v="0" actId="47"/>
        <pc:sldMkLst>
          <pc:docMk/>
          <pc:sldMk cId="1371488613" sldId="468"/>
        </pc:sldMkLst>
      </pc:sldChg>
      <pc:sldChg chg="addSp delSp modSp mod modShow delCm">
        <pc:chgData name="Turnwald, Alen, Dr. (EFS-GKE)" userId="e0fd98c0-7b8a-4a5e-ae9c-73e8040f6ae5" providerId="ADAL" clId="{A07B4AAF-8A81-4713-AC5B-6399A9BA359F}" dt="2024-04-25T12:13:59.830" v="22" actId="14100"/>
        <pc:sldMkLst>
          <pc:docMk/>
          <pc:sldMk cId="3597932274" sldId="469"/>
        </pc:sldMkLst>
        <pc:picChg chg="del">
          <ac:chgData name="Turnwald, Alen, Dr. (EFS-GKE)" userId="e0fd98c0-7b8a-4a5e-ae9c-73e8040f6ae5" providerId="ADAL" clId="{A07B4AAF-8A81-4713-AC5B-6399A9BA359F}" dt="2024-04-25T12:10:58.051" v="10" actId="478"/>
          <ac:picMkLst>
            <pc:docMk/>
            <pc:sldMk cId="3597932274" sldId="469"/>
            <ac:picMk id="6" creationId="{00000000-0000-0000-0000-000000000000}"/>
          </ac:picMkLst>
        </pc:picChg>
        <pc:picChg chg="add mod">
          <ac:chgData name="Turnwald, Alen, Dr. (EFS-GKE)" userId="e0fd98c0-7b8a-4a5e-ae9c-73e8040f6ae5" providerId="ADAL" clId="{A07B4AAF-8A81-4713-AC5B-6399A9BA359F}" dt="2024-04-25T12:13:54.777" v="20" actId="1076"/>
          <ac:picMkLst>
            <pc:docMk/>
            <pc:sldMk cId="3597932274" sldId="469"/>
            <ac:picMk id="6" creationId="{5305AD99-224A-8BF5-9AA9-909EC5354535}"/>
          </ac:picMkLst>
        </pc:picChg>
        <pc:picChg chg="mod">
          <ac:chgData name="Turnwald, Alen, Dr. (EFS-GKE)" userId="e0fd98c0-7b8a-4a5e-ae9c-73e8040f6ae5" providerId="ADAL" clId="{A07B4AAF-8A81-4713-AC5B-6399A9BA359F}" dt="2024-04-25T12:13:59.830" v="22" actId="14100"/>
          <ac:picMkLst>
            <pc:docMk/>
            <pc:sldMk cId="3597932274" sldId="469"/>
            <ac:picMk id="8" creationId="{00000000-0000-0000-0000-000000000000}"/>
          </ac:picMkLst>
        </pc:picChg>
        <pc:extLst>
          <p:ext xmlns:p="http://schemas.openxmlformats.org/presentationml/2006/main" uri="{D6D511B9-2390-475A-947B-AFAB55BFBCF1}">
            <pc226:cmChg xmlns:pc226="http://schemas.microsoft.com/office/powerpoint/2022/06/main/command" chg="del">
              <pc226:chgData name="Turnwald, Alen, Dr. (EFS-GKE)" userId="e0fd98c0-7b8a-4a5e-ae9c-73e8040f6ae5" providerId="ADAL" clId="{A07B4AAF-8A81-4713-AC5B-6399A9BA359F}" dt="2024-04-25T12:05:21.379" v="3"/>
              <pc2:cmMkLst xmlns:pc2="http://schemas.microsoft.com/office/powerpoint/2019/9/main/command">
                <pc:docMk/>
                <pc:sldMk cId="3597932274" sldId="469"/>
                <pc2:cmMk id="{699222C4-5723-4ECA-9087-4CA500108B04}"/>
              </pc2:cmMkLst>
            </pc226:cmChg>
          </p:ext>
        </pc:extLst>
      </pc:sldChg>
      <pc:sldChg chg="del">
        <pc:chgData name="Turnwald, Alen, Dr. (EFS-GKE)" userId="e0fd98c0-7b8a-4a5e-ae9c-73e8040f6ae5" providerId="ADAL" clId="{A07B4AAF-8A81-4713-AC5B-6399A9BA359F}" dt="2024-04-25T12:10:43.887" v="9" actId="47"/>
        <pc:sldMkLst>
          <pc:docMk/>
          <pc:sldMk cId="1175247890" sldId="470"/>
        </pc:sldMkLst>
      </pc:sldChg>
      <pc:sldChg chg="del">
        <pc:chgData name="Turnwald, Alen, Dr. (EFS-GKE)" userId="e0fd98c0-7b8a-4a5e-ae9c-73e8040f6ae5" providerId="ADAL" clId="{A07B4AAF-8A81-4713-AC5B-6399A9BA359F}" dt="2024-04-25T12:06:17.194" v="7" actId="47"/>
        <pc:sldMkLst>
          <pc:docMk/>
          <pc:sldMk cId="2951415286" sldId="471"/>
        </pc:sldMkLst>
      </pc:sldChg>
      <pc:sldChg chg="del">
        <pc:chgData name="Turnwald, Alen, Dr. (EFS-GKE)" userId="e0fd98c0-7b8a-4a5e-ae9c-73e8040f6ae5" providerId="ADAL" clId="{A07B4AAF-8A81-4713-AC5B-6399A9BA359F}" dt="2024-04-25T12:06:17.194" v="7" actId="47"/>
        <pc:sldMkLst>
          <pc:docMk/>
          <pc:sldMk cId="1693421382" sldId="476"/>
        </pc:sldMkLst>
      </pc:sldChg>
      <pc:sldChg chg="del">
        <pc:chgData name="Turnwald, Alen, Dr. (EFS-GKE)" userId="e0fd98c0-7b8a-4a5e-ae9c-73e8040f6ae5" providerId="ADAL" clId="{A07B4AAF-8A81-4713-AC5B-6399A9BA359F}" dt="2024-04-25T12:06:17.194" v="7" actId="47"/>
        <pc:sldMkLst>
          <pc:docMk/>
          <pc:sldMk cId="3583687105" sldId="478"/>
        </pc:sldMkLst>
      </pc:sldChg>
      <pc:sldChg chg="addSp delSp modSp add del mod delAnim modAnim">
        <pc:chgData name="Turnwald, Alen, Dr. (EFS-GKE)" userId="e0fd98c0-7b8a-4a5e-ae9c-73e8040f6ae5" providerId="ADAL" clId="{A07B4AAF-8A81-4713-AC5B-6399A9BA359F}" dt="2024-04-25T12:13:28.660" v="15" actId="47"/>
        <pc:sldMkLst>
          <pc:docMk/>
          <pc:sldMk cId="3707702364" sldId="480"/>
        </pc:sldMkLst>
        <pc:picChg chg="add mod">
          <ac:chgData name="Turnwald, Alen, Dr. (EFS-GKE)" userId="e0fd98c0-7b8a-4a5e-ae9c-73e8040f6ae5" providerId="ADAL" clId="{A07B4AAF-8A81-4713-AC5B-6399A9BA359F}" dt="2024-04-25T12:06:09.685" v="6"/>
          <ac:picMkLst>
            <pc:docMk/>
            <pc:sldMk cId="3707702364" sldId="480"/>
            <ac:picMk id="5" creationId="{8944660E-EB6E-E8DF-3827-13B4E34D7D3F}"/>
          </ac:picMkLst>
        </pc:picChg>
        <pc:picChg chg="del mod">
          <ac:chgData name="Turnwald, Alen, Dr. (EFS-GKE)" userId="e0fd98c0-7b8a-4a5e-ae9c-73e8040f6ae5" providerId="ADAL" clId="{A07B4AAF-8A81-4713-AC5B-6399A9BA359F}" dt="2024-04-25T12:05:58.856" v="5" actId="21"/>
          <ac:picMkLst>
            <pc:docMk/>
            <pc:sldMk cId="3707702364" sldId="480"/>
            <ac:picMk id="7" creationId="{8944660E-EB6E-E8DF-3827-13B4E34D7D3F}"/>
          </ac:picMkLst>
        </pc:picChg>
      </pc:sldChg>
      <pc:sldChg chg="del">
        <pc:chgData name="Turnwald, Alen, Dr. (EFS-GKE)" userId="e0fd98c0-7b8a-4a5e-ae9c-73e8040f6ae5" providerId="ADAL" clId="{A07B4AAF-8A81-4713-AC5B-6399A9BA359F}" dt="2024-04-25T12:05:14.007" v="1" actId="47"/>
        <pc:sldMkLst>
          <pc:docMk/>
          <pc:sldMk cId="1845562269" sldId="481"/>
        </pc:sldMkLst>
      </pc:sldChg>
    </pc:docChg>
  </pc:docChgLst>
  <pc:docChgLst>
    <pc:chgData name="Turnwald, Alen, Dr. (EFS-GKE)" userId="e0fd98c0-7b8a-4a5e-ae9c-73e8040f6ae5" providerId="ADAL" clId="{AF4A5AEB-5998-40F4-9715-C9AA9523F9E5}"/>
    <pc:docChg chg="custSel modSld">
      <pc:chgData name="Turnwald, Alen, Dr. (EFS-GKE)" userId="e0fd98c0-7b8a-4a5e-ae9c-73e8040f6ae5" providerId="ADAL" clId="{AF4A5AEB-5998-40F4-9715-C9AA9523F9E5}" dt="2024-04-25T08:15:37.655" v="67" actId="20577"/>
      <pc:docMkLst>
        <pc:docMk/>
      </pc:docMkLst>
      <pc:sldChg chg="modSp mod">
        <pc:chgData name="Turnwald, Alen, Dr. (EFS-GKE)" userId="e0fd98c0-7b8a-4a5e-ae9c-73e8040f6ae5" providerId="ADAL" clId="{AF4A5AEB-5998-40F4-9715-C9AA9523F9E5}" dt="2024-04-25T08:15:37.655" v="67" actId="20577"/>
        <pc:sldMkLst>
          <pc:docMk/>
          <pc:sldMk cId="2752198689" sldId="488"/>
        </pc:sldMkLst>
        <pc:spChg chg="mod">
          <ac:chgData name="Turnwald, Alen, Dr. (EFS-GKE)" userId="e0fd98c0-7b8a-4a5e-ae9c-73e8040f6ae5" providerId="ADAL" clId="{AF4A5AEB-5998-40F4-9715-C9AA9523F9E5}" dt="2024-04-25T08:15:37.655" v="67" actId="20577"/>
          <ac:spMkLst>
            <pc:docMk/>
            <pc:sldMk cId="2752198689" sldId="488"/>
            <ac:spMk id="3" creationId="{BEA0A198-7934-77E4-92EB-5B955EFAE2B3}"/>
          </ac:spMkLst>
        </pc:spChg>
        <pc:spChg chg="mod">
          <ac:chgData name="Turnwald, Alen, Dr. (EFS-GKE)" userId="e0fd98c0-7b8a-4a5e-ae9c-73e8040f6ae5" providerId="ADAL" clId="{AF4A5AEB-5998-40F4-9715-C9AA9523F9E5}" dt="2024-04-25T08:09:15.601" v="23" actId="20577"/>
          <ac:spMkLst>
            <pc:docMk/>
            <pc:sldMk cId="2752198689" sldId="488"/>
            <ac:spMk id="12" creationId="{25600A4C-3370-9FED-B091-F08D444B72E9}"/>
          </ac:spMkLst>
        </pc:spChg>
        <pc:picChg chg="mod">
          <ac:chgData name="Turnwald, Alen, Dr. (EFS-GKE)" userId="e0fd98c0-7b8a-4a5e-ae9c-73e8040f6ae5" providerId="ADAL" clId="{AF4A5AEB-5998-40F4-9715-C9AA9523F9E5}" dt="2024-04-25T08:05:12.142" v="1" actId="14100"/>
          <ac:picMkLst>
            <pc:docMk/>
            <pc:sldMk cId="2752198689" sldId="488"/>
            <ac:picMk id="15" creationId="{912F4E4D-BF3D-0C77-7463-D26D72CFAF27}"/>
          </ac:picMkLst>
        </pc:picChg>
      </pc:sldChg>
    </pc:docChg>
  </pc:docChgLst>
  <pc:docChgLst>
    <pc:chgData name="Turnwald, Alen, Dr. (EFS-GKE)" userId="e0fd98c0-7b8a-4a5e-ae9c-73e8040f6ae5" providerId="ADAL" clId="{7058FB78-FA80-4EDE-966D-1282AC170234}"/>
    <pc:docChg chg="delSld modSection">
      <pc:chgData name="Turnwald, Alen, Dr. (EFS-GKE)" userId="e0fd98c0-7b8a-4a5e-ae9c-73e8040f6ae5" providerId="ADAL" clId="{7058FB78-FA80-4EDE-966D-1282AC170234}" dt="2024-04-25T12:04:07.849" v="3" actId="47"/>
      <pc:docMkLst>
        <pc:docMk/>
      </pc:docMkLst>
      <pc:sldChg chg="del">
        <pc:chgData name="Turnwald, Alen, Dr. (EFS-GKE)" userId="e0fd98c0-7b8a-4a5e-ae9c-73e8040f6ae5" providerId="ADAL" clId="{7058FB78-FA80-4EDE-966D-1282AC170234}" dt="2024-04-25T12:03:58.948" v="0" actId="47"/>
        <pc:sldMkLst>
          <pc:docMk/>
          <pc:sldMk cId="140178625" sldId="462"/>
        </pc:sldMkLst>
      </pc:sldChg>
      <pc:sldChg chg="del">
        <pc:chgData name="Turnwald, Alen, Dr. (EFS-GKE)" userId="e0fd98c0-7b8a-4a5e-ae9c-73e8040f6ae5" providerId="ADAL" clId="{7058FB78-FA80-4EDE-966D-1282AC170234}" dt="2024-04-25T12:03:58.948" v="0" actId="47"/>
        <pc:sldMkLst>
          <pc:docMk/>
          <pc:sldMk cId="2792113556" sldId="463"/>
        </pc:sldMkLst>
      </pc:sldChg>
      <pc:sldChg chg="del">
        <pc:chgData name="Turnwald, Alen, Dr. (EFS-GKE)" userId="e0fd98c0-7b8a-4a5e-ae9c-73e8040f6ae5" providerId="ADAL" clId="{7058FB78-FA80-4EDE-966D-1282AC170234}" dt="2024-04-25T12:03:58.948" v="0" actId="47"/>
        <pc:sldMkLst>
          <pc:docMk/>
          <pc:sldMk cId="612478352" sldId="464"/>
        </pc:sldMkLst>
      </pc:sldChg>
      <pc:sldChg chg="del">
        <pc:chgData name="Turnwald, Alen, Dr. (EFS-GKE)" userId="e0fd98c0-7b8a-4a5e-ae9c-73e8040f6ae5" providerId="ADAL" clId="{7058FB78-FA80-4EDE-966D-1282AC170234}" dt="2024-04-25T12:04:03.630" v="1" actId="47"/>
        <pc:sldMkLst>
          <pc:docMk/>
          <pc:sldMk cId="2173761980" sldId="465"/>
        </pc:sldMkLst>
      </pc:sldChg>
      <pc:sldChg chg="del">
        <pc:chgData name="Turnwald, Alen, Dr. (EFS-GKE)" userId="e0fd98c0-7b8a-4a5e-ae9c-73e8040f6ae5" providerId="ADAL" clId="{7058FB78-FA80-4EDE-966D-1282AC170234}" dt="2024-04-25T12:04:06.368" v="2" actId="47"/>
        <pc:sldMkLst>
          <pc:docMk/>
          <pc:sldMk cId="2601468231" sldId="466"/>
        </pc:sldMkLst>
      </pc:sldChg>
      <pc:sldChg chg="del">
        <pc:chgData name="Turnwald, Alen, Dr. (EFS-GKE)" userId="e0fd98c0-7b8a-4a5e-ae9c-73e8040f6ae5" providerId="ADAL" clId="{7058FB78-FA80-4EDE-966D-1282AC170234}" dt="2024-04-25T12:04:07.849" v="3" actId="47"/>
        <pc:sldMkLst>
          <pc:docMk/>
          <pc:sldMk cId="749619181" sldId="467"/>
        </pc:sldMkLst>
      </pc:sldChg>
      <pc:sldChg chg="del">
        <pc:chgData name="Turnwald, Alen, Dr. (EFS-GKE)" userId="e0fd98c0-7b8a-4a5e-ae9c-73e8040f6ae5" providerId="ADAL" clId="{7058FB78-FA80-4EDE-966D-1282AC170234}" dt="2024-04-25T12:03:58.948" v="0" actId="47"/>
        <pc:sldMkLst>
          <pc:docMk/>
          <pc:sldMk cId="2073628717" sldId="4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A3929C2-7E8D-4D45-8BFA-6F593B538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F61F5DE-E634-4EB1-A85C-367F11D035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4A062F-4E6C-4C80-8252-9C4600B7A20A}" type="datetimeFigureOut">
              <a:rPr lang="de-DE" smtClean="0"/>
              <a:t>25.04.2024</a:t>
            </a:fld>
            <a:endParaRPr lang="de-DE"/>
          </a:p>
        </p:txBody>
      </p:sp>
      <p:sp>
        <p:nvSpPr>
          <p:cNvPr id="4" name="Fußzeilenplatzhalter 3">
            <a:extLst>
              <a:ext uri="{FF2B5EF4-FFF2-40B4-BE49-F238E27FC236}">
                <a16:creationId xmlns:a16="http://schemas.microsoft.com/office/drawing/2014/main" id="{AC181F23-9A46-473C-8FC2-3300033D34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969D2E0-CA0E-4EB1-9577-372B32DC3C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881F61-AFEA-4114-9D9F-B47D757D4E8D}" type="slidenum">
              <a:rPr lang="de-DE" smtClean="0"/>
              <a:t>‹Nr.›</a:t>
            </a:fld>
            <a:endParaRPr lang="de-DE"/>
          </a:p>
        </p:txBody>
      </p:sp>
    </p:spTree>
    <p:extLst>
      <p:ext uri="{BB962C8B-B14F-4D97-AF65-F5344CB8AC3E}">
        <p14:creationId xmlns:p14="http://schemas.microsoft.com/office/powerpoint/2010/main" val="1341921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CF620-C286-49C8-AC8B-619A6C65CD1B}" type="datetimeFigureOut">
              <a:rPr lang="de-DE" smtClean="0"/>
              <a:t>25.04.2024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EC03F-D68A-4FC3-BF38-BF87F5AF3632}" type="slidenum">
              <a:rPr lang="de-DE" smtClean="0"/>
              <a:t>‹Nr.›</a:t>
            </a:fld>
            <a:endParaRPr lang="de-DE"/>
          </a:p>
        </p:txBody>
      </p:sp>
    </p:spTree>
    <p:extLst>
      <p:ext uri="{BB962C8B-B14F-4D97-AF65-F5344CB8AC3E}">
        <p14:creationId xmlns:p14="http://schemas.microsoft.com/office/powerpoint/2010/main" val="3230701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8EC03F-D68A-4FC3-BF38-BF87F5AF3632}" type="slidenum">
              <a:rPr lang="de-DE" smtClean="0"/>
              <a:t>1</a:t>
            </a:fld>
            <a:endParaRPr lang="de-DE"/>
          </a:p>
        </p:txBody>
      </p:sp>
    </p:spTree>
    <p:extLst>
      <p:ext uri="{BB962C8B-B14F-4D97-AF65-F5344CB8AC3E}">
        <p14:creationId xmlns:p14="http://schemas.microsoft.com/office/powerpoint/2010/main" val="371389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gn="just">
              <a:spcAft>
                <a:spcPts val="1000"/>
              </a:spcAft>
              <a:buFont typeface="Arial" panose="020B0604020202020204" pitchFamily="34" charset="0"/>
              <a:buChar char="•"/>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For this module, we aim to develop a perception method which can segment an image input based on predefined terrain classes.</a:t>
            </a:r>
          </a:p>
          <a:p>
            <a:pPr marL="285750" indent="-285750" algn="just">
              <a:spcAft>
                <a:spcPts val="1000"/>
              </a:spcAft>
              <a:buFont typeface="Arial" panose="020B0604020202020204" pitchFamily="34" charset="0"/>
              <a:buChar char="•"/>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The used neural network to perform that task is based on a transformer architecture as in </a:t>
            </a:r>
            <a:r>
              <a:rPr lang="en-GB" sz="1800">
                <a:effectLst/>
                <a:latin typeface="Calibri" panose="020F0502020204030204" pitchFamily="34" charset="0"/>
                <a:ea typeface="Calibri" panose="020F0502020204030204" pitchFamily="34" charset="0"/>
                <a:cs typeface="Arial" panose="020B0604020202020204" pitchFamily="34" charset="0"/>
              </a:rPr>
              <a:t>Figure</a:t>
            </a: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p>
          <a:p>
            <a:pPr marL="285750" indent="-285750" algn="just">
              <a:spcAft>
                <a:spcPts val="1000"/>
              </a:spcAft>
              <a:buFont typeface="Arial" panose="020B0604020202020204" pitchFamily="34" charset="0"/>
              <a:buChar char="•"/>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The developed network can be spitted into an encoder and decoder part. The encoder part extract semantic features from the provided image. </a:t>
            </a:r>
          </a:p>
          <a:p>
            <a:pPr marL="285750" indent="-285750" algn="just">
              <a:spcAft>
                <a:spcPts val="1000"/>
              </a:spcAft>
              <a:buFont typeface="Arial" panose="020B0604020202020204" pitchFamily="34" charset="0"/>
              <a:buChar char="•"/>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The decoder uses so-called queries, which are attended to these features. The outcome is an image prediction of semantic classes. </a:t>
            </a:r>
          </a:p>
          <a:p>
            <a:pPr marL="285750" indent="-285750" algn="just">
              <a:spcAft>
                <a:spcPts val="1000"/>
              </a:spcAft>
              <a:buFont typeface="Arial" panose="020B0604020202020204" pitchFamily="34" charset="0"/>
              <a:buChar char="•"/>
            </a:pPr>
            <a:endPar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285750" indent="-285750" algn="just">
              <a:spcAft>
                <a:spcPts val="1000"/>
              </a:spcAft>
              <a:buFont typeface="Arial" panose="020B0604020202020204" pitchFamily="34" charset="0"/>
              <a:buChar char="•"/>
            </a:pPr>
            <a:endPar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In the following we give more detail explanation about the structure of the encoder and decoder. In order to get the most information from the provided image the developed network uses a pyramid level transformer encoder. Instead of splitting the image into multiple patches, which are fed into the network, the entire pixel map is provided. After each encoder block the resulting image features are down-scaled and fed to the next encoder block. Transformer are using usually so-called Multi-Head Attention Layers in order to extract image features. However, such layers cannot directly be applied on the entire image, since the needed memory is too large for most hardware. Therefore, spatial reduction attentions (SRA) are used, which can handle such input tensors. The decoder of the network consists of a transformer architecture, which taking the image features from the encoder and learnable queries as input. The learnable queries are vectors, which can be used to store the information of a particular class. In the end of the training procedure each query represents one of the semantic classes. These queries are attended to the input features. If the input features are matching with a particular query, the query will be activated and therefore shows if a semantic class is present in the image. The output of the decoder</a:t>
            </a:r>
            <a:br>
              <a:rPr lang="de-DE">
                <a:effectLst/>
              </a:rPr>
            </a:b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and with that the network is the semantic segmentation prediction.</a:t>
            </a:r>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7</a:t>
            </a:fld>
            <a:endParaRPr lang="de-DE"/>
          </a:p>
        </p:txBody>
      </p:sp>
    </p:spTree>
    <p:extLst>
      <p:ext uri="{BB962C8B-B14F-4D97-AF65-F5344CB8AC3E}">
        <p14:creationId xmlns:p14="http://schemas.microsoft.com/office/powerpoint/2010/main" val="290582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 that adapts the control output of the baseline nonlinear controller with an additive 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This changes the input of the wheel steering controller and consequently impacts the rover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For this purpose, an approximation function is designed, that is trained online on tracking data to improve the tracking behaviour.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Due to implementation reasons, we chose to use Gaussian Process Regression (GPR), which utilizes Gaussian Processes (GP) [56], [57]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𝑔</m:t>
                    </m:r>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d>
                    <m:r>
                      <a:rPr lang="en-GB" sz="1200" i="1">
                        <a:effectLst/>
                        <a:latin typeface="Cambria Math" panose="02040503050406030204" pitchFamily="18" charset="0"/>
                        <a:ea typeface="Calibri" panose="020F0502020204030204" pitchFamily="34" charset="0"/>
                        <a:cs typeface="Arial" panose="020B0604020202020204" pitchFamily="34" charset="0"/>
                      </a:rPr>
                      <m:t>~ </m:t>
                    </m:r>
                    <m:r>
                      <a:rPr lang="en-GB" sz="1200" i="1">
                        <a:effectLst/>
                        <a:latin typeface="Cambria Math" panose="02040503050406030204" pitchFamily="18" charset="0"/>
                        <a:ea typeface="Calibri" panose="020F0502020204030204" pitchFamily="34" charset="0"/>
                        <a:cs typeface="Arial" panose="020B0604020202020204" pitchFamily="34" charset="0"/>
                      </a:rPr>
                      <m:t>𝐺𝑃</m:t>
                    </m:r>
                    <m:r>
                      <a:rPr lang="en-GB" sz="1200" i="1">
                        <a:effectLst/>
                        <a:latin typeface="Cambria Math" panose="02040503050406030204" pitchFamily="18" charset="0"/>
                        <a:ea typeface="Calibri" panose="020F0502020204030204" pitchFamily="34" charset="0"/>
                        <a:cs typeface="Arial" panose="020B0604020202020204" pitchFamily="34" charset="0"/>
                      </a:rPr>
                      <m:t> </m:t>
                    </m:r>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r>
                          <a:rPr lang="en-GB" sz="1200" i="1">
                            <a:effectLst/>
                            <a:latin typeface="Cambria Math" panose="02040503050406030204" pitchFamily="18" charset="0"/>
                            <a:ea typeface="Calibri" panose="020F0502020204030204" pitchFamily="34" charset="0"/>
                            <a:cs typeface="Arial" panose="020B0604020202020204" pitchFamily="34" charset="0"/>
                          </a:rPr>
                          <m:t>𝑚</m:t>
                        </m:r>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d>
                        <m:r>
                          <a:rPr lang="en-GB" sz="1200" i="1">
                            <a:effectLst/>
                            <a:latin typeface="Cambria Math" panose="02040503050406030204" pitchFamily="18" charset="0"/>
                            <a:ea typeface="Calibri" panose="020F0502020204030204" pitchFamily="34" charset="0"/>
                            <a:cs typeface="Arial" panose="020B0604020202020204" pitchFamily="34" charset="0"/>
                          </a:rPr>
                          <m:t>, </m:t>
                        </m:r>
                        <m:r>
                          <a:rPr lang="en-GB" sz="1200" i="1">
                            <a:effectLst/>
                            <a:latin typeface="Cambria Math" panose="02040503050406030204" pitchFamily="18" charset="0"/>
                            <a:ea typeface="Calibri" panose="020F0502020204030204" pitchFamily="34" charset="0"/>
                            <a:cs typeface="Arial" panose="020B0604020202020204" pitchFamily="34" charset="0"/>
                          </a:rPr>
                          <m:t>𝑘</m:t>
                        </m:r>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r>
                              <a:rPr lang="en-GB" sz="1200" i="1">
                                <a:effectLst/>
                                <a:latin typeface="Cambria Math" panose="02040503050406030204" pitchFamily="18" charset="0"/>
                                <a:ea typeface="Calibri" panose="020F0502020204030204" pitchFamily="34" charset="0"/>
                                <a:cs typeface="Arial" panose="020B0604020202020204" pitchFamily="34" charset="0"/>
                              </a:rPr>
                              <m:t>𝑧</m:t>
                            </m:r>
                            <m:r>
                              <a:rPr lang="en-GB" sz="1200" i="1">
                                <a:effectLst/>
                                <a:latin typeface="Cambria Math" panose="02040503050406030204" pitchFamily="18" charset="0"/>
                                <a:ea typeface="Calibri" panose="020F0502020204030204" pitchFamily="34" charset="0"/>
                                <a:cs typeface="Arial" panose="020B0604020202020204" pitchFamily="34" charset="0"/>
                              </a:rPr>
                              <m:t>, </m:t>
                            </m:r>
                            <m:sSup>
                              <m:sSupPr>
                                <m:ctrlPr>
                                  <a:rPr lang="de-DE" sz="1200" i="1">
                                    <a:effectLst/>
                                    <a:latin typeface="Cambria Math" panose="02040503050406030204" pitchFamily="18" charset="0"/>
                                    <a:ea typeface="Calibri" panose="020F0502020204030204" pitchFamily="34" charset="0"/>
                                    <a:cs typeface="Arial" panose="020B0604020202020204" pitchFamily="34" charset="0"/>
                                  </a:rPr>
                                </m:ctrlPr>
                              </m:sSup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sup>
                                <m:r>
                                  <a:rPr lang="en-GB" sz="1200" i="1">
                                    <a:effectLst/>
                                    <a:latin typeface="Cambria Math" panose="02040503050406030204" pitchFamily="18" charset="0"/>
                                    <a:ea typeface="Calibri" panose="020F0502020204030204" pitchFamily="34" charset="0"/>
                                    <a:cs typeface="Arial" panose="020B0604020202020204" pitchFamily="34" charset="0"/>
                                  </a:rPr>
                                  <m:t>′</m:t>
                                </m:r>
                              </m:sup>
                            </m:sSup>
                          </m:e>
                        </m:d>
                      </m:e>
                    </m:d>
                  </m:oMath>
                </a14:m>
                <a:r>
                  <a:rPr lang="en-GB" sz="1200">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Such a GP model can then be utilized to build a regression model by treating the model as a prior, defined only by a covariance function, also known as kernel function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𝑘</m:t>
                    </m:r>
                    <m:r>
                      <a:rPr lang="en-GB" sz="1200" i="1">
                        <a:effectLst/>
                        <a:latin typeface="Cambria Math" panose="02040503050406030204" pitchFamily="18" charset="0"/>
                        <a:ea typeface="Calibri" panose="020F0502020204030204" pitchFamily="34" charset="0"/>
                        <a:cs typeface="Arial" panose="020B0604020202020204" pitchFamily="34" charset="0"/>
                      </a:rPr>
                      <m:t> </m:t>
                    </m:r>
                  </m:oMath>
                </a14:m>
                <a:r>
                  <a:rPr lang="en-GB" sz="1200">
                    <a:effectLst/>
                    <a:latin typeface="Calibri" panose="020F0502020204030204" pitchFamily="34" charset="0"/>
                    <a:ea typeface="Calibri" panose="020F0502020204030204" pitchFamily="34" charset="0"/>
                    <a:cs typeface="Arial" panose="020B0604020202020204" pitchFamily="34" charset="0"/>
                  </a:rPr>
                  <a:t>. In our case, we use the common squared exponential kernel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By adding observation data, where </a:t>
                </a:r>
                <a14:m>
                  <m:oMath xmlns:m="http://schemas.openxmlformats.org/officeDocument/2006/math">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𝑛</m:t>
                        </m:r>
                      </m:e>
                      <m:sub>
                        <m:r>
                          <a:rPr lang="en-GB" sz="1200" i="1">
                            <a:effectLst/>
                            <a:latin typeface="Cambria Math" panose="02040503050406030204" pitchFamily="18" charset="0"/>
                            <a:ea typeface="Calibri" panose="020F0502020204030204" pitchFamily="34" charset="0"/>
                            <a:cs typeface="Arial" panose="020B0604020202020204" pitchFamily="34" charset="0"/>
                          </a:rPr>
                          <m:t>𝑧</m:t>
                        </m:r>
                      </m:sub>
                    </m:sSub>
                  </m:oMath>
                </a14:m>
                <a:r>
                  <a:rPr lang="en-GB" sz="1200">
                    <a:effectLst/>
                    <a:latin typeface="Calibri" panose="020F0502020204030204" pitchFamily="34" charset="0"/>
                    <a:ea typeface="Calibri" panose="020F0502020204030204" pitchFamily="34" charset="0"/>
                    <a:cs typeface="Arial" panose="020B0604020202020204" pitchFamily="34" charset="0"/>
                  </a:rPr>
                  <a:t> denotes the number of features in the observation vector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𝑍</m:t>
                    </m:r>
                    <m:r>
                      <a:rPr lang="en-GB" sz="1200" i="1">
                        <a:effectLst/>
                        <a:latin typeface="Cambria Math" panose="02040503050406030204" pitchFamily="18" charset="0"/>
                        <a:ea typeface="Calibri" panose="020F0502020204030204" pitchFamily="34" charset="0"/>
                        <a:cs typeface="Arial" panose="020B0604020202020204" pitchFamily="34" charset="0"/>
                      </a:rPr>
                      <m:t> </m:t>
                    </m:r>
                  </m:oMath>
                </a14:m>
                <a:r>
                  <a:rPr lang="en-GB" sz="1200">
                    <a:effectLst/>
                    <a:latin typeface="Calibri" panose="020F0502020204030204" pitchFamily="34" charset="0"/>
                    <a:ea typeface="Calibri" panose="020F0502020204030204" pitchFamily="34" charset="0"/>
                    <a:cs typeface="Arial" panose="020B0604020202020204" pitchFamily="34" charset="0"/>
                  </a:rPr>
                  <a:t> and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𝑁</m:t>
                    </m:r>
                    <m:r>
                      <a:rPr lang="en-GB" sz="1200" i="1">
                        <a:effectLst/>
                        <a:latin typeface="Cambria Math" panose="02040503050406030204" pitchFamily="18" charset="0"/>
                        <a:ea typeface="Calibri" panose="020F0502020204030204" pitchFamily="34" charset="0"/>
                        <a:cs typeface="Arial" panose="020B0604020202020204" pitchFamily="34" charset="0"/>
                      </a:rPr>
                      <m:t> </m:t>
                    </m:r>
                  </m:oMath>
                </a14:m>
                <a:r>
                  <a:rPr lang="en-GB" sz="1200">
                    <a:effectLst/>
                    <a:latin typeface="Calibri" panose="020F0502020204030204" pitchFamily="34" charset="0"/>
                    <a:ea typeface="Calibri" panose="020F0502020204030204" pitchFamily="34" charset="0"/>
                    <a:cs typeface="Arial" panose="020B0604020202020204" pitchFamily="34" charset="0"/>
                  </a:rPr>
                  <a:t> the number of data points </a:t>
                </a:r>
                <a14:m>
                  <m:oMath xmlns:m="http://schemas.openxmlformats.org/officeDocument/2006/math">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sub>
                            <m:r>
                              <a:rPr lang="en-GB" sz="1200" i="1">
                                <a:effectLst/>
                                <a:latin typeface="Cambria Math" panose="02040503050406030204" pitchFamily="18" charset="0"/>
                                <a:ea typeface="Calibri" panose="020F0502020204030204" pitchFamily="34" charset="0"/>
                                <a:cs typeface="Arial" panose="020B0604020202020204" pitchFamily="34" charset="0"/>
                              </a:rPr>
                              <m:t>𝑘</m:t>
                            </m:r>
                          </m:sub>
                        </m:sSub>
                        <m:r>
                          <a:rPr lang="en-GB" sz="1200" i="1">
                            <a:effectLst/>
                            <a:latin typeface="Cambria Math" panose="02040503050406030204" pitchFamily="18" charset="0"/>
                            <a:ea typeface="Calibri" panose="020F0502020204030204" pitchFamily="34" charset="0"/>
                            <a:cs typeface="Arial" panose="020B0604020202020204" pitchFamily="34" charset="0"/>
                          </a:rPr>
                          <m:t>, </m:t>
                        </m:r>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𝑦</m:t>
                            </m:r>
                          </m:e>
                          <m:sub>
                            <m:r>
                              <a:rPr lang="en-GB" sz="1200" i="1">
                                <a:effectLst/>
                                <a:latin typeface="Cambria Math" panose="02040503050406030204" pitchFamily="18" charset="0"/>
                                <a:ea typeface="Calibri" panose="020F0502020204030204" pitchFamily="34" charset="0"/>
                                <a:cs typeface="Arial" panose="020B0604020202020204" pitchFamily="34" charset="0"/>
                              </a:rPr>
                              <m:t>𝑘</m:t>
                            </m:r>
                          </m:sub>
                        </m:sSub>
                      </m:e>
                    </m:d>
                  </m:oMath>
                </a14:m>
                <a:r>
                  <a:rPr lang="en-GB" sz="1200">
                    <a:effectLst/>
                    <a:latin typeface="Calibri" panose="020F0502020204030204" pitchFamily="34" charset="0"/>
                    <a:ea typeface="Calibri" panose="020F0502020204030204" pitchFamily="34" charset="0"/>
                    <a:cs typeface="Arial" panose="020B0604020202020204" pitchFamily="34" charset="0"/>
                  </a:rPr>
                  <a:t>, the GP model can be used as a posterior distribution. This posterior distribution can then be used to predict output values </a:t>
                </a:r>
                <a14:m>
                  <m:oMath xmlns:m="http://schemas.openxmlformats.org/officeDocument/2006/math">
                    <m:sSup>
                      <m:sSupPr>
                        <m:ctrlPr>
                          <a:rPr lang="de-DE" sz="1200" i="1">
                            <a:effectLst/>
                            <a:latin typeface="Cambria Math" panose="02040503050406030204" pitchFamily="18" charset="0"/>
                            <a:ea typeface="Calibri" panose="020F0502020204030204" pitchFamily="34" charset="0"/>
                            <a:cs typeface="Arial" panose="020B0604020202020204" pitchFamily="34" charset="0"/>
                          </a:rPr>
                        </m:ctrlPr>
                      </m:sSupPr>
                      <m:e>
                        <m:r>
                          <a:rPr lang="en-GB" sz="1200" i="1">
                            <a:effectLst/>
                            <a:latin typeface="Cambria Math" panose="02040503050406030204" pitchFamily="18" charset="0"/>
                            <a:ea typeface="Calibri" panose="020F0502020204030204" pitchFamily="34" charset="0"/>
                            <a:cs typeface="Arial" panose="020B0604020202020204" pitchFamily="34" charset="0"/>
                          </a:rPr>
                          <m:t>𝜇</m:t>
                        </m:r>
                      </m:e>
                      <m:sup>
                        <m:r>
                          <a:rPr lang="en-GB" sz="1200" i="1">
                            <a:effectLst/>
                            <a:latin typeface="Cambria Math" panose="02040503050406030204" pitchFamily="18" charset="0"/>
                            <a:ea typeface="Calibri" panose="020F0502020204030204" pitchFamily="34" charset="0"/>
                            <a:cs typeface="Arial" panose="020B0604020202020204" pitchFamily="34" charset="0"/>
                          </a:rPr>
                          <m:t>𝑑</m:t>
                        </m:r>
                      </m:sup>
                    </m:sSup>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sub>
                            <m:r>
                              <a:rPr lang="en-GB" sz="1200" i="1">
                                <a:effectLst/>
                                <a:latin typeface="Cambria Math" panose="02040503050406030204" pitchFamily="18" charset="0"/>
                                <a:ea typeface="Calibri" panose="020F0502020204030204" pitchFamily="34" charset="0"/>
                                <a:cs typeface="Arial" panose="020B0604020202020204" pitchFamily="34" charset="0"/>
                              </a:rPr>
                              <m:t>∗</m:t>
                            </m:r>
                          </m:sub>
                        </m:sSub>
                      </m:e>
                    </m:d>
                  </m:oMath>
                </a14:m>
                <a:r>
                  <a:rPr lang="en-GB" sz="1200">
                    <a:effectLst/>
                    <a:latin typeface="Calibri" panose="020F0502020204030204" pitchFamily="34" charset="0"/>
                    <a:ea typeface="Calibri" panose="020F0502020204030204" pitchFamily="34" charset="0"/>
                    <a:cs typeface="Arial" panose="020B0604020202020204" pitchFamily="34" charset="0"/>
                  </a:rPr>
                  <a:t> and its probability </a:t>
                </a:r>
                <a14:m>
                  <m:oMath xmlns:m="http://schemas.openxmlformats.org/officeDocument/2006/math">
                    <m:sSup>
                      <m:sSupPr>
                        <m:ctrlPr>
                          <a:rPr lang="de-DE" sz="1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GB" sz="1200">
                            <a:effectLst/>
                            <a:latin typeface="Cambria Math" panose="02040503050406030204" pitchFamily="18" charset="0"/>
                            <a:ea typeface="Calibri" panose="020F0502020204030204" pitchFamily="34" charset="0"/>
                            <a:cs typeface="Arial" panose="020B0604020202020204" pitchFamily="34" charset="0"/>
                          </a:rPr>
                          <m:t>Σ</m:t>
                        </m:r>
                      </m:e>
                      <m:sup>
                        <m:r>
                          <a:rPr lang="en-GB" sz="1200" i="1">
                            <a:effectLst/>
                            <a:latin typeface="Cambria Math" panose="02040503050406030204" pitchFamily="18" charset="0"/>
                            <a:ea typeface="Calibri" panose="020F0502020204030204" pitchFamily="34" charset="0"/>
                            <a:cs typeface="Arial" panose="020B0604020202020204" pitchFamily="34" charset="0"/>
                          </a:rPr>
                          <m:t>𝑑</m:t>
                        </m:r>
                      </m:sup>
                    </m:sSup>
                    <m:d>
                      <m:dPr>
                        <m:ctrlPr>
                          <a:rPr lang="de-DE" sz="12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sub>
                            <m:r>
                              <a:rPr lang="en-GB" sz="1200" i="1">
                                <a:effectLst/>
                                <a:latin typeface="Cambria Math" panose="02040503050406030204" pitchFamily="18" charset="0"/>
                                <a:ea typeface="Calibri" panose="020F0502020204030204" pitchFamily="34" charset="0"/>
                                <a:cs typeface="Arial" panose="020B0604020202020204" pitchFamily="34" charset="0"/>
                              </a:rPr>
                              <m:t>∗</m:t>
                            </m:r>
                          </m:sub>
                        </m:sSub>
                      </m:e>
                    </m:d>
                  </m:oMath>
                </a14:m>
                <a:r>
                  <a:rPr lang="en-GB" sz="1200">
                    <a:effectLst/>
                    <a:latin typeface="Calibri" panose="020F0502020204030204" pitchFamily="34" charset="0"/>
                    <a:ea typeface="Calibri" panose="020F0502020204030204" pitchFamily="34" charset="0"/>
                    <a:cs typeface="Arial" panose="020B0604020202020204" pitchFamily="34" charset="0"/>
                  </a:rPr>
                  <a:t> for a desired data points </a:t>
                </a:r>
                <a14:m>
                  <m:oMath xmlns:m="http://schemas.openxmlformats.org/officeDocument/2006/math">
                    <m:sSub>
                      <m:sSubPr>
                        <m:ctrlPr>
                          <a:rPr lang="de-DE" sz="1200" i="1">
                            <a:effectLst/>
                            <a:latin typeface="Cambria Math" panose="02040503050406030204" pitchFamily="18" charset="0"/>
                            <a:ea typeface="Calibri" panose="020F0502020204030204" pitchFamily="34" charset="0"/>
                            <a:cs typeface="Arial" panose="020B0604020202020204" pitchFamily="34" charset="0"/>
                          </a:rPr>
                        </m:ctrlPr>
                      </m:sSubPr>
                      <m:e>
                        <m:r>
                          <a:rPr lang="en-GB" sz="1200" i="1">
                            <a:effectLst/>
                            <a:latin typeface="Cambria Math" panose="02040503050406030204" pitchFamily="18" charset="0"/>
                            <a:ea typeface="Calibri" panose="020F0502020204030204" pitchFamily="34" charset="0"/>
                            <a:cs typeface="Arial" panose="020B0604020202020204" pitchFamily="34" charset="0"/>
                          </a:rPr>
                          <m:t>𝑧</m:t>
                        </m:r>
                      </m:e>
                      <m:sub>
                        <m:r>
                          <a:rPr lang="en-GB" sz="1200" i="1">
                            <a:effectLst/>
                            <a:latin typeface="Cambria Math" panose="02040503050406030204" pitchFamily="18" charset="0"/>
                            <a:ea typeface="Calibri" panose="020F0502020204030204" pitchFamily="34" charset="0"/>
                            <a:cs typeface="Arial" panose="020B0604020202020204" pitchFamily="34" charset="0"/>
                          </a:rPr>
                          <m:t>∗</m:t>
                        </m:r>
                      </m:sub>
                    </m:sSub>
                  </m:oMath>
                </a14:m>
                <a:r>
                  <a:rPr lang="en-GB" sz="1200">
                    <a:effectLst/>
                    <a:latin typeface="Calibri" panose="020F0502020204030204" pitchFamily="34" charset="0"/>
                    <a:ea typeface="Calibri" panose="020F0502020204030204" pitchFamily="34" charset="0"/>
                    <a:cs typeface="Arial" panose="020B0604020202020204" pitchFamily="34" charset="0"/>
                  </a:rPr>
                  <a:t> (test points),</a:t>
                </a:r>
                <a:endParaRPr lang="de-DE"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features of the observation vector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𝑧</m:t>
                    </m:r>
                    <m:r>
                      <a:rPr lang="en-GB" sz="1200" i="1">
                        <a:effectLst/>
                        <a:latin typeface="Cambria Math" panose="02040503050406030204" pitchFamily="18" charset="0"/>
                        <a:ea typeface="Calibri" panose="020F0502020204030204" pitchFamily="34" charset="0"/>
                        <a:cs typeface="Arial" panose="020B0604020202020204" pitchFamily="34" charset="0"/>
                      </a:rPr>
                      <m:t> </m:t>
                    </m:r>
                  </m:oMath>
                </a14:m>
                <a:r>
                  <a:rPr lang="en-GB" sz="1200">
                    <a:effectLst/>
                    <a:latin typeface="Calibri" panose="020F0502020204030204" pitchFamily="34" charset="0"/>
                    <a:ea typeface="Calibri" panose="020F0502020204030204" pitchFamily="34" charset="0"/>
                    <a:cs typeface="Arial" panose="020B0604020202020204" pitchFamily="34" charset="0"/>
                  </a:rPr>
                  <a:t> in the proposed approach consists of the current trajectory dynamics, described by the curvature and the velocity, and the roll angle of the bogie axles of the rover. The corresponding output (additive yaw rate for the nonlinear controller) of the observation is determined by the current tracking performance, the lateral deviation and heading error, according to the trajectory dynamics. The number of data points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𝑁</m:t>
                    </m:r>
                    <m:r>
                      <a:rPr lang="en-GB" sz="1200" i="1">
                        <a:effectLst/>
                        <a:latin typeface="Cambria Math" panose="02040503050406030204" pitchFamily="18" charset="0"/>
                        <a:ea typeface="Calibri" panose="020F0502020204030204" pitchFamily="34" charset="0"/>
                        <a:cs typeface="Arial" panose="020B0604020202020204" pitchFamily="34" charset="0"/>
                      </a:rPr>
                      <m:t> </m:t>
                    </m:r>
                  </m:oMath>
                </a14:m>
                <a:r>
                  <a:rPr lang="en-GB" sz="1200">
                    <a:effectLst/>
                    <a:latin typeface="Calibri" panose="020F0502020204030204" pitchFamily="34" charset="0"/>
                    <a:ea typeface="Calibri" panose="020F0502020204030204" pitchFamily="34" charset="0"/>
                    <a:cs typeface="Arial" panose="020B0604020202020204" pitchFamily="34" charset="0"/>
                  </a:rPr>
                  <a:t> of the observation data is limited, due to increasing computational costs with every data point. </a:t>
                </a: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selection of observation data is currently handled with a First In – First Out (FIFO) method. Other methods, such as covariance-based ones, must be further investigated and might be applied during the demonstration as well. </a:t>
                </a: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At the current state of the approach, the hyperparameter of the GPR are continuously optimized via the log marginal likelihood method [56] after a new data point is added to the observation data. Unfortunately, this method comes with a high computational cost, which might lead to a fixed set of hyperparameter from the simulation for the demonstration.</a:t>
                </a:r>
                <a:endParaRPr lang="de-DE" sz="1200">
                  <a:effectLst/>
                  <a:latin typeface="Calibri" panose="020F0502020204030204" pitchFamily="34" charset="0"/>
                  <a:ea typeface="Calibri" panose="020F0502020204030204" pitchFamily="34" charset="0"/>
                  <a:cs typeface="Arial" panose="020B0604020202020204" pitchFamily="34" charset="0"/>
                </a:endParaRPr>
              </a:p>
              <a:p>
                <a:endParaRPr lang="de-DE"/>
              </a:p>
              <a:p>
                <a:endParaRPr lang="de-DE"/>
              </a:p>
            </p:txBody>
          </p:sp>
        </mc:Choice>
        <mc:Fallback xmlns="">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 that adapts the control output of the baseline nonlinear controller with an additive 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This changes the input of the wheel steering controller and consequently impacts the rover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For this purpose, an approximation function is designed, that is trained online on tracking data to improve the tracking behaviour.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Due to implementation reasons, we chose to use Gaussian Process Regression (GPR), which utilizes Gaussian Processes (GP) [56], [57]  </a:t>
                </a:r>
                <a:r>
                  <a:rPr lang="en-GB" sz="1200" i="0">
                    <a:effectLst/>
                    <a:latin typeface="Cambria Math" panose="02040503050406030204" pitchFamily="18" charset="0"/>
                    <a:ea typeface="Calibri" panose="020F0502020204030204" pitchFamily="34" charset="0"/>
                    <a:cs typeface="Arial" panose="020B0604020202020204" pitchFamily="34" charset="0"/>
                  </a:rPr>
                  <a:t>𝑔</a:t>
                </a:r>
                <a:r>
                  <a:rPr lang="de-DE" sz="1200" i="0">
                    <a:effectLst/>
                    <a:latin typeface="Cambria Math" panose="02040503050406030204" pitchFamily="18"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𝑧)~ 𝐺𝑃 </a:t>
                </a:r>
                <a:r>
                  <a:rPr lang="de-DE" sz="1200" i="0">
                    <a:effectLst/>
                    <a:latin typeface="Cambria Math" panose="02040503050406030204" pitchFamily="18"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𝑚</a:t>
                </a:r>
                <a:r>
                  <a:rPr lang="de-DE" sz="1200" i="0">
                    <a:effectLst/>
                    <a:latin typeface="Cambria Math" panose="02040503050406030204" pitchFamily="18" charset="0"/>
                    <a:ea typeface="Calibri" panose="020F0502020204030204" pitchFamily="34"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𝑧), 𝑘</a:t>
                </a:r>
                <a:r>
                  <a:rPr lang="de-DE" sz="1200" i="0">
                    <a:effectLst/>
                    <a:latin typeface="Cambria Math" panose="02040503050406030204" pitchFamily="18" charset="0"/>
                    <a:ea typeface="Calibri" panose="020F0502020204030204" pitchFamily="34"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𝑧, 𝑧</a:t>
                </a:r>
                <a:r>
                  <a:rPr lang="de-DE" sz="1200" i="0">
                    <a:effectLst/>
                    <a:latin typeface="Cambria Math" panose="02040503050406030204" pitchFamily="18" charset="0"/>
                    <a:ea typeface="Calibri" panose="020F0502020204030204" pitchFamily="34"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 ))</a:t>
                </a:r>
                <a:r>
                  <a:rPr lang="en-GB" sz="1200">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Such a GP model can then be utilized to build a regression model by treating the model as a prior, defined only by a covariance function, also known as kernel function </a:t>
                </a:r>
                <a:r>
                  <a:rPr lang="en-GB" sz="1200" i="0">
                    <a:effectLst/>
                    <a:latin typeface="Cambria Math" panose="02040503050406030204" pitchFamily="18" charset="0"/>
                    <a:ea typeface="Calibri" panose="020F0502020204030204" pitchFamily="34" charset="0"/>
                    <a:cs typeface="Arial" panose="020B0604020202020204" pitchFamily="34" charset="0"/>
                  </a:rPr>
                  <a:t>𝑘 </a:t>
                </a:r>
                <a:r>
                  <a:rPr lang="en-GB" sz="1200">
                    <a:effectLst/>
                    <a:latin typeface="Calibri" panose="020F0502020204030204" pitchFamily="34" charset="0"/>
                    <a:ea typeface="Calibri" panose="020F0502020204030204" pitchFamily="34" charset="0"/>
                    <a:cs typeface="Arial" panose="020B0604020202020204" pitchFamily="34" charset="0"/>
                  </a:rPr>
                  <a:t>. In our case, we use the common squared exponential kernel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By adding observation data, where </a:t>
                </a:r>
                <a:r>
                  <a:rPr lang="en-GB" sz="1200" i="0">
                    <a:effectLst/>
                    <a:latin typeface="Cambria Math" panose="02040503050406030204" pitchFamily="18" charset="0"/>
                    <a:ea typeface="Calibri" panose="020F0502020204030204" pitchFamily="34" charset="0"/>
                    <a:cs typeface="Arial" panose="020B0604020202020204" pitchFamily="34" charset="0"/>
                  </a:rPr>
                  <a:t>𝑛</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𝑧</a:t>
                </a:r>
                <a:r>
                  <a:rPr lang="en-GB" sz="1200">
                    <a:effectLst/>
                    <a:latin typeface="Calibri" panose="020F0502020204030204" pitchFamily="34" charset="0"/>
                    <a:ea typeface="Calibri" panose="020F0502020204030204" pitchFamily="34" charset="0"/>
                    <a:cs typeface="Arial" panose="020B0604020202020204" pitchFamily="34" charset="0"/>
                  </a:rPr>
                  <a:t> denotes the number of features in the observation vector </a:t>
                </a:r>
                <a:r>
                  <a:rPr lang="en-GB" sz="1200" i="0">
                    <a:effectLst/>
                    <a:latin typeface="Cambria Math" panose="02040503050406030204" pitchFamily="18" charset="0"/>
                    <a:ea typeface="Calibri" panose="020F0502020204030204" pitchFamily="34" charset="0"/>
                    <a:cs typeface="Arial" panose="020B0604020202020204" pitchFamily="34" charset="0"/>
                  </a:rPr>
                  <a:t>𝑍 </a:t>
                </a:r>
                <a:r>
                  <a:rPr lang="en-GB" sz="1200">
                    <a:effectLst/>
                    <a:latin typeface="Calibri" panose="020F0502020204030204" pitchFamily="34" charset="0"/>
                    <a:ea typeface="Calibri" panose="020F0502020204030204" pitchFamily="34" charset="0"/>
                    <a:cs typeface="Arial" panose="020B0604020202020204" pitchFamily="34" charset="0"/>
                  </a:rPr>
                  <a:t> and </a:t>
                </a:r>
                <a:r>
                  <a:rPr lang="en-GB" sz="1200" i="0">
                    <a:effectLst/>
                    <a:latin typeface="Cambria Math" panose="02040503050406030204" pitchFamily="18" charset="0"/>
                    <a:ea typeface="Calibri" panose="020F0502020204030204" pitchFamily="34" charset="0"/>
                    <a:cs typeface="Arial" panose="020B0604020202020204" pitchFamily="34" charset="0"/>
                  </a:rPr>
                  <a:t>𝑁 </a:t>
                </a:r>
                <a:r>
                  <a:rPr lang="en-GB" sz="1200">
                    <a:effectLst/>
                    <a:latin typeface="Calibri" panose="020F0502020204030204" pitchFamily="34" charset="0"/>
                    <a:ea typeface="Calibri" panose="020F0502020204030204" pitchFamily="34" charset="0"/>
                    <a:cs typeface="Arial" panose="020B0604020202020204" pitchFamily="34" charset="0"/>
                  </a:rPr>
                  <a:t> the number of data points </a:t>
                </a:r>
                <a:r>
                  <a:rPr lang="de-DE" sz="1200" i="0">
                    <a:effectLst/>
                    <a:latin typeface="Cambria Math" panose="02040503050406030204" pitchFamily="18"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𝑘, 𝑦</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𝑘 )</a:t>
                </a:r>
                <a:r>
                  <a:rPr lang="en-GB" sz="1200">
                    <a:effectLst/>
                    <a:latin typeface="Calibri" panose="020F0502020204030204" pitchFamily="34" charset="0"/>
                    <a:ea typeface="Calibri" panose="020F0502020204030204" pitchFamily="34" charset="0"/>
                    <a:cs typeface="Arial" panose="020B0604020202020204" pitchFamily="34" charset="0"/>
                  </a:rPr>
                  <a:t>, the GP model can be used as a posterior distribution. This posterior distribution can then be used to predict output values </a:t>
                </a:r>
                <a:r>
                  <a:rPr lang="en-GB" sz="1200" i="0">
                    <a:effectLst/>
                    <a:latin typeface="Cambria Math" panose="02040503050406030204" pitchFamily="18" charset="0"/>
                    <a:ea typeface="Calibri" panose="020F0502020204030204" pitchFamily="34" charset="0"/>
                    <a:cs typeface="Arial" panose="020B0604020202020204" pitchFamily="34" charset="0"/>
                  </a:rPr>
                  <a:t>𝜇</a:t>
                </a:r>
                <a:r>
                  <a:rPr lang="de-DE" sz="1200" i="0">
                    <a:effectLst/>
                    <a:latin typeface="Cambria Math" panose="02040503050406030204" pitchFamily="18" charset="0"/>
                    <a:ea typeface="Calibri" panose="020F0502020204030204" pitchFamily="34"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𝑑</a:t>
                </a:r>
                <a:r>
                  <a:rPr lang="de-DE" sz="1200" i="0">
                    <a:effectLst/>
                    <a:latin typeface="Cambria Math" panose="02040503050406030204" pitchFamily="18" charset="0"/>
                    <a:ea typeface="Calibri" panose="020F0502020204030204" pitchFamily="34" charset="0"/>
                    <a:cs typeface="Arial" panose="020B0604020202020204" pitchFamily="34" charset="0"/>
                  </a:rPr>
                  <a:t> </a:t>
                </a:r>
                <a:r>
                  <a:rPr lang="de-DE" sz="1200" i="0">
                    <a:effectLst/>
                    <a:latin typeface="Cambria Math" panose="02040503050406030204" pitchFamily="18"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 )</a:t>
                </a:r>
                <a:r>
                  <a:rPr lang="en-GB" sz="1200">
                    <a:effectLst/>
                    <a:latin typeface="Calibri" panose="020F0502020204030204" pitchFamily="34" charset="0"/>
                    <a:ea typeface="Calibri" panose="020F0502020204030204" pitchFamily="34" charset="0"/>
                    <a:cs typeface="Arial" panose="020B0604020202020204" pitchFamily="34" charset="0"/>
                  </a:rPr>
                  <a:t> and its probability </a:t>
                </a:r>
                <a:r>
                  <a:rPr lang="en-GB" sz="1200" i="0">
                    <a:effectLst/>
                    <a:latin typeface="Cambria Math" panose="02040503050406030204" pitchFamily="18" charset="0"/>
                    <a:ea typeface="Calibri" panose="020F0502020204030204" pitchFamily="34" charset="0"/>
                    <a:cs typeface="Arial" panose="020B0604020202020204" pitchFamily="34" charset="0"/>
                  </a:rPr>
                  <a:t>Σ</a:t>
                </a:r>
                <a:r>
                  <a:rPr lang="de-DE" sz="1200" i="0">
                    <a:effectLst/>
                    <a:latin typeface="Cambria Math" panose="02040503050406030204" pitchFamily="18" charset="0"/>
                    <a:ea typeface="Calibri" panose="020F0502020204030204" pitchFamily="34"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𝑑</a:t>
                </a:r>
                <a:r>
                  <a:rPr lang="de-DE" sz="1200" i="0">
                    <a:effectLst/>
                    <a:latin typeface="Cambria Math" panose="02040503050406030204" pitchFamily="18" charset="0"/>
                    <a:ea typeface="Calibri" panose="020F0502020204030204" pitchFamily="34" charset="0"/>
                    <a:cs typeface="Arial" panose="020B0604020202020204" pitchFamily="34" charset="0"/>
                  </a:rPr>
                  <a:t> </a:t>
                </a:r>
                <a:r>
                  <a:rPr lang="de-DE" sz="1200" i="0">
                    <a:effectLst/>
                    <a:latin typeface="Cambria Math" panose="02040503050406030204" pitchFamily="18" charset="0"/>
                    <a:cs typeface="Arial" panose="020B0604020202020204" pitchFamily="34" charset="0"/>
                  </a:rPr>
                  <a:t>(</a:t>
                </a:r>
                <a:r>
                  <a:rPr lang="en-GB" sz="1200" i="0">
                    <a:effectLst/>
                    <a:latin typeface="Cambria Math" panose="02040503050406030204" pitchFamily="18" charset="0"/>
                    <a:ea typeface="Calibri" panose="020F0502020204030204" pitchFamily="34" charset="0"/>
                    <a:cs typeface="Arial" panose="020B0604020202020204" pitchFamily="34" charset="0"/>
                  </a:rPr>
                  <a:t>𝑧</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 )</a:t>
                </a:r>
                <a:r>
                  <a:rPr lang="en-GB" sz="1200">
                    <a:effectLst/>
                    <a:latin typeface="Calibri" panose="020F0502020204030204" pitchFamily="34" charset="0"/>
                    <a:ea typeface="Calibri" panose="020F0502020204030204" pitchFamily="34" charset="0"/>
                    <a:cs typeface="Arial" panose="020B0604020202020204" pitchFamily="34" charset="0"/>
                  </a:rPr>
                  <a:t> for a desired data points </a:t>
                </a:r>
                <a:r>
                  <a:rPr lang="en-GB" sz="1200" i="0">
                    <a:effectLst/>
                    <a:latin typeface="Cambria Math" panose="02040503050406030204" pitchFamily="18" charset="0"/>
                    <a:ea typeface="Calibri" panose="020F0502020204030204" pitchFamily="34" charset="0"/>
                    <a:cs typeface="Arial" panose="020B0604020202020204" pitchFamily="34" charset="0"/>
                  </a:rPr>
                  <a:t>𝑧</a:t>
                </a:r>
                <a:r>
                  <a:rPr lang="de-DE" sz="1200" i="0">
                    <a:effectLst/>
                    <a:latin typeface="Cambria Math" panose="02040503050406030204" pitchFamily="18" charset="0"/>
                    <a:ea typeface="Calibri" panose="020F0502020204030204" pitchFamily="34" charset="0"/>
                    <a:cs typeface="Arial" panose="020B0604020202020204" pitchFamily="34" charset="0"/>
                  </a:rPr>
                  <a:t>_</a:t>
                </a:r>
                <a:r>
                  <a:rPr lang="en-GB" sz="1200" i="0">
                    <a:effectLst/>
                    <a:latin typeface="Cambria Math" panose="02040503050406030204" pitchFamily="18" charset="0"/>
                    <a:ea typeface="Calibri" panose="020F0502020204030204" pitchFamily="34" charset="0"/>
                    <a:cs typeface="Arial" panose="020B0604020202020204" pitchFamily="34" charset="0"/>
                  </a:rPr>
                  <a:t>∗</a:t>
                </a:r>
                <a:r>
                  <a:rPr lang="en-GB" sz="1200">
                    <a:effectLst/>
                    <a:latin typeface="Calibri" panose="020F0502020204030204" pitchFamily="34" charset="0"/>
                    <a:ea typeface="Calibri" panose="020F0502020204030204" pitchFamily="34" charset="0"/>
                    <a:cs typeface="Arial" panose="020B0604020202020204" pitchFamily="34" charset="0"/>
                  </a:rPr>
                  <a:t> (test points),</a:t>
                </a:r>
                <a:endParaRPr lang="de-DE"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features of the observation vector </a:t>
                </a:r>
                <a:r>
                  <a:rPr lang="en-GB" sz="1200" i="0">
                    <a:effectLst/>
                    <a:latin typeface="Cambria Math" panose="02040503050406030204" pitchFamily="18" charset="0"/>
                    <a:ea typeface="Calibri" panose="020F0502020204030204" pitchFamily="34" charset="0"/>
                    <a:cs typeface="Arial" panose="020B0604020202020204" pitchFamily="34" charset="0"/>
                  </a:rPr>
                  <a:t>𝑧 </a:t>
                </a:r>
                <a:r>
                  <a:rPr lang="en-GB" sz="1200">
                    <a:effectLst/>
                    <a:latin typeface="Calibri" panose="020F0502020204030204" pitchFamily="34" charset="0"/>
                    <a:ea typeface="Calibri" panose="020F0502020204030204" pitchFamily="34" charset="0"/>
                    <a:cs typeface="Arial" panose="020B0604020202020204" pitchFamily="34" charset="0"/>
                  </a:rPr>
                  <a:t> in the proposed approach consists of the current trajectory dynamics, described by the curvature and the velocity, and the roll angle of the bogie axles of the rover. The corresponding output (additive yaw rate for the nonlinear controller) of the observation is determined by the current tracking performance, the lateral deviation and heading error, according to the trajectory dynamics. The number of data points </a:t>
                </a:r>
                <a:r>
                  <a:rPr lang="en-GB" sz="1200" i="0">
                    <a:effectLst/>
                    <a:latin typeface="Cambria Math" panose="02040503050406030204" pitchFamily="18" charset="0"/>
                    <a:ea typeface="Calibri" panose="020F0502020204030204" pitchFamily="34" charset="0"/>
                    <a:cs typeface="Arial" panose="020B0604020202020204" pitchFamily="34" charset="0"/>
                  </a:rPr>
                  <a:t>𝑁 </a:t>
                </a:r>
                <a:r>
                  <a:rPr lang="en-GB" sz="1200">
                    <a:effectLst/>
                    <a:latin typeface="Calibri" panose="020F0502020204030204" pitchFamily="34" charset="0"/>
                    <a:ea typeface="Calibri" panose="020F0502020204030204" pitchFamily="34" charset="0"/>
                    <a:cs typeface="Arial" panose="020B0604020202020204" pitchFamily="34" charset="0"/>
                  </a:rPr>
                  <a:t> of the observation data is limited, due to increasing computational costs with every data point. </a:t>
                </a: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selection of observation data is currently handled with a First In – First Out (FIFO) method. Other methods, such as covariance-based ones, must be further investigated and might be applied during the demonstration as well. </a:t>
                </a:r>
                <a:endParaRPr lang="de-DE" sz="12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At the current state of the approach, the hyperparameter of the GPR are continuously optimized via the log marginal likelihood method [56] after a new data point is added to the observation data. Unfortunately, this method comes with a high computational cost, which might lead to a fixed set of hyperparameter from the simulation for the demonstration.</a:t>
                </a:r>
                <a:endParaRPr lang="de-DE" sz="1200">
                  <a:effectLst/>
                  <a:latin typeface="Calibri" panose="020F0502020204030204" pitchFamily="34" charset="0"/>
                  <a:ea typeface="Calibri" panose="020F0502020204030204" pitchFamily="34" charset="0"/>
                  <a:cs typeface="Arial" panose="020B0604020202020204" pitchFamily="34" charset="0"/>
                </a:endParaRPr>
              </a:p>
              <a:p>
                <a:endParaRPr lang="de-DE"/>
              </a:p>
              <a:p>
                <a:endParaRPr lang="de-DE"/>
              </a:p>
            </p:txBody>
          </p:sp>
        </mc:Fallback>
      </mc:AlternateContent>
      <p:sp>
        <p:nvSpPr>
          <p:cNvPr id="4" name="Foliennummernplatzhalter 3"/>
          <p:cNvSpPr>
            <a:spLocks noGrp="1"/>
          </p:cNvSpPr>
          <p:nvPr>
            <p:ph type="sldNum" sz="quarter" idx="5"/>
          </p:nvPr>
        </p:nvSpPr>
        <p:spPr/>
        <p:txBody>
          <a:bodyPr/>
          <a:lstStyle/>
          <a:p>
            <a:fld id="{4C8EC03F-D68A-4FC3-BF38-BF87F5AF3632}" type="slidenum">
              <a:rPr lang="de-DE" smtClean="0"/>
              <a:t>8</a:t>
            </a:fld>
            <a:endParaRPr lang="de-DE"/>
          </a:p>
        </p:txBody>
      </p:sp>
    </p:spTree>
    <p:extLst>
      <p:ext uri="{BB962C8B-B14F-4D97-AF65-F5344CB8AC3E}">
        <p14:creationId xmlns:p14="http://schemas.microsoft.com/office/powerpoint/2010/main" val="193726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9</a:t>
            </a:fld>
            <a:endParaRPr lang="de-DE"/>
          </a:p>
        </p:txBody>
      </p:sp>
    </p:spTree>
    <p:extLst>
      <p:ext uri="{BB962C8B-B14F-4D97-AF65-F5344CB8AC3E}">
        <p14:creationId xmlns:p14="http://schemas.microsoft.com/office/powerpoint/2010/main" val="2728372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DLR – Kapitel 4.5</a:t>
            </a:r>
          </a:p>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10</a:t>
            </a:fld>
            <a:endParaRPr lang="de-DE"/>
          </a:p>
        </p:txBody>
      </p:sp>
    </p:spTree>
    <p:extLst>
      <p:ext uri="{BB962C8B-B14F-4D97-AF65-F5344CB8AC3E}">
        <p14:creationId xmlns:p14="http://schemas.microsoft.com/office/powerpoint/2010/main" val="255298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13</a:t>
            </a:fld>
            <a:endParaRPr lang="de-DE"/>
          </a:p>
        </p:txBody>
      </p:sp>
    </p:spTree>
    <p:extLst>
      <p:ext uri="{BB962C8B-B14F-4D97-AF65-F5344CB8AC3E}">
        <p14:creationId xmlns:p14="http://schemas.microsoft.com/office/powerpoint/2010/main" val="42453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14</a:t>
            </a:fld>
            <a:endParaRPr lang="de-DE"/>
          </a:p>
        </p:txBody>
      </p:sp>
    </p:spTree>
    <p:extLst>
      <p:ext uri="{BB962C8B-B14F-4D97-AF65-F5344CB8AC3E}">
        <p14:creationId xmlns:p14="http://schemas.microsoft.com/office/powerpoint/2010/main" val="31602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15</a:t>
            </a:fld>
            <a:endParaRPr lang="de-DE"/>
          </a:p>
        </p:txBody>
      </p:sp>
    </p:spTree>
    <p:extLst>
      <p:ext uri="{BB962C8B-B14F-4D97-AF65-F5344CB8AC3E}">
        <p14:creationId xmlns:p14="http://schemas.microsoft.com/office/powerpoint/2010/main" val="375991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8EC03F-D68A-4FC3-BF38-BF87F5AF3632}" type="slidenum">
              <a:rPr lang="de-DE" smtClean="0"/>
              <a:t>16</a:t>
            </a:fld>
            <a:endParaRPr lang="de-DE"/>
          </a:p>
        </p:txBody>
      </p:sp>
    </p:spTree>
    <p:extLst>
      <p:ext uri="{BB962C8B-B14F-4D97-AF65-F5344CB8AC3E}">
        <p14:creationId xmlns:p14="http://schemas.microsoft.com/office/powerpoint/2010/main" val="1615243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13.jpeg"/><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4">
    <p:bg>
      <p:bgPr>
        <a:blipFill dpi="0" rotWithShape="1">
          <a:blip r:embed="rId3"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2515842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internal | 5 Slides</a:t>
            </a:r>
            <a:endParaRPr lang="de-DE"/>
          </a:p>
        </p:txBody>
      </p:sp>
    </p:spTree>
    <p:extLst>
      <p:ext uri="{BB962C8B-B14F-4D97-AF65-F5344CB8AC3E}">
        <p14:creationId xmlns:p14="http://schemas.microsoft.com/office/powerpoint/2010/main" val="31016634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internal | 5 Slides</a:t>
            </a:r>
          </a:p>
        </p:txBody>
      </p:sp>
      <p:sp>
        <p:nvSpPr>
          <p:cNvPr id="7" name="Foliennummernplatzhalter 6"/>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2311465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internal | 5 Slides</a:t>
            </a:r>
          </a:p>
        </p:txBody>
      </p:sp>
      <p:sp>
        <p:nvSpPr>
          <p:cNvPr id="6" name="Foliennummernplatzhalter 5"/>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3450864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internal | 5 Slides</a:t>
            </a:r>
          </a:p>
        </p:txBody>
      </p:sp>
      <p:sp>
        <p:nvSpPr>
          <p:cNvPr id="6" name="Foliennummernplatzhalter 5"/>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29882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_1">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2919161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extfeld 10">
            <a:extLst>
              <a:ext uri="{FF2B5EF4-FFF2-40B4-BE49-F238E27FC236}">
                <a16:creationId xmlns:a16="http://schemas.microsoft.com/office/drawing/2014/main" id="{F9202917-8473-427B-979E-A8A27F253FFB}"/>
              </a:ext>
            </a:extLst>
          </p:cNvPr>
          <p:cNvSpPr txBox="1"/>
          <p:nvPr userDrawn="1"/>
        </p:nvSpPr>
        <p:spPr>
          <a:xfrm>
            <a:off x="10062126" y="6163310"/>
            <a:ext cx="1815549" cy="338554"/>
          </a:xfrm>
          <a:prstGeom prst="rect">
            <a:avLst/>
          </a:prstGeom>
          <a:noFill/>
        </p:spPr>
        <p:txBody>
          <a:bodyPr wrap="square" rtlCol="0">
            <a:spAutoFit/>
          </a:bodyPr>
          <a:lstStyle/>
          <a:p>
            <a:r>
              <a:rPr lang="de-DE" sz="1600" b="1">
                <a:latin typeface="Roboto" panose="02000000000000000000" pitchFamily="2" charset="0"/>
                <a:ea typeface="Roboto" panose="02000000000000000000" pitchFamily="2" charset="0"/>
              </a:rPr>
              <a:t>Always </a:t>
            </a:r>
            <a:r>
              <a:rPr lang="de-DE" sz="1600" b="1" err="1">
                <a:latin typeface="Roboto" panose="02000000000000000000" pitchFamily="2" charset="0"/>
                <a:ea typeface="Roboto" panose="02000000000000000000" pitchFamily="2" charset="0"/>
              </a:rPr>
              <a:t>learning</a:t>
            </a:r>
            <a:r>
              <a:rPr lang="de-DE" sz="1600" b="1">
                <a:latin typeface="Roboto" panose="02000000000000000000" pitchFamily="2" charset="0"/>
                <a:ea typeface="Roboto" panose="02000000000000000000" pitchFamily="2" charset="0"/>
              </a:rPr>
              <a:t>.</a:t>
            </a:r>
          </a:p>
        </p:txBody>
      </p:sp>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lvl1pPr>
          </a:lstStyle>
          <a:p>
            <a:r>
              <a:rPr lang="de-DE"/>
              <a:t>Titel der Präsentation</a:t>
            </a:r>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9"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794000"/>
            <a:ext cx="11290851" cy="1655762"/>
          </a:xfrm>
        </p:spPr>
        <p:txBody>
          <a:bodyPr/>
          <a:lstStyle>
            <a:lvl1pPr marL="0" indent="0" algn="l">
              <a:buNone/>
              <a:defRPr sz="2400" baseline="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Name, Vorname | OE</a:t>
            </a:r>
            <a:br>
              <a:rPr lang="de-DE"/>
            </a:br>
            <a:r>
              <a:rPr lang="de-DE"/>
              <a:t>JJMMTT | Version</a:t>
            </a:r>
            <a:br>
              <a:rPr lang="de-DE"/>
            </a:br>
            <a:r>
              <a:rPr lang="de-DE"/>
              <a:t>KSU Klasse</a:t>
            </a:r>
          </a:p>
        </p:txBody>
      </p:sp>
    </p:spTree>
    <p:extLst>
      <p:ext uri="{BB962C8B-B14F-4D97-AF65-F5344CB8AC3E}">
        <p14:creationId xmlns:p14="http://schemas.microsoft.com/office/powerpoint/2010/main" val="363690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_2">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3880958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extfeld 10">
            <a:extLst>
              <a:ext uri="{FF2B5EF4-FFF2-40B4-BE49-F238E27FC236}">
                <a16:creationId xmlns:a16="http://schemas.microsoft.com/office/drawing/2014/main" id="{F9202917-8473-427B-979E-A8A27F253FFB}"/>
              </a:ext>
            </a:extLst>
          </p:cNvPr>
          <p:cNvSpPr txBox="1"/>
          <p:nvPr userDrawn="1"/>
        </p:nvSpPr>
        <p:spPr>
          <a:xfrm>
            <a:off x="9914022" y="6163310"/>
            <a:ext cx="1827602" cy="338554"/>
          </a:xfrm>
          <a:prstGeom prst="rect">
            <a:avLst/>
          </a:prstGeom>
          <a:noFill/>
        </p:spPr>
        <p:txBody>
          <a:bodyPr wrap="square" rtlCol="0">
            <a:spAutoFit/>
          </a:bodyPr>
          <a:lstStyle/>
          <a:p>
            <a:pPr algn="r"/>
            <a:r>
              <a:rPr lang="de-DE" sz="1600" b="1">
                <a:latin typeface="Roboto" panose="02000000000000000000" pitchFamily="2" charset="0"/>
                <a:ea typeface="Roboto" panose="02000000000000000000" pitchFamily="2" charset="0"/>
              </a:rPr>
              <a:t>Always </a:t>
            </a:r>
            <a:r>
              <a:rPr lang="de-DE" sz="1600" b="1" err="1">
                <a:latin typeface="Roboto" panose="02000000000000000000" pitchFamily="2" charset="0"/>
                <a:ea typeface="Roboto" panose="02000000000000000000" pitchFamily="2" charset="0"/>
              </a:rPr>
              <a:t>learning</a:t>
            </a:r>
            <a:r>
              <a:rPr lang="de-DE" sz="1600" b="1">
                <a:latin typeface="Roboto" panose="02000000000000000000" pitchFamily="2" charset="0"/>
                <a:ea typeface="Roboto" panose="02000000000000000000" pitchFamily="2" charset="0"/>
              </a:rPr>
              <a:t>.</a:t>
            </a:r>
          </a:p>
        </p:txBody>
      </p:sp>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lvl1pPr>
          </a:lstStyle>
          <a:p>
            <a:r>
              <a:rPr lang="de-DE"/>
              <a:t>Titel der Präsentation</a:t>
            </a:r>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9"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794000"/>
            <a:ext cx="11290851" cy="1655762"/>
          </a:xfrm>
        </p:spPr>
        <p:txBody>
          <a:bodyPr/>
          <a:lstStyle>
            <a:lvl1pPr marL="0" indent="0" algn="l">
              <a:buNone/>
              <a:defRPr sz="2400" baseline="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Name, Vorname | OE</a:t>
            </a:r>
            <a:br>
              <a:rPr lang="de-DE"/>
            </a:br>
            <a:r>
              <a:rPr lang="de-DE"/>
              <a:t>JJMMTT | Version</a:t>
            </a:r>
            <a:br>
              <a:rPr lang="de-DE"/>
            </a:br>
            <a:r>
              <a:rPr lang="de-DE"/>
              <a:t>KSU Klasse</a:t>
            </a:r>
          </a:p>
        </p:txBody>
      </p:sp>
    </p:spTree>
    <p:extLst>
      <p:ext uri="{BB962C8B-B14F-4D97-AF65-F5344CB8AC3E}">
        <p14:creationId xmlns:p14="http://schemas.microsoft.com/office/powerpoint/2010/main" val="3200717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_3">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1194693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lvl1pPr>
          </a:lstStyle>
          <a:p>
            <a:r>
              <a:rPr lang="de-DE"/>
              <a:t>Titel der Präsentation</a:t>
            </a:r>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1" name="Textfeld 10">
            <a:extLst>
              <a:ext uri="{FF2B5EF4-FFF2-40B4-BE49-F238E27FC236}">
                <a16:creationId xmlns:a16="http://schemas.microsoft.com/office/drawing/2014/main" id="{15CF2269-9D84-446C-BB2C-ADBCF7CC3351}"/>
              </a:ext>
            </a:extLst>
          </p:cNvPr>
          <p:cNvSpPr txBox="1"/>
          <p:nvPr userDrawn="1"/>
        </p:nvSpPr>
        <p:spPr>
          <a:xfrm>
            <a:off x="10062126" y="6163310"/>
            <a:ext cx="1815549" cy="338554"/>
          </a:xfrm>
          <a:prstGeom prst="rect">
            <a:avLst/>
          </a:prstGeom>
          <a:noFill/>
        </p:spPr>
        <p:txBody>
          <a:bodyPr wrap="square" rtlCol="0">
            <a:spAutoFit/>
          </a:bodyPr>
          <a:lstStyle/>
          <a:p>
            <a:r>
              <a:rPr lang="de-DE" sz="1600" b="1">
                <a:latin typeface="Roboto" panose="02000000000000000000" pitchFamily="2" charset="0"/>
                <a:ea typeface="Roboto" panose="02000000000000000000" pitchFamily="2" charset="0"/>
              </a:rPr>
              <a:t>Always </a:t>
            </a:r>
            <a:r>
              <a:rPr lang="de-DE" sz="1600" b="1" err="1">
                <a:latin typeface="Roboto" panose="02000000000000000000" pitchFamily="2" charset="0"/>
                <a:ea typeface="Roboto" panose="02000000000000000000" pitchFamily="2" charset="0"/>
              </a:rPr>
              <a:t>learning</a:t>
            </a:r>
            <a:r>
              <a:rPr lang="de-DE" sz="1600" b="1">
                <a:latin typeface="Roboto" panose="02000000000000000000" pitchFamily="2" charset="0"/>
                <a:ea typeface="Roboto" panose="02000000000000000000" pitchFamily="2" charset="0"/>
              </a:rPr>
              <a:t>.</a:t>
            </a:r>
          </a:p>
        </p:txBody>
      </p:sp>
      <p:sp>
        <p:nvSpPr>
          <p:cNvPr id="10"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794000"/>
            <a:ext cx="11290851" cy="1655762"/>
          </a:xfrm>
        </p:spPr>
        <p:txBody>
          <a:bodyPr/>
          <a:lstStyle>
            <a:lvl1pPr marL="0" indent="0" algn="l">
              <a:buNone/>
              <a:defRPr sz="2400" baseline="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Name, Vorname | OE</a:t>
            </a:r>
            <a:br>
              <a:rPr lang="de-DE"/>
            </a:br>
            <a:r>
              <a:rPr lang="de-DE"/>
              <a:t>JJMMTT | Version</a:t>
            </a:r>
            <a:br>
              <a:rPr lang="de-DE"/>
            </a:br>
            <a:r>
              <a:rPr lang="de-DE"/>
              <a:t>KSU Klasse</a:t>
            </a:r>
          </a:p>
        </p:txBody>
      </p:sp>
    </p:spTree>
    <p:extLst>
      <p:ext uri="{BB962C8B-B14F-4D97-AF65-F5344CB8AC3E}">
        <p14:creationId xmlns:p14="http://schemas.microsoft.com/office/powerpoint/2010/main" val="242416478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_4">
    <p:bg>
      <p:bgPr>
        <a:blipFill dpi="0" rotWithShape="1">
          <a:blip r:embed="rId3"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2515842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lvl1pPr>
          </a:lstStyle>
          <a:p>
            <a:r>
              <a:rPr lang="de-DE"/>
              <a:t>Titel der Präsentation</a:t>
            </a:r>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a:t>
            </a:r>
            <a:r>
              <a:rPr lang="en-US" err="1"/>
              <a:t>TechHub</a:t>
            </a:r>
            <a:r>
              <a:rPr lang="en-US"/>
              <a:t>  | e:space | A. Turnwald | Public</a:t>
            </a:r>
            <a:endParaRPr lang="de-DE"/>
          </a:p>
        </p:txBody>
      </p:sp>
      <p:sp>
        <p:nvSpPr>
          <p:cNvPr id="11" name="Textfeld 10">
            <a:extLst>
              <a:ext uri="{FF2B5EF4-FFF2-40B4-BE49-F238E27FC236}">
                <a16:creationId xmlns:a16="http://schemas.microsoft.com/office/drawing/2014/main" id="{15CF2269-9D84-446C-BB2C-ADBCF7CC3351}"/>
              </a:ext>
            </a:extLst>
          </p:cNvPr>
          <p:cNvSpPr txBox="1"/>
          <p:nvPr userDrawn="1"/>
        </p:nvSpPr>
        <p:spPr>
          <a:xfrm>
            <a:off x="10062126" y="6163310"/>
            <a:ext cx="1815549" cy="338554"/>
          </a:xfrm>
          <a:prstGeom prst="rect">
            <a:avLst/>
          </a:prstGeom>
          <a:noFill/>
        </p:spPr>
        <p:txBody>
          <a:bodyPr wrap="square" rtlCol="0">
            <a:spAutoFit/>
          </a:bodyPr>
          <a:lstStyle/>
          <a:p>
            <a:r>
              <a:rPr lang="de-DE" sz="1600" b="1">
                <a:latin typeface="Roboto" panose="02000000000000000000" pitchFamily="2" charset="0"/>
                <a:ea typeface="Roboto" panose="02000000000000000000" pitchFamily="2" charset="0"/>
              </a:rPr>
              <a:t>Always </a:t>
            </a:r>
            <a:r>
              <a:rPr lang="de-DE" sz="1600" b="1" err="1">
                <a:latin typeface="Roboto" panose="02000000000000000000" pitchFamily="2" charset="0"/>
                <a:ea typeface="Roboto" panose="02000000000000000000" pitchFamily="2" charset="0"/>
              </a:rPr>
              <a:t>learning</a:t>
            </a:r>
            <a:r>
              <a:rPr lang="de-DE" sz="1600" b="1">
                <a:latin typeface="Roboto" panose="02000000000000000000" pitchFamily="2" charset="0"/>
                <a:ea typeface="Roboto" panose="02000000000000000000" pitchFamily="2" charset="0"/>
              </a:rPr>
              <a:t>.</a:t>
            </a:r>
          </a:p>
        </p:txBody>
      </p:sp>
      <p:sp>
        <p:nvSpPr>
          <p:cNvPr id="9"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794000"/>
            <a:ext cx="11290851" cy="1655762"/>
          </a:xfrm>
        </p:spPr>
        <p:txBody>
          <a:bodyPr/>
          <a:lstStyle>
            <a:lvl1pPr marL="0" indent="0" algn="l">
              <a:buNone/>
              <a:defRPr sz="2400" baseline="0">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Name, Vorname | OE</a:t>
            </a:r>
            <a:br>
              <a:rPr lang="de-DE"/>
            </a:br>
            <a:r>
              <a:rPr lang="de-DE"/>
              <a:t>JJMMTT | Version</a:t>
            </a:r>
            <a:br>
              <a:rPr lang="de-DE"/>
            </a:br>
            <a:r>
              <a:rPr lang="de-DE"/>
              <a:t>KSU Klasse</a:t>
            </a:r>
          </a:p>
        </p:txBody>
      </p:sp>
    </p:spTree>
    <p:extLst>
      <p:ext uri="{BB962C8B-B14F-4D97-AF65-F5344CB8AC3E}">
        <p14:creationId xmlns:p14="http://schemas.microsoft.com/office/powerpoint/2010/main" val="117590036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Kapiteltrenner_1">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2224580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solidFill>
                  <a:schemeClr val="bg1"/>
                </a:solidFill>
              </a:defRPr>
            </a:lvl1pPr>
          </a:lstStyle>
          <a:p>
            <a:r>
              <a:rPr lang="de-DE" err="1"/>
              <a:t>Kapiteltrenner</a:t>
            </a:r>
            <a:endParaRPr lang="de-DE"/>
          </a:p>
        </p:txBody>
      </p:sp>
      <p:sp>
        <p:nvSpPr>
          <p:cNvPr id="3"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919413"/>
            <a:ext cx="11290851" cy="1655762"/>
          </a:xfrm>
        </p:spPr>
        <p:txBody>
          <a:bodyPr>
            <a:normAutofit/>
          </a:bodyPr>
          <a:lstStyle>
            <a:lvl1pPr marL="0" indent="0" algn="l">
              <a:buNone/>
              <a:defRPr sz="2000" spc="30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a:t>SUBTITLE</a:t>
            </a:r>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5" name="Foliennummernplatzhalter 5">
            <a:extLst>
              <a:ext uri="{FF2B5EF4-FFF2-40B4-BE49-F238E27FC236}">
                <a16:creationId xmlns:a16="http://schemas.microsoft.com/office/drawing/2014/main" id="{E30AD63C-BB69-4EAF-8099-54D3A343AC36}"/>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Tree>
    <p:extLst>
      <p:ext uri="{BB962C8B-B14F-4D97-AF65-F5344CB8AC3E}">
        <p14:creationId xmlns:p14="http://schemas.microsoft.com/office/powerpoint/2010/main" val="2337604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renner_2">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563920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solidFill>
                  <a:schemeClr val="bg1"/>
                </a:solidFill>
              </a:defRPr>
            </a:lvl1pPr>
          </a:lstStyle>
          <a:p>
            <a:r>
              <a:rPr lang="de-DE" err="1"/>
              <a:t>Kapiteltrenner</a:t>
            </a:r>
            <a:endParaRPr lang="de-DE"/>
          </a:p>
        </p:txBody>
      </p:sp>
      <p:sp>
        <p:nvSpPr>
          <p:cNvPr id="14" name="Fußzeilenplatzhalter 4">
            <a:extLst>
              <a:ext uri="{FF2B5EF4-FFF2-40B4-BE49-F238E27FC236}">
                <a16:creationId xmlns:a16="http://schemas.microsoft.com/office/drawing/2014/main" id="{10C835CF-895E-41DC-B991-DEA6EB76BE48}"/>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5" name="Foliennummernplatzhalter 5">
            <a:extLst>
              <a:ext uri="{FF2B5EF4-FFF2-40B4-BE49-F238E27FC236}">
                <a16:creationId xmlns:a16="http://schemas.microsoft.com/office/drawing/2014/main" id="{E30AD63C-BB69-4EAF-8099-54D3A343AC36}"/>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6"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919413"/>
            <a:ext cx="11290851" cy="1655762"/>
          </a:xfrm>
        </p:spPr>
        <p:txBody>
          <a:bodyPr>
            <a:normAutofit/>
          </a:bodyPr>
          <a:lstStyle>
            <a:lvl1pPr marL="0" indent="0" algn="l">
              <a:buNone/>
              <a:defRPr sz="2000" spc="30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a:t>SUBTITLE</a:t>
            </a:r>
          </a:p>
        </p:txBody>
      </p:sp>
    </p:spTree>
    <p:extLst>
      <p:ext uri="{BB962C8B-B14F-4D97-AF65-F5344CB8AC3E}">
        <p14:creationId xmlns:p14="http://schemas.microsoft.com/office/powerpoint/2010/main" val="365575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trenner_3">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B7A4E1E-FA5F-4D71-ADBD-120F9FB03F1F}"/>
              </a:ext>
            </a:extLst>
          </p:cNvPr>
          <p:cNvGraphicFramePr>
            <a:graphicFrameLocks noChangeAspect="1"/>
          </p:cNvGraphicFramePr>
          <p:nvPr userDrawn="1">
            <p:custDataLst>
              <p:tags r:id="rId1"/>
            </p:custDataLst>
            <p:extLst>
              <p:ext uri="{D42A27DB-BD31-4B8C-83A1-F6EECF244321}">
                <p14:modId xmlns:p14="http://schemas.microsoft.com/office/powerpoint/2010/main" val="115363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B7A4E1E-FA5F-4D71-ADBD-120F9FB03F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6BCAA1-0E54-4D46-824F-77DDC8226614}"/>
              </a:ext>
            </a:extLst>
          </p:cNvPr>
          <p:cNvSpPr>
            <a:spLocks noGrp="1"/>
          </p:cNvSpPr>
          <p:nvPr>
            <p:ph type="ctrTitle" hasCustomPrompt="1"/>
          </p:nvPr>
        </p:nvSpPr>
        <p:spPr>
          <a:xfrm>
            <a:off x="380999" y="406400"/>
            <a:ext cx="11290851" cy="2387600"/>
          </a:xfrm>
        </p:spPr>
        <p:txBody>
          <a:bodyPr vert="horz" anchor="b"/>
          <a:lstStyle>
            <a:lvl1pPr algn="l">
              <a:defRPr sz="6000"/>
            </a:lvl1pPr>
          </a:lstStyle>
          <a:p>
            <a:r>
              <a:rPr lang="de-DE" err="1"/>
              <a:t>Kapiteltrenner</a:t>
            </a:r>
            <a:endParaRPr lang="de-DE"/>
          </a:p>
        </p:txBody>
      </p:sp>
      <p:sp>
        <p:nvSpPr>
          <p:cNvPr id="13" name="Fußzeilenplatzhalter 4">
            <a:extLst>
              <a:ext uri="{FF2B5EF4-FFF2-40B4-BE49-F238E27FC236}">
                <a16:creationId xmlns:a16="http://schemas.microsoft.com/office/drawing/2014/main" id="{21AA7570-1667-43F4-AA0F-D26F10CFFD26}"/>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6" name="Foliennummernplatzhalter 5">
            <a:extLst>
              <a:ext uri="{FF2B5EF4-FFF2-40B4-BE49-F238E27FC236}">
                <a16:creationId xmlns:a16="http://schemas.microsoft.com/office/drawing/2014/main" id="{0D59E8D6-F1F1-455B-9C70-155874673F37}"/>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2" name="Untertitel 2">
            <a:extLst>
              <a:ext uri="{FF2B5EF4-FFF2-40B4-BE49-F238E27FC236}">
                <a16:creationId xmlns:a16="http://schemas.microsoft.com/office/drawing/2014/main" id="{AF3C3F0F-67C1-4EC4-AC7A-6936960DBB7A}"/>
              </a:ext>
            </a:extLst>
          </p:cNvPr>
          <p:cNvSpPr>
            <a:spLocks noGrp="1"/>
          </p:cNvSpPr>
          <p:nvPr>
            <p:ph type="subTitle" idx="1" hasCustomPrompt="1"/>
          </p:nvPr>
        </p:nvSpPr>
        <p:spPr>
          <a:xfrm>
            <a:off x="380998" y="2919413"/>
            <a:ext cx="11290851" cy="1655762"/>
          </a:xfrm>
        </p:spPr>
        <p:txBody>
          <a:bodyPr>
            <a:normAutofit/>
          </a:bodyPr>
          <a:lstStyle>
            <a:lvl1pPr marL="0" indent="0" algn="l">
              <a:buNone/>
              <a:defRPr sz="2000" spc="300">
                <a:solidFill>
                  <a:schemeClr val="tx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a:t>SUBTITLE</a:t>
            </a:r>
          </a:p>
        </p:txBody>
      </p:sp>
    </p:spTree>
    <p:extLst>
      <p:ext uri="{BB962C8B-B14F-4D97-AF65-F5344CB8AC3E}">
        <p14:creationId xmlns:p14="http://schemas.microsoft.com/office/powerpoint/2010/main" val="286015044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internal | 5 Slides</a:t>
            </a:r>
          </a:p>
        </p:txBody>
      </p:sp>
      <p:sp>
        <p:nvSpPr>
          <p:cNvPr id="6" name="Foliennummernplatzhalter 5"/>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3724724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liederung_klein">
    <p:spTree>
      <p:nvGrpSpPr>
        <p:cNvPr id="1" name=""/>
        <p:cNvGrpSpPr/>
        <p:nvPr/>
      </p:nvGrpSpPr>
      <p:grpSpPr>
        <a:xfrm>
          <a:off x="0" y="0"/>
          <a:ext cx="0" cy="0"/>
          <a:chOff x="0" y="0"/>
          <a:chExt cx="0" cy="0"/>
        </a:xfrm>
      </p:grpSpPr>
      <p:sp>
        <p:nvSpPr>
          <p:cNvPr id="3" name="Ellipse 2"/>
          <p:cNvSpPr/>
          <p:nvPr userDrawn="1"/>
        </p:nvSpPr>
        <p:spPr>
          <a:xfrm>
            <a:off x="2009724" y="2424887"/>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196820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15"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2" name="Textplatzhalter 19">
            <a:extLst>
              <a:ext uri="{FF2B5EF4-FFF2-40B4-BE49-F238E27FC236}">
                <a16:creationId xmlns:a16="http://schemas.microsoft.com/office/drawing/2014/main" id="{CC876C20-8AA0-4E79-9E22-6BD6A4E7827D}"/>
              </a:ext>
            </a:extLst>
          </p:cNvPr>
          <p:cNvSpPr>
            <a:spLocks noGrp="1"/>
          </p:cNvSpPr>
          <p:nvPr>
            <p:ph type="body" sz="quarter" idx="32" hasCustomPrompt="1"/>
          </p:nvPr>
        </p:nvSpPr>
        <p:spPr>
          <a:xfrm>
            <a:off x="1887512" y="2442535"/>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01</a:t>
            </a:r>
          </a:p>
        </p:txBody>
      </p:sp>
      <p:sp>
        <p:nvSpPr>
          <p:cNvPr id="13" name="Textplatzhalter 21">
            <a:extLst>
              <a:ext uri="{FF2B5EF4-FFF2-40B4-BE49-F238E27FC236}">
                <a16:creationId xmlns:a16="http://schemas.microsoft.com/office/drawing/2014/main" id="{D33CD92B-81A1-4B8D-9725-43461C92D577}"/>
              </a:ext>
            </a:extLst>
          </p:cNvPr>
          <p:cNvSpPr>
            <a:spLocks noGrp="1"/>
          </p:cNvSpPr>
          <p:nvPr>
            <p:ph type="body" sz="quarter" idx="33" hasCustomPrompt="1"/>
          </p:nvPr>
        </p:nvSpPr>
        <p:spPr>
          <a:xfrm>
            <a:off x="2791016" y="2441526"/>
            <a:ext cx="613783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01</a:t>
            </a:r>
          </a:p>
        </p:txBody>
      </p:sp>
      <p:sp>
        <p:nvSpPr>
          <p:cNvPr id="14" name="Textplatzhalter 24">
            <a:extLst>
              <a:ext uri="{FF2B5EF4-FFF2-40B4-BE49-F238E27FC236}">
                <a16:creationId xmlns:a16="http://schemas.microsoft.com/office/drawing/2014/main" id="{5451BDB6-EA56-4370-9AE8-5B70B33DC15A}"/>
              </a:ext>
            </a:extLst>
          </p:cNvPr>
          <p:cNvSpPr>
            <a:spLocks noGrp="1"/>
          </p:cNvSpPr>
          <p:nvPr>
            <p:ph type="body" sz="quarter" idx="34" hasCustomPrompt="1"/>
          </p:nvPr>
        </p:nvSpPr>
        <p:spPr>
          <a:xfrm>
            <a:off x="2791016" y="2806614"/>
            <a:ext cx="613783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27" name="Ellipse 26"/>
          <p:cNvSpPr/>
          <p:nvPr userDrawn="1"/>
        </p:nvSpPr>
        <p:spPr>
          <a:xfrm>
            <a:off x="2005223" y="3192933"/>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userDrawn="1"/>
        </p:nvSpPr>
        <p:spPr>
          <a:xfrm>
            <a:off x="2005222" y="3944340"/>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userDrawn="1"/>
        </p:nvSpPr>
        <p:spPr>
          <a:xfrm>
            <a:off x="2005221" y="4691684"/>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userDrawn="1"/>
        </p:nvSpPr>
        <p:spPr>
          <a:xfrm>
            <a:off x="2005221" y="5443893"/>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platzhalter 19">
            <a:extLst>
              <a:ext uri="{FF2B5EF4-FFF2-40B4-BE49-F238E27FC236}">
                <a16:creationId xmlns:a16="http://schemas.microsoft.com/office/drawing/2014/main" id="{CC876C20-8AA0-4E79-9E22-6BD6A4E7827D}"/>
              </a:ext>
            </a:extLst>
          </p:cNvPr>
          <p:cNvSpPr>
            <a:spLocks noGrp="1"/>
          </p:cNvSpPr>
          <p:nvPr>
            <p:ph type="body" sz="quarter" idx="44" hasCustomPrompt="1"/>
          </p:nvPr>
        </p:nvSpPr>
        <p:spPr>
          <a:xfrm>
            <a:off x="1883011" y="3210581"/>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02</a:t>
            </a:r>
          </a:p>
        </p:txBody>
      </p:sp>
      <p:sp>
        <p:nvSpPr>
          <p:cNvPr id="32" name="Textplatzhalter 19">
            <a:extLst>
              <a:ext uri="{FF2B5EF4-FFF2-40B4-BE49-F238E27FC236}">
                <a16:creationId xmlns:a16="http://schemas.microsoft.com/office/drawing/2014/main" id="{CC876C20-8AA0-4E79-9E22-6BD6A4E7827D}"/>
              </a:ext>
            </a:extLst>
          </p:cNvPr>
          <p:cNvSpPr>
            <a:spLocks noGrp="1"/>
          </p:cNvSpPr>
          <p:nvPr>
            <p:ph type="body" sz="quarter" idx="45" hasCustomPrompt="1"/>
          </p:nvPr>
        </p:nvSpPr>
        <p:spPr>
          <a:xfrm>
            <a:off x="1883010" y="3961988"/>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03</a:t>
            </a:r>
          </a:p>
        </p:txBody>
      </p:sp>
      <p:sp>
        <p:nvSpPr>
          <p:cNvPr id="33" name="Textplatzhalter 19">
            <a:extLst>
              <a:ext uri="{FF2B5EF4-FFF2-40B4-BE49-F238E27FC236}">
                <a16:creationId xmlns:a16="http://schemas.microsoft.com/office/drawing/2014/main" id="{CC876C20-8AA0-4E79-9E22-6BD6A4E7827D}"/>
              </a:ext>
            </a:extLst>
          </p:cNvPr>
          <p:cNvSpPr>
            <a:spLocks noGrp="1"/>
          </p:cNvSpPr>
          <p:nvPr>
            <p:ph type="body" sz="quarter" idx="46" hasCustomPrompt="1"/>
          </p:nvPr>
        </p:nvSpPr>
        <p:spPr>
          <a:xfrm>
            <a:off x="1883009" y="4709332"/>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04</a:t>
            </a:r>
          </a:p>
        </p:txBody>
      </p:sp>
      <p:sp>
        <p:nvSpPr>
          <p:cNvPr id="34" name="Textplatzhalter 19">
            <a:extLst>
              <a:ext uri="{FF2B5EF4-FFF2-40B4-BE49-F238E27FC236}">
                <a16:creationId xmlns:a16="http://schemas.microsoft.com/office/drawing/2014/main" id="{CC876C20-8AA0-4E79-9E22-6BD6A4E7827D}"/>
              </a:ext>
            </a:extLst>
          </p:cNvPr>
          <p:cNvSpPr>
            <a:spLocks noGrp="1"/>
          </p:cNvSpPr>
          <p:nvPr>
            <p:ph type="body" sz="quarter" idx="47" hasCustomPrompt="1"/>
          </p:nvPr>
        </p:nvSpPr>
        <p:spPr>
          <a:xfrm>
            <a:off x="1883009" y="5461541"/>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05</a:t>
            </a:r>
          </a:p>
        </p:txBody>
      </p:sp>
      <p:sp>
        <p:nvSpPr>
          <p:cNvPr id="37" name="Textplatzhalter 21">
            <a:extLst>
              <a:ext uri="{FF2B5EF4-FFF2-40B4-BE49-F238E27FC236}">
                <a16:creationId xmlns:a16="http://schemas.microsoft.com/office/drawing/2014/main" id="{D33CD92B-81A1-4B8D-9725-43461C92D577}"/>
              </a:ext>
            </a:extLst>
          </p:cNvPr>
          <p:cNvSpPr>
            <a:spLocks noGrp="1"/>
          </p:cNvSpPr>
          <p:nvPr>
            <p:ph type="body" sz="quarter" idx="48" hasCustomPrompt="1"/>
          </p:nvPr>
        </p:nvSpPr>
        <p:spPr>
          <a:xfrm>
            <a:off x="2776987" y="3957925"/>
            <a:ext cx="613783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03</a:t>
            </a:r>
          </a:p>
        </p:txBody>
      </p:sp>
      <p:sp>
        <p:nvSpPr>
          <p:cNvPr id="38" name="Textplatzhalter 24">
            <a:extLst>
              <a:ext uri="{FF2B5EF4-FFF2-40B4-BE49-F238E27FC236}">
                <a16:creationId xmlns:a16="http://schemas.microsoft.com/office/drawing/2014/main" id="{5451BDB6-EA56-4370-9AE8-5B70B33DC15A}"/>
              </a:ext>
            </a:extLst>
          </p:cNvPr>
          <p:cNvSpPr>
            <a:spLocks noGrp="1"/>
          </p:cNvSpPr>
          <p:nvPr>
            <p:ph type="body" sz="quarter" idx="49" hasCustomPrompt="1"/>
          </p:nvPr>
        </p:nvSpPr>
        <p:spPr>
          <a:xfrm>
            <a:off x="2776987" y="3579408"/>
            <a:ext cx="613783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40" name="Textplatzhalter 21">
            <a:extLst>
              <a:ext uri="{FF2B5EF4-FFF2-40B4-BE49-F238E27FC236}">
                <a16:creationId xmlns:a16="http://schemas.microsoft.com/office/drawing/2014/main" id="{D33CD92B-81A1-4B8D-9725-43461C92D577}"/>
              </a:ext>
            </a:extLst>
          </p:cNvPr>
          <p:cNvSpPr>
            <a:spLocks noGrp="1"/>
          </p:cNvSpPr>
          <p:nvPr>
            <p:ph type="body" sz="quarter" idx="50" hasCustomPrompt="1"/>
          </p:nvPr>
        </p:nvSpPr>
        <p:spPr>
          <a:xfrm>
            <a:off x="2776986" y="3206518"/>
            <a:ext cx="613783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02</a:t>
            </a:r>
          </a:p>
        </p:txBody>
      </p:sp>
      <p:sp>
        <p:nvSpPr>
          <p:cNvPr id="41" name="Textplatzhalter 24">
            <a:extLst>
              <a:ext uri="{FF2B5EF4-FFF2-40B4-BE49-F238E27FC236}">
                <a16:creationId xmlns:a16="http://schemas.microsoft.com/office/drawing/2014/main" id="{5451BDB6-EA56-4370-9AE8-5B70B33DC15A}"/>
              </a:ext>
            </a:extLst>
          </p:cNvPr>
          <p:cNvSpPr>
            <a:spLocks noGrp="1"/>
          </p:cNvSpPr>
          <p:nvPr>
            <p:ph type="body" sz="quarter" idx="51" hasCustomPrompt="1"/>
          </p:nvPr>
        </p:nvSpPr>
        <p:spPr>
          <a:xfrm>
            <a:off x="2776985" y="4327774"/>
            <a:ext cx="613783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42" name="Textplatzhalter 24">
            <a:extLst>
              <a:ext uri="{FF2B5EF4-FFF2-40B4-BE49-F238E27FC236}">
                <a16:creationId xmlns:a16="http://schemas.microsoft.com/office/drawing/2014/main" id="{5451BDB6-EA56-4370-9AE8-5B70B33DC15A}"/>
              </a:ext>
            </a:extLst>
          </p:cNvPr>
          <p:cNvSpPr>
            <a:spLocks noGrp="1"/>
          </p:cNvSpPr>
          <p:nvPr>
            <p:ph type="body" sz="quarter" idx="52" hasCustomPrompt="1"/>
          </p:nvPr>
        </p:nvSpPr>
        <p:spPr>
          <a:xfrm>
            <a:off x="2776985" y="5072095"/>
            <a:ext cx="613783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43" name="Textplatzhalter 24">
            <a:extLst>
              <a:ext uri="{FF2B5EF4-FFF2-40B4-BE49-F238E27FC236}">
                <a16:creationId xmlns:a16="http://schemas.microsoft.com/office/drawing/2014/main" id="{5451BDB6-EA56-4370-9AE8-5B70B33DC15A}"/>
              </a:ext>
            </a:extLst>
          </p:cNvPr>
          <p:cNvSpPr>
            <a:spLocks noGrp="1"/>
          </p:cNvSpPr>
          <p:nvPr>
            <p:ph type="body" sz="quarter" idx="53" hasCustomPrompt="1"/>
          </p:nvPr>
        </p:nvSpPr>
        <p:spPr>
          <a:xfrm>
            <a:off x="2776985" y="5831004"/>
            <a:ext cx="613783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44" name="Textplatzhalter 21">
            <a:extLst>
              <a:ext uri="{FF2B5EF4-FFF2-40B4-BE49-F238E27FC236}">
                <a16:creationId xmlns:a16="http://schemas.microsoft.com/office/drawing/2014/main" id="{D33CD92B-81A1-4B8D-9725-43461C92D577}"/>
              </a:ext>
            </a:extLst>
          </p:cNvPr>
          <p:cNvSpPr>
            <a:spLocks noGrp="1"/>
          </p:cNvSpPr>
          <p:nvPr>
            <p:ph type="body" sz="quarter" idx="54" hasCustomPrompt="1"/>
          </p:nvPr>
        </p:nvSpPr>
        <p:spPr>
          <a:xfrm>
            <a:off x="2776986" y="4709750"/>
            <a:ext cx="613783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04</a:t>
            </a:r>
          </a:p>
        </p:txBody>
      </p:sp>
      <p:sp>
        <p:nvSpPr>
          <p:cNvPr id="45" name="Textplatzhalter 21">
            <a:extLst>
              <a:ext uri="{FF2B5EF4-FFF2-40B4-BE49-F238E27FC236}">
                <a16:creationId xmlns:a16="http://schemas.microsoft.com/office/drawing/2014/main" id="{D33CD92B-81A1-4B8D-9725-43461C92D577}"/>
              </a:ext>
            </a:extLst>
          </p:cNvPr>
          <p:cNvSpPr>
            <a:spLocks noGrp="1"/>
          </p:cNvSpPr>
          <p:nvPr>
            <p:ph type="body" sz="quarter" idx="55" hasCustomPrompt="1"/>
          </p:nvPr>
        </p:nvSpPr>
        <p:spPr>
          <a:xfrm>
            <a:off x="2776986" y="5461541"/>
            <a:ext cx="613783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05</a:t>
            </a:r>
          </a:p>
        </p:txBody>
      </p:sp>
      <p:pic>
        <p:nvPicPr>
          <p:cNvPr id="4" name="Grafik 3">
            <a:extLst>
              <a:ext uri="{FF2B5EF4-FFF2-40B4-BE49-F238E27FC236}">
                <a16:creationId xmlns:a16="http://schemas.microsoft.com/office/drawing/2014/main" id="{C5EB0584-12C4-0B24-581E-35FD6BC375C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9258" y="0"/>
            <a:ext cx="814537" cy="672720"/>
          </a:xfrm>
          <a:prstGeom prst="rect">
            <a:avLst/>
          </a:prstGeom>
        </p:spPr>
      </p:pic>
    </p:spTree>
    <p:extLst>
      <p:ext uri="{BB962C8B-B14F-4D97-AF65-F5344CB8AC3E}">
        <p14:creationId xmlns:p14="http://schemas.microsoft.com/office/powerpoint/2010/main" val="882937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liederung_groß">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810155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82" name="Ellipse 81"/>
          <p:cNvSpPr/>
          <p:nvPr userDrawn="1"/>
        </p:nvSpPr>
        <p:spPr>
          <a:xfrm>
            <a:off x="6595606" y="2154043"/>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Textplatzhalter 19">
            <a:extLst>
              <a:ext uri="{FF2B5EF4-FFF2-40B4-BE49-F238E27FC236}">
                <a16:creationId xmlns:a16="http://schemas.microsoft.com/office/drawing/2014/main" id="{CC876C20-8AA0-4E79-9E22-6BD6A4E7827D}"/>
              </a:ext>
            </a:extLst>
          </p:cNvPr>
          <p:cNvSpPr>
            <a:spLocks noGrp="1"/>
          </p:cNvSpPr>
          <p:nvPr>
            <p:ph type="body" sz="quarter" idx="65" hasCustomPrompt="1"/>
          </p:nvPr>
        </p:nvSpPr>
        <p:spPr>
          <a:xfrm>
            <a:off x="6473394" y="2171691"/>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06</a:t>
            </a:r>
          </a:p>
        </p:txBody>
      </p:sp>
      <p:sp>
        <p:nvSpPr>
          <p:cNvPr id="94" name="Ellipse 93"/>
          <p:cNvSpPr/>
          <p:nvPr userDrawn="1"/>
        </p:nvSpPr>
        <p:spPr>
          <a:xfrm>
            <a:off x="6591105" y="2922089"/>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p:cNvSpPr/>
          <p:nvPr userDrawn="1"/>
        </p:nvSpPr>
        <p:spPr>
          <a:xfrm>
            <a:off x="6591104" y="3673496"/>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p:cNvSpPr/>
          <p:nvPr userDrawn="1"/>
        </p:nvSpPr>
        <p:spPr>
          <a:xfrm>
            <a:off x="6591103" y="4420840"/>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p:cNvSpPr/>
          <p:nvPr userDrawn="1"/>
        </p:nvSpPr>
        <p:spPr>
          <a:xfrm>
            <a:off x="6591103" y="5173049"/>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Textplatzhalter 19">
            <a:extLst>
              <a:ext uri="{FF2B5EF4-FFF2-40B4-BE49-F238E27FC236}">
                <a16:creationId xmlns:a16="http://schemas.microsoft.com/office/drawing/2014/main" id="{CC876C20-8AA0-4E79-9E22-6BD6A4E7827D}"/>
              </a:ext>
            </a:extLst>
          </p:cNvPr>
          <p:cNvSpPr>
            <a:spLocks noGrp="1"/>
          </p:cNvSpPr>
          <p:nvPr>
            <p:ph type="body" sz="quarter" idx="74" hasCustomPrompt="1"/>
          </p:nvPr>
        </p:nvSpPr>
        <p:spPr>
          <a:xfrm>
            <a:off x="6468893" y="2939737"/>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07</a:t>
            </a:r>
          </a:p>
        </p:txBody>
      </p:sp>
      <p:sp>
        <p:nvSpPr>
          <p:cNvPr id="99" name="Textplatzhalter 19">
            <a:extLst>
              <a:ext uri="{FF2B5EF4-FFF2-40B4-BE49-F238E27FC236}">
                <a16:creationId xmlns:a16="http://schemas.microsoft.com/office/drawing/2014/main" id="{CC876C20-8AA0-4E79-9E22-6BD6A4E7827D}"/>
              </a:ext>
            </a:extLst>
          </p:cNvPr>
          <p:cNvSpPr>
            <a:spLocks noGrp="1"/>
          </p:cNvSpPr>
          <p:nvPr>
            <p:ph type="body" sz="quarter" idx="75" hasCustomPrompt="1"/>
          </p:nvPr>
        </p:nvSpPr>
        <p:spPr>
          <a:xfrm>
            <a:off x="6468892" y="3691144"/>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08</a:t>
            </a:r>
          </a:p>
        </p:txBody>
      </p:sp>
      <p:sp>
        <p:nvSpPr>
          <p:cNvPr id="100" name="Textplatzhalter 19">
            <a:extLst>
              <a:ext uri="{FF2B5EF4-FFF2-40B4-BE49-F238E27FC236}">
                <a16:creationId xmlns:a16="http://schemas.microsoft.com/office/drawing/2014/main" id="{CC876C20-8AA0-4E79-9E22-6BD6A4E7827D}"/>
              </a:ext>
            </a:extLst>
          </p:cNvPr>
          <p:cNvSpPr>
            <a:spLocks noGrp="1"/>
          </p:cNvSpPr>
          <p:nvPr>
            <p:ph type="body" sz="quarter" idx="76" hasCustomPrompt="1"/>
          </p:nvPr>
        </p:nvSpPr>
        <p:spPr>
          <a:xfrm>
            <a:off x="6468891" y="4438488"/>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09</a:t>
            </a:r>
          </a:p>
        </p:txBody>
      </p:sp>
      <p:sp>
        <p:nvSpPr>
          <p:cNvPr id="101" name="Textplatzhalter 19">
            <a:extLst>
              <a:ext uri="{FF2B5EF4-FFF2-40B4-BE49-F238E27FC236}">
                <a16:creationId xmlns:a16="http://schemas.microsoft.com/office/drawing/2014/main" id="{CC876C20-8AA0-4E79-9E22-6BD6A4E7827D}"/>
              </a:ext>
            </a:extLst>
          </p:cNvPr>
          <p:cNvSpPr>
            <a:spLocks noGrp="1"/>
          </p:cNvSpPr>
          <p:nvPr>
            <p:ph type="body" sz="quarter" idx="77" hasCustomPrompt="1"/>
          </p:nvPr>
        </p:nvSpPr>
        <p:spPr>
          <a:xfrm>
            <a:off x="6468891" y="5190697"/>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10</a:t>
            </a:r>
          </a:p>
        </p:txBody>
      </p:sp>
      <p:sp>
        <p:nvSpPr>
          <p:cNvPr id="49"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
        <p:nvSpPr>
          <p:cNvPr id="112" name="Ellipse 111"/>
          <p:cNvSpPr/>
          <p:nvPr userDrawn="1"/>
        </p:nvSpPr>
        <p:spPr>
          <a:xfrm>
            <a:off x="540845" y="2154043"/>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Textplatzhalter 19">
            <a:extLst>
              <a:ext uri="{FF2B5EF4-FFF2-40B4-BE49-F238E27FC236}">
                <a16:creationId xmlns:a16="http://schemas.microsoft.com/office/drawing/2014/main" id="{CC876C20-8AA0-4E79-9E22-6BD6A4E7827D}"/>
              </a:ext>
            </a:extLst>
          </p:cNvPr>
          <p:cNvSpPr>
            <a:spLocks noGrp="1"/>
          </p:cNvSpPr>
          <p:nvPr>
            <p:ph type="body" sz="quarter" idx="32" hasCustomPrompt="1"/>
          </p:nvPr>
        </p:nvSpPr>
        <p:spPr>
          <a:xfrm>
            <a:off x="418633" y="2171691"/>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01</a:t>
            </a:r>
          </a:p>
        </p:txBody>
      </p:sp>
      <p:sp>
        <p:nvSpPr>
          <p:cNvPr id="114" name="Textplatzhalter 21">
            <a:extLst>
              <a:ext uri="{FF2B5EF4-FFF2-40B4-BE49-F238E27FC236}">
                <a16:creationId xmlns:a16="http://schemas.microsoft.com/office/drawing/2014/main" id="{D33CD92B-81A1-4B8D-9725-43461C92D577}"/>
              </a:ext>
            </a:extLst>
          </p:cNvPr>
          <p:cNvSpPr>
            <a:spLocks noGrp="1"/>
          </p:cNvSpPr>
          <p:nvPr>
            <p:ph type="body" sz="quarter" idx="33" hasCustomPrompt="1"/>
          </p:nvPr>
        </p:nvSpPr>
        <p:spPr>
          <a:xfrm>
            <a:off x="1322137" y="2170682"/>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01</a:t>
            </a:r>
          </a:p>
        </p:txBody>
      </p:sp>
      <p:sp>
        <p:nvSpPr>
          <p:cNvPr id="115" name="Textplatzhalter 24">
            <a:extLst>
              <a:ext uri="{FF2B5EF4-FFF2-40B4-BE49-F238E27FC236}">
                <a16:creationId xmlns:a16="http://schemas.microsoft.com/office/drawing/2014/main" id="{5451BDB6-EA56-4370-9AE8-5B70B33DC15A}"/>
              </a:ext>
            </a:extLst>
          </p:cNvPr>
          <p:cNvSpPr>
            <a:spLocks noGrp="1"/>
          </p:cNvSpPr>
          <p:nvPr>
            <p:ph type="body" sz="quarter" idx="34" hasCustomPrompt="1"/>
          </p:nvPr>
        </p:nvSpPr>
        <p:spPr>
          <a:xfrm>
            <a:off x="1322137" y="2535770"/>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16" name="Ellipse 115"/>
          <p:cNvSpPr/>
          <p:nvPr userDrawn="1"/>
        </p:nvSpPr>
        <p:spPr>
          <a:xfrm>
            <a:off x="536344" y="2922089"/>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Ellipse 116"/>
          <p:cNvSpPr/>
          <p:nvPr userDrawn="1"/>
        </p:nvSpPr>
        <p:spPr>
          <a:xfrm>
            <a:off x="536343" y="3673496"/>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Ellipse 117"/>
          <p:cNvSpPr/>
          <p:nvPr userDrawn="1"/>
        </p:nvSpPr>
        <p:spPr>
          <a:xfrm>
            <a:off x="536342" y="4420840"/>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Ellipse 118"/>
          <p:cNvSpPr/>
          <p:nvPr userDrawn="1"/>
        </p:nvSpPr>
        <p:spPr>
          <a:xfrm>
            <a:off x="536342" y="5173049"/>
            <a:ext cx="649554" cy="649554"/>
          </a:xfrm>
          <a:prstGeom prst="ellipse">
            <a:avLst/>
          </a:prstGeom>
          <a:solidFill>
            <a:srgbClr val="EA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Textplatzhalter 19">
            <a:extLst>
              <a:ext uri="{FF2B5EF4-FFF2-40B4-BE49-F238E27FC236}">
                <a16:creationId xmlns:a16="http://schemas.microsoft.com/office/drawing/2014/main" id="{CC876C20-8AA0-4E79-9E22-6BD6A4E7827D}"/>
              </a:ext>
            </a:extLst>
          </p:cNvPr>
          <p:cNvSpPr>
            <a:spLocks noGrp="1"/>
          </p:cNvSpPr>
          <p:nvPr>
            <p:ph type="body" sz="quarter" idx="44" hasCustomPrompt="1"/>
          </p:nvPr>
        </p:nvSpPr>
        <p:spPr>
          <a:xfrm>
            <a:off x="414132" y="2939737"/>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02</a:t>
            </a:r>
          </a:p>
        </p:txBody>
      </p:sp>
      <p:sp>
        <p:nvSpPr>
          <p:cNvPr id="121" name="Textplatzhalter 19">
            <a:extLst>
              <a:ext uri="{FF2B5EF4-FFF2-40B4-BE49-F238E27FC236}">
                <a16:creationId xmlns:a16="http://schemas.microsoft.com/office/drawing/2014/main" id="{CC876C20-8AA0-4E79-9E22-6BD6A4E7827D}"/>
              </a:ext>
            </a:extLst>
          </p:cNvPr>
          <p:cNvSpPr>
            <a:spLocks noGrp="1"/>
          </p:cNvSpPr>
          <p:nvPr>
            <p:ph type="body" sz="quarter" idx="45" hasCustomPrompt="1"/>
          </p:nvPr>
        </p:nvSpPr>
        <p:spPr>
          <a:xfrm>
            <a:off x="414131" y="3691144"/>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03</a:t>
            </a:r>
          </a:p>
        </p:txBody>
      </p:sp>
      <p:sp>
        <p:nvSpPr>
          <p:cNvPr id="122" name="Textplatzhalter 19">
            <a:extLst>
              <a:ext uri="{FF2B5EF4-FFF2-40B4-BE49-F238E27FC236}">
                <a16:creationId xmlns:a16="http://schemas.microsoft.com/office/drawing/2014/main" id="{CC876C20-8AA0-4E79-9E22-6BD6A4E7827D}"/>
              </a:ext>
            </a:extLst>
          </p:cNvPr>
          <p:cNvSpPr>
            <a:spLocks noGrp="1"/>
          </p:cNvSpPr>
          <p:nvPr>
            <p:ph type="body" sz="quarter" idx="46" hasCustomPrompt="1"/>
          </p:nvPr>
        </p:nvSpPr>
        <p:spPr>
          <a:xfrm>
            <a:off x="414130" y="4438488"/>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04</a:t>
            </a:r>
          </a:p>
        </p:txBody>
      </p:sp>
      <p:sp>
        <p:nvSpPr>
          <p:cNvPr id="123" name="Textplatzhalter 19">
            <a:extLst>
              <a:ext uri="{FF2B5EF4-FFF2-40B4-BE49-F238E27FC236}">
                <a16:creationId xmlns:a16="http://schemas.microsoft.com/office/drawing/2014/main" id="{CC876C20-8AA0-4E79-9E22-6BD6A4E7827D}"/>
              </a:ext>
            </a:extLst>
          </p:cNvPr>
          <p:cNvSpPr>
            <a:spLocks noGrp="1"/>
          </p:cNvSpPr>
          <p:nvPr>
            <p:ph type="body" sz="quarter" idx="47" hasCustomPrompt="1"/>
          </p:nvPr>
        </p:nvSpPr>
        <p:spPr>
          <a:xfrm>
            <a:off x="414130" y="5190697"/>
            <a:ext cx="893979" cy="614259"/>
          </a:xfrm>
          <a:prstGeom prst="rect">
            <a:avLst/>
          </a:prstGeom>
        </p:spPr>
        <p:txBody>
          <a:bodyPr anchor="ctr">
            <a:noAutofit/>
          </a:bodyPr>
          <a:lstStyle>
            <a:lvl1pPr marL="0" indent="0" algn="ctr">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de-DE"/>
              <a:t>05</a:t>
            </a:r>
          </a:p>
        </p:txBody>
      </p:sp>
      <p:sp>
        <p:nvSpPr>
          <p:cNvPr id="124" name="Textplatzhalter 21">
            <a:extLst>
              <a:ext uri="{FF2B5EF4-FFF2-40B4-BE49-F238E27FC236}">
                <a16:creationId xmlns:a16="http://schemas.microsoft.com/office/drawing/2014/main" id="{D33CD92B-81A1-4B8D-9725-43461C92D577}"/>
              </a:ext>
            </a:extLst>
          </p:cNvPr>
          <p:cNvSpPr>
            <a:spLocks noGrp="1"/>
          </p:cNvSpPr>
          <p:nvPr>
            <p:ph type="body" sz="quarter" idx="48" hasCustomPrompt="1"/>
          </p:nvPr>
        </p:nvSpPr>
        <p:spPr>
          <a:xfrm>
            <a:off x="1308108" y="3687081"/>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03</a:t>
            </a:r>
          </a:p>
        </p:txBody>
      </p:sp>
      <p:sp>
        <p:nvSpPr>
          <p:cNvPr id="125" name="Textplatzhalter 24">
            <a:extLst>
              <a:ext uri="{FF2B5EF4-FFF2-40B4-BE49-F238E27FC236}">
                <a16:creationId xmlns:a16="http://schemas.microsoft.com/office/drawing/2014/main" id="{5451BDB6-EA56-4370-9AE8-5B70B33DC15A}"/>
              </a:ext>
            </a:extLst>
          </p:cNvPr>
          <p:cNvSpPr>
            <a:spLocks noGrp="1"/>
          </p:cNvSpPr>
          <p:nvPr>
            <p:ph type="body" sz="quarter" idx="49" hasCustomPrompt="1"/>
          </p:nvPr>
        </p:nvSpPr>
        <p:spPr>
          <a:xfrm>
            <a:off x="1308108" y="3318411"/>
            <a:ext cx="4823750" cy="239324"/>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26" name="Textplatzhalter 21">
            <a:extLst>
              <a:ext uri="{FF2B5EF4-FFF2-40B4-BE49-F238E27FC236}">
                <a16:creationId xmlns:a16="http://schemas.microsoft.com/office/drawing/2014/main" id="{D33CD92B-81A1-4B8D-9725-43461C92D577}"/>
              </a:ext>
            </a:extLst>
          </p:cNvPr>
          <p:cNvSpPr>
            <a:spLocks noGrp="1"/>
          </p:cNvSpPr>
          <p:nvPr>
            <p:ph type="body" sz="quarter" idx="50" hasCustomPrompt="1"/>
          </p:nvPr>
        </p:nvSpPr>
        <p:spPr>
          <a:xfrm>
            <a:off x="1308106" y="2935256"/>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02</a:t>
            </a:r>
          </a:p>
        </p:txBody>
      </p:sp>
      <p:sp>
        <p:nvSpPr>
          <p:cNvPr id="127" name="Textplatzhalter 24">
            <a:extLst>
              <a:ext uri="{FF2B5EF4-FFF2-40B4-BE49-F238E27FC236}">
                <a16:creationId xmlns:a16="http://schemas.microsoft.com/office/drawing/2014/main" id="{5451BDB6-EA56-4370-9AE8-5B70B33DC15A}"/>
              </a:ext>
            </a:extLst>
          </p:cNvPr>
          <p:cNvSpPr>
            <a:spLocks noGrp="1"/>
          </p:cNvSpPr>
          <p:nvPr>
            <p:ph type="body" sz="quarter" idx="51" hasCustomPrompt="1"/>
          </p:nvPr>
        </p:nvSpPr>
        <p:spPr>
          <a:xfrm>
            <a:off x="1308106" y="4056930"/>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28" name="Textplatzhalter 24">
            <a:extLst>
              <a:ext uri="{FF2B5EF4-FFF2-40B4-BE49-F238E27FC236}">
                <a16:creationId xmlns:a16="http://schemas.microsoft.com/office/drawing/2014/main" id="{5451BDB6-EA56-4370-9AE8-5B70B33DC15A}"/>
              </a:ext>
            </a:extLst>
          </p:cNvPr>
          <p:cNvSpPr>
            <a:spLocks noGrp="1"/>
          </p:cNvSpPr>
          <p:nvPr>
            <p:ph type="body" sz="quarter" idx="52" hasCustomPrompt="1"/>
          </p:nvPr>
        </p:nvSpPr>
        <p:spPr>
          <a:xfrm>
            <a:off x="1308106" y="4801251"/>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29" name="Textplatzhalter 24">
            <a:extLst>
              <a:ext uri="{FF2B5EF4-FFF2-40B4-BE49-F238E27FC236}">
                <a16:creationId xmlns:a16="http://schemas.microsoft.com/office/drawing/2014/main" id="{5451BDB6-EA56-4370-9AE8-5B70B33DC15A}"/>
              </a:ext>
            </a:extLst>
          </p:cNvPr>
          <p:cNvSpPr>
            <a:spLocks noGrp="1"/>
          </p:cNvSpPr>
          <p:nvPr>
            <p:ph type="body" sz="quarter" idx="53" hasCustomPrompt="1"/>
          </p:nvPr>
        </p:nvSpPr>
        <p:spPr>
          <a:xfrm>
            <a:off x="1308106" y="5560160"/>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30" name="Textplatzhalter 21">
            <a:extLst>
              <a:ext uri="{FF2B5EF4-FFF2-40B4-BE49-F238E27FC236}">
                <a16:creationId xmlns:a16="http://schemas.microsoft.com/office/drawing/2014/main" id="{D33CD92B-81A1-4B8D-9725-43461C92D577}"/>
              </a:ext>
            </a:extLst>
          </p:cNvPr>
          <p:cNvSpPr>
            <a:spLocks noGrp="1"/>
          </p:cNvSpPr>
          <p:nvPr>
            <p:ph type="body" sz="quarter" idx="54" hasCustomPrompt="1"/>
          </p:nvPr>
        </p:nvSpPr>
        <p:spPr>
          <a:xfrm>
            <a:off x="1308107" y="4438906"/>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04</a:t>
            </a:r>
          </a:p>
        </p:txBody>
      </p:sp>
      <p:sp>
        <p:nvSpPr>
          <p:cNvPr id="131" name="Textplatzhalter 21">
            <a:extLst>
              <a:ext uri="{FF2B5EF4-FFF2-40B4-BE49-F238E27FC236}">
                <a16:creationId xmlns:a16="http://schemas.microsoft.com/office/drawing/2014/main" id="{D33CD92B-81A1-4B8D-9725-43461C92D577}"/>
              </a:ext>
            </a:extLst>
          </p:cNvPr>
          <p:cNvSpPr>
            <a:spLocks noGrp="1"/>
          </p:cNvSpPr>
          <p:nvPr>
            <p:ph type="body" sz="quarter" idx="55" hasCustomPrompt="1"/>
          </p:nvPr>
        </p:nvSpPr>
        <p:spPr>
          <a:xfrm>
            <a:off x="1308107" y="5190697"/>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05</a:t>
            </a:r>
          </a:p>
        </p:txBody>
      </p:sp>
      <p:sp>
        <p:nvSpPr>
          <p:cNvPr id="132" name="Textplatzhalter 21">
            <a:extLst>
              <a:ext uri="{FF2B5EF4-FFF2-40B4-BE49-F238E27FC236}">
                <a16:creationId xmlns:a16="http://schemas.microsoft.com/office/drawing/2014/main" id="{D33CD92B-81A1-4B8D-9725-43461C92D577}"/>
              </a:ext>
            </a:extLst>
          </p:cNvPr>
          <p:cNvSpPr>
            <a:spLocks noGrp="1"/>
          </p:cNvSpPr>
          <p:nvPr>
            <p:ph type="body" sz="quarter" idx="78" hasCustomPrompt="1"/>
          </p:nvPr>
        </p:nvSpPr>
        <p:spPr>
          <a:xfrm>
            <a:off x="7387290" y="2166307"/>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06</a:t>
            </a:r>
          </a:p>
        </p:txBody>
      </p:sp>
      <p:sp>
        <p:nvSpPr>
          <p:cNvPr id="133" name="Textplatzhalter 24">
            <a:extLst>
              <a:ext uri="{FF2B5EF4-FFF2-40B4-BE49-F238E27FC236}">
                <a16:creationId xmlns:a16="http://schemas.microsoft.com/office/drawing/2014/main" id="{5451BDB6-EA56-4370-9AE8-5B70B33DC15A}"/>
              </a:ext>
            </a:extLst>
          </p:cNvPr>
          <p:cNvSpPr>
            <a:spLocks noGrp="1"/>
          </p:cNvSpPr>
          <p:nvPr>
            <p:ph type="body" sz="quarter" idx="79" hasCustomPrompt="1"/>
          </p:nvPr>
        </p:nvSpPr>
        <p:spPr>
          <a:xfrm>
            <a:off x="7387290" y="2531395"/>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34" name="Textplatzhalter 21">
            <a:extLst>
              <a:ext uri="{FF2B5EF4-FFF2-40B4-BE49-F238E27FC236}">
                <a16:creationId xmlns:a16="http://schemas.microsoft.com/office/drawing/2014/main" id="{D33CD92B-81A1-4B8D-9725-43461C92D577}"/>
              </a:ext>
            </a:extLst>
          </p:cNvPr>
          <p:cNvSpPr>
            <a:spLocks noGrp="1"/>
          </p:cNvSpPr>
          <p:nvPr>
            <p:ph type="body" sz="quarter" idx="80" hasCustomPrompt="1"/>
          </p:nvPr>
        </p:nvSpPr>
        <p:spPr>
          <a:xfrm>
            <a:off x="7373261" y="3682706"/>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08</a:t>
            </a:r>
          </a:p>
        </p:txBody>
      </p:sp>
      <p:sp>
        <p:nvSpPr>
          <p:cNvPr id="135" name="Textplatzhalter 24">
            <a:extLst>
              <a:ext uri="{FF2B5EF4-FFF2-40B4-BE49-F238E27FC236}">
                <a16:creationId xmlns:a16="http://schemas.microsoft.com/office/drawing/2014/main" id="{5451BDB6-EA56-4370-9AE8-5B70B33DC15A}"/>
              </a:ext>
            </a:extLst>
          </p:cNvPr>
          <p:cNvSpPr>
            <a:spLocks noGrp="1"/>
          </p:cNvSpPr>
          <p:nvPr>
            <p:ph type="body" sz="quarter" idx="81" hasCustomPrompt="1"/>
          </p:nvPr>
        </p:nvSpPr>
        <p:spPr>
          <a:xfrm>
            <a:off x="7373261" y="3314036"/>
            <a:ext cx="4823750" cy="239324"/>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36" name="Textplatzhalter 21">
            <a:extLst>
              <a:ext uri="{FF2B5EF4-FFF2-40B4-BE49-F238E27FC236}">
                <a16:creationId xmlns:a16="http://schemas.microsoft.com/office/drawing/2014/main" id="{D33CD92B-81A1-4B8D-9725-43461C92D577}"/>
              </a:ext>
            </a:extLst>
          </p:cNvPr>
          <p:cNvSpPr>
            <a:spLocks noGrp="1"/>
          </p:cNvSpPr>
          <p:nvPr>
            <p:ph type="body" sz="quarter" idx="82" hasCustomPrompt="1"/>
          </p:nvPr>
        </p:nvSpPr>
        <p:spPr>
          <a:xfrm>
            <a:off x="7373259" y="2930881"/>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07</a:t>
            </a:r>
          </a:p>
        </p:txBody>
      </p:sp>
      <p:sp>
        <p:nvSpPr>
          <p:cNvPr id="137" name="Textplatzhalter 24">
            <a:extLst>
              <a:ext uri="{FF2B5EF4-FFF2-40B4-BE49-F238E27FC236}">
                <a16:creationId xmlns:a16="http://schemas.microsoft.com/office/drawing/2014/main" id="{5451BDB6-EA56-4370-9AE8-5B70B33DC15A}"/>
              </a:ext>
            </a:extLst>
          </p:cNvPr>
          <p:cNvSpPr>
            <a:spLocks noGrp="1"/>
          </p:cNvSpPr>
          <p:nvPr>
            <p:ph type="body" sz="quarter" idx="83" hasCustomPrompt="1"/>
          </p:nvPr>
        </p:nvSpPr>
        <p:spPr>
          <a:xfrm>
            <a:off x="7373259" y="4052555"/>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38" name="Textplatzhalter 24">
            <a:extLst>
              <a:ext uri="{FF2B5EF4-FFF2-40B4-BE49-F238E27FC236}">
                <a16:creationId xmlns:a16="http://schemas.microsoft.com/office/drawing/2014/main" id="{5451BDB6-EA56-4370-9AE8-5B70B33DC15A}"/>
              </a:ext>
            </a:extLst>
          </p:cNvPr>
          <p:cNvSpPr>
            <a:spLocks noGrp="1"/>
          </p:cNvSpPr>
          <p:nvPr>
            <p:ph type="body" sz="quarter" idx="84" hasCustomPrompt="1"/>
          </p:nvPr>
        </p:nvSpPr>
        <p:spPr>
          <a:xfrm>
            <a:off x="7373259" y="4796876"/>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39" name="Textplatzhalter 24">
            <a:extLst>
              <a:ext uri="{FF2B5EF4-FFF2-40B4-BE49-F238E27FC236}">
                <a16:creationId xmlns:a16="http://schemas.microsoft.com/office/drawing/2014/main" id="{5451BDB6-EA56-4370-9AE8-5B70B33DC15A}"/>
              </a:ext>
            </a:extLst>
          </p:cNvPr>
          <p:cNvSpPr>
            <a:spLocks noGrp="1"/>
          </p:cNvSpPr>
          <p:nvPr>
            <p:ph type="body" sz="quarter" idx="85" hasCustomPrompt="1"/>
          </p:nvPr>
        </p:nvSpPr>
        <p:spPr>
          <a:xfrm>
            <a:off x="7373259" y="5555785"/>
            <a:ext cx="4823752" cy="249171"/>
          </a:xfrm>
          <a:prstGeom prst="rect">
            <a:avLst/>
          </a:prstGeom>
        </p:spPr>
        <p:txBody>
          <a:bodyPr lIns="72000" anchor="b">
            <a:normAutofit/>
          </a:bodyPr>
          <a:lstStyle>
            <a:lvl1pPr marL="0" indent="0">
              <a:buNone/>
              <a:defRPr sz="1100" b="0" i="0">
                <a:latin typeface="Roboto Light" panose="02000000000000000000" pitchFamily="2" charset="0"/>
                <a:ea typeface="Roboto Light" panose="02000000000000000000" pitchFamily="2" charset="0"/>
                <a:cs typeface="Roboto Light" panose="02000000000000000000" pitchFamily="2" charset="0"/>
              </a:defRPr>
            </a:lvl1pPr>
          </a:lstStyle>
          <a:p>
            <a:pPr lvl="0"/>
            <a:r>
              <a:rPr lang="de-DE"/>
              <a:t>Untertitel und/oder erklärender Text zum Kapitel</a:t>
            </a:r>
          </a:p>
        </p:txBody>
      </p:sp>
      <p:sp>
        <p:nvSpPr>
          <p:cNvPr id="140" name="Textplatzhalter 21">
            <a:extLst>
              <a:ext uri="{FF2B5EF4-FFF2-40B4-BE49-F238E27FC236}">
                <a16:creationId xmlns:a16="http://schemas.microsoft.com/office/drawing/2014/main" id="{D33CD92B-81A1-4B8D-9725-43461C92D577}"/>
              </a:ext>
            </a:extLst>
          </p:cNvPr>
          <p:cNvSpPr>
            <a:spLocks noGrp="1"/>
          </p:cNvSpPr>
          <p:nvPr>
            <p:ph type="body" sz="quarter" idx="86" hasCustomPrompt="1"/>
          </p:nvPr>
        </p:nvSpPr>
        <p:spPr>
          <a:xfrm>
            <a:off x="7373260" y="4434531"/>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09</a:t>
            </a:r>
          </a:p>
        </p:txBody>
      </p:sp>
      <p:sp>
        <p:nvSpPr>
          <p:cNvPr id="141" name="Textplatzhalter 21">
            <a:extLst>
              <a:ext uri="{FF2B5EF4-FFF2-40B4-BE49-F238E27FC236}">
                <a16:creationId xmlns:a16="http://schemas.microsoft.com/office/drawing/2014/main" id="{D33CD92B-81A1-4B8D-9725-43461C92D577}"/>
              </a:ext>
            </a:extLst>
          </p:cNvPr>
          <p:cNvSpPr>
            <a:spLocks noGrp="1"/>
          </p:cNvSpPr>
          <p:nvPr>
            <p:ph type="body" sz="quarter" idx="87" hasCustomPrompt="1"/>
          </p:nvPr>
        </p:nvSpPr>
        <p:spPr>
          <a:xfrm>
            <a:off x="7373260" y="5186322"/>
            <a:ext cx="4823751" cy="365089"/>
          </a:xfrm>
          <a:prstGeom prst="rect">
            <a:avLst/>
          </a:prstGeom>
        </p:spPr>
        <p:txBody>
          <a:bodyPr lIns="72000" anchor="b"/>
          <a:lstStyle>
            <a:lvl1pPr marL="0" indent="0">
              <a:buNone/>
              <a:defRPr sz="2200" b="0" i="0">
                <a:latin typeface="Roboto" panose="02000000000000000000" pitchFamily="2" charset="0"/>
                <a:ea typeface="Roboto" panose="02000000000000000000" pitchFamily="2" charset="0"/>
                <a:cs typeface="Audi Type Extended" panose="020B0503040200000003" pitchFamily="34" charset="0"/>
              </a:defRPr>
            </a:lvl1pPr>
          </a:lstStyle>
          <a:p>
            <a:pPr lvl="0"/>
            <a:r>
              <a:rPr lang="de-DE"/>
              <a:t>Titel Kapitel 10</a:t>
            </a:r>
          </a:p>
        </p:txBody>
      </p:sp>
    </p:spTree>
    <p:extLst>
      <p:ext uri="{BB962C8B-B14F-4D97-AF65-F5344CB8AC3E}">
        <p14:creationId xmlns:p14="http://schemas.microsoft.com/office/powerpoint/2010/main" val="3256455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2853126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p:txBody>
          <a:bodyPr/>
          <a:lstStyle>
            <a:lvl1pPr>
              <a:defRPr b="0">
                <a:latin typeface="Roboto Light" panose="02000000000000000000" pitchFamily="2" charset="0"/>
                <a:ea typeface="Roboto Light" panose="02000000000000000000" pitchFamily="2" charset="0"/>
              </a:defRPr>
            </a:lvl1pPr>
            <a:lvl2pPr>
              <a:defRPr b="0">
                <a:latin typeface="Roboto Light" panose="02000000000000000000" pitchFamily="2" charset="0"/>
                <a:ea typeface="Roboto Light" panose="02000000000000000000" pitchFamily="2" charset="0"/>
              </a:defRPr>
            </a:lvl2pPr>
            <a:lvl3pPr>
              <a:defRPr b="0">
                <a:latin typeface="Roboto Light" panose="02000000000000000000" pitchFamily="2" charset="0"/>
                <a:ea typeface="Roboto Light" panose="02000000000000000000" pitchFamily="2" charset="0"/>
              </a:defRPr>
            </a:lvl3pPr>
            <a:lvl4pPr>
              <a:defRPr b="0">
                <a:latin typeface="Roboto Light" panose="02000000000000000000" pitchFamily="2" charset="0"/>
                <a:ea typeface="Roboto Light" panose="02000000000000000000" pitchFamily="2" charset="0"/>
              </a:defRPr>
            </a:lvl4pPr>
            <a:lvl5pPr>
              <a:defRPr b="0">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a:t>
            </a:r>
            <a:r>
              <a:rPr lang="en-US" err="1"/>
              <a:t>TechHub</a:t>
            </a:r>
            <a:r>
              <a:rPr lang="en-US"/>
              <a:t>  | e:space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1"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pic>
        <p:nvPicPr>
          <p:cNvPr id="4" name="Grafik 3">
            <a:extLst>
              <a:ext uri="{FF2B5EF4-FFF2-40B4-BE49-F238E27FC236}">
                <a16:creationId xmlns:a16="http://schemas.microsoft.com/office/drawing/2014/main" id="{1278995C-1FBC-E174-735A-34F6A69177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9258" y="0"/>
            <a:ext cx="814537" cy="672720"/>
          </a:xfrm>
          <a:prstGeom prst="rect">
            <a:avLst/>
          </a:prstGeom>
        </p:spPr>
      </p:pic>
    </p:spTree>
    <p:extLst>
      <p:ext uri="{BB962C8B-B14F-4D97-AF65-F5344CB8AC3E}">
        <p14:creationId xmlns:p14="http://schemas.microsoft.com/office/powerpoint/2010/main" val="190235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543514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a:t>
            </a:r>
            <a:r>
              <a:rPr lang="en-US" err="1"/>
              <a:t>TechHub</a:t>
            </a:r>
            <a:r>
              <a:rPr lang="en-US"/>
              <a:t>  | e:space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0"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pic>
        <p:nvPicPr>
          <p:cNvPr id="3" name="Grafik 2">
            <a:extLst>
              <a:ext uri="{FF2B5EF4-FFF2-40B4-BE49-F238E27FC236}">
                <a16:creationId xmlns:a16="http://schemas.microsoft.com/office/drawing/2014/main" id="{7752EDD2-F2B8-1D9F-30EF-8B8CCD4AA3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9258" y="0"/>
            <a:ext cx="814537" cy="672720"/>
          </a:xfrm>
          <a:prstGeom prst="rect">
            <a:avLst/>
          </a:prstGeom>
        </p:spPr>
      </p:pic>
    </p:spTree>
    <p:extLst>
      <p:ext uri="{BB962C8B-B14F-4D97-AF65-F5344CB8AC3E}">
        <p14:creationId xmlns:p14="http://schemas.microsoft.com/office/powerpoint/2010/main" val="3294516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376172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0"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pic>
        <p:nvPicPr>
          <p:cNvPr id="7" name="Grafik 6"/>
          <p:cNvPicPr>
            <a:picLocks noChangeAspect="1"/>
          </p:cNvPicPr>
          <p:nvPr userDrawn="1"/>
        </p:nvPicPr>
        <p:blipFill rotWithShape="1">
          <a:blip r:embed="rId5" cstate="email">
            <a:extLst>
              <a:ext uri="{28A0092B-C50C-407E-A947-70E740481C1C}">
                <a14:useLocalDpi xmlns:a14="http://schemas.microsoft.com/office/drawing/2010/main"/>
              </a:ext>
            </a:extLst>
          </a:blip>
          <a:srcRect r="24010"/>
          <a:stretch/>
        </p:blipFill>
        <p:spPr>
          <a:xfrm>
            <a:off x="7385005" y="2509465"/>
            <a:ext cx="2497045" cy="1828959"/>
          </a:xfrm>
          <a:prstGeom prst="rect">
            <a:avLst/>
          </a:prstGeom>
        </p:spPr>
      </p:pic>
      <p:pic>
        <p:nvPicPr>
          <p:cNvPr id="9" name="Grafik 8"/>
          <p:cNvPicPr>
            <a:picLocks noChangeAspect="1"/>
          </p:cNvPicPr>
          <p:nvPr userDrawn="1"/>
        </p:nvPicPr>
        <p:blipFill rotWithShape="1">
          <a:blip r:embed="rId6" cstate="email">
            <a:extLst>
              <a:ext uri="{28A0092B-C50C-407E-A947-70E740481C1C}">
                <a14:useLocalDpi xmlns:a14="http://schemas.microsoft.com/office/drawing/2010/main"/>
              </a:ext>
            </a:extLst>
          </a:blip>
          <a:srcRect b="7722"/>
          <a:stretch/>
        </p:blipFill>
        <p:spPr>
          <a:xfrm>
            <a:off x="3141145" y="4743846"/>
            <a:ext cx="2962913" cy="1490810"/>
          </a:xfrm>
          <a:prstGeom prst="rect">
            <a:avLst/>
          </a:prstGeom>
        </p:spPr>
      </p:pic>
      <p:pic>
        <p:nvPicPr>
          <p:cNvPr id="11" name="Grafik 10"/>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729037" y="5602188"/>
            <a:ext cx="3803904" cy="630087"/>
          </a:xfrm>
          <a:prstGeom prst="rect">
            <a:avLst/>
          </a:prstGeom>
        </p:spPr>
      </p:pic>
      <p:sp>
        <p:nvSpPr>
          <p:cNvPr id="12" name="Freeform 14">
            <a:extLst>
              <a:ext uri="{FF2B5EF4-FFF2-40B4-BE49-F238E27FC236}">
                <a16:creationId xmlns:a16="http://schemas.microsoft.com/office/drawing/2014/main" id="{9AF4DA91-AB9D-4455-B993-56630E5E9619}"/>
              </a:ext>
            </a:extLst>
          </p:cNvPr>
          <p:cNvSpPr>
            <a:spLocks/>
          </p:cNvSpPr>
          <p:nvPr userDrawn="1"/>
        </p:nvSpPr>
        <p:spPr bwMode="auto">
          <a:xfrm>
            <a:off x="5229928" y="3965916"/>
            <a:ext cx="2393156" cy="1418035"/>
          </a:xfrm>
          <a:custGeom>
            <a:avLst/>
            <a:gdLst>
              <a:gd name="T0" fmla="*/ 4019 w 4019"/>
              <a:gd name="T1" fmla="*/ 908 h 2381"/>
              <a:gd name="T2" fmla="*/ 1775 w 4019"/>
              <a:gd name="T3" fmla="*/ 2381 h 2381"/>
              <a:gd name="T4" fmla="*/ 1775 w 4019"/>
              <a:gd name="T5" fmla="*/ 977 h 2381"/>
              <a:gd name="T6" fmla="*/ 0 w 4019"/>
              <a:gd name="T7" fmla="*/ 977 h 2381"/>
              <a:gd name="T8" fmla="*/ 2575 w 4019"/>
              <a:gd name="T9" fmla="*/ 0 h 2381"/>
              <a:gd name="T10" fmla="*/ 4019 w 4019"/>
              <a:gd name="T11" fmla="*/ 0 h 2381"/>
              <a:gd name="T12" fmla="*/ 4019 w 4019"/>
              <a:gd name="T13" fmla="*/ 908 h 2381"/>
            </a:gdLst>
            <a:ahLst/>
            <a:cxnLst>
              <a:cxn ang="0">
                <a:pos x="T0" y="T1"/>
              </a:cxn>
              <a:cxn ang="0">
                <a:pos x="T2" y="T3"/>
              </a:cxn>
              <a:cxn ang="0">
                <a:pos x="T4" y="T5"/>
              </a:cxn>
              <a:cxn ang="0">
                <a:pos x="T6" y="T7"/>
              </a:cxn>
              <a:cxn ang="0">
                <a:pos x="T8" y="T9"/>
              </a:cxn>
              <a:cxn ang="0">
                <a:pos x="T10" y="T11"/>
              </a:cxn>
              <a:cxn ang="0">
                <a:pos x="T12" y="T13"/>
              </a:cxn>
            </a:cxnLst>
            <a:rect l="0" t="0" r="r" b="b"/>
            <a:pathLst>
              <a:path w="4019" h="2381">
                <a:moveTo>
                  <a:pt x="4019" y="908"/>
                </a:moveTo>
                <a:lnTo>
                  <a:pt x="1775" y="2381"/>
                </a:lnTo>
                <a:lnTo>
                  <a:pt x="1775" y="977"/>
                </a:lnTo>
                <a:lnTo>
                  <a:pt x="0" y="977"/>
                </a:lnTo>
                <a:lnTo>
                  <a:pt x="2575" y="0"/>
                </a:lnTo>
                <a:lnTo>
                  <a:pt x="4019" y="0"/>
                </a:lnTo>
                <a:lnTo>
                  <a:pt x="4019" y="908"/>
                </a:lnTo>
                <a:close/>
              </a:path>
            </a:pathLst>
          </a:custGeom>
          <a:solidFill>
            <a:schemeClr val="bg1">
              <a:lumMod val="65000"/>
            </a:schemeClr>
          </a:solidFill>
          <a:ln>
            <a:noFill/>
          </a:ln>
        </p:spPr>
        <p:txBody>
          <a:bodyPr vert="horz" wrap="square" lIns="68560" tIns="34280" rIns="68560" bIns="34280" numCol="1" anchor="t" anchorCtr="0" compatLnSpc="1">
            <a:prstTxWarp prst="textNoShape">
              <a:avLst/>
            </a:prstTxWarp>
          </a:bodyPr>
          <a:lstStyle/>
          <a:p>
            <a:endParaRPr lang="en-US" sz="1013"/>
          </a:p>
        </p:txBody>
      </p:sp>
      <p:grpSp>
        <p:nvGrpSpPr>
          <p:cNvPr id="13" name="Group 1"/>
          <p:cNvGrpSpPr/>
          <p:nvPr userDrawn="1"/>
        </p:nvGrpSpPr>
        <p:grpSpPr>
          <a:xfrm>
            <a:off x="2835918" y="4138745"/>
            <a:ext cx="716057" cy="1825940"/>
            <a:chOff x="2797158" y="3716002"/>
            <a:chExt cx="954742" cy="2434587"/>
          </a:xfrm>
        </p:grpSpPr>
        <p:sp>
          <p:nvSpPr>
            <p:cNvPr id="14" name="Oval 15">
              <a:extLst>
                <a:ext uri="{FF2B5EF4-FFF2-40B4-BE49-F238E27FC236}">
                  <a16:creationId xmlns:a16="http://schemas.microsoft.com/office/drawing/2014/main" id="{644CC625-CB97-4C44-BC01-6E2093F1CC6C}"/>
                </a:ext>
              </a:extLst>
            </p:cNvPr>
            <p:cNvSpPr/>
            <p:nvPr/>
          </p:nvSpPr>
          <p:spPr>
            <a:xfrm>
              <a:off x="2797158" y="5827860"/>
              <a:ext cx="954742" cy="322729"/>
            </a:xfrm>
            <a:prstGeom prst="ellipse">
              <a:avLst/>
            </a:prstGeom>
            <a:solidFill>
              <a:schemeClr val="bg1"/>
            </a:solidFill>
            <a:ln>
              <a:noFill/>
            </a:ln>
            <a:effectLst>
              <a:outerShdw blurRad="5969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15" name="Oval 17">
              <a:extLst>
                <a:ext uri="{FF2B5EF4-FFF2-40B4-BE49-F238E27FC236}">
                  <a16:creationId xmlns:a16="http://schemas.microsoft.com/office/drawing/2014/main" id="{3258214C-0359-408B-8B39-2424509F3157}"/>
                </a:ext>
              </a:extLst>
            </p:cNvPr>
            <p:cNvSpPr/>
            <p:nvPr/>
          </p:nvSpPr>
          <p:spPr>
            <a:xfrm>
              <a:off x="3123082" y="3716002"/>
              <a:ext cx="336730" cy="336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16" name="Oval 18">
              <a:extLst>
                <a:ext uri="{FF2B5EF4-FFF2-40B4-BE49-F238E27FC236}">
                  <a16:creationId xmlns:a16="http://schemas.microsoft.com/office/drawing/2014/main" id="{4F25743F-8E16-4816-AF0A-B73215221A98}"/>
                </a:ext>
              </a:extLst>
            </p:cNvPr>
            <p:cNvSpPr/>
            <p:nvPr/>
          </p:nvSpPr>
          <p:spPr>
            <a:xfrm>
              <a:off x="3182617" y="3774972"/>
              <a:ext cx="218795" cy="2187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cxnSp>
          <p:nvCxnSpPr>
            <p:cNvPr id="17" name="Straight Connector 19">
              <a:extLst>
                <a:ext uri="{FF2B5EF4-FFF2-40B4-BE49-F238E27FC236}">
                  <a16:creationId xmlns:a16="http://schemas.microsoft.com/office/drawing/2014/main" id="{68D055F9-0D65-4DA0-9188-CC4D2826755E}"/>
                </a:ext>
              </a:extLst>
            </p:cNvPr>
            <p:cNvCxnSpPr>
              <a:cxnSpLocks/>
              <a:stCxn id="15" idx="4"/>
            </p:cNvCxnSpPr>
            <p:nvPr/>
          </p:nvCxnSpPr>
          <p:spPr>
            <a:xfrm>
              <a:off x="3291446" y="4052732"/>
              <a:ext cx="0" cy="1936490"/>
            </a:xfrm>
            <a:prstGeom prst="line">
              <a:avLst/>
            </a:prstGeom>
            <a:ln cap="sq">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0" name="Group 3"/>
          <p:cNvGrpSpPr/>
          <p:nvPr userDrawn="1"/>
        </p:nvGrpSpPr>
        <p:grpSpPr>
          <a:xfrm>
            <a:off x="4794633" y="3332466"/>
            <a:ext cx="629074" cy="1758621"/>
            <a:chOff x="5408777" y="2640964"/>
            <a:chExt cx="838765" cy="2344828"/>
          </a:xfrm>
        </p:grpSpPr>
        <p:sp>
          <p:nvSpPr>
            <p:cNvPr id="21" name="Oval 21">
              <a:extLst>
                <a:ext uri="{FF2B5EF4-FFF2-40B4-BE49-F238E27FC236}">
                  <a16:creationId xmlns:a16="http://schemas.microsoft.com/office/drawing/2014/main" id="{7976BFE6-9806-455C-A63A-18786BB06E1B}"/>
                </a:ext>
              </a:extLst>
            </p:cNvPr>
            <p:cNvSpPr/>
            <p:nvPr/>
          </p:nvSpPr>
          <p:spPr>
            <a:xfrm>
              <a:off x="5408777" y="4702266"/>
              <a:ext cx="838765" cy="283526"/>
            </a:xfrm>
            <a:prstGeom prst="ellipse">
              <a:avLst/>
            </a:prstGeom>
            <a:solidFill>
              <a:schemeClr val="bg1"/>
            </a:solidFill>
            <a:ln>
              <a:noFill/>
            </a:ln>
            <a:effectLst>
              <a:outerShdw blurRad="5969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22" name="Oval 23">
              <a:extLst>
                <a:ext uri="{FF2B5EF4-FFF2-40B4-BE49-F238E27FC236}">
                  <a16:creationId xmlns:a16="http://schemas.microsoft.com/office/drawing/2014/main" id="{37889C68-733C-4BB9-ADAA-3B39BC0A73BD}"/>
                </a:ext>
              </a:extLst>
            </p:cNvPr>
            <p:cNvSpPr/>
            <p:nvPr/>
          </p:nvSpPr>
          <p:spPr>
            <a:xfrm>
              <a:off x="5659792" y="2640964"/>
              <a:ext cx="336730" cy="336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23" name="Oval 24">
              <a:extLst>
                <a:ext uri="{FF2B5EF4-FFF2-40B4-BE49-F238E27FC236}">
                  <a16:creationId xmlns:a16="http://schemas.microsoft.com/office/drawing/2014/main" id="{A5F52B63-3E7E-4E71-B295-2F29851E89AC}"/>
                </a:ext>
              </a:extLst>
            </p:cNvPr>
            <p:cNvSpPr/>
            <p:nvPr/>
          </p:nvSpPr>
          <p:spPr>
            <a:xfrm>
              <a:off x="5719327" y="2699935"/>
              <a:ext cx="218795" cy="2187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cxnSp>
          <p:nvCxnSpPr>
            <p:cNvPr id="24" name="Straight Connector 25">
              <a:extLst>
                <a:ext uri="{FF2B5EF4-FFF2-40B4-BE49-F238E27FC236}">
                  <a16:creationId xmlns:a16="http://schemas.microsoft.com/office/drawing/2014/main" id="{DC3EC708-B076-42C2-898F-11DE1306F50F}"/>
                </a:ext>
              </a:extLst>
            </p:cNvPr>
            <p:cNvCxnSpPr>
              <a:cxnSpLocks/>
              <a:stCxn id="22" idx="4"/>
            </p:cNvCxnSpPr>
            <p:nvPr/>
          </p:nvCxnSpPr>
          <p:spPr>
            <a:xfrm>
              <a:off x="5828156" y="2977697"/>
              <a:ext cx="0" cy="1866335"/>
            </a:xfrm>
            <a:prstGeom prst="line">
              <a:avLst/>
            </a:prstGeom>
            <a:ln cap="sq">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5"/>
          <p:cNvGrpSpPr/>
          <p:nvPr userDrawn="1"/>
        </p:nvGrpSpPr>
        <p:grpSpPr>
          <a:xfrm>
            <a:off x="6862123" y="2493734"/>
            <a:ext cx="540674" cy="1789566"/>
            <a:chOff x="8165430" y="1522654"/>
            <a:chExt cx="720899" cy="2386088"/>
          </a:xfrm>
        </p:grpSpPr>
        <p:sp>
          <p:nvSpPr>
            <p:cNvPr id="26" name="Oval 43">
              <a:extLst>
                <a:ext uri="{FF2B5EF4-FFF2-40B4-BE49-F238E27FC236}">
                  <a16:creationId xmlns:a16="http://schemas.microsoft.com/office/drawing/2014/main" id="{9D9C5934-816B-4D96-8AD7-3823DD384E8A}"/>
                </a:ext>
              </a:extLst>
            </p:cNvPr>
            <p:cNvSpPr/>
            <p:nvPr/>
          </p:nvSpPr>
          <p:spPr>
            <a:xfrm>
              <a:off x="8165430" y="3665058"/>
              <a:ext cx="720899" cy="243684"/>
            </a:xfrm>
            <a:prstGeom prst="ellipse">
              <a:avLst/>
            </a:prstGeom>
            <a:solidFill>
              <a:schemeClr val="bg1"/>
            </a:solidFill>
            <a:ln>
              <a:noFill/>
            </a:ln>
            <a:effectLst>
              <a:outerShdw blurRad="5969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27" name="Oval 45">
              <a:extLst>
                <a:ext uri="{FF2B5EF4-FFF2-40B4-BE49-F238E27FC236}">
                  <a16:creationId xmlns:a16="http://schemas.microsoft.com/office/drawing/2014/main" id="{39653BAE-270B-4BB9-8423-99470577F373}"/>
                </a:ext>
              </a:extLst>
            </p:cNvPr>
            <p:cNvSpPr/>
            <p:nvPr/>
          </p:nvSpPr>
          <p:spPr>
            <a:xfrm>
              <a:off x="8357512" y="1522654"/>
              <a:ext cx="336730" cy="336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28" name="Oval 46">
              <a:extLst>
                <a:ext uri="{FF2B5EF4-FFF2-40B4-BE49-F238E27FC236}">
                  <a16:creationId xmlns:a16="http://schemas.microsoft.com/office/drawing/2014/main" id="{2FECE2CD-1E94-4E95-878B-0E69CA5F3173}"/>
                </a:ext>
              </a:extLst>
            </p:cNvPr>
            <p:cNvSpPr/>
            <p:nvPr/>
          </p:nvSpPr>
          <p:spPr>
            <a:xfrm>
              <a:off x="8417048" y="1581624"/>
              <a:ext cx="218795" cy="2187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cxnSp>
          <p:nvCxnSpPr>
            <p:cNvPr id="29" name="Straight Connector 47">
              <a:extLst>
                <a:ext uri="{FF2B5EF4-FFF2-40B4-BE49-F238E27FC236}">
                  <a16:creationId xmlns:a16="http://schemas.microsoft.com/office/drawing/2014/main" id="{EE183470-CEB8-4F9C-8067-F4AE2EEDF152}"/>
                </a:ext>
              </a:extLst>
            </p:cNvPr>
            <p:cNvCxnSpPr>
              <a:cxnSpLocks/>
              <a:stCxn id="27" idx="4"/>
            </p:cNvCxnSpPr>
            <p:nvPr/>
          </p:nvCxnSpPr>
          <p:spPr>
            <a:xfrm>
              <a:off x="8525877" y="1859386"/>
              <a:ext cx="0" cy="1927517"/>
            </a:xfrm>
            <a:prstGeom prst="line">
              <a:avLst/>
            </a:prstGeom>
            <a:ln cap="sq">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0" name="Group 7"/>
          <p:cNvGrpSpPr/>
          <p:nvPr userDrawn="1"/>
        </p:nvGrpSpPr>
        <p:grpSpPr>
          <a:xfrm>
            <a:off x="8808451" y="1693319"/>
            <a:ext cx="419355" cy="1653719"/>
            <a:chOff x="10760535" y="455434"/>
            <a:chExt cx="559140" cy="2204959"/>
          </a:xfrm>
        </p:grpSpPr>
        <p:sp>
          <p:nvSpPr>
            <p:cNvPr id="31" name="Oval 48">
              <a:extLst>
                <a:ext uri="{FF2B5EF4-FFF2-40B4-BE49-F238E27FC236}">
                  <a16:creationId xmlns:a16="http://schemas.microsoft.com/office/drawing/2014/main" id="{00A8A631-DE5C-40D9-93C4-AE382AE7CC06}"/>
                </a:ext>
              </a:extLst>
            </p:cNvPr>
            <p:cNvSpPr/>
            <p:nvPr/>
          </p:nvSpPr>
          <p:spPr>
            <a:xfrm>
              <a:off x="10760535" y="2471388"/>
              <a:ext cx="559140" cy="189005"/>
            </a:xfrm>
            <a:prstGeom prst="ellipse">
              <a:avLst/>
            </a:prstGeom>
            <a:solidFill>
              <a:schemeClr val="bg1"/>
            </a:solidFill>
            <a:ln>
              <a:noFill/>
            </a:ln>
            <a:effectLst>
              <a:outerShdw blurRad="5969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32" name="Oval 50">
              <a:extLst>
                <a:ext uri="{FF2B5EF4-FFF2-40B4-BE49-F238E27FC236}">
                  <a16:creationId xmlns:a16="http://schemas.microsoft.com/office/drawing/2014/main" id="{91F2CACD-77DE-48D1-A356-585362DC436B}"/>
                </a:ext>
              </a:extLst>
            </p:cNvPr>
            <p:cNvSpPr/>
            <p:nvPr/>
          </p:nvSpPr>
          <p:spPr>
            <a:xfrm>
              <a:off x="10871740" y="455434"/>
              <a:ext cx="336730" cy="336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sp>
          <p:nvSpPr>
            <p:cNvPr id="33" name="Oval 51">
              <a:extLst>
                <a:ext uri="{FF2B5EF4-FFF2-40B4-BE49-F238E27FC236}">
                  <a16:creationId xmlns:a16="http://schemas.microsoft.com/office/drawing/2014/main" id="{924A3B0F-DCD2-46FA-AD80-6E87B7F3F1AA}"/>
                </a:ext>
              </a:extLst>
            </p:cNvPr>
            <p:cNvSpPr/>
            <p:nvPr/>
          </p:nvSpPr>
          <p:spPr>
            <a:xfrm>
              <a:off x="10931276" y="514404"/>
              <a:ext cx="218795" cy="2187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0" tIns="34280" rIns="68560" bIns="34280" rtlCol="0" anchor="ctr"/>
            <a:lstStyle/>
            <a:p>
              <a:pPr algn="ctr"/>
              <a:endParaRPr lang="en-US" sz="1013"/>
            </a:p>
          </p:txBody>
        </p:sp>
        <p:cxnSp>
          <p:nvCxnSpPr>
            <p:cNvPr id="34" name="Straight Connector 52">
              <a:extLst>
                <a:ext uri="{FF2B5EF4-FFF2-40B4-BE49-F238E27FC236}">
                  <a16:creationId xmlns:a16="http://schemas.microsoft.com/office/drawing/2014/main" id="{0656641D-08DF-4883-9BEF-7CD3DF05DEB4}"/>
                </a:ext>
              </a:extLst>
            </p:cNvPr>
            <p:cNvCxnSpPr>
              <a:cxnSpLocks/>
              <a:stCxn id="32" idx="4"/>
              <a:endCxn id="31" idx="0"/>
            </p:cNvCxnSpPr>
            <p:nvPr/>
          </p:nvCxnSpPr>
          <p:spPr>
            <a:xfrm>
              <a:off x="11040106" y="792163"/>
              <a:ext cx="0" cy="1776000"/>
            </a:xfrm>
            <a:prstGeom prst="line">
              <a:avLst/>
            </a:prstGeom>
            <a:ln cap="sq">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52830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withEffect" p14:presetBounceEnd="90000">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14:bounceEnd="90000">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90000">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600" fill="hold"/>
                                            <p:tgtEl>
                                              <p:spTgt spid="9"/>
                                            </p:tgtEl>
                                            <p:attrNameLst>
                                              <p:attrName>ppt_x</p:attrName>
                                            </p:attrNameLst>
                                          </p:cBhvr>
                                          <p:tavLst>
                                            <p:tav tm="0">
                                              <p:val>
                                                <p:strVal val="#ppt_x"/>
                                              </p:val>
                                            </p:tav>
                                            <p:tav tm="100000">
                                              <p:val>
                                                <p:strVal val="#ppt_x"/>
                                              </p:val>
                                            </p:tav>
                                          </p:tavLst>
                                        </p:anim>
                                        <p:anim calcmode="lin" valueType="num">
                                          <p:cBhvr additive="base">
                                            <p:cTn id="12" dur="6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accel="20000" fill="hold" nodeType="withEffect" p14:presetBounceEnd="60000">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14:bounceEnd="60000">
                                          <p:cBhvr additive="base">
                                            <p:cTn id="15" dur="1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600" fill="hold"/>
                                            <p:tgtEl>
                                              <p:spTgt spid="12"/>
                                            </p:tgtEl>
                                            <p:attrNameLst>
                                              <p:attrName>ppt_x</p:attrName>
                                            </p:attrNameLst>
                                          </p:cBhvr>
                                          <p:tavLst>
                                            <p:tav tm="0">
                                              <p:val>
                                                <p:strVal val="0-#ppt_w/2"/>
                                              </p:val>
                                            </p:tav>
                                            <p:tav tm="100000">
                                              <p:val>
                                                <p:strVal val="#ppt_x"/>
                                              </p:val>
                                            </p:tav>
                                          </p:tavLst>
                                        </p:anim>
                                        <p:anim calcmode="lin" valueType="num">
                                          <p:cBhvr additive="base">
                                            <p:cTn id="20" dur="6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 accel="20000" fill="hold" nodeType="withEffect" p14:presetBounceEnd="60000">
                                      <p:stCondLst>
                                        <p:cond delay="800"/>
                                      </p:stCondLst>
                                      <p:childTnLst>
                                        <p:set>
                                          <p:cBhvr>
                                            <p:cTn id="22" dur="1" fill="hold">
                                              <p:stCondLst>
                                                <p:cond delay="0"/>
                                              </p:stCondLst>
                                            </p:cTn>
                                            <p:tgtEl>
                                              <p:spTgt spid="25"/>
                                            </p:tgtEl>
                                            <p:attrNameLst>
                                              <p:attrName>style.visibility</p:attrName>
                                            </p:attrNameLst>
                                          </p:cBhvr>
                                          <p:to>
                                            <p:strVal val="visible"/>
                                          </p:to>
                                        </p:set>
                                        <p:anim calcmode="lin" valueType="num" p14:bounceEnd="60000">
                                          <p:cBhvr additive="base">
                                            <p:cTn id="23" dur="150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1" accel="20000" fill="hold" nodeType="withEffect" p14:presetBounceEnd="60000">
                                      <p:stCondLst>
                                        <p:cond delay="1100"/>
                                      </p:stCondLst>
                                      <p:childTnLst>
                                        <p:set>
                                          <p:cBhvr>
                                            <p:cTn id="26" dur="1" fill="hold">
                                              <p:stCondLst>
                                                <p:cond delay="0"/>
                                              </p:stCondLst>
                                            </p:cTn>
                                            <p:tgtEl>
                                              <p:spTgt spid="30"/>
                                            </p:tgtEl>
                                            <p:attrNameLst>
                                              <p:attrName>style.visibility</p:attrName>
                                            </p:attrNameLst>
                                          </p:cBhvr>
                                          <p:to>
                                            <p:strVal val="visible"/>
                                          </p:to>
                                        </p:set>
                                        <p:anim calcmode="lin" valueType="num" p14:bounceEnd="60000">
                                          <p:cBhvr additive="base">
                                            <p:cTn id="27" dur="150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28" dur="1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600" fill="hold"/>
                                            <p:tgtEl>
                                              <p:spTgt spid="7"/>
                                            </p:tgtEl>
                                            <p:attrNameLst>
                                              <p:attrName>ppt_x</p:attrName>
                                            </p:attrNameLst>
                                          </p:cBhvr>
                                          <p:tavLst>
                                            <p:tav tm="0">
                                              <p:val>
                                                <p:strVal val="#ppt_x"/>
                                              </p:val>
                                            </p:tav>
                                            <p:tav tm="100000">
                                              <p:val>
                                                <p:strVal val="#ppt_x"/>
                                              </p:val>
                                            </p:tav>
                                          </p:tavLst>
                                        </p:anim>
                                        <p:anim calcmode="lin" valueType="num">
                                          <p:cBhvr additive="base">
                                            <p:cTn id="32" dur="6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400" fill="hold"/>
                                            <p:tgtEl>
                                              <p:spTgt spid="11"/>
                                            </p:tgtEl>
                                            <p:attrNameLst>
                                              <p:attrName>ppt_x</p:attrName>
                                            </p:attrNameLst>
                                          </p:cBhvr>
                                          <p:tavLst>
                                            <p:tav tm="0">
                                              <p:val>
                                                <p:strVal val="#ppt_x"/>
                                              </p:val>
                                            </p:tav>
                                            <p:tav tm="100000">
                                              <p:val>
                                                <p:strVal val="#ppt_x"/>
                                              </p:val>
                                            </p:tav>
                                          </p:tavLst>
                                        </p:anim>
                                        <p:anim calcmode="lin" valueType="num">
                                          <p:cBhvr additive="base">
                                            <p:cTn id="36" dur="4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600" fill="hold"/>
                                            <p:tgtEl>
                                              <p:spTgt spid="9"/>
                                            </p:tgtEl>
                                            <p:attrNameLst>
                                              <p:attrName>ppt_x</p:attrName>
                                            </p:attrNameLst>
                                          </p:cBhvr>
                                          <p:tavLst>
                                            <p:tav tm="0">
                                              <p:val>
                                                <p:strVal val="#ppt_x"/>
                                              </p:val>
                                            </p:tav>
                                            <p:tav tm="100000">
                                              <p:val>
                                                <p:strVal val="#ppt_x"/>
                                              </p:val>
                                            </p:tav>
                                          </p:tavLst>
                                        </p:anim>
                                        <p:anim calcmode="lin" valueType="num">
                                          <p:cBhvr additive="base">
                                            <p:cTn id="12" dur="6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accel="20000"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ppt_x"/>
                                              </p:val>
                                            </p:tav>
                                            <p:tav tm="100000">
                                              <p:val>
                                                <p:strVal val="#ppt_x"/>
                                              </p:val>
                                            </p:tav>
                                          </p:tavLst>
                                        </p:anim>
                                        <p:anim calcmode="lin" valueType="num">
                                          <p:cBhvr additive="base">
                                            <p:cTn id="16" dur="1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600" fill="hold"/>
                                            <p:tgtEl>
                                              <p:spTgt spid="12"/>
                                            </p:tgtEl>
                                            <p:attrNameLst>
                                              <p:attrName>ppt_x</p:attrName>
                                            </p:attrNameLst>
                                          </p:cBhvr>
                                          <p:tavLst>
                                            <p:tav tm="0">
                                              <p:val>
                                                <p:strVal val="0-#ppt_w/2"/>
                                              </p:val>
                                            </p:tav>
                                            <p:tav tm="100000">
                                              <p:val>
                                                <p:strVal val="#ppt_x"/>
                                              </p:val>
                                            </p:tav>
                                          </p:tavLst>
                                        </p:anim>
                                        <p:anim calcmode="lin" valueType="num">
                                          <p:cBhvr additive="base">
                                            <p:cTn id="20" dur="6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 accel="20000" fill="hold" nodeType="withEffect">
                                      <p:stCondLst>
                                        <p:cond delay="8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500" fill="hold"/>
                                            <p:tgtEl>
                                              <p:spTgt spid="25"/>
                                            </p:tgtEl>
                                            <p:attrNameLst>
                                              <p:attrName>ppt_x</p:attrName>
                                            </p:attrNameLst>
                                          </p:cBhvr>
                                          <p:tavLst>
                                            <p:tav tm="0">
                                              <p:val>
                                                <p:strVal val="#ppt_x"/>
                                              </p:val>
                                            </p:tav>
                                            <p:tav tm="100000">
                                              <p:val>
                                                <p:strVal val="#ppt_x"/>
                                              </p:val>
                                            </p:tav>
                                          </p:tavLst>
                                        </p:anim>
                                        <p:anim calcmode="lin" valueType="num">
                                          <p:cBhvr additive="base">
                                            <p:cTn id="24" dur="150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1" accel="20000" fill="hold" nodeType="withEffect">
                                      <p:stCondLst>
                                        <p:cond delay="11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500" fill="hold"/>
                                            <p:tgtEl>
                                              <p:spTgt spid="30"/>
                                            </p:tgtEl>
                                            <p:attrNameLst>
                                              <p:attrName>ppt_x</p:attrName>
                                            </p:attrNameLst>
                                          </p:cBhvr>
                                          <p:tavLst>
                                            <p:tav tm="0">
                                              <p:val>
                                                <p:strVal val="#ppt_x"/>
                                              </p:val>
                                            </p:tav>
                                            <p:tav tm="100000">
                                              <p:val>
                                                <p:strVal val="#ppt_x"/>
                                              </p:val>
                                            </p:tav>
                                          </p:tavLst>
                                        </p:anim>
                                        <p:anim calcmode="lin" valueType="num">
                                          <p:cBhvr additive="base">
                                            <p:cTn id="28" dur="1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600" fill="hold"/>
                                            <p:tgtEl>
                                              <p:spTgt spid="7"/>
                                            </p:tgtEl>
                                            <p:attrNameLst>
                                              <p:attrName>ppt_x</p:attrName>
                                            </p:attrNameLst>
                                          </p:cBhvr>
                                          <p:tavLst>
                                            <p:tav tm="0">
                                              <p:val>
                                                <p:strVal val="#ppt_x"/>
                                              </p:val>
                                            </p:tav>
                                            <p:tav tm="100000">
                                              <p:val>
                                                <p:strVal val="#ppt_x"/>
                                              </p:val>
                                            </p:tav>
                                          </p:tavLst>
                                        </p:anim>
                                        <p:anim calcmode="lin" valueType="num">
                                          <p:cBhvr additive="base">
                                            <p:cTn id="32" dur="6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400" fill="hold"/>
                                            <p:tgtEl>
                                              <p:spTgt spid="11"/>
                                            </p:tgtEl>
                                            <p:attrNameLst>
                                              <p:attrName>ppt_x</p:attrName>
                                            </p:attrNameLst>
                                          </p:cBhvr>
                                          <p:tavLst>
                                            <p:tav tm="0">
                                              <p:val>
                                                <p:strVal val="#ppt_x"/>
                                              </p:val>
                                            </p:tav>
                                            <p:tav tm="100000">
                                              <p:val>
                                                <p:strVal val="#ppt_x"/>
                                              </p:val>
                                            </p:tav>
                                          </p:tavLst>
                                        </p:anim>
                                        <p:anim calcmode="lin" valueType="num">
                                          <p:cBhvr additive="base">
                                            <p:cTn id="36" dur="4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b/Halb_1">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337110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a:xfrm>
            <a:off x="424069" y="1825625"/>
            <a:ext cx="5544553" cy="4351338"/>
          </a:xfr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9" name="Inhaltsplatzhalter 2">
            <a:extLst>
              <a:ext uri="{FF2B5EF4-FFF2-40B4-BE49-F238E27FC236}">
                <a16:creationId xmlns:a16="http://schemas.microsoft.com/office/drawing/2014/main" id="{AEA7B0B5-0E7D-4AF7-B61C-5F5B55598766}"/>
              </a:ext>
            </a:extLst>
          </p:cNvPr>
          <p:cNvSpPr>
            <a:spLocks noGrp="1"/>
          </p:cNvSpPr>
          <p:nvPr>
            <p:ph idx="14"/>
          </p:nvPr>
        </p:nvSpPr>
        <p:spPr>
          <a:xfrm>
            <a:off x="6223379" y="1825625"/>
            <a:ext cx="5465038" cy="4351338"/>
          </a:xfr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Tree>
    <p:extLst>
      <p:ext uri="{BB962C8B-B14F-4D97-AF65-F5344CB8AC3E}">
        <p14:creationId xmlns:p14="http://schemas.microsoft.com/office/powerpoint/2010/main" val="416982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Spalten">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1797086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a:xfrm>
            <a:off x="424070" y="2388357"/>
            <a:ext cx="2578438" cy="3788605"/>
          </a:xfrm>
        </p:spPr>
        <p:txBody>
          <a:bodyPr>
            <a:normAutofit/>
          </a:bodyPr>
          <a:lstStyle>
            <a:lvl1pPr>
              <a:defRPr sz="1600">
                <a:latin typeface="Roboto Light" panose="02000000000000000000" pitchFamily="2" charset="0"/>
                <a:ea typeface="Roboto Light" panose="02000000000000000000" pitchFamily="2" charset="0"/>
              </a:defRPr>
            </a:lvl1pPr>
            <a:lvl2pPr>
              <a:defRPr sz="1600"/>
            </a:lvl2pPr>
            <a:lvl3pPr>
              <a:defRPr sz="1600"/>
            </a:lvl3pPr>
            <a:lvl4pPr>
              <a:defRPr sz="1600"/>
            </a:lvl4pPr>
            <a:lvl5pPr>
              <a:defRPr sz="1600"/>
            </a:lvl5pPr>
          </a:lstStyle>
          <a:p>
            <a:pPr lvl="0"/>
            <a:r>
              <a:rPr lang="de-DE"/>
              <a:t>Mastertextformat bearbeiten</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9" name="Inhaltsplatzhalter 2">
            <a:extLst>
              <a:ext uri="{FF2B5EF4-FFF2-40B4-BE49-F238E27FC236}">
                <a16:creationId xmlns:a16="http://schemas.microsoft.com/office/drawing/2014/main" id="{AEA7B0B5-0E7D-4AF7-B61C-5F5B55598766}"/>
              </a:ext>
            </a:extLst>
          </p:cNvPr>
          <p:cNvSpPr>
            <a:spLocks noGrp="1"/>
          </p:cNvSpPr>
          <p:nvPr>
            <p:ph idx="14"/>
          </p:nvPr>
        </p:nvSpPr>
        <p:spPr>
          <a:xfrm>
            <a:off x="3356351" y="2388357"/>
            <a:ext cx="2541460" cy="3788606"/>
          </a:xfrm>
        </p:spPr>
        <p:txBody>
          <a:bodyPr>
            <a:normAutofit/>
          </a:bodyPr>
          <a:lstStyle>
            <a:lvl1pPr>
              <a:defRPr sz="1600">
                <a:latin typeface="Roboto Light" panose="02000000000000000000" pitchFamily="2" charset="0"/>
                <a:ea typeface="Roboto Light" panose="02000000000000000000" pitchFamily="2" charset="0"/>
              </a:defRPr>
            </a:lvl1pPr>
            <a:lvl2pPr>
              <a:defRPr sz="1600"/>
            </a:lvl2pPr>
            <a:lvl3pPr>
              <a:defRPr sz="1600"/>
            </a:lvl3pPr>
            <a:lvl4pPr>
              <a:defRPr sz="1600"/>
            </a:lvl4pPr>
            <a:lvl5pPr>
              <a:defRPr sz="1600"/>
            </a:lvl5pPr>
          </a:lstStyle>
          <a:p>
            <a:pPr lvl="0"/>
            <a:r>
              <a:rPr lang="de-DE"/>
              <a:t>Mastertextformat bearbeiten</a:t>
            </a:r>
          </a:p>
        </p:txBody>
      </p:sp>
      <p:sp>
        <p:nvSpPr>
          <p:cNvPr id="10" name="Textplatzhalter 14">
            <a:extLst>
              <a:ext uri="{FF2B5EF4-FFF2-40B4-BE49-F238E27FC236}">
                <a16:creationId xmlns:a16="http://schemas.microsoft.com/office/drawing/2014/main" id="{291E3806-C8D5-4331-8981-FD2F14B13EA3}"/>
              </a:ext>
            </a:extLst>
          </p:cNvPr>
          <p:cNvSpPr>
            <a:spLocks noGrp="1"/>
          </p:cNvSpPr>
          <p:nvPr>
            <p:ph type="body" sz="quarter" idx="15" hasCustomPrompt="1"/>
          </p:nvPr>
        </p:nvSpPr>
        <p:spPr>
          <a:xfrm>
            <a:off x="424070" y="1922806"/>
            <a:ext cx="2578438" cy="422581"/>
          </a:xfrm>
        </p:spPr>
        <p:txBody>
          <a:bodyPr>
            <a:normAutofit/>
          </a:bodyPr>
          <a:lstStyle>
            <a:lvl1pPr marL="0" indent="0">
              <a:buNone/>
              <a:defRPr sz="1600" u="none" spc="300">
                <a:latin typeface="Roboto Medium" panose="02000000000000000000" pitchFamily="2" charset="0"/>
                <a:ea typeface="Roboto Medium" panose="02000000000000000000" pitchFamily="2" charset="0"/>
              </a:defRPr>
            </a:lvl1pPr>
          </a:lstStyle>
          <a:p>
            <a:pPr lvl="0"/>
            <a:r>
              <a:rPr lang="de-DE"/>
              <a:t>SUBTITLE</a:t>
            </a:r>
          </a:p>
        </p:txBody>
      </p:sp>
      <p:sp>
        <p:nvSpPr>
          <p:cNvPr id="12" name="Textplatzhalter 14">
            <a:extLst>
              <a:ext uri="{FF2B5EF4-FFF2-40B4-BE49-F238E27FC236}">
                <a16:creationId xmlns:a16="http://schemas.microsoft.com/office/drawing/2014/main" id="{8E7F8073-98A8-469E-A117-034CB5E4C6E6}"/>
              </a:ext>
            </a:extLst>
          </p:cNvPr>
          <p:cNvSpPr>
            <a:spLocks noGrp="1"/>
          </p:cNvSpPr>
          <p:nvPr>
            <p:ph type="body" sz="quarter" idx="16" hasCustomPrompt="1"/>
          </p:nvPr>
        </p:nvSpPr>
        <p:spPr>
          <a:xfrm>
            <a:off x="3356351" y="1922806"/>
            <a:ext cx="2541460" cy="422581"/>
          </a:xfrm>
        </p:spPr>
        <p:txBody>
          <a:bodyPr>
            <a:normAutofit/>
          </a:bodyPr>
          <a:lstStyle>
            <a:lvl1pPr marL="0" indent="0">
              <a:buNone/>
              <a:defRPr sz="1600" u="none" spc="300">
                <a:latin typeface="Roboto Medium" panose="02000000000000000000" pitchFamily="2" charset="0"/>
                <a:ea typeface="Roboto Medium" panose="02000000000000000000" pitchFamily="2" charset="0"/>
              </a:defRPr>
            </a:lvl1pPr>
          </a:lstStyle>
          <a:p>
            <a:pPr lvl="0"/>
            <a:r>
              <a:rPr lang="de-DE"/>
              <a:t>SUBTITLE</a:t>
            </a:r>
          </a:p>
        </p:txBody>
      </p:sp>
      <p:sp>
        <p:nvSpPr>
          <p:cNvPr id="11" name="Inhaltsplatzhalter 2">
            <a:extLst>
              <a:ext uri="{FF2B5EF4-FFF2-40B4-BE49-F238E27FC236}">
                <a16:creationId xmlns:a16="http://schemas.microsoft.com/office/drawing/2014/main" id="{E1EB132B-5762-4981-AF3F-1AE202E062EF}"/>
              </a:ext>
            </a:extLst>
          </p:cNvPr>
          <p:cNvSpPr>
            <a:spLocks noGrp="1"/>
          </p:cNvSpPr>
          <p:nvPr>
            <p:ph idx="17"/>
          </p:nvPr>
        </p:nvSpPr>
        <p:spPr>
          <a:xfrm>
            <a:off x="6251654" y="2388357"/>
            <a:ext cx="2541460" cy="3788606"/>
          </a:xfrm>
        </p:spPr>
        <p:txBody>
          <a:bodyPr>
            <a:normAutofit/>
          </a:bodyPr>
          <a:lstStyle>
            <a:lvl1pPr>
              <a:defRPr sz="1600">
                <a:latin typeface="Roboto Light" panose="02000000000000000000" pitchFamily="2" charset="0"/>
                <a:ea typeface="Roboto Light" panose="02000000000000000000" pitchFamily="2" charset="0"/>
              </a:defRPr>
            </a:lvl1pPr>
            <a:lvl2pPr>
              <a:defRPr sz="1600"/>
            </a:lvl2pPr>
            <a:lvl3pPr>
              <a:defRPr sz="1600"/>
            </a:lvl3pPr>
            <a:lvl4pPr>
              <a:defRPr sz="1600"/>
            </a:lvl4pPr>
            <a:lvl5pPr>
              <a:defRPr sz="1600"/>
            </a:lvl5pPr>
          </a:lstStyle>
          <a:p>
            <a:pPr lvl="0"/>
            <a:r>
              <a:rPr lang="de-DE"/>
              <a:t>Mastertextformat bearbeiten</a:t>
            </a:r>
          </a:p>
        </p:txBody>
      </p:sp>
      <p:sp>
        <p:nvSpPr>
          <p:cNvPr id="13" name="Textplatzhalter 14">
            <a:extLst>
              <a:ext uri="{FF2B5EF4-FFF2-40B4-BE49-F238E27FC236}">
                <a16:creationId xmlns:a16="http://schemas.microsoft.com/office/drawing/2014/main" id="{6FBC74DA-48E4-4EEC-8C45-C94B5F5B2BC0}"/>
              </a:ext>
            </a:extLst>
          </p:cNvPr>
          <p:cNvSpPr>
            <a:spLocks noGrp="1"/>
          </p:cNvSpPr>
          <p:nvPr>
            <p:ph type="body" sz="quarter" idx="18" hasCustomPrompt="1"/>
          </p:nvPr>
        </p:nvSpPr>
        <p:spPr>
          <a:xfrm>
            <a:off x="6251654" y="1922806"/>
            <a:ext cx="2541460" cy="422581"/>
          </a:xfrm>
        </p:spPr>
        <p:txBody>
          <a:bodyPr>
            <a:normAutofit/>
          </a:bodyPr>
          <a:lstStyle>
            <a:lvl1pPr marL="0" indent="0">
              <a:buNone/>
              <a:defRPr sz="1600" u="none" spc="300">
                <a:latin typeface="Roboto Medium" panose="02000000000000000000" pitchFamily="2" charset="0"/>
                <a:ea typeface="Roboto Medium" panose="02000000000000000000" pitchFamily="2" charset="0"/>
              </a:defRPr>
            </a:lvl1pPr>
          </a:lstStyle>
          <a:p>
            <a:pPr lvl="0"/>
            <a:r>
              <a:rPr lang="de-DE"/>
              <a:t>SUBTITLE</a:t>
            </a:r>
          </a:p>
        </p:txBody>
      </p:sp>
      <p:sp>
        <p:nvSpPr>
          <p:cNvPr id="17" name="Inhaltsplatzhalter 2">
            <a:extLst>
              <a:ext uri="{FF2B5EF4-FFF2-40B4-BE49-F238E27FC236}">
                <a16:creationId xmlns:a16="http://schemas.microsoft.com/office/drawing/2014/main" id="{AF8F671D-0219-4BA4-8EA8-E5742B3B1DA8}"/>
              </a:ext>
            </a:extLst>
          </p:cNvPr>
          <p:cNvSpPr>
            <a:spLocks noGrp="1"/>
          </p:cNvSpPr>
          <p:nvPr>
            <p:ph idx="19"/>
          </p:nvPr>
        </p:nvSpPr>
        <p:spPr>
          <a:xfrm>
            <a:off x="9146956" y="2388357"/>
            <a:ext cx="2541460" cy="3788606"/>
          </a:xfrm>
        </p:spPr>
        <p:txBody>
          <a:bodyPr>
            <a:normAutofit/>
          </a:bodyPr>
          <a:lstStyle>
            <a:lvl1pPr>
              <a:defRPr sz="1600">
                <a:latin typeface="Roboto Light" panose="02000000000000000000" pitchFamily="2" charset="0"/>
                <a:ea typeface="Roboto Light" panose="02000000000000000000" pitchFamily="2" charset="0"/>
              </a:defRPr>
            </a:lvl1pPr>
            <a:lvl2pPr>
              <a:defRPr sz="1600"/>
            </a:lvl2pPr>
            <a:lvl3pPr>
              <a:defRPr sz="1600"/>
            </a:lvl3pPr>
            <a:lvl4pPr>
              <a:defRPr sz="1600"/>
            </a:lvl4pPr>
            <a:lvl5pPr>
              <a:defRPr sz="1600"/>
            </a:lvl5pPr>
          </a:lstStyle>
          <a:p>
            <a:pPr lvl="0"/>
            <a:r>
              <a:rPr lang="de-DE"/>
              <a:t>Mastertextformat bearbeiten</a:t>
            </a:r>
          </a:p>
        </p:txBody>
      </p:sp>
      <p:sp>
        <p:nvSpPr>
          <p:cNvPr id="20" name="Textplatzhalter 14">
            <a:extLst>
              <a:ext uri="{FF2B5EF4-FFF2-40B4-BE49-F238E27FC236}">
                <a16:creationId xmlns:a16="http://schemas.microsoft.com/office/drawing/2014/main" id="{69442D8F-CCC8-4FFF-A131-1C40F4AF72F7}"/>
              </a:ext>
            </a:extLst>
          </p:cNvPr>
          <p:cNvSpPr>
            <a:spLocks noGrp="1"/>
          </p:cNvSpPr>
          <p:nvPr>
            <p:ph type="body" sz="quarter" idx="20" hasCustomPrompt="1"/>
          </p:nvPr>
        </p:nvSpPr>
        <p:spPr>
          <a:xfrm>
            <a:off x="9146956" y="1922806"/>
            <a:ext cx="2541460" cy="422581"/>
          </a:xfrm>
        </p:spPr>
        <p:txBody>
          <a:bodyPr>
            <a:normAutofit/>
          </a:bodyPr>
          <a:lstStyle>
            <a:lvl1pPr marL="0" indent="0">
              <a:buNone/>
              <a:defRPr sz="1600" u="none" spc="300">
                <a:latin typeface="Roboto Medium" panose="02000000000000000000" pitchFamily="2" charset="0"/>
                <a:ea typeface="Roboto Medium" panose="02000000000000000000" pitchFamily="2" charset="0"/>
              </a:defRPr>
            </a:lvl1pPr>
          </a:lstStyle>
          <a:p>
            <a:pPr lvl="0"/>
            <a:r>
              <a:rPr lang="de-DE"/>
              <a:t>SUBTITLE</a:t>
            </a:r>
          </a:p>
        </p:txBody>
      </p:sp>
      <p:sp>
        <p:nvSpPr>
          <p:cNvPr id="22"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11274286"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Tree>
    <p:extLst>
      <p:ext uri="{BB962C8B-B14F-4D97-AF65-F5344CB8AC3E}">
        <p14:creationId xmlns:p14="http://schemas.microsoft.com/office/powerpoint/2010/main" val="1372634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b/Halb_5">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83684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a:xfrm>
            <a:off x="424070" y="365126"/>
            <a:ext cx="5497760" cy="740949"/>
          </a:xfrm>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a:xfrm>
            <a:off x="424070" y="1825625"/>
            <a:ext cx="5497760" cy="4351338"/>
          </a:xfr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1"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5507700"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
        <p:nvSpPr>
          <p:cNvPr id="17" name="Medienplatzhalter 16"/>
          <p:cNvSpPr>
            <a:spLocks noGrp="1"/>
          </p:cNvSpPr>
          <p:nvPr>
            <p:ph type="media" sz="quarter" idx="14"/>
          </p:nvPr>
        </p:nvSpPr>
        <p:spPr>
          <a:xfrm>
            <a:off x="6096000" y="0"/>
            <a:ext cx="6096000" cy="6858000"/>
          </a:xfrm>
          <a:blipFill>
            <a:blip r:embed="rId5" cstate="email">
              <a:extLst>
                <a:ext uri="{28A0092B-C50C-407E-A947-70E740481C1C}">
                  <a14:useLocalDpi xmlns:a14="http://schemas.microsoft.com/office/drawing/2010/main"/>
                </a:ext>
              </a:extLst>
            </a:blip>
            <a:srcRect/>
            <a:stretch>
              <a:fillRect/>
            </a:stretch>
          </a:blipFill>
        </p:spPr>
        <p:txBody>
          <a:bodyPr/>
          <a:lstStyle/>
          <a:p>
            <a:endParaRPr lang="de-DE"/>
          </a:p>
        </p:txBody>
      </p:sp>
      <p:sp>
        <p:nvSpPr>
          <p:cNvPr id="23" name="Textplatzhalter 22"/>
          <p:cNvSpPr>
            <a:spLocks noGrp="1"/>
          </p:cNvSpPr>
          <p:nvPr>
            <p:ph type="body" sz="quarter" idx="15" hasCustomPrompt="1"/>
          </p:nvPr>
        </p:nvSpPr>
        <p:spPr>
          <a:xfrm>
            <a:off x="10632620" y="-370888"/>
            <a:ext cx="1733550" cy="1106488"/>
          </a:xfrm>
          <a:blipFill>
            <a:blip r:embed="rId6"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2156315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alb/Halb_5">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1635115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a:xfrm>
            <a:off x="424070" y="365126"/>
            <a:ext cx="5497760" cy="740949"/>
          </a:xfrm>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a:xfrm>
            <a:off x="424070" y="1825625"/>
            <a:ext cx="5497760" cy="4351338"/>
          </a:xfr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1"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5507700"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
        <p:nvSpPr>
          <p:cNvPr id="10" name="Bildplatzhalter 9"/>
          <p:cNvSpPr>
            <a:spLocks noGrp="1"/>
          </p:cNvSpPr>
          <p:nvPr>
            <p:ph type="pic" sz="quarter" idx="16"/>
          </p:nvPr>
        </p:nvSpPr>
        <p:spPr>
          <a:xfrm>
            <a:off x="6396277" y="-21266"/>
            <a:ext cx="5816990" cy="68929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38"/>
              <a:gd name="connsiteY0" fmla="*/ 0 h 21963"/>
              <a:gd name="connsiteX1" fmla="*/ 21600 w 21638"/>
              <a:gd name="connsiteY1" fmla="*/ 0 h 21963"/>
              <a:gd name="connsiteX2" fmla="*/ 21638 w 21638"/>
              <a:gd name="connsiteY2" fmla="*/ 20622 h 21963"/>
              <a:gd name="connsiteX3" fmla="*/ 0 w 21638"/>
              <a:gd name="connsiteY3" fmla="*/ 20172 h 21963"/>
              <a:gd name="connsiteX4" fmla="*/ 0 w 21638"/>
              <a:gd name="connsiteY4" fmla="*/ 0 h 21963"/>
              <a:gd name="connsiteX0" fmla="*/ 0 w 21638"/>
              <a:gd name="connsiteY0" fmla="*/ 0 h 21325"/>
              <a:gd name="connsiteX1" fmla="*/ 21600 w 21638"/>
              <a:gd name="connsiteY1" fmla="*/ 0 h 21325"/>
              <a:gd name="connsiteX2" fmla="*/ 21638 w 21638"/>
              <a:gd name="connsiteY2" fmla="*/ 20622 h 21325"/>
              <a:gd name="connsiteX3" fmla="*/ 1072 w 21638"/>
              <a:gd name="connsiteY3" fmla="*/ 19182 h 21325"/>
              <a:gd name="connsiteX4" fmla="*/ 0 w 21638"/>
              <a:gd name="connsiteY4" fmla="*/ 0 h 21325"/>
              <a:gd name="connsiteX0" fmla="*/ 0 w 21638"/>
              <a:gd name="connsiteY0" fmla="*/ 0 h 21325"/>
              <a:gd name="connsiteX1" fmla="*/ 21600 w 21638"/>
              <a:gd name="connsiteY1" fmla="*/ 0 h 21325"/>
              <a:gd name="connsiteX2" fmla="*/ 21638 w 21638"/>
              <a:gd name="connsiteY2" fmla="*/ 20622 h 21325"/>
              <a:gd name="connsiteX3" fmla="*/ 1072 w 21638"/>
              <a:gd name="connsiteY3" fmla="*/ 19182 h 21325"/>
              <a:gd name="connsiteX4" fmla="*/ 0 w 21638"/>
              <a:gd name="connsiteY4" fmla="*/ 0 h 21325"/>
              <a:gd name="connsiteX0" fmla="*/ 0 w 21676"/>
              <a:gd name="connsiteY0" fmla="*/ 0 h 21895"/>
              <a:gd name="connsiteX1" fmla="*/ 21600 w 21676"/>
              <a:gd name="connsiteY1" fmla="*/ 0 h 21895"/>
              <a:gd name="connsiteX2" fmla="*/ 21676 w 21676"/>
              <a:gd name="connsiteY2" fmla="*/ 21702 h 21895"/>
              <a:gd name="connsiteX3" fmla="*/ 1072 w 21676"/>
              <a:gd name="connsiteY3" fmla="*/ 19182 h 21895"/>
              <a:gd name="connsiteX4" fmla="*/ 0 w 21676"/>
              <a:gd name="connsiteY4" fmla="*/ 0 h 21895"/>
              <a:gd name="connsiteX0" fmla="*/ 0 w 21676"/>
              <a:gd name="connsiteY0" fmla="*/ 0 h 24184"/>
              <a:gd name="connsiteX1" fmla="*/ 21600 w 21676"/>
              <a:gd name="connsiteY1" fmla="*/ 0 h 24184"/>
              <a:gd name="connsiteX2" fmla="*/ 21676 w 21676"/>
              <a:gd name="connsiteY2" fmla="*/ 21702 h 24184"/>
              <a:gd name="connsiteX3" fmla="*/ 4212 w 21676"/>
              <a:gd name="connsiteY3" fmla="*/ 22752 h 24184"/>
              <a:gd name="connsiteX4" fmla="*/ 0 w 21676"/>
              <a:gd name="connsiteY4" fmla="*/ 0 h 24184"/>
              <a:gd name="connsiteX0" fmla="*/ 0 w 21676"/>
              <a:gd name="connsiteY0" fmla="*/ 0 h 24184"/>
              <a:gd name="connsiteX1" fmla="*/ 21600 w 21676"/>
              <a:gd name="connsiteY1" fmla="*/ 0 h 24184"/>
              <a:gd name="connsiteX2" fmla="*/ 21676 w 21676"/>
              <a:gd name="connsiteY2" fmla="*/ 21702 h 24184"/>
              <a:gd name="connsiteX3" fmla="*/ 4212 w 21676"/>
              <a:gd name="connsiteY3" fmla="*/ 22752 h 24184"/>
              <a:gd name="connsiteX4" fmla="*/ 0 w 21676"/>
              <a:gd name="connsiteY4" fmla="*/ 0 h 24184"/>
              <a:gd name="connsiteX0" fmla="*/ 1052 w 22728"/>
              <a:gd name="connsiteY0" fmla="*/ 0 h 24184"/>
              <a:gd name="connsiteX1" fmla="*/ 22652 w 22728"/>
              <a:gd name="connsiteY1" fmla="*/ 0 h 24184"/>
              <a:gd name="connsiteX2" fmla="*/ 22728 w 22728"/>
              <a:gd name="connsiteY2" fmla="*/ 21702 h 24184"/>
              <a:gd name="connsiteX3" fmla="*/ 5264 w 22728"/>
              <a:gd name="connsiteY3" fmla="*/ 22752 h 24184"/>
              <a:gd name="connsiteX4" fmla="*/ 1052 w 22728"/>
              <a:gd name="connsiteY4" fmla="*/ 0 h 24184"/>
              <a:gd name="connsiteX0" fmla="*/ 1145 w 22821"/>
              <a:gd name="connsiteY0" fmla="*/ 0 h 24208"/>
              <a:gd name="connsiteX1" fmla="*/ 22745 w 22821"/>
              <a:gd name="connsiteY1" fmla="*/ 0 h 24208"/>
              <a:gd name="connsiteX2" fmla="*/ 22821 w 22821"/>
              <a:gd name="connsiteY2" fmla="*/ 21702 h 24208"/>
              <a:gd name="connsiteX3" fmla="*/ 3212 w 22821"/>
              <a:gd name="connsiteY3" fmla="*/ 22782 h 24208"/>
              <a:gd name="connsiteX4" fmla="*/ 1145 w 22821"/>
              <a:gd name="connsiteY4" fmla="*/ 0 h 24208"/>
              <a:gd name="connsiteX0" fmla="*/ 993 w 22669"/>
              <a:gd name="connsiteY0" fmla="*/ 0 h 24208"/>
              <a:gd name="connsiteX1" fmla="*/ 22593 w 22669"/>
              <a:gd name="connsiteY1" fmla="*/ 0 h 24208"/>
              <a:gd name="connsiteX2" fmla="*/ 22669 w 22669"/>
              <a:gd name="connsiteY2" fmla="*/ 21702 h 24208"/>
              <a:gd name="connsiteX3" fmla="*/ 3060 w 22669"/>
              <a:gd name="connsiteY3" fmla="*/ 22782 h 24208"/>
              <a:gd name="connsiteX4" fmla="*/ 993 w 22669"/>
              <a:gd name="connsiteY4" fmla="*/ 0 h 24208"/>
              <a:gd name="connsiteX0" fmla="*/ 2761 w 24437"/>
              <a:gd name="connsiteY0" fmla="*/ 0 h 24208"/>
              <a:gd name="connsiteX1" fmla="*/ 24361 w 24437"/>
              <a:gd name="connsiteY1" fmla="*/ 0 h 24208"/>
              <a:gd name="connsiteX2" fmla="*/ 24437 w 24437"/>
              <a:gd name="connsiteY2" fmla="*/ 21702 h 24208"/>
              <a:gd name="connsiteX3" fmla="*/ 4828 w 24437"/>
              <a:gd name="connsiteY3" fmla="*/ 22782 h 24208"/>
              <a:gd name="connsiteX4" fmla="*/ 2761 w 24437"/>
              <a:gd name="connsiteY4" fmla="*/ 0 h 24208"/>
              <a:gd name="connsiteX0" fmla="*/ 3502 w 25178"/>
              <a:gd name="connsiteY0" fmla="*/ 0 h 24208"/>
              <a:gd name="connsiteX1" fmla="*/ 25102 w 25178"/>
              <a:gd name="connsiteY1" fmla="*/ 0 h 24208"/>
              <a:gd name="connsiteX2" fmla="*/ 25178 w 25178"/>
              <a:gd name="connsiteY2" fmla="*/ 21702 h 24208"/>
              <a:gd name="connsiteX3" fmla="*/ 5569 w 25178"/>
              <a:gd name="connsiteY3" fmla="*/ 22782 h 24208"/>
              <a:gd name="connsiteX4" fmla="*/ 3502 w 25178"/>
              <a:gd name="connsiteY4" fmla="*/ 0 h 24208"/>
              <a:gd name="connsiteX0" fmla="*/ 1171 w 22847"/>
              <a:gd name="connsiteY0" fmla="*/ 0 h 24208"/>
              <a:gd name="connsiteX1" fmla="*/ 22771 w 22847"/>
              <a:gd name="connsiteY1" fmla="*/ 0 h 24208"/>
              <a:gd name="connsiteX2" fmla="*/ 22847 w 22847"/>
              <a:gd name="connsiteY2" fmla="*/ 21702 h 24208"/>
              <a:gd name="connsiteX3" fmla="*/ 3238 w 22847"/>
              <a:gd name="connsiteY3" fmla="*/ 22782 h 24208"/>
              <a:gd name="connsiteX4" fmla="*/ 1171 w 22847"/>
              <a:gd name="connsiteY4" fmla="*/ 0 h 24208"/>
              <a:gd name="connsiteX0" fmla="*/ 1223 w 22899"/>
              <a:gd name="connsiteY0" fmla="*/ 0 h 24208"/>
              <a:gd name="connsiteX1" fmla="*/ 22823 w 22899"/>
              <a:gd name="connsiteY1" fmla="*/ 0 h 24208"/>
              <a:gd name="connsiteX2" fmla="*/ 22899 w 22899"/>
              <a:gd name="connsiteY2" fmla="*/ 21702 h 24208"/>
              <a:gd name="connsiteX3" fmla="*/ 3290 w 22899"/>
              <a:gd name="connsiteY3" fmla="*/ 22782 h 24208"/>
              <a:gd name="connsiteX4" fmla="*/ 1223 w 22899"/>
              <a:gd name="connsiteY4" fmla="*/ 0 h 24208"/>
              <a:gd name="connsiteX0" fmla="*/ 1359 w 23035"/>
              <a:gd name="connsiteY0" fmla="*/ 0 h 24208"/>
              <a:gd name="connsiteX1" fmla="*/ 22959 w 23035"/>
              <a:gd name="connsiteY1" fmla="*/ 0 h 24208"/>
              <a:gd name="connsiteX2" fmla="*/ 23035 w 23035"/>
              <a:gd name="connsiteY2" fmla="*/ 21702 h 24208"/>
              <a:gd name="connsiteX3" fmla="*/ 3426 w 23035"/>
              <a:gd name="connsiteY3" fmla="*/ 22782 h 24208"/>
              <a:gd name="connsiteX4" fmla="*/ 1359 w 23035"/>
              <a:gd name="connsiteY4" fmla="*/ 0 h 24208"/>
              <a:gd name="connsiteX0" fmla="*/ 1359 w 23035"/>
              <a:gd name="connsiteY0" fmla="*/ 0 h 22782"/>
              <a:gd name="connsiteX1" fmla="*/ 22959 w 23035"/>
              <a:gd name="connsiteY1" fmla="*/ 0 h 22782"/>
              <a:gd name="connsiteX2" fmla="*/ 23035 w 23035"/>
              <a:gd name="connsiteY2" fmla="*/ 21702 h 22782"/>
              <a:gd name="connsiteX3" fmla="*/ 3426 w 23035"/>
              <a:gd name="connsiteY3" fmla="*/ 22782 h 22782"/>
              <a:gd name="connsiteX4" fmla="*/ 1359 w 23035"/>
              <a:gd name="connsiteY4" fmla="*/ 0 h 22782"/>
              <a:gd name="connsiteX0" fmla="*/ 1359 w 23035"/>
              <a:gd name="connsiteY0" fmla="*/ 0 h 22782"/>
              <a:gd name="connsiteX1" fmla="*/ 22959 w 23035"/>
              <a:gd name="connsiteY1" fmla="*/ 0 h 22782"/>
              <a:gd name="connsiteX2" fmla="*/ 23035 w 23035"/>
              <a:gd name="connsiteY2" fmla="*/ 21702 h 22782"/>
              <a:gd name="connsiteX3" fmla="*/ 3426 w 23035"/>
              <a:gd name="connsiteY3" fmla="*/ 22782 h 22782"/>
              <a:gd name="connsiteX4" fmla="*/ 1359 w 23035"/>
              <a:gd name="connsiteY4" fmla="*/ 0 h 22782"/>
              <a:gd name="connsiteX0" fmla="*/ 1358 w 23034"/>
              <a:gd name="connsiteY0" fmla="*/ 0 h 21702"/>
              <a:gd name="connsiteX1" fmla="*/ 22958 w 23034"/>
              <a:gd name="connsiteY1" fmla="*/ 0 h 21702"/>
              <a:gd name="connsiteX2" fmla="*/ 23034 w 23034"/>
              <a:gd name="connsiteY2" fmla="*/ 21702 h 21702"/>
              <a:gd name="connsiteX3" fmla="*/ 3468 w 23034"/>
              <a:gd name="connsiteY3" fmla="*/ 21677 h 21702"/>
              <a:gd name="connsiteX4" fmla="*/ 1358 w 23034"/>
              <a:gd name="connsiteY4" fmla="*/ 0 h 21702"/>
              <a:gd name="connsiteX0" fmla="*/ 1358 w 23034"/>
              <a:gd name="connsiteY0" fmla="*/ 0 h 21702"/>
              <a:gd name="connsiteX1" fmla="*/ 22958 w 23034"/>
              <a:gd name="connsiteY1" fmla="*/ 0 h 21702"/>
              <a:gd name="connsiteX2" fmla="*/ 23034 w 23034"/>
              <a:gd name="connsiteY2" fmla="*/ 21702 h 21702"/>
              <a:gd name="connsiteX3" fmla="*/ 3468 w 23034"/>
              <a:gd name="connsiteY3" fmla="*/ 21677 h 21702"/>
              <a:gd name="connsiteX4" fmla="*/ 1358 w 23034"/>
              <a:gd name="connsiteY4" fmla="*/ 0 h 21702"/>
              <a:gd name="connsiteX0" fmla="*/ 1361 w 23037"/>
              <a:gd name="connsiteY0" fmla="*/ 0 h 21702"/>
              <a:gd name="connsiteX1" fmla="*/ 22961 w 23037"/>
              <a:gd name="connsiteY1" fmla="*/ 0 h 21702"/>
              <a:gd name="connsiteX2" fmla="*/ 23037 w 23037"/>
              <a:gd name="connsiteY2" fmla="*/ 21702 h 21702"/>
              <a:gd name="connsiteX3" fmla="*/ 3394 w 23037"/>
              <a:gd name="connsiteY3" fmla="*/ 21677 h 21702"/>
              <a:gd name="connsiteX4" fmla="*/ 1361 w 23037"/>
              <a:gd name="connsiteY4" fmla="*/ 0 h 21702"/>
              <a:gd name="connsiteX0" fmla="*/ 1361 w 23037"/>
              <a:gd name="connsiteY0" fmla="*/ 0 h 21702"/>
              <a:gd name="connsiteX1" fmla="*/ 23004 w 23037"/>
              <a:gd name="connsiteY1" fmla="*/ 0 h 21702"/>
              <a:gd name="connsiteX2" fmla="*/ 23037 w 23037"/>
              <a:gd name="connsiteY2" fmla="*/ 21702 h 21702"/>
              <a:gd name="connsiteX3" fmla="*/ 3394 w 23037"/>
              <a:gd name="connsiteY3" fmla="*/ 21677 h 21702"/>
              <a:gd name="connsiteX4" fmla="*/ 1361 w 23037"/>
              <a:gd name="connsiteY4" fmla="*/ 0 h 21702"/>
              <a:gd name="connsiteX0" fmla="*/ 1361 w 23047"/>
              <a:gd name="connsiteY0" fmla="*/ 0 h 21702"/>
              <a:gd name="connsiteX1" fmla="*/ 23047 w 23047"/>
              <a:gd name="connsiteY1" fmla="*/ 0 h 21702"/>
              <a:gd name="connsiteX2" fmla="*/ 23037 w 23047"/>
              <a:gd name="connsiteY2" fmla="*/ 21702 h 21702"/>
              <a:gd name="connsiteX3" fmla="*/ 3394 w 23047"/>
              <a:gd name="connsiteY3" fmla="*/ 21677 h 21702"/>
              <a:gd name="connsiteX4" fmla="*/ 1361 w 23047"/>
              <a:gd name="connsiteY4" fmla="*/ 0 h 21702"/>
              <a:gd name="connsiteX0" fmla="*/ 1361 w 23123"/>
              <a:gd name="connsiteY0" fmla="*/ 0 h 21677"/>
              <a:gd name="connsiteX1" fmla="*/ 23047 w 23123"/>
              <a:gd name="connsiteY1" fmla="*/ 0 h 21677"/>
              <a:gd name="connsiteX2" fmla="*/ 23123 w 23123"/>
              <a:gd name="connsiteY2" fmla="*/ 21635 h 21677"/>
              <a:gd name="connsiteX3" fmla="*/ 3394 w 23123"/>
              <a:gd name="connsiteY3" fmla="*/ 21677 h 21677"/>
              <a:gd name="connsiteX4" fmla="*/ 1361 w 23123"/>
              <a:gd name="connsiteY4" fmla="*/ 0 h 21677"/>
              <a:gd name="connsiteX0" fmla="*/ 1361 w 23133"/>
              <a:gd name="connsiteY0" fmla="*/ 67 h 21744"/>
              <a:gd name="connsiteX1" fmla="*/ 23133 w 23133"/>
              <a:gd name="connsiteY1" fmla="*/ 0 h 21744"/>
              <a:gd name="connsiteX2" fmla="*/ 23123 w 23133"/>
              <a:gd name="connsiteY2" fmla="*/ 21702 h 21744"/>
              <a:gd name="connsiteX3" fmla="*/ 3394 w 23133"/>
              <a:gd name="connsiteY3" fmla="*/ 21744 h 21744"/>
              <a:gd name="connsiteX4" fmla="*/ 1361 w 23133"/>
              <a:gd name="connsiteY4" fmla="*/ 67 h 21744"/>
              <a:gd name="connsiteX0" fmla="*/ 1361 w 23133"/>
              <a:gd name="connsiteY0" fmla="*/ 34 h 21711"/>
              <a:gd name="connsiteX1" fmla="*/ 23133 w 23133"/>
              <a:gd name="connsiteY1" fmla="*/ 0 h 21711"/>
              <a:gd name="connsiteX2" fmla="*/ 23123 w 23133"/>
              <a:gd name="connsiteY2" fmla="*/ 21669 h 21711"/>
              <a:gd name="connsiteX3" fmla="*/ 3394 w 23133"/>
              <a:gd name="connsiteY3" fmla="*/ 21711 h 21711"/>
              <a:gd name="connsiteX4" fmla="*/ 1361 w 23133"/>
              <a:gd name="connsiteY4" fmla="*/ 34 h 21711"/>
              <a:gd name="connsiteX0" fmla="*/ 1367 w 23053"/>
              <a:gd name="connsiteY0" fmla="*/ 0 h 21744"/>
              <a:gd name="connsiteX1" fmla="*/ 23053 w 23053"/>
              <a:gd name="connsiteY1" fmla="*/ 33 h 21744"/>
              <a:gd name="connsiteX2" fmla="*/ 23043 w 23053"/>
              <a:gd name="connsiteY2" fmla="*/ 21702 h 21744"/>
              <a:gd name="connsiteX3" fmla="*/ 3314 w 23053"/>
              <a:gd name="connsiteY3" fmla="*/ 21744 h 21744"/>
              <a:gd name="connsiteX4" fmla="*/ 1367 w 23053"/>
              <a:gd name="connsiteY4" fmla="*/ 0 h 21744"/>
              <a:gd name="connsiteX0" fmla="*/ 1474 w 23160"/>
              <a:gd name="connsiteY0" fmla="*/ 0 h 21744"/>
              <a:gd name="connsiteX1" fmla="*/ 23160 w 23160"/>
              <a:gd name="connsiteY1" fmla="*/ 33 h 21744"/>
              <a:gd name="connsiteX2" fmla="*/ 23150 w 23160"/>
              <a:gd name="connsiteY2" fmla="*/ 21702 h 21744"/>
              <a:gd name="connsiteX3" fmla="*/ 1607 w 23160"/>
              <a:gd name="connsiteY3" fmla="*/ 21744 h 21744"/>
              <a:gd name="connsiteX4" fmla="*/ 1474 w 23160"/>
              <a:gd name="connsiteY4" fmla="*/ 0 h 21744"/>
              <a:gd name="connsiteX0" fmla="*/ 1558 w 23244"/>
              <a:gd name="connsiteY0" fmla="*/ 0 h 21811"/>
              <a:gd name="connsiteX1" fmla="*/ 23244 w 23244"/>
              <a:gd name="connsiteY1" fmla="*/ 33 h 21811"/>
              <a:gd name="connsiteX2" fmla="*/ 23234 w 23244"/>
              <a:gd name="connsiteY2" fmla="*/ 21702 h 21811"/>
              <a:gd name="connsiteX3" fmla="*/ 468 w 23244"/>
              <a:gd name="connsiteY3" fmla="*/ 21811 h 21811"/>
              <a:gd name="connsiteX4" fmla="*/ 1558 w 23244"/>
              <a:gd name="connsiteY4" fmla="*/ 0 h 21811"/>
              <a:gd name="connsiteX0" fmla="*/ 1638 w 23324"/>
              <a:gd name="connsiteY0" fmla="*/ 0 h 21811"/>
              <a:gd name="connsiteX1" fmla="*/ 23324 w 23324"/>
              <a:gd name="connsiteY1" fmla="*/ 33 h 21811"/>
              <a:gd name="connsiteX2" fmla="*/ 23314 w 23324"/>
              <a:gd name="connsiteY2" fmla="*/ 21702 h 21811"/>
              <a:gd name="connsiteX3" fmla="*/ 0 w 23324"/>
              <a:gd name="connsiteY3" fmla="*/ 21811 h 21811"/>
              <a:gd name="connsiteX4" fmla="*/ 1638 w 23324"/>
              <a:gd name="connsiteY4" fmla="*/ 0 h 21811"/>
              <a:gd name="connsiteX0" fmla="*/ 1722 w 23408"/>
              <a:gd name="connsiteY0" fmla="*/ 0 h 21844"/>
              <a:gd name="connsiteX1" fmla="*/ 23408 w 23408"/>
              <a:gd name="connsiteY1" fmla="*/ 33 h 21844"/>
              <a:gd name="connsiteX2" fmla="*/ 23398 w 23408"/>
              <a:gd name="connsiteY2" fmla="*/ 21702 h 21844"/>
              <a:gd name="connsiteX3" fmla="*/ 0 w 23408"/>
              <a:gd name="connsiteY3" fmla="*/ 21844 h 21844"/>
              <a:gd name="connsiteX4" fmla="*/ 1722 w 23408"/>
              <a:gd name="connsiteY4" fmla="*/ 0 h 21844"/>
              <a:gd name="connsiteX0" fmla="*/ 1764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764 w 23450"/>
              <a:gd name="connsiteY4" fmla="*/ 0 h 21710"/>
              <a:gd name="connsiteX0" fmla="*/ 1764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764 w 23450"/>
              <a:gd name="connsiteY4" fmla="*/ 0 h 21710"/>
              <a:gd name="connsiteX0" fmla="*/ 1764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764 w 23450"/>
              <a:gd name="connsiteY4" fmla="*/ 0 h 21710"/>
              <a:gd name="connsiteX0" fmla="*/ 2336 w 24022"/>
              <a:gd name="connsiteY0" fmla="*/ 0 h 21710"/>
              <a:gd name="connsiteX1" fmla="*/ 24022 w 24022"/>
              <a:gd name="connsiteY1" fmla="*/ 33 h 21710"/>
              <a:gd name="connsiteX2" fmla="*/ 24012 w 24022"/>
              <a:gd name="connsiteY2" fmla="*/ 21702 h 21710"/>
              <a:gd name="connsiteX3" fmla="*/ 572 w 24022"/>
              <a:gd name="connsiteY3" fmla="*/ 21710 h 21710"/>
              <a:gd name="connsiteX4" fmla="*/ 2336 w 24022"/>
              <a:gd name="connsiteY4" fmla="*/ 0 h 21710"/>
              <a:gd name="connsiteX0" fmla="*/ 2512 w 24198"/>
              <a:gd name="connsiteY0" fmla="*/ 0 h 21710"/>
              <a:gd name="connsiteX1" fmla="*/ 24198 w 24198"/>
              <a:gd name="connsiteY1" fmla="*/ 33 h 21710"/>
              <a:gd name="connsiteX2" fmla="*/ 24188 w 24198"/>
              <a:gd name="connsiteY2" fmla="*/ 21702 h 21710"/>
              <a:gd name="connsiteX3" fmla="*/ 748 w 24198"/>
              <a:gd name="connsiteY3" fmla="*/ 21710 h 21710"/>
              <a:gd name="connsiteX4" fmla="*/ 2512 w 24198"/>
              <a:gd name="connsiteY4" fmla="*/ 0 h 21710"/>
              <a:gd name="connsiteX0" fmla="*/ 2369 w 24055"/>
              <a:gd name="connsiteY0" fmla="*/ 0 h 21710"/>
              <a:gd name="connsiteX1" fmla="*/ 24055 w 24055"/>
              <a:gd name="connsiteY1" fmla="*/ 33 h 21710"/>
              <a:gd name="connsiteX2" fmla="*/ 24045 w 24055"/>
              <a:gd name="connsiteY2" fmla="*/ 21702 h 21710"/>
              <a:gd name="connsiteX3" fmla="*/ 605 w 24055"/>
              <a:gd name="connsiteY3" fmla="*/ 21710 h 21710"/>
              <a:gd name="connsiteX4" fmla="*/ 2369 w 24055"/>
              <a:gd name="connsiteY4" fmla="*/ 0 h 21710"/>
              <a:gd name="connsiteX0" fmla="*/ 2338 w 24024"/>
              <a:gd name="connsiteY0" fmla="*/ 0 h 21710"/>
              <a:gd name="connsiteX1" fmla="*/ 24024 w 24024"/>
              <a:gd name="connsiteY1" fmla="*/ 33 h 21710"/>
              <a:gd name="connsiteX2" fmla="*/ 24014 w 24024"/>
              <a:gd name="connsiteY2" fmla="*/ 21702 h 21710"/>
              <a:gd name="connsiteX3" fmla="*/ 574 w 24024"/>
              <a:gd name="connsiteY3" fmla="*/ 21710 h 21710"/>
              <a:gd name="connsiteX4" fmla="*/ 2338 w 24024"/>
              <a:gd name="connsiteY4" fmla="*/ 0 h 21710"/>
              <a:gd name="connsiteX0" fmla="*/ 2638 w 24324"/>
              <a:gd name="connsiteY0" fmla="*/ 0 h 21710"/>
              <a:gd name="connsiteX1" fmla="*/ 24324 w 24324"/>
              <a:gd name="connsiteY1" fmla="*/ 33 h 21710"/>
              <a:gd name="connsiteX2" fmla="*/ 24314 w 24324"/>
              <a:gd name="connsiteY2" fmla="*/ 21702 h 21710"/>
              <a:gd name="connsiteX3" fmla="*/ 874 w 24324"/>
              <a:gd name="connsiteY3" fmla="*/ 21710 h 21710"/>
              <a:gd name="connsiteX4" fmla="*/ 2638 w 24324"/>
              <a:gd name="connsiteY4" fmla="*/ 0 h 21710"/>
              <a:gd name="connsiteX0" fmla="*/ 2625 w 24311"/>
              <a:gd name="connsiteY0" fmla="*/ 0 h 21710"/>
              <a:gd name="connsiteX1" fmla="*/ 24311 w 24311"/>
              <a:gd name="connsiteY1" fmla="*/ 33 h 21710"/>
              <a:gd name="connsiteX2" fmla="*/ 24301 w 24311"/>
              <a:gd name="connsiteY2" fmla="*/ 21702 h 21710"/>
              <a:gd name="connsiteX3" fmla="*/ 861 w 24311"/>
              <a:gd name="connsiteY3" fmla="*/ 21710 h 21710"/>
              <a:gd name="connsiteX4" fmla="*/ 2625 w 24311"/>
              <a:gd name="connsiteY4" fmla="*/ 0 h 21710"/>
              <a:gd name="connsiteX0" fmla="*/ 2599 w 24496"/>
              <a:gd name="connsiteY0" fmla="*/ 0 h 21710"/>
              <a:gd name="connsiteX1" fmla="*/ 24496 w 24496"/>
              <a:gd name="connsiteY1" fmla="*/ 33 h 21710"/>
              <a:gd name="connsiteX2" fmla="*/ 24486 w 24496"/>
              <a:gd name="connsiteY2" fmla="*/ 21702 h 21710"/>
              <a:gd name="connsiteX3" fmla="*/ 1046 w 24496"/>
              <a:gd name="connsiteY3" fmla="*/ 21710 h 21710"/>
              <a:gd name="connsiteX4" fmla="*/ 2599 w 24496"/>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553 w 23450"/>
              <a:gd name="connsiteY0" fmla="*/ 0 h 21710"/>
              <a:gd name="connsiteX1" fmla="*/ 23450 w 23450"/>
              <a:gd name="connsiteY1" fmla="*/ 33 h 21710"/>
              <a:gd name="connsiteX2" fmla="*/ 23440 w 23450"/>
              <a:gd name="connsiteY2" fmla="*/ 21702 h 21710"/>
              <a:gd name="connsiteX3" fmla="*/ 0 w 23450"/>
              <a:gd name="connsiteY3" fmla="*/ 21710 h 21710"/>
              <a:gd name="connsiteX4" fmla="*/ 1553 w 23450"/>
              <a:gd name="connsiteY4" fmla="*/ 0 h 21710"/>
              <a:gd name="connsiteX0" fmla="*/ 1178 w 23075"/>
              <a:gd name="connsiteY0" fmla="*/ 0 h 21710"/>
              <a:gd name="connsiteX1" fmla="*/ 23075 w 23075"/>
              <a:gd name="connsiteY1" fmla="*/ 33 h 21710"/>
              <a:gd name="connsiteX2" fmla="*/ 23065 w 23075"/>
              <a:gd name="connsiteY2" fmla="*/ 21702 h 21710"/>
              <a:gd name="connsiteX3" fmla="*/ 5 w 23075"/>
              <a:gd name="connsiteY3" fmla="*/ 21710 h 21710"/>
              <a:gd name="connsiteX4" fmla="*/ 1178 w 23075"/>
              <a:gd name="connsiteY4" fmla="*/ 0 h 2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5" h="21710">
                <a:moveTo>
                  <a:pt x="1178" y="0"/>
                </a:moveTo>
                <a:lnTo>
                  <a:pt x="23075" y="33"/>
                </a:lnTo>
                <a:cubicBezTo>
                  <a:pt x="23075" y="5807"/>
                  <a:pt x="23065" y="15928"/>
                  <a:pt x="23065" y="21702"/>
                </a:cubicBezTo>
                <a:lnTo>
                  <a:pt x="5" y="21710"/>
                </a:lnTo>
                <a:cubicBezTo>
                  <a:pt x="10973" y="11797"/>
                  <a:pt x="-4150" y="7796"/>
                  <a:pt x="1178" y="0"/>
                </a:cubicBezTo>
                <a:close/>
              </a:path>
            </a:pathLst>
          </a:custGeom>
          <a:solidFill>
            <a:schemeClr val="tx2"/>
          </a:solidFill>
          <a:ln w="28575">
            <a:noFill/>
          </a:ln>
        </p:spPr>
        <p:txBody>
          <a:bodyPr/>
          <a:lstStyle>
            <a:lvl1pPr marL="0" indent="0" algn="ctr">
              <a:buFontTx/>
              <a:buNone/>
              <a:defRPr baseline="0">
                <a:solidFill>
                  <a:schemeClr val="bg1"/>
                </a:solidFill>
              </a:defRPr>
            </a:lvl1pPr>
          </a:lstStyle>
          <a:p>
            <a:endParaRPr lang="de-DE"/>
          </a:p>
          <a:p>
            <a:endParaRPr lang="de-DE"/>
          </a:p>
          <a:p>
            <a:endParaRPr lang="de-DE"/>
          </a:p>
          <a:p>
            <a:endParaRPr lang="de-DE"/>
          </a:p>
          <a:p>
            <a:endParaRPr lang="de-DE"/>
          </a:p>
          <a:p>
            <a:endParaRPr lang="de-DE"/>
          </a:p>
          <a:p>
            <a:endParaRPr lang="de-DE"/>
          </a:p>
          <a:p>
            <a:endParaRPr lang="de-DE"/>
          </a:p>
          <a:p>
            <a:r>
              <a:rPr lang="de-DE"/>
              <a:t>Hier Bild einfügen.</a:t>
            </a:r>
          </a:p>
        </p:txBody>
      </p:sp>
      <p:sp>
        <p:nvSpPr>
          <p:cNvPr id="23" name="Textplatzhalter 22"/>
          <p:cNvSpPr>
            <a:spLocks noGrp="1"/>
          </p:cNvSpPr>
          <p:nvPr>
            <p:ph type="body" sz="quarter" idx="15" hasCustomPrompt="1"/>
          </p:nvPr>
        </p:nvSpPr>
        <p:spPr>
          <a:xfrm>
            <a:off x="10632620" y="-370888"/>
            <a:ext cx="1733550" cy="1106488"/>
          </a:xfrm>
          <a:blipFill>
            <a:blip r:embed="rId5"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204086307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_4_Grafiken">
    <p:spTree>
      <p:nvGrpSpPr>
        <p:cNvPr id="1" name=""/>
        <p:cNvGrpSpPr/>
        <p:nvPr/>
      </p:nvGrpSpPr>
      <p:grpSpPr>
        <a:xfrm>
          <a:off x="0" y="0"/>
          <a:ext cx="0" cy="0"/>
          <a:chOff x="0" y="0"/>
          <a:chExt cx="0" cy="0"/>
        </a:xfrm>
      </p:grpSpPr>
      <p:sp>
        <p:nvSpPr>
          <p:cNvPr id="9" name="Bildplatzhalter 5">
            <a:extLst>
              <a:ext uri="{FF2B5EF4-FFF2-40B4-BE49-F238E27FC236}">
                <a16:creationId xmlns:a16="http://schemas.microsoft.com/office/drawing/2014/main" id="{6AE460AE-CA64-4FD9-8B1F-6830E01C6D47}"/>
              </a:ext>
            </a:extLst>
          </p:cNvPr>
          <p:cNvSpPr>
            <a:spLocks noGrp="1"/>
          </p:cNvSpPr>
          <p:nvPr>
            <p:ph type="pic" sz="quarter" idx="15"/>
          </p:nvPr>
        </p:nvSpPr>
        <p:spPr>
          <a:xfrm>
            <a:off x="9168000" y="0"/>
            <a:ext cx="3024000" cy="3384000"/>
          </a:xfrm>
          <a:solidFill>
            <a:srgbClr val="0A2A46"/>
          </a:solidFill>
        </p:spPr>
        <p:txBody>
          <a:bodyPr>
            <a:normAutofit/>
          </a:bodyPr>
          <a:lstStyle>
            <a:lvl1pPr marL="0" indent="0">
              <a:buNone/>
              <a:defRPr sz="1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1350728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5A66FAC-8A20-4CA1-8E78-8B99AB9BBBD7}"/>
              </a:ext>
            </a:extLst>
          </p:cNvPr>
          <p:cNvSpPr>
            <a:spLocks noGrp="1"/>
          </p:cNvSpPr>
          <p:nvPr>
            <p:ph type="title" hasCustomPrompt="1"/>
          </p:nvPr>
        </p:nvSpPr>
        <p:spPr>
          <a:xfrm>
            <a:off x="424070" y="365126"/>
            <a:ext cx="5497760" cy="740949"/>
          </a:xfrm>
        </p:spPr>
        <p:txBody>
          <a:bodyPr vert="horz"/>
          <a:lstStyle>
            <a:lvl1pPr>
              <a:defRPr/>
            </a:lvl1pPr>
          </a:lstStyle>
          <a:p>
            <a:r>
              <a:rPr lang="de-DE"/>
              <a:t>Action Title</a:t>
            </a:r>
          </a:p>
        </p:txBody>
      </p:sp>
      <p:sp>
        <p:nvSpPr>
          <p:cNvPr id="3" name="Inhaltsplatzhalter 2">
            <a:extLst>
              <a:ext uri="{FF2B5EF4-FFF2-40B4-BE49-F238E27FC236}">
                <a16:creationId xmlns:a16="http://schemas.microsoft.com/office/drawing/2014/main" id="{581C971E-8892-4D4E-AC9A-0FE662755F91}"/>
              </a:ext>
            </a:extLst>
          </p:cNvPr>
          <p:cNvSpPr>
            <a:spLocks noGrp="1"/>
          </p:cNvSpPr>
          <p:nvPr>
            <p:ph idx="1"/>
          </p:nvPr>
        </p:nvSpPr>
        <p:spPr>
          <a:xfrm>
            <a:off x="424070" y="1825625"/>
            <a:ext cx="5497760" cy="4351338"/>
          </a:xfr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6" name="Bildplatzhalter 5">
            <a:extLst>
              <a:ext uri="{FF2B5EF4-FFF2-40B4-BE49-F238E27FC236}">
                <a16:creationId xmlns:a16="http://schemas.microsoft.com/office/drawing/2014/main" id="{07825D99-6570-4988-9150-344CDC9FC506}"/>
              </a:ext>
            </a:extLst>
          </p:cNvPr>
          <p:cNvSpPr>
            <a:spLocks noGrp="1"/>
          </p:cNvSpPr>
          <p:nvPr>
            <p:ph type="pic" sz="quarter" idx="14"/>
          </p:nvPr>
        </p:nvSpPr>
        <p:spPr>
          <a:xfrm>
            <a:off x="6052111" y="0"/>
            <a:ext cx="3024000" cy="3384000"/>
          </a:xfrm>
          <a:solidFill>
            <a:srgbClr val="7B838C"/>
          </a:solidFill>
        </p:spPr>
        <p:txBody>
          <a:bodyPr>
            <a:normAutofit/>
          </a:bodyPr>
          <a:lstStyle>
            <a:lvl1pPr marL="0" indent="0">
              <a:buNone/>
              <a:defRPr sz="1800"/>
            </a:lvl1pPr>
          </a:lstStyle>
          <a:p>
            <a:endParaRPr lang="de-DE"/>
          </a:p>
        </p:txBody>
      </p:sp>
      <p:sp>
        <p:nvSpPr>
          <p:cNvPr id="10" name="Bildplatzhalter 5">
            <a:extLst>
              <a:ext uri="{FF2B5EF4-FFF2-40B4-BE49-F238E27FC236}">
                <a16:creationId xmlns:a16="http://schemas.microsoft.com/office/drawing/2014/main" id="{58A4815D-192C-4AFC-A2BF-862669CE3CF8}"/>
              </a:ext>
            </a:extLst>
          </p:cNvPr>
          <p:cNvSpPr>
            <a:spLocks noGrp="1"/>
          </p:cNvSpPr>
          <p:nvPr>
            <p:ph type="pic" sz="quarter" idx="16"/>
          </p:nvPr>
        </p:nvSpPr>
        <p:spPr>
          <a:xfrm>
            <a:off x="6048611" y="3474000"/>
            <a:ext cx="3024000" cy="3384000"/>
          </a:xfrm>
          <a:solidFill>
            <a:srgbClr val="0A2A46"/>
          </a:solidFill>
        </p:spPr>
        <p:txBody>
          <a:bodyPr>
            <a:normAutofit/>
          </a:bodyPr>
          <a:lstStyle>
            <a:lvl1pPr marL="0" indent="0">
              <a:buNone/>
              <a:defRPr sz="1800"/>
            </a:lvl1pPr>
          </a:lstStyle>
          <a:p>
            <a:endParaRPr lang="de-DE"/>
          </a:p>
        </p:txBody>
      </p:sp>
      <p:sp>
        <p:nvSpPr>
          <p:cNvPr id="11" name="Bildplatzhalter 5">
            <a:extLst>
              <a:ext uri="{FF2B5EF4-FFF2-40B4-BE49-F238E27FC236}">
                <a16:creationId xmlns:a16="http://schemas.microsoft.com/office/drawing/2014/main" id="{35AA7B8C-348D-4EAA-8879-DDD11EEE330C}"/>
              </a:ext>
            </a:extLst>
          </p:cNvPr>
          <p:cNvSpPr>
            <a:spLocks noGrp="1"/>
          </p:cNvSpPr>
          <p:nvPr>
            <p:ph type="pic" sz="quarter" idx="17"/>
          </p:nvPr>
        </p:nvSpPr>
        <p:spPr>
          <a:xfrm>
            <a:off x="9168000" y="3474000"/>
            <a:ext cx="3024000" cy="3384000"/>
          </a:xfrm>
          <a:solidFill>
            <a:srgbClr val="7B838C"/>
          </a:solidFill>
        </p:spPr>
        <p:txBody>
          <a:bodyPr>
            <a:normAutofit/>
          </a:bodyPr>
          <a:lstStyle>
            <a:lvl1pPr marL="0" indent="0">
              <a:buNone/>
              <a:defRPr sz="1800"/>
            </a:lvl1pPr>
          </a:lstStyle>
          <a:p>
            <a:endParaRPr lang="de-DE"/>
          </a:p>
        </p:txBody>
      </p:sp>
      <p:sp>
        <p:nvSpPr>
          <p:cNvPr id="14" name="Textplatzhalter 14">
            <a:extLst>
              <a:ext uri="{FF2B5EF4-FFF2-40B4-BE49-F238E27FC236}">
                <a16:creationId xmlns:a16="http://schemas.microsoft.com/office/drawing/2014/main" id="{1CD3550F-54B2-442D-A251-A10AAE67BEDA}"/>
              </a:ext>
            </a:extLst>
          </p:cNvPr>
          <p:cNvSpPr>
            <a:spLocks noGrp="1"/>
          </p:cNvSpPr>
          <p:nvPr>
            <p:ph type="body" sz="quarter" idx="13" hasCustomPrompt="1"/>
          </p:nvPr>
        </p:nvSpPr>
        <p:spPr>
          <a:xfrm>
            <a:off x="414130" y="1106076"/>
            <a:ext cx="5507700" cy="465550"/>
          </a:xfrm>
        </p:spPr>
        <p:txBody>
          <a:bodyPr>
            <a:normAutofit/>
          </a:bodyPr>
          <a:lstStyle>
            <a:lvl1pPr marL="0" indent="0">
              <a:buNone/>
              <a:defRPr sz="2000" spc="300">
                <a:latin typeface="Roboto Light" panose="02000000000000000000" pitchFamily="2" charset="0"/>
                <a:ea typeface="Roboto Light" panose="02000000000000000000" pitchFamily="2" charset="0"/>
              </a:defRPr>
            </a:lvl1pPr>
          </a:lstStyle>
          <a:p>
            <a:pPr lvl="0"/>
            <a:r>
              <a:rPr lang="de-DE"/>
              <a:t>SUBTITLE</a:t>
            </a:r>
          </a:p>
        </p:txBody>
      </p:sp>
      <p:sp>
        <p:nvSpPr>
          <p:cNvPr id="22" name="Textplatzhalter 22"/>
          <p:cNvSpPr>
            <a:spLocks noGrp="1"/>
          </p:cNvSpPr>
          <p:nvPr>
            <p:ph type="body" sz="quarter" idx="18" hasCustomPrompt="1"/>
          </p:nvPr>
        </p:nvSpPr>
        <p:spPr>
          <a:xfrm>
            <a:off x="10632620" y="-370888"/>
            <a:ext cx="1733550" cy="1106488"/>
          </a:xfrm>
          <a:blipFill>
            <a:blip r:embed="rId5"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366647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internal | 5 Slides</a:t>
            </a:r>
          </a:p>
        </p:txBody>
      </p:sp>
      <p:sp>
        <p:nvSpPr>
          <p:cNvPr id="6" name="Foliennummernplatzhalter 5"/>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3118895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Grafike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07825D99-6570-4988-9150-344CDC9FC506}"/>
              </a:ext>
            </a:extLst>
          </p:cNvPr>
          <p:cNvSpPr>
            <a:spLocks noGrp="1"/>
          </p:cNvSpPr>
          <p:nvPr>
            <p:ph type="pic" sz="quarter" idx="14"/>
          </p:nvPr>
        </p:nvSpPr>
        <p:spPr>
          <a:xfrm>
            <a:off x="6096000" y="0"/>
            <a:ext cx="6095999" cy="6858000"/>
          </a:xfrm>
          <a:blipFill>
            <a:blip r:embed="rId3" cstate="email">
              <a:extLst>
                <a:ext uri="{28A0092B-C50C-407E-A947-70E740481C1C}">
                  <a14:useLocalDpi xmlns:a14="http://schemas.microsoft.com/office/drawing/2010/main"/>
                </a:ext>
              </a:extLst>
            </a:blip>
            <a:srcRect/>
            <a:stretch>
              <a:fillRect/>
            </a:stretch>
          </a:blipFill>
        </p:spPr>
        <p:txBody>
          <a:bodyPr>
            <a:normAutofit/>
          </a:bodyPr>
          <a:lstStyle>
            <a:lvl1pPr marL="0" indent="0">
              <a:buNone/>
              <a:defRPr sz="2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010103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11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9" name="Bildplatzhalter 5">
            <a:extLst>
              <a:ext uri="{FF2B5EF4-FFF2-40B4-BE49-F238E27FC236}">
                <a16:creationId xmlns:a16="http://schemas.microsoft.com/office/drawing/2014/main" id="{4C8AE5C1-F0F2-4946-AF23-AB21B25DC0C3}"/>
              </a:ext>
            </a:extLst>
          </p:cNvPr>
          <p:cNvSpPr>
            <a:spLocks noGrp="1"/>
          </p:cNvSpPr>
          <p:nvPr>
            <p:ph type="pic" sz="quarter" idx="15"/>
          </p:nvPr>
        </p:nvSpPr>
        <p:spPr>
          <a:xfrm>
            <a:off x="1" y="0"/>
            <a:ext cx="6095999" cy="6858000"/>
          </a:xfrm>
          <a:blipFill>
            <a:blip r:embed="rId3" cstate="email">
              <a:extLst>
                <a:ext uri="{28A0092B-C50C-407E-A947-70E740481C1C}">
                  <a14:useLocalDpi xmlns:a14="http://schemas.microsoft.com/office/drawing/2010/main"/>
                </a:ext>
              </a:extLst>
            </a:blip>
            <a:srcRect/>
            <a:stretch>
              <a:fillRect/>
            </a:stretch>
          </a:blipFill>
        </p:spPr>
        <p:txBody>
          <a:bodyPr>
            <a:normAutofit/>
          </a:bodyPr>
          <a:lstStyle>
            <a:lvl1pPr marL="0" indent="0">
              <a:buNone/>
              <a:defRPr sz="2800"/>
            </a:lvl1pPr>
          </a:lstStyle>
          <a:p>
            <a:endParaRPr lang="de-DE"/>
          </a:p>
        </p:txBody>
      </p:sp>
      <p:cxnSp>
        <p:nvCxnSpPr>
          <p:cNvPr id="3" name="Gerader Verbinder 2"/>
          <p:cNvCxnSpPr/>
          <p:nvPr userDrawn="1"/>
        </p:nvCxnSpPr>
        <p:spPr>
          <a:xfrm>
            <a:off x="6086622" y="0"/>
            <a:ext cx="0" cy="685800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6" name="Textplatzhalter 22"/>
          <p:cNvSpPr>
            <a:spLocks noGrp="1"/>
          </p:cNvSpPr>
          <p:nvPr>
            <p:ph type="body" sz="quarter" idx="16" hasCustomPrompt="1"/>
          </p:nvPr>
        </p:nvSpPr>
        <p:spPr>
          <a:xfrm>
            <a:off x="10632620" y="-370888"/>
            <a:ext cx="1733550" cy="1106488"/>
          </a:xfrm>
          <a:blipFill>
            <a:blip r:embed="rId6"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2288487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Grafiken_a">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07825D99-6570-4988-9150-344CDC9FC506}"/>
              </a:ext>
            </a:extLst>
          </p:cNvPr>
          <p:cNvSpPr>
            <a:spLocks noGrp="1"/>
          </p:cNvSpPr>
          <p:nvPr>
            <p:ph type="pic" sz="quarter" idx="14"/>
          </p:nvPr>
        </p:nvSpPr>
        <p:spPr>
          <a:xfrm>
            <a:off x="6096000" y="0"/>
            <a:ext cx="6095999" cy="6858000"/>
          </a:xfrm>
          <a:blipFill>
            <a:blip r:embed="rId3" cstate="email">
              <a:extLst>
                <a:ext uri="{28A0092B-C50C-407E-A947-70E740481C1C}">
                  <a14:useLocalDpi xmlns:a14="http://schemas.microsoft.com/office/drawing/2010/main"/>
                </a:ext>
              </a:extLst>
            </a:blip>
            <a:srcRect/>
            <a:stretch>
              <a:fillRect/>
            </a:stretch>
          </a:blipFill>
        </p:spPr>
        <p:txBody>
          <a:bodyPr>
            <a:normAutofit/>
          </a:bodyPr>
          <a:lstStyle>
            <a:lvl1pPr marL="0" indent="0">
              <a:buNone/>
              <a:defRPr sz="2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010103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11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9" name="Bildplatzhalter 5">
            <a:extLst>
              <a:ext uri="{FF2B5EF4-FFF2-40B4-BE49-F238E27FC236}">
                <a16:creationId xmlns:a16="http://schemas.microsoft.com/office/drawing/2014/main" id="{4C8AE5C1-F0F2-4946-AF23-AB21B25DC0C3}"/>
              </a:ext>
            </a:extLst>
          </p:cNvPr>
          <p:cNvSpPr>
            <a:spLocks noGrp="1"/>
          </p:cNvSpPr>
          <p:nvPr>
            <p:ph type="pic" sz="quarter" idx="15"/>
          </p:nvPr>
        </p:nvSpPr>
        <p:spPr>
          <a:xfrm>
            <a:off x="1" y="3429000"/>
            <a:ext cx="6095999" cy="3429000"/>
          </a:xfrm>
          <a:blipFill>
            <a:blip r:embed="rId6" cstate="email">
              <a:extLst>
                <a:ext uri="{28A0092B-C50C-407E-A947-70E740481C1C}">
                  <a14:useLocalDpi xmlns:a14="http://schemas.microsoft.com/office/drawing/2010/main"/>
                </a:ext>
              </a:extLst>
            </a:blip>
            <a:stretch>
              <a:fillRect/>
            </a:stretch>
          </a:blipFill>
        </p:spPr>
        <p:txBody>
          <a:bodyPr>
            <a:normAutofit/>
          </a:bodyPr>
          <a:lstStyle>
            <a:lvl1pPr marL="0" indent="0">
              <a:buNone/>
              <a:defRPr sz="2800"/>
            </a:lvl1pPr>
          </a:lstStyle>
          <a:p>
            <a:endParaRPr lang="de-DE"/>
          </a:p>
        </p:txBody>
      </p:sp>
      <p:sp>
        <p:nvSpPr>
          <p:cNvPr id="7" name="Bildplatzhalter 5">
            <a:extLst>
              <a:ext uri="{FF2B5EF4-FFF2-40B4-BE49-F238E27FC236}">
                <a16:creationId xmlns:a16="http://schemas.microsoft.com/office/drawing/2014/main" id="{306846EC-B792-42CE-8064-4FEA339A9C46}"/>
              </a:ext>
            </a:extLst>
          </p:cNvPr>
          <p:cNvSpPr>
            <a:spLocks noGrp="1"/>
          </p:cNvSpPr>
          <p:nvPr>
            <p:ph type="pic" sz="quarter" idx="16"/>
          </p:nvPr>
        </p:nvSpPr>
        <p:spPr>
          <a:xfrm>
            <a:off x="1" y="0"/>
            <a:ext cx="6095999" cy="3429000"/>
          </a:xfrm>
          <a:blipFill>
            <a:blip r:embed="rId6" cstate="email">
              <a:extLst>
                <a:ext uri="{28A0092B-C50C-407E-A947-70E740481C1C}">
                  <a14:useLocalDpi xmlns:a14="http://schemas.microsoft.com/office/drawing/2010/main"/>
                </a:ext>
              </a:extLst>
            </a:blip>
            <a:stretch>
              <a:fillRect/>
            </a:stretch>
          </a:blipFill>
        </p:spPr>
        <p:txBody>
          <a:bodyPr>
            <a:normAutofit/>
          </a:bodyPr>
          <a:lstStyle>
            <a:lvl1pPr marL="0" indent="0">
              <a:buNone/>
              <a:defRPr sz="2800"/>
            </a:lvl1pPr>
          </a:lstStyle>
          <a:p>
            <a:endParaRPr lang="de-DE"/>
          </a:p>
        </p:txBody>
      </p:sp>
      <p:cxnSp>
        <p:nvCxnSpPr>
          <p:cNvPr id="12" name="Gerader Verbinder 11"/>
          <p:cNvCxnSpPr/>
          <p:nvPr userDrawn="1"/>
        </p:nvCxnSpPr>
        <p:spPr>
          <a:xfrm flipH="1">
            <a:off x="1" y="3429000"/>
            <a:ext cx="609599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6096000" y="-198304"/>
            <a:ext cx="0" cy="72050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userDrawn="1"/>
        </p:nvCxnSpPr>
        <p:spPr>
          <a:xfrm>
            <a:off x="6086622" y="0"/>
            <a:ext cx="0" cy="685800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5" name="Gerader Verbinder 4"/>
          <p:cNvCxnSpPr/>
          <p:nvPr userDrawn="1"/>
        </p:nvCxnSpPr>
        <p:spPr>
          <a:xfrm>
            <a:off x="0" y="3429000"/>
            <a:ext cx="6096000" cy="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23" name="Textplatzhalter 22"/>
          <p:cNvSpPr>
            <a:spLocks noGrp="1"/>
          </p:cNvSpPr>
          <p:nvPr>
            <p:ph type="body" sz="quarter" idx="17" hasCustomPrompt="1"/>
          </p:nvPr>
        </p:nvSpPr>
        <p:spPr>
          <a:xfrm>
            <a:off x="10632620" y="-370888"/>
            <a:ext cx="1733550" cy="1106488"/>
          </a:xfrm>
          <a:blipFill>
            <a:blip r:embed="rId7"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207752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Grafiken_b">
    <p:spTree>
      <p:nvGrpSpPr>
        <p:cNvPr id="1" name=""/>
        <p:cNvGrpSpPr/>
        <p:nvPr/>
      </p:nvGrpSpPr>
      <p:grpSpPr>
        <a:xfrm>
          <a:off x="0" y="0"/>
          <a:ext cx="0" cy="0"/>
          <a:chOff x="0" y="0"/>
          <a:chExt cx="0" cy="0"/>
        </a:xfrm>
      </p:grpSpPr>
      <p:sp>
        <p:nvSpPr>
          <p:cNvPr id="7" name="Bildplatzhalter 5">
            <a:extLst>
              <a:ext uri="{FF2B5EF4-FFF2-40B4-BE49-F238E27FC236}">
                <a16:creationId xmlns:a16="http://schemas.microsoft.com/office/drawing/2014/main" id="{306846EC-B792-42CE-8064-4FEA339A9C46}"/>
              </a:ext>
            </a:extLst>
          </p:cNvPr>
          <p:cNvSpPr>
            <a:spLocks noGrp="1"/>
          </p:cNvSpPr>
          <p:nvPr>
            <p:ph type="pic" sz="quarter" idx="16"/>
          </p:nvPr>
        </p:nvSpPr>
        <p:spPr>
          <a:xfrm>
            <a:off x="6096000" y="0"/>
            <a:ext cx="6095999" cy="3429000"/>
          </a:xfrm>
          <a:solidFill>
            <a:srgbClr val="0A2A46"/>
          </a:solidFill>
        </p:spPr>
        <p:txBody>
          <a:bodyPr>
            <a:normAutofit/>
          </a:bodyPr>
          <a:lstStyle>
            <a:lvl1pPr marL="0" indent="0">
              <a:buNone/>
              <a:defRPr sz="2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010103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11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6" name="Bildplatzhalter 5">
            <a:extLst>
              <a:ext uri="{FF2B5EF4-FFF2-40B4-BE49-F238E27FC236}">
                <a16:creationId xmlns:a16="http://schemas.microsoft.com/office/drawing/2014/main" id="{07825D99-6570-4988-9150-344CDC9FC506}"/>
              </a:ext>
            </a:extLst>
          </p:cNvPr>
          <p:cNvSpPr>
            <a:spLocks noGrp="1"/>
          </p:cNvSpPr>
          <p:nvPr>
            <p:ph type="pic" sz="quarter" idx="14"/>
          </p:nvPr>
        </p:nvSpPr>
        <p:spPr>
          <a:xfrm>
            <a:off x="0" y="0"/>
            <a:ext cx="6095999" cy="6858000"/>
          </a:xfrm>
          <a:solidFill>
            <a:srgbClr val="0A2A46"/>
          </a:solidFill>
        </p:spPr>
        <p:txBody>
          <a:bodyPr>
            <a:normAutofit/>
          </a:bodyPr>
          <a:lstStyle>
            <a:lvl1pPr marL="0" indent="0">
              <a:buNone/>
              <a:defRPr sz="2800"/>
            </a:lvl1pPr>
          </a:lstStyle>
          <a:p>
            <a:endParaRPr lang="de-DE"/>
          </a:p>
        </p:txBody>
      </p:sp>
      <p:sp>
        <p:nvSpPr>
          <p:cNvPr id="9" name="Bildplatzhalter 5">
            <a:extLst>
              <a:ext uri="{FF2B5EF4-FFF2-40B4-BE49-F238E27FC236}">
                <a16:creationId xmlns:a16="http://schemas.microsoft.com/office/drawing/2014/main" id="{4C8AE5C1-F0F2-4946-AF23-AB21B25DC0C3}"/>
              </a:ext>
            </a:extLst>
          </p:cNvPr>
          <p:cNvSpPr>
            <a:spLocks noGrp="1"/>
          </p:cNvSpPr>
          <p:nvPr>
            <p:ph type="pic" sz="quarter" idx="15"/>
          </p:nvPr>
        </p:nvSpPr>
        <p:spPr>
          <a:xfrm>
            <a:off x="6096001" y="3429000"/>
            <a:ext cx="6095999" cy="3429000"/>
          </a:xfrm>
          <a:solidFill>
            <a:srgbClr val="0A2A46"/>
          </a:solidFill>
        </p:spPr>
        <p:txBody>
          <a:bodyPr>
            <a:normAutofit/>
          </a:bodyPr>
          <a:lstStyle>
            <a:lvl1pPr marL="0" indent="0">
              <a:buNone/>
              <a:defRPr sz="2800"/>
            </a:lvl1pPr>
          </a:lstStyle>
          <a:p>
            <a:endParaRPr lang="de-DE"/>
          </a:p>
        </p:txBody>
      </p:sp>
      <p:cxnSp>
        <p:nvCxnSpPr>
          <p:cNvPr id="15" name="Gerader Verbinder 14"/>
          <p:cNvCxnSpPr/>
          <p:nvPr userDrawn="1"/>
        </p:nvCxnSpPr>
        <p:spPr>
          <a:xfrm>
            <a:off x="6086622" y="0"/>
            <a:ext cx="0" cy="685800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3" name="Gerader Verbinder 2"/>
          <p:cNvCxnSpPr/>
          <p:nvPr userDrawn="1"/>
        </p:nvCxnSpPr>
        <p:spPr>
          <a:xfrm>
            <a:off x="6095999" y="3429000"/>
            <a:ext cx="6096000" cy="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20" name="Textplatzhalter 22"/>
          <p:cNvSpPr>
            <a:spLocks noGrp="1"/>
          </p:cNvSpPr>
          <p:nvPr>
            <p:ph type="body" sz="quarter" idx="17" hasCustomPrompt="1"/>
          </p:nvPr>
        </p:nvSpPr>
        <p:spPr>
          <a:xfrm>
            <a:off x="10632620" y="-370888"/>
            <a:ext cx="1733550" cy="1106488"/>
          </a:xfrm>
          <a:blipFill>
            <a:blip r:embed="rId5"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1078676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Grafiken">
    <p:spTree>
      <p:nvGrpSpPr>
        <p:cNvPr id="1" name=""/>
        <p:cNvGrpSpPr/>
        <p:nvPr/>
      </p:nvGrpSpPr>
      <p:grpSpPr>
        <a:xfrm>
          <a:off x="0" y="0"/>
          <a:ext cx="0" cy="0"/>
          <a:chOff x="0" y="0"/>
          <a:chExt cx="0" cy="0"/>
        </a:xfrm>
      </p:grpSpPr>
      <p:sp>
        <p:nvSpPr>
          <p:cNvPr id="7" name="Bildplatzhalter 5">
            <a:extLst>
              <a:ext uri="{FF2B5EF4-FFF2-40B4-BE49-F238E27FC236}">
                <a16:creationId xmlns:a16="http://schemas.microsoft.com/office/drawing/2014/main" id="{306846EC-B792-42CE-8064-4FEA339A9C46}"/>
              </a:ext>
            </a:extLst>
          </p:cNvPr>
          <p:cNvSpPr>
            <a:spLocks noGrp="1"/>
          </p:cNvSpPr>
          <p:nvPr>
            <p:ph type="pic" sz="quarter" idx="16"/>
          </p:nvPr>
        </p:nvSpPr>
        <p:spPr>
          <a:xfrm>
            <a:off x="6096000" y="0"/>
            <a:ext cx="6095999" cy="3429000"/>
          </a:xfrm>
          <a:solidFill>
            <a:srgbClr val="0A2A46"/>
          </a:solidFill>
        </p:spPr>
        <p:txBody>
          <a:bodyPr>
            <a:normAutofit/>
          </a:bodyPr>
          <a:lstStyle>
            <a:lvl1pPr marL="0" indent="0">
              <a:buNone/>
              <a:defRPr sz="2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010103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1100">
                <a:solidFill>
                  <a:schemeClr val="tx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9" name="Bildplatzhalter 5">
            <a:extLst>
              <a:ext uri="{FF2B5EF4-FFF2-40B4-BE49-F238E27FC236}">
                <a16:creationId xmlns:a16="http://schemas.microsoft.com/office/drawing/2014/main" id="{4C8AE5C1-F0F2-4946-AF23-AB21B25DC0C3}"/>
              </a:ext>
            </a:extLst>
          </p:cNvPr>
          <p:cNvSpPr>
            <a:spLocks noGrp="1"/>
          </p:cNvSpPr>
          <p:nvPr>
            <p:ph type="pic" sz="quarter" idx="15"/>
          </p:nvPr>
        </p:nvSpPr>
        <p:spPr>
          <a:xfrm>
            <a:off x="6096001" y="3429000"/>
            <a:ext cx="6095999" cy="3429000"/>
          </a:xfrm>
          <a:solidFill>
            <a:srgbClr val="0A2A46"/>
          </a:solidFill>
        </p:spPr>
        <p:txBody>
          <a:bodyPr>
            <a:normAutofit/>
          </a:bodyPr>
          <a:lstStyle>
            <a:lvl1pPr marL="0" indent="0">
              <a:buNone/>
              <a:defRPr sz="2800"/>
            </a:lvl1pPr>
          </a:lstStyle>
          <a:p>
            <a:endParaRPr lang="de-DE"/>
          </a:p>
        </p:txBody>
      </p:sp>
      <p:sp>
        <p:nvSpPr>
          <p:cNvPr id="10" name="Bildplatzhalter 5">
            <a:extLst>
              <a:ext uri="{FF2B5EF4-FFF2-40B4-BE49-F238E27FC236}">
                <a16:creationId xmlns:a16="http://schemas.microsoft.com/office/drawing/2014/main" id="{BB145F24-76EF-404E-BFEF-C628608B06E1}"/>
              </a:ext>
            </a:extLst>
          </p:cNvPr>
          <p:cNvSpPr>
            <a:spLocks noGrp="1"/>
          </p:cNvSpPr>
          <p:nvPr>
            <p:ph type="pic" sz="quarter" idx="17"/>
          </p:nvPr>
        </p:nvSpPr>
        <p:spPr>
          <a:xfrm>
            <a:off x="1" y="3429000"/>
            <a:ext cx="6095999" cy="3429000"/>
          </a:xfrm>
          <a:solidFill>
            <a:srgbClr val="0A2A46"/>
          </a:solidFill>
        </p:spPr>
        <p:txBody>
          <a:bodyPr>
            <a:normAutofit/>
          </a:bodyPr>
          <a:lstStyle>
            <a:lvl1pPr marL="0" indent="0">
              <a:buNone/>
              <a:defRPr sz="2800"/>
            </a:lvl1pPr>
          </a:lstStyle>
          <a:p>
            <a:endParaRPr lang="de-DE"/>
          </a:p>
        </p:txBody>
      </p:sp>
      <p:sp>
        <p:nvSpPr>
          <p:cNvPr id="11" name="Bildplatzhalter 5">
            <a:extLst>
              <a:ext uri="{FF2B5EF4-FFF2-40B4-BE49-F238E27FC236}">
                <a16:creationId xmlns:a16="http://schemas.microsoft.com/office/drawing/2014/main" id="{C887B85B-E9D5-4094-BF1C-B515915AD9F3}"/>
              </a:ext>
            </a:extLst>
          </p:cNvPr>
          <p:cNvSpPr>
            <a:spLocks noGrp="1"/>
          </p:cNvSpPr>
          <p:nvPr>
            <p:ph type="pic" sz="quarter" idx="18"/>
          </p:nvPr>
        </p:nvSpPr>
        <p:spPr>
          <a:xfrm>
            <a:off x="0" y="0"/>
            <a:ext cx="6095999" cy="3429000"/>
          </a:xfrm>
          <a:solidFill>
            <a:srgbClr val="0A2A46"/>
          </a:solidFill>
        </p:spPr>
        <p:txBody>
          <a:bodyPr>
            <a:normAutofit/>
          </a:bodyPr>
          <a:lstStyle>
            <a:lvl1pPr marL="0" indent="0">
              <a:buNone/>
              <a:defRPr sz="2800"/>
            </a:lvl1pPr>
          </a:lstStyle>
          <a:p>
            <a:endParaRPr lang="de-DE"/>
          </a:p>
        </p:txBody>
      </p:sp>
      <p:cxnSp>
        <p:nvCxnSpPr>
          <p:cNvPr id="17" name="Gerader Verbinder 16"/>
          <p:cNvCxnSpPr/>
          <p:nvPr userDrawn="1"/>
        </p:nvCxnSpPr>
        <p:spPr>
          <a:xfrm>
            <a:off x="6086622" y="0"/>
            <a:ext cx="0" cy="685800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3" name="Gerader Verbinder 2"/>
          <p:cNvCxnSpPr/>
          <p:nvPr userDrawn="1"/>
        </p:nvCxnSpPr>
        <p:spPr>
          <a:xfrm>
            <a:off x="0" y="3429000"/>
            <a:ext cx="12191999" cy="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22" name="Textplatzhalter 22"/>
          <p:cNvSpPr>
            <a:spLocks noGrp="1"/>
          </p:cNvSpPr>
          <p:nvPr>
            <p:ph type="body" sz="quarter" idx="19" hasCustomPrompt="1"/>
          </p:nvPr>
        </p:nvSpPr>
        <p:spPr>
          <a:xfrm>
            <a:off x="10632620" y="-370888"/>
            <a:ext cx="1733550" cy="1106488"/>
          </a:xfrm>
          <a:blipFill>
            <a:blip r:embed="rId5"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1592119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rafik">
    <p:spTree>
      <p:nvGrpSpPr>
        <p:cNvPr id="1" name=""/>
        <p:cNvGrpSpPr/>
        <p:nvPr/>
      </p:nvGrpSpPr>
      <p:grpSpPr>
        <a:xfrm>
          <a:off x="0" y="0"/>
          <a:ext cx="0" cy="0"/>
          <a:chOff x="0" y="0"/>
          <a:chExt cx="0" cy="0"/>
        </a:xfrm>
      </p:grpSpPr>
      <p:sp>
        <p:nvSpPr>
          <p:cNvPr id="9" name="Bildplatzhalter 5">
            <a:extLst>
              <a:ext uri="{FF2B5EF4-FFF2-40B4-BE49-F238E27FC236}">
                <a16:creationId xmlns:a16="http://schemas.microsoft.com/office/drawing/2014/main" id="{4C8AE5C1-F0F2-4946-AF23-AB21B25DC0C3}"/>
              </a:ext>
            </a:extLst>
          </p:cNvPr>
          <p:cNvSpPr>
            <a:spLocks noGrp="1"/>
          </p:cNvSpPr>
          <p:nvPr>
            <p:ph type="pic" sz="quarter" idx="15"/>
          </p:nvPr>
        </p:nvSpPr>
        <p:spPr>
          <a:xfrm>
            <a:off x="1" y="0"/>
            <a:ext cx="12191999" cy="6858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None/>
              <a:defRPr sz="2800"/>
            </a:lvl1pPr>
          </a:lstStyle>
          <a:p>
            <a:endParaRPr lang="de-DE"/>
          </a:p>
        </p:txBody>
      </p:sp>
      <p:graphicFrame>
        <p:nvGraphicFramePr>
          <p:cNvPr id="8" name="Objekt 7" hidden="1">
            <a:extLst>
              <a:ext uri="{FF2B5EF4-FFF2-40B4-BE49-F238E27FC236}">
                <a16:creationId xmlns:a16="http://schemas.microsoft.com/office/drawing/2014/main" id="{C2A93868-142D-4EFD-B83A-491E36D6433C}"/>
              </a:ext>
            </a:extLst>
          </p:cNvPr>
          <p:cNvGraphicFramePr>
            <a:graphicFrameLocks noChangeAspect="1"/>
          </p:cNvGraphicFramePr>
          <p:nvPr userDrawn="1">
            <p:custDataLst>
              <p:tags r:id="rId1"/>
            </p:custDataLst>
            <p:extLst>
              <p:ext uri="{D42A27DB-BD31-4B8C-83A1-F6EECF244321}">
                <p14:modId xmlns:p14="http://schemas.microsoft.com/office/powerpoint/2010/main" val="3010103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8" name="Objekt 7" hidden="1">
                        <a:extLst>
                          <a:ext uri="{FF2B5EF4-FFF2-40B4-BE49-F238E27FC236}">
                            <a16:creationId xmlns:a16="http://schemas.microsoft.com/office/drawing/2014/main" id="{C2A93868-142D-4EFD-B83A-491E36D643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Fußzeilenplatzhalter 4">
            <a:extLst>
              <a:ext uri="{FF2B5EF4-FFF2-40B4-BE49-F238E27FC236}">
                <a16:creationId xmlns:a16="http://schemas.microsoft.com/office/drawing/2014/main" id="{0F6A5DC3-ED9B-4599-9343-400D8C005E57}"/>
              </a:ext>
            </a:extLst>
          </p:cNvPr>
          <p:cNvSpPr>
            <a:spLocks noGrp="1"/>
          </p:cNvSpPr>
          <p:nvPr>
            <p:ph type="ftr" sz="quarter" idx="3"/>
          </p:nvPr>
        </p:nvSpPr>
        <p:spPr>
          <a:xfrm>
            <a:off x="414130" y="6356349"/>
            <a:ext cx="4114800" cy="365125"/>
          </a:xfrm>
          <a:prstGeom prst="rect">
            <a:avLst/>
          </a:prstGeom>
        </p:spPr>
        <p:txBody>
          <a:bodyPr vert="horz" lIns="91440" tIns="45720" rIns="91440" bIns="45720" rtlCol="0" anchor="b"/>
          <a:lstStyle>
            <a:lvl1pPr algn="ctr">
              <a:defRPr sz="1100">
                <a:solidFill>
                  <a:schemeClr val="bg1"/>
                </a:solidFill>
                <a:latin typeface="Roboto" panose="02000000000000000000" pitchFamily="2" charset="0"/>
                <a:ea typeface="Roboto" panose="02000000000000000000" pitchFamily="2" charset="0"/>
              </a:defRPr>
            </a:lvl1pPr>
          </a:lstStyle>
          <a:p>
            <a:pPr algn="l"/>
            <a:r>
              <a:rPr lang="en-US"/>
              <a:t>e:fs TechHub  | e:space | A. Turnwald | Public</a:t>
            </a:r>
            <a:endParaRPr lang="de-DE"/>
          </a:p>
        </p:txBody>
      </p:sp>
      <p:sp>
        <p:nvSpPr>
          <p:cNvPr id="19" name="Foliennummernplatzhalter 5">
            <a:extLst>
              <a:ext uri="{FF2B5EF4-FFF2-40B4-BE49-F238E27FC236}">
                <a16:creationId xmlns:a16="http://schemas.microsoft.com/office/drawing/2014/main" id="{AB8D3896-3621-42AF-84AC-9162DA2314C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b"/>
          <a:lstStyle>
            <a:lvl1pPr algn="r">
              <a:defRPr sz="1100">
                <a:solidFill>
                  <a:schemeClr val="bg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5" name="Textplatzhalter 22"/>
          <p:cNvSpPr>
            <a:spLocks noGrp="1"/>
          </p:cNvSpPr>
          <p:nvPr>
            <p:ph type="body" sz="quarter" idx="17" hasCustomPrompt="1"/>
          </p:nvPr>
        </p:nvSpPr>
        <p:spPr>
          <a:xfrm>
            <a:off x="10632620" y="-370888"/>
            <a:ext cx="1733550" cy="1106488"/>
          </a:xfrm>
          <a:blipFill>
            <a:blip r:embed="rId6" cstate="email">
              <a:extLst>
                <a:ext uri="{28A0092B-C50C-407E-A947-70E740481C1C}">
                  <a14:useLocalDpi xmlns:a14="http://schemas.microsoft.com/office/drawing/2010/main"/>
                </a:ext>
              </a:extLst>
            </a:blip>
            <a:srcRect/>
            <a:stretch>
              <a:fillRect l="31077" r="31077"/>
            </a:stretch>
          </a:blipFill>
        </p:spPr>
        <p:txBody>
          <a:bodyPr>
            <a:normAutofit/>
          </a:bodyPr>
          <a:lstStyle>
            <a:lvl1pPr>
              <a:defRPr sz="100"/>
            </a:lvl1pPr>
            <a:lvl2pPr>
              <a:defRPr sz="100"/>
            </a:lvl2pPr>
            <a:lvl3pPr>
              <a:defRPr sz="100"/>
            </a:lvl3pPr>
            <a:lvl4pPr>
              <a:defRPr sz="100"/>
            </a:lvl4pPr>
            <a:lvl5pPr>
              <a:defRPr sz="100"/>
            </a:lvl5pPr>
          </a:lstStyle>
          <a:p>
            <a:pPr lvl="0"/>
            <a:r>
              <a:rPr lang="de-DE"/>
              <a:t> </a:t>
            </a:r>
          </a:p>
        </p:txBody>
      </p:sp>
    </p:spTree>
    <p:extLst>
      <p:ext uri="{BB962C8B-B14F-4D97-AF65-F5344CB8AC3E}">
        <p14:creationId xmlns:p14="http://schemas.microsoft.com/office/powerpoint/2010/main" val="254779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internal | 5 Slides</a:t>
            </a:r>
          </a:p>
        </p:txBody>
      </p:sp>
      <p:sp>
        <p:nvSpPr>
          <p:cNvPr id="6" name="Foliennummernplatzhalter 5"/>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381005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internal | 5 Slides</a:t>
            </a:r>
          </a:p>
        </p:txBody>
      </p:sp>
      <p:sp>
        <p:nvSpPr>
          <p:cNvPr id="7" name="Foliennummernplatzhalter 6"/>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176272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r>
              <a:rPr lang="de-DE"/>
              <a:t>internal | 5 Slides</a:t>
            </a:r>
          </a:p>
        </p:txBody>
      </p:sp>
      <p:sp>
        <p:nvSpPr>
          <p:cNvPr id="9" name="Foliennummernplatzhalter 8"/>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22114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r>
              <a:rPr lang="de-DE"/>
              <a:t>internal | 5 Slides</a:t>
            </a:r>
          </a:p>
        </p:txBody>
      </p:sp>
      <p:sp>
        <p:nvSpPr>
          <p:cNvPr id="5" name="Foliennummernplatzhalter 4"/>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115067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r>
              <a:rPr lang="de-DE"/>
              <a:t>internal | 5 Slides</a:t>
            </a:r>
          </a:p>
        </p:txBody>
      </p:sp>
      <p:sp>
        <p:nvSpPr>
          <p:cNvPr id="4" name="Foliennummernplatzhalter 3"/>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277632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internal | 5 Slides</a:t>
            </a:r>
          </a:p>
        </p:txBody>
      </p:sp>
      <p:sp>
        <p:nvSpPr>
          <p:cNvPr id="7" name="Foliennummernplatzhalter 6"/>
          <p:cNvSpPr>
            <a:spLocks noGrp="1"/>
          </p:cNvSpPr>
          <p:nvPr>
            <p:ph type="sldNum" sz="quarter" idx="12"/>
          </p:nvPr>
        </p:nvSpPr>
        <p:spPr/>
        <p:txBody>
          <a:bodyPr/>
          <a:lstStyle/>
          <a:p>
            <a:fld id="{3F5FACB5-E27D-4154-BB12-6F0097167BE8}" type="slidenum">
              <a:rPr lang="de-DE" smtClean="0"/>
              <a:t>‹Nr.›</a:t>
            </a:fld>
            <a:endParaRPr lang="de-DE"/>
          </a:p>
        </p:txBody>
      </p:sp>
    </p:spTree>
    <p:extLst>
      <p:ext uri="{BB962C8B-B14F-4D97-AF65-F5344CB8AC3E}">
        <p14:creationId xmlns:p14="http://schemas.microsoft.com/office/powerpoint/2010/main" val="77577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2.emf"/><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oleObject" Target="../embeddings/oleObject2.bin"/><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ags" Target="../tags/tag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internal | 5 Slides</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FACB5-E27D-4154-BB12-6F0097167BE8}" type="slidenum">
              <a:rPr lang="de-DE" smtClean="0"/>
              <a:t>‹Nr.›</a:t>
            </a:fld>
            <a:endParaRPr lang="de-DE"/>
          </a:p>
        </p:txBody>
      </p:sp>
    </p:spTree>
    <p:extLst>
      <p:ext uri="{BB962C8B-B14F-4D97-AF65-F5344CB8AC3E}">
        <p14:creationId xmlns:p14="http://schemas.microsoft.com/office/powerpoint/2010/main" val="1214705170"/>
      </p:ext>
    </p:extLst>
  </p:cSld>
  <p:clrMap bg1="lt1" tx1="dk1" bg2="lt2" tx2="dk2" accent1="accent1" accent2="accent2" accent3="accent3" accent4="accent4" accent5="accent5" accent6="accent6" hlink="hlink" folHlink="folHlink"/>
  <p:sldLayoutIdLst>
    <p:sldLayoutId id="2147483694"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A1C2E8B8-A511-4DB7-823F-E8C9EED14C12}"/>
              </a:ext>
            </a:extLst>
          </p:cNvPr>
          <p:cNvGraphicFramePr>
            <a:graphicFrameLocks noChangeAspect="1"/>
          </p:cNvGraphicFramePr>
          <p:nvPr userDrawn="1">
            <p:custDataLst>
              <p:tags r:id="rId24"/>
            </p:custDataLst>
            <p:extLst>
              <p:ext uri="{D42A27DB-BD31-4B8C-83A1-F6EECF244321}">
                <p14:modId xmlns:p14="http://schemas.microsoft.com/office/powerpoint/2010/main" val="934280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5" imgW="360" imgH="360" progId="TCLayout.ActiveDocument.1">
                  <p:embed/>
                </p:oleObj>
              </mc:Choice>
              <mc:Fallback>
                <p:oleObj name="think-cell Folie" r:id="rId25" imgW="360" imgH="360" progId="TCLayout.ActiveDocument.1">
                  <p:embed/>
                  <p:pic>
                    <p:nvPicPr>
                      <p:cNvPr id="8" name="Objekt 7" hidden="1">
                        <a:extLst>
                          <a:ext uri="{FF2B5EF4-FFF2-40B4-BE49-F238E27FC236}">
                            <a16:creationId xmlns:a16="http://schemas.microsoft.com/office/drawing/2014/main" id="{A1C2E8B8-A511-4DB7-823F-E8C9EED14C12}"/>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F9B5AA4-D9DC-493D-AF6F-ACF5FD276CAC}"/>
              </a:ext>
            </a:extLst>
          </p:cNvPr>
          <p:cNvSpPr>
            <a:spLocks noGrp="1"/>
          </p:cNvSpPr>
          <p:nvPr>
            <p:ph type="title"/>
          </p:nvPr>
        </p:nvSpPr>
        <p:spPr>
          <a:xfrm>
            <a:off x="424069" y="365126"/>
            <a:ext cx="11264347" cy="740949"/>
          </a:xfrm>
          <a:prstGeom prst="rect">
            <a:avLst/>
          </a:prstGeom>
        </p:spPr>
        <p:txBody>
          <a:bodyPr vert="horz" lIns="91440" tIns="45720" rIns="91440" bIns="45720" rtlCol="0" anchor="ctr">
            <a:normAutofit/>
          </a:bodyPr>
          <a:lstStyle/>
          <a:p>
            <a:r>
              <a:rPr lang="de-DE"/>
              <a:t>Action Title</a:t>
            </a:r>
          </a:p>
        </p:txBody>
      </p:sp>
      <p:sp>
        <p:nvSpPr>
          <p:cNvPr id="3" name="Textplatzhalter 2">
            <a:extLst>
              <a:ext uri="{FF2B5EF4-FFF2-40B4-BE49-F238E27FC236}">
                <a16:creationId xmlns:a16="http://schemas.microsoft.com/office/drawing/2014/main" id="{255ADCBC-A9CD-48AF-AED8-63F56E415ECD}"/>
              </a:ext>
            </a:extLst>
          </p:cNvPr>
          <p:cNvSpPr>
            <a:spLocks noGrp="1"/>
          </p:cNvSpPr>
          <p:nvPr>
            <p:ph type="body" idx="1"/>
          </p:nvPr>
        </p:nvSpPr>
        <p:spPr>
          <a:xfrm>
            <a:off x="424069" y="1825625"/>
            <a:ext cx="11264347"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Fußzeilenplatzhalter 4">
            <a:extLst>
              <a:ext uri="{FF2B5EF4-FFF2-40B4-BE49-F238E27FC236}">
                <a16:creationId xmlns:a16="http://schemas.microsoft.com/office/drawing/2014/main" id="{3EBA2D02-2BD3-47B6-8971-9A1A14B96CE3}"/>
              </a:ext>
            </a:extLst>
          </p:cNvPr>
          <p:cNvSpPr>
            <a:spLocks noGrp="1"/>
          </p:cNvSpPr>
          <p:nvPr>
            <p:ph type="ftr" sz="quarter" idx="3"/>
          </p:nvPr>
        </p:nvSpPr>
        <p:spPr>
          <a:xfrm>
            <a:off x="414130" y="6381063"/>
            <a:ext cx="4114800" cy="365125"/>
          </a:xfrm>
          <a:prstGeom prst="rect">
            <a:avLst/>
          </a:prstGeom>
        </p:spPr>
        <p:txBody>
          <a:bodyPr vert="horz" lIns="91440" tIns="45720" rIns="91440" bIns="45720" rtlCol="0" anchor="b"/>
          <a:lstStyle>
            <a:lvl1pPr algn="ctr">
              <a:defRPr sz="800">
                <a:solidFill>
                  <a:schemeClr val="tx1"/>
                </a:solidFill>
                <a:latin typeface="Roboto" panose="02000000000000000000" pitchFamily="2" charset="0"/>
                <a:ea typeface="Roboto" panose="02000000000000000000" pitchFamily="2" charset="0"/>
              </a:defRPr>
            </a:lvl1pPr>
          </a:lstStyle>
          <a:p>
            <a:pPr algn="l"/>
            <a:r>
              <a:rPr lang="en-US"/>
              <a:t>e:fs </a:t>
            </a:r>
            <a:r>
              <a:rPr lang="en-US" err="1"/>
              <a:t>TechHub</a:t>
            </a:r>
            <a:r>
              <a:rPr lang="en-US"/>
              <a:t>  | e:space | Internal</a:t>
            </a:r>
            <a:endParaRPr lang="de-DE"/>
          </a:p>
        </p:txBody>
      </p:sp>
      <p:sp>
        <p:nvSpPr>
          <p:cNvPr id="21" name="Foliennummernplatzhalter 5">
            <a:extLst>
              <a:ext uri="{FF2B5EF4-FFF2-40B4-BE49-F238E27FC236}">
                <a16:creationId xmlns:a16="http://schemas.microsoft.com/office/drawing/2014/main" id="{602DE516-B96F-4AAE-8058-B9C749F443C1}"/>
              </a:ext>
            </a:extLst>
          </p:cNvPr>
          <p:cNvSpPr>
            <a:spLocks noGrp="1"/>
          </p:cNvSpPr>
          <p:nvPr>
            <p:ph type="sldNum" sz="quarter" idx="4"/>
          </p:nvPr>
        </p:nvSpPr>
        <p:spPr>
          <a:xfrm>
            <a:off x="8928651" y="6381064"/>
            <a:ext cx="2743200" cy="365125"/>
          </a:xfrm>
          <a:prstGeom prst="rect">
            <a:avLst/>
          </a:prstGeom>
        </p:spPr>
        <p:txBody>
          <a:bodyPr vert="horz" lIns="91440" tIns="45720" rIns="91440" bIns="45720" rtlCol="0" anchor="b"/>
          <a:lstStyle>
            <a:lvl1pPr algn="r">
              <a:defRPr sz="800">
                <a:solidFill>
                  <a:schemeClr val="tx1"/>
                </a:solidFill>
                <a:latin typeface="Roboto" panose="02000000000000000000" pitchFamily="2" charset="0"/>
                <a:ea typeface="Roboto" panose="02000000000000000000" pitchFamily="2" charset="0"/>
              </a:defRPr>
            </a:lvl1pPr>
          </a:lstStyle>
          <a:p>
            <a:fld id="{DDBD77F7-610D-437F-ACEF-071EBEE6E05F}" type="slidenum">
              <a:rPr lang="de-DE" smtClean="0"/>
              <a:pPr/>
              <a:t>‹Nr.›</a:t>
            </a:fld>
            <a:endParaRPr lang="de-DE"/>
          </a:p>
        </p:txBody>
      </p:sp>
      <p:sp>
        <p:nvSpPr>
          <p:cNvPr id="15" name="Textplatzhalter 22"/>
          <p:cNvSpPr txBox="1">
            <a:spLocks/>
          </p:cNvSpPr>
          <p:nvPr userDrawn="1"/>
        </p:nvSpPr>
        <p:spPr>
          <a:xfrm>
            <a:off x="10632620" y="-370888"/>
            <a:ext cx="1733550" cy="1106488"/>
          </a:xfrm>
          <a:prstGeom prst="rect">
            <a:avLst/>
          </a:prstGeom>
          <a:blipFill>
            <a:blip r:embed="rId27" cstate="email">
              <a:extLst>
                <a:ext uri="{28A0092B-C50C-407E-A947-70E740481C1C}">
                  <a14:useLocalDpi xmlns:a14="http://schemas.microsoft.com/office/drawing/2010/main"/>
                </a:ext>
              </a:extLst>
            </a:blip>
            <a:srcRect/>
            <a:stretch>
              <a:fillRect l="31077" r="31077"/>
            </a:stretch>
          </a:blip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41603096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hf sldNum="0" hdr="0" dt="0"/>
  <p:txStyles>
    <p:titleStyle>
      <a:lvl1pPr algn="l" defTabSz="914400" rtl="0" eaLnBrk="1" latinLnBrk="0" hangingPunct="1">
        <a:lnSpc>
          <a:spcPct val="90000"/>
        </a:lnSpc>
        <a:spcBef>
          <a:spcPct val="0"/>
        </a:spcBef>
        <a:buNone/>
        <a:defRPr sz="5400" kern="1200">
          <a:solidFill>
            <a:schemeClr val="tx1"/>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noProof="0"/>
              <a:t>DeLeMIS – Final Presentation</a:t>
            </a:r>
          </a:p>
        </p:txBody>
      </p:sp>
      <p:sp>
        <p:nvSpPr>
          <p:cNvPr id="3" name="Fußzeilenplatzhalter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e:fs </a:t>
            </a:r>
            <a:r>
              <a:rPr kumimoji="0" lang="en-US" sz="800" b="0"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rPr>
              <a:t>TechHub</a:t>
            </a:r>
            <a:r>
              <a:rPr kumimoji="0" lang="en-US" sz="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  | e:space |  Public</a:t>
            </a:r>
            <a:endParaRPr kumimoji="0" lang="de-DE" sz="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pic>
        <p:nvPicPr>
          <p:cNvPr id="4" name="Grafik 3">
            <a:extLst>
              <a:ext uri="{FF2B5EF4-FFF2-40B4-BE49-F238E27FC236}">
                <a16:creationId xmlns:a16="http://schemas.microsoft.com/office/drawing/2014/main" id="{13AFBAA2-315E-2A85-B0BB-F0C6B4686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258" y="0"/>
            <a:ext cx="814537" cy="672720"/>
          </a:xfrm>
          <a:prstGeom prst="rect">
            <a:avLst/>
          </a:prstGeom>
        </p:spPr>
      </p:pic>
      <p:pic>
        <p:nvPicPr>
          <p:cNvPr id="7" name="Grafik 6" descr="Ein Bild, das Kreis, Grafiken, Cartoon, Symbol enthält.&#10;&#10;Automatisch generierte Beschreibung">
            <a:extLst>
              <a:ext uri="{FF2B5EF4-FFF2-40B4-BE49-F238E27FC236}">
                <a16:creationId xmlns:a16="http://schemas.microsoft.com/office/drawing/2014/main" id="{CA52BA87-2121-82F1-F86B-CA578ACC1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30" y="4213911"/>
            <a:ext cx="2322083" cy="2142438"/>
          </a:xfrm>
          <a:prstGeom prst="rect">
            <a:avLst/>
          </a:prstGeom>
        </p:spPr>
      </p:pic>
    </p:spTree>
    <p:extLst>
      <p:ext uri="{BB962C8B-B14F-4D97-AF65-F5344CB8AC3E}">
        <p14:creationId xmlns:p14="http://schemas.microsoft.com/office/powerpoint/2010/main" val="2942251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A534-15D8-1A68-BD5A-80E2662AD899}"/>
              </a:ext>
            </a:extLst>
          </p:cNvPr>
          <p:cNvSpPr>
            <a:spLocks noGrp="1"/>
          </p:cNvSpPr>
          <p:nvPr>
            <p:ph type="title"/>
          </p:nvPr>
        </p:nvSpPr>
        <p:spPr/>
        <p:txBody>
          <a:bodyPr>
            <a:normAutofit fontScale="90000"/>
          </a:bodyPr>
          <a:lstStyle/>
          <a:p>
            <a:r>
              <a:rPr lang="en-GB" noProof="0" err="1"/>
              <a:t>Instrumentum</a:t>
            </a:r>
            <a:endParaRPr lang="en-GB" noProof="0"/>
          </a:p>
        </p:txBody>
      </p:sp>
      <p:sp>
        <p:nvSpPr>
          <p:cNvPr id="3" name="Fußzeilenplatzhalter 2">
            <a:extLst>
              <a:ext uri="{FF2B5EF4-FFF2-40B4-BE49-F238E27FC236}">
                <a16:creationId xmlns:a16="http://schemas.microsoft.com/office/drawing/2014/main" id="{CBA73D57-7E8C-C5F4-2783-FE54080281B5}"/>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4" name="Textplatzhalter 3">
            <a:extLst>
              <a:ext uri="{FF2B5EF4-FFF2-40B4-BE49-F238E27FC236}">
                <a16:creationId xmlns:a16="http://schemas.microsoft.com/office/drawing/2014/main" id="{F191FC9B-7C8A-6584-1EB4-3BE269185614}"/>
              </a:ext>
            </a:extLst>
          </p:cNvPr>
          <p:cNvSpPr>
            <a:spLocks noGrp="1"/>
          </p:cNvSpPr>
          <p:nvPr>
            <p:ph type="body" sz="quarter" idx="13"/>
          </p:nvPr>
        </p:nvSpPr>
        <p:spPr/>
        <p:txBody>
          <a:bodyPr/>
          <a:lstStyle/>
          <a:p>
            <a:r>
              <a:rPr lang="en-GB" noProof="0"/>
              <a:t>Integration</a:t>
            </a:r>
          </a:p>
        </p:txBody>
      </p:sp>
      <p:sp>
        <p:nvSpPr>
          <p:cNvPr id="5" name="Textfeld 4"/>
          <p:cNvSpPr txBox="1"/>
          <p:nvPr/>
        </p:nvSpPr>
        <p:spPr>
          <a:xfrm>
            <a:off x="425570" y="1654834"/>
            <a:ext cx="6998897" cy="40010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dirty="0"/>
              <a:t>System integration - Hardware and GSE</a:t>
            </a:r>
            <a:endParaRPr lang="de-DE" dirty="0"/>
          </a:p>
          <a:p>
            <a:pPr marL="285750" indent="-285750" algn="just">
              <a:buFont typeface="Arial"/>
              <a:buChar char="•"/>
            </a:pPr>
            <a:r>
              <a:rPr lang="de-DE" sz="1600" dirty="0"/>
              <a:t>Interface: </a:t>
            </a:r>
            <a:r>
              <a:rPr lang="de-DE" sz="1600" dirty="0" err="1"/>
              <a:t>rover</a:t>
            </a:r>
            <a:r>
              <a:rPr lang="de-DE" sz="1600" dirty="0"/>
              <a:t> &lt;-&gt; </a:t>
            </a:r>
            <a:r>
              <a:rPr lang="de-DE" sz="1600" dirty="0" err="1"/>
              <a:t>tracking</a:t>
            </a:r>
            <a:r>
              <a:rPr lang="de-DE" sz="1600" dirty="0"/>
              <a:t> </a:t>
            </a:r>
            <a:r>
              <a:rPr lang="de-DE" sz="1600" dirty="0" err="1"/>
              <a:t>system</a:t>
            </a:r>
            <a:endParaRPr lang="en-GB" sz="1600" dirty="0"/>
          </a:p>
          <a:p>
            <a:pPr marL="285750" indent="-285750" algn="just">
              <a:buFont typeface="Arial"/>
              <a:buChar char="•"/>
            </a:pPr>
            <a:r>
              <a:rPr lang="de-DE" sz="1600" dirty="0" err="1"/>
              <a:t>position</a:t>
            </a:r>
            <a:r>
              <a:rPr lang="de-DE" sz="1600" dirty="0"/>
              <a:t> </a:t>
            </a:r>
            <a:r>
              <a:rPr lang="de-DE" sz="1600" dirty="0" err="1"/>
              <a:t>data</a:t>
            </a:r>
            <a:r>
              <a:rPr lang="de-DE" sz="1600" dirty="0"/>
              <a:t> -&gt;  in </a:t>
            </a:r>
            <a:r>
              <a:rPr lang="de-DE" sz="1600" dirty="0" err="1"/>
              <a:t>software</a:t>
            </a:r>
            <a:r>
              <a:rPr lang="de-DE" sz="1600" dirty="0"/>
              <a:t> </a:t>
            </a:r>
            <a:r>
              <a:rPr lang="de-DE" sz="1600" dirty="0" err="1"/>
              <a:t>framework</a:t>
            </a:r>
            <a:endParaRPr lang="en-GB" sz="1600" dirty="0"/>
          </a:p>
          <a:p>
            <a:pPr marL="285750" indent="-285750" algn="just">
              <a:buFont typeface="Arial"/>
              <a:buChar char="•"/>
            </a:pPr>
            <a:endParaRPr lang="de-DE" dirty="0"/>
          </a:p>
          <a:p>
            <a:pPr algn="just"/>
            <a:r>
              <a:rPr lang="en-GB" dirty="0"/>
              <a:t>System integration - Software Modules</a:t>
            </a:r>
            <a:endParaRPr lang="de-DE" dirty="0"/>
          </a:p>
          <a:p>
            <a:pPr marL="285750" indent="-285750" algn="just">
              <a:buFont typeface="Arial"/>
              <a:buChar char="•"/>
            </a:pPr>
            <a:r>
              <a:rPr lang="en-GB" sz="1600" dirty="0"/>
              <a:t>build pipeline of e:fs ROS packages in DLR package management</a:t>
            </a:r>
          </a:p>
          <a:p>
            <a:pPr marL="285750" indent="-285750" algn="just">
              <a:buFont typeface="Arial"/>
              <a:buChar char="•"/>
            </a:pPr>
            <a:r>
              <a:rPr lang="en-GB" sz="1600" dirty="0"/>
              <a:t>interface DLR tracking system position and LRU odometry to e:fs planning layer</a:t>
            </a:r>
          </a:p>
          <a:p>
            <a:pPr marL="285750" indent="-285750" algn="just">
              <a:buFont typeface="Arial"/>
              <a:buChar char="•"/>
            </a:pPr>
            <a:r>
              <a:rPr lang="en-GB" sz="1600" dirty="0"/>
              <a:t>interface e:fs controller to DLR wheel steering module </a:t>
            </a:r>
          </a:p>
          <a:p>
            <a:pPr marL="285750" indent="-285750" algn="just">
              <a:buFont typeface="Arial"/>
              <a:buChar char="•"/>
            </a:pPr>
            <a:r>
              <a:rPr lang="en-GB" sz="1600" dirty="0"/>
              <a:t>logging of all necessary topics  </a:t>
            </a:r>
          </a:p>
          <a:p>
            <a:pPr marL="285750" indent="-285750" algn="just">
              <a:buFont typeface="Arial"/>
              <a:buChar char="•"/>
            </a:pPr>
            <a:r>
              <a:rPr lang="en-GB" sz="1600" dirty="0"/>
              <a:t>save measurement data</a:t>
            </a:r>
          </a:p>
          <a:p>
            <a:pPr marL="285750" indent="-285750" algn="just">
              <a:buFont typeface="Arial"/>
              <a:buChar char="•"/>
            </a:pPr>
            <a:endParaRPr lang="en-GB" dirty="0"/>
          </a:p>
          <a:p>
            <a:pPr algn="just"/>
            <a:endParaRPr lang="en-GB" dirty="0"/>
          </a:p>
          <a:p>
            <a:pPr marL="285750" indent="-285750" algn="just">
              <a:buFont typeface="Arial"/>
              <a:buChar char="•"/>
            </a:pPr>
            <a:endParaRPr lang="de-DE" dirty="0"/>
          </a:p>
          <a:p>
            <a:pPr algn="ctr"/>
            <a:endParaRPr lang="de-DE" dirty="0"/>
          </a:p>
        </p:txBody>
      </p:sp>
      <p:pic>
        <p:nvPicPr>
          <p:cNvPr id="8" name="Grafik 8"/>
          <p:cNvPicPr>
            <a:picLocks noChangeAspect="1"/>
          </p:cNvPicPr>
          <p:nvPr/>
        </p:nvPicPr>
        <p:blipFill>
          <a:blip r:embed="rId3"/>
          <a:stretch>
            <a:fillRect/>
          </a:stretch>
        </p:blipFill>
        <p:spPr>
          <a:xfrm>
            <a:off x="3186407" y="4392246"/>
            <a:ext cx="4159906" cy="2100628"/>
          </a:xfrm>
          <a:prstGeom prst="rect">
            <a:avLst/>
          </a:prstGeom>
        </p:spPr>
      </p:pic>
      <p:pic>
        <p:nvPicPr>
          <p:cNvPr id="6" name="Grafik 6">
            <a:extLst>
              <a:ext uri="{FF2B5EF4-FFF2-40B4-BE49-F238E27FC236}">
                <a16:creationId xmlns:a16="http://schemas.microsoft.com/office/drawing/2014/main" id="{5305AD99-224A-8BF5-9AA9-909EC5354535}"/>
              </a:ext>
            </a:extLst>
          </p:cNvPr>
          <p:cNvPicPr>
            <a:picLocks noChangeAspect="1"/>
          </p:cNvPicPr>
          <p:nvPr/>
        </p:nvPicPr>
        <p:blipFill>
          <a:blip r:embed="rId4"/>
          <a:stretch>
            <a:fillRect/>
          </a:stretch>
        </p:blipFill>
        <p:spPr>
          <a:xfrm>
            <a:off x="7569287" y="806761"/>
            <a:ext cx="4339086" cy="5007686"/>
          </a:xfrm>
          <a:prstGeom prst="rect">
            <a:avLst/>
          </a:prstGeom>
        </p:spPr>
      </p:pic>
    </p:spTree>
    <p:extLst>
      <p:ext uri="{BB962C8B-B14F-4D97-AF65-F5344CB8AC3E}">
        <p14:creationId xmlns:p14="http://schemas.microsoft.com/office/powerpoint/2010/main" val="35979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8602A-5D23-B724-F105-CAFA4740CBC8}"/>
              </a:ext>
            </a:extLst>
          </p:cNvPr>
          <p:cNvSpPr>
            <a:spLocks noGrp="1"/>
          </p:cNvSpPr>
          <p:nvPr>
            <p:ph type="title"/>
          </p:nvPr>
        </p:nvSpPr>
        <p:spPr/>
        <p:txBody>
          <a:bodyPr>
            <a:normAutofit fontScale="90000"/>
          </a:bodyPr>
          <a:lstStyle/>
          <a:p>
            <a:r>
              <a:rPr lang="en-GB" noProof="0"/>
              <a:t>Demonstration</a:t>
            </a:r>
          </a:p>
        </p:txBody>
      </p:sp>
      <p:sp>
        <p:nvSpPr>
          <p:cNvPr id="3" name="Fußzeilenplatzhalter 2">
            <a:extLst>
              <a:ext uri="{FF2B5EF4-FFF2-40B4-BE49-F238E27FC236}">
                <a16:creationId xmlns:a16="http://schemas.microsoft.com/office/drawing/2014/main" id="{63A0C2AE-E208-B390-2135-BCDEE5EC39AD}"/>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C14D3F61-0D8C-4003-A2ED-042819C16933}"/>
              </a:ext>
            </a:extLst>
          </p:cNvPr>
          <p:cNvSpPr>
            <a:spLocks noGrp="1"/>
          </p:cNvSpPr>
          <p:nvPr>
            <p:ph type="body" sz="quarter" idx="13"/>
          </p:nvPr>
        </p:nvSpPr>
        <p:spPr/>
        <p:txBody>
          <a:bodyPr/>
          <a:lstStyle/>
          <a:p>
            <a:r>
              <a:rPr lang="en-GB" noProof="0"/>
              <a:t>Demonstration: Learning-based MPC</a:t>
            </a:r>
          </a:p>
        </p:txBody>
      </p:sp>
      <p:sp>
        <p:nvSpPr>
          <p:cNvPr id="11" name="Textfeld 10">
            <a:extLst>
              <a:ext uri="{FF2B5EF4-FFF2-40B4-BE49-F238E27FC236}">
                <a16:creationId xmlns:a16="http://schemas.microsoft.com/office/drawing/2014/main" id="{8B95DF74-F441-B51D-9AC9-762DF614CE00}"/>
              </a:ext>
            </a:extLst>
          </p:cNvPr>
          <p:cNvSpPr txBox="1"/>
          <p:nvPr/>
        </p:nvSpPr>
        <p:spPr>
          <a:xfrm>
            <a:off x="-493295" y="1695370"/>
            <a:ext cx="6180222" cy="671915"/>
          </a:xfrm>
          <a:prstGeom prst="rect">
            <a:avLst/>
          </a:prstGeom>
          <a:noFill/>
        </p:spPr>
        <p:txBody>
          <a:bodyPr wrap="square">
            <a:spAutoFit/>
          </a:bodyPr>
          <a:lstStyle/>
          <a:p>
            <a:pPr lvl="2" algn="just">
              <a:lnSpc>
                <a:spcPct val="107000"/>
              </a:lnSpc>
              <a:spcBef>
                <a:spcPts val="200"/>
              </a:spcBef>
            </a:pPr>
            <a:r>
              <a:rPr lang="en-GB" sz="1800" b="1">
                <a:solidFill>
                  <a:srgbClr val="2E74B5"/>
                </a:solidFill>
                <a:effectLst/>
                <a:latin typeface="Calibri Light" panose="020F0302020204030204" pitchFamily="34" charset="0"/>
                <a:ea typeface="Yu Gothic Light" panose="020B0300000000000000" pitchFamily="34" charset="-128"/>
                <a:cs typeface="Times New Roman" panose="02020603050405020304" pitchFamily="18" charset="0"/>
              </a:rPr>
              <a:t>Drive 3: Closed loop drive with LB-MPC and the new trajectory.</a:t>
            </a:r>
            <a:endParaRPr lang="de-DE" sz="1800" b="1">
              <a:solidFill>
                <a:srgbClr val="2E74B5"/>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xtfeld 8">
            <a:extLst>
              <a:ext uri="{FF2B5EF4-FFF2-40B4-BE49-F238E27FC236}">
                <a16:creationId xmlns:a16="http://schemas.microsoft.com/office/drawing/2014/main" id="{687318AB-BB31-65FC-3A8B-FEF282D9BC7F}"/>
              </a:ext>
            </a:extLst>
          </p:cNvPr>
          <p:cNvSpPr txBox="1"/>
          <p:nvPr/>
        </p:nvSpPr>
        <p:spPr>
          <a:xfrm>
            <a:off x="5454316" y="1696076"/>
            <a:ext cx="6432884" cy="671209"/>
          </a:xfrm>
          <a:prstGeom prst="rect">
            <a:avLst/>
          </a:prstGeom>
          <a:noFill/>
        </p:spPr>
        <p:txBody>
          <a:bodyPr wrap="square">
            <a:spAutoFit/>
          </a:bodyPr>
          <a:lstStyle/>
          <a:p>
            <a:pPr lvl="2" algn="just">
              <a:lnSpc>
                <a:spcPct val="107000"/>
              </a:lnSpc>
              <a:spcBef>
                <a:spcPts val="200"/>
              </a:spcBef>
            </a:pPr>
            <a:r>
              <a:rPr lang="en-GB" b="1">
                <a:solidFill>
                  <a:srgbClr val="2E74B5"/>
                </a:solidFill>
                <a:latin typeface="Calibri Light" panose="020F0302020204030204" pitchFamily="34" charset="0"/>
                <a:ea typeface="Yu Gothic Light" panose="020B0300000000000000" pitchFamily="34" charset="-128"/>
                <a:cs typeface="Times New Roman" panose="02020603050405020304" pitchFamily="18" charset="0"/>
              </a:rPr>
              <a:t>Drive 4: Closed loop drive with the Newly trained RNN in the LB-MPC </a:t>
            </a:r>
            <a:endParaRPr lang="de-DE" b="1">
              <a:solidFill>
                <a:srgbClr val="2E74B5"/>
              </a:solidFill>
              <a:latin typeface="Calibri Light" panose="020F0302020204030204" pitchFamily="34" charset="0"/>
              <a:ea typeface="Yu Gothic Light" panose="020B0300000000000000" pitchFamily="34" charset="-128"/>
              <a:cs typeface="Times New Roman" panose="02020603050405020304" pitchFamily="18" charset="0"/>
            </a:endParaRPr>
          </a:p>
        </p:txBody>
      </p:sp>
      <p:pic>
        <p:nvPicPr>
          <p:cNvPr id="10" name="Grafik 9" descr="Ein Bild, das Text, Diagramm, Schrift, Screenshot enthält.&#10;&#10;Automatisch generierte Beschreibung">
            <a:extLst>
              <a:ext uri="{FF2B5EF4-FFF2-40B4-BE49-F238E27FC236}">
                <a16:creationId xmlns:a16="http://schemas.microsoft.com/office/drawing/2014/main" id="{1A2331F6-89E6-0413-D380-3DC9D78875C2}"/>
              </a:ext>
            </a:extLst>
          </p:cNvPr>
          <p:cNvPicPr>
            <a:picLocks noChangeAspect="1"/>
          </p:cNvPicPr>
          <p:nvPr/>
        </p:nvPicPr>
        <p:blipFill rotWithShape="1">
          <a:blip r:embed="rId2"/>
          <a:srcRect l="44305" t="39819" r="12949" b="30512"/>
          <a:stretch/>
        </p:blipFill>
        <p:spPr>
          <a:xfrm>
            <a:off x="6857637" y="2367285"/>
            <a:ext cx="4442675" cy="1507161"/>
          </a:xfrm>
          <a:prstGeom prst="rect">
            <a:avLst/>
          </a:prstGeom>
        </p:spPr>
      </p:pic>
      <p:pic>
        <p:nvPicPr>
          <p:cNvPr id="12" name="Grafik 11" descr="Ein Bild, das Text, Handschrift, Diagramm, Schrift enthält.&#10;&#10;Automatisch generierte Beschreibung">
            <a:extLst>
              <a:ext uri="{FF2B5EF4-FFF2-40B4-BE49-F238E27FC236}">
                <a16:creationId xmlns:a16="http://schemas.microsoft.com/office/drawing/2014/main" id="{66A2A768-9DD4-2808-26B1-B729E3C97BE4}"/>
              </a:ext>
            </a:extLst>
          </p:cNvPr>
          <p:cNvPicPr>
            <a:picLocks noChangeAspect="1"/>
          </p:cNvPicPr>
          <p:nvPr/>
        </p:nvPicPr>
        <p:blipFill rotWithShape="1">
          <a:blip r:embed="rId3"/>
          <a:srcRect l="45127" t="38445" r="11849" b="33590"/>
          <a:stretch/>
        </p:blipFill>
        <p:spPr>
          <a:xfrm>
            <a:off x="683140" y="2321530"/>
            <a:ext cx="4259542" cy="1363237"/>
          </a:xfrm>
          <a:prstGeom prst="rect">
            <a:avLst/>
          </a:prstGeom>
        </p:spPr>
      </p:pic>
      <p:pic>
        <p:nvPicPr>
          <p:cNvPr id="13" name="Grafik 12" descr="Ein Bild, das Text, Handschrift, Diagramm, Schrift enthält.&#10;&#10;Automatisch generierte Beschreibung">
            <a:extLst>
              <a:ext uri="{FF2B5EF4-FFF2-40B4-BE49-F238E27FC236}">
                <a16:creationId xmlns:a16="http://schemas.microsoft.com/office/drawing/2014/main" id="{1F11B9C3-B81D-1B5E-C0C1-AA1E83FFF06C}"/>
              </a:ext>
            </a:extLst>
          </p:cNvPr>
          <p:cNvPicPr>
            <a:picLocks noChangeAspect="1"/>
          </p:cNvPicPr>
          <p:nvPr/>
        </p:nvPicPr>
        <p:blipFill rotWithShape="1">
          <a:blip r:embed="rId3"/>
          <a:srcRect t="71413" r="57101"/>
          <a:stretch/>
        </p:blipFill>
        <p:spPr>
          <a:xfrm>
            <a:off x="683140" y="3655746"/>
            <a:ext cx="4592599" cy="1506884"/>
          </a:xfrm>
          <a:prstGeom prst="rect">
            <a:avLst/>
          </a:prstGeom>
        </p:spPr>
      </p:pic>
      <p:pic>
        <p:nvPicPr>
          <p:cNvPr id="14" name="Grafik 13" descr="Ein Bild, das Text, Diagramm, Schrift, Screenshot enthält.&#10;&#10;Automatisch generierte Beschreibung">
            <a:extLst>
              <a:ext uri="{FF2B5EF4-FFF2-40B4-BE49-F238E27FC236}">
                <a16:creationId xmlns:a16="http://schemas.microsoft.com/office/drawing/2014/main" id="{1A82C847-C253-DD25-C79E-3E19AAF5DB81}"/>
              </a:ext>
            </a:extLst>
          </p:cNvPr>
          <p:cNvPicPr>
            <a:picLocks noChangeAspect="1"/>
          </p:cNvPicPr>
          <p:nvPr/>
        </p:nvPicPr>
        <p:blipFill rotWithShape="1">
          <a:blip r:embed="rId2"/>
          <a:srcRect t="72412" r="57101"/>
          <a:stretch/>
        </p:blipFill>
        <p:spPr>
          <a:xfrm>
            <a:off x="6857637" y="3737274"/>
            <a:ext cx="4794163" cy="1506884"/>
          </a:xfrm>
          <a:prstGeom prst="rect">
            <a:avLst/>
          </a:prstGeom>
        </p:spPr>
      </p:pic>
      <p:pic>
        <p:nvPicPr>
          <p:cNvPr id="17" name="Grafik 16">
            <a:extLst>
              <a:ext uri="{FF2B5EF4-FFF2-40B4-BE49-F238E27FC236}">
                <a16:creationId xmlns:a16="http://schemas.microsoft.com/office/drawing/2014/main" id="{7E407C08-7221-6AC3-F508-612293C27F2D}"/>
              </a:ext>
            </a:extLst>
          </p:cNvPr>
          <p:cNvPicPr>
            <a:picLocks noChangeAspect="1"/>
          </p:cNvPicPr>
          <p:nvPr/>
        </p:nvPicPr>
        <p:blipFill>
          <a:blip r:embed="rId4"/>
          <a:stretch>
            <a:fillRect/>
          </a:stretch>
        </p:blipFill>
        <p:spPr>
          <a:xfrm>
            <a:off x="10393000" y="5814925"/>
            <a:ext cx="1622536" cy="926416"/>
          </a:xfrm>
          <a:prstGeom prst="rect">
            <a:avLst/>
          </a:prstGeom>
        </p:spPr>
      </p:pic>
      <p:graphicFrame>
        <p:nvGraphicFramePr>
          <p:cNvPr id="22" name="Tabelle 21">
            <a:extLst>
              <a:ext uri="{FF2B5EF4-FFF2-40B4-BE49-F238E27FC236}">
                <a16:creationId xmlns:a16="http://schemas.microsoft.com/office/drawing/2014/main" id="{1840C39F-F6D6-8D9F-4742-5F5BA6957F1E}"/>
              </a:ext>
            </a:extLst>
          </p:cNvPr>
          <p:cNvGraphicFramePr>
            <a:graphicFrameLocks noGrp="1"/>
          </p:cNvGraphicFramePr>
          <p:nvPr>
            <p:extLst>
              <p:ext uri="{D42A27DB-BD31-4B8C-83A1-F6EECF244321}">
                <p14:modId xmlns:p14="http://schemas.microsoft.com/office/powerpoint/2010/main" val="1027721209"/>
              </p:ext>
            </p:extLst>
          </p:nvPr>
        </p:nvGraphicFramePr>
        <p:xfrm>
          <a:off x="3780790" y="5618600"/>
          <a:ext cx="4630420" cy="819277"/>
        </p:xfrm>
        <a:graphic>
          <a:graphicData uri="http://schemas.openxmlformats.org/drawingml/2006/table">
            <a:tbl>
              <a:tblPr firstRow="1" firstCol="1" bandRow="1"/>
              <a:tblGrid>
                <a:gridCol w="850900">
                  <a:extLst>
                    <a:ext uri="{9D8B030D-6E8A-4147-A177-3AD203B41FA5}">
                      <a16:colId xmlns:a16="http://schemas.microsoft.com/office/drawing/2014/main" val="3416272925"/>
                    </a:ext>
                  </a:extLst>
                </a:gridCol>
                <a:gridCol w="1259840">
                  <a:extLst>
                    <a:ext uri="{9D8B030D-6E8A-4147-A177-3AD203B41FA5}">
                      <a16:colId xmlns:a16="http://schemas.microsoft.com/office/drawing/2014/main" val="2128915291"/>
                    </a:ext>
                  </a:extLst>
                </a:gridCol>
                <a:gridCol w="1259840">
                  <a:extLst>
                    <a:ext uri="{9D8B030D-6E8A-4147-A177-3AD203B41FA5}">
                      <a16:colId xmlns:a16="http://schemas.microsoft.com/office/drawing/2014/main" val="2426699460"/>
                    </a:ext>
                  </a:extLst>
                </a:gridCol>
                <a:gridCol w="1259840">
                  <a:extLst>
                    <a:ext uri="{9D8B030D-6E8A-4147-A177-3AD203B41FA5}">
                      <a16:colId xmlns:a16="http://schemas.microsoft.com/office/drawing/2014/main" val="4146773420"/>
                    </a:ext>
                  </a:extLst>
                </a:gridCol>
              </a:tblGrid>
              <a:tr h="308610">
                <a:tc>
                  <a:txBody>
                    <a:bodyPr/>
                    <a:lstStyle/>
                    <a:p>
                      <a:pPr marL="0" lvl="0" indent="0" algn="just">
                        <a:lnSpc>
                          <a:spcPct val="107000"/>
                        </a:lnSpc>
                        <a:spcAft>
                          <a:spcPts val="800"/>
                        </a:spcAft>
                        <a:buFont typeface="Symbol" panose="05050102010706020507" pitchFamily="18" charset="2"/>
                        <a:buNone/>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de-DE"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Ground truth </a:t>
                      </a:r>
                      <a:b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(drive 2)</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Closed loop </a:t>
                      </a:r>
                      <a:b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(drive 3)</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Closed loop trained </a:t>
                      </a:r>
                      <a:b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(drive 4)</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extLst>
                  <a:ext uri="{0D108BD9-81ED-4DB2-BD59-A6C34878D82A}">
                    <a16:rowId xmlns:a16="http://schemas.microsoft.com/office/drawing/2014/main" val="3497864085"/>
                  </a:ext>
                </a:extLst>
              </a:tr>
              <a:tr h="164465">
                <a:tc>
                  <a:txBody>
                    <a:bodyPr/>
                    <a:lstStyle/>
                    <a:p>
                      <a:pPr algn="just">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RMSE x</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0.3062</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0.2075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0.1802</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275805444"/>
                  </a:ext>
                </a:extLst>
              </a:tr>
              <a:tr h="171450">
                <a:tc>
                  <a:txBody>
                    <a:bodyPr/>
                    <a:lstStyle/>
                    <a:p>
                      <a:pPr algn="just">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RMSE y</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0.0920</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0.0335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0.0305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2601417141"/>
                  </a:ext>
                </a:extLst>
              </a:tr>
              <a:tr h="164465">
                <a:tc>
                  <a:txBody>
                    <a:bodyPr/>
                    <a:lstStyle/>
                    <a:p>
                      <a:pPr algn="just">
                        <a:lnSpc>
                          <a:spcPct val="107000"/>
                        </a:lnSpc>
                        <a:spcAft>
                          <a:spcPts val="800"/>
                        </a:spcAft>
                      </a:pPr>
                      <a:r>
                        <a:rPr lang="en-GB"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RMSE Overall</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496"/>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0.3197</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0.2102</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Arial" panose="020B0604020202020204" pitchFamily="34" charset="0"/>
                        </a:rPr>
                        <a:t>0.2031</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143324314"/>
                  </a:ext>
                </a:extLst>
              </a:tr>
            </a:tbl>
          </a:graphicData>
        </a:graphic>
      </p:graphicFrame>
    </p:spTree>
    <p:extLst>
      <p:ext uri="{BB962C8B-B14F-4D97-AF65-F5344CB8AC3E}">
        <p14:creationId xmlns:p14="http://schemas.microsoft.com/office/powerpoint/2010/main" val="2730865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8602A-5D23-B724-F105-CAFA4740CBC8}"/>
              </a:ext>
            </a:extLst>
          </p:cNvPr>
          <p:cNvSpPr>
            <a:spLocks noGrp="1"/>
          </p:cNvSpPr>
          <p:nvPr>
            <p:ph type="title"/>
          </p:nvPr>
        </p:nvSpPr>
        <p:spPr/>
        <p:txBody>
          <a:bodyPr>
            <a:normAutofit fontScale="90000"/>
          </a:bodyPr>
          <a:lstStyle/>
          <a:p>
            <a:r>
              <a:rPr lang="en-GB" noProof="0"/>
              <a:t>Demonstration</a:t>
            </a:r>
          </a:p>
        </p:txBody>
      </p:sp>
      <p:sp>
        <p:nvSpPr>
          <p:cNvPr id="3" name="Fußzeilenplatzhalter 2">
            <a:extLst>
              <a:ext uri="{FF2B5EF4-FFF2-40B4-BE49-F238E27FC236}">
                <a16:creationId xmlns:a16="http://schemas.microsoft.com/office/drawing/2014/main" id="{63A0C2AE-E208-B390-2135-BCDEE5EC39AD}"/>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C14D3F61-0D8C-4003-A2ED-042819C16933}"/>
              </a:ext>
            </a:extLst>
          </p:cNvPr>
          <p:cNvSpPr>
            <a:spLocks noGrp="1"/>
          </p:cNvSpPr>
          <p:nvPr>
            <p:ph type="body" sz="quarter" idx="13"/>
          </p:nvPr>
        </p:nvSpPr>
        <p:spPr/>
        <p:txBody>
          <a:bodyPr/>
          <a:lstStyle/>
          <a:p>
            <a:r>
              <a:rPr lang="en-GB" noProof="0"/>
              <a:t>Demonstration: Perception – Semantic Segmentation</a:t>
            </a:r>
          </a:p>
        </p:txBody>
      </p:sp>
      <p:pic>
        <p:nvPicPr>
          <p:cNvPr id="5" name="Grafik 4" descr="Ein Bild, das Kunst, Farbigkeit, Bild, Gelände enthält.&#10;&#10;Automatisch generierte Beschreibung">
            <a:extLst>
              <a:ext uri="{FF2B5EF4-FFF2-40B4-BE49-F238E27FC236}">
                <a16:creationId xmlns:a16="http://schemas.microsoft.com/office/drawing/2014/main" id="{826284C3-F3E4-462C-FF6D-529D0DEB5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71626"/>
            <a:ext cx="5760720" cy="5124450"/>
          </a:xfrm>
          <a:prstGeom prst="rect">
            <a:avLst/>
          </a:prstGeom>
        </p:spPr>
      </p:pic>
      <p:sp>
        <p:nvSpPr>
          <p:cNvPr id="7" name="Textfeld 6">
            <a:extLst>
              <a:ext uri="{FF2B5EF4-FFF2-40B4-BE49-F238E27FC236}">
                <a16:creationId xmlns:a16="http://schemas.microsoft.com/office/drawing/2014/main" id="{62A573A8-FE22-0B32-9F1D-D70D5340F60C}"/>
              </a:ext>
            </a:extLst>
          </p:cNvPr>
          <p:cNvSpPr txBox="1"/>
          <p:nvPr/>
        </p:nvSpPr>
        <p:spPr>
          <a:xfrm>
            <a:off x="335280" y="1985299"/>
            <a:ext cx="5592278" cy="2369880"/>
          </a:xfrm>
          <a:prstGeom prst="rect">
            <a:avLst/>
          </a:prstGeom>
          <a:noFill/>
        </p:spPr>
        <p:txBody>
          <a:bodyPr wrap="square">
            <a:spAutoFit/>
          </a:bodyPr>
          <a:lstStyle/>
          <a:p>
            <a:pPr marL="285750" indent="-285750">
              <a:buFont typeface="Arial" panose="020B0604020202020204" pitchFamily="34" charset="0"/>
              <a:buChar char="•"/>
            </a:pPr>
            <a:r>
              <a:rPr lang="en-GB" sz="1600">
                <a:effectLst/>
                <a:ea typeface="Calibri" panose="020F0502020204030204" pitchFamily="34" charset="0"/>
                <a:cs typeface="Arial" panose="020B0604020202020204" pitchFamily="34" charset="0"/>
              </a:rPr>
              <a:t>terrain segmentation network on real data collected by the rover LRU in the DLR outdoor lab. </a:t>
            </a:r>
          </a:p>
          <a:p>
            <a:pPr marL="285750" indent="-285750">
              <a:buFont typeface="Arial" panose="020B0604020202020204" pitchFamily="34" charset="0"/>
              <a:buChar char="•"/>
            </a:pPr>
            <a:r>
              <a:rPr lang="en-US" sz="1600">
                <a:effectLst/>
                <a:ea typeface="Calibri" panose="020F0502020204030204" pitchFamily="34" charset="0"/>
                <a:cs typeface="Arial" panose="020B0604020202020204" pitchFamily="34" charset="0"/>
              </a:rPr>
              <a:t>different subclasses are correctly distinguished</a:t>
            </a:r>
            <a:endParaRPr lang="en-US" sz="1600">
              <a:cs typeface="Arial" panose="020B0604020202020204" pitchFamily="34" charset="0"/>
            </a:endParaRPr>
          </a:p>
          <a:p>
            <a:pPr marL="285750" indent="-285750">
              <a:buFont typeface="Arial" panose="020B0604020202020204" pitchFamily="34" charset="0"/>
              <a:buChar char="•"/>
            </a:pPr>
            <a:r>
              <a:rPr lang="en-GB" sz="1600">
                <a:effectLst/>
                <a:ea typeface="Calibri" panose="020F0502020204030204" pitchFamily="34" charset="0"/>
                <a:cs typeface="Arial" panose="020B0604020202020204" pitchFamily="34" charset="0"/>
              </a:rPr>
              <a:t>was deployed on the ML device of the LRU system (Jetson TX2)</a:t>
            </a:r>
          </a:p>
          <a:p>
            <a:pPr marL="285750" indent="-285750">
              <a:buFont typeface="Arial" panose="020B0604020202020204" pitchFamily="34" charset="0"/>
              <a:buChar char="•"/>
            </a:pPr>
            <a:r>
              <a:rPr lang="en-GB" sz="1600">
                <a:effectLst/>
                <a:ea typeface="Calibri" panose="020F0502020204030204" pitchFamily="34" charset="0"/>
                <a:cs typeface="Arial" panose="020B0604020202020204" pitchFamily="34" charset="0"/>
              </a:rPr>
              <a:t>segmentation takes about 2.19 seconds for one inference pass</a:t>
            </a:r>
            <a:endParaRPr lang="en-GB" sz="1600">
              <a:ea typeface="Calibri" panose="020F0502020204030204" pitchFamily="34" charset="0"/>
              <a:cs typeface="Arial" panose="020B0604020202020204" pitchFamily="34" charset="0"/>
            </a:endParaRPr>
          </a:p>
          <a:p>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de-DE"/>
          </a:p>
        </p:txBody>
      </p:sp>
    </p:spTree>
    <p:extLst>
      <p:ext uri="{BB962C8B-B14F-4D97-AF65-F5344CB8AC3E}">
        <p14:creationId xmlns:p14="http://schemas.microsoft.com/office/powerpoint/2010/main" val="337743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69EAF-DA30-3D01-5138-B861B276DFB8}"/>
              </a:ext>
            </a:extLst>
          </p:cNvPr>
          <p:cNvSpPr>
            <a:spLocks noGrp="1"/>
          </p:cNvSpPr>
          <p:nvPr>
            <p:ph type="title"/>
          </p:nvPr>
        </p:nvSpPr>
        <p:spPr/>
        <p:txBody>
          <a:bodyPr>
            <a:normAutofit fontScale="90000"/>
          </a:bodyPr>
          <a:lstStyle/>
          <a:p>
            <a:r>
              <a:rPr lang="en-GB" noProof="0"/>
              <a:t>Final Review</a:t>
            </a:r>
          </a:p>
        </p:txBody>
      </p:sp>
      <p:sp>
        <p:nvSpPr>
          <p:cNvPr id="3" name="Inhaltsplatzhalter 2">
            <a:extLst>
              <a:ext uri="{FF2B5EF4-FFF2-40B4-BE49-F238E27FC236}">
                <a16:creationId xmlns:a16="http://schemas.microsoft.com/office/drawing/2014/main" id="{BEA0A198-7934-77E4-92EB-5B955EFAE2B3}"/>
              </a:ext>
            </a:extLst>
          </p:cNvPr>
          <p:cNvSpPr>
            <a:spLocks noGrp="1"/>
          </p:cNvSpPr>
          <p:nvPr>
            <p:ph idx="1"/>
          </p:nvPr>
        </p:nvSpPr>
        <p:spPr>
          <a:xfrm>
            <a:off x="424069" y="1819140"/>
            <a:ext cx="7453839" cy="4351338"/>
          </a:xfrm>
        </p:spPr>
        <p:txBody>
          <a:bodyPr/>
          <a:lstStyle/>
          <a:p>
            <a:pPr marL="0" indent="0">
              <a:buNone/>
            </a:pPr>
            <a:r>
              <a:rPr lang="en-GB" noProof="0"/>
              <a:t>Objectives:</a:t>
            </a:r>
          </a:p>
          <a:p>
            <a:pPr marL="742950" lvl="1" indent="-285750"/>
            <a:r>
              <a:rPr lang="en-GB" noProof="0"/>
              <a:t>Investigation of AI/ML-enabled algorithms for rover control and perception  </a:t>
            </a:r>
            <a:r>
              <a:rPr lang="en-GB" noProof="0">
                <a:solidFill>
                  <a:srgbClr val="00B050"/>
                </a:solidFill>
                <a:sym typeface="Wingdings" panose="05000000000000000000" pitchFamily="2" charset="2"/>
              </a:rPr>
              <a:t></a:t>
            </a:r>
            <a:endParaRPr lang="en-GB" noProof="0">
              <a:solidFill>
                <a:srgbClr val="00B050"/>
              </a:solidFill>
            </a:endParaRPr>
          </a:p>
          <a:p>
            <a:pPr marL="742950" lvl="1" indent="-285750"/>
            <a:r>
              <a:rPr lang="en-GB" noProof="0"/>
              <a:t>Demonstration of improvements by AI in the runtime</a:t>
            </a:r>
            <a:r>
              <a:rPr lang="en-GB" noProof="0">
                <a:solidFill>
                  <a:srgbClr val="00B050"/>
                </a:solidFill>
              </a:rPr>
              <a:t> </a:t>
            </a:r>
            <a:r>
              <a:rPr lang="en-GB" noProof="0">
                <a:solidFill>
                  <a:srgbClr val="00B050"/>
                </a:solidFill>
                <a:sym typeface="Wingdings" panose="05000000000000000000" pitchFamily="2" charset="2"/>
              </a:rPr>
              <a:t></a:t>
            </a:r>
          </a:p>
          <a:p>
            <a:pPr marL="457200" lvl="1" indent="0">
              <a:buNone/>
            </a:pPr>
            <a:endParaRPr lang="en-GB">
              <a:solidFill>
                <a:srgbClr val="00B050"/>
              </a:solidFill>
              <a:sym typeface="Wingdings" panose="05000000000000000000" pitchFamily="2" charset="2"/>
            </a:endParaRPr>
          </a:p>
          <a:p>
            <a:pPr marL="0" indent="0">
              <a:buNone/>
            </a:pPr>
            <a:r>
              <a:rPr lang="en-GB" noProof="0">
                <a:sym typeface="Wingdings" panose="05000000000000000000" pitchFamily="2" charset="2"/>
              </a:rPr>
              <a:t>Conclusion and path forward:</a:t>
            </a:r>
          </a:p>
          <a:p>
            <a:pPr marL="742950" lvl="1" indent="-285750"/>
            <a:r>
              <a:rPr lang="en-GB" noProof="0"/>
              <a:t>Successful project achieving the objectives and great collaboration between ESA</a:t>
            </a:r>
            <a:r>
              <a:rPr lang="en-GB"/>
              <a:t>, e:fs, and DLR</a:t>
            </a:r>
            <a:endParaRPr lang="en-GB" noProof="0"/>
          </a:p>
          <a:p>
            <a:pPr marL="742950" lvl="1" indent="-285750"/>
            <a:r>
              <a:rPr lang="en-GB" noProof="0"/>
              <a:t>Further future projects already in discussion within the project team and exchange with ESA</a:t>
            </a:r>
          </a:p>
        </p:txBody>
      </p:sp>
      <p:sp>
        <p:nvSpPr>
          <p:cNvPr id="4" name="Fußzeilenplatzhalter 3">
            <a:extLst>
              <a:ext uri="{FF2B5EF4-FFF2-40B4-BE49-F238E27FC236}">
                <a16:creationId xmlns:a16="http://schemas.microsoft.com/office/drawing/2014/main" id="{21FC814B-A71D-7958-FF57-FB1FE428542E}"/>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3CE87736-6B08-B0FC-7ACC-69810A13AEA0}"/>
              </a:ext>
            </a:extLst>
          </p:cNvPr>
          <p:cNvSpPr>
            <a:spLocks noGrp="1"/>
          </p:cNvSpPr>
          <p:nvPr>
            <p:ph type="body" sz="quarter" idx="13"/>
          </p:nvPr>
        </p:nvSpPr>
        <p:spPr/>
        <p:txBody>
          <a:bodyPr/>
          <a:lstStyle/>
          <a:p>
            <a:r>
              <a:rPr lang="en-GB" noProof="0"/>
              <a:t>Conclusion</a:t>
            </a:r>
          </a:p>
        </p:txBody>
      </p:sp>
      <p:pic>
        <p:nvPicPr>
          <p:cNvPr id="8" name="Grafik 7" descr="Ein Bild, das Kreis, Grafiken, Cartoon, Symbol enthält.&#10;&#10;Automatisch generierte Beschreibung">
            <a:extLst>
              <a:ext uri="{FF2B5EF4-FFF2-40B4-BE49-F238E27FC236}">
                <a16:creationId xmlns:a16="http://schemas.microsoft.com/office/drawing/2014/main" id="{F10291DA-5A10-10DC-8037-3F03646E8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216" y="1880255"/>
            <a:ext cx="3357216" cy="3097489"/>
          </a:xfrm>
          <a:prstGeom prst="rect">
            <a:avLst/>
          </a:prstGeom>
        </p:spPr>
      </p:pic>
    </p:spTree>
    <p:extLst>
      <p:ext uri="{BB962C8B-B14F-4D97-AF65-F5344CB8AC3E}">
        <p14:creationId xmlns:p14="http://schemas.microsoft.com/office/powerpoint/2010/main" val="479602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69EAF-DA30-3D01-5138-B861B276DFB8}"/>
              </a:ext>
            </a:extLst>
          </p:cNvPr>
          <p:cNvSpPr>
            <a:spLocks noGrp="1"/>
          </p:cNvSpPr>
          <p:nvPr>
            <p:ph type="title"/>
          </p:nvPr>
        </p:nvSpPr>
        <p:spPr/>
        <p:txBody>
          <a:bodyPr>
            <a:normAutofit fontScale="90000"/>
          </a:bodyPr>
          <a:lstStyle/>
          <a:p>
            <a:r>
              <a:rPr lang="en-GB" noProof="0"/>
              <a:t>Final Review</a:t>
            </a:r>
          </a:p>
        </p:txBody>
      </p:sp>
      <p:sp>
        <p:nvSpPr>
          <p:cNvPr id="3" name="Inhaltsplatzhalter 2">
            <a:extLst>
              <a:ext uri="{FF2B5EF4-FFF2-40B4-BE49-F238E27FC236}">
                <a16:creationId xmlns:a16="http://schemas.microsoft.com/office/drawing/2014/main" id="{BEA0A198-7934-77E4-92EB-5B955EFAE2B3}"/>
              </a:ext>
            </a:extLst>
          </p:cNvPr>
          <p:cNvSpPr>
            <a:spLocks noGrp="1"/>
          </p:cNvSpPr>
          <p:nvPr>
            <p:ph idx="1"/>
          </p:nvPr>
        </p:nvSpPr>
        <p:spPr>
          <a:xfrm>
            <a:off x="424069" y="1819140"/>
            <a:ext cx="11264347" cy="4351338"/>
          </a:xfrm>
        </p:spPr>
        <p:txBody>
          <a:bodyPr>
            <a:normAutofit/>
          </a:bodyPr>
          <a:lstStyle/>
          <a:p>
            <a:pPr marL="0" indent="0">
              <a:buNone/>
            </a:pPr>
            <a:r>
              <a:rPr lang="en-GB" noProof="0"/>
              <a:t>Objectives to follow up:</a:t>
            </a:r>
          </a:p>
          <a:p>
            <a:pPr marL="742950" lvl="1" indent="-285750"/>
            <a:r>
              <a:rPr lang="en-US"/>
              <a:t>Further development and improvement of the algorithms for specific scenarios</a:t>
            </a:r>
          </a:p>
          <a:p>
            <a:pPr marL="742950" lvl="1" indent="-285750"/>
            <a:r>
              <a:rPr lang="en-US"/>
              <a:t>Extensive improvement, test, verification, and validation of existing algorithms and corresponding software </a:t>
            </a:r>
          </a:p>
          <a:p>
            <a:pPr marL="742950" lvl="1" indent="-285750"/>
            <a:r>
              <a:rPr lang="en-US"/>
              <a:t>Analysis of the robustness as well as the V&amp;V for such algorithms requires dedicated methods. Investigate existing methods in the literature.</a:t>
            </a:r>
          </a:p>
          <a:p>
            <a:pPr marL="742950" lvl="1" indent="-285750"/>
            <a:r>
              <a:rPr lang="en-US"/>
              <a:t>Evolutionary progress introducing causal-AI in order to achieve a fault-tolerant and robust autonomous robotic system</a:t>
            </a:r>
            <a:endParaRPr lang="en-GB">
              <a:solidFill>
                <a:srgbClr val="00B050"/>
              </a:solidFill>
              <a:sym typeface="Wingdings" panose="05000000000000000000" pitchFamily="2" charset="2"/>
            </a:endParaRPr>
          </a:p>
          <a:p>
            <a:pPr marL="742950" lvl="1" indent="-285750"/>
            <a:endParaRPr lang="en-GB">
              <a:solidFill>
                <a:srgbClr val="00B050"/>
              </a:solidFill>
              <a:sym typeface="Wingdings" panose="05000000000000000000" pitchFamily="2" charset="2"/>
            </a:endParaRPr>
          </a:p>
          <a:p>
            <a:pPr marL="0" indent="0">
              <a:buNone/>
            </a:pPr>
            <a:r>
              <a:rPr lang="en-US">
                <a:sym typeface="Wingdings" panose="05000000000000000000" pitchFamily="2" charset="2"/>
              </a:rPr>
              <a:t>Suggested approach: Follow-up project </a:t>
            </a:r>
            <a:r>
              <a:rPr lang="en-US" b="1">
                <a:sym typeface="Wingdings" panose="05000000000000000000" pitchFamily="2" charset="2"/>
              </a:rPr>
              <a:t>Robustness and Resilience for AI-Enabled Robotic Systems</a:t>
            </a:r>
          </a:p>
          <a:p>
            <a:pPr marL="742950" lvl="1" indent="-285750"/>
            <a:r>
              <a:rPr lang="en-GB"/>
              <a:t>Robustness and Resilience Analysis of a complex autonomous robotic (sub-)system that utilizes classical and AI-based algorithms in the software, e.g. for the motion control, and navigation autonomy.</a:t>
            </a:r>
            <a:endParaRPr lang="de-DE"/>
          </a:p>
          <a:p>
            <a:pPr marL="742950" lvl="1" indent="-285750"/>
            <a:r>
              <a:rPr lang="en-GB"/>
              <a:t>FDIR and Analysis of the robotic (sub-)system using classical and modern AI-based methods such as causal inference and comparison.</a:t>
            </a:r>
            <a:endParaRPr lang="de-DE"/>
          </a:p>
          <a:p>
            <a:pPr marL="0" indent="0">
              <a:buNone/>
            </a:pPr>
            <a:endParaRPr lang="en-US">
              <a:sym typeface="Wingdings" panose="05000000000000000000" pitchFamily="2" charset="2"/>
            </a:endParaRPr>
          </a:p>
          <a:p>
            <a:endParaRPr lang="en-US">
              <a:sym typeface="Wingdings" panose="05000000000000000000" pitchFamily="2" charset="2"/>
            </a:endParaRPr>
          </a:p>
          <a:p>
            <a:pPr marL="0" indent="0">
              <a:buNone/>
            </a:pPr>
            <a:endParaRPr lang="en-GB">
              <a:solidFill>
                <a:srgbClr val="00B050"/>
              </a:solidFill>
              <a:sym typeface="Wingdings" panose="05000000000000000000" pitchFamily="2" charset="2"/>
            </a:endParaRPr>
          </a:p>
        </p:txBody>
      </p:sp>
      <p:sp>
        <p:nvSpPr>
          <p:cNvPr id="4" name="Fußzeilenplatzhalter 3">
            <a:extLst>
              <a:ext uri="{FF2B5EF4-FFF2-40B4-BE49-F238E27FC236}">
                <a16:creationId xmlns:a16="http://schemas.microsoft.com/office/drawing/2014/main" id="{21FC814B-A71D-7958-FF57-FB1FE428542E}"/>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3CE87736-6B08-B0FC-7ACC-69810A13AEA0}"/>
              </a:ext>
            </a:extLst>
          </p:cNvPr>
          <p:cNvSpPr>
            <a:spLocks noGrp="1"/>
          </p:cNvSpPr>
          <p:nvPr>
            <p:ph type="body" sz="quarter" idx="13"/>
          </p:nvPr>
        </p:nvSpPr>
        <p:spPr/>
        <p:txBody>
          <a:bodyPr/>
          <a:lstStyle/>
          <a:p>
            <a:r>
              <a:rPr lang="en-GB" noProof="0"/>
              <a:t>Next steps</a:t>
            </a:r>
          </a:p>
        </p:txBody>
      </p:sp>
      <p:grpSp>
        <p:nvGrpSpPr>
          <p:cNvPr id="8" name="Gruppieren 7">
            <a:extLst>
              <a:ext uri="{FF2B5EF4-FFF2-40B4-BE49-F238E27FC236}">
                <a16:creationId xmlns:a16="http://schemas.microsoft.com/office/drawing/2014/main" id="{9C416ED5-8051-6AB0-F11F-CA467CE2B393}"/>
              </a:ext>
            </a:extLst>
          </p:cNvPr>
          <p:cNvGrpSpPr/>
          <p:nvPr/>
        </p:nvGrpSpPr>
        <p:grpSpPr>
          <a:xfrm>
            <a:off x="9751699" y="5812703"/>
            <a:ext cx="1441586" cy="816331"/>
            <a:chOff x="9751699" y="5812703"/>
            <a:chExt cx="1441586" cy="816331"/>
          </a:xfrm>
        </p:grpSpPr>
        <p:pic>
          <p:nvPicPr>
            <p:cNvPr id="6" name="Grafik 5" descr="Ein Bild, das Kreis, Grafiken, Cartoon, Symbol enthält.&#10;&#10;Automatisch generierte Beschreibung">
              <a:extLst>
                <a:ext uri="{FF2B5EF4-FFF2-40B4-BE49-F238E27FC236}">
                  <a16:creationId xmlns:a16="http://schemas.microsoft.com/office/drawing/2014/main" id="{127E14B7-9795-C911-5669-2295E2620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9326" y="5859593"/>
              <a:ext cx="833959" cy="769441"/>
            </a:xfrm>
            <a:prstGeom prst="rect">
              <a:avLst/>
            </a:prstGeom>
          </p:spPr>
        </p:pic>
        <p:sp>
          <p:nvSpPr>
            <p:cNvPr id="7" name="Textfeld 6">
              <a:extLst>
                <a:ext uri="{FF2B5EF4-FFF2-40B4-BE49-F238E27FC236}">
                  <a16:creationId xmlns:a16="http://schemas.microsoft.com/office/drawing/2014/main" id="{46ECB0FD-DFD8-3084-1F76-CE8B68835B05}"/>
                </a:ext>
              </a:extLst>
            </p:cNvPr>
            <p:cNvSpPr txBox="1"/>
            <p:nvPr/>
          </p:nvSpPr>
          <p:spPr>
            <a:xfrm>
              <a:off x="9751699" y="5812703"/>
              <a:ext cx="654518" cy="769441"/>
            </a:xfrm>
            <a:prstGeom prst="rect">
              <a:avLst/>
            </a:prstGeom>
            <a:noFill/>
          </p:spPr>
          <p:txBody>
            <a:bodyPr wrap="square" rtlCol="0">
              <a:spAutoFit/>
            </a:bodyPr>
            <a:lstStyle/>
            <a:p>
              <a:r>
                <a:rPr lang="de-DE" sz="4400">
                  <a:latin typeface="Cascadia Code SemiBold" panose="020B0609020000020004" pitchFamily="49" charset="0"/>
                  <a:ea typeface="Cascadia Code SemiBold" panose="020B0609020000020004" pitchFamily="49" charset="0"/>
                  <a:cs typeface="Cascadia Code SemiBold" panose="020B0609020000020004" pitchFamily="49" charset="0"/>
                </a:rPr>
                <a:t>2.</a:t>
              </a:r>
            </a:p>
          </p:txBody>
        </p:sp>
      </p:grpSp>
    </p:spTree>
    <p:extLst>
      <p:ext uri="{BB962C8B-B14F-4D97-AF65-F5344CB8AC3E}">
        <p14:creationId xmlns:p14="http://schemas.microsoft.com/office/powerpoint/2010/main" val="266664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69EAF-DA30-3D01-5138-B861B276DFB8}"/>
              </a:ext>
            </a:extLst>
          </p:cNvPr>
          <p:cNvSpPr>
            <a:spLocks noGrp="1"/>
          </p:cNvSpPr>
          <p:nvPr>
            <p:ph type="title"/>
          </p:nvPr>
        </p:nvSpPr>
        <p:spPr/>
        <p:txBody>
          <a:bodyPr>
            <a:normAutofit fontScale="90000"/>
          </a:bodyPr>
          <a:lstStyle/>
          <a:p>
            <a:r>
              <a:rPr lang="en-GB" noProof="0"/>
              <a:t>DeLeMIS 2.0</a:t>
            </a:r>
          </a:p>
        </p:txBody>
      </p:sp>
      <p:sp>
        <p:nvSpPr>
          <p:cNvPr id="4" name="Fußzeilenplatzhalter 3">
            <a:extLst>
              <a:ext uri="{FF2B5EF4-FFF2-40B4-BE49-F238E27FC236}">
                <a16:creationId xmlns:a16="http://schemas.microsoft.com/office/drawing/2014/main" id="{21FC814B-A71D-7958-FF57-FB1FE428542E}"/>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3CE87736-6B08-B0FC-7ACC-69810A13AEA0}"/>
              </a:ext>
            </a:extLst>
          </p:cNvPr>
          <p:cNvSpPr>
            <a:spLocks noGrp="1"/>
          </p:cNvSpPr>
          <p:nvPr>
            <p:ph type="body" sz="quarter" idx="13"/>
          </p:nvPr>
        </p:nvSpPr>
        <p:spPr/>
        <p:txBody>
          <a:bodyPr/>
          <a:lstStyle/>
          <a:p>
            <a:r>
              <a:rPr lang="en-GB" noProof="0"/>
              <a:t>Autonomous Robotic System</a:t>
            </a:r>
          </a:p>
        </p:txBody>
      </p:sp>
      <p:grpSp>
        <p:nvGrpSpPr>
          <p:cNvPr id="8" name="Gruppieren 7">
            <a:extLst>
              <a:ext uri="{FF2B5EF4-FFF2-40B4-BE49-F238E27FC236}">
                <a16:creationId xmlns:a16="http://schemas.microsoft.com/office/drawing/2014/main" id="{9C416ED5-8051-6AB0-F11F-CA467CE2B393}"/>
              </a:ext>
            </a:extLst>
          </p:cNvPr>
          <p:cNvGrpSpPr/>
          <p:nvPr/>
        </p:nvGrpSpPr>
        <p:grpSpPr>
          <a:xfrm>
            <a:off x="9751699" y="5812703"/>
            <a:ext cx="1441586" cy="816331"/>
            <a:chOff x="9751699" y="5812703"/>
            <a:chExt cx="1441586" cy="816331"/>
          </a:xfrm>
        </p:grpSpPr>
        <p:pic>
          <p:nvPicPr>
            <p:cNvPr id="6" name="Grafik 5" descr="Ein Bild, das Kreis, Grafiken, Cartoon, Symbol enthält.&#10;&#10;Automatisch generierte Beschreibung">
              <a:extLst>
                <a:ext uri="{FF2B5EF4-FFF2-40B4-BE49-F238E27FC236}">
                  <a16:creationId xmlns:a16="http://schemas.microsoft.com/office/drawing/2014/main" id="{127E14B7-9795-C911-5669-2295E2620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9326" y="5859593"/>
              <a:ext cx="833959" cy="769441"/>
            </a:xfrm>
            <a:prstGeom prst="rect">
              <a:avLst/>
            </a:prstGeom>
          </p:spPr>
        </p:pic>
        <p:sp>
          <p:nvSpPr>
            <p:cNvPr id="7" name="Textfeld 6">
              <a:extLst>
                <a:ext uri="{FF2B5EF4-FFF2-40B4-BE49-F238E27FC236}">
                  <a16:creationId xmlns:a16="http://schemas.microsoft.com/office/drawing/2014/main" id="{46ECB0FD-DFD8-3084-1F76-CE8B68835B05}"/>
                </a:ext>
              </a:extLst>
            </p:cNvPr>
            <p:cNvSpPr txBox="1"/>
            <p:nvPr/>
          </p:nvSpPr>
          <p:spPr>
            <a:xfrm>
              <a:off x="9751699" y="5812703"/>
              <a:ext cx="654518" cy="769441"/>
            </a:xfrm>
            <a:prstGeom prst="rect">
              <a:avLst/>
            </a:prstGeom>
            <a:noFill/>
          </p:spPr>
          <p:txBody>
            <a:bodyPr wrap="square" rtlCol="0">
              <a:spAutoFit/>
            </a:bodyPr>
            <a:lstStyle/>
            <a:p>
              <a:r>
                <a:rPr lang="de-DE" sz="4400">
                  <a:latin typeface="Cascadia Code SemiBold" panose="020B0609020000020004" pitchFamily="49" charset="0"/>
                  <a:ea typeface="Cascadia Code SemiBold" panose="020B0609020000020004" pitchFamily="49" charset="0"/>
                  <a:cs typeface="Cascadia Code SemiBold" panose="020B0609020000020004" pitchFamily="49" charset="0"/>
                </a:rPr>
                <a:t>2.</a:t>
              </a:r>
            </a:p>
          </p:txBody>
        </p:sp>
      </p:grpSp>
      <p:pic>
        <p:nvPicPr>
          <p:cNvPr id="9" name="Picture 2">
            <a:extLst>
              <a:ext uri="{FF2B5EF4-FFF2-40B4-BE49-F238E27FC236}">
                <a16:creationId xmlns:a16="http://schemas.microsoft.com/office/drawing/2014/main" id="{D002633F-5ACC-D49E-F954-CC50CE82CBB9}"/>
              </a:ext>
            </a:extLst>
          </p:cNvPr>
          <p:cNvPicPr/>
          <p:nvPr/>
        </p:nvPicPr>
        <p:blipFill>
          <a:blip r:embed="rId4"/>
          <a:stretch>
            <a:fillRect/>
          </a:stretch>
        </p:blipFill>
        <p:spPr>
          <a:xfrm>
            <a:off x="8245231" y="1076291"/>
            <a:ext cx="3166441" cy="1941601"/>
          </a:xfrm>
          <a:prstGeom prst="rect">
            <a:avLst/>
          </a:prstGeom>
        </p:spPr>
      </p:pic>
      <p:pic>
        <p:nvPicPr>
          <p:cNvPr id="10" name="Grafik 9">
            <a:extLst>
              <a:ext uri="{FF2B5EF4-FFF2-40B4-BE49-F238E27FC236}">
                <a16:creationId xmlns:a16="http://schemas.microsoft.com/office/drawing/2014/main" id="{ED2FFB2F-26BD-7937-F136-F95CFAD0D47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196"/>
          <a:stretch/>
        </p:blipFill>
        <p:spPr>
          <a:xfrm>
            <a:off x="3571631" y="3506322"/>
            <a:ext cx="4487562" cy="3215152"/>
          </a:xfrm>
          <a:prstGeom prst="rect">
            <a:avLst/>
          </a:prstGeom>
        </p:spPr>
      </p:pic>
      <p:pic>
        <p:nvPicPr>
          <p:cNvPr id="11" name="Picture 71">
            <a:extLst>
              <a:ext uri="{FF2B5EF4-FFF2-40B4-BE49-F238E27FC236}">
                <a16:creationId xmlns:a16="http://schemas.microsoft.com/office/drawing/2014/main" id="{E4A91369-DB28-7294-9E75-CC3F5293941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5231" y="3090200"/>
            <a:ext cx="3166441" cy="1941602"/>
          </a:xfrm>
          <a:prstGeom prst="rect">
            <a:avLst/>
          </a:prstGeom>
          <a:noFill/>
          <a:ln>
            <a:noFill/>
          </a:ln>
        </p:spPr>
      </p:pic>
      <p:sp>
        <p:nvSpPr>
          <p:cNvPr id="13" name="Inhaltsplatzhalter 2">
            <a:extLst>
              <a:ext uri="{FF2B5EF4-FFF2-40B4-BE49-F238E27FC236}">
                <a16:creationId xmlns:a16="http://schemas.microsoft.com/office/drawing/2014/main" id="{387AAAC5-EF0C-748B-CF79-7B77FD86E23E}"/>
              </a:ext>
            </a:extLst>
          </p:cNvPr>
          <p:cNvSpPr txBox="1">
            <a:spLocks/>
          </p:cNvSpPr>
          <p:nvPr/>
        </p:nvSpPr>
        <p:spPr>
          <a:xfrm>
            <a:off x="576469" y="1892975"/>
            <a:ext cx="112643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de-DE"/>
              <a:t>Use </a:t>
            </a:r>
            <a:r>
              <a:rPr lang="en-GB"/>
              <a:t>case: Locomotion system of the rover TRP</a:t>
            </a:r>
          </a:p>
          <a:p>
            <a:pPr lvl="1"/>
            <a:r>
              <a:rPr lang="en-GB" sz="1400"/>
              <a:t>Highly </a:t>
            </a:r>
            <a:r>
              <a:rPr lang="en-GB" sz="1400" err="1"/>
              <a:t>maneuverable</a:t>
            </a:r>
            <a:r>
              <a:rPr lang="en-GB" sz="1400"/>
              <a:t>, all terrain, all weather </a:t>
            </a:r>
          </a:p>
          <a:p>
            <a:pPr lvl="1"/>
            <a:r>
              <a:rPr lang="en-GB" sz="1400"/>
              <a:t>Flexible, reconfigurable suspension system</a:t>
            </a:r>
          </a:p>
          <a:p>
            <a:pPr lvl="1"/>
            <a:r>
              <a:rPr lang="de-DE" sz="1400"/>
              <a:t>Broad </a:t>
            </a:r>
            <a:r>
              <a:rPr lang="en-GB" sz="1400"/>
              <a:t>number of interfaces for static payload</a:t>
            </a:r>
          </a:p>
          <a:p>
            <a:pPr lvl="1"/>
            <a:r>
              <a:rPr lang="de-DE" sz="1400"/>
              <a:t>Manipulator &amp; </a:t>
            </a:r>
            <a:r>
              <a:rPr lang="en-GB" sz="1400"/>
              <a:t>docking</a:t>
            </a:r>
            <a:r>
              <a:rPr lang="de-DE" sz="1400"/>
              <a:t> interface </a:t>
            </a:r>
            <a:r>
              <a:rPr lang="en-GB" sz="1400"/>
              <a:t>for dynamic payload</a:t>
            </a:r>
          </a:p>
          <a:p>
            <a:pPr marL="285750" indent="-285750"/>
            <a:r>
              <a:rPr lang="en-GB"/>
              <a:t>Classical and AI-based motion control</a:t>
            </a:r>
          </a:p>
          <a:p>
            <a:pPr marL="285750" indent="-285750"/>
            <a:r>
              <a:rPr lang="en-GB"/>
              <a:t>Robustness and fault-tolerance for autonomous navigation</a:t>
            </a:r>
            <a:endParaRPr lang="de-DE"/>
          </a:p>
          <a:p>
            <a:pPr marL="742950" lvl="1" indent="-285750"/>
            <a:endParaRPr lang="en-GB">
              <a:sym typeface="Wingdings" panose="05000000000000000000" pitchFamily="2" charset="2"/>
            </a:endParaRPr>
          </a:p>
        </p:txBody>
      </p:sp>
    </p:spTree>
    <p:extLst>
      <p:ext uri="{BB962C8B-B14F-4D97-AF65-F5344CB8AC3E}">
        <p14:creationId xmlns:p14="http://schemas.microsoft.com/office/powerpoint/2010/main" val="1543471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2F4E4D-BF3D-0C77-7463-D26D72CFAF27}"/>
              </a:ext>
            </a:extLst>
          </p:cNvPr>
          <p:cNvPicPr>
            <a:picLocks noChangeAspect="1"/>
          </p:cNvPicPr>
          <p:nvPr/>
        </p:nvPicPr>
        <p:blipFill>
          <a:blip r:embed="rId3"/>
          <a:stretch>
            <a:fillRect/>
          </a:stretch>
        </p:blipFill>
        <p:spPr>
          <a:xfrm>
            <a:off x="1" y="1064748"/>
            <a:ext cx="11887200" cy="5311619"/>
          </a:xfrm>
          <a:prstGeom prst="rect">
            <a:avLst/>
          </a:prstGeom>
        </p:spPr>
      </p:pic>
      <p:sp>
        <p:nvSpPr>
          <p:cNvPr id="2" name="Titel 1">
            <a:extLst>
              <a:ext uri="{FF2B5EF4-FFF2-40B4-BE49-F238E27FC236}">
                <a16:creationId xmlns:a16="http://schemas.microsoft.com/office/drawing/2014/main" id="{12969EAF-DA30-3D01-5138-B861B276DFB8}"/>
              </a:ext>
            </a:extLst>
          </p:cNvPr>
          <p:cNvSpPr>
            <a:spLocks noGrp="1"/>
          </p:cNvSpPr>
          <p:nvPr>
            <p:ph type="title"/>
          </p:nvPr>
        </p:nvSpPr>
        <p:spPr/>
        <p:txBody>
          <a:bodyPr>
            <a:normAutofit fontScale="90000"/>
          </a:bodyPr>
          <a:lstStyle/>
          <a:p>
            <a:r>
              <a:rPr lang="en-GB" noProof="0"/>
              <a:t>DeLeMIS 2.0</a:t>
            </a:r>
          </a:p>
        </p:txBody>
      </p:sp>
      <p:sp>
        <p:nvSpPr>
          <p:cNvPr id="3" name="Inhaltsplatzhalter 2">
            <a:extLst>
              <a:ext uri="{FF2B5EF4-FFF2-40B4-BE49-F238E27FC236}">
                <a16:creationId xmlns:a16="http://schemas.microsoft.com/office/drawing/2014/main" id="{BEA0A198-7934-77E4-92EB-5B955EFAE2B3}"/>
              </a:ext>
            </a:extLst>
          </p:cNvPr>
          <p:cNvSpPr>
            <a:spLocks noGrp="1"/>
          </p:cNvSpPr>
          <p:nvPr>
            <p:ph idx="1"/>
          </p:nvPr>
        </p:nvSpPr>
        <p:spPr>
          <a:xfrm>
            <a:off x="6047992" y="1630379"/>
            <a:ext cx="5197102" cy="4423225"/>
          </a:xfrm>
        </p:spPr>
        <p:txBody>
          <a:bodyPr vert="horz" lIns="91440" tIns="45720" rIns="91440" bIns="45720" rtlCol="0" anchor="t">
            <a:normAutofit/>
          </a:bodyPr>
          <a:lstStyle/>
          <a:p>
            <a:pPr marL="742950" lvl="1" indent="-285750"/>
            <a:r>
              <a:rPr lang="en-GB">
                <a:solidFill>
                  <a:srgbClr val="EAEEF7"/>
                </a:solidFill>
                <a:latin typeface="Roboto Light"/>
                <a:ea typeface="Roboto Light"/>
                <a:cs typeface="Roboto Light"/>
              </a:rPr>
              <a:t>Causal root cause analysis – </a:t>
            </a:r>
            <a:r>
              <a:rPr lang="en-GB" i="1">
                <a:solidFill>
                  <a:schemeClr val="tx1">
                    <a:lumMod val="50000"/>
                    <a:lumOff val="50000"/>
                  </a:schemeClr>
                </a:solidFill>
                <a:latin typeface="Roboto Light"/>
                <a:ea typeface="Roboto Light"/>
                <a:cs typeface="Roboto Light"/>
              </a:rPr>
              <a:t>what were the reasons for a specific fault?</a:t>
            </a:r>
          </a:p>
          <a:p>
            <a:pPr marL="742950" lvl="1" indent="-285750"/>
            <a:r>
              <a:rPr lang="en-GB">
                <a:solidFill>
                  <a:srgbClr val="EAEEF7"/>
                </a:solidFill>
                <a:latin typeface="Roboto Light"/>
                <a:ea typeface="Roboto Light"/>
                <a:cs typeface="Roboto Light"/>
              </a:rPr>
              <a:t>What-if scenarios – </a:t>
            </a:r>
            <a:r>
              <a:rPr lang="en-GB" i="1">
                <a:solidFill>
                  <a:schemeClr val="tx1">
                    <a:lumMod val="50000"/>
                    <a:lumOff val="50000"/>
                  </a:schemeClr>
                </a:solidFill>
                <a:latin typeface="Roboto Light"/>
                <a:ea typeface="Roboto Light"/>
                <a:cs typeface="Roboto Light"/>
              </a:rPr>
              <a:t>what would have prevented the fault?</a:t>
            </a:r>
          </a:p>
          <a:p>
            <a:pPr marL="742950" lvl="1" indent="-285750"/>
            <a:r>
              <a:rPr lang="en-GB">
                <a:solidFill>
                  <a:srgbClr val="EAEEF7"/>
                </a:solidFill>
                <a:latin typeface="Roboto Light"/>
                <a:ea typeface="Roboto Light"/>
                <a:cs typeface="Roboto Light"/>
              </a:rPr>
              <a:t>Corner-Case search -</a:t>
            </a:r>
            <a:r>
              <a:rPr lang="en-GB">
                <a:solidFill>
                  <a:schemeClr val="tx1">
                    <a:lumMod val="50000"/>
                    <a:lumOff val="50000"/>
                  </a:schemeClr>
                </a:solidFill>
                <a:latin typeface="Roboto Light"/>
                <a:ea typeface="Roboto Light"/>
                <a:cs typeface="Roboto Light"/>
              </a:rPr>
              <a:t> rare parameter combination</a:t>
            </a:r>
          </a:p>
          <a:p>
            <a:pPr marL="742950" lvl="1" indent="-285750"/>
            <a:r>
              <a:rPr lang="en-GB">
                <a:solidFill>
                  <a:srgbClr val="EAEEF7"/>
                </a:solidFill>
                <a:latin typeface="Roboto Light"/>
                <a:ea typeface="Roboto Light"/>
                <a:cs typeface="Roboto Light"/>
              </a:rPr>
              <a:t>Quantification of causes and effects</a:t>
            </a:r>
            <a:endParaRPr lang="en-GB">
              <a:solidFill>
                <a:srgbClr val="EAEEF7"/>
              </a:solidFill>
              <a:cs typeface="Roboto Light"/>
            </a:endParaRPr>
          </a:p>
          <a:p>
            <a:pPr marL="742950" lvl="1" indent="-285750"/>
            <a:r>
              <a:rPr lang="en-GB">
                <a:solidFill>
                  <a:srgbClr val="EAEEF7"/>
                </a:solidFill>
                <a:latin typeface="Roboto Light"/>
                <a:ea typeface="Roboto Light"/>
                <a:cs typeface="Roboto Light"/>
              </a:rPr>
              <a:t>Causal data fusion</a:t>
            </a:r>
            <a:endParaRPr lang="en-GB">
              <a:solidFill>
                <a:srgbClr val="EAEEF7"/>
              </a:solidFill>
              <a:cs typeface="Roboto Light"/>
            </a:endParaRPr>
          </a:p>
          <a:p>
            <a:pPr marL="1200150" lvl="2">
              <a:buFont typeface="Wingdings" panose="020B0604020202020204" pitchFamily="34" charset="0"/>
              <a:buChar char="§"/>
            </a:pPr>
            <a:r>
              <a:rPr lang="en-GB">
                <a:solidFill>
                  <a:schemeClr val="tx1">
                    <a:lumMod val="50000"/>
                    <a:lumOff val="50000"/>
                  </a:schemeClr>
                </a:solidFill>
                <a:latin typeface="Roboto Light"/>
                <a:ea typeface="Roboto Light"/>
                <a:cs typeface="Roboto Light"/>
              </a:rPr>
              <a:t>Combines heterogenous data sources</a:t>
            </a:r>
            <a:endParaRPr lang="en-GB">
              <a:solidFill>
                <a:schemeClr val="tx1">
                  <a:lumMod val="50000"/>
                  <a:lumOff val="50000"/>
                </a:schemeClr>
              </a:solidFill>
              <a:cs typeface="Roboto Light"/>
            </a:endParaRPr>
          </a:p>
          <a:p>
            <a:pPr marL="1200150" lvl="2">
              <a:buFont typeface="Wingdings" panose="020B0604020202020204" pitchFamily="34" charset="0"/>
              <a:buChar char="§"/>
            </a:pPr>
            <a:r>
              <a:rPr lang="en-GB">
                <a:solidFill>
                  <a:schemeClr val="tx1">
                    <a:lumMod val="50000"/>
                    <a:lumOff val="50000"/>
                  </a:schemeClr>
                </a:solidFill>
                <a:latin typeface="Roboto Light"/>
                <a:ea typeface="Roboto Light"/>
                <a:cs typeface="Roboto Light"/>
              </a:rPr>
              <a:t>Calculate residual risk</a:t>
            </a:r>
            <a:endParaRPr lang="en-GB">
              <a:solidFill>
                <a:schemeClr val="tx1">
                  <a:lumMod val="50000"/>
                  <a:lumOff val="50000"/>
                </a:schemeClr>
              </a:solidFill>
              <a:cs typeface="Roboto Light"/>
            </a:endParaRPr>
          </a:p>
          <a:p>
            <a:pPr marL="742950" lvl="1" indent="-285750"/>
            <a:r>
              <a:rPr lang="en-GB">
                <a:solidFill>
                  <a:srgbClr val="EAEEF7"/>
                </a:solidFill>
                <a:latin typeface="Roboto Light"/>
                <a:ea typeface="Roboto Light"/>
                <a:cs typeface="Roboto Light"/>
              </a:rPr>
              <a:t>Backed up by well established and mature mathematical theory</a:t>
            </a:r>
          </a:p>
          <a:p>
            <a:pPr marL="742950" lvl="1" indent="-285750"/>
            <a:r>
              <a:rPr lang="en-GB">
                <a:solidFill>
                  <a:srgbClr val="EAEEF7"/>
                </a:solidFill>
                <a:latin typeface="Roboto Light"/>
                <a:ea typeface="Roboto Light"/>
                <a:cs typeface="Roboto Light"/>
              </a:rPr>
              <a:t>Explainability for AI algorithms (</a:t>
            </a:r>
            <a:r>
              <a:rPr lang="en-GB" err="1">
                <a:solidFill>
                  <a:srgbClr val="EAEEF7"/>
                </a:solidFill>
                <a:latin typeface="Roboto Light"/>
                <a:ea typeface="Roboto Light"/>
                <a:cs typeface="Roboto Light"/>
              </a:rPr>
              <a:t>xAI</a:t>
            </a:r>
            <a:r>
              <a:rPr lang="en-GB">
                <a:solidFill>
                  <a:srgbClr val="EAEEF7"/>
                </a:solidFill>
                <a:latin typeface="Roboto Light"/>
                <a:ea typeface="Roboto Light"/>
                <a:cs typeface="Roboto Light"/>
              </a:rPr>
              <a:t>)</a:t>
            </a:r>
          </a:p>
          <a:p>
            <a:pPr marL="742950" lvl="1" indent="-285750"/>
            <a:endParaRPr lang="de-DE">
              <a:solidFill>
                <a:srgbClr val="E63241"/>
              </a:solidFill>
              <a:cs typeface="Roboto Light"/>
            </a:endParaRPr>
          </a:p>
          <a:p>
            <a:pPr marL="0" indent="0">
              <a:buNone/>
            </a:pPr>
            <a:endParaRPr lang="en-US">
              <a:solidFill>
                <a:srgbClr val="E63241"/>
              </a:solidFill>
              <a:cs typeface="Roboto Light"/>
            </a:endParaRPr>
          </a:p>
          <a:p>
            <a:endParaRPr lang="en-US">
              <a:solidFill>
                <a:srgbClr val="E63241"/>
              </a:solidFill>
              <a:cs typeface="Roboto Light"/>
            </a:endParaRPr>
          </a:p>
          <a:p>
            <a:pPr marL="0" indent="0">
              <a:buNone/>
            </a:pPr>
            <a:endParaRPr lang="en-GB">
              <a:solidFill>
                <a:srgbClr val="E63241"/>
              </a:solidFill>
              <a:cs typeface="Roboto Light"/>
            </a:endParaRPr>
          </a:p>
        </p:txBody>
      </p:sp>
      <p:sp>
        <p:nvSpPr>
          <p:cNvPr id="4" name="Fußzeilenplatzhalter 3">
            <a:extLst>
              <a:ext uri="{FF2B5EF4-FFF2-40B4-BE49-F238E27FC236}">
                <a16:creationId xmlns:a16="http://schemas.microsoft.com/office/drawing/2014/main" id="{21FC814B-A71D-7958-FF57-FB1FE428542E}"/>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3CE87736-6B08-B0FC-7ACC-69810A13AEA0}"/>
              </a:ext>
            </a:extLst>
          </p:cNvPr>
          <p:cNvSpPr>
            <a:spLocks noGrp="1"/>
          </p:cNvSpPr>
          <p:nvPr>
            <p:ph type="body" sz="quarter" idx="13"/>
          </p:nvPr>
        </p:nvSpPr>
        <p:spPr/>
        <p:txBody>
          <a:bodyPr vert="horz" lIns="91440" tIns="45720" rIns="91440" bIns="45720" rtlCol="0" anchor="t">
            <a:normAutofit/>
          </a:bodyPr>
          <a:lstStyle/>
          <a:p>
            <a:r>
              <a:rPr lang="en-GB" sz="1800">
                <a:cs typeface="Roboto Light"/>
              </a:rPr>
              <a:t>Causal AI and causal inference for FDIR</a:t>
            </a:r>
            <a:endParaRPr lang="en-US"/>
          </a:p>
        </p:txBody>
      </p:sp>
      <p:grpSp>
        <p:nvGrpSpPr>
          <p:cNvPr id="8" name="Gruppieren 7">
            <a:extLst>
              <a:ext uri="{FF2B5EF4-FFF2-40B4-BE49-F238E27FC236}">
                <a16:creationId xmlns:a16="http://schemas.microsoft.com/office/drawing/2014/main" id="{9C416ED5-8051-6AB0-F11F-CA467CE2B393}"/>
              </a:ext>
            </a:extLst>
          </p:cNvPr>
          <p:cNvGrpSpPr/>
          <p:nvPr/>
        </p:nvGrpSpPr>
        <p:grpSpPr>
          <a:xfrm>
            <a:off x="10573076" y="5822599"/>
            <a:ext cx="1441586" cy="816331"/>
            <a:chOff x="9751699" y="5812703"/>
            <a:chExt cx="1441586" cy="816331"/>
          </a:xfrm>
        </p:grpSpPr>
        <p:pic>
          <p:nvPicPr>
            <p:cNvPr id="6" name="Grafik 5" descr="Ein Bild, das Kreis, Grafiken, Cartoon, Symbol enthält.&#10;&#10;Automatisch generierte Beschreibung">
              <a:extLst>
                <a:ext uri="{FF2B5EF4-FFF2-40B4-BE49-F238E27FC236}">
                  <a16:creationId xmlns:a16="http://schemas.microsoft.com/office/drawing/2014/main" id="{127E14B7-9795-C911-5669-2295E2620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9326" y="5859593"/>
              <a:ext cx="833959" cy="769441"/>
            </a:xfrm>
            <a:prstGeom prst="rect">
              <a:avLst/>
            </a:prstGeom>
          </p:spPr>
        </p:pic>
        <p:sp>
          <p:nvSpPr>
            <p:cNvPr id="7" name="Textfeld 6">
              <a:extLst>
                <a:ext uri="{FF2B5EF4-FFF2-40B4-BE49-F238E27FC236}">
                  <a16:creationId xmlns:a16="http://schemas.microsoft.com/office/drawing/2014/main" id="{46ECB0FD-DFD8-3084-1F76-CE8B68835B05}"/>
                </a:ext>
              </a:extLst>
            </p:cNvPr>
            <p:cNvSpPr txBox="1"/>
            <p:nvPr/>
          </p:nvSpPr>
          <p:spPr>
            <a:xfrm>
              <a:off x="9751699" y="5812703"/>
              <a:ext cx="654518" cy="769441"/>
            </a:xfrm>
            <a:prstGeom prst="rect">
              <a:avLst/>
            </a:prstGeom>
            <a:noFill/>
          </p:spPr>
          <p:txBody>
            <a:bodyPr wrap="square" rtlCol="0">
              <a:spAutoFit/>
            </a:bodyPr>
            <a:lstStyle/>
            <a:p>
              <a:r>
                <a:rPr lang="de-DE" sz="4400">
                  <a:latin typeface="Cascadia Code SemiBold" panose="020B0609020000020004" pitchFamily="49" charset="0"/>
                  <a:ea typeface="Cascadia Code SemiBold" panose="020B0609020000020004" pitchFamily="49" charset="0"/>
                  <a:cs typeface="Cascadia Code SemiBold" panose="020B0609020000020004" pitchFamily="49" charset="0"/>
                </a:rPr>
                <a:t>2.</a:t>
              </a:r>
            </a:p>
          </p:txBody>
        </p:sp>
      </p:grpSp>
      <p:sp>
        <p:nvSpPr>
          <p:cNvPr id="12" name="TextBox 11">
            <a:extLst>
              <a:ext uri="{FF2B5EF4-FFF2-40B4-BE49-F238E27FC236}">
                <a16:creationId xmlns:a16="http://schemas.microsoft.com/office/drawing/2014/main" id="{25600A4C-3370-9FED-B091-F08D444B72E9}"/>
              </a:ext>
            </a:extLst>
          </p:cNvPr>
          <p:cNvSpPr txBox="1"/>
          <p:nvPr/>
        </p:nvSpPr>
        <p:spPr>
          <a:xfrm>
            <a:off x="2602674" y="2523506"/>
            <a:ext cx="19297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9A603"/>
                </a:solidFill>
                <a:ea typeface="+mn-lt"/>
                <a:cs typeface="+mn-lt"/>
              </a:rPr>
              <a:t>complemented or</a:t>
            </a:r>
            <a:endParaRPr lang="en-US" sz="1200">
              <a:solidFill>
                <a:srgbClr val="09A603"/>
              </a:solidFill>
              <a:ea typeface="Roboto"/>
              <a:cs typeface="Roboto"/>
            </a:endParaRPr>
          </a:p>
          <a:p>
            <a:r>
              <a:rPr lang="en-US" sz="1200">
                <a:solidFill>
                  <a:srgbClr val="09A603"/>
                </a:solidFill>
                <a:ea typeface="+mn-lt"/>
                <a:cs typeface="+mn-lt"/>
              </a:rPr>
              <a:t>represented  by</a:t>
            </a:r>
            <a:endParaRPr lang="en-US" sz="1200">
              <a:solidFill>
                <a:srgbClr val="09A603"/>
              </a:solidFill>
            </a:endParaRPr>
          </a:p>
          <a:p>
            <a:pPr algn="l"/>
            <a:endParaRPr lang="en-US">
              <a:ea typeface="Roboto"/>
              <a:cs typeface="Roboto"/>
            </a:endParaRPr>
          </a:p>
        </p:txBody>
      </p:sp>
      <p:sp>
        <p:nvSpPr>
          <p:cNvPr id="13" name="TextBox 12">
            <a:extLst>
              <a:ext uri="{FF2B5EF4-FFF2-40B4-BE49-F238E27FC236}">
                <a16:creationId xmlns:a16="http://schemas.microsoft.com/office/drawing/2014/main" id="{7F119701-995B-D61D-1F67-44A2CD2F7720}"/>
              </a:ext>
            </a:extLst>
          </p:cNvPr>
          <p:cNvSpPr txBox="1"/>
          <p:nvPr/>
        </p:nvSpPr>
        <p:spPr>
          <a:xfrm>
            <a:off x="3275609" y="4651168"/>
            <a:ext cx="91044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9A603"/>
                </a:solidFill>
                <a:ea typeface="+mn-lt"/>
                <a:cs typeface="+mn-lt"/>
              </a:rPr>
              <a:t>quantifies</a:t>
            </a:r>
            <a:endParaRPr lang="en-US"/>
          </a:p>
          <a:p>
            <a:pPr algn="l"/>
            <a:endParaRPr lang="en-US">
              <a:ea typeface="Roboto"/>
              <a:cs typeface="Roboto"/>
            </a:endParaRPr>
          </a:p>
        </p:txBody>
      </p:sp>
      <p:sp>
        <p:nvSpPr>
          <p:cNvPr id="14" name="TextBox 13">
            <a:extLst>
              <a:ext uri="{FF2B5EF4-FFF2-40B4-BE49-F238E27FC236}">
                <a16:creationId xmlns:a16="http://schemas.microsoft.com/office/drawing/2014/main" id="{F82B6ABA-74A7-1C3C-7594-E59AD5BD761F}"/>
              </a:ext>
            </a:extLst>
          </p:cNvPr>
          <p:cNvSpPr txBox="1"/>
          <p:nvPr/>
        </p:nvSpPr>
        <p:spPr>
          <a:xfrm>
            <a:off x="4977738" y="4651168"/>
            <a:ext cx="91044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9A603"/>
                </a:solidFill>
                <a:ea typeface="+mn-lt"/>
                <a:cs typeface="+mn-lt"/>
              </a:rPr>
              <a:t>quantifies</a:t>
            </a:r>
            <a:endParaRPr lang="en-US"/>
          </a:p>
          <a:p>
            <a:pPr algn="l"/>
            <a:endParaRPr lang="en-US">
              <a:ea typeface="Roboto"/>
              <a:cs typeface="Roboto"/>
            </a:endParaRPr>
          </a:p>
        </p:txBody>
      </p:sp>
    </p:spTree>
    <p:extLst>
      <p:ext uri="{BB962C8B-B14F-4D97-AF65-F5344CB8AC3E}">
        <p14:creationId xmlns:p14="http://schemas.microsoft.com/office/powerpoint/2010/main" val="275219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2D0BC7D-721C-67BA-B0E3-4A193124CB59}"/>
              </a:ext>
            </a:extLst>
          </p:cNvPr>
          <p:cNvSpPr txBox="1">
            <a:spLocks/>
          </p:cNvSpPr>
          <p:nvPr/>
        </p:nvSpPr>
        <p:spPr>
          <a:xfrm>
            <a:off x="226477" y="4035972"/>
            <a:ext cx="3986665" cy="1330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p>
        </p:txBody>
      </p:sp>
      <p:pic>
        <p:nvPicPr>
          <p:cNvPr id="9" name="Grafik 8" descr="Ein Bild, das Kreis, Grafiken, Cartoon, Symbol enthält.&#10;&#10;Automatisch generierte Beschreibung">
            <a:extLst>
              <a:ext uri="{FF2B5EF4-FFF2-40B4-BE49-F238E27FC236}">
                <a16:creationId xmlns:a16="http://schemas.microsoft.com/office/drawing/2014/main" id="{A3710463-8517-08DE-9828-6B12FBC98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373" y="130184"/>
            <a:ext cx="2443249" cy="2254230"/>
          </a:xfrm>
          <a:prstGeom prst="rect">
            <a:avLst/>
          </a:prstGeom>
        </p:spPr>
      </p:pic>
      <p:sp>
        <p:nvSpPr>
          <p:cNvPr id="2" name="Textfeld 1">
            <a:extLst>
              <a:ext uri="{FF2B5EF4-FFF2-40B4-BE49-F238E27FC236}">
                <a16:creationId xmlns:a16="http://schemas.microsoft.com/office/drawing/2014/main" id="{4FDBCFAA-0284-A00A-B31A-94B3EC683191}"/>
              </a:ext>
            </a:extLst>
          </p:cNvPr>
          <p:cNvSpPr txBox="1"/>
          <p:nvPr/>
        </p:nvSpPr>
        <p:spPr>
          <a:xfrm>
            <a:off x="568171" y="4385569"/>
            <a:ext cx="3644971" cy="1415772"/>
          </a:xfrm>
          <a:prstGeom prst="rect">
            <a:avLst/>
          </a:prstGeom>
          <a:noFill/>
        </p:spPr>
        <p:txBody>
          <a:bodyPr wrap="square" rtlCol="0">
            <a:spAutoFit/>
          </a:bodyPr>
          <a:lstStyle/>
          <a:p>
            <a:r>
              <a:rPr lang="en-GB" sz="3200"/>
              <a:t>Thank You!</a:t>
            </a:r>
          </a:p>
          <a:p>
            <a:endParaRPr lang="en-GB"/>
          </a:p>
          <a:p>
            <a:r>
              <a:rPr lang="en-GB"/>
              <a:t>Dr. Alen Turnwald</a:t>
            </a:r>
          </a:p>
          <a:p>
            <a:r>
              <a:rPr lang="en-GB"/>
              <a:t>alen.Turnwald@efs-techhub.com</a:t>
            </a:r>
          </a:p>
        </p:txBody>
      </p:sp>
    </p:spTree>
    <p:extLst>
      <p:ext uri="{BB962C8B-B14F-4D97-AF65-F5344CB8AC3E}">
        <p14:creationId xmlns:p14="http://schemas.microsoft.com/office/powerpoint/2010/main" val="100327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BDC94-4A32-8EF2-54E3-CFB74D0A6A6E}"/>
              </a:ext>
            </a:extLst>
          </p:cNvPr>
          <p:cNvSpPr>
            <a:spLocks noGrp="1"/>
          </p:cNvSpPr>
          <p:nvPr>
            <p:ph type="title"/>
          </p:nvPr>
        </p:nvSpPr>
        <p:spPr/>
        <p:txBody>
          <a:bodyPr>
            <a:normAutofit fontScale="90000"/>
          </a:bodyPr>
          <a:lstStyle/>
          <a:p>
            <a:r>
              <a:rPr lang="en-GB" noProof="0"/>
              <a:t>Table of consents</a:t>
            </a:r>
          </a:p>
        </p:txBody>
      </p:sp>
      <p:sp>
        <p:nvSpPr>
          <p:cNvPr id="5" name="Textplatzhalter 4">
            <a:extLst>
              <a:ext uri="{FF2B5EF4-FFF2-40B4-BE49-F238E27FC236}">
                <a16:creationId xmlns:a16="http://schemas.microsoft.com/office/drawing/2014/main" id="{E8193371-AD23-104B-F518-A3BA503BF3C1}"/>
              </a:ext>
            </a:extLst>
          </p:cNvPr>
          <p:cNvSpPr>
            <a:spLocks noGrp="1"/>
          </p:cNvSpPr>
          <p:nvPr>
            <p:ph type="body" sz="quarter" idx="13"/>
          </p:nvPr>
        </p:nvSpPr>
        <p:spPr/>
        <p:txBody>
          <a:bodyPr/>
          <a:lstStyle/>
          <a:p>
            <a:endParaRPr lang="de-DE"/>
          </a:p>
        </p:txBody>
      </p:sp>
      <p:sp>
        <p:nvSpPr>
          <p:cNvPr id="3" name="Fußzeilenplatzhalter 2">
            <a:extLst>
              <a:ext uri="{FF2B5EF4-FFF2-40B4-BE49-F238E27FC236}">
                <a16:creationId xmlns:a16="http://schemas.microsoft.com/office/drawing/2014/main" id="{87E9FD49-7CC9-4D40-35FA-D0FB0B1DEC51}"/>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6" name="Textplatzhalter 5">
            <a:extLst>
              <a:ext uri="{FF2B5EF4-FFF2-40B4-BE49-F238E27FC236}">
                <a16:creationId xmlns:a16="http://schemas.microsoft.com/office/drawing/2014/main" id="{8B8115EE-BC55-BB33-160C-2395473A2F36}"/>
              </a:ext>
            </a:extLst>
          </p:cNvPr>
          <p:cNvSpPr>
            <a:spLocks noGrp="1"/>
          </p:cNvSpPr>
          <p:nvPr>
            <p:ph type="body" sz="quarter" idx="32"/>
          </p:nvPr>
        </p:nvSpPr>
        <p:spPr/>
        <p:txBody>
          <a:bodyPr/>
          <a:lstStyle/>
          <a:p>
            <a:r>
              <a:rPr lang="en-GB" noProof="0"/>
              <a:t>01</a:t>
            </a:r>
          </a:p>
        </p:txBody>
      </p:sp>
      <p:sp>
        <p:nvSpPr>
          <p:cNvPr id="7" name="Textplatzhalter 6">
            <a:extLst>
              <a:ext uri="{FF2B5EF4-FFF2-40B4-BE49-F238E27FC236}">
                <a16:creationId xmlns:a16="http://schemas.microsoft.com/office/drawing/2014/main" id="{46C45678-B5B3-23C7-0F21-6F83CE488549}"/>
              </a:ext>
            </a:extLst>
          </p:cNvPr>
          <p:cNvSpPr>
            <a:spLocks noGrp="1"/>
          </p:cNvSpPr>
          <p:nvPr>
            <p:ph type="body" sz="quarter" idx="33"/>
          </p:nvPr>
        </p:nvSpPr>
        <p:spPr/>
        <p:txBody>
          <a:bodyPr>
            <a:normAutofit lnSpcReduction="10000"/>
          </a:bodyPr>
          <a:lstStyle/>
          <a:p>
            <a:r>
              <a:rPr lang="en-GB" noProof="0"/>
              <a:t>Introduction</a:t>
            </a:r>
          </a:p>
        </p:txBody>
      </p:sp>
      <p:sp>
        <p:nvSpPr>
          <p:cNvPr id="8" name="Textplatzhalter 7">
            <a:extLst>
              <a:ext uri="{FF2B5EF4-FFF2-40B4-BE49-F238E27FC236}">
                <a16:creationId xmlns:a16="http://schemas.microsoft.com/office/drawing/2014/main" id="{8ECA18CE-7727-C931-2CAB-45C903B6F306}"/>
              </a:ext>
            </a:extLst>
          </p:cNvPr>
          <p:cNvSpPr>
            <a:spLocks noGrp="1"/>
          </p:cNvSpPr>
          <p:nvPr>
            <p:ph type="body" sz="quarter" idx="34"/>
          </p:nvPr>
        </p:nvSpPr>
        <p:spPr/>
        <p:txBody>
          <a:bodyPr/>
          <a:lstStyle/>
          <a:p>
            <a:endParaRPr lang="de-DE"/>
          </a:p>
        </p:txBody>
      </p:sp>
      <p:sp>
        <p:nvSpPr>
          <p:cNvPr id="9" name="Textplatzhalter 8">
            <a:extLst>
              <a:ext uri="{FF2B5EF4-FFF2-40B4-BE49-F238E27FC236}">
                <a16:creationId xmlns:a16="http://schemas.microsoft.com/office/drawing/2014/main" id="{87099C4B-32AF-2D22-D7D1-5FF68D14F17E}"/>
              </a:ext>
            </a:extLst>
          </p:cNvPr>
          <p:cNvSpPr>
            <a:spLocks noGrp="1"/>
          </p:cNvSpPr>
          <p:nvPr>
            <p:ph type="body" sz="quarter" idx="44"/>
          </p:nvPr>
        </p:nvSpPr>
        <p:spPr/>
        <p:txBody>
          <a:bodyPr/>
          <a:lstStyle/>
          <a:p>
            <a:r>
              <a:rPr lang="en-GB" noProof="0"/>
              <a:t>02</a:t>
            </a:r>
          </a:p>
        </p:txBody>
      </p:sp>
      <p:sp>
        <p:nvSpPr>
          <p:cNvPr id="10" name="Textplatzhalter 9">
            <a:extLst>
              <a:ext uri="{FF2B5EF4-FFF2-40B4-BE49-F238E27FC236}">
                <a16:creationId xmlns:a16="http://schemas.microsoft.com/office/drawing/2014/main" id="{C02FAC1C-E5B4-66A8-52F7-24C323430939}"/>
              </a:ext>
            </a:extLst>
          </p:cNvPr>
          <p:cNvSpPr>
            <a:spLocks noGrp="1"/>
          </p:cNvSpPr>
          <p:nvPr>
            <p:ph type="body" sz="quarter" idx="45"/>
          </p:nvPr>
        </p:nvSpPr>
        <p:spPr/>
        <p:txBody>
          <a:bodyPr/>
          <a:lstStyle/>
          <a:p>
            <a:r>
              <a:rPr lang="en-GB" noProof="0"/>
              <a:t>03</a:t>
            </a:r>
          </a:p>
        </p:txBody>
      </p:sp>
      <p:sp>
        <p:nvSpPr>
          <p:cNvPr id="11" name="Textplatzhalter 10">
            <a:extLst>
              <a:ext uri="{FF2B5EF4-FFF2-40B4-BE49-F238E27FC236}">
                <a16:creationId xmlns:a16="http://schemas.microsoft.com/office/drawing/2014/main" id="{B2C10A70-AF30-A0D7-7084-727E25C267E4}"/>
              </a:ext>
            </a:extLst>
          </p:cNvPr>
          <p:cNvSpPr>
            <a:spLocks noGrp="1"/>
          </p:cNvSpPr>
          <p:nvPr>
            <p:ph type="body" sz="quarter" idx="46"/>
          </p:nvPr>
        </p:nvSpPr>
        <p:spPr/>
        <p:txBody>
          <a:bodyPr/>
          <a:lstStyle/>
          <a:p>
            <a:r>
              <a:rPr lang="en-GB" noProof="0"/>
              <a:t>04</a:t>
            </a:r>
          </a:p>
        </p:txBody>
      </p:sp>
      <p:sp>
        <p:nvSpPr>
          <p:cNvPr id="12" name="Textplatzhalter 11">
            <a:extLst>
              <a:ext uri="{FF2B5EF4-FFF2-40B4-BE49-F238E27FC236}">
                <a16:creationId xmlns:a16="http://schemas.microsoft.com/office/drawing/2014/main" id="{C1010920-040B-8717-D4D6-0735A5C678FB}"/>
              </a:ext>
            </a:extLst>
          </p:cNvPr>
          <p:cNvSpPr>
            <a:spLocks noGrp="1"/>
          </p:cNvSpPr>
          <p:nvPr>
            <p:ph type="body" sz="quarter" idx="47"/>
          </p:nvPr>
        </p:nvSpPr>
        <p:spPr/>
        <p:txBody>
          <a:bodyPr/>
          <a:lstStyle/>
          <a:p>
            <a:r>
              <a:rPr lang="en-GB" noProof="0"/>
              <a:t>05</a:t>
            </a:r>
          </a:p>
        </p:txBody>
      </p:sp>
      <p:sp>
        <p:nvSpPr>
          <p:cNvPr id="13" name="Textplatzhalter 12">
            <a:extLst>
              <a:ext uri="{FF2B5EF4-FFF2-40B4-BE49-F238E27FC236}">
                <a16:creationId xmlns:a16="http://schemas.microsoft.com/office/drawing/2014/main" id="{555165AA-38B4-D156-DC98-AAF7308A70AA}"/>
              </a:ext>
            </a:extLst>
          </p:cNvPr>
          <p:cNvSpPr>
            <a:spLocks noGrp="1"/>
          </p:cNvSpPr>
          <p:nvPr>
            <p:ph type="body" sz="quarter" idx="48"/>
          </p:nvPr>
        </p:nvSpPr>
        <p:spPr/>
        <p:txBody>
          <a:bodyPr>
            <a:normAutofit lnSpcReduction="10000"/>
          </a:bodyPr>
          <a:lstStyle/>
          <a:p>
            <a:r>
              <a:rPr lang="en-GB" noProof="0" err="1"/>
              <a:t>Instrumentum</a:t>
            </a:r>
            <a:endParaRPr lang="en-GB" noProof="0"/>
          </a:p>
        </p:txBody>
      </p:sp>
      <p:sp>
        <p:nvSpPr>
          <p:cNvPr id="14" name="Textplatzhalter 13">
            <a:extLst>
              <a:ext uri="{FF2B5EF4-FFF2-40B4-BE49-F238E27FC236}">
                <a16:creationId xmlns:a16="http://schemas.microsoft.com/office/drawing/2014/main" id="{F01A6315-D2E9-CB13-CD38-AC1E7993A5DE}"/>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E475F65D-90BB-E375-68E0-9A334FB27E51}"/>
              </a:ext>
            </a:extLst>
          </p:cNvPr>
          <p:cNvSpPr>
            <a:spLocks noGrp="1"/>
          </p:cNvSpPr>
          <p:nvPr>
            <p:ph type="body" sz="quarter" idx="50"/>
          </p:nvPr>
        </p:nvSpPr>
        <p:spPr/>
        <p:txBody>
          <a:bodyPr>
            <a:normAutofit lnSpcReduction="10000"/>
          </a:bodyPr>
          <a:lstStyle/>
          <a:p>
            <a:r>
              <a:rPr lang="en-GB" noProof="0"/>
              <a:t>Status Quo and Architecture</a:t>
            </a:r>
          </a:p>
        </p:txBody>
      </p:sp>
      <p:sp>
        <p:nvSpPr>
          <p:cNvPr id="16" name="Textplatzhalter 15">
            <a:extLst>
              <a:ext uri="{FF2B5EF4-FFF2-40B4-BE49-F238E27FC236}">
                <a16:creationId xmlns:a16="http://schemas.microsoft.com/office/drawing/2014/main" id="{C1910A7A-4D63-4CA1-1FBF-C1459269E80C}"/>
              </a:ext>
            </a:extLst>
          </p:cNvPr>
          <p:cNvSpPr>
            <a:spLocks noGrp="1"/>
          </p:cNvSpPr>
          <p:nvPr>
            <p:ph type="body" sz="quarter" idx="51"/>
          </p:nvPr>
        </p:nvSpPr>
        <p:spPr/>
        <p:txBody>
          <a:bodyPr/>
          <a:lstStyle/>
          <a:p>
            <a:endParaRPr lang="de-DE"/>
          </a:p>
        </p:txBody>
      </p:sp>
      <p:sp>
        <p:nvSpPr>
          <p:cNvPr id="17" name="Textplatzhalter 16">
            <a:extLst>
              <a:ext uri="{FF2B5EF4-FFF2-40B4-BE49-F238E27FC236}">
                <a16:creationId xmlns:a16="http://schemas.microsoft.com/office/drawing/2014/main" id="{F0220623-761D-713A-28B7-6C7DFAEFD9B5}"/>
              </a:ext>
            </a:extLst>
          </p:cNvPr>
          <p:cNvSpPr>
            <a:spLocks noGrp="1"/>
          </p:cNvSpPr>
          <p:nvPr>
            <p:ph type="body" sz="quarter" idx="52"/>
          </p:nvPr>
        </p:nvSpPr>
        <p:spPr/>
        <p:txBody>
          <a:bodyPr/>
          <a:lstStyle/>
          <a:p>
            <a:endParaRPr lang="de-DE"/>
          </a:p>
        </p:txBody>
      </p:sp>
      <p:sp>
        <p:nvSpPr>
          <p:cNvPr id="18" name="Textplatzhalter 17">
            <a:extLst>
              <a:ext uri="{FF2B5EF4-FFF2-40B4-BE49-F238E27FC236}">
                <a16:creationId xmlns:a16="http://schemas.microsoft.com/office/drawing/2014/main" id="{E7672D3C-B696-8C82-5D3D-DB2183EEC052}"/>
              </a:ext>
            </a:extLst>
          </p:cNvPr>
          <p:cNvSpPr>
            <a:spLocks noGrp="1"/>
          </p:cNvSpPr>
          <p:nvPr>
            <p:ph type="body" sz="quarter" idx="53"/>
          </p:nvPr>
        </p:nvSpPr>
        <p:spPr/>
        <p:txBody>
          <a:bodyPr/>
          <a:lstStyle/>
          <a:p>
            <a:endParaRPr lang="de-DE"/>
          </a:p>
        </p:txBody>
      </p:sp>
      <p:sp>
        <p:nvSpPr>
          <p:cNvPr id="19" name="Textplatzhalter 18">
            <a:extLst>
              <a:ext uri="{FF2B5EF4-FFF2-40B4-BE49-F238E27FC236}">
                <a16:creationId xmlns:a16="http://schemas.microsoft.com/office/drawing/2014/main" id="{D54F113B-96AD-6696-B42E-1AE14A0D64C8}"/>
              </a:ext>
            </a:extLst>
          </p:cNvPr>
          <p:cNvSpPr>
            <a:spLocks noGrp="1"/>
          </p:cNvSpPr>
          <p:nvPr>
            <p:ph type="body" sz="quarter" idx="54"/>
          </p:nvPr>
        </p:nvSpPr>
        <p:spPr/>
        <p:txBody>
          <a:bodyPr>
            <a:normAutofit lnSpcReduction="10000"/>
          </a:bodyPr>
          <a:lstStyle/>
          <a:p>
            <a:r>
              <a:rPr lang="en-GB" noProof="0"/>
              <a:t>Demonstration</a:t>
            </a:r>
          </a:p>
        </p:txBody>
      </p:sp>
      <p:sp>
        <p:nvSpPr>
          <p:cNvPr id="20" name="Textplatzhalter 19">
            <a:extLst>
              <a:ext uri="{FF2B5EF4-FFF2-40B4-BE49-F238E27FC236}">
                <a16:creationId xmlns:a16="http://schemas.microsoft.com/office/drawing/2014/main" id="{B560A2CC-3A52-402A-F187-6E95E5096FB0}"/>
              </a:ext>
            </a:extLst>
          </p:cNvPr>
          <p:cNvSpPr>
            <a:spLocks noGrp="1"/>
          </p:cNvSpPr>
          <p:nvPr>
            <p:ph type="body" sz="quarter" idx="55"/>
          </p:nvPr>
        </p:nvSpPr>
        <p:spPr/>
        <p:txBody>
          <a:bodyPr>
            <a:normAutofit lnSpcReduction="10000"/>
          </a:bodyPr>
          <a:lstStyle/>
          <a:p>
            <a:r>
              <a:rPr lang="en-GB" noProof="0"/>
              <a:t>Final Review and Closure</a:t>
            </a:r>
          </a:p>
        </p:txBody>
      </p:sp>
    </p:spTree>
    <p:extLst>
      <p:ext uri="{BB962C8B-B14F-4D97-AF65-F5344CB8AC3E}">
        <p14:creationId xmlns:p14="http://schemas.microsoft.com/office/powerpoint/2010/main" val="396449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EF865-8430-66B9-A788-5E4C9B9B118F}"/>
              </a:ext>
            </a:extLst>
          </p:cNvPr>
          <p:cNvSpPr>
            <a:spLocks noGrp="1"/>
          </p:cNvSpPr>
          <p:nvPr>
            <p:ph type="title"/>
          </p:nvPr>
        </p:nvSpPr>
        <p:spPr/>
        <p:txBody>
          <a:bodyPr>
            <a:normAutofit fontScale="90000"/>
          </a:bodyPr>
          <a:lstStyle/>
          <a:p>
            <a:r>
              <a:rPr lang="en-GB" noProof="0"/>
              <a:t>Introduction</a:t>
            </a:r>
          </a:p>
        </p:txBody>
      </p:sp>
      <p:sp>
        <p:nvSpPr>
          <p:cNvPr id="3" name="Inhaltsplatzhalter 2">
            <a:extLst>
              <a:ext uri="{FF2B5EF4-FFF2-40B4-BE49-F238E27FC236}">
                <a16:creationId xmlns:a16="http://schemas.microsoft.com/office/drawing/2014/main" id="{628CF5AB-FBD5-D136-3BC9-B7B07D94453B}"/>
              </a:ext>
            </a:extLst>
          </p:cNvPr>
          <p:cNvSpPr>
            <a:spLocks noGrp="1"/>
          </p:cNvSpPr>
          <p:nvPr>
            <p:ph idx="1"/>
          </p:nvPr>
        </p:nvSpPr>
        <p:spPr/>
        <p:txBody>
          <a:bodyPr/>
          <a:lstStyle/>
          <a:p>
            <a:r>
              <a:rPr lang="en-GB" sz="1800" noProof="0">
                <a:effectLst/>
                <a:latin typeface="Calibri" panose="020F0502020204030204" pitchFamily="34" charset="0"/>
                <a:ea typeface="Calibri" panose="020F0502020204030204" pitchFamily="34" charset="0"/>
                <a:cs typeface="Arial" panose="020B0604020202020204" pitchFamily="34" charset="0"/>
              </a:rPr>
              <a:t>ESA/ESTEC founded project DeLeMIS (ESA 4000136972/21/NL/AS)</a:t>
            </a:r>
          </a:p>
          <a:p>
            <a:r>
              <a:rPr lang="en-GB" sz="1800" noProof="0">
                <a:effectLst/>
                <a:latin typeface="Calibri" panose="020F0502020204030204" pitchFamily="34" charset="0"/>
                <a:ea typeface="Calibri" panose="020F0502020204030204" pitchFamily="34" charset="0"/>
                <a:cs typeface="Arial" panose="020B0604020202020204" pitchFamily="34" charset="0"/>
              </a:rPr>
              <a:t>AI-methods are demonstrated that enable a planetary rover to move over uncertain terrain autonomously</a:t>
            </a:r>
          </a:p>
        </p:txBody>
      </p:sp>
      <p:sp>
        <p:nvSpPr>
          <p:cNvPr id="4" name="Fußzeilenplatzhalter 3">
            <a:extLst>
              <a:ext uri="{FF2B5EF4-FFF2-40B4-BE49-F238E27FC236}">
                <a16:creationId xmlns:a16="http://schemas.microsoft.com/office/drawing/2014/main" id="{757FF09E-EFC7-CAC6-08EC-FCAA928D4505}"/>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C29007C7-9B23-3AB4-2223-5FCF2B27C5F8}"/>
              </a:ext>
            </a:extLst>
          </p:cNvPr>
          <p:cNvSpPr>
            <a:spLocks noGrp="1"/>
          </p:cNvSpPr>
          <p:nvPr>
            <p:ph type="body" sz="quarter" idx="13"/>
          </p:nvPr>
        </p:nvSpPr>
        <p:spPr/>
        <p:txBody>
          <a:bodyPr/>
          <a:lstStyle/>
          <a:p>
            <a:r>
              <a:rPr lang="en-GB" noProof="0"/>
              <a:t>Activity and Objectives</a:t>
            </a:r>
          </a:p>
        </p:txBody>
      </p:sp>
      <p:pic>
        <p:nvPicPr>
          <p:cNvPr id="6" name="Grafik 5" descr="Ein Bild, das Kreis, Grafiken, Cartoon, Symbol enthält.&#10;&#10;Automatisch generierte Beschreibung">
            <a:extLst>
              <a:ext uri="{FF2B5EF4-FFF2-40B4-BE49-F238E27FC236}">
                <a16:creationId xmlns:a16="http://schemas.microsoft.com/office/drawing/2014/main" id="{D37DA6B9-D869-9444-CC91-482DAE158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955" y="4213911"/>
            <a:ext cx="2322083" cy="2142438"/>
          </a:xfrm>
          <a:prstGeom prst="rect">
            <a:avLst/>
          </a:prstGeom>
        </p:spPr>
      </p:pic>
      <p:pic>
        <p:nvPicPr>
          <p:cNvPr id="7" name="Grafik 6" descr="Ein Bild, das Text, Screenshot, Schrift, Design enthält.&#10;&#10;Automatisch generierte Beschreibung">
            <a:extLst>
              <a:ext uri="{FF2B5EF4-FFF2-40B4-BE49-F238E27FC236}">
                <a16:creationId xmlns:a16="http://schemas.microsoft.com/office/drawing/2014/main" id="{72934377-84E5-D029-F47A-DB59E3BFB8CB}"/>
              </a:ext>
            </a:extLst>
          </p:cNvPr>
          <p:cNvPicPr>
            <a:picLocks noChangeAspect="1"/>
          </p:cNvPicPr>
          <p:nvPr/>
        </p:nvPicPr>
        <p:blipFill>
          <a:blip r:embed="rId3"/>
          <a:stretch>
            <a:fillRect/>
          </a:stretch>
        </p:blipFill>
        <p:spPr>
          <a:xfrm>
            <a:off x="414130" y="2674126"/>
            <a:ext cx="4448735" cy="3592530"/>
          </a:xfrm>
          <a:prstGeom prst="rect">
            <a:avLst/>
          </a:prstGeom>
        </p:spPr>
      </p:pic>
      <p:sp>
        <p:nvSpPr>
          <p:cNvPr id="8" name="Textfeld 7">
            <a:extLst>
              <a:ext uri="{FF2B5EF4-FFF2-40B4-BE49-F238E27FC236}">
                <a16:creationId xmlns:a16="http://schemas.microsoft.com/office/drawing/2014/main" id="{317F24EC-337E-AD91-350A-619B70260303}"/>
              </a:ext>
            </a:extLst>
          </p:cNvPr>
          <p:cNvSpPr txBox="1"/>
          <p:nvPr/>
        </p:nvSpPr>
        <p:spPr>
          <a:xfrm>
            <a:off x="5149515" y="3124131"/>
            <a:ext cx="6618415" cy="1569660"/>
          </a:xfrm>
          <a:prstGeom prst="rect">
            <a:avLst/>
          </a:prstGeom>
          <a:noFill/>
        </p:spPr>
        <p:txBody>
          <a:bodyPr wrap="square" rtlCol="0">
            <a:spAutoFit/>
          </a:bodyPr>
          <a:lstStyle/>
          <a:p>
            <a:r>
              <a:rPr lang="en-GB"/>
              <a:t>Objectives:</a:t>
            </a:r>
          </a:p>
          <a:p>
            <a:endParaRPr lang="en-GB"/>
          </a:p>
          <a:p>
            <a:pPr marL="285750" indent="-285750">
              <a:buFont typeface="Arial" panose="020B0604020202020204" pitchFamily="34" charset="0"/>
              <a:buChar char="•"/>
            </a:pPr>
            <a:r>
              <a:rPr lang="en-GB" sz="1400"/>
              <a:t>Investigation of AI/ML-enabled algorithms for rover control and perception</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Demonstration of improvements by AI/ML in the runtime</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368326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EF865-8430-66B9-A788-5E4C9B9B118F}"/>
              </a:ext>
            </a:extLst>
          </p:cNvPr>
          <p:cNvSpPr>
            <a:spLocks noGrp="1"/>
          </p:cNvSpPr>
          <p:nvPr>
            <p:ph type="title"/>
          </p:nvPr>
        </p:nvSpPr>
        <p:spPr/>
        <p:txBody>
          <a:bodyPr>
            <a:normAutofit fontScale="90000"/>
          </a:bodyPr>
          <a:lstStyle/>
          <a:p>
            <a:r>
              <a:rPr lang="en-GB" noProof="0"/>
              <a:t>Introduction</a:t>
            </a:r>
          </a:p>
        </p:txBody>
      </p:sp>
      <p:sp>
        <p:nvSpPr>
          <p:cNvPr id="3" name="Inhaltsplatzhalter 2">
            <a:extLst>
              <a:ext uri="{FF2B5EF4-FFF2-40B4-BE49-F238E27FC236}">
                <a16:creationId xmlns:a16="http://schemas.microsoft.com/office/drawing/2014/main" id="{628CF5AB-FBD5-D136-3BC9-B7B07D94453B}"/>
              </a:ext>
            </a:extLst>
          </p:cNvPr>
          <p:cNvSpPr>
            <a:spLocks noGrp="1"/>
          </p:cNvSpPr>
          <p:nvPr>
            <p:ph idx="1"/>
          </p:nvPr>
        </p:nvSpPr>
        <p:spPr>
          <a:xfrm>
            <a:off x="379343" y="1788318"/>
            <a:ext cx="5388412" cy="4351338"/>
          </a:xfrm>
        </p:spPr>
        <p:txBody>
          <a:bodyPr/>
          <a:lstStyle/>
          <a:p>
            <a:pPr marL="0" indent="0">
              <a:buNone/>
            </a:pPr>
            <a:r>
              <a:rPr lang="en-GB">
                <a:latin typeface="Calibri" panose="020F0502020204030204" pitchFamily="34" charset="0"/>
                <a:ea typeface="Calibri" panose="020F0502020204030204" pitchFamily="34" charset="0"/>
                <a:cs typeface="Arial" panose="020B0604020202020204" pitchFamily="34" charset="0"/>
              </a:rPr>
              <a:t>e:fs TechHub GmbH (DE)</a:t>
            </a:r>
          </a:p>
          <a:p>
            <a:pPr marL="0" indent="0">
              <a:buNone/>
            </a:pPr>
            <a:r>
              <a:rPr lang="en-GB">
                <a:latin typeface="Calibri" panose="020F0502020204030204" pitchFamily="34" charset="0"/>
                <a:ea typeface="Calibri" panose="020F0502020204030204" pitchFamily="34" charset="0"/>
                <a:cs typeface="Arial" panose="020B0604020202020204" pitchFamily="34" charset="0"/>
              </a:rPr>
              <a:t>Prime Contractor</a:t>
            </a:r>
          </a:p>
          <a:p>
            <a:endParaRPr lang="en-GB">
              <a:latin typeface="Calibri" panose="020F0502020204030204" pitchFamily="34" charset="0"/>
              <a:ea typeface="Calibri" panose="020F0502020204030204" pitchFamily="34" charset="0"/>
              <a:cs typeface="Arial" panose="020B0604020202020204" pitchFamily="34" charset="0"/>
            </a:endParaRPr>
          </a:p>
          <a:p>
            <a:endParaRPr lang="en-GB">
              <a:latin typeface="Calibri" panose="020F0502020204030204" pitchFamily="34" charset="0"/>
              <a:ea typeface="Calibri" panose="020F0502020204030204" pitchFamily="34" charset="0"/>
              <a:cs typeface="Arial" panose="020B0604020202020204" pitchFamily="34" charset="0"/>
            </a:endParaRPr>
          </a:p>
          <a:p>
            <a:pPr marL="0" indent="0">
              <a:buNone/>
            </a:pPr>
            <a:r>
              <a:rPr lang="en-GB">
                <a:latin typeface="Calibri" panose="020F0502020204030204" pitchFamily="34" charset="0"/>
                <a:ea typeface="Calibri" panose="020F0502020204030204" pitchFamily="34" charset="0"/>
                <a:cs typeface="Arial" panose="020B0604020202020204" pitchFamily="34" charset="0"/>
              </a:rPr>
              <a:t>Main contributions:</a:t>
            </a:r>
          </a:p>
          <a:p>
            <a:r>
              <a:rPr lang="en-GB">
                <a:latin typeface="Calibri" panose="020F0502020204030204" pitchFamily="34" charset="0"/>
                <a:ea typeface="Calibri" panose="020F0502020204030204" pitchFamily="34" charset="0"/>
                <a:cs typeface="Arial" panose="020B0604020202020204" pitchFamily="34" charset="0"/>
              </a:rPr>
              <a:t>ML/AI for motion control</a:t>
            </a:r>
          </a:p>
          <a:p>
            <a:r>
              <a:rPr lang="en-GB">
                <a:latin typeface="Calibri" panose="020F0502020204030204" pitchFamily="34" charset="0"/>
                <a:ea typeface="Calibri" panose="020F0502020204030204" pitchFamily="34" charset="0"/>
                <a:cs typeface="Arial" panose="020B0604020202020204" pitchFamily="34" charset="0"/>
              </a:rPr>
              <a:t>Simulation environment</a:t>
            </a:r>
          </a:p>
          <a:p>
            <a:r>
              <a:rPr lang="en-GB">
                <a:latin typeface="Calibri" panose="020F0502020204030204" pitchFamily="34" charset="0"/>
                <a:ea typeface="Calibri" panose="020F0502020204030204" pitchFamily="34" charset="0"/>
                <a:cs typeface="Arial" panose="020B0604020202020204" pitchFamily="34" charset="0"/>
              </a:rPr>
              <a:t>SW implementation and testing</a:t>
            </a:r>
          </a:p>
          <a:p>
            <a:endParaRPr lang="en-GB">
              <a:latin typeface="Calibri" panose="020F0502020204030204" pitchFamily="34" charset="0"/>
              <a:ea typeface="Calibri" panose="020F0502020204030204" pitchFamily="34" charset="0"/>
              <a:cs typeface="Arial" panose="020B0604020202020204" pitchFamily="34" charset="0"/>
            </a:endParaRPr>
          </a:p>
          <a:p>
            <a:pPr lvl="1"/>
            <a:endParaRPr lang="en-GB">
              <a:latin typeface="Calibri" panose="020F0502020204030204" pitchFamily="34" charset="0"/>
              <a:ea typeface="Calibri" panose="020F0502020204030204" pitchFamily="34" charset="0"/>
              <a:cs typeface="Arial" panose="020B0604020202020204" pitchFamily="34" charset="0"/>
            </a:endParaRPr>
          </a:p>
          <a:p>
            <a:endParaRPr lang="en-GB" sz="1800" noProof="0">
              <a:effectLst/>
              <a:latin typeface="Calibri" panose="020F0502020204030204" pitchFamily="34" charset="0"/>
              <a:ea typeface="Calibri" panose="020F0502020204030204" pitchFamily="34" charset="0"/>
              <a:cs typeface="Arial" panose="020B0604020202020204" pitchFamily="34" charset="0"/>
            </a:endParaRPr>
          </a:p>
        </p:txBody>
      </p:sp>
      <p:sp>
        <p:nvSpPr>
          <p:cNvPr id="4" name="Fußzeilenplatzhalter 3">
            <a:extLst>
              <a:ext uri="{FF2B5EF4-FFF2-40B4-BE49-F238E27FC236}">
                <a16:creationId xmlns:a16="http://schemas.microsoft.com/office/drawing/2014/main" id="{757FF09E-EFC7-CAC6-08EC-FCAA928D4505}"/>
              </a:ext>
            </a:extLst>
          </p:cNvPr>
          <p:cNvSpPr>
            <a:spLocks noGrp="1"/>
          </p:cNvSpPr>
          <p:nvPr>
            <p:ph type="ftr" sz="quarter" idx="3"/>
          </p:nvPr>
        </p:nvSpPr>
        <p:spPr/>
        <p:txBody>
          <a:bodyPr/>
          <a:lstStyle/>
          <a:p>
            <a:pPr algn="l"/>
            <a:r>
              <a:rPr lang="en-US"/>
              <a:t>e:fs TechHub  | e:space | Public</a:t>
            </a:r>
            <a:endParaRPr lang="de-DE"/>
          </a:p>
        </p:txBody>
      </p:sp>
      <p:sp>
        <p:nvSpPr>
          <p:cNvPr id="5" name="Textplatzhalter 4">
            <a:extLst>
              <a:ext uri="{FF2B5EF4-FFF2-40B4-BE49-F238E27FC236}">
                <a16:creationId xmlns:a16="http://schemas.microsoft.com/office/drawing/2014/main" id="{C29007C7-9B23-3AB4-2223-5FCF2B27C5F8}"/>
              </a:ext>
            </a:extLst>
          </p:cNvPr>
          <p:cNvSpPr>
            <a:spLocks noGrp="1"/>
          </p:cNvSpPr>
          <p:nvPr>
            <p:ph type="body" sz="quarter" idx="13"/>
          </p:nvPr>
        </p:nvSpPr>
        <p:spPr/>
        <p:txBody>
          <a:bodyPr/>
          <a:lstStyle/>
          <a:p>
            <a:r>
              <a:rPr lang="en-GB"/>
              <a:t>Involved entities</a:t>
            </a:r>
          </a:p>
        </p:txBody>
      </p:sp>
      <p:pic>
        <p:nvPicPr>
          <p:cNvPr id="6" name="Grafik 5" descr="Ein Bild, das Kreis, Grafiken, Cartoon, Symbol enthält.&#10;&#10;Automatisch generierte Beschreibung">
            <a:extLst>
              <a:ext uri="{FF2B5EF4-FFF2-40B4-BE49-F238E27FC236}">
                <a16:creationId xmlns:a16="http://schemas.microsoft.com/office/drawing/2014/main" id="{D37DA6B9-D869-9444-CC91-482DAE158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955" y="4213911"/>
            <a:ext cx="2322083" cy="2142438"/>
          </a:xfrm>
          <a:prstGeom prst="rect">
            <a:avLst/>
          </a:prstGeom>
        </p:spPr>
      </p:pic>
      <p:sp>
        <p:nvSpPr>
          <p:cNvPr id="9" name="Inhaltsplatzhalter 2">
            <a:extLst>
              <a:ext uri="{FF2B5EF4-FFF2-40B4-BE49-F238E27FC236}">
                <a16:creationId xmlns:a16="http://schemas.microsoft.com/office/drawing/2014/main" id="{BF599F66-E1D5-24DC-6434-7842406FC300}"/>
              </a:ext>
            </a:extLst>
          </p:cNvPr>
          <p:cNvSpPr txBox="1">
            <a:spLocks/>
          </p:cNvSpPr>
          <p:nvPr/>
        </p:nvSpPr>
        <p:spPr>
          <a:xfrm>
            <a:off x="5861836" y="1783005"/>
            <a:ext cx="53884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Calibri" panose="020F0502020204030204" pitchFamily="34" charset="0"/>
                <a:ea typeface="Calibri" panose="020F0502020204030204" pitchFamily="34" charset="0"/>
                <a:cs typeface="Arial" panose="020B0604020202020204" pitchFamily="34" charset="0"/>
              </a:rPr>
              <a:t>German Aerospace Centre (DE)</a:t>
            </a:r>
          </a:p>
          <a:p>
            <a:pPr marL="0" indent="0">
              <a:buNone/>
            </a:pPr>
            <a:r>
              <a:rPr lang="en-GB">
                <a:latin typeface="Calibri" panose="020F0502020204030204" pitchFamily="34" charset="0"/>
                <a:ea typeface="Calibri" panose="020F0502020204030204" pitchFamily="34" charset="0"/>
                <a:cs typeface="Arial" panose="020B0604020202020204" pitchFamily="34" charset="0"/>
              </a:rPr>
              <a:t>Sub-Contractor</a:t>
            </a:r>
          </a:p>
          <a:p>
            <a:pPr marL="0" indent="0">
              <a:buNone/>
            </a:pPr>
            <a:endParaRPr lang="en-GB">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a:latin typeface="Calibri" panose="020F0502020204030204" pitchFamily="34" charset="0"/>
              <a:ea typeface="Calibri" panose="020F0502020204030204" pitchFamily="34" charset="0"/>
              <a:cs typeface="Arial" panose="020B0604020202020204" pitchFamily="34" charset="0"/>
            </a:endParaRPr>
          </a:p>
          <a:p>
            <a:pPr marL="0" indent="0">
              <a:buNone/>
            </a:pPr>
            <a:r>
              <a:rPr lang="en-GB">
                <a:latin typeface="Calibri" panose="020F0502020204030204" pitchFamily="34" charset="0"/>
                <a:ea typeface="Calibri" panose="020F0502020204030204" pitchFamily="34" charset="0"/>
                <a:cs typeface="Arial" panose="020B0604020202020204" pitchFamily="34" charset="0"/>
              </a:rPr>
              <a:t>Main contributions:</a:t>
            </a:r>
          </a:p>
          <a:p>
            <a:r>
              <a:rPr lang="en-GB">
                <a:latin typeface="Calibri" panose="020F0502020204030204" pitchFamily="34" charset="0"/>
                <a:ea typeface="Calibri" panose="020F0502020204030204" pitchFamily="34" charset="0"/>
                <a:cs typeface="Arial" panose="020B0604020202020204" pitchFamily="34" charset="0"/>
              </a:rPr>
              <a:t>ML/AI for perception</a:t>
            </a:r>
          </a:p>
          <a:p>
            <a:r>
              <a:rPr lang="en-GB">
                <a:latin typeface="Calibri" panose="020F0502020204030204" pitchFamily="34" charset="0"/>
                <a:ea typeface="Calibri" panose="020F0502020204030204" pitchFamily="34" charset="0"/>
                <a:cs typeface="Arial" panose="020B0604020202020204" pitchFamily="34" charset="0"/>
              </a:rPr>
              <a:t>Rover system, GSE, and infrastructure</a:t>
            </a:r>
          </a:p>
          <a:p>
            <a:r>
              <a:rPr lang="en-GB">
                <a:latin typeface="Calibri" panose="020F0502020204030204" pitchFamily="34" charset="0"/>
                <a:ea typeface="Calibri" panose="020F0502020204030204" pitchFamily="34" charset="0"/>
                <a:cs typeface="Arial" panose="020B0604020202020204" pitchFamily="34" charset="0"/>
              </a:rPr>
              <a:t>SW implementation and testing</a:t>
            </a:r>
          </a:p>
          <a:p>
            <a:endParaRPr lang="en-GB">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a:latin typeface="Calibri" panose="020F0502020204030204" pitchFamily="34" charset="0"/>
              <a:ea typeface="Calibri" panose="020F0502020204030204" pitchFamily="34" charset="0"/>
              <a:cs typeface="Arial" panose="020B0604020202020204" pitchFamily="34" charset="0"/>
            </a:endParaRPr>
          </a:p>
        </p:txBody>
      </p:sp>
      <p:pic>
        <p:nvPicPr>
          <p:cNvPr id="11" name="Grafik 10" descr="Ein Bild, das draußen, Himmel, Gelände, Roboter enthält.&#10;&#10;Automatisch generierte Beschreibung">
            <a:extLst>
              <a:ext uri="{FF2B5EF4-FFF2-40B4-BE49-F238E27FC236}">
                <a16:creationId xmlns:a16="http://schemas.microsoft.com/office/drawing/2014/main" id="{9BEAC57A-A402-6467-A8A2-30EE4C549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267" y="1845501"/>
            <a:ext cx="2154062" cy="1343176"/>
          </a:xfrm>
          <a:prstGeom prst="rect">
            <a:avLst/>
          </a:prstGeom>
        </p:spPr>
      </p:pic>
      <p:pic>
        <p:nvPicPr>
          <p:cNvPr id="14" name="Grafik 13" descr="Ein Bild, das Text, Screenshot, Kreis, Logo enthält.&#10;&#10;Automatisch generierte Beschreibung">
            <a:extLst>
              <a:ext uri="{FF2B5EF4-FFF2-40B4-BE49-F238E27FC236}">
                <a16:creationId xmlns:a16="http://schemas.microsoft.com/office/drawing/2014/main" id="{AA07343C-470B-88D3-5BC1-6968BC2DE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549" y="1845501"/>
            <a:ext cx="2032842" cy="1407511"/>
          </a:xfrm>
          <a:prstGeom prst="rect">
            <a:avLst/>
          </a:prstGeom>
        </p:spPr>
      </p:pic>
    </p:spTree>
    <p:extLst>
      <p:ext uri="{BB962C8B-B14F-4D97-AF65-F5344CB8AC3E}">
        <p14:creationId xmlns:p14="http://schemas.microsoft.com/office/powerpoint/2010/main" val="387714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C1C8D-7168-E94B-377D-7C15563BF36A}"/>
              </a:ext>
            </a:extLst>
          </p:cNvPr>
          <p:cNvSpPr>
            <a:spLocks noGrp="1"/>
          </p:cNvSpPr>
          <p:nvPr>
            <p:ph type="title"/>
          </p:nvPr>
        </p:nvSpPr>
        <p:spPr/>
        <p:txBody>
          <a:bodyPr>
            <a:normAutofit fontScale="90000"/>
          </a:bodyPr>
          <a:lstStyle/>
          <a:p>
            <a:r>
              <a:rPr lang="en-GB" noProof="0"/>
              <a:t>Status Quo and Architecture</a:t>
            </a:r>
          </a:p>
        </p:txBody>
      </p:sp>
      <p:sp>
        <p:nvSpPr>
          <p:cNvPr id="4" name="Fußzeilenplatzhalter 3">
            <a:extLst>
              <a:ext uri="{FF2B5EF4-FFF2-40B4-BE49-F238E27FC236}">
                <a16:creationId xmlns:a16="http://schemas.microsoft.com/office/drawing/2014/main" id="{E014E936-5120-0305-FDFF-CF381351CC95}"/>
              </a:ext>
            </a:extLst>
          </p:cNvPr>
          <p:cNvSpPr>
            <a:spLocks noGrp="1"/>
          </p:cNvSpPr>
          <p:nvPr>
            <p:ph type="ftr" sz="quarter" idx="3"/>
          </p:nvPr>
        </p:nvSpPr>
        <p:spPr/>
        <p:txBody>
          <a:bodyPr/>
          <a:lstStyle/>
          <a:p>
            <a:pPr algn="l"/>
            <a:r>
              <a:rPr lang="en-US"/>
              <a:t>e:fs </a:t>
            </a:r>
            <a:r>
              <a:rPr lang="en-US" err="1"/>
              <a:t>TechHub</a:t>
            </a:r>
            <a:r>
              <a:rPr lang="en-US"/>
              <a:t>  | e:space | Public</a:t>
            </a:r>
            <a:endParaRPr lang="de-DE"/>
          </a:p>
        </p:txBody>
      </p:sp>
      <p:sp>
        <p:nvSpPr>
          <p:cNvPr id="5" name="Textplatzhalter 4">
            <a:extLst>
              <a:ext uri="{FF2B5EF4-FFF2-40B4-BE49-F238E27FC236}">
                <a16:creationId xmlns:a16="http://schemas.microsoft.com/office/drawing/2014/main" id="{E47E5A2C-86A1-CECC-BCD6-2571F284095E}"/>
              </a:ext>
            </a:extLst>
          </p:cNvPr>
          <p:cNvSpPr>
            <a:spLocks noGrp="1"/>
          </p:cNvSpPr>
          <p:nvPr>
            <p:ph type="body" sz="quarter" idx="13"/>
          </p:nvPr>
        </p:nvSpPr>
        <p:spPr/>
        <p:txBody>
          <a:bodyPr/>
          <a:lstStyle/>
          <a:p>
            <a:r>
              <a:rPr lang="en-GB" noProof="0"/>
              <a:t>Architecture</a:t>
            </a:r>
          </a:p>
        </p:txBody>
      </p:sp>
      <p:sp>
        <p:nvSpPr>
          <p:cNvPr id="10" name="Inhaltsplatzhalter 9">
            <a:extLst>
              <a:ext uri="{FF2B5EF4-FFF2-40B4-BE49-F238E27FC236}">
                <a16:creationId xmlns:a16="http://schemas.microsoft.com/office/drawing/2014/main" id="{8E778E7D-D034-6717-D9FC-C2CB0CBE3CE5}"/>
              </a:ext>
            </a:extLst>
          </p:cNvPr>
          <p:cNvSpPr>
            <a:spLocks noGrp="1"/>
          </p:cNvSpPr>
          <p:nvPr>
            <p:ph idx="1"/>
          </p:nvPr>
        </p:nvSpPr>
        <p:spPr>
          <a:xfrm>
            <a:off x="424069" y="1825625"/>
            <a:ext cx="5487447" cy="4351338"/>
          </a:xfrm>
        </p:spPr>
        <p:txBody>
          <a:bodyPr/>
          <a:lstStyle/>
          <a:p>
            <a:r>
              <a:rPr lang="en-GB" sz="1800" noProof="0">
                <a:effectLst/>
                <a:latin typeface="+mn-lt"/>
                <a:ea typeface="Calibri" panose="020F0502020204030204" pitchFamily="34" charset="0"/>
                <a:cs typeface="Arial" panose="020B0604020202020204" pitchFamily="34" charset="0"/>
              </a:rPr>
              <a:t>SW architecture: System and interfaces</a:t>
            </a:r>
            <a:endParaRPr lang="en-GB" noProof="0">
              <a:latin typeface="+mn-lt"/>
            </a:endParaRPr>
          </a:p>
        </p:txBody>
      </p:sp>
      <p:pic>
        <p:nvPicPr>
          <p:cNvPr id="11" name="Grafik 10" descr="Ein Bild, das Text, Screenshot, Schrift, Cartoon enthält.&#10;&#10;Automatisch generierte Beschreibung">
            <a:extLst>
              <a:ext uri="{FF2B5EF4-FFF2-40B4-BE49-F238E27FC236}">
                <a16:creationId xmlns:a16="http://schemas.microsoft.com/office/drawing/2014/main" id="{9B066034-BB17-FCCA-653E-480D519C1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648" y="2675241"/>
            <a:ext cx="4223794" cy="3215557"/>
          </a:xfrm>
          <a:prstGeom prst="rect">
            <a:avLst/>
          </a:prstGeom>
          <a:noFill/>
        </p:spPr>
      </p:pic>
      <p:pic>
        <p:nvPicPr>
          <p:cNvPr id="12" name="Grafik 11">
            <a:extLst>
              <a:ext uri="{FF2B5EF4-FFF2-40B4-BE49-F238E27FC236}">
                <a16:creationId xmlns:a16="http://schemas.microsoft.com/office/drawing/2014/main" id="{76C74ACE-41BD-ACE0-D7D1-7C8965179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39620" y="2859003"/>
            <a:ext cx="4624070" cy="3104515"/>
          </a:xfrm>
          <a:prstGeom prst="rect">
            <a:avLst/>
          </a:prstGeom>
          <a:noFill/>
        </p:spPr>
      </p:pic>
      <p:sp>
        <p:nvSpPr>
          <p:cNvPr id="13" name="Inhaltsplatzhalter 9">
            <a:extLst>
              <a:ext uri="{FF2B5EF4-FFF2-40B4-BE49-F238E27FC236}">
                <a16:creationId xmlns:a16="http://schemas.microsoft.com/office/drawing/2014/main" id="{676C304F-EA44-8905-788A-1F0156B41A37}"/>
              </a:ext>
            </a:extLst>
          </p:cNvPr>
          <p:cNvSpPr txBox="1">
            <a:spLocks/>
          </p:cNvSpPr>
          <p:nvPr/>
        </p:nvSpPr>
        <p:spPr>
          <a:xfrm>
            <a:off x="6096000" y="1825625"/>
            <a:ext cx="54874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ea typeface="Calibri" panose="020F0502020204030204" pitchFamily="34" charset="0"/>
                <a:cs typeface="Arial" panose="020B0604020202020204" pitchFamily="34" charset="0"/>
              </a:rPr>
              <a:t>High-level architecture of the project modules</a:t>
            </a:r>
            <a:endParaRPr lang="de-DE">
              <a:latin typeface="+mn-lt"/>
            </a:endParaRPr>
          </a:p>
        </p:txBody>
      </p:sp>
    </p:spTree>
    <p:extLst>
      <p:ext uri="{BB962C8B-B14F-4D97-AF65-F5344CB8AC3E}">
        <p14:creationId xmlns:p14="http://schemas.microsoft.com/office/powerpoint/2010/main" val="250372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A534-15D8-1A68-BD5A-80E2662AD899}"/>
              </a:ext>
            </a:extLst>
          </p:cNvPr>
          <p:cNvSpPr>
            <a:spLocks noGrp="1"/>
          </p:cNvSpPr>
          <p:nvPr>
            <p:ph type="title"/>
          </p:nvPr>
        </p:nvSpPr>
        <p:spPr/>
        <p:txBody>
          <a:bodyPr>
            <a:normAutofit fontScale="90000"/>
          </a:bodyPr>
          <a:lstStyle/>
          <a:p>
            <a:r>
              <a:rPr lang="en-GB" noProof="0" err="1"/>
              <a:t>Instrumentum</a:t>
            </a:r>
            <a:endParaRPr lang="en-GB" noProof="0"/>
          </a:p>
        </p:txBody>
      </p:sp>
      <p:sp>
        <p:nvSpPr>
          <p:cNvPr id="3" name="Fußzeilenplatzhalter 2">
            <a:extLst>
              <a:ext uri="{FF2B5EF4-FFF2-40B4-BE49-F238E27FC236}">
                <a16:creationId xmlns:a16="http://schemas.microsoft.com/office/drawing/2014/main" id="{CBA73D57-7E8C-C5F4-2783-FE54080281B5}"/>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F191FC9B-7C8A-6584-1EB4-3BE269185614}"/>
              </a:ext>
            </a:extLst>
          </p:cNvPr>
          <p:cNvSpPr>
            <a:spLocks noGrp="1"/>
          </p:cNvSpPr>
          <p:nvPr>
            <p:ph type="body" sz="quarter" idx="13"/>
          </p:nvPr>
        </p:nvSpPr>
        <p:spPr/>
        <p:txBody>
          <a:bodyPr/>
          <a:lstStyle/>
          <a:p>
            <a:r>
              <a:rPr lang="en-GB" noProof="0"/>
              <a:t>Detailed design and GSE - </a:t>
            </a:r>
            <a:r>
              <a:rPr lang="en-GB" b="1" noProof="0"/>
              <a:t>Learning-based algorithms</a:t>
            </a:r>
          </a:p>
          <a:p>
            <a:endParaRPr lang="en-GB" noProof="0"/>
          </a:p>
        </p:txBody>
      </p:sp>
      <p:sp>
        <p:nvSpPr>
          <p:cNvPr id="7" name="Textfeld 6">
            <a:extLst>
              <a:ext uri="{FF2B5EF4-FFF2-40B4-BE49-F238E27FC236}">
                <a16:creationId xmlns:a16="http://schemas.microsoft.com/office/drawing/2014/main" id="{8E341824-DE5C-733F-DAA1-186BDD965ED4}"/>
              </a:ext>
            </a:extLst>
          </p:cNvPr>
          <p:cNvSpPr txBox="1"/>
          <p:nvPr/>
        </p:nvSpPr>
        <p:spPr>
          <a:xfrm>
            <a:off x="781182" y="2265880"/>
            <a:ext cx="6914147" cy="968278"/>
          </a:xfrm>
          <a:prstGeom prst="rect">
            <a:avLst/>
          </a:prstGeom>
          <a:noFill/>
        </p:spPr>
        <p:txBody>
          <a:bodyPr wrap="square" rtlCol="0">
            <a:spAutoFit/>
          </a:bodyPr>
          <a:lstStyle/>
          <a:p>
            <a:pPr marL="342900" lvl="0" indent="-342900" algn="l">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Arial" panose="020B0604020202020204" pitchFamily="34" charset="0"/>
              </a:rPr>
              <a:t>ML-based perception</a:t>
            </a:r>
            <a:endParaRPr lang="de-DE"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Arial" panose="020B0604020202020204" pitchFamily="34" charset="0"/>
              </a:rPr>
              <a:t>ML-based kinematics adjustment</a:t>
            </a:r>
            <a:endParaRPr lang="de-DE"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Arial" panose="020B0604020202020204" pitchFamily="34" charset="0"/>
              </a:rPr>
              <a:t>ML-based motion control</a:t>
            </a:r>
            <a:endParaRPr lang="de-DE" sz="180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Grafik 4">
            <a:extLst>
              <a:ext uri="{FF2B5EF4-FFF2-40B4-BE49-F238E27FC236}">
                <a16:creationId xmlns:a16="http://schemas.microsoft.com/office/drawing/2014/main" id="{2CAC816B-84AA-BC1A-AD46-A598104F8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92354" y="1797538"/>
            <a:ext cx="6204026" cy="4165600"/>
          </a:xfrm>
          <a:prstGeom prst="rect">
            <a:avLst/>
          </a:prstGeom>
          <a:noFill/>
        </p:spPr>
      </p:pic>
    </p:spTree>
    <p:extLst>
      <p:ext uri="{BB962C8B-B14F-4D97-AF65-F5344CB8AC3E}">
        <p14:creationId xmlns:p14="http://schemas.microsoft.com/office/powerpoint/2010/main" val="39584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A534-15D8-1A68-BD5A-80E2662AD899}"/>
              </a:ext>
            </a:extLst>
          </p:cNvPr>
          <p:cNvSpPr>
            <a:spLocks noGrp="1"/>
          </p:cNvSpPr>
          <p:nvPr>
            <p:ph type="title"/>
          </p:nvPr>
        </p:nvSpPr>
        <p:spPr/>
        <p:txBody>
          <a:bodyPr>
            <a:normAutofit fontScale="90000"/>
          </a:bodyPr>
          <a:lstStyle/>
          <a:p>
            <a:r>
              <a:rPr lang="en-GB" noProof="0" err="1"/>
              <a:t>Instrumentum</a:t>
            </a:r>
            <a:endParaRPr lang="en-GB" noProof="0"/>
          </a:p>
        </p:txBody>
      </p:sp>
      <p:sp>
        <p:nvSpPr>
          <p:cNvPr id="3" name="Fußzeilenplatzhalter 2">
            <a:extLst>
              <a:ext uri="{FF2B5EF4-FFF2-40B4-BE49-F238E27FC236}">
                <a16:creationId xmlns:a16="http://schemas.microsoft.com/office/drawing/2014/main" id="{CBA73D57-7E8C-C5F4-2783-FE54080281B5}"/>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F191FC9B-7C8A-6584-1EB4-3BE269185614}"/>
              </a:ext>
            </a:extLst>
          </p:cNvPr>
          <p:cNvSpPr>
            <a:spLocks noGrp="1"/>
          </p:cNvSpPr>
          <p:nvPr>
            <p:ph type="body" sz="quarter" idx="13"/>
          </p:nvPr>
        </p:nvSpPr>
        <p:spPr/>
        <p:txBody>
          <a:bodyPr/>
          <a:lstStyle/>
          <a:p>
            <a:r>
              <a:rPr lang="en-GB" noProof="0"/>
              <a:t>Detailed design and GSE - </a:t>
            </a:r>
            <a:r>
              <a:rPr lang="en-GB" sz="2000" noProof="0">
                <a:effectLst/>
                <a:latin typeface="Calibri" panose="020F0502020204030204" pitchFamily="34" charset="0"/>
                <a:ea typeface="Calibri" panose="020F0502020204030204" pitchFamily="34" charset="0"/>
                <a:cs typeface="Arial" panose="020B0604020202020204" pitchFamily="34" charset="0"/>
              </a:rPr>
              <a:t>ML-based perception</a:t>
            </a:r>
          </a:p>
          <a:p>
            <a:endParaRPr lang="en-GB" sz="2000" noProof="0">
              <a:effectLst/>
              <a:latin typeface="Calibri" panose="020F0502020204030204" pitchFamily="34" charset="0"/>
              <a:ea typeface="Calibri" panose="020F0502020204030204" pitchFamily="34" charset="0"/>
              <a:cs typeface="Arial" panose="020B0604020202020204" pitchFamily="34" charset="0"/>
            </a:endParaRPr>
          </a:p>
          <a:p>
            <a:endParaRPr lang="en-GB" b="1" noProof="0"/>
          </a:p>
          <a:p>
            <a:endParaRPr lang="en-GB" noProof="0"/>
          </a:p>
        </p:txBody>
      </p:sp>
      <p:pic>
        <p:nvPicPr>
          <p:cNvPr id="5" name="Grafik 4">
            <a:extLst>
              <a:ext uri="{FF2B5EF4-FFF2-40B4-BE49-F238E27FC236}">
                <a16:creationId xmlns:a16="http://schemas.microsoft.com/office/drawing/2014/main" id="{2CAC816B-84AA-BC1A-AD46-A598104F8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375521" y="960871"/>
            <a:ext cx="2664079" cy="1788756"/>
          </a:xfrm>
          <a:prstGeom prst="rect">
            <a:avLst/>
          </a:prstGeom>
          <a:noFill/>
        </p:spPr>
      </p:pic>
      <p:sp>
        <p:nvSpPr>
          <p:cNvPr id="6" name="Ellipse 5">
            <a:extLst>
              <a:ext uri="{FF2B5EF4-FFF2-40B4-BE49-F238E27FC236}">
                <a16:creationId xmlns:a16="http://schemas.microsoft.com/office/drawing/2014/main" id="{F1BB2928-FC0F-8A1D-B75F-B7AE655E8313}"/>
              </a:ext>
            </a:extLst>
          </p:cNvPr>
          <p:cNvSpPr/>
          <p:nvPr/>
        </p:nvSpPr>
        <p:spPr>
          <a:xfrm>
            <a:off x="11485101" y="1539542"/>
            <a:ext cx="585537" cy="465550"/>
          </a:xfrm>
          <a:prstGeom prst="ellipse">
            <a:avLst/>
          </a:prstGeom>
          <a:solidFill>
            <a:schemeClr val="accent6">
              <a:alpha val="50000"/>
            </a:schemeClr>
          </a:solidFill>
          <a:ln w="12700">
            <a:solidFill>
              <a:srgbClr val="E6324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8" name="Image5" descr="Ein Bild, das Text, Screenshot, Diagramm, Schrift enthält.&#10;&#10;Automatisch generierte Beschreibung">
            <a:extLst>
              <a:ext uri="{FF2B5EF4-FFF2-40B4-BE49-F238E27FC236}">
                <a16:creationId xmlns:a16="http://schemas.microsoft.com/office/drawing/2014/main" id="{BA080E3A-9E0F-A6D1-9640-78971B19C8ED}"/>
              </a:ext>
            </a:extLst>
          </p:cNvPr>
          <p:cNvPicPr/>
          <p:nvPr/>
        </p:nvPicPr>
        <p:blipFill rotWithShape="1">
          <a:blip r:embed="rId4">
            <a:lum/>
            <a:alphaModFix/>
            <a:extLst>
              <a:ext uri="{28A0092B-C50C-407E-A947-70E740481C1C}">
                <a14:useLocalDpi xmlns:a14="http://schemas.microsoft.com/office/drawing/2010/main" val="0"/>
              </a:ext>
            </a:extLst>
          </a:blip>
          <a:srcRect l="3558" t="3700" r="5816" b="4111"/>
          <a:stretch/>
        </p:blipFill>
        <p:spPr bwMode="auto">
          <a:xfrm>
            <a:off x="3805745" y="3102708"/>
            <a:ext cx="5260101" cy="3253641"/>
          </a:xfrm>
          <a:prstGeom prst="rect">
            <a:avLst/>
          </a:prstGeom>
          <a:ln>
            <a:noFill/>
          </a:ln>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0656680C-60CC-D24D-BFD7-9ADBF0D38D89}"/>
              </a:ext>
            </a:extLst>
          </p:cNvPr>
          <p:cNvSpPr txBox="1"/>
          <p:nvPr/>
        </p:nvSpPr>
        <p:spPr>
          <a:xfrm>
            <a:off x="780026" y="2005092"/>
            <a:ext cx="6334648" cy="1754326"/>
          </a:xfrm>
          <a:prstGeom prst="rect">
            <a:avLst/>
          </a:prstGeom>
          <a:noFill/>
        </p:spPr>
        <p:txBody>
          <a:bodyPr wrap="square" rtlCol="0">
            <a:spAutoFit/>
          </a:bodyPr>
          <a:lstStyle/>
          <a:p>
            <a:pPr marL="285750" indent="-285750">
              <a:buFont typeface="Arial" panose="020B0604020202020204" pitchFamily="34" charset="0"/>
              <a:buChar char="•"/>
            </a:pPr>
            <a:r>
              <a:rPr lang="en-GB" sz="1800">
                <a:solidFill>
                  <a:srgbClr val="000000"/>
                </a:solidFill>
                <a:effectLst/>
                <a:highlight>
                  <a:srgbClr val="FFFFFF"/>
                </a:highlight>
                <a:ea typeface="Calibri" panose="020F0502020204030204" pitchFamily="34" charset="0"/>
                <a:cs typeface="Arial" panose="020B0604020202020204" pitchFamily="34" charset="0"/>
              </a:rPr>
              <a:t>segment an image input based on predefined terrain classes</a:t>
            </a:r>
          </a:p>
          <a:p>
            <a:pPr marL="285750" indent="-285750">
              <a:buFont typeface="Arial" panose="020B0604020202020204" pitchFamily="34" charset="0"/>
              <a:buChar char="•"/>
            </a:pPr>
            <a:r>
              <a:rPr lang="en-GB"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Rendering and generating data sets in OAISYS</a:t>
            </a:r>
          </a:p>
          <a:p>
            <a:pPr marL="285750" indent="-285750">
              <a:buFont typeface="Arial" panose="020B0604020202020204" pitchFamily="34" charset="0"/>
              <a:buChar char="•"/>
            </a:pPr>
            <a:r>
              <a:rPr lang="en-US" sz="18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encoder and decoder structure</a:t>
            </a:r>
            <a:endParaRPr lang="de-DE" sz="1800">
              <a:effectLst/>
              <a:latin typeface="Calibri" panose="020F0502020204030204" pitchFamily="34" charset="0"/>
              <a:ea typeface="Calibri" panose="020F0502020204030204" pitchFamily="34" charset="0"/>
              <a:cs typeface="Arial" panose="020B0604020202020204" pitchFamily="34" charset="0"/>
            </a:endParaRPr>
          </a:p>
          <a:p>
            <a:endParaRPr lang="de-DE" sz="1800">
              <a:effectLst/>
              <a:ea typeface="Calibri" panose="020F0502020204030204" pitchFamily="34" charset="0"/>
              <a:cs typeface="Arial" panose="020B0604020202020204" pitchFamily="34" charset="0"/>
            </a:endParaRPr>
          </a:p>
          <a:p>
            <a:endParaRPr lang="de-DE"/>
          </a:p>
        </p:txBody>
      </p:sp>
    </p:spTree>
    <p:extLst>
      <p:ext uri="{BB962C8B-B14F-4D97-AF65-F5344CB8AC3E}">
        <p14:creationId xmlns:p14="http://schemas.microsoft.com/office/powerpoint/2010/main" val="47458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A534-15D8-1A68-BD5A-80E2662AD899}"/>
              </a:ext>
            </a:extLst>
          </p:cNvPr>
          <p:cNvSpPr>
            <a:spLocks noGrp="1"/>
          </p:cNvSpPr>
          <p:nvPr>
            <p:ph type="title"/>
          </p:nvPr>
        </p:nvSpPr>
        <p:spPr/>
        <p:txBody>
          <a:bodyPr>
            <a:normAutofit fontScale="90000"/>
          </a:bodyPr>
          <a:lstStyle/>
          <a:p>
            <a:r>
              <a:rPr lang="en-GB" noProof="0" err="1"/>
              <a:t>Instrumentum</a:t>
            </a:r>
            <a:endParaRPr lang="en-GB" noProof="0"/>
          </a:p>
        </p:txBody>
      </p:sp>
      <p:sp>
        <p:nvSpPr>
          <p:cNvPr id="3" name="Fußzeilenplatzhalter 2">
            <a:extLst>
              <a:ext uri="{FF2B5EF4-FFF2-40B4-BE49-F238E27FC236}">
                <a16:creationId xmlns:a16="http://schemas.microsoft.com/office/drawing/2014/main" id="{CBA73D57-7E8C-C5F4-2783-FE54080281B5}"/>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F191FC9B-7C8A-6584-1EB4-3BE269185614}"/>
              </a:ext>
            </a:extLst>
          </p:cNvPr>
          <p:cNvSpPr>
            <a:spLocks noGrp="1"/>
          </p:cNvSpPr>
          <p:nvPr>
            <p:ph type="body" sz="quarter" idx="13"/>
          </p:nvPr>
        </p:nvSpPr>
        <p:spPr/>
        <p:txBody>
          <a:bodyPr/>
          <a:lstStyle/>
          <a:p>
            <a:r>
              <a:rPr lang="en-GB" noProof="0"/>
              <a:t>Detailed design and GSE - </a:t>
            </a:r>
            <a:r>
              <a:rPr lang="en-GB" sz="2000" noProof="0">
                <a:effectLst/>
                <a:latin typeface="Calibri" panose="020F0502020204030204" pitchFamily="34" charset="0"/>
                <a:ea typeface="Calibri" panose="020F0502020204030204" pitchFamily="34" charset="0"/>
                <a:cs typeface="Arial" panose="020B0604020202020204" pitchFamily="34" charset="0"/>
              </a:rPr>
              <a:t>ML-based kinematics adjustment</a:t>
            </a:r>
          </a:p>
          <a:p>
            <a:endParaRPr lang="en-GB" b="1" noProof="0"/>
          </a:p>
          <a:p>
            <a:endParaRPr lang="en-GB" noProof="0"/>
          </a:p>
        </p:txBody>
      </p:sp>
      <p:pic>
        <p:nvPicPr>
          <p:cNvPr id="5" name="Grafik 4">
            <a:extLst>
              <a:ext uri="{FF2B5EF4-FFF2-40B4-BE49-F238E27FC236}">
                <a16:creationId xmlns:a16="http://schemas.microsoft.com/office/drawing/2014/main" id="{2CAC816B-84AA-BC1A-AD46-A598104F8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375521" y="960871"/>
            <a:ext cx="2664079" cy="1788756"/>
          </a:xfrm>
          <a:prstGeom prst="rect">
            <a:avLst/>
          </a:prstGeom>
          <a:noFill/>
        </p:spPr>
      </p:pic>
      <p:sp>
        <p:nvSpPr>
          <p:cNvPr id="6" name="Ellipse 5">
            <a:extLst>
              <a:ext uri="{FF2B5EF4-FFF2-40B4-BE49-F238E27FC236}">
                <a16:creationId xmlns:a16="http://schemas.microsoft.com/office/drawing/2014/main" id="{93E1CF27-2CA5-F898-465D-611953275E5F}"/>
              </a:ext>
            </a:extLst>
          </p:cNvPr>
          <p:cNvSpPr/>
          <p:nvPr/>
        </p:nvSpPr>
        <p:spPr>
          <a:xfrm>
            <a:off x="10049333" y="1934596"/>
            <a:ext cx="851278" cy="465550"/>
          </a:xfrm>
          <a:prstGeom prst="ellipse">
            <a:avLst/>
          </a:prstGeom>
          <a:solidFill>
            <a:schemeClr val="accent6">
              <a:alpha val="50000"/>
            </a:schemeClr>
          </a:solidFill>
          <a:ln w="12700">
            <a:solidFill>
              <a:srgbClr val="E6324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86047D0-41B5-7129-0F08-B02D2D8D5B9B}"/>
                  </a:ext>
                </a:extLst>
              </p:cNvPr>
              <p:cNvSpPr txBox="1"/>
              <p:nvPr/>
            </p:nvSpPr>
            <p:spPr>
              <a:xfrm>
                <a:off x="802640" y="1934596"/>
                <a:ext cx="8483600" cy="1754326"/>
              </a:xfrm>
              <a:prstGeom prst="rect">
                <a:avLst/>
              </a:prstGeom>
              <a:noFill/>
            </p:spPr>
            <p:txBody>
              <a:bodyPr wrap="square" rtlCol="0">
                <a:spAutoFit/>
              </a:bodyPr>
              <a:lstStyle/>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adapts the control output of the baseline nonlinear controller</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changes the input of the wheel steering controller </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use Gaussian Process Regression (GPR), which utilizes Gaussian Processes (GP)</a:t>
                </a:r>
              </a:p>
              <a:p>
                <a:pPr marL="285750" indent="-285750">
                  <a:buFont typeface="Arial" panose="020B0604020202020204" pitchFamily="34" charset="0"/>
                  <a:buChar char="•"/>
                </a:pPr>
                <a:endParaRPr lang="en-GB">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Based on observation data </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to predict output values </a:t>
                </a:r>
                <a14:m>
                  <m:oMath xmlns:m="http://schemas.openxmlformats.org/officeDocument/2006/math">
                    <m:sSup>
                      <m:sSupPr>
                        <m:ctrlPr>
                          <a:rPr lang="de-DE" i="1">
                            <a:effectLst/>
                            <a:latin typeface="Cambria Math" panose="02040503050406030204" pitchFamily="18" charset="0"/>
                          </a:rPr>
                        </m:ctrlPr>
                      </m:sSupPr>
                      <m:e>
                        <m:r>
                          <a:rPr lang="en-GB" sz="1800" i="1">
                            <a:effectLst/>
                            <a:latin typeface="Cambria Math" panose="02040503050406030204" pitchFamily="18" charset="0"/>
                            <a:ea typeface="Calibri" panose="020F0502020204030204" pitchFamily="34" charset="0"/>
                            <a:cs typeface="Arial" panose="020B0604020202020204" pitchFamily="34" charset="0"/>
                          </a:rPr>
                          <m:t>𝜇</m:t>
                        </m:r>
                      </m:e>
                      <m:sup>
                        <m:r>
                          <a:rPr lang="en-GB" sz="1800" i="1">
                            <a:effectLst/>
                            <a:latin typeface="Cambria Math" panose="02040503050406030204" pitchFamily="18" charset="0"/>
                            <a:ea typeface="Calibri" panose="020F0502020204030204" pitchFamily="34" charset="0"/>
                            <a:cs typeface="Arial" panose="020B0604020202020204" pitchFamily="34" charset="0"/>
                          </a:rPr>
                          <m:t>𝑑</m:t>
                        </m:r>
                      </m:sup>
                    </m:sSup>
                    <m:d>
                      <m:dPr>
                        <m:ctrlPr>
                          <a:rPr lang="de-DE" i="1">
                            <a:effectLst/>
                            <a:latin typeface="Cambria Math" panose="02040503050406030204" pitchFamily="18" charset="0"/>
                          </a:rPr>
                        </m:ctrlPr>
                      </m:dPr>
                      <m:e>
                        <m:sSub>
                          <m:sSubPr>
                            <m:ctrlPr>
                              <a:rPr lang="de-DE" i="1">
                                <a:effectLst/>
                                <a:latin typeface="Cambria Math" panose="02040503050406030204" pitchFamily="18" charset="0"/>
                              </a:rPr>
                            </m:ctrlPr>
                          </m:sSubPr>
                          <m:e>
                            <m:r>
                              <a:rPr lang="en-GB" sz="1800" i="1">
                                <a:effectLst/>
                                <a:latin typeface="Cambria Math" panose="02040503050406030204" pitchFamily="18" charset="0"/>
                                <a:ea typeface="Calibri" panose="020F0502020204030204" pitchFamily="34" charset="0"/>
                                <a:cs typeface="Arial" panose="020B0604020202020204" pitchFamily="34" charset="0"/>
                              </a:rPr>
                              <m:t>𝑧</m:t>
                            </m:r>
                          </m:e>
                          <m:sub>
                            <m:r>
                              <a:rPr lang="en-GB" sz="1800" i="1">
                                <a:effectLst/>
                                <a:latin typeface="Cambria Math" panose="02040503050406030204" pitchFamily="18" charset="0"/>
                                <a:ea typeface="Calibri" panose="020F0502020204030204" pitchFamily="34" charset="0"/>
                                <a:cs typeface="Arial" panose="020B0604020202020204" pitchFamily="34" charset="0"/>
                              </a:rPr>
                              <m:t>∗</m:t>
                            </m:r>
                          </m:sub>
                        </m:sSub>
                      </m:e>
                    </m:d>
                  </m:oMath>
                </a14:m>
                <a:r>
                  <a:rPr lang="en-GB" sz="1800">
                    <a:effectLst/>
                    <a:latin typeface="Calibri" panose="020F0502020204030204" pitchFamily="34" charset="0"/>
                    <a:ea typeface="Calibri" panose="020F0502020204030204" pitchFamily="34" charset="0"/>
                    <a:cs typeface="Arial" panose="020B0604020202020204" pitchFamily="34" charset="0"/>
                  </a:rPr>
                  <a:t> and its probability </a:t>
                </a:r>
                <a14:m>
                  <m:oMath xmlns:m="http://schemas.openxmlformats.org/officeDocument/2006/math">
                    <m:sSup>
                      <m:sSupPr>
                        <m:ctrlPr>
                          <a:rPr lang="de-DE" i="1">
                            <a:effectLst/>
                            <a:latin typeface="Cambria Math" panose="02040503050406030204" pitchFamily="18" charset="0"/>
                          </a:rPr>
                        </m:ctrlPr>
                      </m:sSupPr>
                      <m:e>
                        <m:r>
                          <m:rPr>
                            <m:sty m:val="p"/>
                          </m:rPr>
                          <a:rPr lang="en-GB" sz="1800">
                            <a:effectLst/>
                            <a:latin typeface="Cambria Math" panose="02040503050406030204" pitchFamily="18" charset="0"/>
                            <a:ea typeface="Calibri" panose="020F0502020204030204" pitchFamily="34" charset="0"/>
                            <a:cs typeface="Arial" panose="020B0604020202020204" pitchFamily="34" charset="0"/>
                          </a:rPr>
                          <m:t>Σ</m:t>
                        </m:r>
                      </m:e>
                      <m:sup>
                        <m:r>
                          <a:rPr lang="en-GB" sz="1800" i="1">
                            <a:effectLst/>
                            <a:latin typeface="Cambria Math" panose="02040503050406030204" pitchFamily="18" charset="0"/>
                            <a:ea typeface="Calibri" panose="020F0502020204030204" pitchFamily="34" charset="0"/>
                            <a:cs typeface="Arial" panose="020B0604020202020204" pitchFamily="34" charset="0"/>
                          </a:rPr>
                          <m:t>𝑑</m:t>
                        </m:r>
                      </m:sup>
                    </m:sSup>
                    <m:d>
                      <m:dPr>
                        <m:ctrlPr>
                          <a:rPr lang="de-DE" i="1">
                            <a:effectLst/>
                            <a:latin typeface="Cambria Math" panose="02040503050406030204" pitchFamily="18" charset="0"/>
                          </a:rPr>
                        </m:ctrlPr>
                      </m:dPr>
                      <m:e>
                        <m:sSub>
                          <m:sSubPr>
                            <m:ctrlPr>
                              <a:rPr lang="de-DE" i="1">
                                <a:effectLst/>
                                <a:latin typeface="Cambria Math" panose="02040503050406030204" pitchFamily="18" charset="0"/>
                              </a:rPr>
                            </m:ctrlPr>
                          </m:sSubPr>
                          <m:e>
                            <m:r>
                              <a:rPr lang="en-GB" sz="1800" i="1">
                                <a:effectLst/>
                                <a:latin typeface="Cambria Math" panose="02040503050406030204" pitchFamily="18" charset="0"/>
                                <a:ea typeface="Calibri" panose="020F0502020204030204" pitchFamily="34" charset="0"/>
                                <a:cs typeface="Arial" panose="020B0604020202020204" pitchFamily="34" charset="0"/>
                              </a:rPr>
                              <m:t>𝑧</m:t>
                            </m:r>
                          </m:e>
                          <m:sub>
                            <m:r>
                              <a:rPr lang="en-GB" sz="1800" i="1">
                                <a:effectLst/>
                                <a:latin typeface="Cambria Math" panose="02040503050406030204" pitchFamily="18" charset="0"/>
                                <a:ea typeface="Calibri" panose="020F0502020204030204" pitchFamily="34" charset="0"/>
                                <a:cs typeface="Arial" panose="020B0604020202020204" pitchFamily="34" charset="0"/>
                              </a:rPr>
                              <m:t>∗</m:t>
                            </m:r>
                          </m:sub>
                        </m:sSub>
                      </m:e>
                    </m:d>
                  </m:oMath>
                </a14:m>
                <a:r>
                  <a:rPr lang="en-GB" sz="1800">
                    <a:effectLst/>
                    <a:latin typeface="Calibri" panose="020F0502020204030204" pitchFamily="34" charset="0"/>
                    <a:ea typeface="Calibri" panose="020F0502020204030204" pitchFamily="34" charset="0"/>
                    <a:cs typeface="Arial" panose="020B0604020202020204" pitchFamily="34" charset="0"/>
                  </a:rPr>
                  <a:t> </a:t>
                </a:r>
                <a:endParaRPr lang="de-DE"/>
              </a:p>
            </p:txBody>
          </p:sp>
        </mc:Choice>
        <mc:Fallback xmlns="">
          <p:sp>
            <p:nvSpPr>
              <p:cNvPr id="7" name="Textfeld 6">
                <a:extLst>
                  <a:ext uri="{FF2B5EF4-FFF2-40B4-BE49-F238E27FC236}">
                    <a16:creationId xmlns:a16="http://schemas.microsoft.com/office/drawing/2014/main" id="{286047D0-41B5-7129-0F08-B02D2D8D5B9B}"/>
                  </a:ext>
                </a:extLst>
              </p:cNvPr>
              <p:cNvSpPr txBox="1">
                <a:spLocks noRot="1" noChangeAspect="1" noMove="1" noResize="1" noEditPoints="1" noAdjustHandles="1" noChangeArrowheads="1" noChangeShapeType="1" noTextEdit="1"/>
              </p:cNvSpPr>
              <p:nvPr/>
            </p:nvSpPr>
            <p:spPr>
              <a:xfrm>
                <a:off x="802640" y="1934596"/>
                <a:ext cx="8483600" cy="1754326"/>
              </a:xfrm>
              <a:prstGeom prst="rect">
                <a:avLst/>
              </a:prstGeom>
              <a:blipFill>
                <a:blip r:embed="rId4"/>
                <a:stretch>
                  <a:fillRect l="-503" t="-1736" b="-4861"/>
                </a:stretch>
              </a:blipFill>
            </p:spPr>
            <p:txBody>
              <a:bodyPr/>
              <a:lstStyle/>
              <a:p>
                <a:r>
                  <a:rPr lang="en-US">
                    <a:noFill/>
                  </a:rPr>
                  <a:t> </a:t>
                </a:r>
              </a:p>
            </p:txBody>
          </p:sp>
        </mc:Fallback>
      </mc:AlternateContent>
      <p:pic>
        <p:nvPicPr>
          <p:cNvPr id="8" name="Grafik 7">
            <a:extLst>
              <a:ext uri="{FF2B5EF4-FFF2-40B4-BE49-F238E27FC236}">
                <a16:creationId xmlns:a16="http://schemas.microsoft.com/office/drawing/2014/main" id="{F3D33F4E-ECE4-9DA1-9A50-FC754DD06C20}"/>
              </a:ext>
            </a:extLst>
          </p:cNvPr>
          <p:cNvPicPr>
            <a:picLocks noChangeAspect="1"/>
          </p:cNvPicPr>
          <p:nvPr/>
        </p:nvPicPr>
        <p:blipFill rotWithShape="1">
          <a:blip r:embed="rId5">
            <a:extLst>
              <a:ext uri="{28A0092B-C50C-407E-A947-70E740481C1C}">
                <a14:useLocalDpi xmlns:a14="http://schemas.microsoft.com/office/drawing/2010/main" val="0"/>
              </a:ext>
            </a:extLst>
          </a:blip>
          <a:srcRect l="-235" t="14348" r="235" b="24782"/>
          <a:stretch/>
        </p:blipFill>
        <p:spPr>
          <a:xfrm>
            <a:off x="3681094" y="3121026"/>
            <a:ext cx="4060633" cy="222250"/>
          </a:xfrm>
          <a:prstGeom prst="rect">
            <a:avLst/>
          </a:prstGeom>
        </p:spPr>
      </p:pic>
      <p:pic>
        <p:nvPicPr>
          <p:cNvPr id="9" name="Grafik 8" descr="Ein Bild, das Schrift, Typografie, Handschrift, Kalligrafie enthält.&#10;&#10;Automatisch generierte Beschreibung">
            <a:extLst>
              <a:ext uri="{FF2B5EF4-FFF2-40B4-BE49-F238E27FC236}">
                <a16:creationId xmlns:a16="http://schemas.microsoft.com/office/drawing/2014/main" id="{C6A7BF47-3CE5-27A5-1C43-EFC395217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374" y="4080467"/>
            <a:ext cx="2712720" cy="691515"/>
          </a:xfrm>
          <a:prstGeom prst="rect">
            <a:avLst/>
          </a:prstGeom>
        </p:spPr>
      </p:pic>
      <p:pic>
        <p:nvPicPr>
          <p:cNvPr id="10" name="Grafik 9">
            <a:extLst>
              <a:ext uri="{FF2B5EF4-FFF2-40B4-BE49-F238E27FC236}">
                <a16:creationId xmlns:a16="http://schemas.microsoft.com/office/drawing/2014/main" id="{A00CFCA9-BB0E-C38D-6CFE-4E2F3B5311AE}"/>
              </a:ext>
            </a:extLst>
          </p:cNvPr>
          <p:cNvPicPr>
            <a:picLocks noChangeAspect="1"/>
          </p:cNvPicPr>
          <p:nvPr/>
        </p:nvPicPr>
        <p:blipFill rotWithShape="1">
          <a:blip r:embed="rId7"/>
          <a:srcRect l="1711" t="5252" r="6714" b="2074"/>
          <a:stretch/>
        </p:blipFill>
        <p:spPr>
          <a:xfrm>
            <a:off x="7979851" y="2924422"/>
            <a:ext cx="4212149" cy="3197010"/>
          </a:xfrm>
          <a:prstGeom prst="rect">
            <a:avLst/>
          </a:prstGeom>
        </p:spPr>
      </p:pic>
      <p:sp>
        <p:nvSpPr>
          <p:cNvPr id="11" name="Textfeld 10">
            <a:extLst>
              <a:ext uri="{FF2B5EF4-FFF2-40B4-BE49-F238E27FC236}">
                <a16:creationId xmlns:a16="http://schemas.microsoft.com/office/drawing/2014/main" id="{DD1DAE30-959C-117D-F770-3B12E5D0C30C}"/>
              </a:ext>
            </a:extLst>
          </p:cNvPr>
          <p:cNvSpPr txBox="1"/>
          <p:nvPr/>
        </p:nvSpPr>
        <p:spPr>
          <a:xfrm>
            <a:off x="8315325" y="6080783"/>
            <a:ext cx="4038600" cy="430887"/>
          </a:xfrm>
          <a:prstGeom prst="rect">
            <a:avLst/>
          </a:prstGeom>
          <a:noFill/>
        </p:spPr>
        <p:txBody>
          <a:bodyPr wrap="square" rtlCol="0">
            <a:spAutoFit/>
          </a:bodyPr>
          <a:lstStyle/>
          <a:p>
            <a:r>
              <a:rPr lang="en-US" sz="1100"/>
              <a:t>Interpreting Posterior of Gaussian Process for Regression [Kosasih2020]</a:t>
            </a:r>
          </a:p>
        </p:txBody>
      </p:sp>
    </p:spTree>
    <p:extLst>
      <p:ext uri="{BB962C8B-B14F-4D97-AF65-F5344CB8AC3E}">
        <p14:creationId xmlns:p14="http://schemas.microsoft.com/office/powerpoint/2010/main" val="131337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A534-15D8-1A68-BD5A-80E2662AD899}"/>
              </a:ext>
            </a:extLst>
          </p:cNvPr>
          <p:cNvSpPr>
            <a:spLocks noGrp="1"/>
          </p:cNvSpPr>
          <p:nvPr>
            <p:ph type="title"/>
          </p:nvPr>
        </p:nvSpPr>
        <p:spPr/>
        <p:txBody>
          <a:bodyPr>
            <a:normAutofit fontScale="90000"/>
          </a:bodyPr>
          <a:lstStyle/>
          <a:p>
            <a:r>
              <a:rPr lang="en-GB" noProof="0" err="1"/>
              <a:t>Instrumentum</a:t>
            </a:r>
            <a:endParaRPr lang="en-GB" noProof="0"/>
          </a:p>
        </p:txBody>
      </p:sp>
      <p:sp>
        <p:nvSpPr>
          <p:cNvPr id="3" name="Fußzeilenplatzhalter 2">
            <a:extLst>
              <a:ext uri="{FF2B5EF4-FFF2-40B4-BE49-F238E27FC236}">
                <a16:creationId xmlns:a16="http://schemas.microsoft.com/office/drawing/2014/main" id="{CBA73D57-7E8C-C5F4-2783-FE54080281B5}"/>
              </a:ext>
            </a:extLst>
          </p:cNvPr>
          <p:cNvSpPr>
            <a:spLocks noGrp="1"/>
          </p:cNvSpPr>
          <p:nvPr>
            <p:ph type="ftr" sz="quarter" idx="3"/>
          </p:nvPr>
        </p:nvSpPr>
        <p:spPr/>
        <p:txBody>
          <a:bodyPr/>
          <a:lstStyle/>
          <a:p>
            <a:pPr algn="l"/>
            <a:r>
              <a:rPr lang="en-US"/>
              <a:t>e:fs TechHub  | e:space | Public</a:t>
            </a:r>
            <a:endParaRPr lang="de-DE"/>
          </a:p>
        </p:txBody>
      </p:sp>
      <p:sp>
        <p:nvSpPr>
          <p:cNvPr id="4" name="Textplatzhalter 3">
            <a:extLst>
              <a:ext uri="{FF2B5EF4-FFF2-40B4-BE49-F238E27FC236}">
                <a16:creationId xmlns:a16="http://schemas.microsoft.com/office/drawing/2014/main" id="{F191FC9B-7C8A-6584-1EB4-3BE269185614}"/>
              </a:ext>
            </a:extLst>
          </p:cNvPr>
          <p:cNvSpPr>
            <a:spLocks noGrp="1"/>
          </p:cNvSpPr>
          <p:nvPr>
            <p:ph type="body" sz="quarter" idx="13"/>
          </p:nvPr>
        </p:nvSpPr>
        <p:spPr/>
        <p:txBody>
          <a:bodyPr/>
          <a:lstStyle/>
          <a:p>
            <a:r>
              <a:rPr lang="en-GB" noProof="0"/>
              <a:t>Detailed design and GSE - </a:t>
            </a:r>
            <a:r>
              <a:rPr lang="en-GB" sz="2000" noProof="0">
                <a:effectLst/>
                <a:latin typeface="Calibri" panose="020F0502020204030204" pitchFamily="34" charset="0"/>
                <a:ea typeface="Calibri" panose="020F0502020204030204" pitchFamily="34" charset="0"/>
                <a:cs typeface="Arial" panose="020B0604020202020204" pitchFamily="34" charset="0"/>
              </a:rPr>
              <a:t>ML-based motion control</a:t>
            </a:r>
          </a:p>
          <a:p>
            <a:endParaRPr lang="en-GB" sz="2000" noProof="0">
              <a:effectLst/>
              <a:latin typeface="Calibri" panose="020F0502020204030204" pitchFamily="34" charset="0"/>
              <a:ea typeface="Calibri" panose="020F0502020204030204" pitchFamily="34" charset="0"/>
              <a:cs typeface="Arial" panose="020B0604020202020204" pitchFamily="34" charset="0"/>
            </a:endParaRPr>
          </a:p>
          <a:p>
            <a:endParaRPr lang="en-GB" b="1" noProof="0"/>
          </a:p>
          <a:p>
            <a:endParaRPr lang="en-GB" noProof="0"/>
          </a:p>
        </p:txBody>
      </p:sp>
      <p:pic>
        <p:nvPicPr>
          <p:cNvPr id="5" name="Grafik 4">
            <a:extLst>
              <a:ext uri="{FF2B5EF4-FFF2-40B4-BE49-F238E27FC236}">
                <a16:creationId xmlns:a16="http://schemas.microsoft.com/office/drawing/2014/main" id="{2CAC816B-84AA-BC1A-AD46-A598104F8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375521" y="960871"/>
            <a:ext cx="2664079" cy="1788756"/>
          </a:xfrm>
          <a:prstGeom prst="rect">
            <a:avLst/>
          </a:prstGeom>
          <a:noFill/>
        </p:spPr>
      </p:pic>
      <p:sp>
        <p:nvSpPr>
          <p:cNvPr id="6" name="Ellipse 5">
            <a:extLst>
              <a:ext uri="{FF2B5EF4-FFF2-40B4-BE49-F238E27FC236}">
                <a16:creationId xmlns:a16="http://schemas.microsoft.com/office/drawing/2014/main" id="{0CBDE346-3428-B013-3551-C712905A80E1}"/>
              </a:ext>
            </a:extLst>
          </p:cNvPr>
          <p:cNvSpPr/>
          <p:nvPr/>
        </p:nvSpPr>
        <p:spPr>
          <a:xfrm>
            <a:off x="10049333" y="2357689"/>
            <a:ext cx="867320" cy="465550"/>
          </a:xfrm>
          <a:prstGeom prst="ellipse">
            <a:avLst/>
          </a:prstGeom>
          <a:solidFill>
            <a:schemeClr val="accent6">
              <a:alpha val="50000"/>
            </a:schemeClr>
          </a:solidFill>
          <a:ln w="12700">
            <a:solidFill>
              <a:srgbClr val="E6324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7" name="Grafik 6" descr="Ein Bild, das Text, Screenshot, Diagramm, Rechteck enthält.&#10;&#10;Automatisch generierte Beschreibung">
            <a:extLst>
              <a:ext uri="{FF2B5EF4-FFF2-40B4-BE49-F238E27FC236}">
                <a16:creationId xmlns:a16="http://schemas.microsoft.com/office/drawing/2014/main" id="{DFA4822C-77C6-8EEA-3612-26628C578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674" y="3055578"/>
            <a:ext cx="5313326" cy="2570321"/>
          </a:xfrm>
          <a:prstGeom prst="rect">
            <a:avLst/>
          </a:prstGeom>
        </p:spPr>
      </p:pic>
      <p:sp>
        <p:nvSpPr>
          <p:cNvPr id="8" name="Textfeld 7">
            <a:extLst>
              <a:ext uri="{FF2B5EF4-FFF2-40B4-BE49-F238E27FC236}">
                <a16:creationId xmlns:a16="http://schemas.microsoft.com/office/drawing/2014/main" id="{236FFDC4-FE8A-02C7-3387-BAA7F18CDF2A}"/>
              </a:ext>
            </a:extLst>
          </p:cNvPr>
          <p:cNvSpPr txBox="1"/>
          <p:nvPr/>
        </p:nvSpPr>
        <p:spPr>
          <a:xfrm>
            <a:off x="762000" y="1855249"/>
            <a:ext cx="7924800" cy="1200329"/>
          </a:xfrm>
          <a:prstGeom prst="rect">
            <a:avLst/>
          </a:prstGeom>
          <a:noFill/>
        </p:spPr>
        <p:txBody>
          <a:bodyPr wrap="square" rtlCol="0">
            <a:spAutoFit/>
          </a:bodyPr>
          <a:lstStyle/>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Learning-based model predictive control (MPC)</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combination with a non-linear controller  (“no dependency on trajectory”)</a:t>
            </a: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Learning of the model error with DNNs </a:t>
            </a:r>
          </a:p>
          <a:p>
            <a:pPr marL="285750" indent="-285750">
              <a:buFont typeface="Arial" panose="020B0604020202020204" pitchFamily="34" charset="0"/>
              <a:buChar char="•"/>
            </a:pPr>
            <a:endParaRPr lang="de-DE"/>
          </a:p>
        </p:txBody>
      </p:sp>
      <p:pic>
        <p:nvPicPr>
          <p:cNvPr id="9" name="Grafik 8" descr="Ein Bild, das Text, Screenshot, Kreis, Schrift enthält.&#10;&#10;Automatisch generierte Beschreibung">
            <a:extLst>
              <a:ext uri="{FF2B5EF4-FFF2-40B4-BE49-F238E27FC236}">
                <a16:creationId xmlns:a16="http://schemas.microsoft.com/office/drawing/2014/main" id="{6DE2397D-C586-8101-4068-914E488CB1AB}"/>
              </a:ext>
            </a:extLst>
          </p:cNvPr>
          <p:cNvPicPr>
            <a:picLocks noChangeAspect="1"/>
          </p:cNvPicPr>
          <p:nvPr/>
        </p:nvPicPr>
        <p:blipFill>
          <a:blip r:embed="rId5"/>
          <a:stretch>
            <a:fillRect/>
          </a:stretch>
        </p:blipFill>
        <p:spPr>
          <a:xfrm>
            <a:off x="6204614" y="3552538"/>
            <a:ext cx="5717322" cy="2016597"/>
          </a:xfrm>
          <a:prstGeom prst="rect">
            <a:avLst/>
          </a:prstGeom>
        </p:spPr>
      </p:pic>
    </p:spTree>
    <p:extLst>
      <p:ext uri="{BB962C8B-B14F-4D97-AF65-F5344CB8AC3E}">
        <p14:creationId xmlns:p14="http://schemas.microsoft.com/office/powerpoint/2010/main" val="1898268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enutzerdefiniertes Design">
  <a:themeElements>
    <a:clrScheme name="e:fs TechHub">
      <a:dk1>
        <a:srgbClr val="000000"/>
      </a:dk1>
      <a:lt1>
        <a:srgbClr val="FFFFFF"/>
      </a:lt1>
      <a:dk2>
        <a:srgbClr val="0A2A46"/>
      </a:dk2>
      <a:lt2>
        <a:srgbClr val="FFFFFF"/>
      </a:lt2>
      <a:accent1>
        <a:srgbClr val="FFFFFF"/>
      </a:accent1>
      <a:accent2>
        <a:srgbClr val="7B838C"/>
      </a:accent2>
      <a:accent3>
        <a:srgbClr val="0A2A46"/>
      </a:accent3>
      <a:accent4>
        <a:srgbClr val="EAEEF7"/>
      </a:accent4>
      <a:accent5>
        <a:srgbClr val="8E0F58"/>
      </a:accent5>
      <a:accent6>
        <a:srgbClr val="E63241"/>
      </a:accent6>
      <a:hlink>
        <a:srgbClr val="09A603"/>
      </a:hlink>
      <a:folHlink>
        <a:srgbClr val="A5A5A5"/>
      </a:folHlink>
    </a:clrScheme>
    <a:fontScheme name="e:fs TechHub GmbH">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D4E847387727644AE065FD012A4F26C" ma:contentTypeVersion="18" ma:contentTypeDescription="Ein neues Dokument erstellen." ma:contentTypeScope="" ma:versionID="f5c4ebb76a944ab0589c0a445e64917f">
  <xsd:schema xmlns:xsd="http://www.w3.org/2001/XMLSchema" xmlns:xs="http://www.w3.org/2001/XMLSchema" xmlns:p="http://schemas.microsoft.com/office/2006/metadata/properties" xmlns:ns2="9cdc3e37-f077-49e3-8603-08625d847552" xmlns:ns3="e7db09c9-5f14-46b9-aa8e-3ae0cd1e5798" targetNamespace="http://schemas.microsoft.com/office/2006/metadata/properties" ma:root="true" ma:fieldsID="faba2071d79d139fb0e5697d5eb6fd5d" ns2:_="" ns3:_="">
    <xsd:import namespace="9cdc3e37-f077-49e3-8603-08625d847552"/>
    <xsd:import namespace="e7db09c9-5f14-46b9-aa8e-3ae0cd1e57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c3e37-f077-49e3-8603-08625d847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8bd01e7a-10c9-4286-8532-c8c287e7be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db09c9-5f14-46b9-aa8e-3ae0cd1e5798"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4726ae6-5ace-4bf9-8c77-d549f7d82ced}" ma:internalName="TaxCatchAll" ma:showField="CatchAllData" ma:web="e7db09c9-5f14-46b9-aa8e-3ae0cd1e57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dc3e37-f077-49e3-8603-08625d847552">
      <Terms xmlns="http://schemas.microsoft.com/office/infopath/2007/PartnerControls"/>
    </lcf76f155ced4ddcb4097134ff3c332f>
    <TaxCatchAll xmlns="e7db09c9-5f14-46b9-aa8e-3ae0cd1e5798" xsi:nil="true"/>
    <SharedWithUsers xmlns="e7db09c9-5f14-46b9-aa8e-3ae0cd1e5798">
      <UserInfo>
        <DisplayName>Ebel, Claudio, Dr. (EFS-GKE02)</DisplayName>
        <AccountId>65</AccountId>
        <AccountType/>
      </UserInfo>
    </SharedWithUsers>
  </documentManagement>
</p:properties>
</file>

<file path=customXml/itemProps1.xml><?xml version="1.0" encoding="utf-8"?>
<ds:datastoreItem xmlns:ds="http://schemas.openxmlformats.org/officeDocument/2006/customXml" ds:itemID="{D20C3DD2-5A42-4F9B-97D3-062D3917FC62}">
  <ds:schemaRefs>
    <ds:schemaRef ds:uri="http://schemas.microsoft.com/sharepoint/v3/contenttype/forms"/>
  </ds:schemaRefs>
</ds:datastoreItem>
</file>

<file path=customXml/itemProps2.xml><?xml version="1.0" encoding="utf-8"?>
<ds:datastoreItem xmlns:ds="http://schemas.openxmlformats.org/officeDocument/2006/customXml" ds:itemID="{A1073200-95E5-4FB0-B382-B9BD48CF9D5D}">
  <ds:schemaRefs>
    <ds:schemaRef ds:uri="9cdc3e37-f077-49e3-8603-08625d847552"/>
    <ds:schemaRef ds:uri="e7db09c9-5f14-46b9-aa8e-3ae0cd1e57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D461AD-B809-43E1-AC79-91D250C1035C}">
  <ds:schemaRefs>
    <ds:schemaRef ds:uri="http://schemas.microsoft.com/office/infopath/2007/PartnerControls"/>
    <ds:schemaRef ds:uri="http://purl.org/dc/elements/1.1/"/>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9cdc3e37-f077-49e3-8603-08625d847552"/>
    <ds:schemaRef ds:uri="http://schemas.openxmlformats.org/package/2006/metadata/core-properties"/>
    <ds:schemaRef ds:uri="e7db09c9-5f14-46b9-aa8e-3ae0cd1e5798"/>
  </ds:schemaRefs>
</ds:datastoreItem>
</file>

<file path=docProps/app.xml><?xml version="1.0" encoding="utf-8"?>
<Properties xmlns="http://schemas.openxmlformats.org/officeDocument/2006/extended-properties" xmlns:vt="http://schemas.openxmlformats.org/officeDocument/2006/docPropsVTypes">
  <Template/>
  <TotalTime>0</TotalTime>
  <Words>1756</Words>
  <Application>Microsoft Office PowerPoint</Application>
  <PresentationFormat>Breitbild</PresentationFormat>
  <Paragraphs>207</Paragraphs>
  <Slides>17</Slides>
  <Notes>9</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17</vt:i4>
      </vt:variant>
    </vt:vector>
  </HeadingPairs>
  <TitlesOfParts>
    <vt:vector size="30" baseType="lpstr">
      <vt:lpstr>Arial</vt:lpstr>
      <vt:lpstr>Calibri</vt:lpstr>
      <vt:lpstr>Calibri Light</vt:lpstr>
      <vt:lpstr>Cambria Math</vt:lpstr>
      <vt:lpstr>Cascadia Code SemiBold</vt:lpstr>
      <vt:lpstr>Roboto</vt:lpstr>
      <vt:lpstr>Roboto Light</vt:lpstr>
      <vt:lpstr>Roboto Medium</vt:lpstr>
      <vt:lpstr>Symbol</vt:lpstr>
      <vt:lpstr>Wingdings</vt:lpstr>
      <vt:lpstr>1_Benutzerdefiniertes Design</vt:lpstr>
      <vt:lpstr>2_Benutzerdefiniertes Design</vt:lpstr>
      <vt:lpstr>think-cell Folie</vt:lpstr>
      <vt:lpstr>DeLeMIS – Final Presentation</vt:lpstr>
      <vt:lpstr>Table of consents</vt:lpstr>
      <vt:lpstr>Introduction</vt:lpstr>
      <vt:lpstr>Introduction</vt:lpstr>
      <vt:lpstr>Status Quo and Architecture</vt:lpstr>
      <vt:lpstr>Instrumentum</vt:lpstr>
      <vt:lpstr>Instrumentum</vt:lpstr>
      <vt:lpstr>Instrumentum</vt:lpstr>
      <vt:lpstr>Instrumentum</vt:lpstr>
      <vt:lpstr>Instrumentum</vt:lpstr>
      <vt:lpstr>Demonstration</vt:lpstr>
      <vt:lpstr>Demonstration</vt:lpstr>
      <vt:lpstr>Final Review</vt:lpstr>
      <vt:lpstr>Final Review</vt:lpstr>
      <vt:lpstr>DeLeMIS 2.0</vt:lpstr>
      <vt:lpstr>DeLeMIS 2.0</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Ullmann, Stefan, Dr.-Ing. (D/EFS);Alen.Turnwald@efs-auto.com</dc:creator>
  <cp:lastModifiedBy>Turnwald, Alen, Dr. (EFS-GKE)</cp:lastModifiedBy>
  <cp:revision>1</cp:revision>
  <dcterms:created xsi:type="dcterms:W3CDTF">2022-06-28T11:45:43Z</dcterms:created>
  <dcterms:modified xsi:type="dcterms:W3CDTF">2024-04-25T12:14:02Z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a6b84135-ab90-4b03-a415-784f8f15a7f1_Enabled">
    <vt:lpwstr>true</vt:lpwstr>
  </property>
  <property fmtid="{D5CDD505-2E9C-101B-9397-08002B2CF9AE}" pid="4" name="MSIP_Label_a6b84135-ab90-4b03-a415-784f8f15a7f1_SetDate">
    <vt:lpwstr>2023-05-09T08:10:43Z</vt:lpwstr>
  </property>
  <property fmtid="{D5CDD505-2E9C-101B-9397-08002B2CF9AE}" pid="5" name="MSIP_Label_a6b84135-ab90-4b03-a415-784f8f15a7f1_Method">
    <vt:lpwstr>Privileged</vt:lpwstr>
  </property>
  <property fmtid="{D5CDD505-2E9C-101B-9397-08002B2CF9AE}" pid="6" name="MSIP_Label_a6b84135-ab90-4b03-a415-784f8f15a7f1_Name">
    <vt:lpwstr>a6b84135-ab90-4b03-a415-784f8f15a7f1</vt:lpwstr>
  </property>
  <property fmtid="{D5CDD505-2E9C-101B-9397-08002B2CF9AE}" pid="7" name="MSIP_Label_a6b84135-ab90-4b03-a415-784f8f15a7f1_SiteId">
    <vt:lpwstr>2882be50-2012-4d88-ac86-544124e120c8</vt:lpwstr>
  </property>
  <property fmtid="{D5CDD505-2E9C-101B-9397-08002B2CF9AE}" pid="8" name="MSIP_Label_a6b84135-ab90-4b03-a415-784f8f15a7f1_ActionId">
    <vt:lpwstr>40053064-ad56-4d28-818e-cd7597a4e85a</vt:lpwstr>
  </property>
  <property fmtid="{D5CDD505-2E9C-101B-9397-08002B2CF9AE}" pid="9" name="MSIP_Label_a6b84135-ab90-4b03-a415-784f8f15a7f1_ContentBits">
    <vt:lpwstr>0</vt:lpwstr>
  </property>
  <property fmtid="{D5CDD505-2E9C-101B-9397-08002B2CF9AE}" pid="10" name="ContentTypeId">
    <vt:lpwstr>0x010100BD4E847387727644AE065FD012A4F26C</vt:lpwstr>
  </property>
</Properties>
</file>