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Lst>
  <p:notesMasterIdLst>
    <p:notesMasterId r:id="rId29"/>
  </p:notesMasterIdLst>
  <p:handoutMasterIdLst>
    <p:handoutMasterId r:id="rId30"/>
  </p:handoutMasterIdLst>
  <p:sldIdLst>
    <p:sldId id="303" r:id="rId5"/>
    <p:sldId id="518" r:id="rId6"/>
    <p:sldId id="462" r:id="rId7"/>
    <p:sldId id="524" r:id="rId8"/>
    <p:sldId id="528" r:id="rId9"/>
    <p:sldId id="529" r:id="rId10"/>
    <p:sldId id="530" r:id="rId11"/>
    <p:sldId id="531" r:id="rId12"/>
    <p:sldId id="532" r:id="rId13"/>
    <p:sldId id="533" r:id="rId14"/>
    <p:sldId id="537" r:id="rId15"/>
    <p:sldId id="538" r:id="rId16"/>
    <p:sldId id="539" r:id="rId17"/>
    <p:sldId id="541" r:id="rId18"/>
    <p:sldId id="534" r:id="rId19"/>
    <p:sldId id="535" r:id="rId20"/>
    <p:sldId id="522" r:id="rId21"/>
    <p:sldId id="261" r:id="rId22"/>
    <p:sldId id="526" r:id="rId23"/>
    <p:sldId id="525" r:id="rId24"/>
    <p:sldId id="256" r:id="rId25"/>
    <p:sldId id="257" r:id="rId26"/>
    <p:sldId id="258" r:id="rId27"/>
    <p:sldId id="259" r:id="rId28"/>
  </p:sldIdLst>
  <p:sldSz cx="20104100" cy="11309350"/>
  <p:notesSz cx="20104100" cy="11309350"/>
  <p:defaultTextStyle>
    <a:defPPr>
      <a:defRPr kern="0"/>
    </a:defPPr>
  </p:defaultTextStyle>
  <p:extLst>
    <p:ext uri="{521415D9-36F7-43E2-AB2F-B90AF26B5E84}">
      <p14:sectionLst xmlns:p14="http://schemas.microsoft.com/office/powerpoint/2010/main">
        <p14:section name="Main Section" id="{810B74C6-2546-4ED1-A7FC-89FA69649437}">
          <p14:sldIdLst>
            <p14:sldId id="303"/>
            <p14:sldId id="518"/>
            <p14:sldId id="462"/>
            <p14:sldId id="524"/>
            <p14:sldId id="528"/>
            <p14:sldId id="529"/>
            <p14:sldId id="530"/>
            <p14:sldId id="531"/>
            <p14:sldId id="532"/>
            <p14:sldId id="533"/>
            <p14:sldId id="537"/>
            <p14:sldId id="538"/>
            <p14:sldId id="539"/>
            <p14:sldId id="541"/>
            <p14:sldId id="534"/>
            <p14:sldId id="535"/>
            <p14:sldId id="522"/>
            <p14:sldId id="261"/>
          </p14:sldIdLst>
        </p14:section>
        <p14:section name="Additional Slides" id="{BEC24D6C-AA24-4815-944C-6091BE1E3546}">
          <p14:sldIdLst>
            <p14:sldId id="526"/>
            <p14:sldId id="525"/>
            <p14:sldId id="256"/>
            <p14:sldId id="257"/>
            <p14:sldId id="258"/>
            <p14:sldId id="259"/>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9FF403-ABDE-5C51-43F0-E1DE95C03CD1}" name="Conor Luttrell" initials="CL" userId="S::conor.luttrell@plasmabound.com::b2f92ad4-15c7-45a4-9493-901b0e9066fa" providerId="AD"/>
  <p188:author id="{FA2415FA-489C-1C12-24AB-1BAF06A97CD0}" name="Alan Barry" initials="" userId="S::alan.barry@plasmabound.com::c9baa137-d89f-4e36-920a-7b1f0c1eea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B3B2"/>
    <a:srgbClr val="123ADD"/>
    <a:srgbClr val="CAD3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25" autoAdjust="0"/>
    <p:restoredTop sz="95455" autoAdjust="0"/>
  </p:normalViewPr>
  <p:slideViewPr>
    <p:cSldViewPr snapToGrid="0">
      <p:cViewPr varScale="1">
        <p:scale>
          <a:sx n="51" d="100"/>
          <a:sy n="51" d="100"/>
        </p:scale>
        <p:origin x="600" y="54"/>
      </p:cViewPr>
      <p:guideLst>
        <p:guide orient="horz" pos="2880"/>
        <p:guide pos="2160"/>
      </p:guideLst>
    </p:cSldViewPr>
  </p:slideViewPr>
  <p:notesTextViewPr>
    <p:cViewPr>
      <p:scale>
        <a:sx n="1" d="1"/>
        <a:sy n="1" d="1"/>
      </p:scale>
      <p:origin x="0" y="0"/>
    </p:cViewPr>
  </p:notesTextViewPr>
  <p:notesViewPr>
    <p:cSldViewPr snapToGrid="0">
      <p:cViewPr>
        <p:scale>
          <a:sx n="1" d="2"/>
          <a:sy n="1" d="2"/>
        </p:scale>
        <p:origin x="4464" y="17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or Luttrell" userId="b2f92ad4-15c7-45a4-9493-901b0e9066fa" providerId="ADAL" clId="{3C49E829-2066-49DC-AD0C-B92E4B384659}"/>
    <pc:docChg chg="custSel modSld">
      <pc:chgData name="Conor Luttrell" userId="b2f92ad4-15c7-45a4-9493-901b0e9066fa" providerId="ADAL" clId="{3C49E829-2066-49DC-AD0C-B92E4B384659}" dt="2024-04-22T12:52:59.016" v="67" actId="207"/>
      <pc:docMkLst>
        <pc:docMk/>
      </pc:docMkLst>
      <pc:sldChg chg="modSp mod">
        <pc:chgData name="Conor Luttrell" userId="b2f92ad4-15c7-45a4-9493-901b0e9066fa" providerId="ADAL" clId="{3C49E829-2066-49DC-AD0C-B92E4B384659}" dt="2024-04-22T10:44:39.502" v="63" actId="20577"/>
        <pc:sldMkLst>
          <pc:docMk/>
          <pc:sldMk cId="2029690126" sldId="303"/>
        </pc:sldMkLst>
        <pc:spChg chg="mod">
          <ac:chgData name="Conor Luttrell" userId="b2f92ad4-15c7-45a4-9493-901b0e9066fa" providerId="ADAL" clId="{3C49E829-2066-49DC-AD0C-B92E4B384659}" dt="2024-04-22T10:44:39.502" v="63" actId="20577"/>
          <ac:spMkLst>
            <pc:docMk/>
            <pc:sldMk cId="2029690126" sldId="303"/>
            <ac:spMk id="2" creationId="{169B9AD6-9005-D298-5A61-9E51D98EBF6F}"/>
          </ac:spMkLst>
        </pc:spChg>
      </pc:sldChg>
      <pc:sldChg chg="addSp modSp mod">
        <pc:chgData name="Conor Luttrell" userId="b2f92ad4-15c7-45a4-9493-901b0e9066fa" providerId="ADAL" clId="{3C49E829-2066-49DC-AD0C-B92E4B384659}" dt="2024-04-22T12:52:59.016" v="67" actId="207"/>
        <pc:sldMkLst>
          <pc:docMk/>
          <pc:sldMk cId="3893812992" sldId="518"/>
        </pc:sldMkLst>
        <pc:spChg chg="add mod">
          <ac:chgData name="Conor Luttrell" userId="b2f92ad4-15c7-45a4-9493-901b0e9066fa" providerId="ADAL" clId="{3C49E829-2066-49DC-AD0C-B92E4B384659}" dt="2024-04-22T12:52:59.016" v="67" actId="207"/>
          <ac:spMkLst>
            <pc:docMk/>
            <pc:sldMk cId="3893812992" sldId="518"/>
            <ac:spMk id="19" creationId="{7D09C38E-608A-7F72-019A-ACA30ACCE58F}"/>
          </ac:spMkLst>
        </pc:spChg>
      </pc:sldChg>
    </pc:docChg>
  </pc:docChgLst>
  <pc:docChgLst>
    <pc:chgData name="Cian Madigan" userId="S::cian.madigan@plasmabound.com::b47eaae0-5903-4292-b024-e753e68dba39" providerId="AD" clId="Web-{D5B61058-3F4E-B776-1A14-6ED82B92D950}"/>
    <pc:docChg chg="modSld">
      <pc:chgData name="Cian Madigan" userId="S::cian.madigan@plasmabound.com::b47eaae0-5903-4292-b024-e753e68dba39" providerId="AD" clId="Web-{D5B61058-3F4E-B776-1A14-6ED82B92D950}" dt="2024-02-26T14:22:08.726" v="12"/>
      <pc:docMkLst>
        <pc:docMk/>
      </pc:docMkLst>
      <pc:sldChg chg="modSp">
        <pc:chgData name="Cian Madigan" userId="S::cian.madigan@plasmabound.com::b47eaae0-5903-4292-b024-e753e68dba39" providerId="AD" clId="Web-{D5B61058-3F4E-B776-1A14-6ED82B92D950}" dt="2024-02-26T14:22:08.726" v="12"/>
        <pc:sldMkLst>
          <pc:docMk/>
          <pc:sldMk cId="232933270" sldId="526"/>
        </pc:sldMkLst>
        <pc:graphicFrameChg chg="mod modGraphic">
          <ac:chgData name="Cian Madigan" userId="S::cian.madigan@plasmabound.com::b47eaae0-5903-4292-b024-e753e68dba39" providerId="AD" clId="Web-{D5B61058-3F4E-B776-1A14-6ED82B92D950}" dt="2024-02-26T14:22:08.726" v="12"/>
          <ac:graphicFrameMkLst>
            <pc:docMk/>
            <pc:sldMk cId="232933270" sldId="526"/>
            <ac:graphicFrameMk id="21" creationId="{41835F14-FCC8-904E-FAF6-3B65D748E78F}"/>
          </ac:graphicFrameMkLst>
        </pc:graphicFrameChg>
      </pc:sldChg>
    </pc:docChg>
  </pc:docChgLst>
  <pc:docChgLst>
    <pc:chgData name="Conor Luttrell" userId="b2f92ad4-15c7-45a4-9493-901b0e9066fa" providerId="ADAL" clId="{A1200CB8-58B4-48D4-A5BF-2AD6DA195580}"/>
    <pc:docChg chg="undo redo custSel addSld delSld modSld sldOrd modMainMaster addSection modSection">
      <pc:chgData name="Conor Luttrell" userId="b2f92ad4-15c7-45a4-9493-901b0e9066fa" providerId="ADAL" clId="{A1200CB8-58B4-48D4-A5BF-2AD6DA195580}" dt="2024-05-13T13:56:32.387" v="3191" actId="478"/>
      <pc:docMkLst>
        <pc:docMk/>
      </pc:docMkLst>
      <pc:sldChg chg="addSp delSp modSp mod ord">
        <pc:chgData name="Conor Luttrell" userId="b2f92ad4-15c7-45a4-9493-901b0e9066fa" providerId="ADAL" clId="{A1200CB8-58B4-48D4-A5BF-2AD6DA195580}" dt="2024-05-13T12:55:21.242" v="3179" actId="1037"/>
        <pc:sldMkLst>
          <pc:docMk/>
          <pc:sldMk cId="0" sldId="261"/>
        </pc:sldMkLst>
        <pc:spChg chg="add mod ord">
          <ac:chgData name="Conor Luttrell" userId="b2f92ad4-15c7-45a4-9493-901b0e9066fa" providerId="ADAL" clId="{A1200CB8-58B4-48D4-A5BF-2AD6DA195580}" dt="2024-05-13T12:10:33.799" v="2975" actId="554"/>
          <ac:spMkLst>
            <pc:docMk/>
            <pc:sldMk cId="0" sldId="261"/>
            <ac:spMk id="4" creationId="{3C0C5F61-6E01-2526-AFBB-1EB89BF03C5D}"/>
          </ac:spMkLst>
        </pc:spChg>
        <pc:spChg chg="mod">
          <ac:chgData name="Conor Luttrell" userId="b2f92ad4-15c7-45a4-9493-901b0e9066fa" providerId="ADAL" clId="{A1200CB8-58B4-48D4-A5BF-2AD6DA195580}" dt="2024-05-13T12:55:21.242" v="3179" actId="1037"/>
          <ac:spMkLst>
            <pc:docMk/>
            <pc:sldMk cId="0" sldId="261"/>
            <ac:spMk id="5" creationId="{03F79EE3-D6A3-944B-B175-455510CE55E5}"/>
          </ac:spMkLst>
        </pc:spChg>
        <pc:spChg chg="mod">
          <ac:chgData name="Conor Luttrell" userId="b2f92ad4-15c7-45a4-9493-901b0e9066fa" providerId="ADAL" clId="{A1200CB8-58B4-48D4-A5BF-2AD6DA195580}" dt="2024-05-13T12:55:21.242" v="3179" actId="1037"/>
          <ac:spMkLst>
            <pc:docMk/>
            <pc:sldMk cId="0" sldId="261"/>
            <ac:spMk id="7" creationId="{7436A712-9285-C102-16C6-798B428D3975}"/>
          </ac:spMkLst>
        </pc:spChg>
        <pc:spChg chg="mod">
          <ac:chgData name="Conor Luttrell" userId="b2f92ad4-15c7-45a4-9493-901b0e9066fa" providerId="ADAL" clId="{A1200CB8-58B4-48D4-A5BF-2AD6DA195580}" dt="2024-05-10T12:08:15.450" v="2239" actId="20577"/>
          <ac:spMkLst>
            <pc:docMk/>
            <pc:sldMk cId="0" sldId="261"/>
            <ac:spMk id="8" creationId="{00000000-0000-0000-0000-000000000000}"/>
          </ac:spMkLst>
        </pc:spChg>
        <pc:spChg chg="mod">
          <ac:chgData name="Conor Luttrell" userId="b2f92ad4-15c7-45a4-9493-901b0e9066fa" providerId="ADAL" clId="{A1200CB8-58B4-48D4-A5BF-2AD6DA195580}" dt="2024-05-07T17:19:32.703" v="11" actId="1076"/>
          <ac:spMkLst>
            <pc:docMk/>
            <pc:sldMk cId="0" sldId="261"/>
            <ac:spMk id="9" creationId="{6D85DB51-07E8-3492-EDFD-19593E88A5C6}"/>
          </ac:spMkLst>
        </pc:spChg>
        <pc:spChg chg="mod ord">
          <ac:chgData name="Conor Luttrell" userId="b2f92ad4-15c7-45a4-9493-901b0e9066fa" providerId="ADAL" clId="{A1200CB8-58B4-48D4-A5BF-2AD6DA195580}" dt="2024-05-13T12:35:31.485" v="3072" actId="20577"/>
          <ac:spMkLst>
            <pc:docMk/>
            <pc:sldMk cId="0" sldId="261"/>
            <ac:spMk id="10" creationId="{00000000-0000-0000-0000-000000000000}"/>
          </ac:spMkLst>
        </pc:spChg>
        <pc:spChg chg="add mod">
          <ac:chgData name="Conor Luttrell" userId="b2f92ad4-15c7-45a4-9493-901b0e9066fa" providerId="ADAL" clId="{A1200CB8-58B4-48D4-A5BF-2AD6DA195580}" dt="2024-05-13T11:47:32.048" v="2898" actId="20577"/>
          <ac:spMkLst>
            <pc:docMk/>
            <pc:sldMk cId="0" sldId="261"/>
            <ac:spMk id="12" creationId="{FCAF1656-7F5C-774B-320E-CF7130E0DECC}"/>
          </ac:spMkLst>
        </pc:spChg>
        <pc:grpChg chg="mod">
          <ac:chgData name="Conor Luttrell" userId="b2f92ad4-15c7-45a4-9493-901b0e9066fa" providerId="ADAL" clId="{A1200CB8-58B4-48D4-A5BF-2AD6DA195580}" dt="2024-05-13T12:55:21.242" v="3179" actId="1037"/>
          <ac:grpSpMkLst>
            <pc:docMk/>
            <pc:sldMk cId="0" sldId="261"/>
            <ac:grpSpMk id="16" creationId="{8FE1B098-2ACB-8258-BDDB-D39664CB17CE}"/>
          </ac:grpSpMkLst>
        </pc:grpChg>
        <pc:picChg chg="mod">
          <ac:chgData name="Conor Luttrell" userId="b2f92ad4-15c7-45a4-9493-901b0e9066fa" providerId="ADAL" clId="{A1200CB8-58B4-48D4-A5BF-2AD6DA195580}" dt="2024-05-07T17:19:32.234" v="10" actId="1076"/>
          <ac:picMkLst>
            <pc:docMk/>
            <pc:sldMk cId="0" sldId="261"/>
            <ac:picMk id="2" creationId="{28C1C0C0-6DBE-1BC7-38C1-B989FE31E347}"/>
          </ac:picMkLst>
        </pc:picChg>
        <pc:picChg chg="add mod ord">
          <ac:chgData name="Conor Luttrell" userId="b2f92ad4-15c7-45a4-9493-901b0e9066fa" providerId="ADAL" clId="{A1200CB8-58B4-48D4-A5BF-2AD6DA195580}" dt="2024-05-13T12:10:26.356" v="2973" actId="29295"/>
          <ac:picMkLst>
            <pc:docMk/>
            <pc:sldMk cId="0" sldId="261"/>
            <ac:picMk id="2" creationId="{52C7E240-6C54-A9A8-AA2A-2F28ECFB04E6}"/>
          </ac:picMkLst>
        </pc:picChg>
        <pc:picChg chg="del mod">
          <ac:chgData name="Conor Luttrell" userId="b2f92ad4-15c7-45a4-9493-901b0e9066fa" providerId="ADAL" clId="{A1200CB8-58B4-48D4-A5BF-2AD6DA195580}" dt="2024-05-10T12:09:16.421" v="2286" actId="21"/>
          <ac:picMkLst>
            <pc:docMk/>
            <pc:sldMk cId="0" sldId="261"/>
            <ac:picMk id="12" creationId="{1E378FFE-73F5-C6CD-599A-9D22D289DDD9}"/>
          </ac:picMkLst>
        </pc:picChg>
        <pc:picChg chg="mod">
          <ac:chgData name="Conor Luttrell" userId="b2f92ad4-15c7-45a4-9493-901b0e9066fa" providerId="ADAL" clId="{A1200CB8-58B4-48D4-A5BF-2AD6DA195580}" dt="2024-05-13T12:55:21.242" v="3179" actId="1037"/>
          <ac:picMkLst>
            <pc:docMk/>
            <pc:sldMk cId="0" sldId="261"/>
            <ac:picMk id="7170" creationId="{EEDE3696-6B24-09BA-F8DB-BBA763DE6768}"/>
          </ac:picMkLst>
        </pc:picChg>
        <pc:cxnChg chg="mod">
          <ac:chgData name="Conor Luttrell" userId="b2f92ad4-15c7-45a4-9493-901b0e9066fa" providerId="ADAL" clId="{A1200CB8-58B4-48D4-A5BF-2AD6DA195580}" dt="2024-05-13T12:55:21.242" v="3179" actId="1037"/>
          <ac:cxnSpMkLst>
            <pc:docMk/>
            <pc:sldMk cId="0" sldId="261"/>
            <ac:cxnSpMk id="13" creationId="{F5512517-F485-0CCC-7F23-8051F8C886B8}"/>
          </ac:cxnSpMkLst>
        </pc:cxnChg>
        <pc:cxnChg chg="mod">
          <ac:chgData name="Conor Luttrell" userId="b2f92ad4-15c7-45a4-9493-901b0e9066fa" providerId="ADAL" clId="{A1200CB8-58B4-48D4-A5BF-2AD6DA195580}" dt="2024-05-13T12:55:21.242" v="3179" actId="1037"/>
          <ac:cxnSpMkLst>
            <pc:docMk/>
            <pc:sldMk cId="0" sldId="261"/>
            <ac:cxnSpMk id="14" creationId="{8DAEB9EC-2A4E-0B87-6C1F-D1D141C44BF2}"/>
          </ac:cxnSpMkLst>
        </pc:cxnChg>
      </pc:sldChg>
      <pc:sldChg chg="addSp delSp modSp mod">
        <pc:chgData name="Conor Luttrell" userId="b2f92ad4-15c7-45a4-9493-901b0e9066fa" providerId="ADAL" clId="{A1200CB8-58B4-48D4-A5BF-2AD6DA195580}" dt="2024-05-10T13:51:03.123" v="2836" actId="1076"/>
        <pc:sldMkLst>
          <pc:docMk/>
          <pc:sldMk cId="2029690126" sldId="303"/>
        </pc:sldMkLst>
        <pc:spChg chg="mod">
          <ac:chgData name="Conor Luttrell" userId="b2f92ad4-15c7-45a4-9493-901b0e9066fa" providerId="ADAL" clId="{A1200CB8-58B4-48D4-A5BF-2AD6DA195580}" dt="2024-05-07T17:37:46.766" v="603" actId="20577"/>
          <ac:spMkLst>
            <pc:docMk/>
            <pc:sldMk cId="2029690126" sldId="303"/>
            <ac:spMk id="2" creationId="{169B9AD6-9005-D298-5A61-9E51D98EBF6F}"/>
          </ac:spMkLst>
        </pc:spChg>
        <pc:spChg chg="add del mod">
          <ac:chgData name="Conor Luttrell" userId="b2f92ad4-15c7-45a4-9493-901b0e9066fa" providerId="ADAL" clId="{A1200CB8-58B4-48D4-A5BF-2AD6DA195580}" dt="2024-05-10T13:49:52.132" v="2824" actId="478"/>
          <ac:spMkLst>
            <pc:docMk/>
            <pc:sldMk cId="2029690126" sldId="303"/>
            <ac:spMk id="4" creationId="{5535279E-A9DC-0EB1-DED3-479F50ED0C7D}"/>
          </ac:spMkLst>
        </pc:spChg>
        <pc:picChg chg="add del mod">
          <ac:chgData name="Conor Luttrell" userId="b2f92ad4-15c7-45a4-9493-901b0e9066fa" providerId="ADAL" clId="{A1200CB8-58B4-48D4-A5BF-2AD6DA195580}" dt="2024-05-10T12:07:24.723" v="2229" actId="478"/>
          <ac:picMkLst>
            <pc:docMk/>
            <pc:sldMk cId="2029690126" sldId="303"/>
            <ac:picMk id="3" creationId="{8D340DF3-F36B-4C47-B64D-63AAF4F928F3}"/>
          </ac:picMkLst>
        </pc:picChg>
        <pc:picChg chg="del mod">
          <ac:chgData name="Conor Luttrell" userId="b2f92ad4-15c7-45a4-9493-901b0e9066fa" providerId="ADAL" clId="{A1200CB8-58B4-48D4-A5BF-2AD6DA195580}" dt="2024-05-10T13:50:47.630" v="2832" actId="478"/>
          <ac:picMkLst>
            <pc:docMk/>
            <pc:sldMk cId="2029690126" sldId="303"/>
            <ac:picMk id="2050" creationId="{1E94C7D5-280B-7C6B-921D-6009F76760D2}"/>
          </ac:picMkLst>
        </pc:picChg>
        <pc:picChg chg="add mod">
          <ac:chgData name="Conor Luttrell" userId="b2f92ad4-15c7-45a4-9493-901b0e9066fa" providerId="ADAL" clId="{A1200CB8-58B4-48D4-A5BF-2AD6DA195580}" dt="2024-05-10T13:51:03.123" v="2836" actId="1076"/>
          <ac:picMkLst>
            <pc:docMk/>
            <pc:sldMk cId="2029690126" sldId="303"/>
            <ac:picMk id="2052" creationId="{152ED890-A4CE-8C4F-8024-6F3143FA9B86}"/>
          </ac:picMkLst>
        </pc:picChg>
      </pc:sldChg>
      <pc:sldChg chg="del ord">
        <pc:chgData name="Conor Luttrell" userId="b2f92ad4-15c7-45a4-9493-901b0e9066fa" providerId="ADAL" clId="{A1200CB8-58B4-48D4-A5BF-2AD6DA195580}" dt="2024-05-07T21:11:54.649" v="2044" actId="2696"/>
        <pc:sldMkLst>
          <pc:docMk/>
          <pc:sldMk cId="1042472213" sldId="324"/>
        </pc:sldMkLst>
      </pc:sldChg>
      <pc:sldChg chg="add">
        <pc:chgData name="Conor Luttrell" userId="b2f92ad4-15c7-45a4-9493-901b0e9066fa" providerId="ADAL" clId="{A1200CB8-58B4-48D4-A5BF-2AD6DA195580}" dt="2024-05-07T21:11:59.110" v="2045"/>
        <pc:sldMkLst>
          <pc:docMk/>
          <pc:sldMk cId="3021969873" sldId="324"/>
        </pc:sldMkLst>
      </pc:sldChg>
      <pc:sldChg chg="add">
        <pc:chgData name="Conor Luttrell" userId="b2f92ad4-15c7-45a4-9493-901b0e9066fa" providerId="ADAL" clId="{A1200CB8-58B4-48D4-A5BF-2AD6DA195580}" dt="2024-05-07T21:11:59.110" v="2045"/>
        <pc:sldMkLst>
          <pc:docMk/>
          <pc:sldMk cId="3392664698" sldId="326"/>
        </pc:sldMkLst>
      </pc:sldChg>
      <pc:sldChg chg="del ord">
        <pc:chgData name="Conor Luttrell" userId="b2f92ad4-15c7-45a4-9493-901b0e9066fa" providerId="ADAL" clId="{A1200CB8-58B4-48D4-A5BF-2AD6DA195580}" dt="2024-05-07T21:11:54.649" v="2044" actId="2696"/>
        <pc:sldMkLst>
          <pc:docMk/>
          <pc:sldMk cId="3770231937" sldId="326"/>
        </pc:sldMkLst>
      </pc:sldChg>
      <pc:sldChg chg="ord">
        <pc:chgData name="Conor Luttrell" userId="b2f92ad4-15c7-45a4-9493-901b0e9066fa" providerId="ADAL" clId="{A1200CB8-58B4-48D4-A5BF-2AD6DA195580}" dt="2024-05-07T21:05:56.578" v="1980"/>
        <pc:sldMkLst>
          <pc:docMk/>
          <pc:sldMk cId="2180393420" sldId="336"/>
        </pc:sldMkLst>
      </pc:sldChg>
      <pc:sldChg chg="addSp delSp modSp add mod modNotesTx">
        <pc:chgData name="Conor Luttrell" userId="b2f92ad4-15c7-45a4-9493-901b0e9066fa" providerId="ADAL" clId="{A1200CB8-58B4-48D4-A5BF-2AD6DA195580}" dt="2024-05-13T12:56:58.054" v="3186"/>
        <pc:sldMkLst>
          <pc:docMk/>
          <pc:sldMk cId="2053929301" sldId="462"/>
        </pc:sldMkLst>
        <pc:spChg chg="del">
          <ac:chgData name="Conor Luttrell" userId="b2f92ad4-15c7-45a4-9493-901b0e9066fa" providerId="ADAL" clId="{A1200CB8-58B4-48D4-A5BF-2AD6DA195580}" dt="2024-05-07T17:39:07.335" v="612" actId="478"/>
          <ac:spMkLst>
            <pc:docMk/>
            <pc:sldMk cId="2053929301" sldId="462"/>
            <ac:spMk id="2" creationId="{2BD7732E-F5BA-4BE6-9A7D-CD39C8D4EB4B}"/>
          </ac:spMkLst>
        </pc:spChg>
        <pc:spChg chg="add mod">
          <ac:chgData name="Conor Luttrell" userId="b2f92ad4-15c7-45a4-9493-901b0e9066fa" providerId="ADAL" clId="{A1200CB8-58B4-48D4-A5BF-2AD6DA195580}" dt="2024-05-13T11:37:24.809" v="2841"/>
          <ac:spMkLst>
            <pc:docMk/>
            <pc:sldMk cId="2053929301" sldId="462"/>
            <ac:spMk id="2" creationId="{3CFC7994-55CD-DCCF-442D-311C49206BDD}"/>
          </ac:spMkLst>
        </pc:spChg>
        <pc:spChg chg="add mod">
          <ac:chgData name="Conor Luttrell" userId="b2f92ad4-15c7-45a4-9493-901b0e9066fa" providerId="ADAL" clId="{A1200CB8-58B4-48D4-A5BF-2AD6DA195580}" dt="2024-05-07T17:52:21.247" v="745" actId="20577"/>
          <ac:spMkLst>
            <pc:docMk/>
            <pc:sldMk cId="2053929301" sldId="462"/>
            <ac:spMk id="3" creationId="{52C95BA7-D9B0-7040-FEF9-61D033880EDF}"/>
          </ac:spMkLst>
        </pc:spChg>
        <pc:spChg chg="add mod">
          <ac:chgData name="Conor Luttrell" userId="b2f92ad4-15c7-45a4-9493-901b0e9066fa" providerId="ADAL" clId="{A1200CB8-58B4-48D4-A5BF-2AD6DA195580}" dt="2024-05-13T11:37:24.809" v="2841"/>
          <ac:spMkLst>
            <pc:docMk/>
            <pc:sldMk cId="2053929301" sldId="462"/>
            <ac:spMk id="4" creationId="{BC7E8C3E-2CB0-C14E-4F82-57CF4AFDB53B}"/>
          </ac:spMkLst>
        </pc:spChg>
        <pc:spChg chg="mod">
          <ac:chgData name="Conor Luttrell" userId="b2f92ad4-15c7-45a4-9493-901b0e9066fa" providerId="ADAL" clId="{A1200CB8-58B4-48D4-A5BF-2AD6DA195580}" dt="2024-05-13T11:49:59.526" v="2901" actId="207"/>
          <ac:spMkLst>
            <pc:docMk/>
            <pc:sldMk cId="2053929301" sldId="462"/>
            <ac:spMk id="5" creationId="{20518F89-1163-AB2E-AA61-D2154E5251BF}"/>
          </ac:spMkLst>
        </pc:spChg>
        <pc:spChg chg="add del mod">
          <ac:chgData name="Conor Luttrell" userId="b2f92ad4-15c7-45a4-9493-901b0e9066fa" providerId="ADAL" clId="{A1200CB8-58B4-48D4-A5BF-2AD6DA195580}" dt="2024-05-07T17:42:07.007" v="632" actId="478"/>
          <ac:spMkLst>
            <pc:docMk/>
            <pc:sldMk cId="2053929301" sldId="462"/>
            <ac:spMk id="5" creationId="{EE9574A4-0E3F-F9A2-4900-A8209448C961}"/>
          </ac:spMkLst>
        </pc:spChg>
        <pc:spChg chg="mod ord">
          <ac:chgData name="Conor Luttrell" userId="b2f92ad4-15c7-45a4-9493-901b0e9066fa" providerId="ADAL" clId="{A1200CB8-58B4-48D4-A5BF-2AD6DA195580}" dt="2024-05-13T12:38:55.323" v="3137" actId="20577"/>
          <ac:spMkLst>
            <pc:docMk/>
            <pc:sldMk cId="2053929301" sldId="462"/>
            <ac:spMk id="7" creationId="{0F13535F-3625-42E6-A42C-8B1184486674}"/>
          </ac:spMkLst>
        </pc:spChg>
        <pc:spChg chg="add del mod">
          <ac:chgData name="Conor Luttrell" userId="b2f92ad4-15c7-45a4-9493-901b0e9066fa" providerId="ADAL" clId="{A1200CB8-58B4-48D4-A5BF-2AD6DA195580}" dt="2024-05-07T17:47:02.478" v="662" actId="478"/>
          <ac:spMkLst>
            <pc:docMk/>
            <pc:sldMk cId="2053929301" sldId="462"/>
            <ac:spMk id="9" creationId="{57BBCCBE-8A64-61F5-E6C2-F016F0A5DE12}"/>
          </ac:spMkLst>
        </pc:spChg>
        <pc:spChg chg="add del mod">
          <ac:chgData name="Conor Luttrell" userId="b2f92ad4-15c7-45a4-9493-901b0e9066fa" providerId="ADAL" clId="{A1200CB8-58B4-48D4-A5BF-2AD6DA195580}" dt="2024-05-07T17:47:47.815" v="672" actId="478"/>
          <ac:spMkLst>
            <pc:docMk/>
            <pc:sldMk cId="2053929301" sldId="462"/>
            <ac:spMk id="10" creationId="{5306AFD1-291B-26A3-C4B9-9742CFC32E58}"/>
          </ac:spMkLst>
        </pc:spChg>
        <pc:spChg chg="del">
          <ac:chgData name="Conor Luttrell" userId="b2f92ad4-15c7-45a4-9493-901b0e9066fa" providerId="ADAL" clId="{A1200CB8-58B4-48D4-A5BF-2AD6DA195580}" dt="2024-05-07T17:40:23.655" v="613" actId="478"/>
          <ac:spMkLst>
            <pc:docMk/>
            <pc:sldMk cId="2053929301" sldId="462"/>
            <ac:spMk id="51" creationId="{E60364FB-33E1-4FBF-98A6-1FF036FBA89D}"/>
          </ac:spMkLst>
        </pc:spChg>
        <pc:spChg chg="del">
          <ac:chgData name="Conor Luttrell" userId="b2f92ad4-15c7-45a4-9493-901b0e9066fa" providerId="ADAL" clId="{A1200CB8-58B4-48D4-A5BF-2AD6DA195580}" dt="2024-05-07T17:40:24.575" v="614" actId="478"/>
          <ac:spMkLst>
            <pc:docMk/>
            <pc:sldMk cId="2053929301" sldId="462"/>
            <ac:spMk id="52" creationId="{B74845E6-8797-48C0-8B7B-F07D43AE0549}"/>
          </ac:spMkLst>
        </pc:spChg>
        <pc:picChg chg="add mod modCrop">
          <ac:chgData name="Conor Luttrell" userId="b2f92ad4-15c7-45a4-9493-901b0e9066fa" providerId="ADAL" clId="{A1200CB8-58B4-48D4-A5BF-2AD6DA195580}" dt="2024-05-13T11:38:45.535" v="2844" actId="1076"/>
          <ac:picMkLst>
            <pc:docMk/>
            <pc:sldMk cId="2053929301" sldId="462"/>
            <ac:picMk id="8" creationId="{73AD6E23-1ED5-EA64-53C3-ED5ABB61BE0F}"/>
          </ac:picMkLst>
        </pc:picChg>
        <pc:picChg chg="del">
          <ac:chgData name="Conor Luttrell" userId="b2f92ad4-15c7-45a4-9493-901b0e9066fa" providerId="ADAL" clId="{A1200CB8-58B4-48D4-A5BF-2AD6DA195580}" dt="2024-05-07T17:42:01.935" v="631" actId="478"/>
          <ac:picMkLst>
            <pc:docMk/>
            <pc:sldMk cId="2053929301" sldId="462"/>
            <ac:picMk id="17" creationId="{BF9760A6-3DE9-4C85-BC56-621B4727F812}"/>
          </ac:picMkLst>
        </pc:picChg>
      </pc:sldChg>
      <pc:sldChg chg="addSp delSp modSp mod modAnim">
        <pc:chgData name="Conor Luttrell" userId="b2f92ad4-15c7-45a4-9493-901b0e9066fa" providerId="ADAL" clId="{A1200CB8-58B4-48D4-A5BF-2AD6DA195580}" dt="2024-05-13T12:56:14.222" v="3184" actId="478"/>
        <pc:sldMkLst>
          <pc:docMk/>
          <pc:sldMk cId="3893812992" sldId="518"/>
        </pc:sldMkLst>
        <pc:spChg chg="add mod">
          <ac:chgData name="Conor Luttrell" userId="b2f92ad4-15c7-45a4-9493-901b0e9066fa" providerId="ADAL" clId="{A1200CB8-58B4-48D4-A5BF-2AD6DA195580}" dt="2024-05-13T11:38:20.089" v="2842"/>
          <ac:spMkLst>
            <pc:docMk/>
            <pc:sldMk cId="3893812992" sldId="518"/>
            <ac:spMk id="19" creationId="{7A5AAE69-4BBA-C6FA-7003-371E984FE886}"/>
          </ac:spMkLst>
        </pc:spChg>
        <pc:spChg chg="mod">
          <ac:chgData name="Conor Luttrell" userId="b2f92ad4-15c7-45a4-9493-901b0e9066fa" providerId="ADAL" clId="{A1200CB8-58B4-48D4-A5BF-2AD6DA195580}" dt="2024-05-07T18:15:53.904" v="1197" actId="1076"/>
          <ac:spMkLst>
            <pc:docMk/>
            <pc:sldMk cId="3893812992" sldId="518"/>
            <ac:spMk id="19" creationId="{7D09C38E-608A-7F72-019A-ACA30ACCE58F}"/>
          </ac:spMkLst>
        </pc:spChg>
        <pc:spChg chg="mod">
          <ac:chgData name="Conor Luttrell" userId="b2f92ad4-15c7-45a4-9493-901b0e9066fa" providerId="ADAL" clId="{A1200CB8-58B4-48D4-A5BF-2AD6DA195580}" dt="2024-05-13T12:56:00.343" v="3181" actId="113"/>
          <ac:spMkLst>
            <pc:docMk/>
            <pc:sldMk cId="3893812992" sldId="518"/>
            <ac:spMk id="21" creationId="{440A45BC-6F47-EDBF-1DE5-D57B4B95EE4F}"/>
          </ac:spMkLst>
        </pc:spChg>
        <pc:spChg chg="add mod">
          <ac:chgData name="Conor Luttrell" userId="b2f92ad4-15c7-45a4-9493-901b0e9066fa" providerId="ADAL" clId="{A1200CB8-58B4-48D4-A5BF-2AD6DA195580}" dt="2024-05-13T11:38:20.089" v="2842"/>
          <ac:spMkLst>
            <pc:docMk/>
            <pc:sldMk cId="3893812992" sldId="518"/>
            <ac:spMk id="23" creationId="{7934873B-765D-7883-3680-01ED44E29359}"/>
          </ac:spMkLst>
        </pc:spChg>
        <pc:spChg chg="add mod">
          <ac:chgData name="Conor Luttrell" userId="b2f92ad4-15c7-45a4-9493-901b0e9066fa" providerId="ADAL" clId="{A1200CB8-58B4-48D4-A5BF-2AD6DA195580}" dt="2024-05-13T11:49:50.883" v="2900"/>
          <ac:spMkLst>
            <pc:docMk/>
            <pc:sldMk cId="3893812992" sldId="518"/>
            <ac:spMk id="29" creationId="{CBBC00EA-0861-E7A2-A2F3-8BB6795FB5A8}"/>
          </ac:spMkLst>
        </pc:spChg>
        <pc:spChg chg="add mod ord">
          <ac:chgData name="Conor Luttrell" userId="b2f92ad4-15c7-45a4-9493-901b0e9066fa" providerId="ADAL" clId="{A1200CB8-58B4-48D4-A5BF-2AD6DA195580}" dt="2024-05-13T11:50:22.104" v="2907" actId="404"/>
          <ac:spMkLst>
            <pc:docMk/>
            <pc:sldMk cId="3893812992" sldId="518"/>
            <ac:spMk id="30" creationId="{47470003-BB36-DA61-47E2-4CD5A8EE3775}"/>
          </ac:spMkLst>
        </pc:spChg>
        <pc:spChg chg="add del">
          <ac:chgData name="Conor Luttrell" userId="b2f92ad4-15c7-45a4-9493-901b0e9066fa" providerId="ADAL" clId="{A1200CB8-58B4-48D4-A5BF-2AD6DA195580}" dt="2024-05-13T12:56:14.222" v="3184" actId="478"/>
          <ac:spMkLst>
            <pc:docMk/>
            <pc:sldMk cId="3893812992" sldId="518"/>
            <ac:spMk id="35" creationId="{48572D07-89D2-AD76-82DE-2AACC475FC6C}"/>
          </ac:spMkLst>
        </pc:spChg>
      </pc:sldChg>
      <pc:sldChg chg="ord">
        <pc:chgData name="Conor Luttrell" userId="b2f92ad4-15c7-45a4-9493-901b0e9066fa" providerId="ADAL" clId="{A1200CB8-58B4-48D4-A5BF-2AD6DA195580}" dt="2024-05-07T21:05:56.578" v="1980"/>
        <pc:sldMkLst>
          <pc:docMk/>
          <pc:sldMk cId="3389145223" sldId="520"/>
        </pc:sldMkLst>
      </pc:sldChg>
      <pc:sldChg chg="addSp delSp modSp add del mod ord modAnim modNotesTx">
        <pc:chgData name="Conor Luttrell" userId="b2f92ad4-15c7-45a4-9493-901b0e9066fa" providerId="ADAL" clId="{A1200CB8-58B4-48D4-A5BF-2AD6DA195580}" dt="2024-05-13T12:37:24.105" v="3081"/>
        <pc:sldMkLst>
          <pc:docMk/>
          <pc:sldMk cId="213081768" sldId="522"/>
        </pc:sldMkLst>
        <pc:spChg chg="mod">
          <ac:chgData name="Conor Luttrell" userId="b2f92ad4-15c7-45a4-9493-901b0e9066fa" providerId="ADAL" clId="{A1200CB8-58B4-48D4-A5BF-2AD6DA195580}" dt="2024-05-13T12:12:40.515" v="2985" actId="1076"/>
          <ac:spMkLst>
            <pc:docMk/>
            <pc:sldMk cId="213081768" sldId="522"/>
            <ac:spMk id="4" creationId="{E3B9E3DD-0C38-267F-827B-5FDD9307D89A}"/>
          </ac:spMkLst>
        </pc:spChg>
        <pc:spChg chg="mod">
          <ac:chgData name="Conor Luttrell" userId="b2f92ad4-15c7-45a4-9493-901b0e9066fa" providerId="ADAL" clId="{A1200CB8-58B4-48D4-A5BF-2AD6DA195580}" dt="2024-05-13T12:12:40.515" v="2985" actId="1076"/>
          <ac:spMkLst>
            <pc:docMk/>
            <pc:sldMk cId="213081768" sldId="522"/>
            <ac:spMk id="5" creationId="{03F79EE3-D6A3-944B-B175-455510CE55E5}"/>
          </ac:spMkLst>
        </pc:spChg>
        <pc:spChg chg="mod">
          <ac:chgData name="Conor Luttrell" userId="b2f92ad4-15c7-45a4-9493-901b0e9066fa" providerId="ADAL" clId="{A1200CB8-58B4-48D4-A5BF-2AD6DA195580}" dt="2024-05-13T12:12:40.515" v="2985" actId="1076"/>
          <ac:spMkLst>
            <pc:docMk/>
            <pc:sldMk cId="213081768" sldId="522"/>
            <ac:spMk id="7" creationId="{7436A712-9285-C102-16C6-798B428D3975}"/>
          </ac:spMkLst>
        </pc:spChg>
        <pc:spChg chg="add mod">
          <ac:chgData name="Conor Luttrell" userId="b2f92ad4-15c7-45a4-9493-901b0e9066fa" providerId="ADAL" clId="{A1200CB8-58B4-48D4-A5BF-2AD6DA195580}" dt="2024-05-13T11:47:25.208" v="2895" actId="20577"/>
          <ac:spMkLst>
            <pc:docMk/>
            <pc:sldMk cId="213081768" sldId="522"/>
            <ac:spMk id="19" creationId="{317B29D5-AA68-8FFF-A40E-6359B350767B}"/>
          </ac:spMkLst>
        </pc:spChg>
        <pc:grpChg chg="mod">
          <ac:chgData name="Conor Luttrell" userId="b2f92ad4-15c7-45a4-9493-901b0e9066fa" providerId="ADAL" clId="{A1200CB8-58B4-48D4-A5BF-2AD6DA195580}" dt="2024-05-13T12:12:40.515" v="2985" actId="1076"/>
          <ac:grpSpMkLst>
            <pc:docMk/>
            <pc:sldMk cId="213081768" sldId="522"/>
            <ac:grpSpMk id="16" creationId="{8FE1B098-2ACB-8258-BDDB-D39664CB17CE}"/>
          </ac:grpSpMkLst>
        </pc:grpChg>
        <pc:grpChg chg="mod">
          <ac:chgData name="Conor Luttrell" userId="b2f92ad4-15c7-45a4-9493-901b0e9066fa" providerId="ADAL" clId="{A1200CB8-58B4-48D4-A5BF-2AD6DA195580}" dt="2024-05-13T12:12:40.515" v="2985" actId="1076"/>
          <ac:grpSpMkLst>
            <pc:docMk/>
            <pc:sldMk cId="213081768" sldId="522"/>
            <ac:grpSpMk id="21" creationId="{12E61D1D-C157-ADAD-3915-A00F20CA17A2}"/>
          </ac:grpSpMkLst>
        </pc:grpChg>
        <pc:picChg chg="add del mod">
          <ac:chgData name="Conor Luttrell" userId="b2f92ad4-15c7-45a4-9493-901b0e9066fa" providerId="ADAL" clId="{A1200CB8-58B4-48D4-A5BF-2AD6DA195580}" dt="2024-05-13T12:12:32.382" v="2984" actId="478"/>
          <ac:picMkLst>
            <pc:docMk/>
            <pc:sldMk cId="213081768" sldId="522"/>
            <ac:picMk id="2" creationId="{1E378FFE-73F5-C6CD-599A-9D22D289DDD9}"/>
          </ac:picMkLst>
        </pc:picChg>
        <pc:picChg chg="mod">
          <ac:chgData name="Conor Luttrell" userId="b2f92ad4-15c7-45a4-9493-901b0e9066fa" providerId="ADAL" clId="{A1200CB8-58B4-48D4-A5BF-2AD6DA195580}" dt="2024-05-10T12:09:27.372" v="2290" actId="1076"/>
          <ac:picMkLst>
            <pc:docMk/>
            <pc:sldMk cId="213081768" sldId="522"/>
            <ac:picMk id="18" creationId="{8FA28967-38A2-70CC-DC06-13AC3DC64F72}"/>
          </ac:picMkLst>
        </pc:picChg>
        <pc:picChg chg="mod">
          <ac:chgData name="Conor Luttrell" userId="b2f92ad4-15c7-45a4-9493-901b0e9066fa" providerId="ADAL" clId="{A1200CB8-58B4-48D4-A5BF-2AD6DA195580}" dt="2024-05-13T12:12:40.515" v="2985" actId="1076"/>
          <ac:picMkLst>
            <pc:docMk/>
            <pc:sldMk cId="213081768" sldId="522"/>
            <ac:picMk id="7170" creationId="{EEDE3696-6B24-09BA-F8DB-BBA763DE6768}"/>
          </ac:picMkLst>
        </pc:picChg>
        <pc:cxnChg chg="mod">
          <ac:chgData name="Conor Luttrell" userId="b2f92ad4-15c7-45a4-9493-901b0e9066fa" providerId="ADAL" clId="{A1200CB8-58B4-48D4-A5BF-2AD6DA195580}" dt="2024-05-13T12:12:40.515" v="2985" actId="1076"/>
          <ac:cxnSpMkLst>
            <pc:docMk/>
            <pc:sldMk cId="213081768" sldId="522"/>
            <ac:cxnSpMk id="12" creationId="{53FE00D9-8E8E-EAF1-9D46-81A24E9DAF47}"/>
          </ac:cxnSpMkLst>
        </pc:cxnChg>
        <pc:cxnChg chg="mod">
          <ac:chgData name="Conor Luttrell" userId="b2f92ad4-15c7-45a4-9493-901b0e9066fa" providerId="ADAL" clId="{A1200CB8-58B4-48D4-A5BF-2AD6DA195580}" dt="2024-05-13T12:12:40.515" v="2985" actId="1076"/>
          <ac:cxnSpMkLst>
            <pc:docMk/>
            <pc:sldMk cId="213081768" sldId="522"/>
            <ac:cxnSpMk id="13" creationId="{F5512517-F485-0CCC-7F23-8051F8C886B8}"/>
          </ac:cxnSpMkLst>
        </pc:cxnChg>
        <pc:cxnChg chg="mod">
          <ac:chgData name="Conor Luttrell" userId="b2f92ad4-15c7-45a4-9493-901b0e9066fa" providerId="ADAL" clId="{A1200CB8-58B4-48D4-A5BF-2AD6DA195580}" dt="2024-05-13T12:12:40.515" v="2985" actId="1076"/>
          <ac:cxnSpMkLst>
            <pc:docMk/>
            <pc:sldMk cId="213081768" sldId="522"/>
            <ac:cxnSpMk id="14" creationId="{8DAEB9EC-2A4E-0B87-6C1F-D1D141C44BF2}"/>
          </ac:cxnSpMkLst>
        </pc:cxnChg>
        <pc:cxnChg chg="mod">
          <ac:chgData name="Conor Luttrell" userId="b2f92ad4-15c7-45a4-9493-901b0e9066fa" providerId="ADAL" clId="{A1200CB8-58B4-48D4-A5BF-2AD6DA195580}" dt="2024-05-13T12:12:40.515" v="2985" actId="1076"/>
          <ac:cxnSpMkLst>
            <pc:docMk/>
            <pc:sldMk cId="213081768" sldId="522"/>
            <ac:cxnSpMk id="17" creationId="{37C40190-E53B-D100-7EC0-1693FCD020F0}"/>
          </ac:cxnSpMkLst>
        </pc:cxnChg>
      </pc:sldChg>
      <pc:sldChg chg="ord">
        <pc:chgData name="Conor Luttrell" userId="b2f92ad4-15c7-45a4-9493-901b0e9066fa" providerId="ADAL" clId="{A1200CB8-58B4-48D4-A5BF-2AD6DA195580}" dt="2024-05-07T21:07:00.221" v="1994"/>
        <pc:sldMkLst>
          <pc:docMk/>
          <pc:sldMk cId="3552228165" sldId="523"/>
        </pc:sldMkLst>
      </pc:sldChg>
      <pc:sldChg chg="addSp delSp modSp mod ord modAnim">
        <pc:chgData name="Conor Luttrell" userId="b2f92ad4-15c7-45a4-9493-901b0e9066fa" providerId="ADAL" clId="{A1200CB8-58B4-48D4-A5BF-2AD6DA195580}" dt="2024-05-13T12:14:53.804" v="2999"/>
        <pc:sldMkLst>
          <pc:docMk/>
          <pc:sldMk cId="2688779661" sldId="524"/>
        </pc:sldMkLst>
        <pc:spChg chg="add mod">
          <ac:chgData name="Conor Luttrell" userId="b2f92ad4-15c7-45a4-9493-901b0e9066fa" providerId="ADAL" clId="{A1200CB8-58B4-48D4-A5BF-2AD6DA195580}" dt="2024-05-10T12:28:27.217" v="2384" actId="1076"/>
          <ac:spMkLst>
            <pc:docMk/>
            <pc:sldMk cId="2688779661" sldId="524"/>
            <ac:spMk id="15" creationId="{67FC5F8B-4194-2D93-36FE-A574449D43E8}"/>
          </ac:spMkLst>
        </pc:spChg>
        <pc:spChg chg="mod">
          <ac:chgData name="Conor Luttrell" userId="b2f92ad4-15c7-45a4-9493-901b0e9066fa" providerId="ADAL" clId="{A1200CB8-58B4-48D4-A5BF-2AD6DA195580}" dt="2024-05-07T20:42:28.875" v="1963"/>
          <ac:spMkLst>
            <pc:docMk/>
            <pc:sldMk cId="2688779661" sldId="524"/>
            <ac:spMk id="20" creationId="{FB6D6BF4-3308-770D-C4D3-DC48F43FCFC7}"/>
          </ac:spMkLst>
        </pc:spChg>
        <pc:spChg chg="mod">
          <ac:chgData name="Conor Luttrell" userId="b2f92ad4-15c7-45a4-9493-901b0e9066fa" providerId="ADAL" clId="{A1200CB8-58B4-48D4-A5BF-2AD6DA195580}" dt="2024-05-07T20:42:28.875" v="1963"/>
          <ac:spMkLst>
            <pc:docMk/>
            <pc:sldMk cId="2688779661" sldId="524"/>
            <ac:spMk id="21" creationId="{3F09CDD1-E84C-6AFD-CEE9-61721AAF2C29}"/>
          </ac:spMkLst>
        </pc:spChg>
        <pc:spChg chg="mod">
          <ac:chgData name="Conor Luttrell" userId="b2f92ad4-15c7-45a4-9493-901b0e9066fa" providerId="ADAL" clId="{A1200CB8-58B4-48D4-A5BF-2AD6DA195580}" dt="2024-05-10T12:28:16.600" v="2382" actId="1076"/>
          <ac:spMkLst>
            <pc:docMk/>
            <pc:sldMk cId="2688779661" sldId="524"/>
            <ac:spMk id="26" creationId="{5E85A248-9A1A-8410-ADC3-E6D3CD101DA3}"/>
          </ac:spMkLst>
        </pc:spChg>
        <pc:spChg chg="mod">
          <ac:chgData name="Conor Luttrell" userId="b2f92ad4-15c7-45a4-9493-901b0e9066fa" providerId="ADAL" clId="{A1200CB8-58B4-48D4-A5BF-2AD6DA195580}" dt="2024-05-07T20:42:28.875" v="1963"/>
          <ac:spMkLst>
            <pc:docMk/>
            <pc:sldMk cId="2688779661" sldId="524"/>
            <ac:spMk id="29" creationId="{4B2C2F35-D243-EDEE-94FA-0BA91A558034}"/>
          </ac:spMkLst>
        </pc:spChg>
        <pc:spChg chg="mod">
          <ac:chgData name="Conor Luttrell" userId="b2f92ad4-15c7-45a4-9493-901b0e9066fa" providerId="ADAL" clId="{A1200CB8-58B4-48D4-A5BF-2AD6DA195580}" dt="2024-05-07T20:42:28.875" v="1963"/>
          <ac:spMkLst>
            <pc:docMk/>
            <pc:sldMk cId="2688779661" sldId="524"/>
            <ac:spMk id="32" creationId="{E4FBF074-71A3-E7CE-2F3D-088C4C97A245}"/>
          </ac:spMkLst>
        </pc:spChg>
        <pc:spChg chg="mod">
          <ac:chgData name="Conor Luttrell" userId="b2f92ad4-15c7-45a4-9493-901b0e9066fa" providerId="ADAL" clId="{A1200CB8-58B4-48D4-A5BF-2AD6DA195580}" dt="2024-05-07T20:42:28.875" v="1963"/>
          <ac:spMkLst>
            <pc:docMk/>
            <pc:sldMk cId="2688779661" sldId="524"/>
            <ac:spMk id="33" creationId="{D3977468-1D20-BDBF-08A2-BCA76B89C168}"/>
          </ac:spMkLst>
        </pc:spChg>
        <pc:spChg chg="mod">
          <ac:chgData name="Conor Luttrell" userId="b2f92ad4-15c7-45a4-9493-901b0e9066fa" providerId="ADAL" clId="{A1200CB8-58B4-48D4-A5BF-2AD6DA195580}" dt="2024-05-07T20:42:28.875" v="1963"/>
          <ac:spMkLst>
            <pc:docMk/>
            <pc:sldMk cId="2688779661" sldId="524"/>
            <ac:spMk id="34" creationId="{C344C931-3A10-FD34-1790-E83D3A622FBB}"/>
          </ac:spMkLst>
        </pc:spChg>
        <pc:spChg chg="mod">
          <ac:chgData name="Conor Luttrell" userId="b2f92ad4-15c7-45a4-9493-901b0e9066fa" providerId="ADAL" clId="{A1200CB8-58B4-48D4-A5BF-2AD6DA195580}" dt="2024-05-07T20:42:33.252" v="1965" actId="571"/>
          <ac:spMkLst>
            <pc:docMk/>
            <pc:sldMk cId="2688779661" sldId="524"/>
            <ac:spMk id="42" creationId="{1D8E6E9F-ECA9-B901-B8AB-F96942140B11}"/>
          </ac:spMkLst>
        </pc:spChg>
        <pc:spChg chg="mod">
          <ac:chgData name="Conor Luttrell" userId="b2f92ad4-15c7-45a4-9493-901b0e9066fa" providerId="ADAL" clId="{A1200CB8-58B4-48D4-A5BF-2AD6DA195580}" dt="2024-05-07T20:42:33.252" v="1965" actId="571"/>
          <ac:spMkLst>
            <pc:docMk/>
            <pc:sldMk cId="2688779661" sldId="524"/>
            <ac:spMk id="44" creationId="{82CC1F0D-5ED2-951E-26AD-1CEBDE91D34C}"/>
          </ac:spMkLst>
        </pc:spChg>
        <pc:spChg chg="mod">
          <ac:chgData name="Conor Luttrell" userId="b2f92ad4-15c7-45a4-9493-901b0e9066fa" providerId="ADAL" clId="{A1200CB8-58B4-48D4-A5BF-2AD6DA195580}" dt="2024-05-07T20:42:33.252" v="1965" actId="571"/>
          <ac:spMkLst>
            <pc:docMk/>
            <pc:sldMk cId="2688779661" sldId="524"/>
            <ac:spMk id="49" creationId="{59F38257-568E-61A7-F73D-FFCA43FD3F96}"/>
          </ac:spMkLst>
        </pc:spChg>
        <pc:spChg chg="mod">
          <ac:chgData name="Conor Luttrell" userId="b2f92ad4-15c7-45a4-9493-901b0e9066fa" providerId="ADAL" clId="{A1200CB8-58B4-48D4-A5BF-2AD6DA195580}" dt="2024-05-07T20:42:33.252" v="1965" actId="571"/>
          <ac:spMkLst>
            <pc:docMk/>
            <pc:sldMk cId="2688779661" sldId="524"/>
            <ac:spMk id="52" creationId="{3F84C434-A4D0-3662-0021-AB3BADD4E088}"/>
          </ac:spMkLst>
        </pc:spChg>
        <pc:spChg chg="mod">
          <ac:chgData name="Conor Luttrell" userId="b2f92ad4-15c7-45a4-9493-901b0e9066fa" providerId="ADAL" clId="{A1200CB8-58B4-48D4-A5BF-2AD6DA195580}" dt="2024-05-07T20:42:33.252" v="1965" actId="571"/>
          <ac:spMkLst>
            <pc:docMk/>
            <pc:sldMk cId="2688779661" sldId="524"/>
            <ac:spMk id="53" creationId="{56622FBA-6DF4-A853-E078-C1B0A3554E31}"/>
          </ac:spMkLst>
        </pc:spChg>
        <pc:spChg chg="mod">
          <ac:chgData name="Conor Luttrell" userId="b2f92ad4-15c7-45a4-9493-901b0e9066fa" providerId="ADAL" clId="{A1200CB8-58B4-48D4-A5BF-2AD6DA195580}" dt="2024-05-07T20:42:33.252" v="1965" actId="571"/>
          <ac:spMkLst>
            <pc:docMk/>
            <pc:sldMk cId="2688779661" sldId="524"/>
            <ac:spMk id="54" creationId="{154D16C5-6589-5D74-C4D0-4EB62C0134D2}"/>
          </ac:spMkLst>
        </pc:spChg>
        <pc:grpChg chg="add del mod">
          <ac:chgData name="Conor Luttrell" userId="b2f92ad4-15c7-45a4-9493-901b0e9066fa" providerId="ADAL" clId="{A1200CB8-58B4-48D4-A5BF-2AD6DA195580}" dt="2024-05-07T20:42:36.548" v="1967" actId="478"/>
          <ac:grpSpMkLst>
            <pc:docMk/>
            <pc:sldMk cId="2688779661" sldId="524"/>
            <ac:grpSpMk id="17" creationId="{5FC4E7F3-CF19-8CCE-5390-8F928572A49E}"/>
          </ac:grpSpMkLst>
        </pc:grpChg>
        <pc:grpChg chg="add mod">
          <ac:chgData name="Conor Luttrell" userId="b2f92ad4-15c7-45a4-9493-901b0e9066fa" providerId="ADAL" clId="{A1200CB8-58B4-48D4-A5BF-2AD6DA195580}" dt="2024-05-07T20:43:18.052" v="1970" actId="1076"/>
          <ac:grpSpMkLst>
            <pc:docMk/>
            <pc:sldMk cId="2688779661" sldId="524"/>
            <ac:grpSpMk id="36" creationId="{D02A71CB-5D23-FEF2-B104-AE8069BDFF22}"/>
          </ac:grpSpMkLst>
        </pc:grpChg>
        <pc:picChg chg="del mod">
          <ac:chgData name="Conor Luttrell" userId="b2f92ad4-15c7-45a4-9493-901b0e9066fa" providerId="ADAL" clId="{A1200CB8-58B4-48D4-A5BF-2AD6DA195580}" dt="2024-05-07T20:38:09.360" v="1958" actId="478"/>
          <ac:picMkLst>
            <pc:docMk/>
            <pc:sldMk cId="2688779661" sldId="524"/>
            <ac:picMk id="2" creationId="{3112083E-2D29-B70C-DC38-05C984D045D0}"/>
          </ac:picMkLst>
        </pc:picChg>
        <pc:picChg chg="add del mod">
          <ac:chgData name="Conor Luttrell" userId="b2f92ad4-15c7-45a4-9493-901b0e9066fa" providerId="ADAL" clId="{A1200CB8-58B4-48D4-A5BF-2AD6DA195580}" dt="2024-05-07T20:42:30.771" v="1964" actId="478"/>
          <ac:picMkLst>
            <pc:docMk/>
            <pc:sldMk cId="2688779661" sldId="524"/>
            <ac:picMk id="4" creationId="{817CAD1C-AA73-84D6-B218-E1F1A977B1A5}"/>
          </ac:picMkLst>
        </pc:picChg>
        <pc:picChg chg="add del mod">
          <ac:chgData name="Conor Luttrell" userId="b2f92ad4-15c7-45a4-9493-901b0e9066fa" providerId="ADAL" clId="{A1200CB8-58B4-48D4-A5BF-2AD6DA195580}" dt="2024-05-07T20:43:19.095" v="1971" actId="1076"/>
          <ac:picMkLst>
            <pc:docMk/>
            <pc:sldMk cId="2688779661" sldId="524"/>
            <ac:picMk id="8" creationId="{0AF12BFC-A7EA-CD40-3317-B61FA2B52D41}"/>
          </ac:picMkLst>
        </pc:picChg>
        <pc:picChg chg="add mod">
          <ac:chgData name="Conor Luttrell" userId="b2f92ad4-15c7-45a4-9493-901b0e9066fa" providerId="ADAL" clId="{A1200CB8-58B4-48D4-A5BF-2AD6DA195580}" dt="2024-05-07T20:38:13.309" v="1960" actId="571"/>
          <ac:picMkLst>
            <pc:docMk/>
            <pc:sldMk cId="2688779661" sldId="524"/>
            <ac:picMk id="15" creationId="{7BB46635-63BF-A9D0-1228-D393C8BB95CE}"/>
          </ac:picMkLst>
        </pc:picChg>
        <pc:picChg chg="mod">
          <ac:chgData name="Conor Luttrell" userId="b2f92ad4-15c7-45a4-9493-901b0e9066fa" providerId="ADAL" clId="{A1200CB8-58B4-48D4-A5BF-2AD6DA195580}" dt="2024-05-07T20:42:28.875" v="1963"/>
          <ac:picMkLst>
            <pc:docMk/>
            <pc:sldMk cId="2688779661" sldId="524"/>
            <ac:picMk id="19" creationId="{0CF0BF2D-0ADE-824E-CA8F-556910C14BE1}"/>
          </ac:picMkLst>
        </pc:picChg>
        <pc:picChg chg="mod">
          <ac:chgData name="Conor Luttrell" userId="b2f92ad4-15c7-45a4-9493-901b0e9066fa" providerId="ADAL" clId="{A1200CB8-58B4-48D4-A5BF-2AD6DA195580}" dt="2024-05-07T20:42:28.875" v="1963"/>
          <ac:picMkLst>
            <pc:docMk/>
            <pc:sldMk cId="2688779661" sldId="524"/>
            <ac:picMk id="25" creationId="{B61E1B47-59D3-4088-7C3C-1534DC97BB85}"/>
          </ac:picMkLst>
        </pc:picChg>
        <pc:picChg chg="mod">
          <ac:chgData name="Conor Luttrell" userId="b2f92ad4-15c7-45a4-9493-901b0e9066fa" providerId="ADAL" clId="{A1200CB8-58B4-48D4-A5BF-2AD6DA195580}" dt="2024-05-07T20:42:28.875" v="1963"/>
          <ac:picMkLst>
            <pc:docMk/>
            <pc:sldMk cId="2688779661" sldId="524"/>
            <ac:picMk id="28" creationId="{D186E988-C761-2AC6-A3D9-9E5AD3BAE925}"/>
          </ac:picMkLst>
        </pc:picChg>
        <pc:picChg chg="mod">
          <ac:chgData name="Conor Luttrell" userId="b2f92ad4-15c7-45a4-9493-901b0e9066fa" providerId="ADAL" clId="{A1200CB8-58B4-48D4-A5BF-2AD6DA195580}" dt="2024-05-07T20:42:28.875" v="1963"/>
          <ac:picMkLst>
            <pc:docMk/>
            <pc:sldMk cId="2688779661" sldId="524"/>
            <ac:picMk id="31" creationId="{F16FD1E8-C16C-38B9-917D-ADF5D1D32FB1}"/>
          </ac:picMkLst>
        </pc:picChg>
        <pc:picChg chg="mod">
          <ac:chgData name="Conor Luttrell" userId="b2f92ad4-15c7-45a4-9493-901b0e9066fa" providerId="ADAL" clId="{A1200CB8-58B4-48D4-A5BF-2AD6DA195580}" dt="2024-05-07T20:42:33.252" v="1965" actId="571"/>
          <ac:picMkLst>
            <pc:docMk/>
            <pc:sldMk cId="2688779661" sldId="524"/>
            <ac:picMk id="37" creationId="{05268AAB-860C-553F-4DE3-05B5C73CE47C}"/>
          </ac:picMkLst>
        </pc:picChg>
        <pc:picChg chg="mod">
          <ac:chgData name="Conor Luttrell" userId="b2f92ad4-15c7-45a4-9493-901b0e9066fa" providerId="ADAL" clId="{A1200CB8-58B4-48D4-A5BF-2AD6DA195580}" dt="2024-05-07T20:42:33.252" v="1965" actId="571"/>
          <ac:picMkLst>
            <pc:docMk/>
            <pc:sldMk cId="2688779661" sldId="524"/>
            <ac:picMk id="46" creationId="{87995A25-1489-B6FA-4605-181143E1AB1B}"/>
          </ac:picMkLst>
        </pc:picChg>
        <pc:picChg chg="mod">
          <ac:chgData name="Conor Luttrell" userId="b2f92ad4-15c7-45a4-9493-901b0e9066fa" providerId="ADAL" clId="{A1200CB8-58B4-48D4-A5BF-2AD6DA195580}" dt="2024-05-07T20:42:33.252" v="1965" actId="571"/>
          <ac:picMkLst>
            <pc:docMk/>
            <pc:sldMk cId="2688779661" sldId="524"/>
            <ac:picMk id="48" creationId="{18461BBD-8E0B-B593-67DC-4E55AF83B16C}"/>
          </ac:picMkLst>
        </pc:picChg>
        <pc:picChg chg="mod">
          <ac:chgData name="Conor Luttrell" userId="b2f92ad4-15c7-45a4-9493-901b0e9066fa" providerId="ADAL" clId="{A1200CB8-58B4-48D4-A5BF-2AD6DA195580}" dt="2024-05-07T20:42:33.252" v="1965" actId="571"/>
          <ac:picMkLst>
            <pc:docMk/>
            <pc:sldMk cId="2688779661" sldId="524"/>
            <ac:picMk id="51" creationId="{F312F805-68D1-5C8E-1062-FBD99FC46477}"/>
          </ac:picMkLst>
        </pc:picChg>
        <pc:cxnChg chg="add mod">
          <ac:chgData name="Conor Luttrell" userId="b2f92ad4-15c7-45a4-9493-901b0e9066fa" providerId="ADAL" clId="{A1200CB8-58B4-48D4-A5BF-2AD6DA195580}" dt="2024-05-10T12:28:27.217" v="2384" actId="1076"/>
          <ac:cxnSpMkLst>
            <pc:docMk/>
            <pc:sldMk cId="2688779661" sldId="524"/>
            <ac:cxnSpMk id="19" creationId="{D0D3E94D-6EF2-8BA2-EAC5-7D89D8ACEB96}"/>
          </ac:cxnSpMkLst>
        </pc:cxnChg>
        <pc:cxnChg chg="mod">
          <ac:chgData name="Conor Luttrell" userId="b2f92ad4-15c7-45a4-9493-901b0e9066fa" providerId="ADAL" clId="{A1200CB8-58B4-48D4-A5BF-2AD6DA195580}" dt="2024-05-07T20:42:28.875" v="1963"/>
          <ac:cxnSpMkLst>
            <pc:docMk/>
            <pc:sldMk cId="2688779661" sldId="524"/>
            <ac:cxnSpMk id="22" creationId="{25DC9BAE-F68D-F1C5-F65F-5E2C973F5F54}"/>
          </ac:cxnSpMkLst>
        </pc:cxnChg>
        <pc:cxnChg chg="mod">
          <ac:chgData name="Conor Luttrell" userId="b2f92ad4-15c7-45a4-9493-901b0e9066fa" providerId="ADAL" clId="{A1200CB8-58B4-48D4-A5BF-2AD6DA195580}" dt="2024-05-07T20:42:28.875" v="1963"/>
          <ac:cxnSpMkLst>
            <pc:docMk/>
            <pc:sldMk cId="2688779661" sldId="524"/>
            <ac:cxnSpMk id="27" creationId="{4B289A55-98F0-E6B5-E08C-C34595AC0B6E}"/>
          </ac:cxnSpMkLst>
        </pc:cxnChg>
        <pc:cxnChg chg="mod">
          <ac:chgData name="Conor Luttrell" userId="b2f92ad4-15c7-45a4-9493-901b0e9066fa" providerId="ADAL" clId="{A1200CB8-58B4-48D4-A5BF-2AD6DA195580}" dt="2024-05-07T20:42:28.875" v="1963"/>
          <ac:cxnSpMkLst>
            <pc:docMk/>
            <pc:sldMk cId="2688779661" sldId="524"/>
            <ac:cxnSpMk id="30" creationId="{87520B87-7929-6AB2-DB5C-4FBEC544FA3E}"/>
          </ac:cxnSpMkLst>
        </pc:cxnChg>
        <pc:cxnChg chg="mod">
          <ac:chgData name="Conor Luttrell" userId="b2f92ad4-15c7-45a4-9493-901b0e9066fa" providerId="ADAL" clId="{A1200CB8-58B4-48D4-A5BF-2AD6DA195580}" dt="2024-05-07T20:42:36.548" v="1967" actId="478"/>
          <ac:cxnSpMkLst>
            <pc:docMk/>
            <pc:sldMk cId="2688779661" sldId="524"/>
            <ac:cxnSpMk id="35" creationId="{7BEA65C1-A9FF-7466-04FA-984477CC48E8}"/>
          </ac:cxnSpMkLst>
        </pc:cxnChg>
        <pc:cxnChg chg="mod">
          <ac:chgData name="Conor Luttrell" userId="b2f92ad4-15c7-45a4-9493-901b0e9066fa" providerId="ADAL" clId="{A1200CB8-58B4-48D4-A5BF-2AD6DA195580}" dt="2024-05-07T20:42:33.252" v="1965" actId="571"/>
          <ac:cxnSpMkLst>
            <pc:docMk/>
            <pc:sldMk cId="2688779661" sldId="524"/>
            <ac:cxnSpMk id="45" creationId="{FF607A12-0875-5889-7495-0ABA4747B846}"/>
          </ac:cxnSpMkLst>
        </pc:cxnChg>
        <pc:cxnChg chg="mod">
          <ac:chgData name="Conor Luttrell" userId="b2f92ad4-15c7-45a4-9493-901b0e9066fa" providerId="ADAL" clId="{A1200CB8-58B4-48D4-A5BF-2AD6DA195580}" dt="2024-05-07T20:42:33.252" v="1965" actId="571"/>
          <ac:cxnSpMkLst>
            <pc:docMk/>
            <pc:sldMk cId="2688779661" sldId="524"/>
            <ac:cxnSpMk id="47" creationId="{1C93F4C5-AF2C-4963-ED25-14A42DD6F85B}"/>
          </ac:cxnSpMkLst>
        </pc:cxnChg>
        <pc:cxnChg chg="mod">
          <ac:chgData name="Conor Luttrell" userId="b2f92ad4-15c7-45a4-9493-901b0e9066fa" providerId="ADAL" clId="{A1200CB8-58B4-48D4-A5BF-2AD6DA195580}" dt="2024-05-07T20:42:33.252" v="1965" actId="571"/>
          <ac:cxnSpMkLst>
            <pc:docMk/>
            <pc:sldMk cId="2688779661" sldId="524"/>
            <ac:cxnSpMk id="50" creationId="{237EA59F-7DA8-517F-23AF-EE975984AF1E}"/>
          </ac:cxnSpMkLst>
        </pc:cxnChg>
        <pc:cxnChg chg="mod">
          <ac:chgData name="Conor Luttrell" userId="b2f92ad4-15c7-45a4-9493-901b0e9066fa" providerId="ADAL" clId="{A1200CB8-58B4-48D4-A5BF-2AD6DA195580}" dt="2024-05-07T20:42:33.252" v="1965" actId="571"/>
          <ac:cxnSpMkLst>
            <pc:docMk/>
            <pc:sldMk cId="2688779661" sldId="524"/>
            <ac:cxnSpMk id="55" creationId="{1A538E9C-7769-D149-C00C-A60F8EB260C0}"/>
          </ac:cxnSpMkLst>
        </pc:cxnChg>
        <pc:cxnChg chg="mod">
          <ac:chgData name="Conor Luttrell" userId="b2f92ad4-15c7-45a4-9493-901b0e9066fa" providerId="ADAL" clId="{A1200CB8-58B4-48D4-A5BF-2AD6DA195580}" dt="2024-05-10T12:28:20.232" v="2383" actId="14100"/>
          <ac:cxnSpMkLst>
            <pc:docMk/>
            <pc:sldMk cId="2688779661" sldId="524"/>
            <ac:cxnSpMk id="95" creationId="{CBC6F66E-1917-24F4-14E0-93C8EEAEB70B}"/>
          </ac:cxnSpMkLst>
        </pc:cxnChg>
      </pc:sldChg>
      <pc:sldChg chg="ord">
        <pc:chgData name="Conor Luttrell" userId="b2f92ad4-15c7-45a4-9493-901b0e9066fa" providerId="ADAL" clId="{A1200CB8-58B4-48D4-A5BF-2AD6DA195580}" dt="2024-05-07T21:06:22.587" v="1990"/>
        <pc:sldMkLst>
          <pc:docMk/>
          <pc:sldMk cId="204195122" sldId="525"/>
        </pc:sldMkLst>
      </pc:sldChg>
      <pc:sldChg chg="ord">
        <pc:chgData name="Conor Luttrell" userId="b2f92ad4-15c7-45a4-9493-901b0e9066fa" providerId="ADAL" clId="{A1200CB8-58B4-48D4-A5BF-2AD6DA195580}" dt="2024-05-07T21:23:02.522" v="2094"/>
        <pc:sldMkLst>
          <pc:docMk/>
          <pc:sldMk cId="232933270" sldId="526"/>
        </pc:sldMkLst>
      </pc:sldChg>
      <pc:sldChg chg="add">
        <pc:chgData name="Conor Luttrell" userId="b2f92ad4-15c7-45a4-9493-901b0e9066fa" providerId="ADAL" clId="{A1200CB8-58B4-48D4-A5BF-2AD6DA195580}" dt="2024-05-07T21:22:36.563" v="2092"/>
        <pc:sldMkLst>
          <pc:docMk/>
          <pc:sldMk cId="2549093125" sldId="527"/>
        </pc:sldMkLst>
      </pc:sldChg>
      <pc:sldChg chg="add del ord">
        <pc:chgData name="Conor Luttrell" userId="b2f92ad4-15c7-45a4-9493-901b0e9066fa" providerId="ADAL" clId="{A1200CB8-58B4-48D4-A5BF-2AD6DA195580}" dt="2024-05-07T21:22:30.264" v="2091" actId="2696"/>
        <pc:sldMkLst>
          <pc:docMk/>
          <pc:sldMk cId="4115155879" sldId="527"/>
        </pc:sldMkLst>
      </pc:sldChg>
      <pc:sldChg chg="new del">
        <pc:chgData name="Conor Luttrell" userId="b2f92ad4-15c7-45a4-9493-901b0e9066fa" providerId="ADAL" clId="{A1200CB8-58B4-48D4-A5BF-2AD6DA195580}" dt="2024-05-07T17:18:51.981" v="3" actId="680"/>
        <pc:sldMkLst>
          <pc:docMk/>
          <pc:sldMk cId="102557312" sldId="528"/>
        </pc:sldMkLst>
      </pc:sldChg>
      <pc:sldChg chg="addSp delSp modSp add mod ord setBg modAnim">
        <pc:chgData name="Conor Luttrell" userId="b2f92ad4-15c7-45a4-9493-901b0e9066fa" providerId="ADAL" clId="{A1200CB8-58B4-48D4-A5BF-2AD6DA195580}" dt="2024-05-13T12:15:41.178" v="3004"/>
        <pc:sldMkLst>
          <pc:docMk/>
          <pc:sldMk cId="985793028" sldId="528"/>
        </pc:sldMkLst>
        <pc:spChg chg="add del mod">
          <ac:chgData name="Conor Luttrell" userId="b2f92ad4-15c7-45a4-9493-901b0e9066fa" providerId="ADAL" clId="{A1200CB8-58B4-48D4-A5BF-2AD6DA195580}" dt="2024-05-07T17:23:58.041" v="314" actId="478"/>
          <ac:spMkLst>
            <pc:docMk/>
            <pc:sldMk cId="985793028" sldId="528"/>
            <ac:spMk id="4" creationId="{4D75A9F3-C7A1-C812-0361-5ED46511E510}"/>
          </ac:spMkLst>
        </pc:spChg>
        <pc:spChg chg="add mod">
          <ac:chgData name="Conor Luttrell" userId="b2f92ad4-15c7-45a4-9493-901b0e9066fa" providerId="ADAL" clId="{A1200CB8-58B4-48D4-A5BF-2AD6DA195580}" dt="2024-05-13T11:44:57.169" v="2847"/>
          <ac:spMkLst>
            <pc:docMk/>
            <pc:sldMk cId="985793028" sldId="528"/>
            <ac:spMk id="5" creationId="{69FAFDAA-FAD8-861A-E69D-15A0085D263C}"/>
          </ac:spMkLst>
        </pc:spChg>
        <pc:spChg chg="add mod">
          <ac:chgData name="Conor Luttrell" userId="b2f92ad4-15c7-45a4-9493-901b0e9066fa" providerId="ADAL" clId="{A1200CB8-58B4-48D4-A5BF-2AD6DA195580}" dt="2024-05-13T11:45:06.688" v="2849"/>
          <ac:spMkLst>
            <pc:docMk/>
            <pc:sldMk cId="985793028" sldId="528"/>
            <ac:spMk id="7" creationId="{E3842971-7148-4C29-10FD-03E89EC256C6}"/>
          </ac:spMkLst>
        </pc:spChg>
        <pc:spChg chg="mod">
          <ac:chgData name="Conor Luttrell" userId="b2f92ad4-15c7-45a4-9493-901b0e9066fa" providerId="ADAL" clId="{A1200CB8-58B4-48D4-A5BF-2AD6DA195580}" dt="2024-05-07T17:20:28.930" v="59" actId="20577"/>
          <ac:spMkLst>
            <pc:docMk/>
            <pc:sldMk cId="985793028" sldId="528"/>
            <ac:spMk id="8" creationId="{00000000-0000-0000-0000-000000000000}"/>
          </ac:spMkLst>
        </pc:spChg>
        <pc:spChg chg="mod">
          <ac:chgData name="Conor Luttrell" userId="b2f92ad4-15c7-45a4-9493-901b0e9066fa" providerId="ADAL" clId="{A1200CB8-58B4-48D4-A5BF-2AD6DA195580}" dt="2024-05-12T20:06:50.444" v="2840" actId="1076"/>
          <ac:spMkLst>
            <pc:docMk/>
            <pc:sldMk cId="985793028" sldId="528"/>
            <ac:spMk id="9" creationId="{6D85DB51-07E8-3492-EDFD-19593E88A5C6}"/>
          </ac:spMkLst>
        </pc:spChg>
        <pc:spChg chg="mod">
          <ac:chgData name="Conor Luttrell" userId="b2f92ad4-15c7-45a4-9493-901b0e9066fa" providerId="ADAL" clId="{A1200CB8-58B4-48D4-A5BF-2AD6DA195580}" dt="2024-05-07T17:36:05.277" v="586" actId="20577"/>
          <ac:spMkLst>
            <pc:docMk/>
            <pc:sldMk cId="985793028" sldId="528"/>
            <ac:spMk id="10" creationId="{00000000-0000-0000-0000-000000000000}"/>
          </ac:spMkLst>
        </pc:spChg>
        <pc:spChg chg="add mod">
          <ac:chgData name="Conor Luttrell" userId="b2f92ad4-15c7-45a4-9493-901b0e9066fa" providerId="ADAL" clId="{A1200CB8-58B4-48D4-A5BF-2AD6DA195580}" dt="2024-05-13T11:46:04.758" v="2863" actId="207"/>
          <ac:spMkLst>
            <pc:docMk/>
            <pc:sldMk cId="985793028" sldId="528"/>
            <ac:spMk id="12" creationId="{396C0F19-8A27-BCE5-4174-8424818E9388}"/>
          </ac:spMkLst>
        </pc:spChg>
        <pc:spChg chg="add del mod">
          <ac:chgData name="Conor Luttrell" userId="b2f92ad4-15c7-45a4-9493-901b0e9066fa" providerId="ADAL" clId="{A1200CB8-58B4-48D4-A5BF-2AD6DA195580}" dt="2024-05-07T17:24:58.954" v="337" actId="478"/>
          <ac:spMkLst>
            <pc:docMk/>
            <pc:sldMk cId="985793028" sldId="528"/>
            <ac:spMk id="15" creationId="{5AE592E5-C875-AD66-091C-80BE43E87650}"/>
          </ac:spMkLst>
        </pc:spChg>
        <pc:spChg chg="add del mod">
          <ac:chgData name="Conor Luttrell" userId="b2f92ad4-15c7-45a4-9493-901b0e9066fa" providerId="ADAL" clId="{A1200CB8-58B4-48D4-A5BF-2AD6DA195580}" dt="2024-05-07T17:25:35.513" v="354" actId="478"/>
          <ac:spMkLst>
            <pc:docMk/>
            <pc:sldMk cId="985793028" sldId="528"/>
            <ac:spMk id="17" creationId="{CDAFE881-ED1A-7407-E7F9-7A51AD52CC2A}"/>
          </ac:spMkLst>
        </pc:spChg>
        <pc:grpChg chg="del">
          <ac:chgData name="Conor Luttrell" userId="b2f92ad4-15c7-45a4-9493-901b0e9066fa" providerId="ADAL" clId="{A1200CB8-58B4-48D4-A5BF-2AD6DA195580}" dt="2024-05-07T17:20:13.644" v="18" actId="478"/>
          <ac:grpSpMkLst>
            <pc:docMk/>
            <pc:sldMk cId="985793028" sldId="528"/>
            <ac:grpSpMk id="16" creationId="{8FE1B098-2ACB-8258-BDDB-D39664CB17CE}"/>
          </ac:grpSpMkLst>
        </pc:grpChg>
        <pc:picChg chg="mod">
          <ac:chgData name="Conor Luttrell" userId="b2f92ad4-15c7-45a4-9493-901b0e9066fa" providerId="ADAL" clId="{A1200CB8-58B4-48D4-A5BF-2AD6DA195580}" dt="2024-05-12T20:06:50.081" v="2839" actId="1076"/>
          <ac:picMkLst>
            <pc:docMk/>
            <pc:sldMk cId="985793028" sldId="528"/>
            <ac:picMk id="2" creationId="{28C1C0C0-6DBE-1BC7-38C1-B989FE31E347}"/>
          </ac:picMkLst>
        </pc:picChg>
        <pc:picChg chg="del">
          <ac:chgData name="Conor Luttrell" userId="b2f92ad4-15c7-45a4-9493-901b0e9066fa" providerId="ADAL" clId="{A1200CB8-58B4-48D4-A5BF-2AD6DA195580}" dt="2024-05-07T17:20:11.803" v="17" actId="478"/>
          <ac:picMkLst>
            <pc:docMk/>
            <pc:sldMk cId="985793028" sldId="528"/>
            <ac:picMk id="12" creationId="{1E378FFE-73F5-C6CD-599A-9D22D289DDD9}"/>
          </ac:picMkLst>
        </pc:picChg>
        <pc:picChg chg="add mod">
          <ac:chgData name="Conor Luttrell" userId="b2f92ad4-15c7-45a4-9493-901b0e9066fa" providerId="ADAL" clId="{A1200CB8-58B4-48D4-A5BF-2AD6DA195580}" dt="2024-05-07T18:02:58.890" v="803" actId="1076"/>
          <ac:picMkLst>
            <pc:docMk/>
            <pc:sldMk cId="985793028" sldId="528"/>
            <ac:picMk id="18" creationId="{FF838E92-914A-8CE2-364D-A52C1411BE4B}"/>
          </ac:picMkLst>
        </pc:picChg>
      </pc:sldChg>
      <pc:sldChg chg="add del setBg">
        <pc:chgData name="Conor Luttrell" userId="b2f92ad4-15c7-45a4-9493-901b0e9066fa" providerId="ADAL" clId="{A1200CB8-58B4-48D4-A5BF-2AD6DA195580}" dt="2024-05-07T17:19:48.332" v="13"/>
        <pc:sldMkLst>
          <pc:docMk/>
          <pc:sldMk cId="1758113719" sldId="528"/>
        </pc:sldMkLst>
      </pc:sldChg>
      <pc:sldChg chg="modSp add del mod setBg">
        <pc:chgData name="Conor Luttrell" userId="b2f92ad4-15c7-45a4-9493-901b0e9066fa" providerId="ADAL" clId="{A1200CB8-58B4-48D4-A5BF-2AD6DA195580}" dt="2024-05-07T17:19:27.983" v="7"/>
        <pc:sldMkLst>
          <pc:docMk/>
          <pc:sldMk cId="3047720115" sldId="528"/>
        </pc:sldMkLst>
        <pc:spChg chg="ord">
          <ac:chgData name="Conor Luttrell" userId="b2f92ad4-15c7-45a4-9493-901b0e9066fa" providerId="ADAL" clId="{A1200CB8-58B4-48D4-A5BF-2AD6DA195580}" dt="2024-05-07T17:19:27.323" v="6" actId="166"/>
          <ac:spMkLst>
            <pc:docMk/>
            <pc:sldMk cId="3047720115" sldId="528"/>
            <ac:spMk id="9" creationId="{6D85DB51-07E8-3492-EDFD-19593E88A5C6}"/>
          </ac:spMkLst>
        </pc:spChg>
      </pc:sldChg>
      <pc:sldChg chg="new del">
        <pc:chgData name="Conor Luttrell" userId="b2f92ad4-15c7-45a4-9493-901b0e9066fa" providerId="ADAL" clId="{A1200CB8-58B4-48D4-A5BF-2AD6DA195580}" dt="2024-05-07T17:20:07.796" v="15" actId="47"/>
        <pc:sldMkLst>
          <pc:docMk/>
          <pc:sldMk cId="4070661639" sldId="528"/>
        </pc:sldMkLst>
      </pc:sldChg>
      <pc:sldChg chg="addSp modSp add mod ord modAnim modNotesTx">
        <pc:chgData name="Conor Luttrell" userId="b2f92ad4-15c7-45a4-9493-901b0e9066fa" providerId="ADAL" clId="{A1200CB8-58B4-48D4-A5BF-2AD6DA195580}" dt="2024-05-13T12:58:40.089" v="3189"/>
        <pc:sldMkLst>
          <pc:docMk/>
          <pc:sldMk cId="2052743843" sldId="529"/>
        </pc:sldMkLst>
        <pc:spChg chg="mod">
          <ac:chgData name="Conor Luttrell" userId="b2f92ad4-15c7-45a4-9493-901b0e9066fa" providerId="ADAL" clId="{A1200CB8-58B4-48D4-A5BF-2AD6DA195580}" dt="2024-05-07T18:03:02.429" v="805" actId="1076"/>
          <ac:spMkLst>
            <pc:docMk/>
            <pc:sldMk cId="2052743843" sldId="529"/>
            <ac:spMk id="9" creationId="{6D85DB51-07E8-3492-EDFD-19593E88A5C6}"/>
          </ac:spMkLst>
        </pc:spChg>
        <pc:spChg chg="add mod">
          <ac:chgData name="Conor Luttrell" userId="b2f92ad4-15c7-45a4-9493-901b0e9066fa" providerId="ADAL" clId="{A1200CB8-58B4-48D4-A5BF-2AD6DA195580}" dt="2024-05-13T11:46:11.926" v="2865" actId="20577"/>
          <ac:spMkLst>
            <pc:docMk/>
            <pc:sldMk cId="2052743843" sldId="529"/>
            <ac:spMk id="9" creationId="{A2C09B9B-F5BD-6E4B-9458-86FBC462CCBE}"/>
          </ac:spMkLst>
        </pc:spChg>
        <pc:spChg chg="mod ord">
          <ac:chgData name="Conor Luttrell" userId="b2f92ad4-15c7-45a4-9493-901b0e9066fa" providerId="ADAL" clId="{A1200CB8-58B4-48D4-A5BF-2AD6DA195580}" dt="2024-05-10T13:35:50.746" v="2762" actId="166"/>
          <ac:spMkLst>
            <pc:docMk/>
            <pc:sldMk cId="2052743843" sldId="529"/>
            <ac:spMk id="10" creationId="{00000000-0000-0000-0000-000000000000}"/>
          </ac:spMkLst>
        </pc:spChg>
        <pc:picChg chg="add mod">
          <ac:chgData name="Conor Luttrell" userId="b2f92ad4-15c7-45a4-9493-901b0e9066fa" providerId="ADAL" clId="{A1200CB8-58B4-48D4-A5BF-2AD6DA195580}" dt="2024-05-07T17:59:16.511" v="771" actId="1076"/>
          <ac:picMkLst>
            <pc:docMk/>
            <pc:sldMk cId="2052743843" sldId="529"/>
            <ac:picMk id="5" creationId="{2FE3D6C5-3808-A2EE-4006-B2A4160263B8}"/>
          </ac:picMkLst>
        </pc:picChg>
        <pc:picChg chg="add mod">
          <ac:chgData name="Conor Luttrell" userId="b2f92ad4-15c7-45a4-9493-901b0e9066fa" providerId="ADAL" clId="{A1200CB8-58B4-48D4-A5BF-2AD6DA195580}" dt="2024-05-07T18:03:04.169" v="806" actId="14100"/>
          <ac:picMkLst>
            <pc:docMk/>
            <pc:sldMk cId="2052743843" sldId="529"/>
            <ac:picMk id="7" creationId="{B9ADC729-47E0-97EB-2D1B-84E789277A05}"/>
          </ac:picMkLst>
        </pc:picChg>
      </pc:sldChg>
      <pc:sldChg chg="modSp new del mod">
        <pc:chgData name="Conor Luttrell" userId="b2f92ad4-15c7-45a4-9493-901b0e9066fa" providerId="ADAL" clId="{A1200CB8-58B4-48D4-A5BF-2AD6DA195580}" dt="2024-05-07T17:24:38.642" v="330" actId="47"/>
        <pc:sldMkLst>
          <pc:docMk/>
          <pc:sldMk cId="3491297224" sldId="529"/>
        </pc:sldMkLst>
        <pc:spChg chg="mod">
          <ac:chgData name="Conor Luttrell" userId="b2f92ad4-15c7-45a4-9493-901b0e9066fa" providerId="ADAL" clId="{A1200CB8-58B4-48D4-A5BF-2AD6DA195580}" dt="2024-05-07T17:24:33.362" v="329" actId="15"/>
          <ac:spMkLst>
            <pc:docMk/>
            <pc:sldMk cId="3491297224" sldId="529"/>
            <ac:spMk id="3" creationId="{D72541DA-1BEA-C43D-907C-512C9D46B143}"/>
          </ac:spMkLst>
        </pc:spChg>
      </pc:sldChg>
      <pc:sldChg chg="addSp delSp modSp add mod modAnim">
        <pc:chgData name="Conor Luttrell" userId="b2f92ad4-15c7-45a4-9493-901b0e9066fa" providerId="ADAL" clId="{A1200CB8-58B4-48D4-A5BF-2AD6DA195580}" dt="2024-05-13T12:17:38.346" v="3016"/>
        <pc:sldMkLst>
          <pc:docMk/>
          <pc:sldMk cId="154840081" sldId="530"/>
        </pc:sldMkLst>
        <pc:spChg chg="add mod">
          <ac:chgData name="Conor Luttrell" userId="b2f92ad4-15c7-45a4-9493-901b0e9066fa" providerId="ADAL" clId="{A1200CB8-58B4-48D4-A5BF-2AD6DA195580}" dt="2024-05-13T11:46:17.653" v="2867" actId="20577"/>
          <ac:spMkLst>
            <pc:docMk/>
            <pc:sldMk cId="154840081" sldId="530"/>
            <ac:spMk id="4" creationId="{F67CCBA7-1820-8886-CAF3-9DD35683BD1F}"/>
          </ac:spMkLst>
        </pc:spChg>
        <pc:spChg chg="mod">
          <ac:chgData name="Conor Luttrell" userId="b2f92ad4-15c7-45a4-9493-901b0e9066fa" providerId="ADAL" clId="{A1200CB8-58B4-48D4-A5BF-2AD6DA195580}" dt="2024-05-07T18:02:51.071" v="801"/>
          <ac:spMkLst>
            <pc:docMk/>
            <pc:sldMk cId="154840081" sldId="530"/>
            <ac:spMk id="8" creationId="{00000000-0000-0000-0000-000000000000}"/>
          </ac:spMkLst>
        </pc:spChg>
        <pc:spChg chg="mod">
          <ac:chgData name="Conor Luttrell" userId="b2f92ad4-15c7-45a4-9493-901b0e9066fa" providerId="ADAL" clId="{A1200CB8-58B4-48D4-A5BF-2AD6DA195580}" dt="2024-05-07T18:01:06.621" v="785" actId="1076"/>
          <ac:spMkLst>
            <pc:docMk/>
            <pc:sldMk cId="154840081" sldId="530"/>
            <ac:spMk id="9" creationId="{6D85DB51-07E8-3492-EDFD-19593E88A5C6}"/>
          </ac:spMkLst>
        </pc:spChg>
        <pc:spChg chg="mod">
          <ac:chgData name="Conor Luttrell" userId="b2f92ad4-15c7-45a4-9493-901b0e9066fa" providerId="ADAL" clId="{A1200CB8-58B4-48D4-A5BF-2AD6DA195580}" dt="2024-05-07T18:06:52.973" v="936" actId="20577"/>
          <ac:spMkLst>
            <pc:docMk/>
            <pc:sldMk cId="154840081" sldId="530"/>
            <ac:spMk id="10" creationId="{00000000-0000-0000-0000-000000000000}"/>
          </ac:spMkLst>
        </pc:spChg>
        <pc:spChg chg="add del">
          <ac:chgData name="Conor Luttrell" userId="b2f92ad4-15c7-45a4-9493-901b0e9066fa" providerId="ADAL" clId="{A1200CB8-58B4-48D4-A5BF-2AD6DA195580}" dt="2024-05-07T18:02:41.551" v="798" actId="22"/>
          <ac:spMkLst>
            <pc:docMk/>
            <pc:sldMk cId="154840081" sldId="530"/>
            <ac:spMk id="12" creationId="{0757C5E8-688A-ED3B-310F-F60F07D70F14}"/>
          </ac:spMkLst>
        </pc:spChg>
        <pc:picChg chg="del">
          <ac:chgData name="Conor Luttrell" userId="b2f92ad4-15c7-45a4-9493-901b0e9066fa" providerId="ADAL" clId="{A1200CB8-58B4-48D4-A5BF-2AD6DA195580}" dt="2024-05-07T18:02:21.731" v="796" actId="478"/>
          <ac:picMkLst>
            <pc:docMk/>
            <pc:sldMk cId="154840081" sldId="530"/>
            <ac:picMk id="5" creationId="{2FE3D6C5-3808-A2EE-4006-B2A4160263B8}"/>
          </ac:picMkLst>
        </pc:picChg>
        <pc:picChg chg="del">
          <ac:chgData name="Conor Luttrell" userId="b2f92ad4-15c7-45a4-9493-901b0e9066fa" providerId="ADAL" clId="{A1200CB8-58B4-48D4-A5BF-2AD6DA195580}" dt="2024-05-07T18:02:20.799" v="795" actId="478"/>
          <ac:picMkLst>
            <pc:docMk/>
            <pc:sldMk cId="154840081" sldId="530"/>
            <ac:picMk id="7" creationId="{B9ADC729-47E0-97EB-2D1B-84E789277A05}"/>
          </ac:picMkLst>
        </pc:picChg>
        <pc:picChg chg="add mod">
          <ac:chgData name="Conor Luttrell" userId="b2f92ad4-15c7-45a4-9493-901b0e9066fa" providerId="ADAL" clId="{A1200CB8-58B4-48D4-A5BF-2AD6DA195580}" dt="2024-05-07T19:52:12.535" v="1253" actId="1076"/>
          <ac:picMkLst>
            <pc:docMk/>
            <pc:sldMk cId="154840081" sldId="530"/>
            <ac:picMk id="13" creationId="{515B1788-B61C-67F1-41DB-28E279A5D4D4}"/>
          </ac:picMkLst>
        </pc:picChg>
        <pc:picChg chg="add mod">
          <ac:chgData name="Conor Luttrell" userId="b2f92ad4-15c7-45a4-9493-901b0e9066fa" providerId="ADAL" clId="{A1200CB8-58B4-48D4-A5BF-2AD6DA195580}" dt="2024-05-07T19:52:12.535" v="1253" actId="1076"/>
          <ac:picMkLst>
            <pc:docMk/>
            <pc:sldMk cId="154840081" sldId="530"/>
            <ac:picMk id="14" creationId="{D5580408-4C22-2347-6014-DCA54F792C69}"/>
          </ac:picMkLst>
        </pc:picChg>
        <pc:picChg chg="add mod">
          <ac:chgData name="Conor Luttrell" userId="b2f92ad4-15c7-45a4-9493-901b0e9066fa" providerId="ADAL" clId="{A1200CB8-58B4-48D4-A5BF-2AD6DA195580}" dt="2024-05-07T19:52:12.535" v="1253" actId="1076"/>
          <ac:picMkLst>
            <pc:docMk/>
            <pc:sldMk cId="154840081" sldId="530"/>
            <ac:picMk id="15" creationId="{A4E33834-680E-DD49-F660-D07AC1439E25}"/>
          </ac:picMkLst>
        </pc:picChg>
        <pc:picChg chg="add mod">
          <ac:chgData name="Conor Luttrell" userId="b2f92ad4-15c7-45a4-9493-901b0e9066fa" providerId="ADAL" clId="{A1200CB8-58B4-48D4-A5BF-2AD6DA195580}" dt="2024-05-07T19:52:12.535" v="1253" actId="1076"/>
          <ac:picMkLst>
            <pc:docMk/>
            <pc:sldMk cId="154840081" sldId="530"/>
            <ac:picMk id="16" creationId="{62B1BFF6-BFFD-4868-AA90-01938FEFEC18}"/>
          </ac:picMkLst>
        </pc:picChg>
      </pc:sldChg>
      <pc:sldChg chg="addSp delSp modSp add mod modAnim modNotesTx">
        <pc:chgData name="Conor Luttrell" userId="b2f92ad4-15c7-45a4-9493-901b0e9066fa" providerId="ADAL" clId="{A1200CB8-58B4-48D4-A5BF-2AD6DA195580}" dt="2024-05-13T12:42:21.459" v="3138" actId="166"/>
        <pc:sldMkLst>
          <pc:docMk/>
          <pc:sldMk cId="992522119" sldId="531"/>
        </pc:sldMkLst>
        <pc:spChg chg="add del mod">
          <ac:chgData name="Conor Luttrell" userId="b2f92ad4-15c7-45a4-9493-901b0e9066fa" providerId="ADAL" clId="{A1200CB8-58B4-48D4-A5BF-2AD6DA195580}" dt="2024-05-07T20:19:07.111" v="1636" actId="20577"/>
          <ac:spMkLst>
            <pc:docMk/>
            <pc:sldMk cId="992522119" sldId="531"/>
            <ac:spMk id="4" creationId="{0A527A15-AA48-4323-B58F-31B4D1ADF48E}"/>
          </ac:spMkLst>
        </pc:spChg>
        <pc:spChg chg="add del mod">
          <ac:chgData name="Conor Luttrell" userId="b2f92ad4-15c7-45a4-9493-901b0e9066fa" providerId="ADAL" clId="{A1200CB8-58B4-48D4-A5BF-2AD6DA195580}" dt="2024-05-07T20:22:44.440" v="1687" actId="164"/>
          <ac:spMkLst>
            <pc:docMk/>
            <pc:sldMk cId="992522119" sldId="531"/>
            <ac:spMk id="5" creationId="{1C301FFE-8ECD-6697-50C6-5C748A74E1F2}"/>
          </ac:spMkLst>
        </pc:spChg>
        <pc:spChg chg="add del mod">
          <ac:chgData name="Conor Luttrell" userId="b2f92ad4-15c7-45a4-9493-901b0e9066fa" providerId="ADAL" clId="{A1200CB8-58B4-48D4-A5BF-2AD6DA195580}" dt="2024-05-07T20:22:44.440" v="1687" actId="164"/>
          <ac:spMkLst>
            <pc:docMk/>
            <pc:sldMk cId="992522119" sldId="531"/>
            <ac:spMk id="7" creationId="{ED753EF0-E2CD-3134-6CD7-62F7A1BD4C93}"/>
          </ac:spMkLst>
        </pc:spChg>
        <pc:spChg chg="mod">
          <ac:chgData name="Conor Luttrell" userId="b2f92ad4-15c7-45a4-9493-901b0e9066fa" providerId="ADAL" clId="{A1200CB8-58B4-48D4-A5BF-2AD6DA195580}" dt="2024-05-07T18:09:16.993" v="974" actId="20577"/>
          <ac:spMkLst>
            <pc:docMk/>
            <pc:sldMk cId="992522119" sldId="531"/>
            <ac:spMk id="8" creationId="{00000000-0000-0000-0000-000000000000}"/>
          </ac:spMkLst>
        </pc:spChg>
        <pc:spChg chg="add del mod">
          <ac:chgData name="Conor Luttrell" userId="b2f92ad4-15c7-45a4-9493-901b0e9066fa" providerId="ADAL" clId="{A1200CB8-58B4-48D4-A5BF-2AD6DA195580}" dt="2024-05-07T20:13:26.163" v="1496" actId="1076"/>
          <ac:spMkLst>
            <pc:docMk/>
            <pc:sldMk cId="992522119" sldId="531"/>
            <ac:spMk id="9" creationId="{6D85DB51-07E8-3492-EDFD-19593E88A5C6}"/>
          </ac:spMkLst>
        </pc:spChg>
        <pc:spChg chg="mod">
          <ac:chgData name="Conor Luttrell" userId="b2f92ad4-15c7-45a4-9493-901b0e9066fa" providerId="ADAL" clId="{A1200CB8-58B4-48D4-A5BF-2AD6DA195580}" dt="2024-05-07T20:26:42.111" v="1846" actId="20577"/>
          <ac:spMkLst>
            <pc:docMk/>
            <pc:sldMk cId="992522119" sldId="531"/>
            <ac:spMk id="10" creationId="{00000000-0000-0000-0000-000000000000}"/>
          </ac:spMkLst>
        </pc:spChg>
        <pc:spChg chg="add mod">
          <ac:chgData name="Conor Luttrell" userId="b2f92ad4-15c7-45a4-9493-901b0e9066fa" providerId="ADAL" clId="{A1200CB8-58B4-48D4-A5BF-2AD6DA195580}" dt="2024-05-13T11:46:23.829" v="2869" actId="20577"/>
          <ac:spMkLst>
            <pc:docMk/>
            <pc:sldMk cId="992522119" sldId="531"/>
            <ac:spMk id="13" creationId="{DFE21E13-8C70-DD9F-9566-524A76228969}"/>
          </ac:spMkLst>
        </pc:spChg>
        <pc:spChg chg="mod ord">
          <ac:chgData name="Conor Luttrell" userId="b2f92ad4-15c7-45a4-9493-901b0e9066fa" providerId="ADAL" clId="{A1200CB8-58B4-48D4-A5BF-2AD6DA195580}" dt="2024-05-13T12:42:21.459" v="3138" actId="166"/>
          <ac:spMkLst>
            <pc:docMk/>
            <pc:sldMk cId="992522119" sldId="531"/>
            <ac:spMk id="15" creationId="{27A69536-B97F-2BC8-DC1C-5C096E4959CD}"/>
          </ac:spMkLst>
        </pc:spChg>
        <pc:spChg chg="mod">
          <ac:chgData name="Conor Luttrell" userId="b2f92ad4-15c7-45a4-9493-901b0e9066fa" providerId="ADAL" clId="{A1200CB8-58B4-48D4-A5BF-2AD6DA195580}" dt="2024-05-07T19:59:34.589" v="1254"/>
          <ac:spMkLst>
            <pc:docMk/>
            <pc:sldMk cId="992522119" sldId="531"/>
            <ac:spMk id="24" creationId="{C2C263C8-B941-2410-6BCF-A7A501EFE23C}"/>
          </ac:spMkLst>
        </pc:spChg>
        <pc:spChg chg="mod">
          <ac:chgData name="Conor Luttrell" userId="b2f92ad4-15c7-45a4-9493-901b0e9066fa" providerId="ADAL" clId="{A1200CB8-58B4-48D4-A5BF-2AD6DA195580}" dt="2024-05-07T19:59:34.589" v="1254"/>
          <ac:spMkLst>
            <pc:docMk/>
            <pc:sldMk cId="992522119" sldId="531"/>
            <ac:spMk id="25" creationId="{AE2BDE88-44E5-9F7A-6F12-2142586A0AFA}"/>
          </ac:spMkLst>
        </pc:spChg>
        <pc:spChg chg="add del mod">
          <ac:chgData name="Conor Luttrell" userId="b2f92ad4-15c7-45a4-9493-901b0e9066fa" providerId="ADAL" clId="{A1200CB8-58B4-48D4-A5BF-2AD6DA195580}" dt="2024-05-07T20:05:28.757" v="1402" actId="478"/>
          <ac:spMkLst>
            <pc:docMk/>
            <pc:sldMk cId="992522119" sldId="531"/>
            <ac:spMk id="26" creationId="{FE85EBFA-C40E-C434-801C-E4690F738282}"/>
          </ac:spMkLst>
        </pc:spChg>
        <pc:spChg chg="add del mod">
          <ac:chgData name="Conor Luttrell" userId="b2f92ad4-15c7-45a4-9493-901b0e9066fa" providerId="ADAL" clId="{A1200CB8-58B4-48D4-A5BF-2AD6DA195580}" dt="2024-05-07T20:22:44.440" v="1687" actId="164"/>
          <ac:spMkLst>
            <pc:docMk/>
            <pc:sldMk cId="992522119" sldId="531"/>
            <ac:spMk id="27" creationId="{20B6CB00-D934-F295-F97E-5079A9096CA8}"/>
          </ac:spMkLst>
        </pc:spChg>
        <pc:spChg chg="add del mod">
          <ac:chgData name="Conor Luttrell" userId="b2f92ad4-15c7-45a4-9493-901b0e9066fa" providerId="ADAL" clId="{A1200CB8-58B4-48D4-A5BF-2AD6DA195580}" dt="2024-05-07T20:18:18.590" v="1561" actId="164"/>
          <ac:spMkLst>
            <pc:docMk/>
            <pc:sldMk cId="992522119" sldId="531"/>
            <ac:spMk id="29" creationId="{6AEDB2B5-4956-4283-F043-30B6DC95BD82}"/>
          </ac:spMkLst>
        </pc:spChg>
        <pc:spChg chg="add del mod">
          <ac:chgData name="Conor Luttrell" userId="b2f92ad4-15c7-45a4-9493-901b0e9066fa" providerId="ADAL" clId="{A1200CB8-58B4-48D4-A5BF-2AD6DA195580}" dt="2024-05-07T20:04:06.473" v="1386" actId="478"/>
          <ac:spMkLst>
            <pc:docMk/>
            <pc:sldMk cId="992522119" sldId="531"/>
            <ac:spMk id="30" creationId="{0C40DB69-2A34-AB1D-65C0-C6FF9BDD6ED4}"/>
          </ac:spMkLst>
        </pc:spChg>
        <pc:spChg chg="add del mod">
          <ac:chgData name="Conor Luttrell" userId="b2f92ad4-15c7-45a4-9493-901b0e9066fa" providerId="ADAL" clId="{A1200CB8-58B4-48D4-A5BF-2AD6DA195580}" dt="2024-05-07T20:05:21.468" v="1400" actId="478"/>
          <ac:spMkLst>
            <pc:docMk/>
            <pc:sldMk cId="992522119" sldId="531"/>
            <ac:spMk id="31" creationId="{27AD7335-6381-CDA1-9CD8-E38881951BFC}"/>
          </ac:spMkLst>
        </pc:spChg>
        <pc:spChg chg="add del mod">
          <ac:chgData name="Conor Luttrell" userId="b2f92ad4-15c7-45a4-9493-901b0e9066fa" providerId="ADAL" clId="{A1200CB8-58B4-48D4-A5BF-2AD6DA195580}" dt="2024-05-07T20:04:02.754" v="1384" actId="478"/>
          <ac:spMkLst>
            <pc:docMk/>
            <pc:sldMk cId="992522119" sldId="531"/>
            <ac:spMk id="32" creationId="{FD09707B-3659-D7A5-6E0E-B98F32D9DC33}"/>
          </ac:spMkLst>
        </pc:spChg>
        <pc:spChg chg="add del mod">
          <ac:chgData name="Conor Luttrell" userId="b2f92ad4-15c7-45a4-9493-901b0e9066fa" providerId="ADAL" clId="{A1200CB8-58B4-48D4-A5BF-2AD6DA195580}" dt="2024-05-07T20:22:44.440" v="1687" actId="164"/>
          <ac:spMkLst>
            <pc:docMk/>
            <pc:sldMk cId="992522119" sldId="531"/>
            <ac:spMk id="33" creationId="{4D0182F3-9F23-BCAF-4DD0-4784BBE04E70}"/>
          </ac:spMkLst>
        </pc:spChg>
        <pc:spChg chg="add del mod">
          <ac:chgData name="Conor Luttrell" userId="b2f92ad4-15c7-45a4-9493-901b0e9066fa" providerId="ADAL" clId="{A1200CB8-58B4-48D4-A5BF-2AD6DA195580}" dt="2024-05-07T20:14:31.616" v="1513" actId="478"/>
          <ac:spMkLst>
            <pc:docMk/>
            <pc:sldMk cId="992522119" sldId="531"/>
            <ac:spMk id="34" creationId="{39D44DC3-C264-1609-6245-D47BA4F90D08}"/>
          </ac:spMkLst>
        </pc:spChg>
        <pc:spChg chg="add del mod">
          <ac:chgData name="Conor Luttrell" userId="b2f92ad4-15c7-45a4-9493-901b0e9066fa" providerId="ADAL" clId="{A1200CB8-58B4-48D4-A5BF-2AD6DA195580}" dt="2024-05-07T20:04:04.621" v="1385" actId="478"/>
          <ac:spMkLst>
            <pc:docMk/>
            <pc:sldMk cId="992522119" sldId="531"/>
            <ac:spMk id="35" creationId="{2B132365-74D1-621F-3951-C02F055DABDA}"/>
          </ac:spMkLst>
        </pc:spChg>
        <pc:spChg chg="add del mod">
          <ac:chgData name="Conor Luttrell" userId="b2f92ad4-15c7-45a4-9493-901b0e9066fa" providerId="ADAL" clId="{A1200CB8-58B4-48D4-A5BF-2AD6DA195580}" dt="2024-05-07T20:03:54.941" v="1379" actId="478"/>
          <ac:spMkLst>
            <pc:docMk/>
            <pc:sldMk cId="992522119" sldId="531"/>
            <ac:spMk id="36" creationId="{B1DA9144-7484-35AE-F59D-87E5A9A95ECE}"/>
          </ac:spMkLst>
        </pc:spChg>
        <pc:spChg chg="add del mod">
          <ac:chgData name="Conor Luttrell" userId="b2f92ad4-15c7-45a4-9493-901b0e9066fa" providerId="ADAL" clId="{A1200CB8-58B4-48D4-A5BF-2AD6DA195580}" dt="2024-05-07T20:03:54.259" v="1378" actId="478"/>
          <ac:spMkLst>
            <pc:docMk/>
            <pc:sldMk cId="992522119" sldId="531"/>
            <ac:spMk id="37" creationId="{0D3EC11A-5EA6-510B-A2F1-C4ABE3AA6C0B}"/>
          </ac:spMkLst>
        </pc:spChg>
        <pc:spChg chg="add del mod">
          <ac:chgData name="Conor Luttrell" userId="b2f92ad4-15c7-45a4-9493-901b0e9066fa" providerId="ADAL" clId="{A1200CB8-58B4-48D4-A5BF-2AD6DA195580}" dt="2024-05-07T20:22:44.440" v="1687" actId="164"/>
          <ac:spMkLst>
            <pc:docMk/>
            <pc:sldMk cId="992522119" sldId="531"/>
            <ac:spMk id="41" creationId="{F53D4609-526A-C412-17BE-898A7CD41AB8}"/>
          </ac:spMkLst>
        </pc:spChg>
        <pc:spChg chg="add mod">
          <ac:chgData name="Conor Luttrell" userId="b2f92ad4-15c7-45a4-9493-901b0e9066fa" providerId="ADAL" clId="{A1200CB8-58B4-48D4-A5BF-2AD6DA195580}" dt="2024-05-07T20:22:44.440" v="1687" actId="164"/>
          <ac:spMkLst>
            <pc:docMk/>
            <pc:sldMk cId="992522119" sldId="531"/>
            <ac:spMk id="74" creationId="{9609723E-880D-3534-493D-13B0C1FC6068}"/>
          </ac:spMkLst>
        </pc:spChg>
        <pc:spChg chg="add mod">
          <ac:chgData name="Conor Luttrell" userId="b2f92ad4-15c7-45a4-9493-901b0e9066fa" providerId="ADAL" clId="{A1200CB8-58B4-48D4-A5BF-2AD6DA195580}" dt="2024-05-07T20:22:49.800" v="1688" actId="164"/>
          <ac:spMkLst>
            <pc:docMk/>
            <pc:sldMk cId="992522119" sldId="531"/>
            <ac:spMk id="92" creationId="{69733893-6EEF-A33B-A758-146474B6A4BE}"/>
          </ac:spMkLst>
        </pc:spChg>
        <pc:spChg chg="add mod">
          <ac:chgData name="Conor Luttrell" userId="b2f92ad4-15c7-45a4-9493-901b0e9066fa" providerId="ADAL" clId="{A1200CB8-58B4-48D4-A5BF-2AD6DA195580}" dt="2024-05-07T20:22:49.800" v="1688" actId="164"/>
          <ac:spMkLst>
            <pc:docMk/>
            <pc:sldMk cId="992522119" sldId="531"/>
            <ac:spMk id="93" creationId="{2859332E-FB91-3C4B-6A94-50FBF567B811}"/>
          </ac:spMkLst>
        </pc:spChg>
        <pc:spChg chg="add mod">
          <ac:chgData name="Conor Luttrell" userId="b2f92ad4-15c7-45a4-9493-901b0e9066fa" providerId="ADAL" clId="{A1200CB8-58B4-48D4-A5BF-2AD6DA195580}" dt="2024-05-07T20:22:49.800" v="1688" actId="164"/>
          <ac:spMkLst>
            <pc:docMk/>
            <pc:sldMk cId="992522119" sldId="531"/>
            <ac:spMk id="96" creationId="{64CC21A7-1EDC-B1B3-E346-4F6B210EC1B2}"/>
          </ac:spMkLst>
        </pc:spChg>
        <pc:spChg chg="mod">
          <ac:chgData name="Conor Luttrell" userId="b2f92ad4-15c7-45a4-9493-901b0e9066fa" providerId="ADAL" clId="{A1200CB8-58B4-48D4-A5BF-2AD6DA195580}" dt="2024-05-07T21:03:33.167" v="1976" actId="404"/>
          <ac:spMkLst>
            <pc:docMk/>
            <pc:sldMk cId="992522119" sldId="531"/>
            <ac:spMk id="99" creationId="{AC9DC8AB-2AA8-3B65-E903-540B2D8BAE6F}"/>
          </ac:spMkLst>
        </pc:spChg>
        <pc:spChg chg="mod">
          <ac:chgData name="Conor Luttrell" userId="b2f92ad4-15c7-45a4-9493-901b0e9066fa" providerId="ADAL" clId="{A1200CB8-58B4-48D4-A5BF-2AD6DA195580}" dt="2024-05-07T20:18:38.520" v="1563"/>
          <ac:spMkLst>
            <pc:docMk/>
            <pc:sldMk cId="992522119" sldId="531"/>
            <ac:spMk id="100" creationId="{62EAF156-EB8F-38D7-CA6B-D8DF0DB65270}"/>
          </ac:spMkLst>
        </pc:spChg>
        <pc:spChg chg="add mod">
          <ac:chgData name="Conor Luttrell" userId="b2f92ad4-15c7-45a4-9493-901b0e9066fa" providerId="ADAL" clId="{A1200CB8-58B4-48D4-A5BF-2AD6DA195580}" dt="2024-05-07T20:22:49.800" v="1688" actId="164"/>
          <ac:spMkLst>
            <pc:docMk/>
            <pc:sldMk cId="992522119" sldId="531"/>
            <ac:spMk id="101" creationId="{35172F83-0EEE-B594-310E-BC590F91179A}"/>
          </ac:spMkLst>
        </pc:spChg>
        <pc:spChg chg="add mod">
          <ac:chgData name="Conor Luttrell" userId="b2f92ad4-15c7-45a4-9493-901b0e9066fa" providerId="ADAL" clId="{A1200CB8-58B4-48D4-A5BF-2AD6DA195580}" dt="2024-05-07T20:22:49.800" v="1688" actId="164"/>
          <ac:spMkLst>
            <pc:docMk/>
            <pc:sldMk cId="992522119" sldId="531"/>
            <ac:spMk id="102" creationId="{79BC78C7-6CC1-0152-0D9A-3198A4319A69}"/>
          </ac:spMkLst>
        </pc:spChg>
        <pc:spChg chg="add mod">
          <ac:chgData name="Conor Luttrell" userId="b2f92ad4-15c7-45a4-9493-901b0e9066fa" providerId="ADAL" clId="{A1200CB8-58B4-48D4-A5BF-2AD6DA195580}" dt="2024-05-07T20:22:49.800" v="1688" actId="164"/>
          <ac:spMkLst>
            <pc:docMk/>
            <pc:sldMk cId="992522119" sldId="531"/>
            <ac:spMk id="104" creationId="{C049E384-F286-F289-0060-C60CB06FA3C6}"/>
          </ac:spMkLst>
        </pc:spChg>
        <pc:grpChg chg="add del mod">
          <ac:chgData name="Conor Luttrell" userId="b2f92ad4-15c7-45a4-9493-901b0e9066fa" providerId="ADAL" clId="{A1200CB8-58B4-48D4-A5BF-2AD6DA195580}" dt="2024-05-07T20:05:26.917" v="1401" actId="478"/>
          <ac:grpSpMkLst>
            <pc:docMk/>
            <pc:sldMk cId="992522119" sldId="531"/>
            <ac:grpSpMk id="23" creationId="{021016C8-B6B5-9E80-E0CE-15B6A226F33F}"/>
          </ac:grpSpMkLst>
        </pc:grpChg>
        <pc:grpChg chg="add mod">
          <ac:chgData name="Conor Luttrell" userId="b2f92ad4-15c7-45a4-9493-901b0e9066fa" providerId="ADAL" clId="{A1200CB8-58B4-48D4-A5BF-2AD6DA195580}" dt="2024-05-07T20:22:44.440" v="1687" actId="164"/>
          <ac:grpSpMkLst>
            <pc:docMk/>
            <pc:sldMk cId="992522119" sldId="531"/>
            <ac:grpSpMk id="91" creationId="{C509CFFA-EB3C-C3B6-BEAA-B5D1CFB45284}"/>
          </ac:grpSpMkLst>
        </pc:grpChg>
        <pc:grpChg chg="add mod">
          <ac:chgData name="Conor Luttrell" userId="b2f92ad4-15c7-45a4-9493-901b0e9066fa" providerId="ADAL" clId="{A1200CB8-58B4-48D4-A5BF-2AD6DA195580}" dt="2024-05-07T20:22:49.800" v="1688" actId="164"/>
          <ac:grpSpMkLst>
            <pc:docMk/>
            <pc:sldMk cId="992522119" sldId="531"/>
            <ac:grpSpMk id="98" creationId="{67D75B8E-5845-8BA1-6346-4C3869373D4C}"/>
          </ac:grpSpMkLst>
        </pc:grpChg>
        <pc:grpChg chg="add mod">
          <ac:chgData name="Conor Luttrell" userId="b2f92ad4-15c7-45a4-9493-901b0e9066fa" providerId="ADAL" clId="{A1200CB8-58B4-48D4-A5BF-2AD6DA195580}" dt="2024-05-07T20:24:57.561" v="1766" actId="1076"/>
          <ac:grpSpMkLst>
            <pc:docMk/>
            <pc:sldMk cId="992522119" sldId="531"/>
            <ac:grpSpMk id="109" creationId="{B52F71F6-F5E2-455C-35AF-17BE57112AEB}"/>
          </ac:grpSpMkLst>
        </pc:grpChg>
        <pc:grpChg chg="add mod">
          <ac:chgData name="Conor Luttrell" userId="b2f92ad4-15c7-45a4-9493-901b0e9066fa" providerId="ADAL" clId="{A1200CB8-58B4-48D4-A5BF-2AD6DA195580}" dt="2024-05-07T20:25:00.933" v="1767" actId="1076"/>
          <ac:grpSpMkLst>
            <pc:docMk/>
            <pc:sldMk cId="992522119" sldId="531"/>
            <ac:grpSpMk id="110" creationId="{07E92C5D-F5A6-5310-961A-9DD698198CFD}"/>
          </ac:grpSpMkLst>
        </pc:grpChg>
        <pc:picChg chg="del">
          <ac:chgData name="Conor Luttrell" userId="b2f92ad4-15c7-45a4-9493-901b0e9066fa" providerId="ADAL" clId="{A1200CB8-58B4-48D4-A5BF-2AD6DA195580}" dt="2024-05-07T18:09:22.221" v="976" actId="478"/>
          <ac:picMkLst>
            <pc:docMk/>
            <pc:sldMk cId="992522119" sldId="531"/>
            <ac:picMk id="13" creationId="{515B1788-B61C-67F1-41DB-28E279A5D4D4}"/>
          </ac:picMkLst>
        </pc:picChg>
        <pc:picChg chg="del">
          <ac:chgData name="Conor Luttrell" userId="b2f92ad4-15c7-45a4-9493-901b0e9066fa" providerId="ADAL" clId="{A1200CB8-58B4-48D4-A5BF-2AD6DA195580}" dt="2024-05-07T18:09:20.691" v="975" actId="478"/>
          <ac:picMkLst>
            <pc:docMk/>
            <pc:sldMk cId="992522119" sldId="531"/>
            <ac:picMk id="14" creationId="{D5580408-4C22-2347-6014-DCA54F792C69}"/>
          </ac:picMkLst>
        </pc:picChg>
        <pc:picChg chg="del">
          <ac:chgData name="Conor Luttrell" userId="b2f92ad4-15c7-45a4-9493-901b0e9066fa" providerId="ADAL" clId="{A1200CB8-58B4-48D4-A5BF-2AD6DA195580}" dt="2024-05-07T18:09:22.221" v="976" actId="478"/>
          <ac:picMkLst>
            <pc:docMk/>
            <pc:sldMk cId="992522119" sldId="531"/>
            <ac:picMk id="15" creationId="{A4E33834-680E-DD49-F660-D07AC1439E25}"/>
          </ac:picMkLst>
        </pc:picChg>
        <pc:picChg chg="del">
          <ac:chgData name="Conor Luttrell" userId="b2f92ad4-15c7-45a4-9493-901b0e9066fa" providerId="ADAL" clId="{A1200CB8-58B4-48D4-A5BF-2AD6DA195580}" dt="2024-05-07T18:09:22.221" v="976" actId="478"/>
          <ac:picMkLst>
            <pc:docMk/>
            <pc:sldMk cId="992522119" sldId="531"/>
            <ac:picMk id="16" creationId="{62B1BFF6-BFFD-4868-AA90-01938FEFEC18}"/>
          </ac:picMkLst>
        </pc:picChg>
        <pc:cxnChg chg="add del mod">
          <ac:chgData name="Conor Luttrell" userId="b2f92ad4-15c7-45a4-9493-901b0e9066fa" providerId="ADAL" clId="{A1200CB8-58B4-48D4-A5BF-2AD6DA195580}" dt="2024-05-07T20:22:44.440" v="1687" actId="164"/>
          <ac:cxnSpMkLst>
            <pc:docMk/>
            <pc:sldMk cId="992522119" sldId="531"/>
            <ac:cxnSpMk id="12" creationId="{969D49B5-A066-FCC0-17E4-857E8EEC364A}"/>
          </ac:cxnSpMkLst>
        </pc:cxnChg>
        <pc:cxnChg chg="add del mod">
          <ac:chgData name="Conor Luttrell" userId="b2f92ad4-15c7-45a4-9493-901b0e9066fa" providerId="ADAL" clId="{A1200CB8-58B4-48D4-A5BF-2AD6DA195580}" dt="2024-05-07T20:22:44.440" v="1687" actId="164"/>
          <ac:cxnSpMkLst>
            <pc:docMk/>
            <pc:sldMk cId="992522119" sldId="531"/>
            <ac:cxnSpMk id="17" creationId="{B96E4AC2-8385-EE10-650F-011A4DD2E0A5}"/>
          </ac:cxnSpMkLst>
        </pc:cxnChg>
        <pc:cxnChg chg="add del mod">
          <ac:chgData name="Conor Luttrell" userId="b2f92ad4-15c7-45a4-9493-901b0e9066fa" providerId="ADAL" clId="{A1200CB8-58B4-48D4-A5BF-2AD6DA195580}" dt="2024-05-07T20:15:54.638" v="1549" actId="478"/>
          <ac:cxnSpMkLst>
            <pc:docMk/>
            <pc:sldMk cId="992522119" sldId="531"/>
            <ac:cxnSpMk id="18" creationId="{613E4122-98B2-9BD5-4F0D-60B2ED751BF7}"/>
          </ac:cxnSpMkLst>
        </pc:cxnChg>
        <pc:cxnChg chg="add del mod">
          <ac:chgData name="Conor Luttrell" userId="b2f92ad4-15c7-45a4-9493-901b0e9066fa" providerId="ADAL" clId="{A1200CB8-58B4-48D4-A5BF-2AD6DA195580}" dt="2024-05-07T20:15:52.641" v="1548" actId="478"/>
          <ac:cxnSpMkLst>
            <pc:docMk/>
            <pc:sldMk cId="992522119" sldId="531"/>
            <ac:cxnSpMk id="19" creationId="{EEA76910-BE86-94E3-E1B4-285DA12ABE53}"/>
          </ac:cxnSpMkLst>
        </pc:cxnChg>
        <pc:cxnChg chg="add del mod">
          <ac:chgData name="Conor Luttrell" userId="b2f92ad4-15c7-45a4-9493-901b0e9066fa" providerId="ADAL" clId="{A1200CB8-58B4-48D4-A5BF-2AD6DA195580}" dt="2024-05-07T20:05:31.175" v="1404" actId="478"/>
          <ac:cxnSpMkLst>
            <pc:docMk/>
            <pc:sldMk cId="992522119" sldId="531"/>
            <ac:cxnSpMk id="20" creationId="{9945EB74-AB94-6202-F89D-B8BF2F64A689}"/>
          </ac:cxnSpMkLst>
        </pc:cxnChg>
        <pc:cxnChg chg="add del mod">
          <ac:chgData name="Conor Luttrell" userId="b2f92ad4-15c7-45a4-9493-901b0e9066fa" providerId="ADAL" clId="{A1200CB8-58B4-48D4-A5BF-2AD6DA195580}" dt="2024-05-07T20:05:32.025" v="1405" actId="478"/>
          <ac:cxnSpMkLst>
            <pc:docMk/>
            <pc:sldMk cId="992522119" sldId="531"/>
            <ac:cxnSpMk id="21" creationId="{41D680FF-98ED-9AED-0712-61AB180878DC}"/>
          </ac:cxnSpMkLst>
        </pc:cxnChg>
        <pc:cxnChg chg="add del mod">
          <ac:chgData name="Conor Luttrell" userId="b2f92ad4-15c7-45a4-9493-901b0e9066fa" providerId="ADAL" clId="{A1200CB8-58B4-48D4-A5BF-2AD6DA195580}" dt="2024-05-07T20:05:34.055" v="1407" actId="478"/>
          <ac:cxnSpMkLst>
            <pc:docMk/>
            <pc:sldMk cId="992522119" sldId="531"/>
            <ac:cxnSpMk id="22" creationId="{86081EC0-08AC-09AA-156E-1FA9A06BF1AB}"/>
          </ac:cxnSpMkLst>
        </pc:cxnChg>
        <pc:cxnChg chg="add del mod">
          <ac:chgData name="Conor Luttrell" userId="b2f92ad4-15c7-45a4-9493-901b0e9066fa" providerId="ADAL" clId="{A1200CB8-58B4-48D4-A5BF-2AD6DA195580}" dt="2024-05-07T20:22:44.440" v="1687" actId="164"/>
          <ac:cxnSpMkLst>
            <pc:docMk/>
            <pc:sldMk cId="992522119" sldId="531"/>
            <ac:cxnSpMk id="28" creationId="{82E7EF32-20F3-B723-D54C-E628322F985A}"/>
          </ac:cxnSpMkLst>
        </pc:cxnChg>
        <pc:cxnChg chg="add del mod">
          <ac:chgData name="Conor Luttrell" userId="b2f92ad4-15c7-45a4-9493-901b0e9066fa" providerId="ADAL" clId="{A1200CB8-58B4-48D4-A5BF-2AD6DA195580}" dt="2024-05-07T20:05:34.677" v="1408" actId="478"/>
          <ac:cxnSpMkLst>
            <pc:docMk/>
            <pc:sldMk cId="992522119" sldId="531"/>
            <ac:cxnSpMk id="38" creationId="{465F2806-7EAA-F2C4-096B-008E4B05A0F1}"/>
          </ac:cxnSpMkLst>
        </pc:cxnChg>
        <pc:cxnChg chg="add del mod">
          <ac:chgData name="Conor Luttrell" userId="b2f92ad4-15c7-45a4-9493-901b0e9066fa" providerId="ADAL" clId="{A1200CB8-58B4-48D4-A5BF-2AD6DA195580}" dt="2024-05-07T20:05:36.098" v="1409" actId="478"/>
          <ac:cxnSpMkLst>
            <pc:docMk/>
            <pc:sldMk cId="992522119" sldId="531"/>
            <ac:cxnSpMk id="39" creationId="{E33D1A02-1487-DF3D-A862-52B91E63DAEF}"/>
          </ac:cxnSpMkLst>
        </pc:cxnChg>
        <pc:cxnChg chg="add del mod">
          <ac:chgData name="Conor Luttrell" userId="b2f92ad4-15c7-45a4-9493-901b0e9066fa" providerId="ADAL" clId="{A1200CB8-58B4-48D4-A5BF-2AD6DA195580}" dt="2024-05-07T20:07:56.329" v="1476" actId="478"/>
          <ac:cxnSpMkLst>
            <pc:docMk/>
            <pc:sldMk cId="992522119" sldId="531"/>
            <ac:cxnSpMk id="40" creationId="{62604E0F-C0FC-7C7B-A1DD-7C21400A6607}"/>
          </ac:cxnSpMkLst>
        </pc:cxnChg>
        <pc:cxnChg chg="add del mod">
          <ac:chgData name="Conor Luttrell" userId="b2f92ad4-15c7-45a4-9493-901b0e9066fa" providerId="ADAL" clId="{A1200CB8-58B4-48D4-A5BF-2AD6DA195580}" dt="2024-05-07T20:22:44.440" v="1687" actId="164"/>
          <ac:cxnSpMkLst>
            <pc:docMk/>
            <pc:sldMk cId="992522119" sldId="531"/>
            <ac:cxnSpMk id="42" creationId="{26968229-34B3-FD83-FD12-162443C74FCF}"/>
          </ac:cxnSpMkLst>
        </pc:cxnChg>
        <pc:cxnChg chg="add del mod">
          <ac:chgData name="Conor Luttrell" userId="b2f92ad4-15c7-45a4-9493-901b0e9066fa" providerId="ADAL" clId="{A1200CB8-58B4-48D4-A5BF-2AD6DA195580}" dt="2024-05-07T20:05:29.488" v="1403" actId="478"/>
          <ac:cxnSpMkLst>
            <pc:docMk/>
            <pc:sldMk cId="992522119" sldId="531"/>
            <ac:cxnSpMk id="43" creationId="{EB4900EA-EEDA-81D5-C889-665F9295E2CE}"/>
          </ac:cxnSpMkLst>
        </pc:cxnChg>
        <pc:cxnChg chg="add del mod">
          <ac:chgData name="Conor Luttrell" userId="b2f92ad4-15c7-45a4-9493-901b0e9066fa" providerId="ADAL" clId="{A1200CB8-58B4-48D4-A5BF-2AD6DA195580}" dt="2024-05-07T20:05:32.906" v="1406" actId="478"/>
          <ac:cxnSpMkLst>
            <pc:docMk/>
            <pc:sldMk cId="992522119" sldId="531"/>
            <ac:cxnSpMk id="44" creationId="{7E6C679B-ACCA-29C7-E1A3-5C93E1854CF4}"/>
          </ac:cxnSpMkLst>
        </pc:cxnChg>
        <pc:cxnChg chg="add mod">
          <ac:chgData name="Conor Luttrell" userId="b2f92ad4-15c7-45a4-9493-901b0e9066fa" providerId="ADAL" clId="{A1200CB8-58B4-48D4-A5BF-2AD6DA195580}" dt="2024-05-07T20:22:44.440" v="1687" actId="164"/>
          <ac:cxnSpMkLst>
            <pc:docMk/>
            <pc:sldMk cId="992522119" sldId="531"/>
            <ac:cxnSpMk id="77" creationId="{0591E9DD-5F0E-EF52-EB61-50326BDBE938}"/>
          </ac:cxnSpMkLst>
        </pc:cxnChg>
        <pc:cxnChg chg="add mod">
          <ac:chgData name="Conor Luttrell" userId="b2f92ad4-15c7-45a4-9493-901b0e9066fa" providerId="ADAL" clId="{A1200CB8-58B4-48D4-A5BF-2AD6DA195580}" dt="2024-05-07T20:22:44.440" v="1687" actId="164"/>
          <ac:cxnSpMkLst>
            <pc:docMk/>
            <pc:sldMk cId="992522119" sldId="531"/>
            <ac:cxnSpMk id="80" creationId="{C64ABA93-60EA-47D1-0C57-30898F367C2F}"/>
          </ac:cxnSpMkLst>
        </pc:cxnChg>
        <pc:cxnChg chg="add mod">
          <ac:chgData name="Conor Luttrell" userId="b2f92ad4-15c7-45a4-9493-901b0e9066fa" providerId="ADAL" clId="{A1200CB8-58B4-48D4-A5BF-2AD6DA195580}" dt="2024-05-07T20:22:44.440" v="1687" actId="164"/>
          <ac:cxnSpMkLst>
            <pc:docMk/>
            <pc:sldMk cId="992522119" sldId="531"/>
            <ac:cxnSpMk id="85" creationId="{6270F4AB-B94B-DC92-CBA4-5FED8815EFBF}"/>
          </ac:cxnSpMkLst>
        </pc:cxnChg>
        <pc:cxnChg chg="add mod">
          <ac:chgData name="Conor Luttrell" userId="b2f92ad4-15c7-45a4-9493-901b0e9066fa" providerId="ADAL" clId="{A1200CB8-58B4-48D4-A5BF-2AD6DA195580}" dt="2024-05-07T20:22:44.440" v="1687" actId="164"/>
          <ac:cxnSpMkLst>
            <pc:docMk/>
            <pc:sldMk cId="992522119" sldId="531"/>
            <ac:cxnSpMk id="88" creationId="{CA95341F-A764-722C-1214-BC5FC5E9DEA5}"/>
          </ac:cxnSpMkLst>
        </pc:cxnChg>
        <pc:cxnChg chg="add mod">
          <ac:chgData name="Conor Luttrell" userId="b2f92ad4-15c7-45a4-9493-901b0e9066fa" providerId="ADAL" clId="{A1200CB8-58B4-48D4-A5BF-2AD6DA195580}" dt="2024-05-07T20:22:49.800" v="1688" actId="164"/>
          <ac:cxnSpMkLst>
            <pc:docMk/>
            <pc:sldMk cId="992522119" sldId="531"/>
            <ac:cxnSpMk id="94" creationId="{6E089BA4-885E-0A8A-EA3B-EC900E2750C4}"/>
          </ac:cxnSpMkLst>
        </pc:cxnChg>
        <pc:cxnChg chg="add mod">
          <ac:chgData name="Conor Luttrell" userId="b2f92ad4-15c7-45a4-9493-901b0e9066fa" providerId="ADAL" clId="{A1200CB8-58B4-48D4-A5BF-2AD6DA195580}" dt="2024-05-07T20:22:49.800" v="1688" actId="164"/>
          <ac:cxnSpMkLst>
            <pc:docMk/>
            <pc:sldMk cId="992522119" sldId="531"/>
            <ac:cxnSpMk id="95" creationId="{75677ED2-28DB-B0E8-1C54-A6E82F299ECF}"/>
          </ac:cxnSpMkLst>
        </pc:cxnChg>
        <pc:cxnChg chg="add mod">
          <ac:chgData name="Conor Luttrell" userId="b2f92ad4-15c7-45a4-9493-901b0e9066fa" providerId="ADAL" clId="{A1200CB8-58B4-48D4-A5BF-2AD6DA195580}" dt="2024-05-07T20:22:49.800" v="1688" actId="164"/>
          <ac:cxnSpMkLst>
            <pc:docMk/>
            <pc:sldMk cId="992522119" sldId="531"/>
            <ac:cxnSpMk id="97" creationId="{90584AEC-58E5-4CA3-B32D-6EF7DD198776}"/>
          </ac:cxnSpMkLst>
        </pc:cxnChg>
        <pc:cxnChg chg="add mod">
          <ac:chgData name="Conor Luttrell" userId="b2f92ad4-15c7-45a4-9493-901b0e9066fa" providerId="ADAL" clId="{A1200CB8-58B4-48D4-A5BF-2AD6DA195580}" dt="2024-05-07T20:22:49.800" v="1688" actId="164"/>
          <ac:cxnSpMkLst>
            <pc:docMk/>
            <pc:sldMk cId="992522119" sldId="531"/>
            <ac:cxnSpMk id="103" creationId="{89B1A1CD-DDFD-D684-FDFE-CB284962EC50}"/>
          </ac:cxnSpMkLst>
        </pc:cxnChg>
        <pc:cxnChg chg="add mod">
          <ac:chgData name="Conor Luttrell" userId="b2f92ad4-15c7-45a4-9493-901b0e9066fa" providerId="ADAL" clId="{A1200CB8-58B4-48D4-A5BF-2AD6DA195580}" dt="2024-05-07T20:22:49.800" v="1688" actId="164"/>
          <ac:cxnSpMkLst>
            <pc:docMk/>
            <pc:sldMk cId="992522119" sldId="531"/>
            <ac:cxnSpMk id="105" creationId="{F5ADB123-895A-FE4B-BB2C-5C881C425479}"/>
          </ac:cxnSpMkLst>
        </pc:cxnChg>
        <pc:cxnChg chg="add mod">
          <ac:chgData name="Conor Luttrell" userId="b2f92ad4-15c7-45a4-9493-901b0e9066fa" providerId="ADAL" clId="{A1200CB8-58B4-48D4-A5BF-2AD6DA195580}" dt="2024-05-07T20:22:49.800" v="1688" actId="164"/>
          <ac:cxnSpMkLst>
            <pc:docMk/>
            <pc:sldMk cId="992522119" sldId="531"/>
            <ac:cxnSpMk id="106" creationId="{ADEE8A47-4176-80C1-E863-7648434BFD4A}"/>
          </ac:cxnSpMkLst>
        </pc:cxnChg>
        <pc:cxnChg chg="add mod">
          <ac:chgData name="Conor Luttrell" userId="b2f92ad4-15c7-45a4-9493-901b0e9066fa" providerId="ADAL" clId="{A1200CB8-58B4-48D4-A5BF-2AD6DA195580}" dt="2024-05-07T20:22:49.800" v="1688" actId="164"/>
          <ac:cxnSpMkLst>
            <pc:docMk/>
            <pc:sldMk cId="992522119" sldId="531"/>
            <ac:cxnSpMk id="107" creationId="{BD0EE0A1-4BED-E6E2-5060-7A49B83F4C64}"/>
          </ac:cxnSpMkLst>
        </pc:cxnChg>
        <pc:cxnChg chg="add mod">
          <ac:chgData name="Conor Luttrell" userId="b2f92ad4-15c7-45a4-9493-901b0e9066fa" providerId="ADAL" clId="{A1200CB8-58B4-48D4-A5BF-2AD6DA195580}" dt="2024-05-07T20:22:49.800" v="1688" actId="164"/>
          <ac:cxnSpMkLst>
            <pc:docMk/>
            <pc:sldMk cId="992522119" sldId="531"/>
            <ac:cxnSpMk id="108" creationId="{693DED3F-2699-6616-8750-661E5798E505}"/>
          </ac:cxnSpMkLst>
        </pc:cxnChg>
      </pc:sldChg>
      <pc:sldChg chg="addSp delSp modSp add mod modAnim modNotesTx">
        <pc:chgData name="Conor Luttrell" userId="b2f92ad4-15c7-45a4-9493-901b0e9066fa" providerId="ADAL" clId="{A1200CB8-58B4-48D4-A5BF-2AD6DA195580}" dt="2024-05-13T12:18:26.397" v="3023"/>
        <pc:sldMkLst>
          <pc:docMk/>
          <pc:sldMk cId="225144068" sldId="532"/>
        </pc:sldMkLst>
        <pc:spChg chg="add mod">
          <ac:chgData name="Conor Luttrell" userId="b2f92ad4-15c7-45a4-9493-901b0e9066fa" providerId="ADAL" clId="{A1200CB8-58B4-48D4-A5BF-2AD6DA195580}" dt="2024-05-13T11:46:28.577" v="2871" actId="20577"/>
          <ac:spMkLst>
            <pc:docMk/>
            <pc:sldMk cId="225144068" sldId="532"/>
            <ac:spMk id="9" creationId="{2E595B2B-722D-DAEB-082D-A8EF9782DF6C}"/>
          </ac:spMkLst>
        </pc:spChg>
        <pc:spChg chg="mod">
          <ac:chgData name="Conor Luttrell" userId="b2f92ad4-15c7-45a4-9493-901b0e9066fa" providerId="ADAL" clId="{A1200CB8-58B4-48D4-A5BF-2AD6DA195580}" dt="2024-05-07T18:18:15.331" v="1240" actId="20577"/>
          <ac:spMkLst>
            <pc:docMk/>
            <pc:sldMk cId="225144068" sldId="532"/>
            <ac:spMk id="10" creationId="{00000000-0000-0000-0000-000000000000}"/>
          </ac:spMkLst>
        </pc:spChg>
        <pc:picChg chg="add mod">
          <ac:chgData name="Conor Luttrell" userId="b2f92ad4-15c7-45a4-9493-901b0e9066fa" providerId="ADAL" clId="{A1200CB8-58B4-48D4-A5BF-2AD6DA195580}" dt="2024-05-07T20:33:00.078" v="1858" actId="1076"/>
          <ac:picMkLst>
            <pc:docMk/>
            <pc:sldMk cId="225144068" sldId="532"/>
            <ac:picMk id="4" creationId="{C287230B-C6A5-05E8-9367-FEF0AFEF5747}"/>
          </ac:picMkLst>
        </pc:picChg>
        <pc:picChg chg="add mod">
          <ac:chgData name="Conor Luttrell" userId="b2f92ad4-15c7-45a4-9493-901b0e9066fa" providerId="ADAL" clId="{A1200CB8-58B4-48D4-A5BF-2AD6DA195580}" dt="2024-05-07T20:33:12.601" v="1863" actId="1076"/>
          <ac:picMkLst>
            <pc:docMk/>
            <pc:sldMk cId="225144068" sldId="532"/>
            <ac:picMk id="5" creationId="{ECABC23C-EBD9-209F-DEE3-3999EE9C1A2F}"/>
          </ac:picMkLst>
        </pc:picChg>
        <pc:picChg chg="add del mod">
          <ac:chgData name="Conor Luttrell" userId="b2f92ad4-15c7-45a4-9493-901b0e9066fa" providerId="ADAL" clId="{A1200CB8-58B4-48D4-A5BF-2AD6DA195580}" dt="2024-05-07T20:33:35.246" v="1864" actId="478"/>
          <ac:picMkLst>
            <pc:docMk/>
            <pc:sldMk cId="225144068" sldId="532"/>
            <ac:picMk id="7" creationId="{911F8B56-E1B7-0460-070B-89E17E6D7C06}"/>
          </ac:picMkLst>
        </pc:picChg>
        <pc:picChg chg="add mod">
          <ac:chgData name="Conor Luttrell" userId="b2f92ad4-15c7-45a4-9493-901b0e9066fa" providerId="ADAL" clId="{A1200CB8-58B4-48D4-A5BF-2AD6DA195580}" dt="2024-05-07T20:33:42.750" v="1868" actId="1076"/>
          <ac:picMkLst>
            <pc:docMk/>
            <pc:sldMk cId="225144068" sldId="532"/>
            <ac:picMk id="12" creationId="{2C4906E6-7D20-DA0A-8B89-BBBBB6408CE3}"/>
          </ac:picMkLst>
        </pc:picChg>
      </pc:sldChg>
      <pc:sldChg chg="addSp delSp modSp add mod modAnim">
        <pc:chgData name="Conor Luttrell" userId="b2f92ad4-15c7-45a4-9493-901b0e9066fa" providerId="ADAL" clId="{A1200CB8-58B4-48D4-A5BF-2AD6DA195580}" dt="2024-05-13T12:19:43.839" v="3034"/>
        <pc:sldMkLst>
          <pc:docMk/>
          <pc:sldMk cId="2436958845" sldId="533"/>
        </pc:sldMkLst>
        <pc:spChg chg="mod">
          <ac:chgData name="Conor Luttrell" userId="b2f92ad4-15c7-45a4-9493-901b0e9066fa" providerId="ADAL" clId="{A1200CB8-58B4-48D4-A5BF-2AD6DA195580}" dt="2024-05-13T12:18:48.196" v="3026" actId="20578"/>
          <ac:spMkLst>
            <pc:docMk/>
            <pc:sldMk cId="2436958845" sldId="533"/>
            <ac:spMk id="2" creationId="{E0FE0816-8468-0AAB-E1F8-5FBBEC8E0179}"/>
          </ac:spMkLst>
        </pc:spChg>
        <pc:spChg chg="mod">
          <ac:chgData name="Conor Luttrell" userId="b2f92ad4-15c7-45a4-9493-901b0e9066fa" providerId="ADAL" clId="{A1200CB8-58B4-48D4-A5BF-2AD6DA195580}" dt="2024-05-07T20:34:45.217" v="1896" actId="20577"/>
          <ac:spMkLst>
            <pc:docMk/>
            <pc:sldMk cId="2436958845" sldId="533"/>
            <ac:spMk id="8" creationId="{00000000-0000-0000-0000-000000000000}"/>
          </ac:spMkLst>
        </pc:spChg>
        <pc:spChg chg="mod">
          <ac:chgData name="Conor Luttrell" userId="b2f92ad4-15c7-45a4-9493-901b0e9066fa" providerId="ADAL" clId="{A1200CB8-58B4-48D4-A5BF-2AD6DA195580}" dt="2024-05-07T20:35:35.741" v="1928" actId="20577"/>
          <ac:spMkLst>
            <pc:docMk/>
            <pc:sldMk cId="2436958845" sldId="533"/>
            <ac:spMk id="10" creationId="{00000000-0000-0000-0000-000000000000}"/>
          </ac:spMkLst>
        </pc:spChg>
        <pc:spChg chg="add mod">
          <ac:chgData name="Conor Luttrell" userId="b2f92ad4-15c7-45a4-9493-901b0e9066fa" providerId="ADAL" clId="{A1200CB8-58B4-48D4-A5BF-2AD6DA195580}" dt="2024-05-13T11:46:35.545" v="2874" actId="20577"/>
          <ac:spMkLst>
            <pc:docMk/>
            <pc:sldMk cId="2436958845" sldId="533"/>
            <ac:spMk id="10" creationId="{E1842EBC-ED1D-39A8-66BE-044803B70FE8}"/>
          </ac:spMkLst>
        </pc:spChg>
        <pc:picChg chg="del">
          <ac:chgData name="Conor Luttrell" userId="b2f92ad4-15c7-45a4-9493-901b0e9066fa" providerId="ADAL" clId="{A1200CB8-58B4-48D4-A5BF-2AD6DA195580}" dt="2024-05-07T20:34:15.077" v="1873" actId="478"/>
          <ac:picMkLst>
            <pc:docMk/>
            <pc:sldMk cId="2436958845" sldId="533"/>
            <ac:picMk id="4" creationId="{C287230B-C6A5-05E8-9367-FEF0AFEF5747}"/>
          </ac:picMkLst>
        </pc:picChg>
        <pc:picChg chg="del">
          <ac:chgData name="Conor Luttrell" userId="b2f92ad4-15c7-45a4-9493-901b0e9066fa" providerId="ADAL" clId="{A1200CB8-58B4-48D4-A5BF-2AD6DA195580}" dt="2024-05-07T20:34:14.516" v="1872" actId="478"/>
          <ac:picMkLst>
            <pc:docMk/>
            <pc:sldMk cId="2436958845" sldId="533"/>
            <ac:picMk id="5" creationId="{ECABC23C-EBD9-209F-DEE3-3999EE9C1A2F}"/>
          </ac:picMkLst>
        </pc:picChg>
        <pc:picChg chg="del mod">
          <ac:chgData name="Conor Luttrell" userId="b2f92ad4-15c7-45a4-9493-901b0e9066fa" providerId="ADAL" clId="{A1200CB8-58B4-48D4-A5BF-2AD6DA195580}" dt="2024-05-07T20:34:13.979" v="1871" actId="478"/>
          <ac:picMkLst>
            <pc:docMk/>
            <pc:sldMk cId="2436958845" sldId="533"/>
            <ac:picMk id="12" creationId="{2C4906E6-7D20-DA0A-8B89-BBBBB6408CE3}"/>
          </ac:picMkLst>
        </pc:picChg>
      </pc:sldChg>
      <pc:sldChg chg="addSp delSp modSp add mod modAnim">
        <pc:chgData name="Conor Luttrell" userId="b2f92ad4-15c7-45a4-9493-901b0e9066fa" providerId="ADAL" clId="{A1200CB8-58B4-48D4-A5BF-2AD6DA195580}" dt="2024-05-13T13:56:32.387" v="3191" actId="478"/>
        <pc:sldMkLst>
          <pc:docMk/>
          <pc:sldMk cId="1383556558" sldId="534"/>
        </pc:sldMkLst>
        <pc:spChg chg="mod">
          <ac:chgData name="Conor Luttrell" userId="b2f92ad4-15c7-45a4-9493-901b0e9066fa" providerId="ADAL" clId="{A1200CB8-58B4-48D4-A5BF-2AD6DA195580}" dt="2024-05-13T12:22:45.202" v="3065" actId="20577"/>
          <ac:spMkLst>
            <pc:docMk/>
            <pc:sldMk cId="1383556558" sldId="534"/>
            <ac:spMk id="2" creationId="{DFF10A19-25C6-1953-1609-6DF725597291}"/>
          </ac:spMkLst>
        </pc:spChg>
        <pc:spChg chg="mod">
          <ac:chgData name="Conor Luttrell" userId="b2f92ad4-15c7-45a4-9493-901b0e9066fa" providerId="ADAL" clId="{A1200CB8-58B4-48D4-A5BF-2AD6DA195580}" dt="2024-05-07T21:22:19.727" v="2088" actId="20577"/>
          <ac:spMkLst>
            <pc:docMk/>
            <pc:sldMk cId="1383556558" sldId="534"/>
            <ac:spMk id="8" creationId="{00000000-0000-0000-0000-000000000000}"/>
          </ac:spMkLst>
        </pc:spChg>
        <pc:spChg chg="del mod">
          <ac:chgData name="Conor Luttrell" userId="b2f92ad4-15c7-45a4-9493-901b0e9066fa" providerId="ADAL" clId="{A1200CB8-58B4-48D4-A5BF-2AD6DA195580}" dt="2024-05-07T21:26:49.072" v="2184" actId="478"/>
          <ac:spMkLst>
            <pc:docMk/>
            <pc:sldMk cId="1383556558" sldId="534"/>
            <ac:spMk id="9" creationId="{6D85DB51-07E8-3492-EDFD-19593E88A5C6}"/>
          </ac:spMkLst>
        </pc:spChg>
        <pc:spChg chg="mod">
          <ac:chgData name="Conor Luttrell" userId="b2f92ad4-15c7-45a4-9493-901b0e9066fa" providerId="ADAL" clId="{A1200CB8-58B4-48D4-A5BF-2AD6DA195580}" dt="2024-05-07T21:22:11.712" v="2071" actId="20577"/>
          <ac:spMkLst>
            <pc:docMk/>
            <pc:sldMk cId="1383556558" sldId="534"/>
            <ac:spMk id="10" creationId="{00000000-0000-0000-0000-000000000000}"/>
          </ac:spMkLst>
        </pc:spChg>
        <pc:spChg chg="add mod topLvl">
          <ac:chgData name="Conor Luttrell" userId="b2f92ad4-15c7-45a4-9493-901b0e9066fa" providerId="ADAL" clId="{A1200CB8-58B4-48D4-A5BF-2AD6DA195580}" dt="2024-05-10T13:32:28.816" v="2749" actId="1076"/>
          <ac:spMkLst>
            <pc:docMk/>
            <pc:sldMk cId="1383556558" sldId="534"/>
            <ac:spMk id="10" creationId="{5C72D624-FE08-FB49-3753-E093B03B2EEC}"/>
          </ac:spMkLst>
        </pc:spChg>
        <pc:spChg chg="del mod topLvl">
          <ac:chgData name="Conor Luttrell" userId="b2f92ad4-15c7-45a4-9493-901b0e9066fa" providerId="ADAL" clId="{A1200CB8-58B4-48D4-A5BF-2AD6DA195580}" dt="2024-05-10T12:46:02.204" v="2537" actId="478"/>
          <ac:spMkLst>
            <pc:docMk/>
            <pc:sldMk cId="1383556558" sldId="534"/>
            <ac:spMk id="13" creationId="{106C9488-D58D-211F-135D-D7C0454D1C71}"/>
          </ac:spMkLst>
        </pc:spChg>
        <pc:spChg chg="add mod">
          <ac:chgData name="Conor Luttrell" userId="b2f92ad4-15c7-45a4-9493-901b0e9066fa" providerId="ADAL" clId="{A1200CB8-58B4-48D4-A5BF-2AD6DA195580}" dt="2024-05-13T11:47:08.929" v="2889" actId="20577"/>
          <ac:spMkLst>
            <pc:docMk/>
            <pc:sldMk cId="1383556558" sldId="534"/>
            <ac:spMk id="13" creationId="{62FAB85B-3874-C0E3-CDE0-DA0664765BCD}"/>
          </ac:spMkLst>
        </pc:spChg>
        <pc:spChg chg="add del mod">
          <ac:chgData name="Conor Luttrell" userId="b2f92ad4-15c7-45a4-9493-901b0e9066fa" providerId="ADAL" clId="{A1200CB8-58B4-48D4-A5BF-2AD6DA195580}" dt="2024-05-10T12:40:40.794" v="2481" actId="478"/>
          <ac:spMkLst>
            <pc:docMk/>
            <pc:sldMk cId="1383556558" sldId="534"/>
            <ac:spMk id="14" creationId="{F1733117-7641-22DD-BFAD-38EF4D6DD17A}"/>
          </ac:spMkLst>
        </pc:spChg>
        <pc:spChg chg="add del mod ord">
          <ac:chgData name="Conor Luttrell" userId="b2f92ad4-15c7-45a4-9493-901b0e9066fa" providerId="ADAL" clId="{A1200CB8-58B4-48D4-A5BF-2AD6DA195580}" dt="2024-05-10T12:40:42.725" v="2482" actId="478"/>
          <ac:spMkLst>
            <pc:docMk/>
            <pc:sldMk cId="1383556558" sldId="534"/>
            <ac:spMk id="16" creationId="{00000000-0000-0000-0000-000000000000}"/>
          </ac:spMkLst>
        </pc:spChg>
        <pc:grpChg chg="add del mod">
          <ac:chgData name="Conor Luttrell" userId="b2f92ad4-15c7-45a4-9493-901b0e9066fa" providerId="ADAL" clId="{A1200CB8-58B4-48D4-A5BF-2AD6DA195580}" dt="2024-05-10T12:46:02.204" v="2537" actId="478"/>
          <ac:grpSpMkLst>
            <pc:docMk/>
            <pc:sldMk cId="1383556558" sldId="534"/>
            <ac:grpSpMk id="7" creationId="{A2C0FB9C-FE4B-F67F-3F40-9A6C360BE93D}"/>
          </ac:grpSpMkLst>
        </pc:grpChg>
        <pc:grpChg chg="add del mod">
          <ac:chgData name="Conor Luttrell" userId="b2f92ad4-15c7-45a4-9493-901b0e9066fa" providerId="ADAL" clId="{A1200CB8-58B4-48D4-A5BF-2AD6DA195580}" dt="2024-05-10T12:41:01.906" v="2488" actId="165"/>
          <ac:grpSpMkLst>
            <pc:docMk/>
            <pc:sldMk cId="1383556558" sldId="534"/>
            <ac:grpSpMk id="17" creationId="{9BC782B8-55AF-D779-8AF4-2DAA350AB801}"/>
          </ac:grpSpMkLst>
        </pc:grpChg>
        <pc:grpChg chg="add mod">
          <ac:chgData name="Conor Luttrell" userId="b2f92ad4-15c7-45a4-9493-901b0e9066fa" providerId="ADAL" clId="{A1200CB8-58B4-48D4-A5BF-2AD6DA195580}" dt="2024-05-10T13:32:23.705" v="2748" actId="14100"/>
          <ac:grpSpMkLst>
            <pc:docMk/>
            <pc:sldMk cId="1383556558" sldId="534"/>
            <ac:grpSpMk id="19" creationId="{6418F71A-4C0A-8486-23A6-3426788CE6B4}"/>
          </ac:grpSpMkLst>
        </pc:grpChg>
        <pc:graphicFrameChg chg="add del mod">
          <ac:chgData name="Conor Luttrell" userId="b2f92ad4-15c7-45a4-9493-901b0e9066fa" providerId="ADAL" clId="{A1200CB8-58B4-48D4-A5BF-2AD6DA195580}" dt="2024-05-13T13:56:31.705" v="3190" actId="478"/>
          <ac:graphicFrameMkLst>
            <pc:docMk/>
            <pc:sldMk cId="1383556558" sldId="534"/>
            <ac:graphicFrameMk id="4" creationId="{99FBA85B-342E-7AC8-89D2-B52186218D42}"/>
          </ac:graphicFrameMkLst>
        </pc:graphicFrameChg>
        <pc:graphicFrameChg chg="add mod topLvl">
          <ac:chgData name="Conor Luttrell" userId="b2f92ad4-15c7-45a4-9493-901b0e9066fa" providerId="ADAL" clId="{A1200CB8-58B4-48D4-A5BF-2AD6DA195580}" dt="2024-05-10T12:45:34.412" v="2533" actId="208"/>
          <ac:graphicFrameMkLst>
            <pc:docMk/>
            <pc:sldMk cId="1383556558" sldId="534"/>
            <ac:graphicFrameMk id="5" creationId="{6BD44D33-4663-8BCC-A2E5-2991CE0A1103}"/>
          </ac:graphicFrameMkLst>
        </pc:graphicFrameChg>
        <pc:picChg chg="del mod">
          <ac:chgData name="Conor Luttrell" userId="b2f92ad4-15c7-45a4-9493-901b0e9066fa" providerId="ADAL" clId="{A1200CB8-58B4-48D4-A5BF-2AD6DA195580}" dt="2024-05-07T21:26:48.311" v="2183" actId="478"/>
          <ac:picMkLst>
            <pc:docMk/>
            <pc:sldMk cId="1383556558" sldId="534"/>
            <ac:picMk id="2" creationId="{28C1C0C0-6DBE-1BC7-38C1-B989FE31E347}"/>
          </ac:picMkLst>
        </pc:picChg>
        <pc:picChg chg="add mod modCrop">
          <ac:chgData name="Conor Luttrell" userId="b2f92ad4-15c7-45a4-9493-901b0e9066fa" providerId="ADAL" clId="{A1200CB8-58B4-48D4-A5BF-2AD6DA195580}" dt="2024-05-10T13:32:18.668" v="2747" actId="1076"/>
          <ac:picMkLst>
            <pc:docMk/>
            <pc:sldMk cId="1383556558" sldId="534"/>
            <ac:picMk id="9" creationId="{1FE022B9-5288-74D3-82FF-95F01CE50EF8}"/>
          </ac:picMkLst>
        </pc:picChg>
        <pc:picChg chg="mod topLvl">
          <ac:chgData name="Conor Luttrell" userId="b2f92ad4-15c7-45a4-9493-901b0e9066fa" providerId="ADAL" clId="{A1200CB8-58B4-48D4-A5BF-2AD6DA195580}" dt="2024-05-10T13:32:18.668" v="2747" actId="1076"/>
          <ac:picMkLst>
            <pc:docMk/>
            <pc:sldMk cId="1383556558" sldId="534"/>
            <ac:picMk id="12" creationId="{27D85F27-438D-413F-7BA3-29483FE99655}"/>
          </ac:picMkLst>
        </pc:picChg>
        <pc:picChg chg="add del mod">
          <ac:chgData name="Conor Luttrell" userId="b2f92ad4-15c7-45a4-9493-901b0e9066fa" providerId="ADAL" clId="{A1200CB8-58B4-48D4-A5BF-2AD6DA195580}" dt="2024-05-13T13:56:32.387" v="3191" actId="478"/>
          <ac:picMkLst>
            <pc:docMk/>
            <pc:sldMk cId="1383556558" sldId="534"/>
            <ac:picMk id="15" creationId="{0F550D34-1A14-14F7-E243-304FEFF293CF}"/>
          </ac:picMkLst>
        </pc:picChg>
        <pc:picChg chg="add mod">
          <ac:chgData name="Conor Luttrell" userId="b2f92ad4-15c7-45a4-9493-901b0e9066fa" providerId="ADAL" clId="{A1200CB8-58B4-48D4-A5BF-2AD6DA195580}" dt="2024-05-10T13:32:18.668" v="2747" actId="1076"/>
          <ac:picMkLst>
            <pc:docMk/>
            <pc:sldMk cId="1383556558" sldId="534"/>
            <ac:picMk id="18" creationId="{E9402362-61F4-BE16-A73E-29B617B1F381}"/>
          </ac:picMkLst>
        </pc:picChg>
        <pc:cxnChg chg="add del mod">
          <ac:chgData name="Conor Luttrell" userId="b2f92ad4-15c7-45a4-9493-901b0e9066fa" providerId="ADAL" clId="{A1200CB8-58B4-48D4-A5BF-2AD6DA195580}" dt="2024-05-10T12:42:35.771" v="2504" actId="478"/>
          <ac:cxnSpMkLst>
            <pc:docMk/>
            <pc:sldMk cId="1383556558" sldId="534"/>
            <ac:cxnSpMk id="21" creationId="{78520315-D4AE-6E60-0021-9C8DB075890D}"/>
          </ac:cxnSpMkLst>
        </pc:cxnChg>
        <pc:cxnChg chg="add del">
          <ac:chgData name="Conor Luttrell" userId="b2f92ad4-15c7-45a4-9493-901b0e9066fa" providerId="ADAL" clId="{A1200CB8-58B4-48D4-A5BF-2AD6DA195580}" dt="2024-05-10T12:43:26.282" v="2515" actId="478"/>
          <ac:cxnSpMkLst>
            <pc:docMk/>
            <pc:sldMk cId="1383556558" sldId="534"/>
            <ac:cxnSpMk id="24" creationId="{237ED47E-1DB3-214A-0669-1430A321F7F1}"/>
          </ac:cxnSpMkLst>
        </pc:cxnChg>
        <pc:cxnChg chg="add del mod">
          <ac:chgData name="Conor Luttrell" userId="b2f92ad4-15c7-45a4-9493-901b0e9066fa" providerId="ADAL" clId="{A1200CB8-58B4-48D4-A5BF-2AD6DA195580}" dt="2024-05-10T12:43:27.450" v="2516" actId="478"/>
          <ac:cxnSpMkLst>
            <pc:docMk/>
            <pc:sldMk cId="1383556558" sldId="534"/>
            <ac:cxnSpMk id="26" creationId="{2E45ADA0-8463-23E2-C41B-37B2D4466439}"/>
          </ac:cxnSpMkLst>
        </pc:cxnChg>
        <pc:cxnChg chg="add del mod">
          <ac:chgData name="Conor Luttrell" userId="b2f92ad4-15c7-45a4-9493-901b0e9066fa" providerId="ADAL" clId="{A1200CB8-58B4-48D4-A5BF-2AD6DA195580}" dt="2024-05-10T12:43:54.194" v="2526" actId="478"/>
          <ac:cxnSpMkLst>
            <pc:docMk/>
            <pc:sldMk cId="1383556558" sldId="534"/>
            <ac:cxnSpMk id="29" creationId="{6166A138-0BEF-1A25-A9D5-FE507A2D537E}"/>
          </ac:cxnSpMkLst>
        </pc:cxnChg>
        <pc:cxnChg chg="add mod">
          <ac:chgData name="Conor Luttrell" userId="b2f92ad4-15c7-45a4-9493-901b0e9066fa" providerId="ADAL" clId="{A1200CB8-58B4-48D4-A5BF-2AD6DA195580}" dt="2024-05-13T12:23:50.111" v="3071" actId="1582"/>
          <ac:cxnSpMkLst>
            <pc:docMk/>
            <pc:sldMk cId="1383556558" sldId="534"/>
            <ac:cxnSpMk id="43" creationId="{3AFA3571-9F92-F841-A895-4FF38E98CC86}"/>
          </ac:cxnSpMkLst>
        </pc:cxnChg>
      </pc:sldChg>
      <pc:sldChg chg="addSp delSp modSp add mod modAnim modNotesTx">
        <pc:chgData name="Conor Luttrell" userId="b2f92ad4-15c7-45a4-9493-901b0e9066fa" providerId="ADAL" clId="{A1200CB8-58B4-48D4-A5BF-2AD6DA195580}" dt="2024-05-13T12:36:35.483" v="3076"/>
        <pc:sldMkLst>
          <pc:docMk/>
          <pc:sldMk cId="1248048628" sldId="535"/>
        </pc:sldMkLst>
        <pc:spChg chg="add del">
          <ac:chgData name="Conor Luttrell" userId="b2f92ad4-15c7-45a4-9493-901b0e9066fa" providerId="ADAL" clId="{A1200CB8-58B4-48D4-A5BF-2AD6DA195580}" dt="2024-05-07T21:24:15.199" v="2146" actId="22"/>
          <ac:spMkLst>
            <pc:docMk/>
            <pc:sldMk cId="1248048628" sldId="535"/>
            <ac:spMk id="5" creationId="{3484732C-8287-E9C0-BB0B-25D07B4B834F}"/>
          </ac:spMkLst>
        </pc:spChg>
        <pc:spChg chg="mod">
          <ac:chgData name="Conor Luttrell" userId="b2f92ad4-15c7-45a4-9493-901b0e9066fa" providerId="ADAL" clId="{A1200CB8-58B4-48D4-A5BF-2AD6DA195580}" dt="2024-05-07T21:25:15.861" v="2177" actId="20577"/>
          <ac:spMkLst>
            <pc:docMk/>
            <pc:sldMk cId="1248048628" sldId="535"/>
            <ac:spMk id="8" creationId="{00000000-0000-0000-0000-000000000000}"/>
          </ac:spMkLst>
        </pc:spChg>
        <pc:spChg chg="mod">
          <ac:chgData name="Conor Luttrell" userId="b2f92ad4-15c7-45a4-9493-901b0e9066fa" providerId="ADAL" clId="{A1200CB8-58B4-48D4-A5BF-2AD6DA195580}" dt="2024-05-07T21:24:33.212" v="2150" actId="2711"/>
          <ac:spMkLst>
            <pc:docMk/>
            <pc:sldMk cId="1248048628" sldId="535"/>
            <ac:spMk id="10" creationId="{00000000-0000-0000-0000-000000000000}"/>
          </ac:spMkLst>
        </pc:spChg>
        <pc:spChg chg="add mod">
          <ac:chgData name="Conor Luttrell" userId="b2f92ad4-15c7-45a4-9493-901b0e9066fa" providerId="ADAL" clId="{A1200CB8-58B4-48D4-A5BF-2AD6DA195580}" dt="2024-05-13T11:47:13.235" v="2892" actId="20577"/>
          <ac:spMkLst>
            <pc:docMk/>
            <pc:sldMk cId="1248048628" sldId="535"/>
            <ac:spMk id="10" creationId="{0382463A-93B7-C897-3398-FBE46B26FEBC}"/>
          </ac:spMkLst>
        </pc:spChg>
        <pc:picChg chg="mod">
          <ac:chgData name="Conor Luttrell" userId="b2f92ad4-15c7-45a4-9493-901b0e9066fa" providerId="ADAL" clId="{A1200CB8-58B4-48D4-A5BF-2AD6DA195580}" dt="2024-05-10T13:33:53.637" v="2755" actId="1076"/>
          <ac:picMkLst>
            <pc:docMk/>
            <pc:sldMk cId="1248048628" sldId="535"/>
            <ac:picMk id="4" creationId="{E2A6B3CB-34A5-9773-E287-E686257BD2EA}"/>
          </ac:picMkLst>
        </pc:picChg>
        <pc:picChg chg="add mod">
          <ac:chgData name="Conor Luttrell" userId="b2f92ad4-15c7-45a4-9493-901b0e9066fa" providerId="ADAL" clId="{A1200CB8-58B4-48D4-A5BF-2AD6DA195580}" dt="2024-05-10T13:33:56.599" v="2756" actId="1076"/>
          <ac:picMkLst>
            <pc:docMk/>
            <pc:sldMk cId="1248048628" sldId="535"/>
            <ac:picMk id="1026" creationId="{56DF7BCD-E6A5-CD60-4FE9-12AE55584E15}"/>
          </ac:picMkLst>
        </pc:picChg>
      </pc:sldChg>
      <pc:sldChg chg="add del ord">
        <pc:chgData name="Conor Luttrell" userId="b2f92ad4-15c7-45a4-9493-901b0e9066fa" providerId="ADAL" clId="{A1200CB8-58B4-48D4-A5BF-2AD6DA195580}" dt="2024-05-07T21:07:51.723" v="2001" actId="47"/>
        <pc:sldMkLst>
          <pc:docMk/>
          <pc:sldMk cId="3708641152" sldId="536"/>
        </pc:sldMkLst>
      </pc:sldChg>
      <pc:sldChg chg="addSp modSp add mod modAnim">
        <pc:chgData name="Conor Luttrell" userId="b2f92ad4-15c7-45a4-9493-901b0e9066fa" providerId="ADAL" clId="{A1200CB8-58B4-48D4-A5BF-2AD6DA195580}" dt="2024-05-13T12:20:11.884" v="3037"/>
        <pc:sldMkLst>
          <pc:docMk/>
          <pc:sldMk cId="2022899204" sldId="537"/>
        </pc:sldMkLst>
        <pc:spChg chg="mod">
          <ac:chgData name="Conor Luttrell" userId="b2f92ad4-15c7-45a4-9493-901b0e9066fa" providerId="ADAL" clId="{A1200CB8-58B4-48D4-A5BF-2AD6DA195580}" dt="2024-05-13T12:03:08.079" v="2945" actId="207"/>
          <ac:spMkLst>
            <pc:docMk/>
            <pc:sldMk cId="2022899204" sldId="537"/>
            <ac:spMk id="4" creationId="{9DD1CC23-B034-4F17-FAE4-0354C48E2599}"/>
          </ac:spMkLst>
        </pc:spChg>
        <pc:spChg chg="mod">
          <ac:chgData name="Conor Luttrell" userId="b2f92ad4-15c7-45a4-9493-901b0e9066fa" providerId="ADAL" clId="{A1200CB8-58B4-48D4-A5BF-2AD6DA195580}" dt="2024-05-13T12:03:02.412" v="2944" actId="207"/>
          <ac:spMkLst>
            <pc:docMk/>
            <pc:sldMk cId="2022899204" sldId="537"/>
            <ac:spMk id="5" creationId="{44415A8A-1EF8-043D-889F-C6E2E3756233}"/>
          </ac:spMkLst>
        </pc:spChg>
        <pc:spChg chg="mod">
          <ac:chgData name="Conor Luttrell" userId="b2f92ad4-15c7-45a4-9493-901b0e9066fa" providerId="ADAL" clId="{A1200CB8-58B4-48D4-A5BF-2AD6DA195580}" dt="2024-05-07T21:23:39.521" v="2144" actId="20577"/>
          <ac:spMkLst>
            <pc:docMk/>
            <pc:sldMk cId="2022899204" sldId="537"/>
            <ac:spMk id="10" creationId="{00000000-0000-0000-0000-000000000000}"/>
          </ac:spMkLst>
        </pc:spChg>
        <pc:spChg chg="add mod">
          <ac:chgData name="Conor Luttrell" userId="b2f92ad4-15c7-45a4-9493-901b0e9066fa" providerId="ADAL" clId="{A1200CB8-58B4-48D4-A5BF-2AD6DA195580}" dt="2024-05-13T11:46:44.263" v="2877" actId="20577"/>
          <ac:spMkLst>
            <pc:docMk/>
            <pc:sldMk cId="2022899204" sldId="537"/>
            <ac:spMk id="12" creationId="{CF0505B4-D969-8C49-4729-E8D702106712}"/>
          </ac:spMkLst>
        </pc:spChg>
      </pc:sldChg>
      <pc:sldChg chg="addSp modSp add mod modAnim">
        <pc:chgData name="Conor Luttrell" userId="b2f92ad4-15c7-45a4-9493-901b0e9066fa" providerId="ADAL" clId="{A1200CB8-58B4-48D4-A5BF-2AD6DA195580}" dt="2024-05-13T12:21:17.470" v="3047"/>
        <pc:sldMkLst>
          <pc:docMk/>
          <pc:sldMk cId="4105894894" sldId="538"/>
        </pc:sldMkLst>
        <pc:spChg chg="mod">
          <ac:chgData name="Conor Luttrell" userId="b2f92ad4-15c7-45a4-9493-901b0e9066fa" providerId="ADAL" clId="{A1200CB8-58B4-48D4-A5BF-2AD6DA195580}" dt="2024-05-13T12:20:36.009" v="3043" actId="20577"/>
          <ac:spMkLst>
            <pc:docMk/>
            <pc:sldMk cId="4105894894" sldId="538"/>
            <ac:spMk id="2" creationId="{5B0894F4-3C9A-A71D-2B97-46A4EF306FA6}"/>
          </ac:spMkLst>
        </pc:spChg>
        <pc:spChg chg="mod">
          <ac:chgData name="Conor Luttrell" userId="b2f92ad4-15c7-45a4-9493-901b0e9066fa" providerId="ADAL" clId="{A1200CB8-58B4-48D4-A5BF-2AD6DA195580}" dt="2024-05-07T21:23:17.101" v="2118" actId="20577"/>
          <ac:spMkLst>
            <pc:docMk/>
            <pc:sldMk cId="4105894894" sldId="538"/>
            <ac:spMk id="10" creationId="{00000000-0000-0000-0000-000000000000}"/>
          </ac:spMkLst>
        </pc:spChg>
        <pc:spChg chg="add mod">
          <ac:chgData name="Conor Luttrell" userId="b2f92ad4-15c7-45a4-9493-901b0e9066fa" providerId="ADAL" clId="{A1200CB8-58B4-48D4-A5BF-2AD6DA195580}" dt="2024-05-13T11:46:51.513" v="2880" actId="20577"/>
          <ac:spMkLst>
            <pc:docMk/>
            <pc:sldMk cId="4105894894" sldId="538"/>
            <ac:spMk id="12" creationId="{6E4BF668-4BE3-DBC8-46BC-7B649B6DAEFE}"/>
          </ac:spMkLst>
        </pc:spChg>
        <pc:spChg chg="add mod">
          <ac:chgData name="Conor Luttrell" userId="b2f92ad4-15c7-45a4-9493-901b0e9066fa" providerId="ADAL" clId="{A1200CB8-58B4-48D4-A5BF-2AD6DA195580}" dt="2024-05-10T13:04:24.120" v="2629" actId="1076"/>
          <ac:spMkLst>
            <pc:docMk/>
            <pc:sldMk cId="4105894894" sldId="538"/>
            <ac:spMk id="15" creationId="{46702995-A1D8-E573-0522-A806C99FAB8F}"/>
          </ac:spMkLst>
        </pc:spChg>
        <pc:spChg chg="add mod">
          <ac:chgData name="Conor Luttrell" userId="b2f92ad4-15c7-45a4-9493-901b0e9066fa" providerId="ADAL" clId="{A1200CB8-58B4-48D4-A5BF-2AD6DA195580}" dt="2024-05-10T13:02:16.594" v="2589" actId="571"/>
          <ac:spMkLst>
            <pc:docMk/>
            <pc:sldMk cId="4105894894" sldId="538"/>
            <ac:spMk id="19" creationId="{3D5E564E-600F-9A35-3795-B1B36B4AAC52}"/>
          </ac:spMkLst>
        </pc:spChg>
        <pc:spChg chg="add mod">
          <ac:chgData name="Conor Luttrell" userId="b2f92ad4-15c7-45a4-9493-901b0e9066fa" providerId="ADAL" clId="{A1200CB8-58B4-48D4-A5BF-2AD6DA195580}" dt="2024-05-10T13:04:14.974" v="2622" actId="1076"/>
          <ac:spMkLst>
            <pc:docMk/>
            <pc:sldMk cId="4105894894" sldId="538"/>
            <ac:spMk id="21" creationId="{41CC5E25-D4C9-3703-DC6F-E012B20476BB}"/>
          </ac:spMkLst>
        </pc:spChg>
        <pc:spChg chg="add mod">
          <ac:chgData name="Conor Luttrell" userId="b2f92ad4-15c7-45a4-9493-901b0e9066fa" providerId="ADAL" clId="{A1200CB8-58B4-48D4-A5BF-2AD6DA195580}" dt="2024-05-10T13:04:41.301" v="2637" actId="1076"/>
          <ac:spMkLst>
            <pc:docMk/>
            <pc:sldMk cId="4105894894" sldId="538"/>
            <ac:spMk id="23" creationId="{C62AD4D2-4702-24D8-335B-EBF74839F71E}"/>
          </ac:spMkLst>
        </pc:spChg>
        <pc:grpChg chg="add mod">
          <ac:chgData name="Conor Luttrell" userId="b2f92ad4-15c7-45a4-9493-901b0e9066fa" providerId="ADAL" clId="{A1200CB8-58B4-48D4-A5BF-2AD6DA195580}" dt="2024-05-10T13:02:20.697" v="2590" actId="164"/>
          <ac:grpSpMkLst>
            <pc:docMk/>
            <pc:sldMk cId="4105894894" sldId="538"/>
            <ac:grpSpMk id="14" creationId="{1D3ACE1E-D781-5960-7040-8FBFC9EA11F1}"/>
          </ac:grpSpMkLst>
        </pc:grpChg>
        <pc:grpChg chg="add mod">
          <ac:chgData name="Conor Luttrell" userId="b2f92ad4-15c7-45a4-9493-901b0e9066fa" providerId="ADAL" clId="{A1200CB8-58B4-48D4-A5BF-2AD6DA195580}" dt="2024-05-10T13:02:16.594" v="2589" actId="571"/>
          <ac:grpSpMkLst>
            <pc:docMk/>
            <pc:sldMk cId="4105894894" sldId="538"/>
            <ac:grpSpMk id="16" creationId="{87CF95C7-3781-47CB-A0AF-F89D7FEDD6D4}"/>
          </ac:grpSpMkLst>
        </pc:grpChg>
        <pc:grpChg chg="add mod">
          <ac:chgData name="Conor Luttrell" userId="b2f92ad4-15c7-45a4-9493-901b0e9066fa" providerId="ADAL" clId="{A1200CB8-58B4-48D4-A5BF-2AD6DA195580}" dt="2024-05-10T13:03:56.137" v="2615" actId="1076"/>
          <ac:grpSpMkLst>
            <pc:docMk/>
            <pc:sldMk cId="4105894894" sldId="538"/>
            <ac:grpSpMk id="20" creationId="{6642CB08-B06C-5EDF-FF6E-00C335A75D9C}"/>
          </ac:grpSpMkLst>
        </pc:grpChg>
        <pc:grpChg chg="add mod">
          <ac:chgData name="Conor Luttrell" userId="b2f92ad4-15c7-45a4-9493-901b0e9066fa" providerId="ADAL" clId="{A1200CB8-58B4-48D4-A5BF-2AD6DA195580}" dt="2024-05-10T13:03:27.492" v="2608" actId="1076"/>
          <ac:grpSpMkLst>
            <pc:docMk/>
            <pc:sldMk cId="4105894894" sldId="538"/>
            <ac:grpSpMk id="22" creationId="{D18AC100-D922-EE38-0EB4-345F67E766A9}"/>
          </ac:grpSpMkLst>
        </pc:grpChg>
        <pc:grpChg chg="add mod">
          <ac:chgData name="Conor Luttrell" userId="b2f92ad4-15c7-45a4-9493-901b0e9066fa" providerId="ADAL" clId="{A1200CB8-58B4-48D4-A5BF-2AD6DA195580}" dt="2024-05-10T13:04:38.527" v="2636" actId="164"/>
          <ac:grpSpMkLst>
            <pc:docMk/>
            <pc:sldMk cId="4105894894" sldId="538"/>
            <ac:grpSpMk id="24" creationId="{4BD38D79-0916-17C0-A54C-814D19BFE111}"/>
          </ac:grpSpMkLst>
        </pc:grpChg>
        <pc:graphicFrameChg chg="mod">
          <ac:chgData name="Conor Luttrell" userId="b2f92ad4-15c7-45a4-9493-901b0e9066fa" providerId="ADAL" clId="{A1200CB8-58B4-48D4-A5BF-2AD6DA195580}" dt="2024-05-10T12:03:45.932" v="2191" actId="1076"/>
          <ac:graphicFrameMkLst>
            <pc:docMk/>
            <pc:sldMk cId="4105894894" sldId="538"/>
            <ac:graphicFrameMk id="5" creationId="{C734C169-8821-461A-9308-F04E81777168}"/>
          </ac:graphicFrameMkLst>
        </pc:graphicFrameChg>
        <pc:picChg chg="mod">
          <ac:chgData name="Conor Luttrell" userId="b2f92ad4-15c7-45a4-9493-901b0e9066fa" providerId="ADAL" clId="{A1200CB8-58B4-48D4-A5BF-2AD6DA195580}" dt="2024-05-10T12:03:44.238" v="2190" actId="1076"/>
          <ac:picMkLst>
            <pc:docMk/>
            <pc:sldMk cId="4105894894" sldId="538"/>
            <ac:picMk id="4" creationId="{9818391F-2173-7D02-7180-3B6DE4B337BD}"/>
          </ac:picMkLst>
        </pc:picChg>
        <pc:picChg chg="mod modCrop">
          <ac:chgData name="Conor Luttrell" userId="b2f92ad4-15c7-45a4-9493-901b0e9066fa" providerId="ADAL" clId="{A1200CB8-58B4-48D4-A5BF-2AD6DA195580}" dt="2024-05-10T13:04:38.527" v="2636" actId="164"/>
          <ac:picMkLst>
            <pc:docMk/>
            <pc:sldMk cId="4105894894" sldId="538"/>
            <ac:picMk id="7" creationId="{228517C3-D33A-1B77-17EA-19E56BFAAE45}"/>
          </ac:picMkLst>
        </pc:picChg>
        <pc:picChg chg="add mod modCrop">
          <ac:chgData name="Conor Luttrell" userId="b2f92ad4-15c7-45a4-9493-901b0e9066fa" providerId="ADAL" clId="{A1200CB8-58B4-48D4-A5BF-2AD6DA195580}" dt="2024-05-10T13:01:40.659" v="2568" actId="164"/>
          <ac:picMkLst>
            <pc:docMk/>
            <pc:sldMk cId="4105894894" sldId="538"/>
            <ac:picMk id="10" creationId="{987C2167-3D90-B8C9-6414-AA80A901FD13}"/>
          </ac:picMkLst>
        </pc:picChg>
        <pc:picChg chg="add mod modCrop">
          <ac:chgData name="Conor Luttrell" userId="b2f92ad4-15c7-45a4-9493-901b0e9066fa" providerId="ADAL" clId="{A1200CB8-58B4-48D4-A5BF-2AD6DA195580}" dt="2024-05-10T13:02:09.397" v="2586" actId="1076"/>
          <ac:picMkLst>
            <pc:docMk/>
            <pc:sldMk cId="4105894894" sldId="538"/>
            <ac:picMk id="13" creationId="{B67C3444-DDD0-74BC-61CC-C49C6B7053CF}"/>
          </ac:picMkLst>
        </pc:picChg>
        <pc:picChg chg="mod">
          <ac:chgData name="Conor Luttrell" userId="b2f92ad4-15c7-45a4-9493-901b0e9066fa" providerId="ADAL" clId="{A1200CB8-58B4-48D4-A5BF-2AD6DA195580}" dt="2024-05-10T13:02:16.594" v="2589" actId="571"/>
          <ac:picMkLst>
            <pc:docMk/>
            <pc:sldMk cId="4105894894" sldId="538"/>
            <ac:picMk id="17" creationId="{A163E1DA-19BA-3F25-B116-E07AAFA019CB}"/>
          </ac:picMkLst>
        </pc:picChg>
        <pc:picChg chg="mod">
          <ac:chgData name="Conor Luttrell" userId="b2f92ad4-15c7-45a4-9493-901b0e9066fa" providerId="ADAL" clId="{A1200CB8-58B4-48D4-A5BF-2AD6DA195580}" dt="2024-05-10T13:02:16.594" v="2589" actId="571"/>
          <ac:picMkLst>
            <pc:docMk/>
            <pc:sldMk cId="4105894894" sldId="538"/>
            <ac:picMk id="18" creationId="{AEBB0AC1-0832-E3C7-1C2E-3143AB90454B}"/>
          </ac:picMkLst>
        </pc:picChg>
        <pc:picChg chg="add mod">
          <ac:chgData name="Conor Luttrell" userId="b2f92ad4-15c7-45a4-9493-901b0e9066fa" providerId="ADAL" clId="{A1200CB8-58B4-48D4-A5BF-2AD6DA195580}" dt="2024-05-10T13:03:11.999" v="2605" actId="164"/>
          <ac:picMkLst>
            <pc:docMk/>
            <pc:sldMk cId="4105894894" sldId="538"/>
            <ac:picMk id="79" creationId="{A451D3E0-577E-77FB-ECD0-718E29C6B651}"/>
          </ac:picMkLst>
        </pc:picChg>
      </pc:sldChg>
      <pc:sldChg chg="addSp delSp modSp add mod modAnim">
        <pc:chgData name="Conor Luttrell" userId="b2f92ad4-15c7-45a4-9493-901b0e9066fa" providerId="ADAL" clId="{A1200CB8-58B4-48D4-A5BF-2AD6DA195580}" dt="2024-05-13T12:22:03.263" v="3052"/>
        <pc:sldMkLst>
          <pc:docMk/>
          <pc:sldMk cId="1099985764" sldId="539"/>
        </pc:sldMkLst>
        <pc:spChg chg="add mod">
          <ac:chgData name="Conor Luttrell" userId="b2f92ad4-15c7-45a4-9493-901b0e9066fa" providerId="ADAL" clId="{A1200CB8-58B4-48D4-A5BF-2AD6DA195580}" dt="2024-05-13T11:46:58.833" v="2883" actId="20577"/>
          <ac:spMkLst>
            <pc:docMk/>
            <pc:sldMk cId="1099985764" sldId="539"/>
            <ac:spMk id="4" creationId="{13ED826C-7A33-C7C7-EEA9-7E90C95A7381}"/>
          </ac:spMkLst>
        </pc:spChg>
        <pc:spChg chg="mod">
          <ac:chgData name="Conor Luttrell" userId="b2f92ad4-15c7-45a4-9493-901b0e9066fa" providerId="ADAL" clId="{A1200CB8-58B4-48D4-A5BF-2AD6DA195580}" dt="2024-05-07T21:11:36.850" v="2041" actId="207"/>
          <ac:spMkLst>
            <pc:docMk/>
            <pc:sldMk cId="1099985764" sldId="539"/>
            <ac:spMk id="10" creationId="{00000000-0000-0000-0000-000000000000}"/>
          </ac:spMkLst>
        </pc:spChg>
        <pc:spChg chg="mod">
          <ac:chgData name="Conor Luttrell" userId="b2f92ad4-15c7-45a4-9493-901b0e9066fa" providerId="ADAL" clId="{A1200CB8-58B4-48D4-A5BF-2AD6DA195580}" dt="2024-05-10T12:04:07.249" v="2195"/>
          <ac:spMkLst>
            <pc:docMk/>
            <pc:sldMk cId="1099985764" sldId="539"/>
            <ac:spMk id="10" creationId="{FAB2C5C6-C7BF-E928-5221-85B123B13A66}"/>
          </ac:spMkLst>
        </pc:spChg>
        <pc:spChg chg="mod">
          <ac:chgData name="Conor Luttrell" userId="b2f92ad4-15c7-45a4-9493-901b0e9066fa" providerId="ADAL" clId="{A1200CB8-58B4-48D4-A5BF-2AD6DA195580}" dt="2024-05-07T21:08:58.073" v="2004"/>
          <ac:spMkLst>
            <pc:docMk/>
            <pc:sldMk cId="1099985764" sldId="539"/>
            <ac:spMk id="12" creationId="{FAB2C5C6-C7BF-E928-5221-85B123B13A66}"/>
          </ac:spMkLst>
        </pc:spChg>
        <pc:spChg chg="mod">
          <ac:chgData name="Conor Luttrell" userId="b2f92ad4-15c7-45a4-9493-901b0e9066fa" providerId="ADAL" clId="{A1200CB8-58B4-48D4-A5BF-2AD6DA195580}" dt="2024-05-07T21:08:58.073" v="2004"/>
          <ac:spMkLst>
            <pc:docMk/>
            <pc:sldMk cId="1099985764" sldId="539"/>
            <ac:spMk id="13" creationId="{13A14ACC-092C-ADBD-59F0-91D56E2A51A7}"/>
          </ac:spMkLst>
        </pc:spChg>
        <pc:spChg chg="mod">
          <ac:chgData name="Conor Luttrell" userId="b2f92ad4-15c7-45a4-9493-901b0e9066fa" providerId="ADAL" clId="{A1200CB8-58B4-48D4-A5BF-2AD6DA195580}" dt="2024-05-07T21:08:58.073" v="2004"/>
          <ac:spMkLst>
            <pc:docMk/>
            <pc:sldMk cId="1099985764" sldId="539"/>
            <ac:spMk id="14" creationId="{B00F57A0-6599-4D35-78EE-DB838F510E11}"/>
          </ac:spMkLst>
        </pc:spChg>
        <pc:spChg chg="mod">
          <ac:chgData name="Conor Luttrell" userId="b2f92ad4-15c7-45a4-9493-901b0e9066fa" providerId="ADAL" clId="{A1200CB8-58B4-48D4-A5BF-2AD6DA195580}" dt="2024-05-07T21:08:58.073" v="2004"/>
          <ac:spMkLst>
            <pc:docMk/>
            <pc:sldMk cId="1099985764" sldId="539"/>
            <ac:spMk id="20" creationId="{4F711FFA-7C3E-985C-11C1-63A30FAE3F67}"/>
          </ac:spMkLst>
        </pc:spChg>
        <pc:spChg chg="mod">
          <ac:chgData name="Conor Luttrell" userId="b2f92ad4-15c7-45a4-9493-901b0e9066fa" providerId="ADAL" clId="{A1200CB8-58B4-48D4-A5BF-2AD6DA195580}" dt="2024-05-07T21:08:58.073" v="2004"/>
          <ac:spMkLst>
            <pc:docMk/>
            <pc:sldMk cId="1099985764" sldId="539"/>
            <ac:spMk id="21" creationId="{FA2B996E-5A76-26E3-B660-A1EDFA99D48D}"/>
          </ac:spMkLst>
        </pc:spChg>
        <pc:spChg chg="mod">
          <ac:chgData name="Conor Luttrell" userId="b2f92ad4-15c7-45a4-9493-901b0e9066fa" providerId="ADAL" clId="{A1200CB8-58B4-48D4-A5BF-2AD6DA195580}" dt="2024-05-07T21:08:58.073" v="2004"/>
          <ac:spMkLst>
            <pc:docMk/>
            <pc:sldMk cId="1099985764" sldId="539"/>
            <ac:spMk id="23" creationId="{C6820282-8A67-DE24-4160-E8B0AD43392A}"/>
          </ac:spMkLst>
        </pc:spChg>
        <pc:spChg chg="mod">
          <ac:chgData name="Conor Luttrell" userId="b2f92ad4-15c7-45a4-9493-901b0e9066fa" providerId="ADAL" clId="{A1200CB8-58B4-48D4-A5BF-2AD6DA195580}" dt="2024-05-07T21:08:58.073" v="2004"/>
          <ac:spMkLst>
            <pc:docMk/>
            <pc:sldMk cId="1099985764" sldId="539"/>
            <ac:spMk id="24" creationId="{E135CE63-0B59-14AD-C0AF-7F9EC81663FD}"/>
          </ac:spMkLst>
        </pc:spChg>
        <pc:spChg chg="mod">
          <ac:chgData name="Conor Luttrell" userId="b2f92ad4-15c7-45a4-9493-901b0e9066fa" providerId="ADAL" clId="{A1200CB8-58B4-48D4-A5BF-2AD6DA195580}" dt="2024-05-07T21:09:21.772" v="2009"/>
          <ac:spMkLst>
            <pc:docMk/>
            <pc:sldMk cId="1099985764" sldId="539"/>
            <ac:spMk id="31" creationId="{C5C73A4A-1A44-8C88-4070-5344058467B5}"/>
          </ac:spMkLst>
        </pc:spChg>
        <pc:spChg chg="mod">
          <ac:chgData name="Conor Luttrell" userId="b2f92ad4-15c7-45a4-9493-901b0e9066fa" providerId="ADAL" clId="{A1200CB8-58B4-48D4-A5BF-2AD6DA195580}" dt="2024-05-07T21:09:21.772" v="2009"/>
          <ac:spMkLst>
            <pc:docMk/>
            <pc:sldMk cId="1099985764" sldId="539"/>
            <ac:spMk id="32" creationId="{19DCA82C-4B54-CBAC-1525-2475DD6B078B}"/>
          </ac:spMkLst>
        </pc:spChg>
        <pc:spChg chg="mod">
          <ac:chgData name="Conor Luttrell" userId="b2f92ad4-15c7-45a4-9493-901b0e9066fa" providerId="ADAL" clId="{A1200CB8-58B4-48D4-A5BF-2AD6DA195580}" dt="2024-05-13T12:05:53.702" v="2962" actId="20577"/>
          <ac:spMkLst>
            <pc:docMk/>
            <pc:sldMk cId="1099985764" sldId="539"/>
            <ac:spMk id="37" creationId="{B5FF1484-12E1-2D2D-B754-7C3D591C86E4}"/>
          </ac:spMkLst>
        </pc:spChg>
        <pc:spChg chg="mod">
          <ac:chgData name="Conor Luttrell" userId="b2f92ad4-15c7-45a4-9493-901b0e9066fa" providerId="ADAL" clId="{A1200CB8-58B4-48D4-A5BF-2AD6DA195580}" dt="2024-05-10T12:04:07.249" v="2195"/>
          <ac:spMkLst>
            <pc:docMk/>
            <pc:sldMk cId="1099985764" sldId="539"/>
            <ac:spMk id="38" creationId="{13A14ACC-092C-ADBD-59F0-91D56E2A51A7}"/>
          </ac:spMkLst>
        </pc:spChg>
        <pc:spChg chg="mod">
          <ac:chgData name="Conor Luttrell" userId="b2f92ad4-15c7-45a4-9493-901b0e9066fa" providerId="ADAL" clId="{A1200CB8-58B4-48D4-A5BF-2AD6DA195580}" dt="2024-05-10T12:04:07.249" v="2195"/>
          <ac:spMkLst>
            <pc:docMk/>
            <pc:sldMk cId="1099985764" sldId="539"/>
            <ac:spMk id="39" creationId="{B00F57A0-6599-4D35-78EE-DB838F510E11}"/>
          </ac:spMkLst>
        </pc:spChg>
        <pc:spChg chg="mod">
          <ac:chgData name="Conor Luttrell" userId="b2f92ad4-15c7-45a4-9493-901b0e9066fa" providerId="ADAL" clId="{A1200CB8-58B4-48D4-A5BF-2AD6DA195580}" dt="2024-05-10T12:04:07.249" v="2195"/>
          <ac:spMkLst>
            <pc:docMk/>
            <pc:sldMk cId="1099985764" sldId="539"/>
            <ac:spMk id="45" creationId="{4F711FFA-7C3E-985C-11C1-63A30FAE3F67}"/>
          </ac:spMkLst>
        </pc:spChg>
        <pc:spChg chg="mod">
          <ac:chgData name="Conor Luttrell" userId="b2f92ad4-15c7-45a4-9493-901b0e9066fa" providerId="ADAL" clId="{A1200CB8-58B4-48D4-A5BF-2AD6DA195580}" dt="2024-05-10T12:04:07.249" v="2195"/>
          <ac:spMkLst>
            <pc:docMk/>
            <pc:sldMk cId="1099985764" sldId="539"/>
            <ac:spMk id="46" creationId="{FA2B996E-5A76-26E3-B660-A1EDFA99D48D}"/>
          </ac:spMkLst>
        </pc:spChg>
        <pc:spChg chg="mod">
          <ac:chgData name="Conor Luttrell" userId="b2f92ad4-15c7-45a4-9493-901b0e9066fa" providerId="ADAL" clId="{A1200CB8-58B4-48D4-A5BF-2AD6DA195580}" dt="2024-05-10T12:04:07.249" v="2195"/>
          <ac:spMkLst>
            <pc:docMk/>
            <pc:sldMk cId="1099985764" sldId="539"/>
            <ac:spMk id="48" creationId="{C6820282-8A67-DE24-4160-E8B0AD43392A}"/>
          </ac:spMkLst>
        </pc:spChg>
        <pc:spChg chg="mod">
          <ac:chgData name="Conor Luttrell" userId="b2f92ad4-15c7-45a4-9493-901b0e9066fa" providerId="ADAL" clId="{A1200CB8-58B4-48D4-A5BF-2AD6DA195580}" dt="2024-05-10T12:04:07.249" v="2195"/>
          <ac:spMkLst>
            <pc:docMk/>
            <pc:sldMk cId="1099985764" sldId="539"/>
            <ac:spMk id="49" creationId="{E135CE63-0B59-14AD-C0AF-7F9EC81663FD}"/>
          </ac:spMkLst>
        </pc:spChg>
        <pc:spChg chg="mod">
          <ac:chgData name="Conor Luttrell" userId="b2f92ad4-15c7-45a4-9493-901b0e9066fa" providerId="ADAL" clId="{A1200CB8-58B4-48D4-A5BF-2AD6DA195580}" dt="2024-05-10T12:04:07.249" v="2195"/>
          <ac:spMkLst>
            <pc:docMk/>
            <pc:sldMk cId="1099985764" sldId="539"/>
            <ac:spMk id="55" creationId="{C5C73A4A-1A44-8C88-4070-5344058467B5}"/>
          </ac:spMkLst>
        </pc:spChg>
        <pc:spChg chg="mod">
          <ac:chgData name="Conor Luttrell" userId="b2f92ad4-15c7-45a4-9493-901b0e9066fa" providerId="ADAL" clId="{A1200CB8-58B4-48D4-A5BF-2AD6DA195580}" dt="2024-05-10T12:04:07.249" v="2195"/>
          <ac:spMkLst>
            <pc:docMk/>
            <pc:sldMk cId="1099985764" sldId="539"/>
            <ac:spMk id="56" creationId="{19DCA82C-4B54-CBAC-1525-2475DD6B078B}"/>
          </ac:spMkLst>
        </pc:spChg>
        <pc:spChg chg="mod">
          <ac:chgData name="Conor Luttrell" userId="b2f92ad4-15c7-45a4-9493-901b0e9066fa" providerId="ADAL" clId="{A1200CB8-58B4-48D4-A5BF-2AD6DA195580}" dt="2024-05-10T12:34:06.186" v="2417"/>
          <ac:spMkLst>
            <pc:docMk/>
            <pc:sldMk cId="1099985764" sldId="539"/>
            <ac:spMk id="62" creationId="{F9AF6EFF-245A-10A3-02B2-7BCE6AEED191}"/>
          </ac:spMkLst>
        </pc:spChg>
        <pc:spChg chg="mod">
          <ac:chgData name="Conor Luttrell" userId="b2f92ad4-15c7-45a4-9493-901b0e9066fa" providerId="ADAL" clId="{A1200CB8-58B4-48D4-A5BF-2AD6DA195580}" dt="2024-05-10T12:34:06.186" v="2417"/>
          <ac:spMkLst>
            <pc:docMk/>
            <pc:sldMk cId="1099985764" sldId="539"/>
            <ac:spMk id="63" creationId="{F981A525-6FA2-84CF-C286-5C84A7127A14}"/>
          </ac:spMkLst>
        </pc:spChg>
        <pc:spChg chg="mod">
          <ac:chgData name="Conor Luttrell" userId="b2f92ad4-15c7-45a4-9493-901b0e9066fa" providerId="ADAL" clId="{A1200CB8-58B4-48D4-A5BF-2AD6DA195580}" dt="2024-05-10T12:34:06.186" v="2417"/>
          <ac:spMkLst>
            <pc:docMk/>
            <pc:sldMk cId="1099985764" sldId="539"/>
            <ac:spMk id="64" creationId="{D465C1D0-E9B0-1A7F-78C5-9ED33E792B18}"/>
          </ac:spMkLst>
        </pc:spChg>
        <pc:spChg chg="mod">
          <ac:chgData name="Conor Luttrell" userId="b2f92ad4-15c7-45a4-9493-901b0e9066fa" providerId="ADAL" clId="{A1200CB8-58B4-48D4-A5BF-2AD6DA195580}" dt="2024-05-10T12:34:06.186" v="2417"/>
          <ac:spMkLst>
            <pc:docMk/>
            <pc:sldMk cId="1099985764" sldId="539"/>
            <ac:spMk id="65" creationId="{2A2738F7-113C-F32F-812D-3B009D207B05}"/>
          </ac:spMkLst>
        </pc:spChg>
        <pc:spChg chg="mod">
          <ac:chgData name="Conor Luttrell" userId="b2f92ad4-15c7-45a4-9493-901b0e9066fa" providerId="ADAL" clId="{A1200CB8-58B4-48D4-A5BF-2AD6DA195580}" dt="2024-05-10T12:34:06.186" v="2417"/>
          <ac:spMkLst>
            <pc:docMk/>
            <pc:sldMk cId="1099985764" sldId="539"/>
            <ac:spMk id="66" creationId="{8385D826-A8C2-174A-EBB1-F7EF988B9AC9}"/>
          </ac:spMkLst>
        </pc:spChg>
        <pc:spChg chg="mod">
          <ac:chgData name="Conor Luttrell" userId="b2f92ad4-15c7-45a4-9493-901b0e9066fa" providerId="ADAL" clId="{A1200CB8-58B4-48D4-A5BF-2AD6DA195580}" dt="2024-05-10T12:34:06.186" v="2417"/>
          <ac:spMkLst>
            <pc:docMk/>
            <pc:sldMk cId="1099985764" sldId="539"/>
            <ac:spMk id="67" creationId="{2DCF45B2-09BB-1DE7-D90C-53DA8B8E2974}"/>
          </ac:spMkLst>
        </pc:spChg>
        <pc:spChg chg="mod">
          <ac:chgData name="Conor Luttrell" userId="b2f92ad4-15c7-45a4-9493-901b0e9066fa" providerId="ADAL" clId="{A1200CB8-58B4-48D4-A5BF-2AD6DA195580}" dt="2024-05-10T12:34:31.866" v="2423"/>
          <ac:spMkLst>
            <pc:docMk/>
            <pc:sldMk cId="1099985764" sldId="539"/>
            <ac:spMk id="72" creationId="{CE7C824D-36D7-F671-3374-470B1C9A89C4}"/>
          </ac:spMkLst>
        </pc:spChg>
        <pc:spChg chg="mod">
          <ac:chgData name="Conor Luttrell" userId="b2f92ad4-15c7-45a4-9493-901b0e9066fa" providerId="ADAL" clId="{A1200CB8-58B4-48D4-A5BF-2AD6DA195580}" dt="2024-05-10T12:34:31.866" v="2423"/>
          <ac:spMkLst>
            <pc:docMk/>
            <pc:sldMk cId="1099985764" sldId="539"/>
            <ac:spMk id="73" creationId="{36E7C251-1A35-29DB-D494-6214274E1E96}"/>
          </ac:spMkLst>
        </pc:spChg>
        <pc:spChg chg="mod">
          <ac:chgData name="Conor Luttrell" userId="b2f92ad4-15c7-45a4-9493-901b0e9066fa" providerId="ADAL" clId="{A1200CB8-58B4-48D4-A5BF-2AD6DA195580}" dt="2024-05-10T12:34:31.866" v="2423"/>
          <ac:spMkLst>
            <pc:docMk/>
            <pc:sldMk cId="1099985764" sldId="539"/>
            <ac:spMk id="74" creationId="{1C3378AB-CEDC-0DAC-C615-41DCBD8D4CE3}"/>
          </ac:spMkLst>
        </pc:spChg>
        <pc:spChg chg="mod">
          <ac:chgData name="Conor Luttrell" userId="b2f92ad4-15c7-45a4-9493-901b0e9066fa" providerId="ADAL" clId="{A1200CB8-58B4-48D4-A5BF-2AD6DA195580}" dt="2024-05-10T12:34:31.866" v="2423"/>
          <ac:spMkLst>
            <pc:docMk/>
            <pc:sldMk cId="1099985764" sldId="539"/>
            <ac:spMk id="75" creationId="{554BF669-3243-0BA5-D59F-365C8C59A09C}"/>
          </ac:spMkLst>
        </pc:spChg>
        <pc:spChg chg="mod">
          <ac:chgData name="Conor Luttrell" userId="b2f92ad4-15c7-45a4-9493-901b0e9066fa" providerId="ADAL" clId="{A1200CB8-58B4-48D4-A5BF-2AD6DA195580}" dt="2024-05-10T12:34:31.866" v="2423"/>
          <ac:spMkLst>
            <pc:docMk/>
            <pc:sldMk cId="1099985764" sldId="539"/>
            <ac:spMk id="76" creationId="{17FECD88-06A3-C32E-CD58-38226D62500F}"/>
          </ac:spMkLst>
        </pc:spChg>
        <pc:spChg chg="mod">
          <ac:chgData name="Conor Luttrell" userId="b2f92ad4-15c7-45a4-9493-901b0e9066fa" providerId="ADAL" clId="{A1200CB8-58B4-48D4-A5BF-2AD6DA195580}" dt="2024-05-10T12:34:31.866" v="2423"/>
          <ac:spMkLst>
            <pc:docMk/>
            <pc:sldMk cId="1099985764" sldId="539"/>
            <ac:spMk id="77" creationId="{D308BED4-F497-6727-0036-AEA00F2BC70C}"/>
          </ac:spMkLst>
        </pc:spChg>
        <pc:spChg chg="mod">
          <ac:chgData name="Conor Luttrell" userId="b2f92ad4-15c7-45a4-9493-901b0e9066fa" providerId="ADAL" clId="{A1200CB8-58B4-48D4-A5BF-2AD6DA195580}" dt="2024-05-10T13:06:17.788" v="2661"/>
          <ac:spMkLst>
            <pc:docMk/>
            <pc:sldMk cId="1099985764" sldId="539"/>
            <ac:spMk id="83" creationId="{2428ADD0-1371-80D0-6D89-3370A873F097}"/>
          </ac:spMkLst>
        </pc:spChg>
        <pc:spChg chg="mod">
          <ac:chgData name="Conor Luttrell" userId="b2f92ad4-15c7-45a4-9493-901b0e9066fa" providerId="ADAL" clId="{A1200CB8-58B4-48D4-A5BF-2AD6DA195580}" dt="2024-05-10T13:06:17.788" v="2661"/>
          <ac:spMkLst>
            <pc:docMk/>
            <pc:sldMk cId="1099985764" sldId="539"/>
            <ac:spMk id="84" creationId="{F2957A15-0975-4746-F9BF-733BF9C6CB75}"/>
          </ac:spMkLst>
        </pc:spChg>
        <pc:spChg chg="mod">
          <ac:chgData name="Conor Luttrell" userId="b2f92ad4-15c7-45a4-9493-901b0e9066fa" providerId="ADAL" clId="{A1200CB8-58B4-48D4-A5BF-2AD6DA195580}" dt="2024-05-10T13:06:17.788" v="2661"/>
          <ac:spMkLst>
            <pc:docMk/>
            <pc:sldMk cId="1099985764" sldId="539"/>
            <ac:spMk id="85" creationId="{B746771D-AC00-FF06-CF2C-3E054A4B9151}"/>
          </ac:spMkLst>
        </pc:spChg>
        <pc:spChg chg="mod">
          <ac:chgData name="Conor Luttrell" userId="b2f92ad4-15c7-45a4-9493-901b0e9066fa" providerId="ADAL" clId="{A1200CB8-58B4-48D4-A5BF-2AD6DA195580}" dt="2024-05-10T13:06:17.788" v="2661"/>
          <ac:spMkLst>
            <pc:docMk/>
            <pc:sldMk cId="1099985764" sldId="539"/>
            <ac:spMk id="86" creationId="{919FD688-0603-913B-E751-954D748FD969}"/>
          </ac:spMkLst>
        </pc:spChg>
        <pc:spChg chg="mod">
          <ac:chgData name="Conor Luttrell" userId="b2f92ad4-15c7-45a4-9493-901b0e9066fa" providerId="ADAL" clId="{A1200CB8-58B4-48D4-A5BF-2AD6DA195580}" dt="2024-05-10T13:06:17.788" v="2661"/>
          <ac:spMkLst>
            <pc:docMk/>
            <pc:sldMk cId="1099985764" sldId="539"/>
            <ac:spMk id="87" creationId="{0879C3B3-AC6A-97B8-1D06-80DB84BE49A3}"/>
          </ac:spMkLst>
        </pc:spChg>
        <pc:grpChg chg="add del mod">
          <ac:chgData name="Conor Luttrell" userId="b2f92ad4-15c7-45a4-9493-901b0e9066fa" providerId="ADAL" clId="{A1200CB8-58B4-48D4-A5BF-2AD6DA195580}" dt="2024-05-10T12:04:08.142" v="2196" actId="478"/>
          <ac:grpSpMkLst>
            <pc:docMk/>
            <pc:sldMk cId="1099985764" sldId="539"/>
            <ac:grpSpMk id="2" creationId="{6D95EB48-DA79-F453-3F64-48B74D41C627}"/>
          </ac:grpSpMkLst>
        </pc:grpChg>
        <pc:grpChg chg="add del mod">
          <ac:chgData name="Conor Luttrell" userId="b2f92ad4-15c7-45a4-9493-901b0e9066fa" providerId="ADAL" clId="{A1200CB8-58B4-48D4-A5BF-2AD6DA195580}" dt="2024-05-10T12:04:00.674" v="2194" actId="21"/>
          <ac:grpSpMkLst>
            <pc:docMk/>
            <pc:sldMk cId="1099985764" sldId="539"/>
            <ac:grpSpMk id="5" creationId="{6D95EB48-DA79-F453-3F64-48B74D41C627}"/>
          </ac:grpSpMkLst>
        </pc:grpChg>
        <pc:grpChg chg="mod">
          <ac:chgData name="Conor Luttrell" userId="b2f92ad4-15c7-45a4-9493-901b0e9066fa" providerId="ADAL" clId="{A1200CB8-58B4-48D4-A5BF-2AD6DA195580}" dt="2024-05-07T21:08:58.073" v="2004"/>
          <ac:grpSpMkLst>
            <pc:docMk/>
            <pc:sldMk cId="1099985764" sldId="539"/>
            <ac:grpSpMk id="7" creationId="{D11AC3B8-6D76-7EFD-E3B9-0764BB3D113B}"/>
          </ac:grpSpMkLst>
        </pc:grpChg>
        <pc:grpChg chg="mod">
          <ac:chgData name="Conor Luttrell" userId="b2f92ad4-15c7-45a4-9493-901b0e9066fa" providerId="ADAL" clId="{A1200CB8-58B4-48D4-A5BF-2AD6DA195580}" dt="2024-05-10T12:04:07.249" v="2195"/>
          <ac:grpSpMkLst>
            <pc:docMk/>
            <pc:sldMk cId="1099985764" sldId="539"/>
            <ac:grpSpMk id="9" creationId="{D11AC3B8-6D76-7EFD-E3B9-0764BB3D113B}"/>
          </ac:grpSpMkLst>
        </pc:grpChg>
        <pc:grpChg chg="mod">
          <ac:chgData name="Conor Luttrell" userId="b2f92ad4-15c7-45a4-9493-901b0e9066fa" providerId="ADAL" clId="{A1200CB8-58B4-48D4-A5BF-2AD6DA195580}" dt="2024-05-07T21:08:58.073" v="2004"/>
          <ac:grpSpMkLst>
            <pc:docMk/>
            <pc:sldMk cId="1099985764" sldId="539"/>
            <ac:grpSpMk id="22" creationId="{63FC6F21-ED80-E50D-B7BC-C198D21DC567}"/>
          </ac:grpSpMkLst>
        </pc:grpChg>
        <pc:grpChg chg="add del mod">
          <ac:chgData name="Conor Luttrell" userId="b2f92ad4-15c7-45a4-9493-901b0e9066fa" providerId="ADAL" clId="{A1200CB8-58B4-48D4-A5BF-2AD6DA195580}" dt="2024-05-10T12:04:00.674" v="2194" actId="21"/>
          <ac:grpSpMkLst>
            <pc:docMk/>
            <pc:sldMk cId="1099985764" sldId="539"/>
            <ac:grpSpMk id="29" creationId="{08C3A96A-134F-1974-3EEA-91F1EF774D4E}"/>
          </ac:grpSpMkLst>
        </pc:grpChg>
        <pc:grpChg chg="mod">
          <ac:chgData name="Conor Luttrell" userId="b2f92ad4-15c7-45a4-9493-901b0e9066fa" providerId="ADAL" clId="{A1200CB8-58B4-48D4-A5BF-2AD6DA195580}" dt="2024-05-10T12:04:07.249" v="2195"/>
          <ac:grpSpMkLst>
            <pc:docMk/>
            <pc:sldMk cId="1099985764" sldId="539"/>
            <ac:grpSpMk id="47" creationId="{63FC6F21-ED80-E50D-B7BC-C198D21DC567}"/>
          </ac:grpSpMkLst>
        </pc:grpChg>
        <pc:grpChg chg="add del mod">
          <ac:chgData name="Conor Luttrell" userId="b2f92ad4-15c7-45a4-9493-901b0e9066fa" providerId="ADAL" clId="{A1200CB8-58B4-48D4-A5BF-2AD6DA195580}" dt="2024-05-10T12:04:08.142" v="2196" actId="478"/>
          <ac:grpSpMkLst>
            <pc:docMk/>
            <pc:sldMk cId="1099985764" sldId="539"/>
            <ac:grpSpMk id="53" creationId="{08C3A96A-134F-1974-3EEA-91F1EF774D4E}"/>
          </ac:grpSpMkLst>
        </pc:grpChg>
        <pc:grpChg chg="add del mod">
          <ac:chgData name="Conor Luttrell" userId="b2f92ad4-15c7-45a4-9493-901b0e9066fa" providerId="ADAL" clId="{A1200CB8-58B4-48D4-A5BF-2AD6DA195580}" dt="2024-05-10T13:06:37.926" v="2670" actId="478"/>
          <ac:grpSpMkLst>
            <pc:docMk/>
            <pc:sldMk cId="1099985764" sldId="539"/>
            <ac:grpSpMk id="59" creationId="{09522045-5995-411C-A09D-318C4F259176}"/>
          </ac:grpSpMkLst>
        </pc:grpChg>
        <pc:grpChg chg="mod">
          <ac:chgData name="Conor Luttrell" userId="b2f92ad4-15c7-45a4-9493-901b0e9066fa" providerId="ADAL" clId="{A1200CB8-58B4-48D4-A5BF-2AD6DA195580}" dt="2024-05-10T12:34:06.186" v="2417"/>
          <ac:grpSpMkLst>
            <pc:docMk/>
            <pc:sldMk cId="1099985764" sldId="539"/>
            <ac:grpSpMk id="61" creationId="{72D19A93-3B18-89D9-0C77-19410283D9DD}"/>
          </ac:grpSpMkLst>
        </pc:grpChg>
        <pc:grpChg chg="add del mod">
          <ac:chgData name="Conor Luttrell" userId="b2f92ad4-15c7-45a4-9493-901b0e9066fa" providerId="ADAL" clId="{A1200CB8-58B4-48D4-A5BF-2AD6DA195580}" dt="2024-05-10T13:06:39.222" v="2671" actId="478"/>
          <ac:grpSpMkLst>
            <pc:docMk/>
            <pc:sldMk cId="1099985764" sldId="539"/>
            <ac:grpSpMk id="69" creationId="{09FAD219-8535-8129-3199-A86B5321AA1E}"/>
          </ac:grpSpMkLst>
        </pc:grpChg>
        <pc:grpChg chg="mod">
          <ac:chgData name="Conor Luttrell" userId="b2f92ad4-15c7-45a4-9493-901b0e9066fa" providerId="ADAL" clId="{A1200CB8-58B4-48D4-A5BF-2AD6DA195580}" dt="2024-05-10T12:34:31.866" v="2423"/>
          <ac:grpSpMkLst>
            <pc:docMk/>
            <pc:sldMk cId="1099985764" sldId="539"/>
            <ac:grpSpMk id="71" creationId="{4679DF5E-D5E1-5418-985E-1D043544A5E6}"/>
          </ac:grpSpMkLst>
        </pc:grpChg>
        <pc:grpChg chg="add del mod">
          <ac:chgData name="Conor Luttrell" userId="b2f92ad4-15c7-45a4-9493-901b0e9066fa" providerId="ADAL" clId="{A1200CB8-58B4-48D4-A5BF-2AD6DA195580}" dt="2024-05-10T13:06:36.446" v="2669" actId="478"/>
          <ac:grpSpMkLst>
            <pc:docMk/>
            <pc:sldMk cId="1099985764" sldId="539"/>
            <ac:grpSpMk id="80" creationId="{C20F4002-03A3-1004-50A7-A520C33B80AA}"/>
          </ac:grpSpMkLst>
        </pc:grpChg>
        <pc:grpChg chg="mod">
          <ac:chgData name="Conor Luttrell" userId="b2f92ad4-15c7-45a4-9493-901b0e9066fa" providerId="ADAL" clId="{A1200CB8-58B4-48D4-A5BF-2AD6DA195580}" dt="2024-05-10T13:06:17.788" v="2661"/>
          <ac:grpSpMkLst>
            <pc:docMk/>
            <pc:sldMk cId="1099985764" sldId="539"/>
            <ac:grpSpMk id="82" creationId="{9592D761-A149-7F9C-0405-411601CAEB3B}"/>
          </ac:grpSpMkLst>
        </pc:grpChg>
        <pc:graphicFrameChg chg="add del mod">
          <ac:chgData name="Conor Luttrell" userId="b2f92ad4-15c7-45a4-9493-901b0e9066fa" providerId="ADAL" clId="{A1200CB8-58B4-48D4-A5BF-2AD6DA195580}" dt="2024-05-10T13:08:28.764" v="2713" actId="478"/>
          <ac:graphicFrameMkLst>
            <pc:docMk/>
            <pc:sldMk cId="1099985764" sldId="539"/>
            <ac:graphicFrameMk id="4" creationId="{45769AC2-EB74-1441-12F7-79AECEE7673E}"/>
          </ac:graphicFrameMkLst>
        </pc:graphicFrameChg>
        <pc:graphicFrameChg chg="add del mod">
          <ac:chgData name="Conor Luttrell" userId="b2f92ad4-15c7-45a4-9493-901b0e9066fa" providerId="ADAL" clId="{A1200CB8-58B4-48D4-A5BF-2AD6DA195580}" dt="2024-05-10T13:08:27.487" v="2712" actId="478"/>
          <ac:graphicFrameMkLst>
            <pc:docMk/>
            <pc:sldMk cId="1099985764" sldId="539"/>
            <ac:graphicFrameMk id="28" creationId="{9151A1E1-7178-4730-3DE0-D5233D93B67C}"/>
          </ac:graphicFrameMkLst>
        </pc:graphicFrameChg>
        <pc:graphicFrameChg chg="add mod">
          <ac:chgData name="Conor Luttrell" userId="b2f92ad4-15c7-45a4-9493-901b0e9066fa" providerId="ADAL" clId="{A1200CB8-58B4-48D4-A5BF-2AD6DA195580}" dt="2024-05-10T12:34:11.932" v="2420" actId="571"/>
          <ac:graphicFrameMkLst>
            <pc:docMk/>
            <pc:sldMk cId="1099985764" sldId="539"/>
            <ac:graphicFrameMk id="68" creationId="{6213F92F-9F4C-279F-F22B-DA336C3D81B7}"/>
          </ac:graphicFrameMkLst>
        </pc:graphicFrameChg>
        <pc:picChg chg="add del mod">
          <ac:chgData name="Conor Luttrell" userId="b2f92ad4-15c7-45a4-9493-901b0e9066fa" providerId="ADAL" clId="{A1200CB8-58B4-48D4-A5BF-2AD6DA195580}" dt="2024-05-13T12:04:52.067" v="2949" actId="478"/>
          <ac:picMkLst>
            <pc:docMk/>
            <pc:sldMk cId="1099985764" sldId="539"/>
            <ac:picMk id="7" creationId="{E2F55F44-411D-EF62-FE8D-B40FB53E54D9}"/>
          </ac:picMkLst>
        </pc:picChg>
        <pc:picChg chg="add mod">
          <ac:chgData name="Conor Luttrell" userId="b2f92ad4-15c7-45a4-9493-901b0e9066fa" providerId="ADAL" clId="{A1200CB8-58B4-48D4-A5BF-2AD6DA195580}" dt="2024-05-13T12:06:05.284" v="2966" actId="14100"/>
          <ac:picMkLst>
            <pc:docMk/>
            <pc:sldMk cId="1099985764" sldId="539"/>
            <ac:picMk id="10" creationId="{A9774584-B177-FB2B-0E72-982A6AA1CD42}"/>
          </ac:picMkLst>
        </pc:picChg>
        <pc:picChg chg="mod">
          <ac:chgData name="Conor Luttrell" userId="b2f92ad4-15c7-45a4-9493-901b0e9066fa" providerId="ADAL" clId="{A1200CB8-58B4-48D4-A5BF-2AD6DA195580}" dt="2024-05-07T21:08:58.073" v="2004"/>
          <ac:picMkLst>
            <pc:docMk/>
            <pc:sldMk cId="1099985764" sldId="539"/>
            <ac:picMk id="25" creationId="{6A9D830B-8568-3BB6-ED5A-E0B1CD0027A3}"/>
          </ac:picMkLst>
        </pc:picChg>
        <pc:picChg chg="mod">
          <ac:chgData name="Conor Luttrell" userId="b2f92ad4-15c7-45a4-9493-901b0e9066fa" providerId="ADAL" clId="{A1200CB8-58B4-48D4-A5BF-2AD6DA195580}" dt="2024-05-07T21:08:58.073" v="2004"/>
          <ac:picMkLst>
            <pc:docMk/>
            <pc:sldMk cId="1099985764" sldId="539"/>
            <ac:picMk id="26" creationId="{BB8DCD58-0DE5-E53F-E07E-2EFBFCC5C0AC}"/>
          </ac:picMkLst>
        </pc:picChg>
        <pc:picChg chg="mod">
          <ac:chgData name="Conor Luttrell" userId="b2f92ad4-15c7-45a4-9493-901b0e9066fa" providerId="ADAL" clId="{A1200CB8-58B4-48D4-A5BF-2AD6DA195580}" dt="2024-05-07T21:08:58.073" v="2004"/>
          <ac:picMkLst>
            <pc:docMk/>
            <pc:sldMk cId="1099985764" sldId="539"/>
            <ac:picMk id="27" creationId="{ABDA5B9F-52CC-6371-0FE3-6E7FCFBBF08C}"/>
          </ac:picMkLst>
        </pc:picChg>
        <pc:picChg chg="mod">
          <ac:chgData name="Conor Luttrell" userId="b2f92ad4-15c7-45a4-9493-901b0e9066fa" providerId="ADAL" clId="{A1200CB8-58B4-48D4-A5BF-2AD6DA195580}" dt="2024-05-07T21:09:21.772" v="2009"/>
          <ac:picMkLst>
            <pc:docMk/>
            <pc:sldMk cId="1099985764" sldId="539"/>
            <ac:picMk id="30" creationId="{D98771EA-D51D-B14A-58F2-BECB46201736}"/>
          </ac:picMkLst>
        </pc:picChg>
        <pc:picChg chg="add del mod">
          <ac:chgData name="Conor Luttrell" userId="b2f92ad4-15c7-45a4-9493-901b0e9066fa" providerId="ADAL" clId="{A1200CB8-58B4-48D4-A5BF-2AD6DA195580}" dt="2024-05-10T13:08:23.886" v="2711" actId="478"/>
          <ac:picMkLst>
            <pc:docMk/>
            <pc:sldMk cId="1099985764" sldId="539"/>
            <ac:picMk id="35" creationId="{61CB4D33-B8A6-7B52-D1D5-0F25541BF67F}"/>
          </ac:picMkLst>
        </pc:picChg>
        <pc:picChg chg="add del mod">
          <ac:chgData name="Conor Luttrell" userId="b2f92ad4-15c7-45a4-9493-901b0e9066fa" providerId="ADAL" clId="{A1200CB8-58B4-48D4-A5BF-2AD6DA195580}" dt="2024-05-10T13:08:22.541" v="2710" actId="478"/>
          <ac:picMkLst>
            <pc:docMk/>
            <pc:sldMk cId="1099985764" sldId="539"/>
            <ac:picMk id="36" creationId="{8025375F-8FD1-34CC-8C53-372A01DAADB8}"/>
          </ac:picMkLst>
        </pc:picChg>
        <pc:picChg chg="mod">
          <ac:chgData name="Conor Luttrell" userId="b2f92ad4-15c7-45a4-9493-901b0e9066fa" providerId="ADAL" clId="{A1200CB8-58B4-48D4-A5BF-2AD6DA195580}" dt="2024-05-10T12:04:07.249" v="2195"/>
          <ac:picMkLst>
            <pc:docMk/>
            <pc:sldMk cId="1099985764" sldId="539"/>
            <ac:picMk id="50" creationId="{6A9D830B-8568-3BB6-ED5A-E0B1CD0027A3}"/>
          </ac:picMkLst>
        </pc:picChg>
        <pc:picChg chg="mod">
          <ac:chgData name="Conor Luttrell" userId="b2f92ad4-15c7-45a4-9493-901b0e9066fa" providerId="ADAL" clId="{A1200CB8-58B4-48D4-A5BF-2AD6DA195580}" dt="2024-05-10T12:04:07.249" v="2195"/>
          <ac:picMkLst>
            <pc:docMk/>
            <pc:sldMk cId="1099985764" sldId="539"/>
            <ac:picMk id="51" creationId="{BB8DCD58-0DE5-E53F-E07E-2EFBFCC5C0AC}"/>
          </ac:picMkLst>
        </pc:picChg>
        <pc:picChg chg="mod">
          <ac:chgData name="Conor Luttrell" userId="b2f92ad4-15c7-45a4-9493-901b0e9066fa" providerId="ADAL" clId="{A1200CB8-58B4-48D4-A5BF-2AD6DA195580}" dt="2024-05-10T12:04:07.249" v="2195"/>
          <ac:picMkLst>
            <pc:docMk/>
            <pc:sldMk cId="1099985764" sldId="539"/>
            <ac:picMk id="52" creationId="{ABDA5B9F-52CC-6371-0FE3-6E7FCFBBF08C}"/>
          </ac:picMkLst>
        </pc:picChg>
        <pc:picChg chg="mod">
          <ac:chgData name="Conor Luttrell" userId="b2f92ad4-15c7-45a4-9493-901b0e9066fa" providerId="ADAL" clId="{A1200CB8-58B4-48D4-A5BF-2AD6DA195580}" dt="2024-05-10T12:04:07.249" v="2195"/>
          <ac:picMkLst>
            <pc:docMk/>
            <pc:sldMk cId="1099985764" sldId="539"/>
            <ac:picMk id="54" creationId="{D98771EA-D51D-B14A-58F2-BECB46201736}"/>
          </ac:picMkLst>
        </pc:picChg>
        <pc:picChg chg="add del mod">
          <ac:chgData name="Conor Luttrell" userId="b2f92ad4-15c7-45a4-9493-901b0e9066fa" providerId="ADAL" clId="{A1200CB8-58B4-48D4-A5BF-2AD6DA195580}" dt="2024-05-10T13:06:31.105" v="2666" actId="21"/>
          <ac:picMkLst>
            <pc:docMk/>
            <pc:sldMk cId="1099985764" sldId="539"/>
            <ac:picMk id="60" creationId="{D4E07331-EA48-B173-01F2-CDC1F3679E82}"/>
          </ac:picMkLst>
        </pc:picChg>
        <pc:picChg chg="mod">
          <ac:chgData name="Conor Luttrell" userId="b2f92ad4-15c7-45a4-9493-901b0e9066fa" providerId="ADAL" clId="{A1200CB8-58B4-48D4-A5BF-2AD6DA195580}" dt="2024-05-10T12:34:31.866" v="2423"/>
          <ac:picMkLst>
            <pc:docMk/>
            <pc:sldMk cId="1099985764" sldId="539"/>
            <ac:picMk id="70" creationId="{FB46CD95-B7FF-BF48-1525-90D06857A90A}"/>
          </ac:picMkLst>
        </pc:picChg>
        <pc:picChg chg="add del mod">
          <ac:chgData name="Conor Luttrell" userId="b2f92ad4-15c7-45a4-9493-901b0e9066fa" providerId="ADAL" clId="{A1200CB8-58B4-48D4-A5BF-2AD6DA195580}" dt="2024-05-10T12:49:26.445" v="2544" actId="21"/>
          <ac:picMkLst>
            <pc:docMk/>
            <pc:sldMk cId="1099985764" sldId="539"/>
            <ac:picMk id="79" creationId="{A451D3E0-577E-77FB-ECD0-718E29C6B651}"/>
          </ac:picMkLst>
        </pc:picChg>
        <pc:picChg chg="del mod">
          <ac:chgData name="Conor Luttrell" userId="b2f92ad4-15c7-45a4-9493-901b0e9066fa" providerId="ADAL" clId="{A1200CB8-58B4-48D4-A5BF-2AD6DA195580}" dt="2024-05-10T13:06:33.918" v="2668" actId="478"/>
          <ac:picMkLst>
            <pc:docMk/>
            <pc:sldMk cId="1099985764" sldId="539"/>
            <ac:picMk id="81" creationId="{4F6D7EB7-C929-B486-BD74-2DD9B9060727}"/>
          </ac:picMkLst>
        </pc:picChg>
        <pc:picChg chg="add mod">
          <ac:chgData name="Conor Luttrell" userId="b2f92ad4-15c7-45a4-9493-901b0e9066fa" providerId="ADAL" clId="{A1200CB8-58B4-48D4-A5BF-2AD6DA195580}" dt="2024-05-13T12:05:45.394" v="2958" actId="1076"/>
          <ac:picMkLst>
            <pc:docMk/>
            <pc:sldMk cId="1099985764" sldId="539"/>
            <ac:picMk id="88" creationId="{64DBACBC-1C1C-4C4C-7333-5C2A12359EC3}"/>
          </ac:picMkLst>
        </pc:picChg>
        <pc:picChg chg="add mod">
          <ac:chgData name="Conor Luttrell" userId="b2f92ad4-15c7-45a4-9493-901b0e9066fa" providerId="ADAL" clId="{A1200CB8-58B4-48D4-A5BF-2AD6DA195580}" dt="2024-05-13T12:05:45.394" v="2958" actId="1076"/>
          <ac:picMkLst>
            <pc:docMk/>
            <pc:sldMk cId="1099985764" sldId="539"/>
            <ac:picMk id="89" creationId="{7B77C0A3-1762-0363-E926-81E9DAC71FD3}"/>
          </ac:picMkLst>
        </pc:picChg>
        <pc:picChg chg="add mod">
          <ac:chgData name="Conor Luttrell" userId="b2f92ad4-15c7-45a4-9493-901b0e9066fa" providerId="ADAL" clId="{A1200CB8-58B4-48D4-A5BF-2AD6DA195580}" dt="2024-05-13T12:05:45.394" v="2958" actId="1076"/>
          <ac:picMkLst>
            <pc:docMk/>
            <pc:sldMk cId="1099985764" sldId="539"/>
            <ac:picMk id="90" creationId="{49A04298-B54F-7337-B930-A55CCDE5DEFC}"/>
          </ac:picMkLst>
        </pc:picChg>
        <pc:picChg chg="add mod modCrop">
          <ac:chgData name="Conor Luttrell" userId="b2f92ad4-15c7-45a4-9493-901b0e9066fa" providerId="ADAL" clId="{A1200CB8-58B4-48D4-A5BF-2AD6DA195580}" dt="2024-05-13T12:06:13.797" v="2969" actId="1076"/>
          <ac:picMkLst>
            <pc:docMk/>
            <pc:sldMk cId="1099985764" sldId="539"/>
            <ac:picMk id="91" creationId="{3DE6DD03-A5F5-D457-2C19-5A86A3541964}"/>
          </ac:picMkLst>
        </pc:picChg>
        <pc:picChg chg="add mod modCrop">
          <ac:chgData name="Conor Luttrell" userId="b2f92ad4-15c7-45a4-9493-901b0e9066fa" providerId="ADAL" clId="{A1200CB8-58B4-48D4-A5BF-2AD6DA195580}" dt="2024-05-13T12:06:20.051" v="2971" actId="1076"/>
          <ac:picMkLst>
            <pc:docMk/>
            <pc:sldMk cId="1099985764" sldId="539"/>
            <ac:picMk id="92" creationId="{C48A05A9-07CE-5B9B-D210-53FC181BF52B}"/>
          </ac:picMkLst>
        </pc:picChg>
        <pc:cxnChg chg="mod">
          <ac:chgData name="Conor Luttrell" userId="b2f92ad4-15c7-45a4-9493-901b0e9066fa" providerId="ADAL" clId="{A1200CB8-58B4-48D4-A5BF-2AD6DA195580}" dt="2024-05-10T12:04:00.674" v="2194" actId="21"/>
          <ac:cxnSpMkLst>
            <pc:docMk/>
            <pc:sldMk cId="1099985764" sldId="539"/>
            <ac:cxnSpMk id="15" creationId="{ADC9869B-A6F2-D3CE-9D51-6DA2734E4850}"/>
          </ac:cxnSpMkLst>
        </pc:cxnChg>
        <pc:cxnChg chg="mod">
          <ac:chgData name="Conor Luttrell" userId="b2f92ad4-15c7-45a4-9493-901b0e9066fa" providerId="ADAL" clId="{A1200CB8-58B4-48D4-A5BF-2AD6DA195580}" dt="2024-05-10T12:04:00.674" v="2194" actId="21"/>
          <ac:cxnSpMkLst>
            <pc:docMk/>
            <pc:sldMk cId="1099985764" sldId="539"/>
            <ac:cxnSpMk id="16" creationId="{D2B2DA65-B99B-E6E5-358C-CDF0F3FA0DF0}"/>
          </ac:cxnSpMkLst>
        </pc:cxnChg>
        <pc:cxnChg chg="mod">
          <ac:chgData name="Conor Luttrell" userId="b2f92ad4-15c7-45a4-9493-901b0e9066fa" providerId="ADAL" clId="{A1200CB8-58B4-48D4-A5BF-2AD6DA195580}" dt="2024-05-10T12:04:00.674" v="2194" actId="21"/>
          <ac:cxnSpMkLst>
            <pc:docMk/>
            <pc:sldMk cId="1099985764" sldId="539"/>
            <ac:cxnSpMk id="17" creationId="{52430EFD-B69E-99CD-8033-02D02A9D927E}"/>
          </ac:cxnSpMkLst>
        </pc:cxnChg>
        <pc:cxnChg chg="mod">
          <ac:chgData name="Conor Luttrell" userId="b2f92ad4-15c7-45a4-9493-901b0e9066fa" providerId="ADAL" clId="{A1200CB8-58B4-48D4-A5BF-2AD6DA195580}" dt="2024-05-10T12:04:00.674" v="2194" actId="21"/>
          <ac:cxnSpMkLst>
            <pc:docMk/>
            <pc:sldMk cId="1099985764" sldId="539"/>
            <ac:cxnSpMk id="18" creationId="{B7FA07EE-9CAB-F5A8-4B68-7FDBB1D9331B}"/>
          </ac:cxnSpMkLst>
        </pc:cxnChg>
        <pc:cxnChg chg="mod">
          <ac:chgData name="Conor Luttrell" userId="b2f92ad4-15c7-45a4-9493-901b0e9066fa" providerId="ADAL" clId="{A1200CB8-58B4-48D4-A5BF-2AD6DA195580}" dt="2024-05-10T12:04:00.674" v="2194" actId="21"/>
          <ac:cxnSpMkLst>
            <pc:docMk/>
            <pc:sldMk cId="1099985764" sldId="539"/>
            <ac:cxnSpMk id="19" creationId="{A495032E-9D17-E894-6969-E1307B42A758}"/>
          </ac:cxnSpMkLst>
        </pc:cxnChg>
        <pc:cxnChg chg="mod">
          <ac:chgData name="Conor Luttrell" userId="b2f92ad4-15c7-45a4-9493-901b0e9066fa" providerId="ADAL" clId="{A1200CB8-58B4-48D4-A5BF-2AD6DA195580}" dt="2024-05-10T12:04:00.674" v="2194" actId="21"/>
          <ac:cxnSpMkLst>
            <pc:docMk/>
            <pc:sldMk cId="1099985764" sldId="539"/>
            <ac:cxnSpMk id="33" creationId="{BA95D132-D03F-2334-76B2-7010BECCCFDA}"/>
          </ac:cxnSpMkLst>
        </pc:cxnChg>
        <pc:cxnChg chg="mod">
          <ac:chgData name="Conor Luttrell" userId="b2f92ad4-15c7-45a4-9493-901b0e9066fa" providerId="ADAL" clId="{A1200CB8-58B4-48D4-A5BF-2AD6DA195580}" dt="2024-05-10T12:04:00.674" v="2194" actId="21"/>
          <ac:cxnSpMkLst>
            <pc:docMk/>
            <pc:sldMk cId="1099985764" sldId="539"/>
            <ac:cxnSpMk id="34" creationId="{54C51065-D4F5-72B0-3DB6-2096F8794633}"/>
          </ac:cxnSpMkLst>
        </pc:cxnChg>
        <pc:cxnChg chg="mod">
          <ac:chgData name="Conor Luttrell" userId="b2f92ad4-15c7-45a4-9493-901b0e9066fa" providerId="ADAL" clId="{A1200CB8-58B4-48D4-A5BF-2AD6DA195580}" dt="2024-05-10T12:04:08.142" v="2196" actId="478"/>
          <ac:cxnSpMkLst>
            <pc:docMk/>
            <pc:sldMk cId="1099985764" sldId="539"/>
            <ac:cxnSpMk id="40" creationId="{ADC9869B-A6F2-D3CE-9D51-6DA2734E4850}"/>
          </ac:cxnSpMkLst>
        </pc:cxnChg>
        <pc:cxnChg chg="mod">
          <ac:chgData name="Conor Luttrell" userId="b2f92ad4-15c7-45a4-9493-901b0e9066fa" providerId="ADAL" clId="{A1200CB8-58B4-48D4-A5BF-2AD6DA195580}" dt="2024-05-10T12:04:08.142" v="2196" actId="478"/>
          <ac:cxnSpMkLst>
            <pc:docMk/>
            <pc:sldMk cId="1099985764" sldId="539"/>
            <ac:cxnSpMk id="41" creationId="{D2B2DA65-B99B-E6E5-358C-CDF0F3FA0DF0}"/>
          </ac:cxnSpMkLst>
        </pc:cxnChg>
        <pc:cxnChg chg="mod">
          <ac:chgData name="Conor Luttrell" userId="b2f92ad4-15c7-45a4-9493-901b0e9066fa" providerId="ADAL" clId="{A1200CB8-58B4-48D4-A5BF-2AD6DA195580}" dt="2024-05-10T12:04:08.142" v="2196" actId="478"/>
          <ac:cxnSpMkLst>
            <pc:docMk/>
            <pc:sldMk cId="1099985764" sldId="539"/>
            <ac:cxnSpMk id="42" creationId="{52430EFD-B69E-99CD-8033-02D02A9D927E}"/>
          </ac:cxnSpMkLst>
        </pc:cxnChg>
        <pc:cxnChg chg="mod">
          <ac:chgData name="Conor Luttrell" userId="b2f92ad4-15c7-45a4-9493-901b0e9066fa" providerId="ADAL" clId="{A1200CB8-58B4-48D4-A5BF-2AD6DA195580}" dt="2024-05-10T12:04:08.142" v="2196" actId="478"/>
          <ac:cxnSpMkLst>
            <pc:docMk/>
            <pc:sldMk cId="1099985764" sldId="539"/>
            <ac:cxnSpMk id="43" creationId="{B7FA07EE-9CAB-F5A8-4B68-7FDBB1D9331B}"/>
          </ac:cxnSpMkLst>
        </pc:cxnChg>
        <pc:cxnChg chg="mod">
          <ac:chgData name="Conor Luttrell" userId="b2f92ad4-15c7-45a4-9493-901b0e9066fa" providerId="ADAL" clId="{A1200CB8-58B4-48D4-A5BF-2AD6DA195580}" dt="2024-05-10T12:04:08.142" v="2196" actId="478"/>
          <ac:cxnSpMkLst>
            <pc:docMk/>
            <pc:sldMk cId="1099985764" sldId="539"/>
            <ac:cxnSpMk id="44" creationId="{A495032E-9D17-E894-6969-E1307B42A758}"/>
          </ac:cxnSpMkLst>
        </pc:cxnChg>
        <pc:cxnChg chg="mod">
          <ac:chgData name="Conor Luttrell" userId="b2f92ad4-15c7-45a4-9493-901b0e9066fa" providerId="ADAL" clId="{A1200CB8-58B4-48D4-A5BF-2AD6DA195580}" dt="2024-05-10T12:04:08.142" v="2196" actId="478"/>
          <ac:cxnSpMkLst>
            <pc:docMk/>
            <pc:sldMk cId="1099985764" sldId="539"/>
            <ac:cxnSpMk id="57" creationId="{BA95D132-D03F-2334-76B2-7010BECCCFDA}"/>
          </ac:cxnSpMkLst>
        </pc:cxnChg>
        <pc:cxnChg chg="mod">
          <ac:chgData name="Conor Luttrell" userId="b2f92ad4-15c7-45a4-9493-901b0e9066fa" providerId="ADAL" clId="{A1200CB8-58B4-48D4-A5BF-2AD6DA195580}" dt="2024-05-10T12:04:08.142" v="2196" actId="478"/>
          <ac:cxnSpMkLst>
            <pc:docMk/>
            <pc:sldMk cId="1099985764" sldId="539"/>
            <ac:cxnSpMk id="58" creationId="{54C51065-D4F5-72B0-3DB6-2096F8794633}"/>
          </ac:cxnSpMkLst>
        </pc:cxnChg>
      </pc:sldChg>
      <pc:sldChg chg="modSp del mod ord">
        <pc:chgData name="Conor Luttrell" userId="b2f92ad4-15c7-45a4-9493-901b0e9066fa" providerId="ADAL" clId="{A1200CB8-58B4-48D4-A5BF-2AD6DA195580}" dt="2024-05-13T11:52:20.270" v="2908" actId="47"/>
        <pc:sldMkLst>
          <pc:docMk/>
          <pc:sldMk cId="725118441" sldId="540"/>
        </pc:sldMkLst>
        <pc:spChg chg="mod">
          <ac:chgData name="Conor Luttrell" userId="b2f92ad4-15c7-45a4-9493-901b0e9066fa" providerId="ADAL" clId="{A1200CB8-58B4-48D4-A5BF-2AD6DA195580}" dt="2024-05-10T12:10:07.090" v="2295" actId="1076"/>
          <ac:spMkLst>
            <pc:docMk/>
            <pc:sldMk cId="725118441" sldId="540"/>
            <ac:spMk id="3" creationId="{1A2311E4-9582-AD8C-D610-08083576233E}"/>
          </ac:spMkLst>
        </pc:spChg>
      </pc:sldChg>
      <pc:sldChg chg="add del">
        <pc:chgData name="Conor Luttrell" userId="b2f92ad4-15c7-45a4-9493-901b0e9066fa" providerId="ADAL" clId="{A1200CB8-58B4-48D4-A5BF-2AD6DA195580}" dt="2024-05-10T12:48:56.658" v="2539"/>
        <pc:sldMkLst>
          <pc:docMk/>
          <pc:sldMk cId="2248606519" sldId="541"/>
        </pc:sldMkLst>
      </pc:sldChg>
      <pc:sldChg chg="addSp delSp modSp add mod modAnim">
        <pc:chgData name="Conor Luttrell" userId="b2f92ad4-15c7-45a4-9493-901b0e9066fa" providerId="ADAL" clId="{A1200CB8-58B4-48D4-A5BF-2AD6DA195580}" dt="2024-05-13T12:22:30.277" v="3055"/>
        <pc:sldMkLst>
          <pc:docMk/>
          <pc:sldMk cId="2635270416" sldId="541"/>
        </pc:sldMkLst>
        <pc:spChg chg="add mod">
          <ac:chgData name="Conor Luttrell" userId="b2f92ad4-15c7-45a4-9493-901b0e9066fa" providerId="ADAL" clId="{A1200CB8-58B4-48D4-A5BF-2AD6DA195580}" dt="2024-05-13T11:47:03.473" v="2886" actId="20577"/>
          <ac:spMkLst>
            <pc:docMk/>
            <pc:sldMk cId="2635270416" sldId="541"/>
            <ac:spMk id="7" creationId="{DB588BE5-5858-6B2E-D3FA-6082787FD239}"/>
          </ac:spMkLst>
        </pc:spChg>
        <pc:spChg chg="mod">
          <ac:chgData name="Conor Luttrell" userId="b2f92ad4-15c7-45a4-9493-901b0e9066fa" providerId="ADAL" clId="{A1200CB8-58B4-48D4-A5BF-2AD6DA195580}" dt="2024-05-10T13:05:42.246" v="2657" actId="20577"/>
          <ac:spMkLst>
            <pc:docMk/>
            <pc:sldMk cId="2635270416" sldId="541"/>
            <ac:spMk id="37" creationId="{B5FF1484-12E1-2D2D-B754-7C3D591C86E4}"/>
          </ac:spMkLst>
        </pc:spChg>
        <pc:grpChg chg="del">
          <ac:chgData name="Conor Luttrell" userId="b2f92ad4-15c7-45a4-9493-901b0e9066fa" providerId="ADAL" clId="{A1200CB8-58B4-48D4-A5BF-2AD6DA195580}" dt="2024-05-10T13:05:18.758" v="2643" actId="478"/>
          <ac:grpSpMkLst>
            <pc:docMk/>
            <pc:sldMk cId="2635270416" sldId="541"/>
            <ac:grpSpMk id="59" creationId="{09522045-5995-411C-A09D-318C4F259176}"/>
          </ac:grpSpMkLst>
        </pc:grpChg>
        <pc:grpChg chg="del">
          <ac:chgData name="Conor Luttrell" userId="b2f92ad4-15c7-45a4-9493-901b0e9066fa" providerId="ADAL" clId="{A1200CB8-58B4-48D4-A5BF-2AD6DA195580}" dt="2024-05-10T13:05:19.487" v="2644" actId="478"/>
          <ac:grpSpMkLst>
            <pc:docMk/>
            <pc:sldMk cId="2635270416" sldId="541"/>
            <ac:grpSpMk id="69" creationId="{09FAD219-8535-8129-3199-A86B5321AA1E}"/>
          </ac:grpSpMkLst>
        </pc:grpChg>
        <pc:graphicFrameChg chg="del">
          <ac:chgData name="Conor Luttrell" userId="b2f92ad4-15c7-45a4-9493-901b0e9066fa" providerId="ADAL" clId="{A1200CB8-58B4-48D4-A5BF-2AD6DA195580}" dt="2024-05-10T13:05:20.237" v="2645" actId="478"/>
          <ac:graphicFrameMkLst>
            <pc:docMk/>
            <pc:sldMk cId="2635270416" sldId="541"/>
            <ac:graphicFrameMk id="4" creationId="{45769AC2-EB74-1441-12F7-79AECEE7673E}"/>
          </ac:graphicFrameMkLst>
        </pc:graphicFrameChg>
        <pc:graphicFrameChg chg="del">
          <ac:chgData name="Conor Luttrell" userId="b2f92ad4-15c7-45a4-9493-901b0e9066fa" providerId="ADAL" clId="{A1200CB8-58B4-48D4-A5BF-2AD6DA195580}" dt="2024-05-10T13:05:17.775" v="2642" actId="478"/>
          <ac:graphicFrameMkLst>
            <pc:docMk/>
            <pc:sldMk cId="2635270416" sldId="541"/>
            <ac:graphicFrameMk id="28" creationId="{9151A1E1-7178-4730-3DE0-D5233D93B67C}"/>
          </ac:graphicFrameMkLst>
        </pc:graphicFrameChg>
        <pc:picChg chg="add mod">
          <ac:chgData name="Conor Luttrell" userId="b2f92ad4-15c7-45a4-9493-901b0e9066fa" providerId="ADAL" clId="{A1200CB8-58B4-48D4-A5BF-2AD6DA195580}" dt="2024-05-10T13:37:18.610" v="2764" actId="1076"/>
          <ac:picMkLst>
            <pc:docMk/>
            <pc:sldMk cId="2635270416" sldId="541"/>
            <ac:picMk id="2" creationId="{E14B9A24-9371-9D6B-8D86-6618F2F77593}"/>
          </ac:picMkLst>
        </pc:picChg>
        <pc:picChg chg="add mod">
          <ac:chgData name="Conor Luttrell" userId="b2f92ad4-15c7-45a4-9493-901b0e9066fa" providerId="ADAL" clId="{A1200CB8-58B4-48D4-A5BF-2AD6DA195580}" dt="2024-05-10T13:37:30.837" v="2765" actId="1076"/>
          <ac:picMkLst>
            <pc:docMk/>
            <pc:sldMk cId="2635270416" sldId="541"/>
            <ac:picMk id="5" creationId="{3AA6FC47-8A2A-15B4-6512-374B008C1F6E}"/>
          </ac:picMkLst>
        </pc:picChg>
        <pc:picChg chg="del">
          <ac:chgData name="Conor Luttrell" userId="b2f92ad4-15c7-45a4-9493-901b0e9066fa" providerId="ADAL" clId="{A1200CB8-58B4-48D4-A5BF-2AD6DA195580}" dt="2024-05-10T13:05:16.749" v="2641" actId="478"/>
          <ac:picMkLst>
            <pc:docMk/>
            <pc:sldMk cId="2635270416" sldId="541"/>
            <ac:picMk id="35" creationId="{61CB4D33-B8A6-7B52-D1D5-0F25541BF67F}"/>
          </ac:picMkLst>
        </pc:picChg>
        <pc:picChg chg="del">
          <ac:chgData name="Conor Luttrell" userId="b2f92ad4-15c7-45a4-9493-901b0e9066fa" providerId="ADAL" clId="{A1200CB8-58B4-48D4-A5BF-2AD6DA195580}" dt="2024-05-10T13:05:21.271" v="2646" actId="478"/>
          <ac:picMkLst>
            <pc:docMk/>
            <pc:sldMk cId="2635270416" sldId="541"/>
            <ac:picMk id="36" creationId="{8025375F-8FD1-34CC-8C53-372A01DAADB8}"/>
          </ac:picMkLst>
        </pc:picChg>
      </pc:sldChg>
      <pc:sldChg chg="add">
        <pc:chgData name="Conor Luttrell" userId="b2f92ad4-15c7-45a4-9493-901b0e9066fa" providerId="ADAL" clId="{A1200CB8-58B4-48D4-A5BF-2AD6DA195580}" dt="2024-05-13T12:12:27.703" v="2983"/>
        <pc:sldMkLst>
          <pc:docMk/>
          <pc:sldMk cId="165578447" sldId="542"/>
        </pc:sldMkLst>
      </pc:sldChg>
      <pc:sldMasterChg chg="modSldLayout">
        <pc:chgData name="Conor Luttrell" userId="b2f92ad4-15c7-45a4-9493-901b0e9066fa" providerId="ADAL" clId="{A1200CB8-58B4-48D4-A5BF-2AD6DA195580}" dt="2024-05-07T21:26:23.752" v="2178" actId="21"/>
        <pc:sldMasterMkLst>
          <pc:docMk/>
          <pc:sldMasterMk cId="0" sldId="2147483648"/>
        </pc:sldMasterMkLst>
        <pc:sldLayoutChg chg="delSp mod">
          <pc:chgData name="Conor Luttrell" userId="b2f92ad4-15c7-45a4-9493-901b0e9066fa" providerId="ADAL" clId="{A1200CB8-58B4-48D4-A5BF-2AD6DA195580}" dt="2024-05-07T21:26:23.752" v="2178" actId="21"/>
          <pc:sldLayoutMkLst>
            <pc:docMk/>
            <pc:sldMasterMk cId="0" sldId="2147483648"/>
            <pc:sldLayoutMk cId="0" sldId="2147483665"/>
          </pc:sldLayoutMkLst>
          <pc:spChg chg="del">
            <ac:chgData name="Conor Luttrell" userId="b2f92ad4-15c7-45a4-9493-901b0e9066fa" providerId="ADAL" clId="{A1200CB8-58B4-48D4-A5BF-2AD6DA195580}" dt="2024-05-07T21:26:23.752" v="2178" actId="21"/>
            <ac:spMkLst>
              <pc:docMk/>
              <pc:sldMasterMk cId="0" sldId="2147483648"/>
              <pc:sldLayoutMk cId="0" sldId="2147483665"/>
              <ac:spMk id="16" creationId="{00000000-0000-0000-0000-000000000000}"/>
            </ac:spMkLst>
          </pc:spChg>
        </pc:sldLayoutChg>
      </pc:sldMasterChg>
    </pc:docChg>
  </pc:docChgLst>
  <pc:docChgLst>
    <pc:chgData name="Conor Luttrell" userId="b2f92ad4-15c7-45a4-9493-901b0e9066fa" providerId="ADAL" clId="{15D79AC1-96E0-4AC4-AA27-8BDB6BA64672}"/>
    <pc:docChg chg="undo redo custSel addSld delSld modSld sldOrd modMainMaster modSection">
      <pc:chgData name="Conor Luttrell" userId="b2f92ad4-15c7-45a4-9493-901b0e9066fa" providerId="ADAL" clId="{15D79AC1-96E0-4AC4-AA27-8BDB6BA64672}" dt="2024-05-14T15:14:22.651" v="1516" actId="729"/>
      <pc:docMkLst>
        <pc:docMk/>
      </pc:docMkLst>
      <pc:sldChg chg="mod ord modShow">
        <pc:chgData name="Conor Luttrell" userId="b2f92ad4-15c7-45a4-9493-901b0e9066fa" providerId="ADAL" clId="{15D79AC1-96E0-4AC4-AA27-8BDB6BA64672}" dt="2024-05-14T15:14:22.651" v="1516" actId="729"/>
        <pc:sldMkLst>
          <pc:docMk/>
          <pc:sldMk cId="837499966" sldId="256"/>
        </pc:sldMkLst>
      </pc:sldChg>
      <pc:sldChg chg="mod ord modShow">
        <pc:chgData name="Conor Luttrell" userId="b2f92ad4-15c7-45a4-9493-901b0e9066fa" providerId="ADAL" clId="{15D79AC1-96E0-4AC4-AA27-8BDB6BA64672}" dt="2024-05-14T15:14:22.651" v="1516" actId="729"/>
        <pc:sldMkLst>
          <pc:docMk/>
          <pc:sldMk cId="906792549" sldId="257"/>
        </pc:sldMkLst>
      </pc:sldChg>
      <pc:sldChg chg="mod ord modShow">
        <pc:chgData name="Conor Luttrell" userId="b2f92ad4-15c7-45a4-9493-901b0e9066fa" providerId="ADAL" clId="{15D79AC1-96E0-4AC4-AA27-8BDB6BA64672}" dt="2024-05-14T15:14:22.651" v="1516" actId="729"/>
        <pc:sldMkLst>
          <pc:docMk/>
          <pc:sldMk cId="3914858917" sldId="258"/>
        </pc:sldMkLst>
      </pc:sldChg>
      <pc:sldChg chg="mod ord modShow">
        <pc:chgData name="Conor Luttrell" userId="b2f92ad4-15c7-45a4-9493-901b0e9066fa" providerId="ADAL" clId="{15D79AC1-96E0-4AC4-AA27-8BDB6BA64672}" dt="2024-05-14T15:14:22.651" v="1516" actId="729"/>
        <pc:sldMkLst>
          <pc:docMk/>
          <pc:sldMk cId="3559224636" sldId="259"/>
        </pc:sldMkLst>
      </pc:sldChg>
      <pc:sldChg chg="delSp modSp mod ord">
        <pc:chgData name="Conor Luttrell" userId="b2f92ad4-15c7-45a4-9493-901b0e9066fa" providerId="ADAL" clId="{15D79AC1-96E0-4AC4-AA27-8BDB6BA64672}" dt="2024-05-08T14:52:34.376" v="1205" actId="1076"/>
        <pc:sldMkLst>
          <pc:docMk/>
          <pc:sldMk cId="0" sldId="261"/>
        </pc:sldMkLst>
        <pc:spChg chg="mod">
          <ac:chgData name="Conor Luttrell" userId="b2f92ad4-15c7-45a4-9493-901b0e9066fa" providerId="ADAL" clId="{15D79AC1-96E0-4AC4-AA27-8BDB6BA64672}" dt="2024-05-08T14:52:34.376" v="1205" actId="1076"/>
          <ac:spMkLst>
            <pc:docMk/>
            <pc:sldMk cId="0" sldId="261"/>
            <ac:spMk id="5" creationId="{03F79EE3-D6A3-944B-B175-455510CE55E5}"/>
          </ac:spMkLst>
        </pc:spChg>
        <pc:spChg chg="mod">
          <ac:chgData name="Conor Luttrell" userId="b2f92ad4-15c7-45a4-9493-901b0e9066fa" providerId="ADAL" clId="{15D79AC1-96E0-4AC4-AA27-8BDB6BA64672}" dt="2024-05-08T14:52:34.376" v="1205" actId="1076"/>
          <ac:spMkLst>
            <pc:docMk/>
            <pc:sldMk cId="0" sldId="261"/>
            <ac:spMk id="7" creationId="{7436A712-9285-C102-16C6-798B428D3975}"/>
          </ac:spMkLst>
        </pc:spChg>
        <pc:spChg chg="del">
          <ac:chgData name="Conor Luttrell" userId="b2f92ad4-15c7-45a4-9493-901b0e9066fa" providerId="ADAL" clId="{15D79AC1-96E0-4AC4-AA27-8BDB6BA64672}" dt="2024-05-08T14:52:00.521" v="1195" actId="478"/>
          <ac:spMkLst>
            <pc:docMk/>
            <pc:sldMk cId="0" sldId="261"/>
            <ac:spMk id="9" creationId="{6D85DB51-07E8-3492-EDFD-19593E88A5C6}"/>
          </ac:spMkLst>
        </pc:spChg>
        <pc:grpChg chg="mod">
          <ac:chgData name="Conor Luttrell" userId="b2f92ad4-15c7-45a4-9493-901b0e9066fa" providerId="ADAL" clId="{15D79AC1-96E0-4AC4-AA27-8BDB6BA64672}" dt="2024-05-08T14:52:34.376" v="1205" actId="1076"/>
          <ac:grpSpMkLst>
            <pc:docMk/>
            <pc:sldMk cId="0" sldId="261"/>
            <ac:grpSpMk id="16" creationId="{8FE1B098-2ACB-8258-BDDB-D39664CB17CE}"/>
          </ac:grpSpMkLst>
        </pc:grpChg>
        <pc:picChg chg="del">
          <ac:chgData name="Conor Luttrell" userId="b2f92ad4-15c7-45a4-9493-901b0e9066fa" providerId="ADAL" clId="{15D79AC1-96E0-4AC4-AA27-8BDB6BA64672}" dt="2024-05-08T14:52:01.104" v="1196" actId="478"/>
          <ac:picMkLst>
            <pc:docMk/>
            <pc:sldMk cId="0" sldId="261"/>
            <ac:picMk id="2" creationId="{28C1C0C0-6DBE-1BC7-38C1-B989FE31E347}"/>
          </ac:picMkLst>
        </pc:picChg>
        <pc:picChg chg="mod">
          <ac:chgData name="Conor Luttrell" userId="b2f92ad4-15c7-45a4-9493-901b0e9066fa" providerId="ADAL" clId="{15D79AC1-96E0-4AC4-AA27-8BDB6BA64672}" dt="2024-05-08T14:52:30.909" v="1204" actId="1037"/>
          <ac:picMkLst>
            <pc:docMk/>
            <pc:sldMk cId="0" sldId="261"/>
            <ac:picMk id="12" creationId="{1E378FFE-73F5-C6CD-599A-9D22D289DDD9}"/>
          </ac:picMkLst>
        </pc:picChg>
        <pc:picChg chg="mod">
          <ac:chgData name="Conor Luttrell" userId="b2f92ad4-15c7-45a4-9493-901b0e9066fa" providerId="ADAL" clId="{15D79AC1-96E0-4AC4-AA27-8BDB6BA64672}" dt="2024-05-08T14:52:34.376" v="1205" actId="1076"/>
          <ac:picMkLst>
            <pc:docMk/>
            <pc:sldMk cId="0" sldId="261"/>
            <ac:picMk id="7170" creationId="{EEDE3696-6B24-09BA-F8DB-BBA763DE6768}"/>
          </ac:picMkLst>
        </pc:picChg>
        <pc:cxnChg chg="mod">
          <ac:chgData name="Conor Luttrell" userId="b2f92ad4-15c7-45a4-9493-901b0e9066fa" providerId="ADAL" clId="{15D79AC1-96E0-4AC4-AA27-8BDB6BA64672}" dt="2024-05-08T14:52:34.376" v="1205" actId="1076"/>
          <ac:cxnSpMkLst>
            <pc:docMk/>
            <pc:sldMk cId="0" sldId="261"/>
            <ac:cxnSpMk id="13" creationId="{F5512517-F485-0CCC-7F23-8051F8C886B8}"/>
          </ac:cxnSpMkLst>
        </pc:cxnChg>
        <pc:cxnChg chg="mod">
          <ac:chgData name="Conor Luttrell" userId="b2f92ad4-15c7-45a4-9493-901b0e9066fa" providerId="ADAL" clId="{15D79AC1-96E0-4AC4-AA27-8BDB6BA64672}" dt="2024-05-08T14:52:34.376" v="1205" actId="1076"/>
          <ac:cxnSpMkLst>
            <pc:docMk/>
            <pc:sldMk cId="0" sldId="261"/>
            <ac:cxnSpMk id="14" creationId="{8DAEB9EC-2A4E-0B87-6C1F-D1D141C44BF2}"/>
          </ac:cxnSpMkLst>
        </pc:cxnChg>
      </pc:sldChg>
      <pc:sldChg chg="addSp modSp">
        <pc:chgData name="Conor Luttrell" userId="b2f92ad4-15c7-45a4-9493-901b0e9066fa" providerId="ADAL" clId="{15D79AC1-96E0-4AC4-AA27-8BDB6BA64672}" dt="2024-05-08T15:11:31.636" v="1237" actId="14100"/>
        <pc:sldMkLst>
          <pc:docMk/>
          <pc:sldMk cId="2029690126" sldId="303"/>
        </pc:sldMkLst>
        <pc:picChg chg="add mod">
          <ac:chgData name="Conor Luttrell" userId="b2f92ad4-15c7-45a4-9493-901b0e9066fa" providerId="ADAL" clId="{15D79AC1-96E0-4AC4-AA27-8BDB6BA64672}" dt="2024-05-08T15:11:31.636" v="1237" actId="14100"/>
          <ac:picMkLst>
            <pc:docMk/>
            <pc:sldMk cId="2029690126" sldId="303"/>
            <ac:picMk id="2050" creationId="{1E94C7D5-280B-7C6B-921D-6009F76760D2}"/>
          </ac:picMkLst>
        </pc:picChg>
      </pc:sldChg>
      <pc:sldChg chg="del">
        <pc:chgData name="Conor Luttrell" userId="b2f92ad4-15c7-45a4-9493-901b0e9066fa" providerId="ADAL" clId="{15D79AC1-96E0-4AC4-AA27-8BDB6BA64672}" dt="2024-05-14T15:07:23.571" v="1507" actId="47"/>
        <pc:sldMkLst>
          <pc:docMk/>
          <pc:sldMk cId="3021969873" sldId="324"/>
        </pc:sldMkLst>
      </pc:sldChg>
      <pc:sldChg chg="del">
        <pc:chgData name="Conor Luttrell" userId="b2f92ad4-15c7-45a4-9493-901b0e9066fa" providerId="ADAL" clId="{15D79AC1-96E0-4AC4-AA27-8BDB6BA64672}" dt="2024-05-14T15:07:22.444" v="1506" actId="47"/>
        <pc:sldMkLst>
          <pc:docMk/>
          <pc:sldMk cId="3392664698" sldId="326"/>
        </pc:sldMkLst>
      </pc:sldChg>
      <pc:sldChg chg="del">
        <pc:chgData name="Conor Luttrell" userId="b2f92ad4-15c7-45a4-9493-901b0e9066fa" providerId="ADAL" clId="{15D79AC1-96E0-4AC4-AA27-8BDB6BA64672}" dt="2024-05-14T15:07:14.171" v="1503" actId="47"/>
        <pc:sldMkLst>
          <pc:docMk/>
          <pc:sldMk cId="2180393420" sldId="336"/>
        </pc:sldMkLst>
      </pc:sldChg>
      <pc:sldChg chg="modSp mod">
        <pc:chgData name="Conor Luttrell" userId="b2f92ad4-15c7-45a4-9493-901b0e9066fa" providerId="ADAL" clId="{15D79AC1-96E0-4AC4-AA27-8BDB6BA64672}" dt="2024-05-08T10:05:46.152" v="879" actId="20577"/>
        <pc:sldMkLst>
          <pc:docMk/>
          <pc:sldMk cId="2053929301" sldId="462"/>
        </pc:sldMkLst>
        <pc:spChg chg="mod">
          <ac:chgData name="Conor Luttrell" userId="b2f92ad4-15c7-45a4-9493-901b0e9066fa" providerId="ADAL" clId="{15D79AC1-96E0-4AC4-AA27-8BDB6BA64672}" dt="2024-05-08T10:05:46.152" v="879" actId="20577"/>
          <ac:spMkLst>
            <pc:docMk/>
            <pc:sldMk cId="2053929301" sldId="462"/>
            <ac:spMk id="7" creationId="{0F13535F-3625-42E6-A42C-8B1184486674}"/>
          </ac:spMkLst>
        </pc:spChg>
      </pc:sldChg>
      <pc:sldChg chg="modSp mod modNotesTx">
        <pc:chgData name="Conor Luttrell" userId="b2f92ad4-15c7-45a4-9493-901b0e9066fa" providerId="ADAL" clId="{15D79AC1-96E0-4AC4-AA27-8BDB6BA64672}" dt="2024-05-08T14:48:08.500" v="1191" actId="14100"/>
        <pc:sldMkLst>
          <pc:docMk/>
          <pc:sldMk cId="3893812992" sldId="518"/>
        </pc:sldMkLst>
        <pc:spChg chg="mod">
          <ac:chgData name="Conor Luttrell" userId="b2f92ad4-15c7-45a4-9493-901b0e9066fa" providerId="ADAL" clId="{15D79AC1-96E0-4AC4-AA27-8BDB6BA64672}" dt="2024-05-08T14:48:08.500" v="1191" actId="14100"/>
          <ac:spMkLst>
            <pc:docMk/>
            <pc:sldMk cId="3893812992" sldId="518"/>
            <ac:spMk id="19" creationId="{7D09C38E-608A-7F72-019A-ACA30ACCE58F}"/>
          </ac:spMkLst>
        </pc:spChg>
      </pc:sldChg>
      <pc:sldChg chg="del">
        <pc:chgData name="Conor Luttrell" userId="b2f92ad4-15c7-45a4-9493-901b0e9066fa" providerId="ADAL" clId="{15D79AC1-96E0-4AC4-AA27-8BDB6BA64672}" dt="2024-05-14T15:07:12.432" v="1502" actId="47"/>
        <pc:sldMkLst>
          <pc:docMk/>
          <pc:sldMk cId="3389145223" sldId="520"/>
        </pc:sldMkLst>
      </pc:sldChg>
      <pc:sldChg chg="addSp delSp modSp mod">
        <pc:chgData name="Conor Luttrell" userId="b2f92ad4-15c7-45a4-9493-901b0e9066fa" providerId="ADAL" clId="{15D79AC1-96E0-4AC4-AA27-8BDB6BA64672}" dt="2024-05-08T14:54:48.587" v="1232" actId="1076"/>
        <pc:sldMkLst>
          <pc:docMk/>
          <pc:sldMk cId="213081768" sldId="522"/>
        </pc:sldMkLst>
        <pc:spChg chg="mod">
          <ac:chgData name="Conor Luttrell" userId="b2f92ad4-15c7-45a4-9493-901b0e9066fa" providerId="ADAL" clId="{15D79AC1-96E0-4AC4-AA27-8BDB6BA64672}" dt="2024-05-08T14:54:44.563" v="1231" actId="1076"/>
          <ac:spMkLst>
            <pc:docMk/>
            <pc:sldMk cId="213081768" sldId="522"/>
            <ac:spMk id="4" creationId="{E3B9E3DD-0C38-267F-827B-5FDD9307D89A}"/>
          </ac:spMkLst>
        </pc:spChg>
        <pc:spChg chg="mod">
          <ac:chgData name="Conor Luttrell" userId="b2f92ad4-15c7-45a4-9493-901b0e9066fa" providerId="ADAL" clId="{15D79AC1-96E0-4AC4-AA27-8BDB6BA64672}" dt="2024-05-08T14:54:44.563" v="1231" actId="1076"/>
          <ac:spMkLst>
            <pc:docMk/>
            <pc:sldMk cId="213081768" sldId="522"/>
            <ac:spMk id="5" creationId="{03F79EE3-D6A3-944B-B175-455510CE55E5}"/>
          </ac:spMkLst>
        </pc:spChg>
        <pc:spChg chg="mod">
          <ac:chgData name="Conor Luttrell" userId="b2f92ad4-15c7-45a4-9493-901b0e9066fa" providerId="ADAL" clId="{15D79AC1-96E0-4AC4-AA27-8BDB6BA64672}" dt="2024-05-08T14:54:44.563" v="1231" actId="1076"/>
          <ac:spMkLst>
            <pc:docMk/>
            <pc:sldMk cId="213081768" sldId="522"/>
            <ac:spMk id="7" creationId="{7436A712-9285-C102-16C6-798B428D3975}"/>
          </ac:spMkLst>
        </pc:spChg>
        <pc:spChg chg="mod">
          <ac:chgData name="Conor Luttrell" userId="b2f92ad4-15c7-45a4-9493-901b0e9066fa" providerId="ADAL" clId="{15D79AC1-96E0-4AC4-AA27-8BDB6BA64672}" dt="2024-05-08T14:53:08.993" v="1208"/>
          <ac:spMkLst>
            <pc:docMk/>
            <pc:sldMk cId="213081768" sldId="522"/>
            <ac:spMk id="8" creationId="{00000000-0000-0000-0000-000000000000}"/>
          </ac:spMkLst>
        </pc:spChg>
        <pc:spChg chg="del">
          <ac:chgData name="Conor Luttrell" userId="b2f92ad4-15c7-45a4-9493-901b0e9066fa" providerId="ADAL" clId="{15D79AC1-96E0-4AC4-AA27-8BDB6BA64672}" dt="2024-05-08T14:54:20.714" v="1223" actId="478"/>
          <ac:spMkLst>
            <pc:docMk/>
            <pc:sldMk cId="213081768" sldId="522"/>
            <ac:spMk id="9" creationId="{6D85DB51-07E8-3492-EDFD-19593E88A5C6}"/>
          </ac:spMkLst>
        </pc:spChg>
        <pc:grpChg chg="mod">
          <ac:chgData name="Conor Luttrell" userId="b2f92ad4-15c7-45a4-9493-901b0e9066fa" providerId="ADAL" clId="{15D79AC1-96E0-4AC4-AA27-8BDB6BA64672}" dt="2024-05-08T14:54:44.563" v="1231" actId="1076"/>
          <ac:grpSpMkLst>
            <pc:docMk/>
            <pc:sldMk cId="213081768" sldId="522"/>
            <ac:grpSpMk id="16" creationId="{8FE1B098-2ACB-8258-BDDB-D39664CB17CE}"/>
          </ac:grpSpMkLst>
        </pc:grpChg>
        <pc:grpChg chg="mod">
          <ac:chgData name="Conor Luttrell" userId="b2f92ad4-15c7-45a4-9493-901b0e9066fa" providerId="ADAL" clId="{15D79AC1-96E0-4AC4-AA27-8BDB6BA64672}" dt="2024-05-08T14:54:44.563" v="1231" actId="1076"/>
          <ac:grpSpMkLst>
            <pc:docMk/>
            <pc:sldMk cId="213081768" sldId="522"/>
            <ac:grpSpMk id="21" creationId="{12E61D1D-C157-ADAD-3915-A00F20CA17A2}"/>
          </ac:grpSpMkLst>
        </pc:grpChg>
        <pc:picChg chg="del">
          <ac:chgData name="Conor Luttrell" userId="b2f92ad4-15c7-45a4-9493-901b0e9066fa" providerId="ADAL" clId="{15D79AC1-96E0-4AC4-AA27-8BDB6BA64672}" dt="2024-05-08T14:54:21.342" v="1224" actId="478"/>
          <ac:picMkLst>
            <pc:docMk/>
            <pc:sldMk cId="213081768" sldId="522"/>
            <ac:picMk id="2" creationId="{28C1C0C0-6DBE-1BC7-38C1-B989FE31E347}"/>
          </ac:picMkLst>
        </pc:picChg>
        <pc:picChg chg="add mod modCrop">
          <ac:chgData name="Conor Luttrell" userId="b2f92ad4-15c7-45a4-9493-901b0e9066fa" providerId="ADAL" clId="{15D79AC1-96E0-4AC4-AA27-8BDB6BA64672}" dt="2024-05-08T14:54:35.875" v="1230" actId="1076"/>
          <ac:picMkLst>
            <pc:docMk/>
            <pc:sldMk cId="213081768" sldId="522"/>
            <ac:picMk id="15" creationId="{45591D90-6015-E67C-3280-52FE4C2D2AB1}"/>
          </ac:picMkLst>
        </pc:picChg>
        <pc:picChg chg="add mod modCrop">
          <ac:chgData name="Conor Luttrell" userId="b2f92ad4-15c7-45a4-9493-901b0e9066fa" providerId="ADAL" clId="{15D79AC1-96E0-4AC4-AA27-8BDB6BA64672}" dt="2024-05-08T14:54:48.587" v="1232" actId="1076"/>
          <ac:picMkLst>
            <pc:docMk/>
            <pc:sldMk cId="213081768" sldId="522"/>
            <ac:picMk id="18" creationId="{8FA28967-38A2-70CC-DC06-13AC3DC64F72}"/>
          </ac:picMkLst>
        </pc:picChg>
        <pc:picChg chg="mod">
          <ac:chgData name="Conor Luttrell" userId="b2f92ad4-15c7-45a4-9493-901b0e9066fa" providerId="ADAL" clId="{15D79AC1-96E0-4AC4-AA27-8BDB6BA64672}" dt="2024-05-08T14:54:44.563" v="1231" actId="1076"/>
          <ac:picMkLst>
            <pc:docMk/>
            <pc:sldMk cId="213081768" sldId="522"/>
            <ac:picMk id="7170" creationId="{EEDE3696-6B24-09BA-F8DB-BBA763DE6768}"/>
          </ac:picMkLst>
        </pc:picChg>
        <pc:cxnChg chg="mod">
          <ac:chgData name="Conor Luttrell" userId="b2f92ad4-15c7-45a4-9493-901b0e9066fa" providerId="ADAL" clId="{15D79AC1-96E0-4AC4-AA27-8BDB6BA64672}" dt="2024-05-08T14:54:44.563" v="1231" actId="1076"/>
          <ac:cxnSpMkLst>
            <pc:docMk/>
            <pc:sldMk cId="213081768" sldId="522"/>
            <ac:cxnSpMk id="12" creationId="{53FE00D9-8E8E-EAF1-9D46-81A24E9DAF47}"/>
          </ac:cxnSpMkLst>
        </pc:cxnChg>
        <pc:cxnChg chg="mod">
          <ac:chgData name="Conor Luttrell" userId="b2f92ad4-15c7-45a4-9493-901b0e9066fa" providerId="ADAL" clId="{15D79AC1-96E0-4AC4-AA27-8BDB6BA64672}" dt="2024-05-08T14:54:44.563" v="1231" actId="1076"/>
          <ac:cxnSpMkLst>
            <pc:docMk/>
            <pc:sldMk cId="213081768" sldId="522"/>
            <ac:cxnSpMk id="13" creationId="{F5512517-F485-0CCC-7F23-8051F8C886B8}"/>
          </ac:cxnSpMkLst>
        </pc:cxnChg>
        <pc:cxnChg chg="mod">
          <ac:chgData name="Conor Luttrell" userId="b2f92ad4-15c7-45a4-9493-901b0e9066fa" providerId="ADAL" clId="{15D79AC1-96E0-4AC4-AA27-8BDB6BA64672}" dt="2024-05-08T14:54:44.563" v="1231" actId="1076"/>
          <ac:cxnSpMkLst>
            <pc:docMk/>
            <pc:sldMk cId="213081768" sldId="522"/>
            <ac:cxnSpMk id="14" creationId="{8DAEB9EC-2A4E-0B87-6C1F-D1D141C44BF2}"/>
          </ac:cxnSpMkLst>
        </pc:cxnChg>
        <pc:cxnChg chg="mod">
          <ac:chgData name="Conor Luttrell" userId="b2f92ad4-15c7-45a4-9493-901b0e9066fa" providerId="ADAL" clId="{15D79AC1-96E0-4AC4-AA27-8BDB6BA64672}" dt="2024-05-08T14:54:44.563" v="1231" actId="1076"/>
          <ac:cxnSpMkLst>
            <pc:docMk/>
            <pc:sldMk cId="213081768" sldId="522"/>
            <ac:cxnSpMk id="17" creationId="{37C40190-E53B-D100-7EC0-1693FCD020F0}"/>
          </ac:cxnSpMkLst>
        </pc:cxnChg>
      </pc:sldChg>
      <pc:sldChg chg="add del">
        <pc:chgData name="Conor Luttrell" userId="b2f92ad4-15c7-45a4-9493-901b0e9066fa" providerId="ADAL" clId="{15D79AC1-96E0-4AC4-AA27-8BDB6BA64672}" dt="2024-05-14T15:07:15.755" v="1504" actId="47"/>
        <pc:sldMkLst>
          <pc:docMk/>
          <pc:sldMk cId="352496008" sldId="523"/>
        </pc:sldMkLst>
      </pc:sldChg>
      <pc:sldChg chg="add del">
        <pc:chgData name="Conor Luttrell" userId="b2f92ad4-15c7-45a4-9493-901b0e9066fa" providerId="ADAL" clId="{15D79AC1-96E0-4AC4-AA27-8BDB6BA64672}" dt="2024-05-08T08:57:42.999" v="787" actId="2696"/>
        <pc:sldMkLst>
          <pc:docMk/>
          <pc:sldMk cId="3363932470" sldId="523"/>
        </pc:sldMkLst>
      </pc:sldChg>
      <pc:sldChg chg="del">
        <pc:chgData name="Conor Luttrell" userId="b2f92ad4-15c7-45a4-9493-901b0e9066fa" providerId="ADAL" clId="{15D79AC1-96E0-4AC4-AA27-8BDB6BA64672}" dt="2024-05-08T08:55:07.779" v="774" actId="2696"/>
        <pc:sldMkLst>
          <pc:docMk/>
          <pc:sldMk cId="3552228165" sldId="523"/>
        </pc:sldMkLst>
      </pc:sldChg>
      <pc:sldChg chg="addSp delSp modSp mod">
        <pc:chgData name="Conor Luttrell" userId="b2f92ad4-15c7-45a4-9493-901b0e9066fa" providerId="ADAL" clId="{15D79AC1-96E0-4AC4-AA27-8BDB6BA64672}" dt="2024-05-09T08:35:53.297" v="1390" actId="1036"/>
        <pc:sldMkLst>
          <pc:docMk/>
          <pc:sldMk cId="2688779661" sldId="524"/>
        </pc:sldMkLst>
        <pc:spChg chg="mod">
          <ac:chgData name="Conor Luttrell" userId="b2f92ad4-15c7-45a4-9493-901b0e9066fa" providerId="ADAL" clId="{15D79AC1-96E0-4AC4-AA27-8BDB6BA64672}" dt="2024-05-08T10:12:04.004" v="962" actId="14100"/>
          <ac:spMkLst>
            <pc:docMk/>
            <pc:sldMk cId="2688779661" sldId="524"/>
            <ac:spMk id="3" creationId="{2767AEBA-5A39-9BEE-E33E-FA468328DCF9}"/>
          </ac:spMkLst>
        </pc:spChg>
        <pc:spChg chg="add del">
          <ac:chgData name="Conor Luttrell" userId="b2f92ad4-15c7-45a4-9493-901b0e9066fa" providerId="ADAL" clId="{15D79AC1-96E0-4AC4-AA27-8BDB6BA64672}" dt="2024-05-08T10:09:21.657" v="917" actId="11529"/>
          <ac:spMkLst>
            <pc:docMk/>
            <pc:sldMk cId="2688779661" sldId="524"/>
            <ac:spMk id="4" creationId="{38696EA0-6DDF-C54F-510A-3F688884DAF4}"/>
          </ac:spMkLst>
        </pc:spChg>
        <pc:spChg chg="mod">
          <ac:chgData name="Conor Luttrell" userId="b2f92ad4-15c7-45a4-9493-901b0e9066fa" providerId="ADAL" clId="{15D79AC1-96E0-4AC4-AA27-8BDB6BA64672}" dt="2024-05-09T08:35:28.979" v="1379" actId="14100"/>
          <ac:spMkLst>
            <pc:docMk/>
            <pc:sldMk cId="2688779661" sldId="524"/>
            <ac:spMk id="10" creationId="{6DEC7E22-2673-F3A4-85BF-6BD2497A7688}"/>
          </ac:spMkLst>
        </pc:spChg>
        <pc:spChg chg="mod">
          <ac:chgData name="Conor Luttrell" userId="b2f92ad4-15c7-45a4-9493-901b0e9066fa" providerId="ADAL" clId="{15D79AC1-96E0-4AC4-AA27-8BDB6BA64672}" dt="2024-05-09T08:35:53.297" v="1390" actId="1036"/>
          <ac:spMkLst>
            <pc:docMk/>
            <pc:sldMk cId="2688779661" sldId="524"/>
            <ac:spMk id="11" creationId="{21BC9842-99C9-2300-6610-A2767C145952}"/>
          </ac:spMkLst>
        </pc:spChg>
        <pc:spChg chg="mod">
          <ac:chgData name="Conor Luttrell" userId="b2f92ad4-15c7-45a4-9493-901b0e9066fa" providerId="ADAL" clId="{15D79AC1-96E0-4AC4-AA27-8BDB6BA64672}" dt="2024-05-08T13:13:12.487" v="983" actId="14100"/>
          <ac:spMkLst>
            <pc:docMk/>
            <pc:sldMk cId="2688779661" sldId="524"/>
            <ac:spMk id="14" creationId="{CA94C92E-92DB-D6C5-9140-FFF7D2A081E5}"/>
          </ac:spMkLst>
        </pc:spChg>
        <pc:spChg chg="add del mod ord">
          <ac:chgData name="Conor Luttrell" userId="b2f92ad4-15c7-45a4-9493-901b0e9066fa" providerId="ADAL" clId="{15D79AC1-96E0-4AC4-AA27-8BDB6BA64672}" dt="2024-05-09T08:35:07.235" v="1376"/>
          <ac:spMkLst>
            <pc:docMk/>
            <pc:sldMk cId="2688779661" sldId="524"/>
            <ac:spMk id="15" creationId="{4C477F75-3055-CA17-C2F3-602CBCD78ACE}"/>
          </ac:spMkLst>
        </pc:spChg>
        <pc:spChg chg="add mod ord">
          <ac:chgData name="Conor Luttrell" userId="b2f92ad4-15c7-45a4-9493-901b0e9066fa" providerId="ADAL" clId="{15D79AC1-96E0-4AC4-AA27-8BDB6BA64672}" dt="2024-05-09T08:35:09.230" v="1377" actId="6549"/>
          <ac:spMkLst>
            <pc:docMk/>
            <pc:sldMk cId="2688779661" sldId="524"/>
            <ac:spMk id="17" creationId="{6542636D-CB95-09FF-2813-E8D5965EB3FE}"/>
          </ac:spMkLst>
        </pc:spChg>
        <pc:spChg chg="add del mod">
          <ac:chgData name="Conor Luttrell" userId="b2f92ad4-15c7-45a4-9493-901b0e9066fa" providerId="ADAL" clId="{15D79AC1-96E0-4AC4-AA27-8BDB6BA64672}" dt="2024-05-08T10:10:47.870" v="938" actId="478"/>
          <ac:spMkLst>
            <pc:docMk/>
            <pc:sldMk cId="2688779661" sldId="524"/>
            <ac:spMk id="19" creationId="{BE978A49-A594-799F-1103-EADB17397705}"/>
          </ac:spMkLst>
        </pc:spChg>
        <pc:spChg chg="add del mod">
          <ac:chgData name="Conor Luttrell" userId="b2f92ad4-15c7-45a4-9493-901b0e9066fa" providerId="ADAL" clId="{15D79AC1-96E0-4AC4-AA27-8BDB6BA64672}" dt="2024-05-08T10:10:46.927" v="937" actId="478"/>
          <ac:spMkLst>
            <pc:docMk/>
            <pc:sldMk cId="2688779661" sldId="524"/>
            <ac:spMk id="20" creationId="{EF2B6EAF-872C-C3CF-9D23-45EA3B3F170B}"/>
          </ac:spMkLst>
        </pc:spChg>
        <pc:spChg chg="add mod">
          <ac:chgData name="Conor Luttrell" userId="b2f92ad4-15c7-45a4-9493-901b0e9066fa" providerId="ADAL" clId="{15D79AC1-96E0-4AC4-AA27-8BDB6BA64672}" dt="2024-05-08T10:10:43.889" v="934" actId="1076"/>
          <ac:spMkLst>
            <pc:docMk/>
            <pc:sldMk cId="2688779661" sldId="524"/>
            <ac:spMk id="21" creationId="{284F3868-B080-29C9-769E-D375AE6B4EF3}"/>
          </ac:spMkLst>
        </pc:spChg>
        <pc:spChg chg="mod">
          <ac:chgData name="Conor Luttrell" userId="b2f92ad4-15c7-45a4-9493-901b0e9066fa" providerId="ADAL" clId="{15D79AC1-96E0-4AC4-AA27-8BDB6BA64672}" dt="2024-05-08T10:07:50.872" v="905" actId="1076"/>
          <ac:spMkLst>
            <pc:docMk/>
            <pc:sldMk cId="2688779661" sldId="524"/>
            <ac:spMk id="24" creationId="{CEA97B8B-86A9-F1C7-C5F6-F718CC216112}"/>
          </ac:spMkLst>
        </pc:spChg>
        <pc:spChg chg="mod">
          <ac:chgData name="Conor Luttrell" userId="b2f92ad4-15c7-45a4-9493-901b0e9066fa" providerId="ADAL" clId="{15D79AC1-96E0-4AC4-AA27-8BDB6BA64672}" dt="2024-05-08T10:06:49.510" v="886"/>
          <ac:spMkLst>
            <pc:docMk/>
            <pc:sldMk cId="2688779661" sldId="524"/>
            <ac:spMk id="42" creationId="{1D8E6E9F-ECA9-B901-B8AB-F96942140B11}"/>
          </ac:spMkLst>
        </pc:spChg>
        <pc:spChg chg="mod">
          <ac:chgData name="Conor Luttrell" userId="b2f92ad4-15c7-45a4-9493-901b0e9066fa" providerId="ADAL" clId="{15D79AC1-96E0-4AC4-AA27-8BDB6BA64672}" dt="2024-05-08T10:06:49.510" v="886"/>
          <ac:spMkLst>
            <pc:docMk/>
            <pc:sldMk cId="2688779661" sldId="524"/>
            <ac:spMk id="44" creationId="{82CC1F0D-5ED2-951E-26AD-1CEBDE91D34C}"/>
          </ac:spMkLst>
        </pc:spChg>
        <pc:spChg chg="mod">
          <ac:chgData name="Conor Luttrell" userId="b2f92ad4-15c7-45a4-9493-901b0e9066fa" providerId="ADAL" clId="{15D79AC1-96E0-4AC4-AA27-8BDB6BA64672}" dt="2024-05-08T10:06:49.510" v="886"/>
          <ac:spMkLst>
            <pc:docMk/>
            <pc:sldMk cId="2688779661" sldId="524"/>
            <ac:spMk id="49" creationId="{59F38257-568E-61A7-F73D-FFCA43FD3F96}"/>
          </ac:spMkLst>
        </pc:spChg>
        <pc:spChg chg="mod">
          <ac:chgData name="Conor Luttrell" userId="b2f92ad4-15c7-45a4-9493-901b0e9066fa" providerId="ADAL" clId="{15D79AC1-96E0-4AC4-AA27-8BDB6BA64672}" dt="2024-05-08T10:07:49.630" v="904" actId="1037"/>
          <ac:spMkLst>
            <pc:docMk/>
            <pc:sldMk cId="2688779661" sldId="524"/>
            <ac:spMk id="52" creationId="{3F84C434-A4D0-3662-0021-AB3BADD4E088}"/>
          </ac:spMkLst>
        </pc:spChg>
        <pc:spChg chg="mod">
          <ac:chgData name="Conor Luttrell" userId="b2f92ad4-15c7-45a4-9493-901b0e9066fa" providerId="ADAL" clId="{15D79AC1-96E0-4AC4-AA27-8BDB6BA64672}" dt="2024-05-08T13:12:12.780" v="976" actId="6549"/>
          <ac:spMkLst>
            <pc:docMk/>
            <pc:sldMk cId="2688779661" sldId="524"/>
            <ac:spMk id="53" creationId="{56622FBA-6DF4-A853-E078-C1B0A3554E31}"/>
          </ac:spMkLst>
        </pc:spChg>
        <pc:spChg chg="mod">
          <ac:chgData name="Conor Luttrell" userId="b2f92ad4-15c7-45a4-9493-901b0e9066fa" providerId="ADAL" clId="{15D79AC1-96E0-4AC4-AA27-8BDB6BA64672}" dt="2024-05-08T10:06:49.510" v="886"/>
          <ac:spMkLst>
            <pc:docMk/>
            <pc:sldMk cId="2688779661" sldId="524"/>
            <ac:spMk id="54" creationId="{154D16C5-6589-5D74-C4D0-4EB62C0134D2}"/>
          </ac:spMkLst>
        </pc:spChg>
        <pc:spChg chg="mod">
          <ac:chgData name="Conor Luttrell" userId="b2f92ad4-15c7-45a4-9493-901b0e9066fa" providerId="ADAL" clId="{15D79AC1-96E0-4AC4-AA27-8BDB6BA64672}" dt="2024-05-08T10:12:36.673" v="974" actId="1076"/>
          <ac:spMkLst>
            <pc:docMk/>
            <pc:sldMk cId="2688779661" sldId="524"/>
            <ac:spMk id="83" creationId="{B6EB89CE-5154-A0B2-890E-65E6D189C637}"/>
          </ac:spMkLst>
        </pc:spChg>
        <pc:spChg chg="del mod">
          <ac:chgData name="Conor Luttrell" userId="b2f92ad4-15c7-45a4-9493-901b0e9066fa" providerId="ADAL" clId="{15D79AC1-96E0-4AC4-AA27-8BDB6BA64672}" dt="2024-05-09T08:33:59.686" v="1360"/>
          <ac:spMkLst>
            <pc:docMk/>
            <pc:sldMk cId="2688779661" sldId="524"/>
            <ac:spMk id="103" creationId="{33FD8EAB-50DB-5B9D-5320-2CEB7B47F979}"/>
          </ac:spMkLst>
        </pc:spChg>
        <pc:grpChg chg="mod">
          <ac:chgData name="Conor Luttrell" userId="b2f92ad4-15c7-45a4-9493-901b0e9066fa" providerId="ADAL" clId="{15D79AC1-96E0-4AC4-AA27-8BDB6BA64672}" dt="2024-05-09T08:35:35.660" v="1380" actId="1076"/>
          <ac:grpSpMkLst>
            <pc:docMk/>
            <pc:sldMk cId="2688779661" sldId="524"/>
            <ac:grpSpMk id="9" creationId="{A03EB8C2-CDF9-E7A3-2963-9F4A2587F983}"/>
          </ac:grpSpMkLst>
        </pc:grpChg>
        <pc:grpChg chg="add del mod">
          <ac:chgData name="Conor Luttrell" userId="b2f92ad4-15c7-45a4-9493-901b0e9066fa" providerId="ADAL" clId="{15D79AC1-96E0-4AC4-AA27-8BDB6BA64672}" dt="2024-05-08T13:12:15.864" v="978" actId="478"/>
          <ac:grpSpMkLst>
            <pc:docMk/>
            <pc:sldMk cId="2688779661" sldId="524"/>
            <ac:grpSpMk id="36" creationId="{D02A71CB-5D23-FEF2-B104-AE8069BDFF22}"/>
          </ac:grpSpMkLst>
        </pc:grpChg>
        <pc:picChg chg="add mod">
          <ac:chgData name="Conor Luttrell" userId="b2f92ad4-15c7-45a4-9493-901b0e9066fa" providerId="ADAL" clId="{15D79AC1-96E0-4AC4-AA27-8BDB6BA64672}" dt="2024-05-08T13:12:38.797" v="979" actId="1076"/>
          <ac:picMkLst>
            <pc:docMk/>
            <pc:sldMk cId="2688779661" sldId="524"/>
            <ac:picMk id="2" creationId="{1E7D4125-28F0-92FC-12AC-FB08540FF2A4}"/>
          </ac:picMkLst>
        </pc:picChg>
        <pc:picChg chg="mod">
          <ac:chgData name="Conor Luttrell" userId="b2f92ad4-15c7-45a4-9493-901b0e9066fa" providerId="ADAL" clId="{15D79AC1-96E0-4AC4-AA27-8BDB6BA64672}" dt="2024-05-08T10:12:30.329" v="972" actId="1076"/>
          <ac:picMkLst>
            <pc:docMk/>
            <pc:sldMk cId="2688779661" sldId="524"/>
            <ac:picMk id="6" creationId="{90776521-CCA8-408A-AF13-7B7C76B6C75A}"/>
          </ac:picMkLst>
        </pc:picChg>
        <pc:picChg chg="del mod">
          <ac:chgData name="Conor Luttrell" userId="b2f92ad4-15c7-45a4-9493-901b0e9066fa" providerId="ADAL" clId="{15D79AC1-96E0-4AC4-AA27-8BDB6BA64672}" dt="2024-05-08T13:12:11.296" v="975" actId="478"/>
          <ac:picMkLst>
            <pc:docMk/>
            <pc:sldMk cId="2688779661" sldId="524"/>
            <ac:picMk id="8" creationId="{0AF12BFC-A7EA-CD40-3317-B61FA2B52D41}"/>
          </ac:picMkLst>
        </pc:picChg>
        <pc:picChg chg="del">
          <ac:chgData name="Conor Luttrell" userId="b2f92ad4-15c7-45a4-9493-901b0e9066fa" providerId="ADAL" clId="{15D79AC1-96E0-4AC4-AA27-8BDB6BA64672}" dt="2024-05-08T13:12:13.956" v="977" actId="478"/>
          <ac:picMkLst>
            <pc:docMk/>
            <pc:sldMk cId="2688779661" sldId="524"/>
            <ac:picMk id="37" creationId="{05268AAB-860C-553F-4DE3-05B5C73CE47C}"/>
          </ac:picMkLst>
        </pc:picChg>
        <pc:cxnChg chg="add del mod">
          <ac:chgData name="Conor Luttrell" userId="b2f92ad4-15c7-45a4-9493-901b0e9066fa" providerId="ADAL" clId="{15D79AC1-96E0-4AC4-AA27-8BDB6BA64672}" dt="2024-05-08T10:09:42.359" v="919" actId="478"/>
          <ac:cxnSpMkLst>
            <pc:docMk/>
            <pc:sldMk cId="2688779661" sldId="524"/>
            <ac:cxnSpMk id="17" creationId="{44BF9261-A88C-15D0-2ED7-35EFBD5D6A4C}"/>
          </ac:cxnSpMkLst>
        </pc:cxnChg>
        <pc:cxnChg chg="mod">
          <ac:chgData name="Conor Luttrell" userId="b2f92ad4-15c7-45a4-9493-901b0e9066fa" providerId="ADAL" clId="{15D79AC1-96E0-4AC4-AA27-8BDB6BA64672}" dt="2024-05-08T13:12:15.864" v="978" actId="478"/>
          <ac:cxnSpMkLst>
            <pc:docMk/>
            <pc:sldMk cId="2688779661" sldId="524"/>
            <ac:cxnSpMk id="55" creationId="{1A538E9C-7769-D149-C00C-A60F8EB260C0}"/>
          </ac:cxnSpMkLst>
        </pc:cxnChg>
        <pc:cxnChg chg="mod">
          <ac:chgData name="Conor Luttrell" userId="b2f92ad4-15c7-45a4-9493-901b0e9066fa" providerId="ADAL" clId="{15D79AC1-96E0-4AC4-AA27-8BDB6BA64672}" dt="2024-05-09T08:35:44.125" v="1383" actId="1038"/>
          <ac:cxnSpMkLst>
            <pc:docMk/>
            <pc:sldMk cId="2688779661" sldId="524"/>
            <ac:cxnSpMk id="99" creationId="{48B7F438-EB89-BA42-E172-B01741E01B00}"/>
          </ac:cxnSpMkLst>
        </pc:cxnChg>
      </pc:sldChg>
      <pc:sldChg chg="modSp mod ord modShow">
        <pc:chgData name="Conor Luttrell" userId="b2f92ad4-15c7-45a4-9493-901b0e9066fa" providerId="ADAL" clId="{15D79AC1-96E0-4AC4-AA27-8BDB6BA64672}" dt="2024-05-14T15:14:22.651" v="1516" actId="729"/>
        <pc:sldMkLst>
          <pc:docMk/>
          <pc:sldMk cId="204195122" sldId="525"/>
        </pc:sldMkLst>
        <pc:spChg chg="mod">
          <ac:chgData name="Conor Luttrell" userId="b2f92ad4-15c7-45a4-9493-901b0e9066fa" providerId="ADAL" clId="{15D79AC1-96E0-4AC4-AA27-8BDB6BA64672}" dt="2024-05-14T15:07:39.470" v="1514" actId="20577"/>
          <ac:spMkLst>
            <pc:docMk/>
            <pc:sldMk cId="204195122" sldId="525"/>
            <ac:spMk id="40" creationId="{713C7E80-0ED0-7278-51F6-501DC9700B42}"/>
          </ac:spMkLst>
        </pc:spChg>
      </pc:sldChg>
      <pc:sldChg chg="mod ord modShow">
        <pc:chgData name="Conor Luttrell" userId="b2f92ad4-15c7-45a4-9493-901b0e9066fa" providerId="ADAL" clId="{15D79AC1-96E0-4AC4-AA27-8BDB6BA64672}" dt="2024-05-14T15:14:14.800" v="1515" actId="729"/>
        <pc:sldMkLst>
          <pc:docMk/>
          <pc:sldMk cId="232933270" sldId="526"/>
        </pc:sldMkLst>
      </pc:sldChg>
      <pc:sldChg chg="del">
        <pc:chgData name="Conor Luttrell" userId="b2f92ad4-15c7-45a4-9493-901b0e9066fa" providerId="ADAL" clId="{15D79AC1-96E0-4AC4-AA27-8BDB6BA64672}" dt="2024-05-14T15:07:20.704" v="1505" actId="47"/>
        <pc:sldMkLst>
          <pc:docMk/>
          <pc:sldMk cId="2549093125" sldId="527"/>
        </pc:sldMkLst>
      </pc:sldChg>
      <pc:sldChg chg="modSp mod">
        <pc:chgData name="Conor Luttrell" userId="b2f92ad4-15c7-45a4-9493-901b0e9066fa" providerId="ADAL" clId="{15D79AC1-96E0-4AC4-AA27-8BDB6BA64672}" dt="2024-05-08T13:13:49.148" v="986" actId="1076"/>
        <pc:sldMkLst>
          <pc:docMk/>
          <pc:sldMk cId="985793028" sldId="528"/>
        </pc:sldMkLst>
        <pc:picChg chg="mod">
          <ac:chgData name="Conor Luttrell" userId="b2f92ad4-15c7-45a4-9493-901b0e9066fa" providerId="ADAL" clId="{15D79AC1-96E0-4AC4-AA27-8BDB6BA64672}" dt="2024-05-08T13:13:49.148" v="986" actId="1076"/>
          <ac:picMkLst>
            <pc:docMk/>
            <pc:sldMk cId="985793028" sldId="528"/>
            <ac:picMk id="18" creationId="{FF838E92-914A-8CE2-364D-A52C1411BE4B}"/>
          </ac:picMkLst>
        </pc:picChg>
      </pc:sldChg>
      <pc:sldChg chg="addSp delSp modSp mod">
        <pc:chgData name="Conor Luttrell" userId="b2f92ad4-15c7-45a4-9493-901b0e9066fa" providerId="ADAL" clId="{15D79AC1-96E0-4AC4-AA27-8BDB6BA64672}" dt="2024-05-08T13:23:12.980" v="1005" actId="1076"/>
        <pc:sldMkLst>
          <pc:docMk/>
          <pc:sldMk cId="2052743843" sldId="529"/>
        </pc:sldMkLst>
        <pc:spChg chg="del">
          <ac:chgData name="Conor Luttrell" userId="b2f92ad4-15c7-45a4-9493-901b0e9066fa" providerId="ADAL" clId="{15D79AC1-96E0-4AC4-AA27-8BDB6BA64672}" dt="2024-05-08T13:13:55.597" v="987" actId="478"/>
          <ac:spMkLst>
            <pc:docMk/>
            <pc:sldMk cId="2052743843" sldId="529"/>
            <ac:spMk id="9" creationId="{6D85DB51-07E8-3492-EDFD-19593E88A5C6}"/>
          </ac:spMkLst>
        </pc:spChg>
        <pc:spChg chg="mod">
          <ac:chgData name="Conor Luttrell" userId="b2f92ad4-15c7-45a4-9493-901b0e9066fa" providerId="ADAL" clId="{15D79AC1-96E0-4AC4-AA27-8BDB6BA64672}" dt="2024-05-08T13:23:02.754" v="1002" actId="1076"/>
          <ac:spMkLst>
            <pc:docMk/>
            <pc:sldMk cId="2052743843" sldId="529"/>
            <ac:spMk id="10" creationId="{00000000-0000-0000-0000-000000000000}"/>
          </ac:spMkLst>
        </pc:spChg>
        <pc:picChg chg="del">
          <ac:chgData name="Conor Luttrell" userId="b2f92ad4-15c7-45a4-9493-901b0e9066fa" providerId="ADAL" clId="{15D79AC1-96E0-4AC4-AA27-8BDB6BA64672}" dt="2024-05-08T13:13:56.281" v="988" actId="478"/>
          <ac:picMkLst>
            <pc:docMk/>
            <pc:sldMk cId="2052743843" sldId="529"/>
            <ac:picMk id="2" creationId="{28C1C0C0-6DBE-1BC7-38C1-B989FE31E347}"/>
          </ac:picMkLst>
        </pc:picChg>
        <pc:picChg chg="mod">
          <ac:chgData name="Conor Luttrell" userId="b2f92ad4-15c7-45a4-9493-901b0e9066fa" providerId="ADAL" clId="{15D79AC1-96E0-4AC4-AA27-8BDB6BA64672}" dt="2024-05-08T13:14:44.288" v="997" actId="1076"/>
          <ac:picMkLst>
            <pc:docMk/>
            <pc:sldMk cId="2052743843" sldId="529"/>
            <ac:picMk id="5" creationId="{2FE3D6C5-3808-A2EE-4006-B2A4160263B8}"/>
          </ac:picMkLst>
        </pc:picChg>
        <pc:picChg chg="mod">
          <ac:chgData name="Conor Luttrell" userId="b2f92ad4-15c7-45a4-9493-901b0e9066fa" providerId="ADAL" clId="{15D79AC1-96E0-4AC4-AA27-8BDB6BA64672}" dt="2024-05-08T13:14:55.599" v="999" actId="14100"/>
          <ac:picMkLst>
            <pc:docMk/>
            <pc:sldMk cId="2052743843" sldId="529"/>
            <ac:picMk id="7" creationId="{B9ADC729-47E0-97EB-2D1B-84E789277A05}"/>
          </ac:picMkLst>
        </pc:picChg>
        <pc:picChg chg="add mod">
          <ac:chgData name="Conor Luttrell" userId="b2f92ad4-15c7-45a4-9493-901b0e9066fa" providerId="ADAL" clId="{15D79AC1-96E0-4AC4-AA27-8BDB6BA64672}" dt="2024-05-08T13:23:12.980" v="1005" actId="1076"/>
          <ac:picMkLst>
            <pc:docMk/>
            <pc:sldMk cId="2052743843" sldId="529"/>
            <ac:picMk id="1026" creationId="{4F8F999C-7A82-611A-CC0D-2E19A240F5C5}"/>
          </ac:picMkLst>
        </pc:picChg>
      </pc:sldChg>
      <pc:sldChg chg="modSp mod">
        <pc:chgData name="Conor Luttrell" userId="b2f92ad4-15c7-45a4-9493-901b0e9066fa" providerId="ADAL" clId="{15D79AC1-96E0-4AC4-AA27-8BDB6BA64672}" dt="2024-05-08T08:12:17.532" v="320" actId="1076"/>
        <pc:sldMkLst>
          <pc:docMk/>
          <pc:sldMk cId="154840081" sldId="530"/>
        </pc:sldMkLst>
        <pc:picChg chg="mod">
          <ac:chgData name="Conor Luttrell" userId="b2f92ad4-15c7-45a4-9493-901b0e9066fa" providerId="ADAL" clId="{15D79AC1-96E0-4AC4-AA27-8BDB6BA64672}" dt="2024-05-08T08:12:17.532" v="320" actId="1076"/>
          <ac:picMkLst>
            <pc:docMk/>
            <pc:sldMk cId="154840081" sldId="530"/>
            <ac:picMk id="13" creationId="{515B1788-B61C-67F1-41DB-28E279A5D4D4}"/>
          </ac:picMkLst>
        </pc:picChg>
        <pc:picChg chg="mod">
          <ac:chgData name="Conor Luttrell" userId="b2f92ad4-15c7-45a4-9493-901b0e9066fa" providerId="ADAL" clId="{15D79AC1-96E0-4AC4-AA27-8BDB6BA64672}" dt="2024-05-08T08:12:17.532" v="320" actId="1076"/>
          <ac:picMkLst>
            <pc:docMk/>
            <pc:sldMk cId="154840081" sldId="530"/>
            <ac:picMk id="14" creationId="{D5580408-4C22-2347-6014-DCA54F792C69}"/>
          </ac:picMkLst>
        </pc:picChg>
        <pc:picChg chg="mod">
          <ac:chgData name="Conor Luttrell" userId="b2f92ad4-15c7-45a4-9493-901b0e9066fa" providerId="ADAL" clId="{15D79AC1-96E0-4AC4-AA27-8BDB6BA64672}" dt="2024-05-08T08:12:17.532" v="320" actId="1076"/>
          <ac:picMkLst>
            <pc:docMk/>
            <pc:sldMk cId="154840081" sldId="530"/>
            <ac:picMk id="15" creationId="{A4E33834-680E-DD49-F660-D07AC1439E25}"/>
          </ac:picMkLst>
        </pc:picChg>
        <pc:picChg chg="mod">
          <ac:chgData name="Conor Luttrell" userId="b2f92ad4-15c7-45a4-9493-901b0e9066fa" providerId="ADAL" clId="{15D79AC1-96E0-4AC4-AA27-8BDB6BA64672}" dt="2024-05-08T08:12:17.532" v="320" actId="1076"/>
          <ac:picMkLst>
            <pc:docMk/>
            <pc:sldMk cId="154840081" sldId="530"/>
            <ac:picMk id="16" creationId="{62B1BFF6-BFFD-4868-AA90-01938FEFEC18}"/>
          </ac:picMkLst>
        </pc:picChg>
      </pc:sldChg>
      <pc:sldChg chg="addSp delSp modSp mod modNotesTx">
        <pc:chgData name="Conor Luttrell" userId="b2f92ad4-15c7-45a4-9493-901b0e9066fa" providerId="ADAL" clId="{15D79AC1-96E0-4AC4-AA27-8BDB6BA64672}" dt="2024-05-09T08:37:09.976" v="1403" actId="790"/>
        <pc:sldMkLst>
          <pc:docMk/>
          <pc:sldMk cId="992522119" sldId="531"/>
        </pc:sldMkLst>
        <pc:spChg chg="del mod ord">
          <ac:chgData name="Conor Luttrell" userId="b2f92ad4-15c7-45a4-9493-901b0e9066fa" providerId="ADAL" clId="{15D79AC1-96E0-4AC4-AA27-8BDB6BA64672}" dt="2024-05-09T08:36:46.144" v="1400" actId="478"/>
          <ac:spMkLst>
            <pc:docMk/>
            <pc:sldMk cId="992522119" sldId="531"/>
            <ac:spMk id="10" creationId="{00000000-0000-0000-0000-000000000000}"/>
          </ac:spMkLst>
        </pc:spChg>
        <pc:spChg chg="add del mod ord">
          <ac:chgData name="Conor Luttrell" userId="b2f92ad4-15c7-45a4-9493-901b0e9066fa" providerId="ADAL" clId="{15D79AC1-96E0-4AC4-AA27-8BDB6BA64672}" dt="2024-05-09T08:29:34.951" v="1311" actId="478"/>
          <ac:spMkLst>
            <pc:docMk/>
            <pc:sldMk cId="992522119" sldId="531"/>
            <ac:spMk id="13" creationId="{738AFC54-F6F1-81C3-CA0F-916CE42A07CB}"/>
          </ac:spMkLst>
        </pc:spChg>
        <pc:spChg chg="add del mod ord">
          <ac:chgData name="Conor Luttrell" userId="b2f92ad4-15c7-45a4-9493-901b0e9066fa" providerId="ADAL" clId="{15D79AC1-96E0-4AC4-AA27-8BDB6BA64672}" dt="2024-05-09T08:30:44.968" v="1316" actId="478"/>
          <ac:spMkLst>
            <pc:docMk/>
            <pc:sldMk cId="992522119" sldId="531"/>
            <ac:spMk id="14" creationId="{C62DCE7F-2312-70A9-286E-628F46B2155E}"/>
          </ac:spMkLst>
        </pc:spChg>
        <pc:spChg chg="add mod ord">
          <ac:chgData name="Conor Luttrell" userId="b2f92ad4-15c7-45a4-9493-901b0e9066fa" providerId="ADAL" clId="{15D79AC1-96E0-4AC4-AA27-8BDB6BA64672}" dt="2024-05-09T08:37:09.976" v="1403" actId="790"/>
          <ac:spMkLst>
            <pc:docMk/>
            <pc:sldMk cId="992522119" sldId="531"/>
            <ac:spMk id="15" creationId="{27A69536-B97F-2BC8-DC1C-5C096E4959CD}"/>
          </ac:spMkLst>
        </pc:spChg>
        <pc:grpChg chg="mod">
          <ac:chgData name="Conor Luttrell" userId="b2f92ad4-15c7-45a4-9493-901b0e9066fa" providerId="ADAL" clId="{15D79AC1-96E0-4AC4-AA27-8BDB6BA64672}" dt="2024-05-09T08:36:57.281" v="1402" actId="1076"/>
          <ac:grpSpMkLst>
            <pc:docMk/>
            <pc:sldMk cId="992522119" sldId="531"/>
            <ac:grpSpMk id="109" creationId="{B52F71F6-F5E2-455C-35AF-17BE57112AEB}"/>
          </ac:grpSpMkLst>
        </pc:grpChg>
        <pc:grpChg chg="mod">
          <ac:chgData name="Conor Luttrell" userId="b2f92ad4-15c7-45a4-9493-901b0e9066fa" providerId="ADAL" clId="{15D79AC1-96E0-4AC4-AA27-8BDB6BA64672}" dt="2024-05-09T08:36:57.281" v="1402" actId="1076"/>
          <ac:grpSpMkLst>
            <pc:docMk/>
            <pc:sldMk cId="992522119" sldId="531"/>
            <ac:grpSpMk id="110" creationId="{07E92C5D-F5A6-5310-961A-9DD698198CFD}"/>
          </ac:grpSpMkLst>
        </pc:grpChg>
      </pc:sldChg>
      <pc:sldChg chg="addSp delSp modSp mod">
        <pc:chgData name="Conor Luttrell" userId="b2f92ad4-15c7-45a4-9493-901b0e9066fa" providerId="ADAL" clId="{15D79AC1-96E0-4AC4-AA27-8BDB6BA64672}" dt="2024-05-09T08:38:04.542" v="1428" actId="478"/>
        <pc:sldMkLst>
          <pc:docMk/>
          <pc:sldMk cId="225144068" sldId="532"/>
        </pc:sldMkLst>
        <pc:spChg chg="add del mod ord">
          <ac:chgData name="Conor Luttrell" userId="b2f92ad4-15c7-45a4-9493-901b0e9066fa" providerId="ADAL" clId="{15D79AC1-96E0-4AC4-AA27-8BDB6BA64672}" dt="2024-05-09T08:31:54.580" v="1332" actId="478"/>
          <ac:spMkLst>
            <pc:docMk/>
            <pc:sldMk cId="225144068" sldId="532"/>
            <ac:spMk id="2" creationId="{D0A2B903-90F4-BD2C-3FE4-FD9DE1CBC4F5}"/>
          </ac:spMkLst>
        </pc:spChg>
        <pc:spChg chg="add del mod">
          <ac:chgData name="Conor Luttrell" userId="b2f92ad4-15c7-45a4-9493-901b0e9066fa" providerId="ADAL" clId="{15D79AC1-96E0-4AC4-AA27-8BDB6BA64672}" dt="2024-05-09T08:37:58.621" v="1427" actId="20577"/>
          <ac:spMkLst>
            <pc:docMk/>
            <pc:sldMk cId="225144068" sldId="532"/>
            <ac:spMk id="5" creationId="{F61FD3C1-B161-1CB0-0C27-0685789E7546}"/>
          </ac:spMkLst>
        </pc:spChg>
        <pc:spChg chg="del mod ord">
          <ac:chgData name="Conor Luttrell" userId="b2f92ad4-15c7-45a4-9493-901b0e9066fa" providerId="ADAL" clId="{15D79AC1-96E0-4AC4-AA27-8BDB6BA64672}" dt="2024-05-09T08:38:04.542" v="1428" actId="478"/>
          <ac:spMkLst>
            <pc:docMk/>
            <pc:sldMk cId="225144068" sldId="532"/>
            <ac:spMk id="10" creationId="{00000000-0000-0000-0000-000000000000}"/>
          </ac:spMkLst>
        </pc:spChg>
        <pc:spChg chg="add del">
          <ac:chgData name="Conor Luttrell" userId="b2f92ad4-15c7-45a4-9493-901b0e9066fa" providerId="ADAL" clId="{15D79AC1-96E0-4AC4-AA27-8BDB6BA64672}" dt="2024-05-09T08:37:38.530" v="1410" actId="22"/>
          <ac:spMkLst>
            <pc:docMk/>
            <pc:sldMk cId="225144068" sldId="532"/>
            <ac:spMk id="13" creationId="{F51F00F5-5B61-0978-9E58-6AFAF6536475}"/>
          </ac:spMkLst>
        </pc:spChg>
        <pc:spChg chg="add del">
          <ac:chgData name="Conor Luttrell" userId="b2f92ad4-15c7-45a4-9493-901b0e9066fa" providerId="ADAL" clId="{15D79AC1-96E0-4AC4-AA27-8BDB6BA64672}" dt="2024-05-09T08:37:46.937" v="1419" actId="22"/>
          <ac:spMkLst>
            <pc:docMk/>
            <pc:sldMk cId="225144068" sldId="532"/>
            <ac:spMk id="15" creationId="{98A94CD4-85EA-4F75-CE8F-CF088F1729B7}"/>
          </ac:spMkLst>
        </pc:spChg>
        <pc:spChg chg="add del">
          <ac:chgData name="Conor Luttrell" userId="b2f92ad4-15c7-45a4-9493-901b0e9066fa" providerId="ADAL" clId="{15D79AC1-96E0-4AC4-AA27-8BDB6BA64672}" dt="2024-05-09T08:37:52.684" v="1424" actId="22"/>
          <ac:spMkLst>
            <pc:docMk/>
            <pc:sldMk cId="225144068" sldId="532"/>
            <ac:spMk id="17" creationId="{98E93BF3-9129-1432-BC88-F196BC351564}"/>
          </ac:spMkLst>
        </pc:spChg>
      </pc:sldChg>
      <pc:sldChg chg="addSp delSp modSp mod modNotesTx">
        <pc:chgData name="Conor Luttrell" userId="b2f92ad4-15c7-45a4-9493-901b0e9066fa" providerId="ADAL" clId="{15D79AC1-96E0-4AC4-AA27-8BDB6BA64672}" dt="2024-05-09T08:39:57.874" v="1444" actId="478"/>
        <pc:sldMkLst>
          <pc:docMk/>
          <pc:sldMk cId="2436958845" sldId="533"/>
        </pc:sldMkLst>
        <pc:spChg chg="add mod">
          <ac:chgData name="Conor Luttrell" userId="b2f92ad4-15c7-45a4-9493-901b0e9066fa" providerId="ADAL" clId="{15D79AC1-96E0-4AC4-AA27-8BDB6BA64672}" dt="2024-05-09T08:39:55.765" v="1443" actId="790"/>
          <ac:spMkLst>
            <pc:docMk/>
            <pc:sldMk cId="2436958845" sldId="533"/>
            <ac:spMk id="2" creationId="{E0FE0816-8468-0AAB-E1F8-5FBBEC8E0179}"/>
          </ac:spMkLst>
        </pc:spChg>
        <pc:spChg chg="ord">
          <ac:chgData name="Conor Luttrell" userId="b2f92ad4-15c7-45a4-9493-901b0e9066fa" providerId="ADAL" clId="{15D79AC1-96E0-4AC4-AA27-8BDB6BA64672}" dt="2024-05-08T15:52:47.913" v="1299" actId="166"/>
          <ac:spMkLst>
            <pc:docMk/>
            <pc:sldMk cId="2436958845" sldId="533"/>
            <ac:spMk id="3" creationId="{00000000-0000-0000-0000-000000000000}"/>
          </ac:spMkLst>
        </pc:spChg>
        <pc:spChg chg="add mod ord">
          <ac:chgData name="Conor Luttrell" userId="b2f92ad4-15c7-45a4-9493-901b0e9066fa" providerId="ADAL" clId="{15D79AC1-96E0-4AC4-AA27-8BDB6BA64672}" dt="2024-05-08T15:31:52.216" v="1279" actId="1076"/>
          <ac:spMkLst>
            <pc:docMk/>
            <pc:sldMk cId="2436958845" sldId="533"/>
            <ac:spMk id="7" creationId="{785599F6-BA48-3DD7-495C-A15186046E84}"/>
          </ac:spMkLst>
        </pc:spChg>
        <pc:spChg chg="del">
          <ac:chgData name="Conor Luttrell" userId="b2f92ad4-15c7-45a4-9493-901b0e9066fa" providerId="ADAL" clId="{15D79AC1-96E0-4AC4-AA27-8BDB6BA64672}" dt="2024-05-08T15:29:10.504" v="1255" actId="478"/>
          <ac:spMkLst>
            <pc:docMk/>
            <pc:sldMk cId="2436958845" sldId="533"/>
            <ac:spMk id="9" creationId="{6D85DB51-07E8-3492-EDFD-19593E88A5C6}"/>
          </ac:spMkLst>
        </pc:spChg>
        <pc:spChg chg="del mod">
          <ac:chgData name="Conor Luttrell" userId="b2f92ad4-15c7-45a4-9493-901b0e9066fa" providerId="ADAL" clId="{15D79AC1-96E0-4AC4-AA27-8BDB6BA64672}" dt="2024-05-09T08:39:57.874" v="1444" actId="478"/>
          <ac:spMkLst>
            <pc:docMk/>
            <pc:sldMk cId="2436958845" sldId="533"/>
            <ac:spMk id="10" creationId="{00000000-0000-0000-0000-000000000000}"/>
          </ac:spMkLst>
        </pc:spChg>
        <pc:spChg chg="add del">
          <ac:chgData name="Conor Luttrell" userId="b2f92ad4-15c7-45a4-9493-901b0e9066fa" providerId="ADAL" clId="{15D79AC1-96E0-4AC4-AA27-8BDB6BA64672}" dt="2024-05-09T08:39:37.885" v="1436" actId="22"/>
          <ac:spMkLst>
            <pc:docMk/>
            <pc:sldMk cId="2436958845" sldId="533"/>
            <ac:spMk id="12" creationId="{12AB0163-E18E-C34A-35AF-7B1FA1B543C7}"/>
          </ac:spMkLst>
        </pc:spChg>
        <pc:grpChg chg="add mod">
          <ac:chgData name="Conor Luttrell" userId="b2f92ad4-15c7-45a4-9493-901b0e9066fa" providerId="ADAL" clId="{15D79AC1-96E0-4AC4-AA27-8BDB6BA64672}" dt="2024-05-08T15:39:56.610" v="1297" actId="1076"/>
          <ac:grpSpMkLst>
            <pc:docMk/>
            <pc:sldMk cId="2436958845" sldId="533"/>
            <ac:grpSpMk id="19" creationId="{CCA107A8-3568-5A12-C2D0-A4DEA52A973D}"/>
          </ac:grpSpMkLst>
        </pc:grpChg>
        <pc:graphicFrameChg chg="add mod">
          <ac:chgData name="Conor Luttrell" userId="b2f92ad4-15c7-45a4-9493-901b0e9066fa" providerId="ADAL" clId="{15D79AC1-96E0-4AC4-AA27-8BDB6BA64672}" dt="2024-05-08T16:00:17.581" v="1304" actId="1076"/>
          <ac:graphicFrameMkLst>
            <pc:docMk/>
            <pc:sldMk cId="2436958845" sldId="533"/>
            <ac:graphicFrameMk id="4" creationId="{C2D58DCD-87E4-4C8C-A6B0-F603471CA20C}"/>
          </ac:graphicFrameMkLst>
        </pc:graphicFrameChg>
        <pc:picChg chg="del">
          <ac:chgData name="Conor Luttrell" userId="b2f92ad4-15c7-45a4-9493-901b0e9066fa" providerId="ADAL" clId="{15D79AC1-96E0-4AC4-AA27-8BDB6BA64672}" dt="2024-05-08T15:29:11.138" v="1256" actId="478"/>
          <ac:picMkLst>
            <pc:docMk/>
            <pc:sldMk cId="2436958845" sldId="533"/>
            <ac:picMk id="2" creationId="{28C1C0C0-6DBE-1BC7-38C1-B989FE31E347}"/>
          </ac:picMkLst>
        </pc:picChg>
        <pc:picChg chg="add mod ord">
          <ac:chgData name="Conor Luttrell" userId="b2f92ad4-15c7-45a4-9493-901b0e9066fa" providerId="ADAL" clId="{15D79AC1-96E0-4AC4-AA27-8BDB6BA64672}" dt="2024-05-08T15:31:54.675" v="1280" actId="1076"/>
          <ac:picMkLst>
            <pc:docMk/>
            <pc:sldMk cId="2436958845" sldId="533"/>
            <ac:picMk id="5" creationId="{10A97D97-46E5-F38E-B9DC-E7F4F5E1CE12}"/>
          </ac:picMkLst>
        </pc:picChg>
        <pc:picChg chg="add del mod">
          <ac:chgData name="Conor Luttrell" userId="b2f92ad4-15c7-45a4-9493-901b0e9066fa" providerId="ADAL" clId="{15D79AC1-96E0-4AC4-AA27-8BDB6BA64672}" dt="2024-05-08T15:32:56.702" v="1288" actId="478"/>
          <ac:picMkLst>
            <pc:docMk/>
            <pc:sldMk cId="2436958845" sldId="533"/>
            <ac:picMk id="12" creationId="{43220312-7543-AFD3-EE35-CDB5A204F0EC}"/>
          </ac:picMkLst>
        </pc:picChg>
        <pc:picChg chg="add mod">
          <ac:chgData name="Conor Luttrell" userId="b2f92ad4-15c7-45a4-9493-901b0e9066fa" providerId="ADAL" clId="{15D79AC1-96E0-4AC4-AA27-8BDB6BA64672}" dt="2024-05-08T15:52:52.290" v="1303" actId="1035"/>
          <ac:picMkLst>
            <pc:docMk/>
            <pc:sldMk cId="2436958845" sldId="533"/>
            <ac:picMk id="13" creationId="{0989D560-8C23-535E-2E3D-D7863D938DCA}"/>
          </ac:picMkLst>
        </pc:picChg>
        <pc:picChg chg="add mod modCrop">
          <ac:chgData name="Conor Luttrell" userId="b2f92ad4-15c7-45a4-9493-901b0e9066fa" providerId="ADAL" clId="{15D79AC1-96E0-4AC4-AA27-8BDB6BA64672}" dt="2024-05-08T15:30:34.759" v="1263" actId="553"/>
          <ac:picMkLst>
            <pc:docMk/>
            <pc:sldMk cId="2436958845" sldId="533"/>
            <ac:picMk id="14" creationId="{B29EF4AD-852A-AFE4-1DAA-342AB80EDCC2}"/>
          </ac:picMkLst>
        </pc:picChg>
        <pc:picChg chg="add mod">
          <ac:chgData name="Conor Luttrell" userId="b2f92ad4-15c7-45a4-9493-901b0e9066fa" providerId="ADAL" clId="{15D79AC1-96E0-4AC4-AA27-8BDB6BA64672}" dt="2024-05-08T15:39:52.677" v="1296" actId="164"/>
          <ac:picMkLst>
            <pc:docMk/>
            <pc:sldMk cId="2436958845" sldId="533"/>
            <ac:picMk id="16" creationId="{AFB411A4-F07A-34AC-D679-0A32CC6B1189}"/>
          </ac:picMkLst>
        </pc:picChg>
        <pc:picChg chg="add mod">
          <ac:chgData name="Conor Luttrell" userId="b2f92ad4-15c7-45a4-9493-901b0e9066fa" providerId="ADAL" clId="{15D79AC1-96E0-4AC4-AA27-8BDB6BA64672}" dt="2024-05-08T15:39:52.677" v="1296" actId="164"/>
          <ac:picMkLst>
            <pc:docMk/>
            <pc:sldMk cId="2436958845" sldId="533"/>
            <ac:picMk id="18" creationId="{CBA1D191-18A1-8FEB-EE6B-7D363C2BE5F5}"/>
          </ac:picMkLst>
        </pc:picChg>
      </pc:sldChg>
      <pc:sldChg chg="addSp delSp modSp mod">
        <pc:chgData name="Conor Luttrell" userId="b2f92ad4-15c7-45a4-9493-901b0e9066fa" providerId="ADAL" clId="{15D79AC1-96E0-4AC4-AA27-8BDB6BA64672}" dt="2024-05-09T08:42:47.148" v="1489" actId="478"/>
        <pc:sldMkLst>
          <pc:docMk/>
          <pc:sldMk cId="1383556558" sldId="534"/>
        </pc:sldMkLst>
        <pc:spChg chg="add mod">
          <ac:chgData name="Conor Luttrell" userId="b2f92ad4-15c7-45a4-9493-901b0e9066fa" providerId="ADAL" clId="{15D79AC1-96E0-4AC4-AA27-8BDB6BA64672}" dt="2024-05-09T08:42:44.604" v="1488" actId="20577"/>
          <ac:spMkLst>
            <pc:docMk/>
            <pc:sldMk cId="1383556558" sldId="534"/>
            <ac:spMk id="2" creationId="{DFF10A19-25C6-1953-1609-6DF725597291}"/>
          </ac:spMkLst>
        </pc:spChg>
        <pc:spChg chg="del mod">
          <ac:chgData name="Conor Luttrell" userId="b2f92ad4-15c7-45a4-9493-901b0e9066fa" providerId="ADAL" clId="{15D79AC1-96E0-4AC4-AA27-8BDB6BA64672}" dt="2024-05-09T08:42:47.148" v="1489" actId="478"/>
          <ac:spMkLst>
            <pc:docMk/>
            <pc:sldMk cId="1383556558" sldId="534"/>
            <ac:spMk id="10" creationId="{00000000-0000-0000-0000-000000000000}"/>
          </ac:spMkLst>
        </pc:spChg>
      </pc:sldChg>
      <pc:sldChg chg="addSp delSp modSp mod">
        <pc:chgData name="Conor Luttrell" userId="b2f92ad4-15c7-45a4-9493-901b0e9066fa" providerId="ADAL" clId="{15D79AC1-96E0-4AC4-AA27-8BDB6BA64672}" dt="2024-05-09T08:43:31.026" v="1500" actId="478"/>
        <pc:sldMkLst>
          <pc:docMk/>
          <pc:sldMk cId="1248048628" sldId="535"/>
        </pc:sldMkLst>
        <pc:spChg chg="add mod">
          <ac:chgData name="Conor Luttrell" userId="b2f92ad4-15c7-45a4-9493-901b0e9066fa" providerId="ADAL" clId="{15D79AC1-96E0-4AC4-AA27-8BDB6BA64672}" dt="2024-05-09T08:43:28.584" v="1499" actId="20577"/>
          <ac:spMkLst>
            <pc:docMk/>
            <pc:sldMk cId="1248048628" sldId="535"/>
            <ac:spMk id="2" creationId="{59C27ADC-7EFD-959A-6552-54259FB87DCD}"/>
          </ac:spMkLst>
        </pc:spChg>
        <pc:spChg chg="del mod">
          <ac:chgData name="Conor Luttrell" userId="b2f92ad4-15c7-45a4-9493-901b0e9066fa" providerId="ADAL" clId="{15D79AC1-96E0-4AC4-AA27-8BDB6BA64672}" dt="2024-05-08T08:16:09.973" v="333" actId="478"/>
          <ac:spMkLst>
            <pc:docMk/>
            <pc:sldMk cId="1248048628" sldId="535"/>
            <ac:spMk id="9" creationId="{6D85DB51-07E8-3492-EDFD-19593E88A5C6}"/>
          </ac:spMkLst>
        </pc:spChg>
        <pc:spChg chg="del mod">
          <ac:chgData name="Conor Luttrell" userId="b2f92ad4-15c7-45a4-9493-901b0e9066fa" providerId="ADAL" clId="{15D79AC1-96E0-4AC4-AA27-8BDB6BA64672}" dt="2024-05-09T08:43:31.026" v="1500" actId="478"/>
          <ac:spMkLst>
            <pc:docMk/>
            <pc:sldMk cId="1248048628" sldId="535"/>
            <ac:spMk id="10" creationId="{00000000-0000-0000-0000-000000000000}"/>
          </ac:spMkLst>
        </pc:spChg>
        <pc:picChg chg="del">
          <ac:chgData name="Conor Luttrell" userId="b2f92ad4-15c7-45a4-9493-901b0e9066fa" providerId="ADAL" clId="{15D79AC1-96E0-4AC4-AA27-8BDB6BA64672}" dt="2024-05-08T08:16:08.681" v="332" actId="478"/>
          <ac:picMkLst>
            <pc:docMk/>
            <pc:sldMk cId="1248048628" sldId="535"/>
            <ac:picMk id="2" creationId="{28C1C0C0-6DBE-1BC7-38C1-B989FE31E347}"/>
          </ac:picMkLst>
        </pc:picChg>
        <pc:picChg chg="add mod">
          <ac:chgData name="Conor Luttrell" userId="b2f92ad4-15c7-45a4-9493-901b0e9066fa" providerId="ADAL" clId="{15D79AC1-96E0-4AC4-AA27-8BDB6BA64672}" dt="2024-05-08T08:16:41.601" v="349" actId="14100"/>
          <ac:picMkLst>
            <pc:docMk/>
            <pc:sldMk cId="1248048628" sldId="535"/>
            <ac:picMk id="4" creationId="{E2A6B3CB-34A5-9773-E287-E686257BD2EA}"/>
          </ac:picMkLst>
        </pc:picChg>
        <pc:picChg chg="add mod">
          <ac:chgData name="Conor Luttrell" userId="b2f92ad4-15c7-45a4-9493-901b0e9066fa" providerId="ADAL" clId="{15D79AC1-96E0-4AC4-AA27-8BDB6BA64672}" dt="2024-05-08T14:36:19.387" v="1007" actId="1076"/>
          <ac:picMkLst>
            <pc:docMk/>
            <pc:sldMk cId="1248048628" sldId="535"/>
            <ac:picMk id="5" creationId="{9877DA82-E61B-999A-75C1-5A37C1B912F4}"/>
          </ac:picMkLst>
        </pc:picChg>
        <pc:picChg chg="add mod">
          <ac:chgData name="Conor Luttrell" userId="b2f92ad4-15c7-45a4-9493-901b0e9066fa" providerId="ADAL" clId="{15D79AC1-96E0-4AC4-AA27-8BDB6BA64672}" dt="2024-05-08T14:36:21.603" v="1008" actId="1076"/>
          <ac:picMkLst>
            <pc:docMk/>
            <pc:sldMk cId="1248048628" sldId="535"/>
            <ac:picMk id="7" creationId="{9EB343E6-7A40-B5D8-750D-AC4EEB1ED610}"/>
          </ac:picMkLst>
        </pc:picChg>
        <pc:picChg chg="add del mod">
          <ac:chgData name="Conor Luttrell" userId="b2f92ad4-15c7-45a4-9493-901b0e9066fa" providerId="ADAL" clId="{15D79AC1-96E0-4AC4-AA27-8BDB6BA64672}" dt="2024-05-08T14:36:12.066" v="1006" actId="478"/>
          <ac:picMkLst>
            <pc:docMk/>
            <pc:sldMk cId="1248048628" sldId="535"/>
            <ac:picMk id="12" creationId="{550AC220-9957-02CF-EBAA-44A246D8A93D}"/>
          </ac:picMkLst>
        </pc:picChg>
      </pc:sldChg>
      <pc:sldChg chg="addSp delSp modSp mod modNotesTx">
        <pc:chgData name="Conor Luttrell" userId="b2f92ad4-15c7-45a4-9493-901b0e9066fa" providerId="ADAL" clId="{15D79AC1-96E0-4AC4-AA27-8BDB6BA64672}" dt="2024-05-09T08:40:49.726" v="1455" actId="478"/>
        <pc:sldMkLst>
          <pc:docMk/>
          <pc:sldMk cId="2022899204" sldId="537"/>
        </pc:sldMkLst>
        <pc:spChg chg="add mod">
          <ac:chgData name="Conor Luttrell" userId="b2f92ad4-15c7-45a4-9493-901b0e9066fa" providerId="ADAL" clId="{15D79AC1-96E0-4AC4-AA27-8BDB6BA64672}" dt="2024-05-09T08:32:57.280" v="1349" actId="1076"/>
          <ac:spMkLst>
            <pc:docMk/>
            <pc:sldMk cId="2022899204" sldId="537"/>
            <ac:spMk id="4" creationId="{9DD1CC23-B034-4F17-FAE4-0354C48E2599}"/>
          </ac:spMkLst>
        </pc:spChg>
        <pc:spChg chg="add mod">
          <ac:chgData name="Conor Luttrell" userId="b2f92ad4-15c7-45a4-9493-901b0e9066fa" providerId="ADAL" clId="{15D79AC1-96E0-4AC4-AA27-8BDB6BA64672}" dt="2024-05-09T08:32:57.280" v="1349" actId="1076"/>
          <ac:spMkLst>
            <pc:docMk/>
            <pc:sldMk cId="2022899204" sldId="537"/>
            <ac:spMk id="5" creationId="{44415A8A-1EF8-043D-889F-C6E2E3756233}"/>
          </ac:spMkLst>
        </pc:spChg>
        <pc:spChg chg="del mod ord">
          <ac:chgData name="Conor Luttrell" userId="b2f92ad4-15c7-45a4-9493-901b0e9066fa" providerId="ADAL" clId="{15D79AC1-96E0-4AC4-AA27-8BDB6BA64672}" dt="2024-05-09T08:40:49.726" v="1455" actId="478"/>
          <ac:spMkLst>
            <pc:docMk/>
            <pc:sldMk cId="2022899204" sldId="537"/>
            <ac:spMk id="10" creationId="{00000000-0000-0000-0000-000000000000}"/>
          </ac:spMkLst>
        </pc:spChg>
        <pc:spChg chg="add del mod ord">
          <ac:chgData name="Conor Luttrell" userId="b2f92ad4-15c7-45a4-9493-901b0e9066fa" providerId="ADAL" clId="{15D79AC1-96E0-4AC4-AA27-8BDB6BA64672}" dt="2024-05-09T08:32:44.962" v="1347" actId="478"/>
          <ac:spMkLst>
            <pc:docMk/>
            <pc:sldMk cId="2022899204" sldId="537"/>
            <ac:spMk id="12" creationId="{3C7646CF-2E24-B0E9-CA86-985D69056127}"/>
          </ac:spMkLst>
        </pc:spChg>
        <pc:spChg chg="add mod">
          <ac:chgData name="Conor Luttrell" userId="b2f92ad4-15c7-45a4-9493-901b0e9066fa" providerId="ADAL" clId="{15D79AC1-96E0-4AC4-AA27-8BDB6BA64672}" dt="2024-05-09T08:40:46.554" v="1454" actId="20577"/>
          <ac:spMkLst>
            <pc:docMk/>
            <pc:sldMk cId="2022899204" sldId="537"/>
            <ac:spMk id="13" creationId="{C7F2B075-1D05-EC4C-B020-38F93891FD93}"/>
          </ac:spMkLst>
        </pc:spChg>
        <pc:picChg chg="add mod">
          <ac:chgData name="Conor Luttrell" userId="b2f92ad4-15c7-45a4-9493-901b0e9066fa" providerId="ADAL" clId="{15D79AC1-96E0-4AC4-AA27-8BDB6BA64672}" dt="2024-05-09T08:33:01.769" v="1351" actId="1036"/>
          <ac:picMkLst>
            <pc:docMk/>
            <pc:sldMk cId="2022899204" sldId="537"/>
            <ac:picMk id="7" creationId="{6CFA7E6E-C5B6-B4F4-9823-7BF898E3FCF0}"/>
          </ac:picMkLst>
        </pc:picChg>
      </pc:sldChg>
      <pc:sldChg chg="addSp delSp modSp mod modNotesTx">
        <pc:chgData name="Conor Luttrell" userId="b2f92ad4-15c7-45a4-9493-901b0e9066fa" providerId="ADAL" clId="{15D79AC1-96E0-4AC4-AA27-8BDB6BA64672}" dt="2024-05-09T08:41:32.524" v="1465" actId="478"/>
        <pc:sldMkLst>
          <pc:docMk/>
          <pc:sldMk cId="4105894894" sldId="538"/>
        </pc:sldMkLst>
        <pc:spChg chg="add mod">
          <ac:chgData name="Conor Luttrell" userId="b2f92ad4-15c7-45a4-9493-901b0e9066fa" providerId="ADAL" clId="{15D79AC1-96E0-4AC4-AA27-8BDB6BA64672}" dt="2024-05-09T08:41:30.819" v="1464" actId="790"/>
          <ac:spMkLst>
            <pc:docMk/>
            <pc:sldMk cId="4105894894" sldId="538"/>
            <ac:spMk id="2" creationId="{5B0894F4-3C9A-A71D-2B97-46A4EF306FA6}"/>
          </ac:spMkLst>
        </pc:spChg>
        <pc:spChg chg="del">
          <ac:chgData name="Conor Luttrell" userId="b2f92ad4-15c7-45a4-9493-901b0e9066fa" providerId="ADAL" clId="{15D79AC1-96E0-4AC4-AA27-8BDB6BA64672}" dt="2024-05-08T08:35:51.295" v="353" actId="478"/>
          <ac:spMkLst>
            <pc:docMk/>
            <pc:sldMk cId="4105894894" sldId="538"/>
            <ac:spMk id="9" creationId="{6D85DB51-07E8-3492-EDFD-19593E88A5C6}"/>
          </ac:spMkLst>
        </pc:spChg>
        <pc:spChg chg="del mod">
          <ac:chgData name="Conor Luttrell" userId="b2f92ad4-15c7-45a4-9493-901b0e9066fa" providerId="ADAL" clId="{15D79AC1-96E0-4AC4-AA27-8BDB6BA64672}" dt="2024-05-09T08:41:32.524" v="1465" actId="478"/>
          <ac:spMkLst>
            <pc:docMk/>
            <pc:sldMk cId="4105894894" sldId="538"/>
            <ac:spMk id="10" creationId="{00000000-0000-0000-0000-000000000000}"/>
          </ac:spMkLst>
        </pc:spChg>
        <pc:graphicFrameChg chg="add mod">
          <ac:chgData name="Conor Luttrell" userId="b2f92ad4-15c7-45a4-9493-901b0e9066fa" providerId="ADAL" clId="{15D79AC1-96E0-4AC4-AA27-8BDB6BA64672}" dt="2024-05-08T08:41:25.996" v="402" actId="1076"/>
          <ac:graphicFrameMkLst>
            <pc:docMk/>
            <pc:sldMk cId="4105894894" sldId="538"/>
            <ac:graphicFrameMk id="5" creationId="{C734C169-8821-461A-9308-F04E81777168}"/>
          </ac:graphicFrameMkLst>
        </pc:graphicFrameChg>
        <pc:picChg chg="del">
          <ac:chgData name="Conor Luttrell" userId="b2f92ad4-15c7-45a4-9493-901b0e9066fa" providerId="ADAL" clId="{15D79AC1-96E0-4AC4-AA27-8BDB6BA64672}" dt="2024-05-08T08:35:51.962" v="354" actId="478"/>
          <ac:picMkLst>
            <pc:docMk/>
            <pc:sldMk cId="4105894894" sldId="538"/>
            <ac:picMk id="2" creationId="{28C1C0C0-6DBE-1BC7-38C1-B989FE31E347}"/>
          </ac:picMkLst>
        </pc:picChg>
        <pc:picChg chg="add mod">
          <ac:chgData name="Conor Luttrell" userId="b2f92ad4-15c7-45a4-9493-901b0e9066fa" providerId="ADAL" clId="{15D79AC1-96E0-4AC4-AA27-8BDB6BA64672}" dt="2024-05-08T08:41:25.996" v="402" actId="1076"/>
          <ac:picMkLst>
            <pc:docMk/>
            <pc:sldMk cId="4105894894" sldId="538"/>
            <ac:picMk id="4" creationId="{9818391F-2173-7D02-7180-3B6DE4B337BD}"/>
          </ac:picMkLst>
        </pc:picChg>
        <pc:picChg chg="add mod">
          <ac:chgData name="Conor Luttrell" userId="b2f92ad4-15c7-45a4-9493-901b0e9066fa" providerId="ADAL" clId="{15D79AC1-96E0-4AC4-AA27-8BDB6BA64672}" dt="2024-05-08T08:40:38.603" v="378" actId="14100"/>
          <ac:picMkLst>
            <pc:docMk/>
            <pc:sldMk cId="4105894894" sldId="538"/>
            <ac:picMk id="7" creationId="{228517C3-D33A-1B77-17EA-19E56BFAAE45}"/>
          </ac:picMkLst>
        </pc:picChg>
      </pc:sldChg>
      <pc:sldChg chg="addSp delSp modSp mod modNotesTx">
        <pc:chgData name="Conor Luttrell" userId="b2f92ad4-15c7-45a4-9493-901b0e9066fa" providerId="ADAL" clId="{15D79AC1-96E0-4AC4-AA27-8BDB6BA64672}" dt="2024-05-09T08:42:07.766" v="1477" actId="478"/>
        <pc:sldMkLst>
          <pc:docMk/>
          <pc:sldMk cId="1099985764" sldId="539"/>
        </pc:sldMkLst>
        <pc:spChg chg="add del">
          <ac:chgData name="Conor Luttrell" userId="b2f92ad4-15c7-45a4-9493-901b0e9066fa" providerId="ADAL" clId="{15D79AC1-96E0-4AC4-AA27-8BDB6BA64672}" dt="2024-05-09T08:41:42.514" v="1467" actId="22"/>
          <ac:spMkLst>
            <pc:docMk/>
            <pc:sldMk cId="1099985764" sldId="539"/>
            <ac:spMk id="9" creationId="{43FA34D2-2D06-231D-A9BE-670CEA673ABE}"/>
          </ac:spMkLst>
        </pc:spChg>
        <pc:spChg chg="del">
          <ac:chgData name="Conor Luttrell" userId="b2f92ad4-15c7-45a4-9493-901b0e9066fa" providerId="ADAL" clId="{15D79AC1-96E0-4AC4-AA27-8BDB6BA64672}" dt="2024-05-08T08:43:32.431" v="473" actId="478"/>
          <ac:spMkLst>
            <pc:docMk/>
            <pc:sldMk cId="1099985764" sldId="539"/>
            <ac:spMk id="9" creationId="{6D85DB51-07E8-3492-EDFD-19593E88A5C6}"/>
          </ac:spMkLst>
        </pc:spChg>
        <pc:spChg chg="del mod">
          <ac:chgData name="Conor Luttrell" userId="b2f92ad4-15c7-45a4-9493-901b0e9066fa" providerId="ADAL" clId="{15D79AC1-96E0-4AC4-AA27-8BDB6BA64672}" dt="2024-05-09T08:42:07.766" v="1477" actId="478"/>
          <ac:spMkLst>
            <pc:docMk/>
            <pc:sldMk cId="1099985764" sldId="539"/>
            <ac:spMk id="10" creationId="{00000000-0000-0000-0000-000000000000}"/>
          </ac:spMkLst>
        </pc:spChg>
        <pc:spChg chg="add mod">
          <ac:chgData name="Conor Luttrell" userId="b2f92ad4-15c7-45a4-9493-901b0e9066fa" providerId="ADAL" clId="{15D79AC1-96E0-4AC4-AA27-8BDB6BA64672}" dt="2024-05-09T08:42:05.496" v="1476" actId="20577"/>
          <ac:spMkLst>
            <pc:docMk/>
            <pc:sldMk cId="1099985764" sldId="539"/>
            <ac:spMk id="37" creationId="{B5FF1484-12E1-2D2D-B754-7C3D591C86E4}"/>
          </ac:spMkLst>
        </pc:spChg>
        <pc:picChg chg="del">
          <ac:chgData name="Conor Luttrell" userId="b2f92ad4-15c7-45a4-9493-901b0e9066fa" providerId="ADAL" clId="{15D79AC1-96E0-4AC4-AA27-8BDB6BA64672}" dt="2024-05-08T08:43:33.154" v="474" actId="478"/>
          <ac:picMkLst>
            <pc:docMk/>
            <pc:sldMk cId="1099985764" sldId="539"/>
            <ac:picMk id="2" creationId="{28C1C0C0-6DBE-1BC7-38C1-B989FE31E347}"/>
          </ac:picMkLst>
        </pc:picChg>
        <pc:picChg chg="mod">
          <ac:chgData name="Conor Luttrell" userId="b2f92ad4-15c7-45a4-9493-901b0e9066fa" providerId="ADAL" clId="{15D79AC1-96E0-4AC4-AA27-8BDB6BA64672}" dt="2024-05-08T08:43:40.665" v="475" actId="1076"/>
          <ac:picMkLst>
            <pc:docMk/>
            <pc:sldMk cId="1099985764" sldId="539"/>
            <ac:picMk id="36" creationId="{8025375F-8FD1-34CC-8C53-372A01DAADB8}"/>
          </ac:picMkLst>
        </pc:picChg>
      </pc:sldChg>
      <pc:sldChg chg="new del">
        <pc:chgData name="Conor Luttrell" userId="b2f92ad4-15c7-45a4-9493-901b0e9066fa" providerId="ADAL" clId="{15D79AC1-96E0-4AC4-AA27-8BDB6BA64672}" dt="2024-05-08T14:52:49.327" v="1207" actId="680"/>
        <pc:sldMkLst>
          <pc:docMk/>
          <pc:sldMk cId="1099646901" sldId="540"/>
        </pc:sldMkLst>
      </pc:sldChg>
      <pc:sldChg chg="del">
        <pc:chgData name="Conor Luttrell" userId="b2f92ad4-15c7-45a4-9493-901b0e9066fa" providerId="ADAL" clId="{15D79AC1-96E0-4AC4-AA27-8BDB6BA64672}" dt="2024-05-14T15:07:00.103" v="1501" actId="47"/>
        <pc:sldMkLst>
          <pc:docMk/>
          <pc:sldMk cId="165578447" sldId="542"/>
        </pc:sldMkLst>
      </pc:sldChg>
      <pc:sldMasterChg chg="modSldLayout">
        <pc:chgData name="Conor Luttrell" userId="b2f92ad4-15c7-45a4-9493-901b0e9066fa" providerId="ADAL" clId="{15D79AC1-96E0-4AC4-AA27-8BDB6BA64672}" dt="2024-05-08T09:59:31.822" v="869" actId="20577"/>
        <pc:sldMasterMkLst>
          <pc:docMk/>
          <pc:sldMasterMk cId="0" sldId="2147483648"/>
        </pc:sldMasterMkLst>
        <pc:sldLayoutChg chg="modSp mod">
          <pc:chgData name="Conor Luttrell" userId="b2f92ad4-15c7-45a4-9493-901b0e9066fa" providerId="ADAL" clId="{15D79AC1-96E0-4AC4-AA27-8BDB6BA64672}" dt="2024-05-08T09:59:31.822" v="869" actId="20577"/>
          <pc:sldLayoutMkLst>
            <pc:docMk/>
            <pc:sldMasterMk cId="0" sldId="2147483648"/>
            <pc:sldLayoutMk cId="0" sldId="2147483661"/>
          </pc:sldLayoutMkLst>
          <pc:spChg chg="mod">
            <ac:chgData name="Conor Luttrell" userId="b2f92ad4-15c7-45a4-9493-901b0e9066fa" providerId="ADAL" clId="{15D79AC1-96E0-4AC4-AA27-8BDB6BA64672}" dt="2024-05-08T09:59:15.929" v="857" actId="20577"/>
            <ac:spMkLst>
              <pc:docMk/>
              <pc:sldMasterMk cId="0" sldId="2147483648"/>
              <pc:sldLayoutMk cId="0" sldId="2147483661"/>
              <ac:spMk id="12" creationId="{708EC8E3-00FE-7A60-FF3F-6FA28933DB2F}"/>
            </ac:spMkLst>
          </pc:spChg>
          <pc:spChg chg="mod">
            <ac:chgData name="Conor Luttrell" userId="b2f92ad4-15c7-45a4-9493-901b0e9066fa" providerId="ADAL" clId="{15D79AC1-96E0-4AC4-AA27-8BDB6BA64672}" dt="2024-05-08T09:59:31.822" v="869" actId="20577"/>
            <ac:spMkLst>
              <pc:docMk/>
              <pc:sldMasterMk cId="0" sldId="2147483648"/>
              <pc:sldLayoutMk cId="0" sldId="2147483661"/>
              <ac:spMk id="13" creationId="{428A910E-8DFC-3830-3E1B-67067A045FD1}"/>
            </ac:spMkLst>
          </pc:spChg>
        </pc:sldLayoutChg>
      </pc:sldMasterChg>
    </pc:docChg>
  </pc:docChgLst>
  <pc:docChgLst>
    <pc:chgData name="Conor Luttrell" userId="b2f92ad4-15c7-45a4-9493-901b0e9066fa" providerId="ADAL" clId="{3A7F6BA8-F14A-47CF-8C7F-59DDAA40C570}"/>
    <pc:docChg chg="undo redo custSel addSld delSld modSld sldOrd">
      <pc:chgData name="Conor Luttrell" userId="b2f92ad4-15c7-45a4-9493-901b0e9066fa" providerId="ADAL" clId="{3A7F6BA8-F14A-47CF-8C7F-59DDAA40C570}" dt="2024-02-26T13:09:52.026" v="1971"/>
      <pc:docMkLst>
        <pc:docMk/>
      </pc:docMkLst>
      <pc:sldChg chg="addSp modSp mod ord">
        <pc:chgData name="Conor Luttrell" userId="b2f92ad4-15c7-45a4-9493-901b0e9066fa" providerId="ADAL" clId="{3A7F6BA8-F14A-47CF-8C7F-59DDAA40C570}" dt="2024-02-26T12:40:29.055" v="1238"/>
        <pc:sldMkLst>
          <pc:docMk/>
          <pc:sldMk cId="0" sldId="261"/>
        </pc:sldMkLst>
        <pc:spChg chg="mod">
          <ac:chgData name="Conor Luttrell" userId="b2f92ad4-15c7-45a4-9493-901b0e9066fa" providerId="ADAL" clId="{3A7F6BA8-F14A-47CF-8C7F-59DDAA40C570}" dt="2024-02-26T09:51:12.770" v="57" actId="1076"/>
          <ac:spMkLst>
            <pc:docMk/>
            <pc:sldMk cId="0" sldId="261"/>
            <ac:spMk id="5" creationId="{03F79EE3-D6A3-944B-B175-455510CE55E5}"/>
          </ac:spMkLst>
        </pc:spChg>
        <pc:spChg chg="mod">
          <ac:chgData name="Conor Luttrell" userId="b2f92ad4-15c7-45a4-9493-901b0e9066fa" providerId="ADAL" clId="{3A7F6BA8-F14A-47CF-8C7F-59DDAA40C570}" dt="2024-02-26T09:51:12.770" v="57" actId="1076"/>
          <ac:spMkLst>
            <pc:docMk/>
            <pc:sldMk cId="0" sldId="261"/>
            <ac:spMk id="7" creationId="{7436A712-9285-C102-16C6-798B428D3975}"/>
          </ac:spMkLst>
        </pc:spChg>
        <pc:spChg chg="mod">
          <ac:chgData name="Conor Luttrell" userId="b2f92ad4-15c7-45a4-9493-901b0e9066fa" providerId="ADAL" clId="{3A7F6BA8-F14A-47CF-8C7F-59DDAA40C570}" dt="2024-02-26T09:50:09.201" v="50" actId="1076"/>
          <ac:spMkLst>
            <pc:docMk/>
            <pc:sldMk cId="0" sldId="261"/>
            <ac:spMk id="9" creationId="{6D85DB51-07E8-3492-EDFD-19593E88A5C6}"/>
          </ac:spMkLst>
        </pc:spChg>
        <pc:grpChg chg="mod">
          <ac:chgData name="Conor Luttrell" userId="b2f92ad4-15c7-45a4-9493-901b0e9066fa" providerId="ADAL" clId="{3A7F6BA8-F14A-47CF-8C7F-59DDAA40C570}" dt="2024-02-26T09:51:12.770" v="57" actId="1076"/>
          <ac:grpSpMkLst>
            <pc:docMk/>
            <pc:sldMk cId="0" sldId="261"/>
            <ac:grpSpMk id="16" creationId="{8FE1B098-2ACB-8258-BDDB-D39664CB17CE}"/>
          </ac:grpSpMkLst>
        </pc:grpChg>
        <pc:picChg chg="mod">
          <ac:chgData name="Conor Luttrell" userId="b2f92ad4-15c7-45a4-9493-901b0e9066fa" providerId="ADAL" clId="{3A7F6BA8-F14A-47CF-8C7F-59DDAA40C570}" dt="2024-02-26T09:49:56.741" v="49" actId="29295"/>
          <ac:picMkLst>
            <pc:docMk/>
            <pc:sldMk cId="0" sldId="261"/>
            <ac:picMk id="2" creationId="{28C1C0C0-6DBE-1BC7-38C1-B989FE31E347}"/>
          </ac:picMkLst>
        </pc:picChg>
        <pc:picChg chg="add mod">
          <ac:chgData name="Conor Luttrell" userId="b2f92ad4-15c7-45a4-9493-901b0e9066fa" providerId="ADAL" clId="{3A7F6BA8-F14A-47CF-8C7F-59DDAA40C570}" dt="2024-02-26T09:51:18.240" v="58" actId="1076"/>
          <ac:picMkLst>
            <pc:docMk/>
            <pc:sldMk cId="0" sldId="261"/>
            <ac:picMk id="12" creationId="{1E378FFE-73F5-C6CD-599A-9D22D289DDD9}"/>
          </ac:picMkLst>
        </pc:picChg>
        <pc:picChg chg="mod">
          <ac:chgData name="Conor Luttrell" userId="b2f92ad4-15c7-45a4-9493-901b0e9066fa" providerId="ADAL" clId="{3A7F6BA8-F14A-47CF-8C7F-59DDAA40C570}" dt="2024-02-26T09:51:12.770" v="57" actId="1076"/>
          <ac:picMkLst>
            <pc:docMk/>
            <pc:sldMk cId="0" sldId="261"/>
            <ac:picMk id="7170" creationId="{EEDE3696-6B24-09BA-F8DB-BBA763DE6768}"/>
          </ac:picMkLst>
        </pc:picChg>
        <pc:cxnChg chg="mod">
          <ac:chgData name="Conor Luttrell" userId="b2f92ad4-15c7-45a4-9493-901b0e9066fa" providerId="ADAL" clId="{3A7F6BA8-F14A-47CF-8C7F-59DDAA40C570}" dt="2024-02-26T09:51:12.770" v="57" actId="1076"/>
          <ac:cxnSpMkLst>
            <pc:docMk/>
            <pc:sldMk cId="0" sldId="261"/>
            <ac:cxnSpMk id="13" creationId="{F5512517-F485-0CCC-7F23-8051F8C886B8}"/>
          </ac:cxnSpMkLst>
        </pc:cxnChg>
        <pc:cxnChg chg="mod">
          <ac:chgData name="Conor Luttrell" userId="b2f92ad4-15c7-45a4-9493-901b0e9066fa" providerId="ADAL" clId="{3A7F6BA8-F14A-47CF-8C7F-59DDAA40C570}" dt="2024-02-26T09:51:12.770" v="57" actId="1076"/>
          <ac:cxnSpMkLst>
            <pc:docMk/>
            <pc:sldMk cId="0" sldId="261"/>
            <ac:cxnSpMk id="14" creationId="{8DAEB9EC-2A4E-0B87-6C1F-D1D141C44BF2}"/>
          </ac:cxnSpMkLst>
        </pc:cxnChg>
      </pc:sldChg>
      <pc:sldChg chg="modSp mod">
        <pc:chgData name="Conor Luttrell" userId="b2f92ad4-15c7-45a4-9493-901b0e9066fa" providerId="ADAL" clId="{3A7F6BA8-F14A-47CF-8C7F-59DDAA40C570}" dt="2024-02-26T09:24:01.219" v="46" actId="20577"/>
        <pc:sldMkLst>
          <pc:docMk/>
          <pc:sldMk cId="2029690126" sldId="303"/>
        </pc:sldMkLst>
        <pc:spChg chg="mod">
          <ac:chgData name="Conor Luttrell" userId="b2f92ad4-15c7-45a4-9493-901b0e9066fa" providerId="ADAL" clId="{3A7F6BA8-F14A-47CF-8C7F-59DDAA40C570}" dt="2024-02-26T09:24:01.219" v="46" actId="20577"/>
          <ac:spMkLst>
            <pc:docMk/>
            <pc:sldMk cId="2029690126" sldId="303"/>
            <ac:spMk id="2" creationId="{169B9AD6-9005-D298-5A61-9E51D98EBF6F}"/>
          </ac:spMkLst>
        </pc:spChg>
      </pc:sldChg>
      <pc:sldChg chg="delSp modSp del mod ord modAnim">
        <pc:chgData name="Conor Luttrell" userId="b2f92ad4-15c7-45a4-9493-901b0e9066fa" providerId="ADAL" clId="{3A7F6BA8-F14A-47CF-8C7F-59DDAA40C570}" dt="2024-02-26T11:27:41.017" v="573" actId="47"/>
        <pc:sldMkLst>
          <pc:docMk/>
          <pc:sldMk cId="3125573462" sldId="519"/>
        </pc:sldMkLst>
        <pc:spChg chg="del">
          <ac:chgData name="Conor Luttrell" userId="b2f92ad4-15c7-45a4-9493-901b0e9066fa" providerId="ADAL" clId="{3A7F6BA8-F14A-47CF-8C7F-59DDAA40C570}" dt="2024-02-26T11:27:36.592" v="571" actId="21"/>
          <ac:spMkLst>
            <pc:docMk/>
            <pc:sldMk cId="3125573462" sldId="519"/>
            <ac:spMk id="3" creationId="{00000000-0000-0000-0000-000000000000}"/>
          </ac:spMkLst>
        </pc:spChg>
        <pc:spChg chg="del">
          <ac:chgData name="Conor Luttrell" userId="b2f92ad4-15c7-45a4-9493-901b0e9066fa" providerId="ADAL" clId="{3A7F6BA8-F14A-47CF-8C7F-59DDAA40C570}" dt="2024-02-26T11:27:36.592" v="571" actId="21"/>
          <ac:spMkLst>
            <pc:docMk/>
            <pc:sldMk cId="3125573462" sldId="519"/>
            <ac:spMk id="6" creationId="{00000000-0000-0000-0000-000000000000}"/>
          </ac:spMkLst>
        </pc:spChg>
        <pc:spChg chg="del mod">
          <ac:chgData name="Conor Luttrell" userId="b2f92ad4-15c7-45a4-9493-901b0e9066fa" providerId="ADAL" clId="{3A7F6BA8-F14A-47CF-8C7F-59DDAA40C570}" dt="2024-02-26T11:27:36.592" v="571" actId="21"/>
          <ac:spMkLst>
            <pc:docMk/>
            <pc:sldMk cId="3125573462" sldId="519"/>
            <ac:spMk id="7" creationId="{4B969170-F092-F6A4-51DC-D940B09F2FEF}"/>
          </ac:spMkLst>
        </pc:spChg>
        <pc:spChg chg="del">
          <ac:chgData name="Conor Luttrell" userId="b2f92ad4-15c7-45a4-9493-901b0e9066fa" providerId="ADAL" clId="{3A7F6BA8-F14A-47CF-8C7F-59DDAA40C570}" dt="2024-02-26T11:27:36.592" v="571" actId="21"/>
          <ac:spMkLst>
            <pc:docMk/>
            <pc:sldMk cId="3125573462" sldId="519"/>
            <ac:spMk id="8" creationId="{00000000-0000-0000-0000-000000000000}"/>
          </ac:spMkLst>
        </pc:spChg>
        <pc:spChg chg="del mod">
          <ac:chgData name="Conor Luttrell" userId="b2f92ad4-15c7-45a4-9493-901b0e9066fa" providerId="ADAL" clId="{3A7F6BA8-F14A-47CF-8C7F-59DDAA40C570}" dt="2024-02-26T11:27:36.592" v="571" actId="21"/>
          <ac:spMkLst>
            <pc:docMk/>
            <pc:sldMk cId="3125573462" sldId="519"/>
            <ac:spMk id="9" creationId="{6D85DB51-07E8-3492-EDFD-19593E88A5C6}"/>
          </ac:spMkLst>
        </pc:spChg>
        <pc:spChg chg="del">
          <ac:chgData name="Conor Luttrell" userId="b2f92ad4-15c7-45a4-9493-901b0e9066fa" providerId="ADAL" clId="{3A7F6BA8-F14A-47CF-8C7F-59DDAA40C570}" dt="2024-02-26T11:27:36.592" v="571" actId="21"/>
          <ac:spMkLst>
            <pc:docMk/>
            <pc:sldMk cId="3125573462" sldId="519"/>
            <ac:spMk id="11" creationId="{A85D67C7-2257-2A35-E5CE-38AE2BDE6F81}"/>
          </ac:spMkLst>
        </pc:spChg>
        <pc:spChg chg="del mod">
          <ac:chgData name="Conor Luttrell" userId="b2f92ad4-15c7-45a4-9493-901b0e9066fa" providerId="ADAL" clId="{3A7F6BA8-F14A-47CF-8C7F-59DDAA40C570}" dt="2024-02-26T11:27:36.592" v="571" actId="21"/>
          <ac:spMkLst>
            <pc:docMk/>
            <pc:sldMk cId="3125573462" sldId="519"/>
            <ac:spMk id="12" creationId="{DC5DD115-0295-F779-C4C2-35090B151601}"/>
          </ac:spMkLst>
        </pc:spChg>
        <pc:spChg chg="del mod">
          <ac:chgData name="Conor Luttrell" userId="b2f92ad4-15c7-45a4-9493-901b0e9066fa" providerId="ADAL" clId="{3A7F6BA8-F14A-47CF-8C7F-59DDAA40C570}" dt="2024-02-26T11:27:36.592" v="571" actId="21"/>
          <ac:spMkLst>
            <pc:docMk/>
            <pc:sldMk cId="3125573462" sldId="519"/>
            <ac:spMk id="13" creationId="{26C64213-2A13-8986-36D4-F2D1754C435A}"/>
          </ac:spMkLst>
        </pc:spChg>
        <pc:spChg chg="del mod">
          <ac:chgData name="Conor Luttrell" userId="b2f92ad4-15c7-45a4-9493-901b0e9066fa" providerId="ADAL" clId="{3A7F6BA8-F14A-47CF-8C7F-59DDAA40C570}" dt="2024-02-26T11:27:36.592" v="571" actId="21"/>
          <ac:spMkLst>
            <pc:docMk/>
            <pc:sldMk cId="3125573462" sldId="519"/>
            <ac:spMk id="14" creationId="{6132266F-DC25-4CFD-86BC-8E2E3BA47319}"/>
          </ac:spMkLst>
        </pc:spChg>
        <pc:spChg chg="del mod">
          <ac:chgData name="Conor Luttrell" userId="b2f92ad4-15c7-45a4-9493-901b0e9066fa" providerId="ADAL" clId="{3A7F6BA8-F14A-47CF-8C7F-59DDAA40C570}" dt="2024-02-26T11:27:36.592" v="571" actId="21"/>
          <ac:spMkLst>
            <pc:docMk/>
            <pc:sldMk cId="3125573462" sldId="519"/>
            <ac:spMk id="16" creationId="{1CCA4E8E-6338-CB59-C096-9419BD2031C4}"/>
          </ac:spMkLst>
        </pc:spChg>
        <pc:spChg chg="del mod">
          <ac:chgData name="Conor Luttrell" userId="b2f92ad4-15c7-45a4-9493-901b0e9066fa" providerId="ADAL" clId="{3A7F6BA8-F14A-47CF-8C7F-59DDAA40C570}" dt="2024-02-26T11:27:36.592" v="571" actId="21"/>
          <ac:spMkLst>
            <pc:docMk/>
            <pc:sldMk cId="3125573462" sldId="519"/>
            <ac:spMk id="17" creationId="{66BB6CF9-6C6B-E8EA-EE99-D6D8659D2D90}"/>
          </ac:spMkLst>
        </pc:spChg>
        <pc:spChg chg="del mod">
          <ac:chgData name="Conor Luttrell" userId="b2f92ad4-15c7-45a4-9493-901b0e9066fa" providerId="ADAL" clId="{3A7F6BA8-F14A-47CF-8C7F-59DDAA40C570}" dt="2024-02-26T11:27:36.592" v="571" actId="21"/>
          <ac:spMkLst>
            <pc:docMk/>
            <pc:sldMk cId="3125573462" sldId="519"/>
            <ac:spMk id="18" creationId="{2E72DCCB-2289-0E9C-8F97-7F2A34146D74}"/>
          </ac:spMkLst>
        </pc:spChg>
        <pc:spChg chg="del mod">
          <ac:chgData name="Conor Luttrell" userId="b2f92ad4-15c7-45a4-9493-901b0e9066fa" providerId="ADAL" clId="{3A7F6BA8-F14A-47CF-8C7F-59DDAA40C570}" dt="2024-02-26T11:27:36.592" v="571" actId="21"/>
          <ac:spMkLst>
            <pc:docMk/>
            <pc:sldMk cId="3125573462" sldId="519"/>
            <ac:spMk id="19" creationId="{36C194AA-EF9E-09F9-9746-4EDA82A7C898}"/>
          </ac:spMkLst>
        </pc:spChg>
        <pc:spChg chg="del mod">
          <ac:chgData name="Conor Luttrell" userId="b2f92ad4-15c7-45a4-9493-901b0e9066fa" providerId="ADAL" clId="{3A7F6BA8-F14A-47CF-8C7F-59DDAA40C570}" dt="2024-02-26T11:27:36.592" v="571" actId="21"/>
          <ac:spMkLst>
            <pc:docMk/>
            <pc:sldMk cId="3125573462" sldId="519"/>
            <ac:spMk id="28" creationId="{5CE659BD-412B-4A6E-30DF-FBA18DDDA473}"/>
          </ac:spMkLst>
        </pc:spChg>
        <pc:spChg chg="del mod">
          <ac:chgData name="Conor Luttrell" userId="b2f92ad4-15c7-45a4-9493-901b0e9066fa" providerId="ADAL" clId="{3A7F6BA8-F14A-47CF-8C7F-59DDAA40C570}" dt="2024-02-26T11:27:36.592" v="571" actId="21"/>
          <ac:spMkLst>
            <pc:docMk/>
            <pc:sldMk cId="3125573462" sldId="519"/>
            <ac:spMk id="29" creationId="{B230BABF-BAE3-1A6C-A118-6266DEA130F4}"/>
          </ac:spMkLst>
        </pc:spChg>
        <pc:spChg chg="del mod">
          <ac:chgData name="Conor Luttrell" userId="b2f92ad4-15c7-45a4-9493-901b0e9066fa" providerId="ADAL" clId="{3A7F6BA8-F14A-47CF-8C7F-59DDAA40C570}" dt="2024-02-26T11:27:36.592" v="571" actId="21"/>
          <ac:spMkLst>
            <pc:docMk/>
            <pc:sldMk cId="3125573462" sldId="519"/>
            <ac:spMk id="30" creationId="{6B95F1C3-D853-4D22-DD65-036964916997}"/>
          </ac:spMkLst>
        </pc:spChg>
        <pc:spChg chg="del mod">
          <ac:chgData name="Conor Luttrell" userId="b2f92ad4-15c7-45a4-9493-901b0e9066fa" providerId="ADAL" clId="{3A7F6BA8-F14A-47CF-8C7F-59DDAA40C570}" dt="2024-02-26T11:27:36.592" v="571" actId="21"/>
          <ac:spMkLst>
            <pc:docMk/>
            <pc:sldMk cId="3125573462" sldId="519"/>
            <ac:spMk id="31" creationId="{440B6956-F0AD-3BFB-0632-BCC1DDB3B9BB}"/>
          </ac:spMkLst>
        </pc:spChg>
        <pc:spChg chg="del mod">
          <ac:chgData name="Conor Luttrell" userId="b2f92ad4-15c7-45a4-9493-901b0e9066fa" providerId="ADAL" clId="{3A7F6BA8-F14A-47CF-8C7F-59DDAA40C570}" dt="2024-02-26T11:27:36.592" v="571" actId="21"/>
          <ac:spMkLst>
            <pc:docMk/>
            <pc:sldMk cId="3125573462" sldId="519"/>
            <ac:spMk id="32" creationId="{A223F7F4-91E2-4624-64F4-574338D4D722}"/>
          </ac:spMkLst>
        </pc:spChg>
        <pc:spChg chg="mod">
          <ac:chgData name="Conor Luttrell" userId="b2f92ad4-15c7-45a4-9493-901b0e9066fa" providerId="ADAL" clId="{3A7F6BA8-F14A-47CF-8C7F-59DDAA40C570}" dt="2024-02-26T11:26:40.949" v="558" actId="1076"/>
          <ac:spMkLst>
            <pc:docMk/>
            <pc:sldMk cId="3125573462" sldId="519"/>
            <ac:spMk id="33" creationId="{D9DB2C8B-BA23-3138-2421-C7AD1B9DDFCA}"/>
          </ac:spMkLst>
        </pc:spChg>
        <pc:spChg chg="del mod">
          <ac:chgData name="Conor Luttrell" userId="b2f92ad4-15c7-45a4-9493-901b0e9066fa" providerId="ADAL" clId="{3A7F6BA8-F14A-47CF-8C7F-59DDAA40C570}" dt="2024-02-26T11:27:36.592" v="571" actId="21"/>
          <ac:spMkLst>
            <pc:docMk/>
            <pc:sldMk cId="3125573462" sldId="519"/>
            <ac:spMk id="34" creationId="{6348EE4B-D83B-C26B-36F6-67F84021B7F4}"/>
          </ac:spMkLst>
        </pc:spChg>
        <pc:spChg chg="mod">
          <ac:chgData name="Conor Luttrell" userId="b2f92ad4-15c7-45a4-9493-901b0e9066fa" providerId="ADAL" clId="{3A7F6BA8-F14A-47CF-8C7F-59DDAA40C570}" dt="2024-02-26T11:26:40.949" v="558" actId="1076"/>
          <ac:spMkLst>
            <pc:docMk/>
            <pc:sldMk cId="3125573462" sldId="519"/>
            <ac:spMk id="35" creationId="{3ECC027B-F916-D92C-CBB0-DFD9C1799A71}"/>
          </ac:spMkLst>
        </pc:spChg>
        <pc:spChg chg="mod">
          <ac:chgData name="Conor Luttrell" userId="b2f92ad4-15c7-45a4-9493-901b0e9066fa" providerId="ADAL" clId="{3A7F6BA8-F14A-47CF-8C7F-59DDAA40C570}" dt="2024-02-26T11:26:40.949" v="558" actId="1076"/>
          <ac:spMkLst>
            <pc:docMk/>
            <pc:sldMk cId="3125573462" sldId="519"/>
            <ac:spMk id="36" creationId="{59AC31B1-DC8E-E056-F224-CD311AE8DB19}"/>
          </ac:spMkLst>
        </pc:spChg>
        <pc:spChg chg="del mod">
          <ac:chgData name="Conor Luttrell" userId="b2f92ad4-15c7-45a4-9493-901b0e9066fa" providerId="ADAL" clId="{3A7F6BA8-F14A-47CF-8C7F-59DDAA40C570}" dt="2024-02-26T11:27:36.592" v="571" actId="21"/>
          <ac:spMkLst>
            <pc:docMk/>
            <pc:sldMk cId="3125573462" sldId="519"/>
            <ac:spMk id="37" creationId="{202B3766-CE53-D37F-D134-1A8D2F99008E}"/>
          </ac:spMkLst>
        </pc:spChg>
        <pc:spChg chg="del mod">
          <ac:chgData name="Conor Luttrell" userId="b2f92ad4-15c7-45a4-9493-901b0e9066fa" providerId="ADAL" clId="{3A7F6BA8-F14A-47CF-8C7F-59DDAA40C570}" dt="2024-02-26T11:27:36.592" v="571" actId="21"/>
          <ac:spMkLst>
            <pc:docMk/>
            <pc:sldMk cId="3125573462" sldId="519"/>
            <ac:spMk id="38" creationId="{5029F18A-D454-19B9-7683-99C219C7C5E1}"/>
          </ac:spMkLst>
        </pc:spChg>
        <pc:spChg chg="del mod">
          <ac:chgData name="Conor Luttrell" userId="b2f92ad4-15c7-45a4-9493-901b0e9066fa" providerId="ADAL" clId="{3A7F6BA8-F14A-47CF-8C7F-59DDAA40C570}" dt="2024-02-26T11:27:36.592" v="571" actId="21"/>
          <ac:spMkLst>
            <pc:docMk/>
            <pc:sldMk cId="3125573462" sldId="519"/>
            <ac:spMk id="39" creationId="{D4EDA887-92A5-F0CD-11F6-6B2C67844F26}"/>
          </ac:spMkLst>
        </pc:spChg>
        <pc:spChg chg="del mod">
          <ac:chgData name="Conor Luttrell" userId="b2f92ad4-15c7-45a4-9493-901b0e9066fa" providerId="ADAL" clId="{3A7F6BA8-F14A-47CF-8C7F-59DDAA40C570}" dt="2024-02-26T11:27:36.592" v="571" actId="21"/>
          <ac:spMkLst>
            <pc:docMk/>
            <pc:sldMk cId="3125573462" sldId="519"/>
            <ac:spMk id="40" creationId="{713C7E80-0ED0-7278-51F6-501DC9700B42}"/>
          </ac:spMkLst>
        </pc:spChg>
        <pc:spChg chg="del mod">
          <ac:chgData name="Conor Luttrell" userId="b2f92ad4-15c7-45a4-9493-901b0e9066fa" providerId="ADAL" clId="{3A7F6BA8-F14A-47CF-8C7F-59DDAA40C570}" dt="2024-02-26T11:27:36.592" v="571" actId="21"/>
          <ac:spMkLst>
            <pc:docMk/>
            <pc:sldMk cId="3125573462" sldId="519"/>
            <ac:spMk id="41" creationId="{326704DF-4C6E-2494-4A96-EFD3576AC885}"/>
          </ac:spMkLst>
        </pc:spChg>
        <pc:spChg chg="del mod">
          <ac:chgData name="Conor Luttrell" userId="b2f92ad4-15c7-45a4-9493-901b0e9066fa" providerId="ADAL" clId="{3A7F6BA8-F14A-47CF-8C7F-59DDAA40C570}" dt="2024-02-26T11:27:36.592" v="571" actId="21"/>
          <ac:spMkLst>
            <pc:docMk/>
            <pc:sldMk cId="3125573462" sldId="519"/>
            <ac:spMk id="95" creationId="{ABB976AC-DF80-9EDD-4CFA-206DB18D526A}"/>
          </ac:spMkLst>
        </pc:spChg>
        <pc:spChg chg="del mod">
          <ac:chgData name="Conor Luttrell" userId="b2f92ad4-15c7-45a4-9493-901b0e9066fa" providerId="ADAL" clId="{3A7F6BA8-F14A-47CF-8C7F-59DDAA40C570}" dt="2024-02-26T11:27:36.592" v="571" actId="21"/>
          <ac:spMkLst>
            <pc:docMk/>
            <pc:sldMk cId="3125573462" sldId="519"/>
            <ac:spMk id="96" creationId="{5C0EF859-99D9-65F3-A5D8-A07F0F2596A0}"/>
          </ac:spMkLst>
        </pc:spChg>
        <pc:grpChg chg="del mod">
          <ac:chgData name="Conor Luttrell" userId="b2f92ad4-15c7-45a4-9493-901b0e9066fa" providerId="ADAL" clId="{3A7F6BA8-F14A-47CF-8C7F-59DDAA40C570}" dt="2024-02-26T11:27:36.592" v="571" actId="21"/>
          <ac:grpSpMkLst>
            <pc:docMk/>
            <pc:sldMk cId="3125573462" sldId="519"/>
            <ac:grpSpMk id="114" creationId="{036E40AE-1F30-D8D1-EF62-995AD4DBF2C0}"/>
          </ac:grpSpMkLst>
        </pc:grpChg>
        <pc:grpChg chg="del mod">
          <ac:chgData name="Conor Luttrell" userId="b2f92ad4-15c7-45a4-9493-901b0e9066fa" providerId="ADAL" clId="{3A7F6BA8-F14A-47CF-8C7F-59DDAA40C570}" dt="2024-02-26T11:27:36.592" v="571" actId="21"/>
          <ac:grpSpMkLst>
            <pc:docMk/>
            <pc:sldMk cId="3125573462" sldId="519"/>
            <ac:grpSpMk id="115" creationId="{AEDB5DDC-8DB0-99A2-F096-A424DFA5E000}"/>
          </ac:grpSpMkLst>
        </pc:grpChg>
        <pc:grpChg chg="del mod">
          <ac:chgData name="Conor Luttrell" userId="b2f92ad4-15c7-45a4-9493-901b0e9066fa" providerId="ADAL" clId="{3A7F6BA8-F14A-47CF-8C7F-59DDAA40C570}" dt="2024-02-26T11:27:36.592" v="571" actId="21"/>
          <ac:grpSpMkLst>
            <pc:docMk/>
            <pc:sldMk cId="3125573462" sldId="519"/>
            <ac:grpSpMk id="117" creationId="{9FB5B0EE-02BB-866F-B7E9-9B8B43592530}"/>
          </ac:grpSpMkLst>
        </pc:grpChg>
        <pc:picChg chg="del mod">
          <ac:chgData name="Conor Luttrell" userId="b2f92ad4-15c7-45a4-9493-901b0e9066fa" providerId="ADAL" clId="{3A7F6BA8-F14A-47CF-8C7F-59DDAA40C570}" dt="2024-02-26T11:27:36.592" v="571" actId="21"/>
          <ac:picMkLst>
            <pc:docMk/>
            <pc:sldMk cId="3125573462" sldId="519"/>
            <ac:picMk id="2" creationId="{28C1C0C0-6DBE-1BC7-38C1-B989FE31E347}"/>
          </ac:picMkLst>
        </pc:picChg>
        <pc:picChg chg="mod">
          <ac:chgData name="Conor Luttrell" userId="b2f92ad4-15c7-45a4-9493-901b0e9066fa" providerId="ADAL" clId="{3A7F6BA8-F14A-47CF-8C7F-59DDAA40C570}" dt="2024-02-26T11:26:40.949" v="558" actId="1076"/>
          <ac:picMkLst>
            <pc:docMk/>
            <pc:sldMk cId="3125573462" sldId="519"/>
            <ac:picMk id="116" creationId="{33840C52-AB8D-8FA1-03DB-83DBDF9AB314}"/>
          </ac:picMkLst>
        </pc:picChg>
        <pc:picChg chg="del mod">
          <ac:chgData name="Conor Luttrell" userId="b2f92ad4-15c7-45a4-9493-901b0e9066fa" providerId="ADAL" clId="{3A7F6BA8-F14A-47CF-8C7F-59DDAA40C570}" dt="2024-02-26T11:27:36.592" v="571" actId="21"/>
          <ac:picMkLst>
            <pc:docMk/>
            <pc:sldMk cId="3125573462" sldId="519"/>
            <ac:picMk id="123" creationId="{60D7683A-E43A-553B-C81C-BD0B738776D4}"/>
          </ac:picMkLst>
        </pc:picChg>
        <pc:picChg chg="mod">
          <ac:chgData name="Conor Luttrell" userId="b2f92ad4-15c7-45a4-9493-901b0e9066fa" providerId="ADAL" clId="{3A7F6BA8-F14A-47CF-8C7F-59DDAA40C570}" dt="2024-02-26T11:26:40.949" v="558" actId="1076"/>
          <ac:picMkLst>
            <pc:docMk/>
            <pc:sldMk cId="3125573462" sldId="519"/>
            <ac:picMk id="1028" creationId="{BA81BE58-0592-D59D-896F-484AC7DA2DF0}"/>
          </ac:picMkLst>
        </pc:picChg>
        <pc:picChg chg="mod">
          <ac:chgData name="Conor Luttrell" userId="b2f92ad4-15c7-45a4-9493-901b0e9066fa" providerId="ADAL" clId="{3A7F6BA8-F14A-47CF-8C7F-59DDAA40C570}" dt="2024-02-26T11:26:40.949" v="558" actId="1076"/>
          <ac:picMkLst>
            <pc:docMk/>
            <pc:sldMk cId="3125573462" sldId="519"/>
            <ac:picMk id="1030" creationId="{D9F0D2E1-7AE3-061F-D551-1CB555EB1914}"/>
          </ac:picMkLst>
        </pc:picChg>
        <pc:cxnChg chg="del mod">
          <ac:chgData name="Conor Luttrell" userId="b2f92ad4-15c7-45a4-9493-901b0e9066fa" providerId="ADAL" clId="{3A7F6BA8-F14A-47CF-8C7F-59DDAA40C570}" dt="2024-02-26T11:27:36.592" v="571" actId="21"/>
          <ac:cxnSpMkLst>
            <pc:docMk/>
            <pc:sldMk cId="3125573462" sldId="519"/>
            <ac:cxnSpMk id="5" creationId="{918B0E04-1666-9A5B-E19F-8E9C8BEC88ED}"/>
          </ac:cxnSpMkLst>
        </pc:cxnChg>
        <pc:cxnChg chg="del mod">
          <ac:chgData name="Conor Luttrell" userId="b2f92ad4-15c7-45a4-9493-901b0e9066fa" providerId="ADAL" clId="{3A7F6BA8-F14A-47CF-8C7F-59DDAA40C570}" dt="2024-02-26T11:27:36.592" v="571" actId="21"/>
          <ac:cxnSpMkLst>
            <pc:docMk/>
            <pc:sldMk cId="3125573462" sldId="519"/>
            <ac:cxnSpMk id="43" creationId="{FC2B31F4-B90B-E799-EB0D-D4D8096B1E89}"/>
          </ac:cxnSpMkLst>
        </pc:cxnChg>
        <pc:cxnChg chg="del mod">
          <ac:chgData name="Conor Luttrell" userId="b2f92ad4-15c7-45a4-9493-901b0e9066fa" providerId="ADAL" clId="{3A7F6BA8-F14A-47CF-8C7F-59DDAA40C570}" dt="2024-02-26T11:27:36.592" v="571" actId="21"/>
          <ac:cxnSpMkLst>
            <pc:docMk/>
            <pc:sldMk cId="3125573462" sldId="519"/>
            <ac:cxnSpMk id="46" creationId="{BD3C0ACD-2286-57BD-1292-7587C073A4B2}"/>
          </ac:cxnSpMkLst>
        </pc:cxnChg>
        <pc:cxnChg chg="del mod">
          <ac:chgData name="Conor Luttrell" userId="b2f92ad4-15c7-45a4-9493-901b0e9066fa" providerId="ADAL" clId="{3A7F6BA8-F14A-47CF-8C7F-59DDAA40C570}" dt="2024-02-26T11:27:36.592" v="571" actId="21"/>
          <ac:cxnSpMkLst>
            <pc:docMk/>
            <pc:sldMk cId="3125573462" sldId="519"/>
            <ac:cxnSpMk id="50" creationId="{55ED9DE0-63DF-9281-2A66-64A2D68E1406}"/>
          </ac:cxnSpMkLst>
        </pc:cxnChg>
        <pc:cxnChg chg="del mod">
          <ac:chgData name="Conor Luttrell" userId="b2f92ad4-15c7-45a4-9493-901b0e9066fa" providerId="ADAL" clId="{3A7F6BA8-F14A-47CF-8C7F-59DDAA40C570}" dt="2024-02-26T11:27:36.592" v="571" actId="21"/>
          <ac:cxnSpMkLst>
            <pc:docMk/>
            <pc:sldMk cId="3125573462" sldId="519"/>
            <ac:cxnSpMk id="53" creationId="{477471CD-A6E0-7107-E102-648C584FAA23}"/>
          </ac:cxnSpMkLst>
        </pc:cxnChg>
        <pc:cxnChg chg="del mod">
          <ac:chgData name="Conor Luttrell" userId="b2f92ad4-15c7-45a4-9493-901b0e9066fa" providerId="ADAL" clId="{3A7F6BA8-F14A-47CF-8C7F-59DDAA40C570}" dt="2024-02-26T11:27:36.592" v="571" actId="21"/>
          <ac:cxnSpMkLst>
            <pc:docMk/>
            <pc:sldMk cId="3125573462" sldId="519"/>
            <ac:cxnSpMk id="56" creationId="{0579EED8-0698-E305-7886-3F9B3D5E5211}"/>
          </ac:cxnSpMkLst>
        </pc:cxnChg>
        <pc:cxnChg chg="del mod">
          <ac:chgData name="Conor Luttrell" userId="b2f92ad4-15c7-45a4-9493-901b0e9066fa" providerId="ADAL" clId="{3A7F6BA8-F14A-47CF-8C7F-59DDAA40C570}" dt="2024-02-26T11:27:36.592" v="571" actId="21"/>
          <ac:cxnSpMkLst>
            <pc:docMk/>
            <pc:sldMk cId="3125573462" sldId="519"/>
            <ac:cxnSpMk id="59" creationId="{77BC954D-76D9-45C7-4A13-10E700B1B854}"/>
          </ac:cxnSpMkLst>
        </pc:cxnChg>
        <pc:cxnChg chg="del mod">
          <ac:chgData name="Conor Luttrell" userId="b2f92ad4-15c7-45a4-9493-901b0e9066fa" providerId="ADAL" clId="{3A7F6BA8-F14A-47CF-8C7F-59DDAA40C570}" dt="2024-02-26T11:27:36.592" v="571" actId="21"/>
          <ac:cxnSpMkLst>
            <pc:docMk/>
            <pc:sldMk cId="3125573462" sldId="519"/>
            <ac:cxnSpMk id="62" creationId="{5E855EBF-0043-BFB7-9D47-397CEFC61446}"/>
          </ac:cxnSpMkLst>
        </pc:cxnChg>
        <pc:cxnChg chg="del mod">
          <ac:chgData name="Conor Luttrell" userId="b2f92ad4-15c7-45a4-9493-901b0e9066fa" providerId="ADAL" clId="{3A7F6BA8-F14A-47CF-8C7F-59DDAA40C570}" dt="2024-02-26T11:27:36.592" v="571" actId="21"/>
          <ac:cxnSpMkLst>
            <pc:docMk/>
            <pc:sldMk cId="3125573462" sldId="519"/>
            <ac:cxnSpMk id="65" creationId="{518162D9-55C5-2D33-2CB8-000DE40D30FD}"/>
          </ac:cxnSpMkLst>
        </pc:cxnChg>
        <pc:cxnChg chg="del mod">
          <ac:chgData name="Conor Luttrell" userId="b2f92ad4-15c7-45a4-9493-901b0e9066fa" providerId="ADAL" clId="{3A7F6BA8-F14A-47CF-8C7F-59DDAA40C570}" dt="2024-02-26T11:27:36.592" v="571" actId="21"/>
          <ac:cxnSpMkLst>
            <pc:docMk/>
            <pc:sldMk cId="3125573462" sldId="519"/>
            <ac:cxnSpMk id="69" creationId="{D07FB948-B161-7051-1F61-17FA8FCF0B20}"/>
          </ac:cxnSpMkLst>
        </pc:cxnChg>
        <pc:cxnChg chg="del mod">
          <ac:chgData name="Conor Luttrell" userId="b2f92ad4-15c7-45a4-9493-901b0e9066fa" providerId="ADAL" clId="{3A7F6BA8-F14A-47CF-8C7F-59DDAA40C570}" dt="2024-02-26T11:27:36.592" v="571" actId="21"/>
          <ac:cxnSpMkLst>
            <pc:docMk/>
            <pc:sldMk cId="3125573462" sldId="519"/>
            <ac:cxnSpMk id="73" creationId="{DA6622D7-B45A-E0CD-453B-B727018D6DC3}"/>
          </ac:cxnSpMkLst>
        </pc:cxnChg>
        <pc:cxnChg chg="del mod">
          <ac:chgData name="Conor Luttrell" userId="b2f92ad4-15c7-45a4-9493-901b0e9066fa" providerId="ADAL" clId="{3A7F6BA8-F14A-47CF-8C7F-59DDAA40C570}" dt="2024-02-26T11:27:36.592" v="571" actId="21"/>
          <ac:cxnSpMkLst>
            <pc:docMk/>
            <pc:sldMk cId="3125573462" sldId="519"/>
            <ac:cxnSpMk id="78" creationId="{9496C871-2115-0DC1-960B-7D1BC7B36793}"/>
          </ac:cxnSpMkLst>
        </pc:cxnChg>
        <pc:cxnChg chg="del mod">
          <ac:chgData name="Conor Luttrell" userId="b2f92ad4-15c7-45a4-9493-901b0e9066fa" providerId="ADAL" clId="{3A7F6BA8-F14A-47CF-8C7F-59DDAA40C570}" dt="2024-02-26T11:27:36.592" v="571" actId="21"/>
          <ac:cxnSpMkLst>
            <pc:docMk/>
            <pc:sldMk cId="3125573462" sldId="519"/>
            <ac:cxnSpMk id="109" creationId="{F0B8DBC2-8081-1E2A-BF38-6B4F966DA039}"/>
          </ac:cxnSpMkLst>
        </pc:cxnChg>
        <pc:cxnChg chg="del mod">
          <ac:chgData name="Conor Luttrell" userId="b2f92ad4-15c7-45a4-9493-901b0e9066fa" providerId="ADAL" clId="{3A7F6BA8-F14A-47CF-8C7F-59DDAA40C570}" dt="2024-02-26T11:27:36.592" v="571" actId="21"/>
          <ac:cxnSpMkLst>
            <pc:docMk/>
            <pc:sldMk cId="3125573462" sldId="519"/>
            <ac:cxnSpMk id="124" creationId="{E9C12BF3-A8C1-4CC6-1E1A-EE14C38C4C10}"/>
          </ac:cxnSpMkLst>
        </pc:cxnChg>
      </pc:sldChg>
      <pc:sldChg chg="add del setBg">
        <pc:chgData name="Conor Luttrell" userId="b2f92ad4-15c7-45a4-9493-901b0e9066fa" providerId="ADAL" clId="{3A7F6BA8-F14A-47CF-8C7F-59DDAA40C570}" dt="2024-02-26T09:52:27.397" v="70"/>
        <pc:sldMkLst>
          <pc:docMk/>
          <pc:sldMk cId="87459858" sldId="523"/>
        </pc:sldMkLst>
      </pc:sldChg>
      <pc:sldChg chg="new add del">
        <pc:chgData name="Conor Luttrell" userId="b2f92ad4-15c7-45a4-9493-901b0e9066fa" providerId="ADAL" clId="{3A7F6BA8-F14A-47CF-8C7F-59DDAA40C570}" dt="2024-02-26T09:52:16.883" v="68" actId="680"/>
        <pc:sldMkLst>
          <pc:docMk/>
          <pc:sldMk cId="2204232980" sldId="523"/>
        </pc:sldMkLst>
      </pc:sldChg>
      <pc:sldChg chg="addSp delSp modSp new mod ord modAnim">
        <pc:chgData name="Conor Luttrell" userId="b2f92ad4-15c7-45a4-9493-901b0e9066fa" providerId="ADAL" clId="{3A7F6BA8-F14A-47CF-8C7F-59DDAA40C570}" dt="2024-02-26T12:35:22.250" v="1221" actId="20577"/>
        <pc:sldMkLst>
          <pc:docMk/>
          <pc:sldMk cId="3552228165" sldId="523"/>
        </pc:sldMkLst>
        <pc:spChg chg="del">
          <ac:chgData name="Conor Luttrell" userId="b2f92ad4-15c7-45a4-9493-901b0e9066fa" providerId="ADAL" clId="{3A7F6BA8-F14A-47CF-8C7F-59DDAA40C570}" dt="2024-02-26T09:53:16.750" v="82" actId="478"/>
          <ac:spMkLst>
            <pc:docMk/>
            <pc:sldMk cId="3552228165" sldId="523"/>
            <ac:spMk id="2" creationId="{C3476E47-FD73-3D29-6B71-959AE18B788D}"/>
          </ac:spMkLst>
        </pc:spChg>
        <pc:spChg chg="del">
          <ac:chgData name="Conor Luttrell" userId="b2f92ad4-15c7-45a4-9493-901b0e9066fa" providerId="ADAL" clId="{3A7F6BA8-F14A-47CF-8C7F-59DDAA40C570}" dt="2024-02-26T09:53:13.766" v="80" actId="478"/>
          <ac:spMkLst>
            <pc:docMk/>
            <pc:sldMk cId="3552228165" sldId="523"/>
            <ac:spMk id="3" creationId="{F96F1C5A-9581-087A-F9CC-D211ED488142}"/>
          </ac:spMkLst>
        </pc:spChg>
        <pc:spChg chg="del">
          <ac:chgData name="Conor Luttrell" userId="b2f92ad4-15c7-45a4-9493-901b0e9066fa" providerId="ADAL" clId="{3A7F6BA8-F14A-47CF-8C7F-59DDAA40C570}" dt="2024-02-26T09:53:14.983" v="81" actId="478"/>
          <ac:spMkLst>
            <pc:docMk/>
            <pc:sldMk cId="3552228165" sldId="523"/>
            <ac:spMk id="4" creationId="{B7DFB3DB-E860-54D2-1E9E-902CE9AC6D32}"/>
          </ac:spMkLst>
        </pc:spChg>
        <pc:spChg chg="add mod">
          <ac:chgData name="Conor Luttrell" userId="b2f92ad4-15c7-45a4-9493-901b0e9066fa" providerId="ADAL" clId="{3A7F6BA8-F14A-47CF-8C7F-59DDAA40C570}" dt="2024-02-26T09:53:10.044" v="78"/>
          <ac:spMkLst>
            <pc:docMk/>
            <pc:sldMk cId="3552228165" sldId="523"/>
            <ac:spMk id="6" creationId="{EBAB9F52-02D8-72B7-B573-DF29B9D17EC5}"/>
          </ac:spMkLst>
        </pc:spChg>
        <pc:spChg chg="add mod">
          <ac:chgData name="Conor Luttrell" userId="b2f92ad4-15c7-45a4-9493-901b0e9066fa" providerId="ADAL" clId="{3A7F6BA8-F14A-47CF-8C7F-59DDAA40C570}" dt="2024-02-26T09:53:10.044" v="78"/>
          <ac:spMkLst>
            <pc:docMk/>
            <pc:sldMk cId="3552228165" sldId="523"/>
            <ac:spMk id="7" creationId="{F92E259C-25EF-952B-CA2A-0FF64BE573FB}"/>
          </ac:spMkLst>
        </pc:spChg>
        <pc:spChg chg="add mod">
          <ac:chgData name="Conor Luttrell" userId="b2f92ad4-15c7-45a4-9493-901b0e9066fa" providerId="ADAL" clId="{3A7F6BA8-F14A-47CF-8C7F-59DDAA40C570}" dt="2024-02-26T09:53:10.044" v="78"/>
          <ac:spMkLst>
            <pc:docMk/>
            <pc:sldMk cId="3552228165" sldId="523"/>
            <ac:spMk id="8" creationId="{DA1DFCCE-1342-01D0-9B2F-F1215AC02F59}"/>
          </ac:spMkLst>
        </pc:spChg>
        <pc:spChg chg="add mod">
          <ac:chgData name="Conor Luttrell" userId="b2f92ad4-15c7-45a4-9493-901b0e9066fa" providerId="ADAL" clId="{3A7F6BA8-F14A-47CF-8C7F-59DDAA40C570}" dt="2024-02-26T09:53:10.044" v="78"/>
          <ac:spMkLst>
            <pc:docMk/>
            <pc:sldMk cId="3552228165" sldId="523"/>
            <ac:spMk id="9" creationId="{67E24C9D-0AAC-8688-2085-A3B1B0968F2C}"/>
          </ac:spMkLst>
        </pc:spChg>
        <pc:spChg chg="add mod">
          <ac:chgData name="Conor Luttrell" userId="b2f92ad4-15c7-45a4-9493-901b0e9066fa" providerId="ADAL" clId="{3A7F6BA8-F14A-47CF-8C7F-59DDAA40C570}" dt="2024-02-26T09:53:10.044" v="78"/>
          <ac:spMkLst>
            <pc:docMk/>
            <pc:sldMk cId="3552228165" sldId="523"/>
            <ac:spMk id="10" creationId="{5C28BEA6-CAEF-3F90-6E77-9C4001655431}"/>
          </ac:spMkLst>
        </pc:spChg>
        <pc:spChg chg="mod">
          <ac:chgData name="Conor Luttrell" userId="b2f92ad4-15c7-45a4-9493-901b0e9066fa" providerId="ADAL" clId="{3A7F6BA8-F14A-47CF-8C7F-59DDAA40C570}" dt="2024-02-26T09:53:10.044" v="78"/>
          <ac:spMkLst>
            <pc:docMk/>
            <pc:sldMk cId="3552228165" sldId="523"/>
            <ac:spMk id="13" creationId="{652535B8-3F18-83F4-CD2A-748EDBE1FB66}"/>
          </ac:spMkLst>
        </pc:spChg>
        <pc:spChg chg="mod">
          <ac:chgData name="Conor Luttrell" userId="b2f92ad4-15c7-45a4-9493-901b0e9066fa" providerId="ADAL" clId="{3A7F6BA8-F14A-47CF-8C7F-59DDAA40C570}" dt="2024-02-26T09:53:10.044" v="78"/>
          <ac:spMkLst>
            <pc:docMk/>
            <pc:sldMk cId="3552228165" sldId="523"/>
            <ac:spMk id="14" creationId="{48FEFD71-82FC-75BA-7CD7-812ADED80FA4}"/>
          </ac:spMkLst>
        </pc:spChg>
        <pc:spChg chg="add mod">
          <ac:chgData name="Conor Luttrell" userId="b2f92ad4-15c7-45a4-9493-901b0e9066fa" providerId="ADAL" clId="{3A7F6BA8-F14A-47CF-8C7F-59DDAA40C570}" dt="2024-02-26T09:53:10.044" v="78"/>
          <ac:spMkLst>
            <pc:docMk/>
            <pc:sldMk cId="3552228165" sldId="523"/>
            <ac:spMk id="17" creationId="{96FDC85A-CAD6-02BD-B7DF-BBA2657373F0}"/>
          </ac:spMkLst>
        </pc:spChg>
        <pc:spChg chg="add mod">
          <ac:chgData name="Conor Luttrell" userId="b2f92ad4-15c7-45a4-9493-901b0e9066fa" providerId="ADAL" clId="{3A7F6BA8-F14A-47CF-8C7F-59DDAA40C570}" dt="2024-02-26T09:53:18.322" v="83"/>
          <ac:spMkLst>
            <pc:docMk/>
            <pc:sldMk cId="3552228165" sldId="523"/>
            <ac:spMk id="20" creationId="{C62D10E9-DCDE-7844-0BB3-6BA3258E7C5E}"/>
          </ac:spMkLst>
        </pc:spChg>
        <pc:spChg chg="add mod">
          <ac:chgData name="Conor Luttrell" userId="b2f92ad4-15c7-45a4-9493-901b0e9066fa" providerId="ADAL" clId="{3A7F6BA8-F14A-47CF-8C7F-59DDAA40C570}" dt="2024-02-26T09:53:18.322" v="83"/>
          <ac:spMkLst>
            <pc:docMk/>
            <pc:sldMk cId="3552228165" sldId="523"/>
            <ac:spMk id="21" creationId="{2485948B-2F38-FE0E-0D18-106E94B4C814}"/>
          </ac:spMkLst>
        </pc:spChg>
        <pc:spChg chg="add mod">
          <ac:chgData name="Conor Luttrell" userId="b2f92ad4-15c7-45a4-9493-901b0e9066fa" providerId="ADAL" clId="{3A7F6BA8-F14A-47CF-8C7F-59DDAA40C570}" dt="2024-02-26T09:53:18.322" v="83"/>
          <ac:spMkLst>
            <pc:docMk/>
            <pc:sldMk cId="3552228165" sldId="523"/>
            <ac:spMk id="22" creationId="{4BC89237-0483-B7FB-D800-0DD9C2BC200A}"/>
          </ac:spMkLst>
        </pc:spChg>
        <pc:spChg chg="add mod">
          <ac:chgData name="Conor Luttrell" userId="b2f92ad4-15c7-45a4-9493-901b0e9066fa" providerId="ADAL" clId="{3A7F6BA8-F14A-47CF-8C7F-59DDAA40C570}" dt="2024-02-26T10:45:37.363" v="337" actId="20577"/>
          <ac:spMkLst>
            <pc:docMk/>
            <pc:sldMk cId="3552228165" sldId="523"/>
            <ac:spMk id="23" creationId="{BE7832F5-38B2-3085-790A-93BD3B89C0EC}"/>
          </ac:spMkLst>
        </pc:spChg>
        <pc:spChg chg="add mod">
          <ac:chgData name="Conor Luttrell" userId="b2f92ad4-15c7-45a4-9493-901b0e9066fa" providerId="ADAL" clId="{3A7F6BA8-F14A-47CF-8C7F-59DDAA40C570}" dt="2024-02-26T09:53:18.322" v="83"/>
          <ac:spMkLst>
            <pc:docMk/>
            <pc:sldMk cId="3552228165" sldId="523"/>
            <ac:spMk id="24" creationId="{2595E42A-990F-4280-19AF-3EB0D63BAB62}"/>
          </ac:spMkLst>
        </pc:spChg>
        <pc:spChg chg="mod">
          <ac:chgData name="Conor Luttrell" userId="b2f92ad4-15c7-45a4-9493-901b0e9066fa" providerId="ADAL" clId="{3A7F6BA8-F14A-47CF-8C7F-59DDAA40C570}" dt="2024-02-26T09:53:18.322" v="83"/>
          <ac:spMkLst>
            <pc:docMk/>
            <pc:sldMk cId="3552228165" sldId="523"/>
            <ac:spMk id="27" creationId="{3C532224-0C2D-7927-95F9-8B4BDA65B7A3}"/>
          </ac:spMkLst>
        </pc:spChg>
        <pc:spChg chg="mod">
          <ac:chgData name="Conor Luttrell" userId="b2f92ad4-15c7-45a4-9493-901b0e9066fa" providerId="ADAL" clId="{3A7F6BA8-F14A-47CF-8C7F-59DDAA40C570}" dt="2024-02-26T09:53:18.322" v="83"/>
          <ac:spMkLst>
            <pc:docMk/>
            <pc:sldMk cId="3552228165" sldId="523"/>
            <ac:spMk id="28" creationId="{323DBFFF-FB65-60C8-CEA3-49A96DA45523}"/>
          </ac:spMkLst>
        </pc:spChg>
        <pc:spChg chg="add mod">
          <ac:chgData name="Conor Luttrell" userId="b2f92ad4-15c7-45a4-9493-901b0e9066fa" providerId="ADAL" clId="{3A7F6BA8-F14A-47CF-8C7F-59DDAA40C570}" dt="2024-02-26T12:35:22.250" v="1221" actId="20577"/>
          <ac:spMkLst>
            <pc:docMk/>
            <pc:sldMk cId="3552228165" sldId="523"/>
            <ac:spMk id="31" creationId="{1F36AB28-C338-5834-B394-678821A96527}"/>
          </ac:spMkLst>
        </pc:spChg>
        <pc:spChg chg="add mod">
          <ac:chgData name="Conor Luttrell" userId="b2f92ad4-15c7-45a4-9493-901b0e9066fa" providerId="ADAL" clId="{3A7F6BA8-F14A-47CF-8C7F-59DDAA40C570}" dt="2024-02-26T12:35:01.086" v="1215" actId="20577"/>
          <ac:spMkLst>
            <pc:docMk/>
            <pc:sldMk cId="3552228165" sldId="523"/>
            <ac:spMk id="33" creationId="{06E516AC-A4D9-DC27-A85E-B9717E590EE1}"/>
          </ac:spMkLst>
        </pc:spChg>
        <pc:grpChg chg="add mod">
          <ac:chgData name="Conor Luttrell" userId="b2f92ad4-15c7-45a4-9493-901b0e9066fa" providerId="ADAL" clId="{3A7F6BA8-F14A-47CF-8C7F-59DDAA40C570}" dt="2024-02-26T09:53:10.044" v="78"/>
          <ac:grpSpMkLst>
            <pc:docMk/>
            <pc:sldMk cId="3552228165" sldId="523"/>
            <ac:grpSpMk id="11" creationId="{E63FE07E-D434-1D70-9B89-CD6E5D9CB884}"/>
          </ac:grpSpMkLst>
        </pc:grpChg>
        <pc:grpChg chg="add del mod">
          <ac:chgData name="Conor Luttrell" userId="b2f92ad4-15c7-45a4-9493-901b0e9066fa" providerId="ADAL" clId="{3A7F6BA8-F14A-47CF-8C7F-59DDAA40C570}" dt="2024-02-26T09:53:26.144" v="85" actId="478"/>
          <ac:grpSpMkLst>
            <pc:docMk/>
            <pc:sldMk cId="3552228165" sldId="523"/>
            <ac:grpSpMk id="25" creationId="{1ED80395-3E7D-47E2-74B8-6C69C240C752}"/>
          </ac:grpSpMkLst>
        </pc:grpChg>
        <pc:picChg chg="add mod">
          <ac:chgData name="Conor Luttrell" userId="b2f92ad4-15c7-45a4-9493-901b0e9066fa" providerId="ADAL" clId="{3A7F6BA8-F14A-47CF-8C7F-59DDAA40C570}" dt="2024-02-26T09:53:10.044" v="78"/>
          <ac:picMkLst>
            <pc:docMk/>
            <pc:sldMk cId="3552228165" sldId="523"/>
            <ac:picMk id="5" creationId="{522290CF-E6B6-5246-8F8F-409A0502A14A}"/>
          </ac:picMkLst>
        </pc:picChg>
        <pc:picChg chg="mod">
          <ac:chgData name="Conor Luttrell" userId="b2f92ad4-15c7-45a4-9493-901b0e9066fa" providerId="ADAL" clId="{3A7F6BA8-F14A-47CF-8C7F-59DDAA40C570}" dt="2024-02-26T09:53:10.044" v="78"/>
          <ac:picMkLst>
            <pc:docMk/>
            <pc:sldMk cId="3552228165" sldId="523"/>
            <ac:picMk id="12" creationId="{85EE12CF-1F6B-D2CA-81C9-76BE42EE342F}"/>
          </ac:picMkLst>
        </pc:picChg>
        <pc:picChg chg="add mod">
          <ac:chgData name="Conor Luttrell" userId="b2f92ad4-15c7-45a4-9493-901b0e9066fa" providerId="ADAL" clId="{3A7F6BA8-F14A-47CF-8C7F-59DDAA40C570}" dt="2024-02-26T09:53:10.044" v="78"/>
          <ac:picMkLst>
            <pc:docMk/>
            <pc:sldMk cId="3552228165" sldId="523"/>
            <ac:picMk id="18" creationId="{7F40093A-9643-73A2-2FC7-148F8ABDDE59}"/>
          </ac:picMkLst>
        </pc:picChg>
        <pc:picChg chg="add mod">
          <ac:chgData name="Conor Luttrell" userId="b2f92ad4-15c7-45a4-9493-901b0e9066fa" providerId="ADAL" clId="{3A7F6BA8-F14A-47CF-8C7F-59DDAA40C570}" dt="2024-02-26T09:53:18.322" v="83"/>
          <ac:picMkLst>
            <pc:docMk/>
            <pc:sldMk cId="3552228165" sldId="523"/>
            <ac:picMk id="19" creationId="{76BA511C-F3B8-8B4C-316B-4AD92EE5F2A5}"/>
          </ac:picMkLst>
        </pc:picChg>
        <pc:picChg chg="mod">
          <ac:chgData name="Conor Luttrell" userId="b2f92ad4-15c7-45a4-9493-901b0e9066fa" providerId="ADAL" clId="{3A7F6BA8-F14A-47CF-8C7F-59DDAA40C570}" dt="2024-02-26T09:53:18.322" v="83"/>
          <ac:picMkLst>
            <pc:docMk/>
            <pc:sldMk cId="3552228165" sldId="523"/>
            <ac:picMk id="26" creationId="{96E8F237-7F81-0609-3873-F970ED730267}"/>
          </ac:picMkLst>
        </pc:picChg>
        <pc:picChg chg="add del mod">
          <ac:chgData name="Conor Luttrell" userId="b2f92ad4-15c7-45a4-9493-901b0e9066fa" providerId="ADAL" clId="{3A7F6BA8-F14A-47CF-8C7F-59DDAA40C570}" dt="2024-02-26T09:53:23.001" v="84" actId="478"/>
          <ac:picMkLst>
            <pc:docMk/>
            <pc:sldMk cId="3552228165" sldId="523"/>
            <ac:picMk id="32" creationId="{7CC502AF-14B1-52A3-8D64-80A14C9AF065}"/>
          </ac:picMkLst>
        </pc:picChg>
        <pc:picChg chg="add mod">
          <ac:chgData name="Conor Luttrell" userId="b2f92ad4-15c7-45a4-9493-901b0e9066fa" providerId="ADAL" clId="{3A7F6BA8-F14A-47CF-8C7F-59DDAA40C570}" dt="2024-02-26T10:45:27.232" v="327" actId="1076"/>
          <ac:picMkLst>
            <pc:docMk/>
            <pc:sldMk cId="3552228165" sldId="523"/>
            <ac:picMk id="35" creationId="{F3181DC0-BC82-02FC-3F32-E5FE9A54860F}"/>
          </ac:picMkLst>
        </pc:picChg>
        <pc:picChg chg="add mod">
          <ac:chgData name="Conor Luttrell" userId="b2f92ad4-15c7-45a4-9493-901b0e9066fa" providerId="ADAL" clId="{3A7F6BA8-F14A-47CF-8C7F-59DDAA40C570}" dt="2024-02-26T10:45:32.303" v="328" actId="1076"/>
          <ac:picMkLst>
            <pc:docMk/>
            <pc:sldMk cId="3552228165" sldId="523"/>
            <ac:picMk id="37" creationId="{9D9D920D-5302-A31F-5387-980F37347363}"/>
          </ac:picMkLst>
        </pc:picChg>
        <pc:cxnChg chg="mod">
          <ac:chgData name="Conor Luttrell" userId="b2f92ad4-15c7-45a4-9493-901b0e9066fa" providerId="ADAL" clId="{3A7F6BA8-F14A-47CF-8C7F-59DDAA40C570}" dt="2024-02-26T09:53:10.044" v="78"/>
          <ac:cxnSpMkLst>
            <pc:docMk/>
            <pc:sldMk cId="3552228165" sldId="523"/>
            <ac:cxnSpMk id="15" creationId="{BCF92F30-9120-A8F2-D99F-CDE7AD56EC94}"/>
          </ac:cxnSpMkLst>
        </pc:cxnChg>
        <pc:cxnChg chg="mod">
          <ac:chgData name="Conor Luttrell" userId="b2f92ad4-15c7-45a4-9493-901b0e9066fa" providerId="ADAL" clId="{3A7F6BA8-F14A-47CF-8C7F-59DDAA40C570}" dt="2024-02-26T09:53:10.044" v="78"/>
          <ac:cxnSpMkLst>
            <pc:docMk/>
            <pc:sldMk cId="3552228165" sldId="523"/>
            <ac:cxnSpMk id="16" creationId="{E33B8FEA-783A-B3C0-BA51-AD80B229C7D2}"/>
          </ac:cxnSpMkLst>
        </pc:cxnChg>
        <pc:cxnChg chg="mod">
          <ac:chgData name="Conor Luttrell" userId="b2f92ad4-15c7-45a4-9493-901b0e9066fa" providerId="ADAL" clId="{3A7F6BA8-F14A-47CF-8C7F-59DDAA40C570}" dt="2024-02-26T09:53:18.322" v="83"/>
          <ac:cxnSpMkLst>
            <pc:docMk/>
            <pc:sldMk cId="3552228165" sldId="523"/>
            <ac:cxnSpMk id="29" creationId="{CBE5E0BA-4DEB-2174-7AD6-2D1A5D5D079D}"/>
          </ac:cxnSpMkLst>
        </pc:cxnChg>
        <pc:cxnChg chg="mod">
          <ac:chgData name="Conor Luttrell" userId="b2f92ad4-15c7-45a4-9493-901b0e9066fa" providerId="ADAL" clId="{3A7F6BA8-F14A-47CF-8C7F-59DDAA40C570}" dt="2024-02-26T09:53:18.322" v="83"/>
          <ac:cxnSpMkLst>
            <pc:docMk/>
            <pc:sldMk cId="3552228165" sldId="523"/>
            <ac:cxnSpMk id="30" creationId="{7B70D6C9-4C72-3C6E-DAF9-81C263741E2B}"/>
          </ac:cxnSpMkLst>
        </pc:cxnChg>
      </pc:sldChg>
      <pc:sldChg chg="modSp add del mod setBg">
        <pc:chgData name="Conor Luttrell" userId="b2f92ad4-15c7-45a4-9493-901b0e9066fa" providerId="ADAL" clId="{3A7F6BA8-F14A-47CF-8C7F-59DDAA40C570}" dt="2024-02-26T09:52:42.770" v="76"/>
        <pc:sldMkLst>
          <pc:docMk/>
          <pc:sldMk cId="3639570532" sldId="523"/>
        </pc:sldMkLst>
        <pc:spChg chg="ord">
          <ac:chgData name="Conor Luttrell" userId="b2f92ad4-15c7-45a4-9493-901b0e9066fa" providerId="ADAL" clId="{3A7F6BA8-F14A-47CF-8C7F-59DDAA40C570}" dt="2024-02-26T09:52:42.030" v="75" actId="167"/>
          <ac:spMkLst>
            <pc:docMk/>
            <pc:sldMk cId="3639570532" sldId="523"/>
            <ac:spMk id="9" creationId="{734B675C-EBC0-0175-8825-DBB6E744C9AF}"/>
          </ac:spMkLst>
        </pc:spChg>
        <pc:picChg chg="ord">
          <ac:chgData name="Conor Luttrell" userId="b2f92ad4-15c7-45a4-9493-901b0e9066fa" providerId="ADAL" clId="{3A7F6BA8-F14A-47CF-8C7F-59DDAA40C570}" dt="2024-02-26T09:52:41.417" v="74" actId="166"/>
          <ac:picMkLst>
            <pc:docMk/>
            <pc:sldMk cId="3639570532" sldId="523"/>
            <ac:picMk id="2" creationId="{0BE1FC17-82B5-779F-7609-9FF1884C14E6}"/>
          </ac:picMkLst>
        </pc:picChg>
      </pc:sldChg>
      <pc:sldChg chg="addSp delSp modSp add mod ord addAnim delAnim modAnim">
        <pc:chgData name="Conor Luttrell" userId="b2f92ad4-15c7-45a4-9493-901b0e9066fa" providerId="ADAL" clId="{3A7F6BA8-F14A-47CF-8C7F-59DDAA40C570}" dt="2024-02-26T13:09:52.026" v="1971"/>
        <pc:sldMkLst>
          <pc:docMk/>
          <pc:sldMk cId="2688779661" sldId="524"/>
        </pc:sldMkLst>
        <pc:spChg chg="add del mod">
          <ac:chgData name="Conor Luttrell" userId="b2f92ad4-15c7-45a4-9493-901b0e9066fa" providerId="ADAL" clId="{3A7F6BA8-F14A-47CF-8C7F-59DDAA40C570}" dt="2024-02-26T10:51:31.339" v="427" actId="478"/>
          <ac:spMkLst>
            <pc:docMk/>
            <pc:sldMk cId="2688779661" sldId="524"/>
            <ac:spMk id="2" creationId="{8F1DCA23-FD80-163A-D3CD-271CD4DB0346}"/>
          </ac:spMkLst>
        </pc:spChg>
        <pc:spChg chg="add del mod">
          <ac:chgData name="Conor Luttrell" userId="b2f92ad4-15c7-45a4-9493-901b0e9066fa" providerId="ADAL" clId="{3A7F6BA8-F14A-47CF-8C7F-59DDAA40C570}" dt="2024-02-26T10:57:28.578" v="489" actId="1076"/>
          <ac:spMkLst>
            <pc:docMk/>
            <pc:sldMk cId="2688779661" sldId="524"/>
            <ac:spMk id="3" creationId="{2767AEBA-5A39-9BEE-E33E-FA468328DCF9}"/>
          </ac:spMkLst>
        </pc:spChg>
        <pc:spChg chg="add del mod">
          <ac:chgData name="Conor Luttrell" userId="b2f92ad4-15c7-45a4-9493-901b0e9066fa" providerId="ADAL" clId="{3A7F6BA8-F14A-47CF-8C7F-59DDAA40C570}" dt="2024-02-26T10:57:34.333" v="492" actId="478"/>
          <ac:spMkLst>
            <pc:docMk/>
            <pc:sldMk cId="2688779661" sldId="524"/>
            <ac:spMk id="4" creationId="{6BF52CA9-E3C6-5A5F-596F-677BD8FCC073}"/>
          </ac:spMkLst>
        </pc:spChg>
        <pc:spChg chg="add mod">
          <ac:chgData name="Conor Luttrell" userId="b2f92ad4-15c7-45a4-9493-901b0e9066fa" providerId="ADAL" clId="{3A7F6BA8-F14A-47CF-8C7F-59DDAA40C570}" dt="2024-02-26T10:57:28.578" v="489" actId="1076"/>
          <ac:spMkLst>
            <pc:docMk/>
            <pc:sldMk cId="2688779661" sldId="524"/>
            <ac:spMk id="5" creationId="{8CCDF676-ACD1-E4A5-682E-2236F3A28FF1}"/>
          </ac:spMkLst>
        </pc:spChg>
        <pc:spChg chg="mod">
          <ac:chgData name="Conor Luttrell" userId="b2f92ad4-15c7-45a4-9493-901b0e9066fa" providerId="ADAL" clId="{3A7F6BA8-F14A-47CF-8C7F-59DDAA40C570}" dt="2024-02-26T10:47:41.779" v="395"/>
          <ac:spMkLst>
            <pc:docMk/>
            <pc:sldMk cId="2688779661" sldId="524"/>
            <ac:spMk id="10" creationId="{6DEC7E22-2673-F3A4-85BF-6BD2497A7688}"/>
          </ac:spMkLst>
        </pc:spChg>
        <pc:spChg chg="mod">
          <ac:chgData name="Conor Luttrell" userId="b2f92ad4-15c7-45a4-9493-901b0e9066fa" providerId="ADAL" clId="{3A7F6BA8-F14A-47CF-8C7F-59DDAA40C570}" dt="2024-02-26T10:47:41.779" v="395"/>
          <ac:spMkLst>
            <pc:docMk/>
            <pc:sldMk cId="2688779661" sldId="524"/>
            <ac:spMk id="11" creationId="{21BC9842-99C9-2300-6610-A2767C145952}"/>
          </ac:spMkLst>
        </pc:spChg>
        <pc:spChg chg="mod">
          <ac:chgData name="Conor Luttrell" userId="b2f92ad4-15c7-45a4-9493-901b0e9066fa" providerId="ADAL" clId="{3A7F6BA8-F14A-47CF-8C7F-59DDAA40C570}" dt="2024-02-26T10:47:41.779" v="395"/>
          <ac:spMkLst>
            <pc:docMk/>
            <pc:sldMk cId="2688779661" sldId="524"/>
            <ac:spMk id="12" creationId="{DC8E23A2-532A-FF72-4024-DA027B79F5E8}"/>
          </ac:spMkLst>
        </pc:spChg>
        <pc:spChg chg="mod">
          <ac:chgData name="Conor Luttrell" userId="b2f92ad4-15c7-45a4-9493-901b0e9066fa" providerId="ADAL" clId="{3A7F6BA8-F14A-47CF-8C7F-59DDAA40C570}" dt="2024-02-26T10:47:41.779" v="395"/>
          <ac:spMkLst>
            <pc:docMk/>
            <pc:sldMk cId="2688779661" sldId="524"/>
            <ac:spMk id="13" creationId="{2D952543-D803-25D6-5CBE-5171C15BFA40}"/>
          </ac:spMkLst>
        </pc:spChg>
        <pc:spChg chg="mod">
          <ac:chgData name="Conor Luttrell" userId="b2f92ad4-15c7-45a4-9493-901b0e9066fa" providerId="ADAL" clId="{3A7F6BA8-F14A-47CF-8C7F-59DDAA40C570}" dt="2024-02-26T10:47:41.779" v="395"/>
          <ac:spMkLst>
            <pc:docMk/>
            <pc:sldMk cId="2688779661" sldId="524"/>
            <ac:spMk id="14" creationId="{CA94C92E-92DB-D6C5-9140-FFF7D2A081E5}"/>
          </ac:spMkLst>
        </pc:spChg>
        <pc:spChg chg="add mod">
          <ac:chgData name="Conor Luttrell" userId="b2f92ad4-15c7-45a4-9493-901b0e9066fa" providerId="ADAL" clId="{3A7F6BA8-F14A-47CF-8C7F-59DDAA40C570}" dt="2024-02-26T10:57:28.578" v="489" actId="1076"/>
          <ac:spMkLst>
            <pc:docMk/>
            <pc:sldMk cId="2688779661" sldId="524"/>
            <ac:spMk id="16" creationId="{86E7B609-2F8B-533A-2EDE-80F383D4E874}"/>
          </ac:spMkLst>
        </pc:spChg>
        <pc:spChg chg="add mod">
          <ac:chgData name="Conor Luttrell" userId="b2f92ad4-15c7-45a4-9493-901b0e9066fa" providerId="ADAL" clId="{3A7F6BA8-F14A-47CF-8C7F-59DDAA40C570}" dt="2024-02-26T10:57:28.578" v="489" actId="1076"/>
          <ac:spMkLst>
            <pc:docMk/>
            <pc:sldMk cId="2688779661" sldId="524"/>
            <ac:spMk id="18" creationId="{2BB76D6D-9118-260A-1CFF-B18CE84C7A38}"/>
          </ac:spMkLst>
        </pc:spChg>
        <pc:spChg chg="del">
          <ac:chgData name="Conor Luttrell" userId="b2f92ad4-15c7-45a4-9493-901b0e9066fa" providerId="ADAL" clId="{3A7F6BA8-F14A-47CF-8C7F-59DDAA40C570}" dt="2024-02-26T10:49:08.505" v="403" actId="478"/>
          <ac:spMkLst>
            <pc:docMk/>
            <pc:sldMk cId="2688779661" sldId="524"/>
            <ac:spMk id="20" creationId="{72F7AE1C-848A-7724-3155-0AFBABBA60EB}"/>
          </ac:spMkLst>
        </pc:spChg>
        <pc:spChg chg="del mod">
          <ac:chgData name="Conor Luttrell" userId="b2f92ad4-15c7-45a4-9493-901b0e9066fa" providerId="ADAL" clId="{3A7F6BA8-F14A-47CF-8C7F-59DDAA40C570}" dt="2024-02-26T10:57:37.376" v="494" actId="478"/>
          <ac:spMkLst>
            <pc:docMk/>
            <pc:sldMk cId="2688779661" sldId="524"/>
            <ac:spMk id="21" creationId="{B48F3E9B-2734-2F89-F3BF-FBBDF1D39E38}"/>
          </ac:spMkLst>
        </pc:spChg>
        <pc:spChg chg="del mod">
          <ac:chgData name="Conor Luttrell" userId="b2f92ad4-15c7-45a4-9493-901b0e9066fa" providerId="ADAL" clId="{3A7F6BA8-F14A-47CF-8C7F-59DDAA40C570}" dt="2024-02-26T10:57:42.167" v="496" actId="478"/>
          <ac:spMkLst>
            <pc:docMk/>
            <pc:sldMk cId="2688779661" sldId="524"/>
            <ac:spMk id="22" creationId="{5FD51E5D-DD48-5BB6-E17C-75A5F51B068F}"/>
          </ac:spMkLst>
        </pc:spChg>
        <pc:spChg chg="mod">
          <ac:chgData name="Conor Luttrell" userId="b2f92ad4-15c7-45a4-9493-901b0e9066fa" providerId="ADAL" clId="{3A7F6BA8-F14A-47CF-8C7F-59DDAA40C570}" dt="2024-02-26T10:48:28.094" v="401" actId="1076"/>
          <ac:spMkLst>
            <pc:docMk/>
            <pc:sldMk cId="2688779661" sldId="524"/>
            <ac:spMk id="23" creationId="{28576369-D1B8-AE3C-EB96-EE5E44945859}"/>
          </ac:spMkLst>
        </pc:spChg>
        <pc:spChg chg="add mod">
          <ac:chgData name="Conor Luttrell" userId="b2f92ad4-15c7-45a4-9493-901b0e9066fa" providerId="ADAL" clId="{3A7F6BA8-F14A-47CF-8C7F-59DDAA40C570}" dt="2024-02-26T10:57:28.578" v="489" actId="1076"/>
          <ac:spMkLst>
            <pc:docMk/>
            <pc:sldMk cId="2688779661" sldId="524"/>
            <ac:spMk id="26" creationId="{5E85A248-9A1A-8410-ADC3-E6D3CD101DA3}"/>
          </ac:spMkLst>
        </pc:spChg>
        <pc:spChg chg="add del mod">
          <ac:chgData name="Conor Luttrell" userId="b2f92ad4-15c7-45a4-9493-901b0e9066fa" providerId="ADAL" clId="{3A7F6BA8-F14A-47CF-8C7F-59DDAA40C570}" dt="2024-02-26T13:06:58.583" v="1953" actId="478"/>
          <ac:spMkLst>
            <pc:docMk/>
            <pc:sldMk cId="2688779661" sldId="524"/>
            <ac:spMk id="28" creationId="{3C9058D5-EBB6-53EE-03A2-BBACB4D53AD0}"/>
          </ac:spMkLst>
        </pc:spChg>
        <pc:spChg chg="mod">
          <ac:chgData name="Conor Luttrell" userId="b2f92ad4-15c7-45a4-9493-901b0e9066fa" providerId="ADAL" clId="{3A7F6BA8-F14A-47CF-8C7F-59DDAA40C570}" dt="2024-02-26T10:47:41.779" v="395"/>
          <ac:spMkLst>
            <pc:docMk/>
            <pc:sldMk cId="2688779661" sldId="524"/>
            <ac:spMk id="30" creationId="{BE351264-D379-4385-C02E-128D3ADA3031}"/>
          </ac:spMkLst>
        </pc:spChg>
        <pc:spChg chg="del mod">
          <ac:chgData name="Conor Luttrell" userId="b2f92ad4-15c7-45a4-9493-901b0e9066fa" providerId="ADAL" clId="{3A7F6BA8-F14A-47CF-8C7F-59DDAA40C570}" dt="2024-02-26T10:49:14.572" v="406" actId="478"/>
          <ac:spMkLst>
            <pc:docMk/>
            <pc:sldMk cId="2688779661" sldId="524"/>
            <ac:spMk id="31" creationId="{222DF77E-BB99-F2FE-9A53-540BF3FECE7C}"/>
          </ac:spMkLst>
        </pc:spChg>
        <pc:spChg chg="del mod">
          <ac:chgData name="Conor Luttrell" userId="b2f92ad4-15c7-45a4-9493-901b0e9066fa" providerId="ADAL" clId="{3A7F6BA8-F14A-47CF-8C7F-59DDAA40C570}" dt="2024-02-26T10:49:15.988" v="407" actId="478"/>
          <ac:spMkLst>
            <pc:docMk/>
            <pc:sldMk cId="2688779661" sldId="524"/>
            <ac:spMk id="33" creationId="{9044C396-1B9D-3D7A-4520-73FB5D4121E7}"/>
          </ac:spMkLst>
        </pc:spChg>
        <pc:spChg chg="mod">
          <ac:chgData name="Conor Luttrell" userId="b2f92ad4-15c7-45a4-9493-901b0e9066fa" providerId="ADAL" clId="{3A7F6BA8-F14A-47CF-8C7F-59DDAA40C570}" dt="2024-02-26T10:50:53.461" v="418" actId="207"/>
          <ac:spMkLst>
            <pc:docMk/>
            <pc:sldMk cId="2688779661" sldId="524"/>
            <ac:spMk id="39" creationId="{1D348FFF-BF5F-83A6-12A1-9437BC3B05DB}"/>
          </ac:spMkLst>
        </pc:spChg>
        <pc:spChg chg="mod">
          <ac:chgData name="Conor Luttrell" userId="b2f92ad4-15c7-45a4-9493-901b0e9066fa" providerId="ADAL" clId="{3A7F6BA8-F14A-47CF-8C7F-59DDAA40C570}" dt="2024-02-26T10:50:53.461" v="418" actId="207"/>
          <ac:spMkLst>
            <pc:docMk/>
            <pc:sldMk cId="2688779661" sldId="524"/>
            <ac:spMk id="40" creationId="{7769FCAE-1F2D-B660-67B9-86CC25E18194}"/>
          </ac:spMkLst>
        </pc:spChg>
        <pc:spChg chg="mod">
          <ac:chgData name="Conor Luttrell" userId="b2f92ad4-15c7-45a4-9493-901b0e9066fa" providerId="ADAL" clId="{3A7F6BA8-F14A-47CF-8C7F-59DDAA40C570}" dt="2024-02-26T10:50:53.461" v="418" actId="207"/>
          <ac:spMkLst>
            <pc:docMk/>
            <pc:sldMk cId="2688779661" sldId="524"/>
            <ac:spMk id="41" creationId="{7D4A2BAD-217F-72E8-3751-151DBF7F94C9}"/>
          </ac:spMkLst>
        </pc:spChg>
        <pc:spChg chg="add mod">
          <ac:chgData name="Conor Luttrell" userId="b2f92ad4-15c7-45a4-9493-901b0e9066fa" providerId="ADAL" clId="{3A7F6BA8-F14A-47CF-8C7F-59DDAA40C570}" dt="2024-02-26T10:57:28.578" v="489" actId="1076"/>
          <ac:spMkLst>
            <pc:docMk/>
            <pc:sldMk cId="2688779661" sldId="524"/>
            <ac:spMk id="43" creationId="{034B6AA3-6A6F-B05D-0586-26480210717C}"/>
          </ac:spMkLst>
        </pc:spChg>
        <pc:spChg chg="add del mod">
          <ac:chgData name="Conor Luttrell" userId="b2f92ad4-15c7-45a4-9493-901b0e9066fa" providerId="ADAL" clId="{3A7F6BA8-F14A-47CF-8C7F-59DDAA40C570}" dt="2024-02-26T10:48:02.072" v="398" actId="478"/>
          <ac:spMkLst>
            <pc:docMk/>
            <pc:sldMk cId="2688779661" sldId="524"/>
            <ac:spMk id="44" creationId="{000C3F0B-AA0E-C75C-A5C1-94FAFF25B691}"/>
          </ac:spMkLst>
        </pc:spChg>
        <pc:spChg chg="add del mod">
          <ac:chgData name="Conor Luttrell" userId="b2f92ad4-15c7-45a4-9493-901b0e9066fa" providerId="ADAL" clId="{3A7F6BA8-F14A-47CF-8C7F-59DDAA40C570}" dt="2024-02-26T10:48:08.428" v="399" actId="478"/>
          <ac:spMkLst>
            <pc:docMk/>
            <pc:sldMk cId="2688779661" sldId="524"/>
            <ac:spMk id="46" creationId="{33096DFE-9C0C-A85C-B2B9-BBE9E4E1B2EA}"/>
          </ac:spMkLst>
        </pc:spChg>
        <pc:spChg chg="add mod">
          <ac:chgData name="Conor Luttrell" userId="b2f92ad4-15c7-45a4-9493-901b0e9066fa" providerId="ADAL" clId="{3A7F6BA8-F14A-47CF-8C7F-59DDAA40C570}" dt="2024-02-26T10:49:25.503" v="409" actId="571"/>
          <ac:spMkLst>
            <pc:docMk/>
            <pc:sldMk cId="2688779661" sldId="524"/>
            <ac:spMk id="47" creationId="{3690D2D5-A79B-F7A3-6F40-A4D33E47AC9F}"/>
          </ac:spMkLst>
        </pc:spChg>
        <pc:spChg chg="add mod">
          <ac:chgData name="Conor Luttrell" userId="b2f92ad4-15c7-45a4-9493-901b0e9066fa" providerId="ADAL" clId="{3A7F6BA8-F14A-47CF-8C7F-59DDAA40C570}" dt="2024-02-26T10:49:25.503" v="409" actId="571"/>
          <ac:spMkLst>
            <pc:docMk/>
            <pc:sldMk cId="2688779661" sldId="524"/>
            <ac:spMk id="48" creationId="{207424B7-86E3-4CDD-8357-AC57DB09F96D}"/>
          </ac:spMkLst>
        </pc:spChg>
        <pc:spChg chg="add mod">
          <ac:chgData name="Conor Luttrell" userId="b2f92ad4-15c7-45a4-9493-901b0e9066fa" providerId="ADAL" clId="{3A7F6BA8-F14A-47CF-8C7F-59DDAA40C570}" dt="2024-02-26T10:49:25.503" v="409" actId="571"/>
          <ac:spMkLst>
            <pc:docMk/>
            <pc:sldMk cId="2688779661" sldId="524"/>
            <ac:spMk id="49" creationId="{DBB3EF1A-D54E-DA42-4F68-DBE7325BFD87}"/>
          </ac:spMkLst>
        </pc:spChg>
        <pc:spChg chg="add mod">
          <ac:chgData name="Conor Luttrell" userId="b2f92ad4-15c7-45a4-9493-901b0e9066fa" providerId="ADAL" clId="{3A7F6BA8-F14A-47CF-8C7F-59DDAA40C570}" dt="2024-02-26T10:49:25.503" v="409" actId="571"/>
          <ac:spMkLst>
            <pc:docMk/>
            <pc:sldMk cId="2688779661" sldId="524"/>
            <ac:spMk id="50" creationId="{B8D3D689-5C21-026C-273F-5FF88526110B}"/>
          </ac:spMkLst>
        </pc:spChg>
        <pc:spChg chg="mod">
          <ac:chgData name="Conor Luttrell" userId="b2f92ad4-15c7-45a4-9493-901b0e9066fa" providerId="ADAL" clId="{3A7F6BA8-F14A-47CF-8C7F-59DDAA40C570}" dt="2024-02-26T10:49:25.503" v="409" actId="571"/>
          <ac:spMkLst>
            <pc:docMk/>
            <pc:sldMk cId="2688779661" sldId="524"/>
            <ac:spMk id="55" creationId="{F95D4A16-35E1-B855-D0B4-7650536B23FA}"/>
          </ac:spMkLst>
        </pc:spChg>
        <pc:spChg chg="mod">
          <ac:chgData name="Conor Luttrell" userId="b2f92ad4-15c7-45a4-9493-901b0e9066fa" providerId="ADAL" clId="{3A7F6BA8-F14A-47CF-8C7F-59DDAA40C570}" dt="2024-02-26T10:49:25.503" v="409" actId="571"/>
          <ac:spMkLst>
            <pc:docMk/>
            <pc:sldMk cId="2688779661" sldId="524"/>
            <ac:spMk id="56" creationId="{706C3D97-5A82-15F7-D1C9-5826CCEA30F4}"/>
          </ac:spMkLst>
        </pc:spChg>
        <pc:spChg chg="mod">
          <ac:chgData name="Conor Luttrell" userId="b2f92ad4-15c7-45a4-9493-901b0e9066fa" providerId="ADAL" clId="{3A7F6BA8-F14A-47CF-8C7F-59DDAA40C570}" dt="2024-02-26T10:49:25.503" v="409" actId="571"/>
          <ac:spMkLst>
            <pc:docMk/>
            <pc:sldMk cId="2688779661" sldId="524"/>
            <ac:spMk id="57" creationId="{2B9C12B5-0980-12F2-6C0D-7DE0E6AD9168}"/>
          </ac:spMkLst>
        </pc:spChg>
        <pc:spChg chg="mod">
          <ac:chgData name="Conor Luttrell" userId="b2f92ad4-15c7-45a4-9493-901b0e9066fa" providerId="ADAL" clId="{3A7F6BA8-F14A-47CF-8C7F-59DDAA40C570}" dt="2024-02-26T10:49:25.503" v="409" actId="571"/>
          <ac:spMkLst>
            <pc:docMk/>
            <pc:sldMk cId="2688779661" sldId="524"/>
            <ac:spMk id="58" creationId="{242558DB-2163-CEB9-38C4-96EED6310C48}"/>
          </ac:spMkLst>
        </pc:spChg>
        <pc:spChg chg="mod">
          <ac:chgData name="Conor Luttrell" userId="b2f92ad4-15c7-45a4-9493-901b0e9066fa" providerId="ADAL" clId="{3A7F6BA8-F14A-47CF-8C7F-59DDAA40C570}" dt="2024-02-26T10:49:25.503" v="409" actId="571"/>
          <ac:spMkLst>
            <pc:docMk/>
            <pc:sldMk cId="2688779661" sldId="524"/>
            <ac:spMk id="59" creationId="{E9784694-1B47-1D4E-15A1-70D756CDDD95}"/>
          </ac:spMkLst>
        </pc:spChg>
        <pc:spChg chg="add mod">
          <ac:chgData name="Conor Luttrell" userId="b2f92ad4-15c7-45a4-9493-901b0e9066fa" providerId="ADAL" clId="{3A7F6BA8-F14A-47CF-8C7F-59DDAA40C570}" dt="2024-02-26T10:49:25.503" v="409" actId="571"/>
          <ac:spMkLst>
            <pc:docMk/>
            <pc:sldMk cId="2688779661" sldId="524"/>
            <ac:spMk id="61" creationId="{F4601668-061C-35BE-85FF-95D99B05A7A3}"/>
          </ac:spMkLst>
        </pc:spChg>
        <pc:spChg chg="add mod">
          <ac:chgData name="Conor Luttrell" userId="b2f92ad4-15c7-45a4-9493-901b0e9066fa" providerId="ADAL" clId="{3A7F6BA8-F14A-47CF-8C7F-59DDAA40C570}" dt="2024-02-26T10:49:25.503" v="409" actId="571"/>
          <ac:spMkLst>
            <pc:docMk/>
            <pc:sldMk cId="2688779661" sldId="524"/>
            <ac:spMk id="63" creationId="{A1323EF0-C2AB-7A22-FE4C-9F619C5C63FB}"/>
          </ac:spMkLst>
        </pc:spChg>
        <pc:spChg chg="add mod">
          <ac:chgData name="Conor Luttrell" userId="b2f92ad4-15c7-45a4-9493-901b0e9066fa" providerId="ADAL" clId="{3A7F6BA8-F14A-47CF-8C7F-59DDAA40C570}" dt="2024-02-26T10:49:25.503" v="409" actId="571"/>
          <ac:spMkLst>
            <pc:docMk/>
            <pc:sldMk cId="2688779661" sldId="524"/>
            <ac:spMk id="65" creationId="{23FB8468-2768-BC36-E7FC-9FDC6BDC3CB8}"/>
          </ac:spMkLst>
        </pc:spChg>
        <pc:spChg chg="add mod">
          <ac:chgData name="Conor Luttrell" userId="b2f92ad4-15c7-45a4-9493-901b0e9066fa" providerId="ADAL" clId="{3A7F6BA8-F14A-47CF-8C7F-59DDAA40C570}" dt="2024-02-26T10:49:25.503" v="409" actId="571"/>
          <ac:spMkLst>
            <pc:docMk/>
            <pc:sldMk cId="2688779661" sldId="524"/>
            <ac:spMk id="67" creationId="{90741A1B-08F7-2723-DD0F-CB1C7B7CEC18}"/>
          </ac:spMkLst>
        </pc:spChg>
        <pc:spChg chg="mod">
          <ac:chgData name="Conor Luttrell" userId="b2f92ad4-15c7-45a4-9493-901b0e9066fa" providerId="ADAL" clId="{3A7F6BA8-F14A-47CF-8C7F-59DDAA40C570}" dt="2024-02-26T10:49:25.503" v="409" actId="571"/>
          <ac:spMkLst>
            <pc:docMk/>
            <pc:sldMk cId="2688779661" sldId="524"/>
            <ac:spMk id="70" creationId="{1FDC4588-2C4C-C87C-B55A-BB3E398BBDDE}"/>
          </ac:spMkLst>
        </pc:spChg>
        <pc:spChg chg="mod">
          <ac:chgData name="Conor Luttrell" userId="b2f92ad4-15c7-45a4-9493-901b0e9066fa" providerId="ADAL" clId="{3A7F6BA8-F14A-47CF-8C7F-59DDAA40C570}" dt="2024-02-26T10:49:25.503" v="409" actId="571"/>
          <ac:spMkLst>
            <pc:docMk/>
            <pc:sldMk cId="2688779661" sldId="524"/>
            <ac:spMk id="71" creationId="{1A3D1F3B-C064-2802-2BD8-3F5455CE6F08}"/>
          </ac:spMkLst>
        </pc:spChg>
        <pc:spChg chg="mod">
          <ac:chgData name="Conor Luttrell" userId="b2f92ad4-15c7-45a4-9493-901b0e9066fa" providerId="ADAL" clId="{3A7F6BA8-F14A-47CF-8C7F-59DDAA40C570}" dt="2024-02-26T10:49:25.503" v="409" actId="571"/>
          <ac:spMkLst>
            <pc:docMk/>
            <pc:sldMk cId="2688779661" sldId="524"/>
            <ac:spMk id="72" creationId="{4F8CAD2D-6725-317B-C688-E57FB0578A6B}"/>
          </ac:spMkLst>
        </pc:spChg>
        <pc:spChg chg="add mod">
          <ac:chgData name="Conor Luttrell" userId="b2f92ad4-15c7-45a4-9493-901b0e9066fa" providerId="ADAL" clId="{3A7F6BA8-F14A-47CF-8C7F-59DDAA40C570}" dt="2024-02-26T10:49:25.503" v="409" actId="571"/>
          <ac:spMkLst>
            <pc:docMk/>
            <pc:sldMk cId="2688779661" sldId="524"/>
            <ac:spMk id="74" creationId="{9C9E8F14-5CA5-D417-D8B0-FC7330BAE200}"/>
          </ac:spMkLst>
        </pc:spChg>
        <pc:spChg chg="add del mod">
          <ac:chgData name="Conor Luttrell" userId="b2f92ad4-15c7-45a4-9493-901b0e9066fa" providerId="ADAL" clId="{3A7F6BA8-F14A-47CF-8C7F-59DDAA40C570}" dt="2024-02-26T10:58:22.912" v="499" actId="478"/>
          <ac:spMkLst>
            <pc:docMk/>
            <pc:sldMk cId="2688779661" sldId="524"/>
            <ac:spMk id="82" creationId="{72A5F780-6121-2C4A-14A6-A7F7F934E147}"/>
          </ac:spMkLst>
        </pc:spChg>
        <pc:spChg chg="add mod ord">
          <ac:chgData name="Conor Luttrell" userId="b2f92ad4-15c7-45a4-9493-901b0e9066fa" providerId="ADAL" clId="{3A7F6BA8-F14A-47CF-8C7F-59DDAA40C570}" dt="2024-02-26T13:07:24.269" v="1958" actId="14100"/>
          <ac:spMkLst>
            <pc:docMk/>
            <pc:sldMk cId="2688779661" sldId="524"/>
            <ac:spMk id="83" creationId="{B6EB89CE-5154-A0B2-890E-65E6D189C637}"/>
          </ac:spMkLst>
        </pc:spChg>
        <pc:spChg chg="add mod">
          <ac:chgData name="Conor Luttrell" userId="b2f92ad4-15c7-45a4-9493-901b0e9066fa" providerId="ADAL" clId="{3A7F6BA8-F14A-47CF-8C7F-59DDAA40C570}" dt="2024-02-26T10:57:04.065" v="488" actId="571"/>
          <ac:spMkLst>
            <pc:docMk/>
            <pc:sldMk cId="2688779661" sldId="524"/>
            <ac:spMk id="101" creationId="{F679B447-657D-89EF-D422-2B58926EB2EE}"/>
          </ac:spMkLst>
        </pc:spChg>
        <pc:spChg chg="add del mod">
          <ac:chgData name="Conor Luttrell" userId="b2f92ad4-15c7-45a4-9493-901b0e9066fa" providerId="ADAL" clId="{3A7F6BA8-F14A-47CF-8C7F-59DDAA40C570}" dt="2024-02-26T13:07:11.877" v="1957" actId="14100"/>
          <ac:spMkLst>
            <pc:docMk/>
            <pc:sldMk cId="2688779661" sldId="524"/>
            <ac:spMk id="103" creationId="{33FD8EAB-50DB-5B9D-5320-2CEB7B47F979}"/>
          </ac:spMkLst>
        </pc:spChg>
        <pc:grpChg chg="add mod">
          <ac:chgData name="Conor Luttrell" userId="b2f92ad4-15c7-45a4-9493-901b0e9066fa" providerId="ADAL" clId="{3A7F6BA8-F14A-47CF-8C7F-59DDAA40C570}" dt="2024-02-26T10:57:28.578" v="489" actId="1076"/>
          <ac:grpSpMkLst>
            <pc:docMk/>
            <pc:sldMk cId="2688779661" sldId="524"/>
            <ac:grpSpMk id="9" creationId="{A03EB8C2-CDF9-E7A3-2963-9F4A2587F983}"/>
          </ac:grpSpMkLst>
        </pc:grpChg>
        <pc:grpChg chg="add del mod">
          <ac:chgData name="Conor Luttrell" userId="b2f92ad4-15c7-45a4-9493-901b0e9066fa" providerId="ADAL" clId="{3A7F6BA8-F14A-47CF-8C7F-59DDAA40C570}" dt="2024-02-26T10:58:22.912" v="499" actId="478"/>
          <ac:grpSpMkLst>
            <pc:docMk/>
            <pc:sldMk cId="2688779661" sldId="524"/>
            <ac:grpSpMk id="29" creationId="{2617E17B-A960-C2B6-47CD-A11D5AE7EB95}"/>
          </ac:grpSpMkLst>
        </pc:grpChg>
        <pc:grpChg chg="add mod">
          <ac:chgData name="Conor Luttrell" userId="b2f92ad4-15c7-45a4-9493-901b0e9066fa" providerId="ADAL" clId="{3A7F6BA8-F14A-47CF-8C7F-59DDAA40C570}" dt="2024-02-26T10:57:28.578" v="489" actId="1076"/>
          <ac:grpSpMkLst>
            <pc:docMk/>
            <pc:sldMk cId="2688779661" sldId="524"/>
            <ac:grpSpMk id="38" creationId="{E4E7BEF8-5F15-D6FA-207F-E834968BEAF2}"/>
          </ac:grpSpMkLst>
        </pc:grpChg>
        <pc:grpChg chg="add mod">
          <ac:chgData name="Conor Luttrell" userId="b2f92ad4-15c7-45a4-9493-901b0e9066fa" providerId="ADAL" clId="{3A7F6BA8-F14A-47CF-8C7F-59DDAA40C570}" dt="2024-02-26T10:49:25.503" v="409" actId="571"/>
          <ac:grpSpMkLst>
            <pc:docMk/>
            <pc:sldMk cId="2688779661" sldId="524"/>
            <ac:grpSpMk id="54" creationId="{3F6F2960-205F-A5D8-E64D-8B6FCEF63AF0}"/>
          </ac:grpSpMkLst>
        </pc:grpChg>
        <pc:grpChg chg="add mod">
          <ac:chgData name="Conor Luttrell" userId="b2f92ad4-15c7-45a4-9493-901b0e9066fa" providerId="ADAL" clId="{3A7F6BA8-F14A-47CF-8C7F-59DDAA40C570}" dt="2024-02-26T10:49:25.503" v="409" actId="571"/>
          <ac:grpSpMkLst>
            <pc:docMk/>
            <pc:sldMk cId="2688779661" sldId="524"/>
            <ac:grpSpMk id="69" creationId="{0E2A716E-4F73-3783-EC09-CC4FBD8C78C1}"/>
          </ac:grpSpMkLst>
        </pc:grpChg>
        <pc:picChg chg="add mod">
          <ac:chgData name="Conor Luttrell" userId="b2f92ad4-15c7-45a4-9493-901b0e9066fa" providerId="ADAL" clId="{3A7F6BA8-F14A-47CF-8C7F-59DDAA40C570}" dt="2024-02-26T13:07:07.874" v="1956" actId="14100"/>
          <ac:picMkLst>
            <pc:docMk/>
            <pc:sldMk cId="2688779661" sldId="524"/>
            <ac:picMk id="2" creationId="{3112083E-2D29-B70C-DC38-05C984D045D0}"/>
          </ac:picMkLst>
        </pc:picChg>
        <pc:picChg chg="add del mod ord">
          <ac:chgData name="Conor Luttrell" userId="b2f92ad4-15c7-45a4-9493-901b0e9066fa" providerId="ADAL" clId="{3A7F6BA8-F14A-47CF-8C7F-59DDAA40C570}" dt="2024-02-26T10:57:49.879" v="497" actId="14100"/>
          <ac:picMkLst>
            <pc:docMk/>
            <pc:sldMk cId="2688779661" sldId="524"/>
            <ac:picMk id="6" creationId="{90776521-CCA8-408A-AF13-7B7C76B6C75A}"/>
          </ac:picMkLst>
        </pc:picChg>
        <pc:picChg chg="add mod">
          <ac:chgData name="Conor Luttrell" userId="b2f92ad4-15c7-45a4-9493-901b0e9066fa" providerId="ADAL" clId="{3A7F6BA8-F14A-47CF-8C7F-59DDAA40C570}" dt="2024-02-26T10:57:49.879" v="497" actId="14100"/>
          <ac:picMkLst>
            <pc:docMk/>
            <pc:sldMk cId="2688779661" sldId="524"/>
            <ac:picMk id="7" creationId="{1E74D00C-C6A1-4BF5-BE99-FE6213BB5E2C}"/>
          </ac:picMkLst>
        </pc:picChg>
        <pc:picChg chg="add del mod">
          <ac:chgData name="Conor Luttrell" userId="b2f92ad4-15c7-45a4-9493-901b0e9066fa" providerId="ADAL" clId="{3A7F6BA8-F14A-47CF-8C7F-59DDAA40C570}" dt="2024-02-26T10:57:34.973" v="493" actId="478"/>
          <ac:picMkLst>
            <pc:docMk/>
            <pc:sldMk cId="2688779661" sldId="524"/>
            <ac:picMk id="8" creationId="{7CCD47AD-925E-1B76-1676-AA6009AE3E31}"/>
          </ac:picMkLst>
        </pc:picChg>
        <pc:picChg chg="del">
          <ac:chgData name="Conor Luttrell" userId="b2f92ad4-15c7-45a4-9493-901b0e9066fa" providerId="ADAL" clId="{3A7F6BA8-F14A-47CF-8C7F-59DDAA40C570}" dt="2024-02-26T10:49:09.226" v="404" actId="478"/>
          <ac:picMkLst>
            <pc:docMk/>
            <pc:sldMk cId="2688779661" sldId="524"/>
            <ac:picMk id="19" creationId="{F5F9A1A5-0F64-7F7C-722C-60004CF361B8}"/>
          </ac:picMkLst>
        </pc:picChg>
        <pc:picChg chg="add del mod">
          <ac:chgData name="Conor Luttrell" userId="b2f92ad4-15c7-45a4-9493-901b0e9066fa" providerId="ADAL" clId="{3A7F6BA8-F14A-47CF-8C7F-59DDAA40C570}" dt="2024-02-26T13:06:56.615" v="1951" actId="478"/>
          <ac:picMkLst>
            <pc:docMk/>
            <pc:sldMk cId="2688779661" sldId="524"/>
            <ac:picMk id="27" creationId="{4ADAD069-D228-D43D-08CE-9D325E50D185}"/>
          </ac:picMkLst>
        </pc:picChg>
        <pc:picChg chg="mod">
          <ac:chgData name="Conor Luttrell" userId="b2f92ad4-15c7-45a4-9493-901b0e9066fa" providerId="ADAL" clId="{3A7F6BA8-F14A-47CF-8C7F-59DDAA40C570}" dt="2024-02-26T10:47:41.779" v="395"/>
          <ac:picMkLst>
            <pc:docMk/>
            <pc:sldMk cId="2688779661" sldId="524"/>
            <ac:picMk id="32" creationId="{9B75D92A-F8CD-F316-4FC9-F04664122602}"/>
          </ac:picMkLst>
        </pc:picChg>
        <pc:picChg chg="mod">
          <ac:chgData name="Conor Luttrell" userId="b2f92ad4-15c7-45a4-9493-901b0e9066fa" providerId="ADAL" clId="{3A7F6BA8-F14A-47CF-8C7F-59DDAA40C570}" dt="2024-02-26T10:47:41.779" v="395"/>
          <ac:picMkLst>
            <pc:docMk/>
            <pc:sldMk cId="2688779661" sldId="524"/>
            <ac:picMk id="34" creationId="{B8C5A4DD-AB4D-B2CF-3E4F-C7839A81D000}"/>
          </ac:picMkLst>
        </pc:picChg>
        <pc:picChg chg="del">
          <ac:chgData name="Conor Luttrell" userId="b2f92ad4-15c7-45a4-9493-901b0e9066fa" providerId="ADAL" clId="{3A7F6BA8-F14A-47CF-8C7F-59DDAA40C570}" dt="2024-02-26T10:46:06.878" v="385" actId="478"/>
          <ac:picMkLst>
            <pc:docMk/>
            <pc:sldMk cId="2688779661" sldId="524"/>
            <ac:picMk id="35" creationId="{E8F35549-99FB-05C8-C16F-D68A1ADD59F3}"/>
          </ac:picMkLst>
        </pc:picChg>
        <pc:picChg chg="del">
          <ac:chgData name="Conor Luttrell" userId="b2f92ad4-15c7-45a4-9493-901b0e9066fa" providerId="ADAL" clId="{3A7F6BA8-F14A-47CF-8C7F-59DDAA40C570}" dt="2024-02-26T10:46:06.265" v="384" actId="478"/>
          <ac:picMkLst>
            <pc:docMk/>
            <pc:sldMk cId="2688779661" sldId="524"/>
            <ac:picMk id="37" creationId="{80F5C3BF-6EC3-2A07-4879-B3B58A10FA1B}"/>
          </ac:picMkLst>
        </pc:picChg>
        <pc:picChg chg="add mod">
          <ac:chgData name="Conor Luttrell" userId="b2f92ad4-15c7-45a4-9493-901b0e9066fa" providerId="ADAL" clId="{3A7F6BA8-F14A-47CF-8C7F-59DDAA40C570}" dt="2024-02-26T10:49:25.503" v="409" actId="571"/>
          <ac:picMkLst>
            <pc:docMk/>
            <pc:sldMk cId="2688779661" sldId="524"/>
            <ac:picMk id="51" creationId="{18A11BB6-C3FC-1A4B-AD35-C56BAB1013C2}"/>
          </ac:picMkLst>
        </pc:picChg>
        <pc:picChg chg="add mod">
          <ac:chgData name="Conor Luttrell" userId="b2f92ad4-15c7-45a4-9493-901b0e9066fa" providerId="ADAL" clId="{3A7F6BA8-F14A-47CF-8C7F-59DDAA40C570}" dt="2024-02-26T10:49:25.503" v="409" actId="571"/>
          <ac:picMkLst>
            <pc:docMk/>
            <pc:sldMk cId="2688779661" sldId="524"/>
            <ac:picMk id="52" creationId="{A8233BB3-180C-5157-7A6F-39167D6FD513}"/>
          </ac:picMkLst>
        </pc:picChg>
        <pc:picChg chg="add mod">
          <ac:chgData name="Conor Luttrell" userId="b2f92ad4-15c7-45a4-9493-901b0e9066fa" providerId="ADAL" clId="{3A7F6BA8-F14A-47CF-8C7F-59DDAA40C570}" dt="2024-02-26T10:49:25.503" v="409" actId="571"/>
          <ac:picMkLst>
            <pc:docMk/>
            <pc:sldMk cId="2688779661" sldId="524"/>
            <ac:picMk id="53" creationId="{0E98E1A1-A628-44C0-F15E-F37F396B2B79}"/>
          </ac:picMkLst>
        </pc:picChg>
        <pc:picChg chg="add mod">
          <ac:chgData name="Conor Luttrell" userId="b2f92ad4-15c7-45a4-9493-901b0e9066fa" providerId="ADAL" clId="{3A7F6BA8-F14A-47CF-8C7F-59DDAA40C570}" dt="2024-02-26T10:49:25.503" v="409" actId="571"/>
          <ac:picMkLst>
            <pc:docMk/>
            <pc:sldMk cId="2688779661" sldId="524"/>
            <ac:picMk id="66" creationId="{79A9880B-D15B-3443-DA1B-4B844F41A571}"/>
          </ac:picMkLst>
        </pc:picChg>
        <pc:cxnChg chg="add del mod">
          <ac:chgData name="Conor Luttrell" userId="b2f92ad4-15c7-45a4-9493-901b0e9066fa" providerId="ADAL" clId="{3A7F6BA8-F14A-47CF-8C7F-59DDAA40C570}" dt="2024-02-26T10:55:15.815" v="464" actId="478"/>
          <ac:cxnSpMkLst>
            <pc:docMk/>
            <pc:sldMk cId="2688779661" sldId="524"/>
            <ac:cxnSpMk id="15" creationId="{90E8C6DF-09AD-46E1-6548-04F3282CF4CF}"/>
          </ac:cxnSpMkLst>
        </pc:cxnChg>
        <pc:cxnChg chg="add del mod">
          <ac:chgData name="Conor Luttrell" userId="b2f92ad4-15c7-45a4-9493-901b0e9066fa" providerId="ADAL" clId="{3A7F6BA8-F14A-47CF-8C7F-59DDAA40C570}" dt="2024-02-26T10:55:15.815" v="464" actId="478"/>
          <ac:cxnSpMkLst>
            <pc:docMk/>
            <pc:sldMk cId="2688779661" sldId="524"/>
            <ac:cxnSpMk id="17" creationId="{AFD32971-48EC-5087-B818-9065853DAA56}"/>
          </ac:cxnSpMkLst>
        </pc:cxnChg>
        <pc:cxnChg chg="add del mod">
          <ac:chgData name="Conor Luttrell" userId="b2f92ad4-15c7-45a4-9493-901b0e9066fa" providerId="ADAL" clId="{3A7F6BA8-F14A-47CF-8C7F-59DDAA40C570}" dt="2024-02-26T10:55:15.815" v="464" actId="478"/>
          <ac:cxnSpMkLst>
            <pc:docMk/>
            <pc:sldMk cId="2688779661" sldId="524"/>
            <ac:cxnSpMk id="25" creationId="{ADE67811-85C0-2FE7-6B21-4AC1CAC342B9}"/>
          </ac:cxnSpMkLst>
        </pc:cxnChg>
        <pc:cxnChg chg="add del mod">
          <ac:chgData name="Conor Luttrell" userId="b2f92ad4-15c7-45a4-9493-901b0e9066fa" providerId="ADAL" clId="{3A7F6BA8-F14A-47CF-8C7F-59DDAA40C570}" dt="2024-02-26T10:55:15.815" v="464" actId="478"/>
          <ac:cxnSpMkLst>
            <pc:docMk/>
            <pc:sldMk cId="2688779661" sldId="524"/>
            <ac:cxnSpMk id="36" creationId="{733C7F0D-76CB-5F3A-8459-A17757C0AFE7}"/>
          </ac:cxnSpMkLst>
        </pc:cxnChg>
        <pc:cxnChg chg="add del mod">
          <ac:chgData name="Conor Luttrell" userId="b2f92ad4-15c7-45a4-9493-901b0e9066fa" providerId="ADAL" clId="{3A7F6BA8-F14A-47CF-8C7F-59DDAA40C570}" dt="2024-02-26T10:55:15.815" v="464" actId="478"/>
          <ac:cxnSpMkLst>
            <pc:docMk/>
            <pc:sldMk cId="2688779661" sldId="524"/>
            <ac:cxnSpMk id="42" creationId="{806411F3-CE74-3807-7845-7D197C74F8F4}"/>
          </ac:cxnSpMkLst>
        </pc:cxnChg>
        <pc:cxnChg chg="add mod">
          <ac:chgData name="Conor Luttrell" userId="b2f92ad4-15c7-45a4-9493-901b0e9066fa" providerId="ADAL" clId="{3A7F6BA8-F14A-47CF-8C7F-59DDAA40C570}" dt="2024-02-26T10:49:25.503" v="409" actId="571"/>
          <ac:cxnSpMkLst>
            <pc:docMk/>
            <pc:sldMk cId="2688779661" sldId="524"/>
            <ac:cxnSpMk id="60" creationId="{B90566AF-C4C0-E7AD-100A-4FCAD961615D}"/>
          </ac:cxnSpMkLst>
        </pc:cxnChg>
        <pc:cxnChg chg="add mod">
          <ac:chgData name="Conor Luttrell" userId="b2f92ad4-15c7-45a4-9493-901b0e9066fa" providerId="ADAL" clId="{3A7F6BA8-F14A-47CF-8C7F-59DDAA40C570}" dt="2024-02-26T10:49:25.503" v="409" actId="571"/>
          <ac:cxnSpMkLst>
            <pc:docMk/>
            <pc:sldMk cId="2688779661" sldId="524"/>
            <ac:cxnSpMk id="62" creationId="{88F67A3C-FA0F-7DD4-F7FD-B702511F4938}"/>
          </ac:cxnSpMkLst>
        </pc:cxnChg>
        <pc:cxnChg chg="add mod">
          <ac:chgData name="Conor Luttrell" userId="b2f92ad4-15c7-45a4-9493-901b0e9066fa" providerId="ADAL" clId="{3A7F6BA8-F14A-47CF-8C7F-59DDAA40C570}" dt="2024-02-26T10:49:25.503" v="409" actId="571"/>
          <ac:cxnSpMkLst>
            <pc:docMk/>
            <pc:sldMk cId="2688779661" sldId="524"/>
            <ac:cxnSpMk id="64" creationId="{4CD265AD-717D-E586-02A8-F8F9295E1745}"/>
          </ac:cxnSpMkLst>
        </pc:cxnChg>
        <pc:cxnChg chg="add mod">
          <ac:chgData name="Conor Luttrell" userId="b2f92ad4-15c7-45a4-9493-901b0e9066fa" providerId="ADAL" clId="{3A7F6BA8-F14A-47CF-8C7F-59DDAA40C570}" dt="2024-02-26T10:49:25.503" v="409" actId="571"/>
          <ac:cxnSpMkLst>
            <pc:docMk/>
            <pc:sldMk cId="2688779661" sldId="524"/>
            <ac:cxnSpMk id="68" creationId="{6EEB1901-793C-C429-6529-D3A56D955EE5}"/>
          </ac:cxnSpMkLst>
        </pc:cxnChg>
        <pc:cxnChg chg="add mod">
          <ac:chgData name="Conor Luttrell" userId="b2f92ad4-15c7-45a4-9493-901b0e9066fa" providerId="ADAL" clId="{3A7F6BA8-F14A-47CF-8C7F-59DDAA40C570}" dt="2024-02-26T10:49:25.503" v="409" actId="571"/>
          <ac:cxnSpMkLst>
            <pc:docMk/>
            <pc:sldMk cId="2688779661" sldId="524"/>
            <ac:cxnSpMk id="73" creationId="{86B5598C-9737-B7B9-6CAF-D62CCD6FD12C}"/>
          </ac:cxnSpMkLst>
        </pc:cxnChg>
        <pc:cxnChg chg="add mod">
          <ac:chgData name="Conor Luttrell" userId="b2f92ad4-15c7-45a4-9493-901b0e9066fa" providerId="ADAL" clId="{3A7F6BA8-F14A-47CF-8C7F-59DDAA40C570}" dt="2024-02-26T10:57:28.578" v="489" actId="1076"/>
          <ac:cxnSpMkLst>
            <pc:docMk/>
            <pc:sldMk cId="2688779661" sldId="524"/>
            <ac:cxnSpMk id="85" creationId="{F74B035D-5C6D-70AA-1582-00CEE6EEC804}"/>
          </ac:cxnSpMkLst>
        </pc:cxnChg>
        <pc:cxnChg chg="add mod">
          <ac:chgData name="Conor Luttrell" userId="b2f92ad4-15c7-45a4-9493-901b0e9066fa" providerId="ADAL" clId="{3A7F6BA8-F14A-47CF-8C7F-59DDAA40C570}" dt="2024-02-26T10:57:28.578" v="489" actId="1076"/>
          <ac:cxnSpMkLst>
            <pc:docMk/>
            <pc:sldMk cId="2688779661" sldId="524"/>
            <ac:cxnSpMk id="86" creationId="{A94E649D-012A-55B7-4914-EF6228C8C6A9}"/>
          </ac:cxnSpMkLst>
        </pc:cxnChg>
        <pc:cxnChg chg="add mod">
          <ac:chgData name="Conor Luttrell" userId="b2f92ad4-15c7-45a4-9493-901b0e9066fa" providerId="ADAL" clId="{3A7F6BA8-F14A-47CF-8C7F-59DDAA40C570}" dt="2024-02-26T10:57:28.578" v="489" actId="1076"/>
          <ac:cxnSpMkLst>
            <pc:docMk/>
            <pc:sldMk cId="2688779661" sldId="524"/>
            <ac:cxnSpMk id="89" creationId="{E8C6F963-DF7B-577D-EA22-A148B2D517AD}"/>
          </ac:cxnSpMkLst>
        </pc:cxnChg>
        <pc:cxnChg chg="add mod">
          <ac:chgData name="Conor Luttrell" userId="b2f92ad4-15c7-45a4-9493-901b0e9066fa" providerId="ADAL" clId="{3A7F6BA8-F14A-47CF-8C7F-59DDAA40C570}" dt="2024-02-26T10:58:01.663" v="498" actId="14100"/>
          <ac:cxnSpMkLst>
            <pc:docMk/>
            <pc:sldMk cId="2688779661" sldId="524"/>
            <ac:cxnSpMk id="92" creationId="{04116DFD-97F5-ADF8-F094-526CB9986436}"/>
          </ac:cxnSpMkLst>
        </pc:cxnChg>
        <pc:cxnChg chg="add mod">
          <ac:chgData name="Conor Luttrell" userId="b2f92ad4-15c7-45a4-9493-901b0e9066fa" providerId="ADAL" clId="{3A7F6BA8-F14A-47CF-8C7F-59DDAA40C570}" dt="2024-02-26T10:57:28.578" v="489" actId="1076"/>
          <ac:cxnSpMkLst>
            <pc:docMk/>
            <pc:sldMk cId="2688779661" sldId="524"/>
            <ac:cxnSpMk id="95" creationId="{CBC6F66E-1917-24F4-14E0-93C8EEAEB70B}"/>
          </ac:cxnSpMkLst>
        </pc:cxnChg>
        <pc:cxnChg chg="add mod">
          <ac:chgData name="Conor Luttrell" userId="b2f92ad4-15c7-45a4-9493-901b0e9066fa" providerId="ADAL" clId="{3A7F6BA8-F14A-47CF-8C7F-59DDAA40C570}" dt="2024-02-26T10:57:28.578" v="489" actId="1076"/>
          <ac:cxnSpMkLst>
            <pc:docMk/>
            <pc:sldMk cId="2688779661" sldId="524"/>
            <ac:cxnSpMk id="99" creationId="{48B7F438-EB89-BA42-E172-B01741E01B00}"/>
          </ac:cxnSpMkLst>
        </pc:cxnChg>
      </pc:sldChg>
      <pc:sldChg chg="addSp delSp modSp add del mod setBg">
        <pc:chgData name="Conor Luttrell" userId="b2f92ad4-15c7-45a4-9493-901b0e9066fa" providerId="ADAL" clId="{3A7F6BA8-F14A-47CF-8C7F-59DDAA40C570}" dt="2024-02-26T09:52:14.641" v="67"/>
        <pc:sldMkLst>
          <pc:docMk/>
          <pc:sldMk cId="3483910415" sldId="524"/>
        </pc:sldMkLst>
        <pc:spChg chg="mod">
          <ac:chgData name="Conor Luttrell" userId="b2f92ad4-15c7-45a4-9493-901b0e9066fa" providerId="ADAL" clId="{3A7F6BA8-F14A-47CF-8C7F-59DDAA40C570}" dt="2024-02-26T09:52:12.470" v="65" actId="1076"/>
          <ac:spMkLst>
            <pc:docMk/>
            <pc:sldMk cId="3483910415" sldId="524"/>
            <ac:spMk id="9" creationId="{4D889C57-B71B-E107-F525-9F057D205A92}"/>
          </ac:spMkLst>
        </pc:spChg>
        <pc:picChg chg="add del">
          <ac:chgData name="Conor Luttrell" userId="b2f92ad4-15c7-45a4-9493-901b0e9066fa" providerId="ADAL" clId="{3A7F6BA8-F14A-47CF-8C7F-59DDAA40C570}" dt="2024-02-26T09:52:11.875" v="64" actId="478"/>
          <ac:picMkLst>
            <pc:docMk/>
            <pc:sldMk cId="3483910415" sldId="524"/>
            <ac:picMk id="2" creationId="{A1728782-D12F-EFD9-86D1-3A0EDF2CB4B4}"/>
          </ac:picMkLst>
        </pc:picChg>
      </pc:sldChg>
      <pc:sldChg chg="addSp delSp modSp new mod delAnim modAnim">
        <pc:chgData name="Conor Luttrell" userId="b2f92ad4-15c7-45a4-9493-901b0e9066fa" providerId="ADAL" clId="{3A7F6BA8-F14A-47CF-8C7F-59DDAA40C570}" dt="2024-02-26T12:37:23.116" v="1236" actId="1076"/>
        <pc:sldMkLst>
          <pc:docMk/>
          <pc:sldMk cId="204195122" sldId="525"/>
        </pc:sldMkLst>
        <pc:spChg chg="del">
          <ac:chgData name="Conor Luttrell" userId="b2f92ad4-15c7-45a4-9493-901b0e9066fa" providerId="ADAL" clId="{3A7F6BA8-F14A-47CF-8C7F-59DDAA40C570}" dt="2024-02-26T11:28:00.615" v="579" actId="478"/>
          <ac:spMkLst>
            <pc:docMk/>
            <pc:sldMk cId="204195122" sldId="525"/>
            <ac:spMk id="2" creationId="{FF486863-6DE3-6F20-98F8-D4B0AD38049D}"/>
          </ac:spMkLst>
        </pc:spChg>
        <pc:spChg chg="del">
          <ac:chgData name="Conor Luttrell" userId="b2f92ad4-15c7-45a4-9493-901b0e9066fa" providerId="ADAL" clId="{3A7F6BA8-F14A-47CF-8C7F-59DDAA40C570}" dt="2024-02-26T11:28:02.406" v="580" actId="478"/>
          <ac:spMkLst>
            <pc:docMk/>
            <pc:sldMk cId="204195122" sldId="525"/>
            <ac:spMk id="3" creationId="{EC18E314-3B0D-E127-4E16-2C43A4844ABB}"/>
          </ac:spMkLst>
        </pc:spChg>
        <pc:spChg chg="add mod">
          <ac:chgData name="Conor Luttrell" userId="b2f92ad4-15c7-45a4-9493-901b0e9066fa" providerId="ADAL" clId="{3A7F6BA8-F14A-47CF-8C7F-59DDAA40C570}" dt="2024-02-26T11:27:38.384" v="572"/>
          <ac:spMkLst>
            <pc:docMk/>
            <pc:sldMk cId="204195122" sldId="525"/>
            <ac:spMk id="5" creationId="{00000000-0000-0000-0000-000000000000}"/>
          </ac:spMkLst>
        </pc:spChg>
        <pc:spChg chg="add mod">
          <ac:chgData name="Conor Luttrell" userId="b2f92ad4-15c7-45a4-9493-901b0e9066fa" providerId="ADAL" clId="{3A7F6BA8-F14A-47CF-8C7F-59DDAA40C570}" dt="2024-02-26T11:27:38.384" v="572"/>
          <ac:spMkLst>
            <pc:docMk/>
            <pc:sldMk cId="204195122" sldId="525"/>
            <ac:spMk id="6" creationId="{00000000-0000-0000-0000-000000000000}"/>
          </ac:spMkLst>
        </pc:spChg>
        <pc:spChg chg="add mod">
          <ac:chgData name="Conor Luttrell" userId="b2f92ad4-15c7-45a4-9493-901b0e9066fa" providerId="ADAL" clId="{3A7F6BA8-F14A-47CF-8C7F-59DDAA40C570}" dt="2024-02-26T11:27:38.384" v="572"/>
          <ac:spMkLst>
            <pc:docMk/>
            <pc:sldMk cId="204195122" sldId="525"/>
            <ac:spMk id="8" creationId="{00000000-0000-0000-0000-000000000000}"/>
          </ac:spMkLst>
        </pc:spChg>
        <pc:spChg chg="add mod">
          <ac:chgData name="Conor Luttrell" userId="b2f92ad4-15c7-45a4-9493-901b0e9066fa" providerId="ADAL" clId="{3A7F6BA8-F14A-47CF-8C7F-59DDAA40C570}" dt="2024-02-26T11:27:56.807" v="578" actId="553"/>
          <ac:spMkLst>
            <pc:docMk/>
            <pc:sldMk cId="204195122" sldId="525"/>
            <ac:spMk id="9" creationId="{6D85DB51-07E8-3492-EDFD-19593E88A5C6}"/>
          </ac:spMkLst>
        </pc:spChg>
        <pc:spChg chg="add mod">
          <ac:chgData name="Conor Luttrell" userId="b2f92ad4-15c7-45a4-9493-901b0e9066fa" providerId="ADAL" clId="{3A7F6BA8-F14A-47CF-8C7F-59DDAA40C570}" dt="2024-02-26T11:28:20.531" v="581" actId="1076"/>
          <ac:spMkLst>
            <pc:docMk/>
            <pc:sldMk cId="204195122" sldId="525"/>
            <ac:spMk id="10" creationId="{4B969170-F092-F6A4-51DC-D940B09F2FEF}"/>
          </ac:spMkLst>
        </pc:spChg>
        <pc:spChg chg="add mod">
          <ac:chgData name="Conor Luttrell" userId="b2f92ad4-15c7-45a4-9493-901b0e9066fa" providerId="ADAL" clId="{3A7F6BA8-F14A-47CF-8C7F-59DDAA40C570}" dt="2024-02-26T11:27:38.384" v="572"/>
          <ac:spMkLst>
            <pc:docMk/>
            <pc:sldMk cId="204195122" sldId="525"/>
            <ac:spMk id="11" creationId="{A85D67C7-2257-2A35-E5CE-38AE2BDE6F81}"/>
          </ac:spMkLst>
        </pc:spChg>
        <pc:spChg chg="add mod">
          <ac:chgData name="Conor Luttrell" userId="b2f92ad4-15c7-45a4-9493-901b0e9066fa" providerId="ADAL" clId="{3A7F6BA8-F14A-47CF-8C7F-59DDAA40C570}" dt="2024-02-26T11:28:20.531" v="581" actId="1076"/>
          <ac:spMkLst>
            <pc:docMk/>
            <pc:sldMk cId="204195122" sldId="525"/>
            <ac:spMk id="12" creationId="{DC5DD115-0295-F779-C4C2-35090B151601}"/>
          </ac:spMkLst>
        </pc:spChg>
        <pc:spChg chg="add mod">
          <ac:chgData name="Conor Luttrell" userId="b2f92ad4-15c7-45a4-9493-901b0e9066fa" providerId="ADAL" clId="{3A7F6BA8-F14A-47CF-8C7F-59DDAA40C570}" dt="2024-02-26T11:28:20.531" v="581" actId="1076"/>
          <ac:spMkLst>
            <pc:docMk/>
            <pc:sldMk cId="204195122" sldId="525"/>
            <ac:spMk id="13" creationId="{26C64213-2A13-8986-36D4-F2D1754C435A}"/>
          </ac:spMkLst>
        </pc:spChg>
        <pc:spChg chg="add mod">
          <ac:chgData name="Conor Luttrell" userId="b2f92ad4-15c7-45a4-9493-901b0e9066fa" providerId="ADAL" clId="{3A7F6BA8-F14A-47CF-8C7F-59DDAA40C570}" dt="2024-02-26T11:28:20.531" v="581" actId="1076"/>
          <ac:spMkLst>
            <pc:docMk/>
            <pc:sldMk cId="204195122" sldId="525"/>
            <ac:spMk id="14" creationId="{6132266F-DC25-4CFD-86BC-8E2E3BA47319}"/>
          </ac:spMkLst>
        </pc:spChg>
        <pc:spChg chg="add mod">
          <ac:chgData name="Conor Luttrell" userId="b2f92ad4-15c7-45a4-9493-901b0e9066fa" providerId="ADAL" clId="{3A7F6BA8-F14A-47CF-8C7F-59DDAA40C570}" dt="2024-02-26T12:37:23.116" v="1236" actId="1076"/>
          <ac:spMkLst>
            <pc:docMk/>
            <pc:sldMk cId="204195122" sldId="525"/>
            <ac:spMk id="15" creationId="{90039947-E2FB-7D0F-333D-12081C734C39}"/>
          </ac:spMkLst>
        </pc:spChg>
        <pc:spChg chg="add mod">
          <ac:chgData name="Conor Luttrell" userId="b2f92ad4-15c7-45a4-9493-901b0e9066fa" providerId="ADAL" clId="{3A7F6BA8-F14A-47CF-8C7F-59DDAA40C570}" dt="2024-02-26T11:28:20.531" v="581" actId="1076"/>
          <ac:spMkLst>
            <pc:docMk/>
            <pc:sldMk cId="204195122" sldId="525"/>
            <ac:spMk id="16" creationId="{1CCA4E8E-6338-CB59-C096-9419BD2031C4}"/>
          </ac:spMkLst>
        </pc:spChg>
        <pc:spChg chg="add mod">
          <ac:chgData name="Conor Luttrell" userId="b2f92ad4-15c7-45a4-9493-901b0e9066fa" providerId="ADAL" clId="{3A7F6BA8-F14A-47CF-8C7F-59DDAA40C570}" dt="2024-02-26T11:28:20.531" v="581" actId="1076"/>
          <ac:spMkLst>
            <pc:docMk/>
            <pc:sldMk cId="204195122" sldId="525"/>
            <ac:spMk id="17" creationId="{66BB6CF9-6C6B-E8EA-EE99-D6D8659D2D90}"/>
          </ac:spMkLst>
        </pc:spChg>
        <pc:spChg chg="add mod">
          <ac:chgData name="Conor Luttrell" userId="b2f92ad4-15c7-45a4-9493-901b0e9066fa" providerId="ADAL" clId="{3A7F6BA8-F14A-47CF-8C7F-59DDAA40C570}" dt="2024-02-26T11:28:20.531" v="581" actId="1076"/>
          <ac:spMkLst>
            <pc:docMk/>
            <pc:sldMk cId="204195122" sldId="525"/>
            <ac:spMk id="18" creationId="{2E72DCCB-2289-0E9C-8F97-7F2A34146D74}"/>
          </ac:spMkLst>
        </pc:spChg>
        <pc:spChg chg="add mod">
          <ac:chgData name="Conor Luttrell" userId="b2f92ad4-15c7-45a4-9493-901b0e9066fa" providerId="ADAL" clId="{3A7F6BA8-F14A-47CF-8C7F-59DDAA40C570}" dt="2024-02-26T11:28:20.531" v="581" actId="1076"/>
          <ac:spMkLst>
            <pc:docMk/>
            <pc:sldMk cId="204195122" sldId="525"/>
            <ac:spMk id="19" creationId="{36C194AA-EF9E-09F9-9746-4EDA82A7C898}"/>
          </ac:spMkLst>
        </pc:spChg>
        <pc:spChg chg="add mod">
          <ac:chgData name="Conor Luttrell" userId="b2f92ad4-15c7-45a4-9493-901b0e9066fa" providerId="ADAL" clId="{3A7F6BA8-F14A-47CF-8C7F-59DDAA40C570}" dt="2024-02-26T11:28:20.531" v="581" actId="1076"/>
          <ac:spMkLst>
            <pc:docMk/>
            <pc:sldMk cId="204195122" sldId="525"/>
            <ac:spMk id="28" creationId="{5CE659BD-412B-4A6E-30DF-FBA18DDDA473}"/>
          </ac:spMkLst>
        </pc:spChg>
        <pc:spChg chg="add mod">
          <ac:chgData name="Conor Luttrell" userId="b2f92ad4-15c7-45a4-9493-901b0e9066fa" providerId="ADAL" clId="{3A7F6BA8-F14A-47CF-8C7F-59DDAA40C570}" dt="2024-02-26T11:28:20.531" v="581" actId="1076"/>
          <ac:spMkLst>
            <pc:docMk/>
            <pc:sldMk cId="204195122" sldId="525"/>
            <ac:spMk id="29" creationId="{B230BABF-BAE3-1A6C-A118-6266DEA130F4}"/>
          </ac:spMkLst>
        </pc:spChg>
        <pc:spChg chg="add mod">
          <ac:chgData name="Conor Luttrell" userId="b2f92ad4-15c7-45a4-9493-901b0e9066fa" providerId="ADAL" clId="{3A7F6BA8-F14A-47CF-8C7F-59DDAA40C570}" dt="2024-02-26T11:29:36.595" v="595" actId="1076"/>
          <ac:spMkLst>
            <pc:docMk/>
            <pc:sldMk cId="204195122" sldId="525"/>
            <ac:spMk id="30" creationId="{6B95F1C3-D853-4D22-DD65-036964916997}"/>
          </ac:spMkLst>
        </pc:spChg>
        <pc:spChg chg="add mod">
          <ac:chgData name="Conor Luttrell" userId="b2f92ad4-15c7-45a4-9493-901b0e9066fa" providerId="ADAL" clId="{3A7F6BA8-F14A-47CF-8C7F-59DDAA40C570}" dt="2024-02-26T11:28:20.531" v="581" actId="1076"/>
          <ac:spMkLst>
            <pc:docMk/>
            <pc:sldMk cId="204195122" sldId="525"/>
            <ac:spMk id="31" creationId="{440B6956-F0AD-3BFB-0632-BCC1DDB3B9BB}"/>
          </ac:spMkLst>
        </pc:spChg>
        <pc:spChg chg="add mod">
          <ac:chgData name="Conor Luttrell" userId="b2f92ad4-15c7-45a4-9493-901b0e9066fa" providerId="ADAL" clId="{3A7F6BA8-F14A-47CF-8C7F-59DDAA40C570}" dt="2024-02-26T11:28:20.531" v="581" actId="1076"/>
          <ac:spMkLst>
            <pc:docMk/>
            <pc:sldMk cId="204195122" sldId="525"/>
            <ac:spMk id="32" creationId="{A223F7F4-91E2-4624-64F4-574338D4D722}"/>
          </ac:spMkLst>
        </pc:spChg>
        <pc:spChg chg="mod">
          <ac:chgData name="Conor Luttrell" userId="b2f92ad4-15c7-45a4-9493-901b0e9066fa" providerId="ADAL" clId="{3A7F6BA8-F14A-47CF-8C7F-59DDAA40C570}" dt="2024-02-26T11:28:20.531" v="581" actId="1076"/>
          <ac:spMkLst>
            <pc:docMk/>
            <pc:sldMk cId="204195122" sldId="525"/>
            <ac:spMk id="33" creationId="{D9DB2C8B-BA23-3138-2421-C7AD1B9DDFCA}"/>
          </ac:spMkLst>
        </pc:spChg>
        <pc:spChg chg="add mod">
          <ac:chgData name="Conor Luttrell" userId="b2f92ad4-15c7-45a4-9493-901b0e9066fa" providerId="ADAL" clId="{3A7F6BA8-F14A-47CF-8C7F-59DDAA40C570}" dt="2024-02-26T11:28:20.531" v="581" actId="1076"/>
          <ac:spMkLst>
            <pc:docMk/>
            <pc:sldMk cId="204195122" sldId="525"/>
            <ac:spMk id="34" creationId="{6348EE4B-D83B-C26B-36F6-67F84021B7F4}"/>
          </ac:spMkLst>
        </pc:spChg>
        <pc:spChg chg="mod">
          <ac:chgData name="Conor Luttrell" userId="b2f92ad4-15c7-45a4-9493-901b0e9066fa" providerId="ADAL" clId="{3A7F6BA8-F14A-47CF-8C7F-59DDAA40C570}" dt="2024-02-26T11:28:20.531" v="581" actId="1076"/>
          <ac:spMkLst>
            <pc:docMk/>
            <pc:sldMk cId="204195122" sldId="525"/>
            <ac:spMk id="35" creationId="{3ECC027B-F916-D92C-CBB0-DFD9C1799A71}"/>
          </ac:spMkLst>
        </pc:spChg>
        <pc:spChg chg="mod">
          <ac:chgData name="Conor Luttrell" userId="b2f92ad4-15c7-45a4-9493-901b0e9066fa" providerId="ADAL" clId="{3A7F6BA8-F14A-47CF-8C7F-59DDAA40C570}" dt="2024-02-26T11:28:20.531" v="581" actId="1076"/>
          <ac:spMkLst>
            <pc:docMk/>
            <pc:sldMk cId="204195122" sldId="525"/>
            <ac:spMk id="36" creationId="{59AC31B1-DC8E-E056-F224-CD311AE8DB19}"/>
          </ac:spMkLst>
        </pc:spChg>
        <pc:spChg chg="add mod">
          <ac:chgData name="Conor Luttrell" userId="b2f92ad4-15c7-45a4-9493-901b0e9066fa" providerId="ADAL" clId="{3A7F6BA8-F14A-47CF-8C7F-59DDAA40C570}" dt="2024-02-26T11:28:20.531" v="581" actId="1076"/>
          <ac:spMkLst>
            <pc:docMk/>
            <pc:sldMk cId="204195122" sldId="525"/>
            <ac:spMk id="37" creationId="{202B3766-CE53-D37F-D134-1A8D2F99008E}"/>
          </ac:spMkLst>
        </pc:spChg>
        <pc:spChg chg="add mod">
          <ac:chgData name="Conor Luttrell" userId="b2f92ad4-15c7-45a4-9493-901b0e9066fa" providerId="ADAL" clId="{3A7F6BA8-F14A-47CF-8C7F-59DDAA40C570}" dt="2024-02-26T11:28:33.881" v="587" actId="20577"/>
          <ac:spMkLst>
            <pc:docMk/>
            <pc:sldMk cId="204195122" sldId="525"/>
            <ac:spMk id="38" creationId="{5029F18A-D454-19B9-7683-99C219C7C5E1}"/>
          </ac:spMkLst>
        </pc:spChg>
        <pc:spChg chg="add mod">
          <ac:chgData name="Conor Luttrell" userId="b2f92ad4-15c7-45a4-9493-901b0e9066fa" providerId="ADAL" clId="{3A7F6BA8-F14A-47CF-8C7F-59DDAA40C570}" dt="2024-02-26T11:29:13.519" v="592" actId="1076"/>
          <ac:spMkLst>
            <pc:docMk/>
            <pc:sldMk cId="204195122" sldId="525"/>
            <ac:spMk id="39" creationId="{D4EDA887-92A5-F0CD-11F6-6B2C67844F26}"/>
          </ac:spMkLst>
        </pc:spChg>
        <pc:spChg chg="add mod">
          <ac:chgData name="Conor Luttrell" userId="b2f92ad4-15c7-45a4-9493-901b0e9066fa" providerId="ADAL" clId="{3A7F6BA8-F14A-47CF-8C7F-59DDAA40C570}" dt="2024-02-26T11:28:31.552" v="585" actId="20577"/>
          <ac:spMkLst>
            <pc:docMk/>
            <pc:sldMk cId="204195122" sldId="525"/>
            <ac:spMk id="40" creationId="{713C7E80-0ED0-7278-51F6-501DC9700B42}"/>
          </ac:spMkLst>
        </pc:spChg>
        <pc:spChg chg="add mod">
          <ac:chgData name="Conor Luttrell" userId="b2f92ad4-15c7-45a4-9493-901b0e9066fa" providerId="ADAL" clId="{3A7F6BA8-F14A-47CF-8C7F-59DDAA40C570}" dt="2024-02-26T11:29:13.519" v="592" actId="1076"/>
          <ac:spMkLst>
            <pc:docMk/>
            <pc:sldMk cId="204195122" sldId="525"/>
            <ac:spMk id="41" creationId="{326704DF-4C6E-2494-4A96-EFD3576AC885}"/>
          </ac:spMkLst>
        </pc:spChg>
        <pc:spChg chg="add del mod">
          <ac:chgData name="Conor Luttrell" userId="b2f92ad4-15c7-45a4-9493-901b0e9066fa" providerId="ADAL" clId="{3A7F6BA8-F14A-47CF-8C7F-59DDAA40C570}" dt="2024-02-26T11:28:48.200" v="590" actId="478"/>
          <ac:spMkLst>
            <pc:docMk/>
            <pc:sldMk cId="204195122" sldId="525"/>
            <ac:spMk id="95" creationId="{ABB976AC-DF80-9EDD-4CFA-206DB18D526A}"/>
          </ac:spMkLst>
        </pc:spChg>
        <pc:spChg chg="add del mod">
          <ac:chgData name="Conor Luttrell" userId="b2f92ad4-15c7-45a4-9493-901b0e9066fa" providerId="ADAL" clId="{3A7F6BA8-F14A-47CF-8C7F-59DDAA40C570}" dt="2024-02-26T11:28:46.046" v="588" actId="478"/>
          <ac:spMkLst>
            <pc:docMk/>
            <pc:sldMk cId="204195122" sldId="525"/>
            <ac:spMk id="96" creationId="{5C0EF859-99D9-65F3-A5D8-A07F0F2596A0}"/>
          </ac:spMkLst>
        </pc:spChg>
        <pc:grpChg chg="add mod">
          <ac:chgData name="Conor Luttrell" userId="b2f92ad4-15c7-45a4-9493-901b0e9066fa" providerId="ADAL" clId="{3A7F6BA8-F14A-47CF-8C7F-59DDAA40C570}" dt="2024-02-26T11:28:20.531" v="581" actId="1076"/>
          <ac:grpSpMkLst>
            <pc:docMk/>
            <pc:sldMk cId="204195122" sldId="525"/>
            <ac:grpSpMk id="114" creationId="{036E40AE-1F30-D8D1-EF62-995AD4DBF2C0}"/>
          </ac:grpSpMkLst>
        </pc:grpChg>
        <pc:grpChg chg="add mod">
          <ac:chgData name="Conor Luttrell" userId="b2f92ad4-15c7-45a4-9493-901b0e9066fa" providerId="ADAL" clId="{3A7F6BA8-F14A-47CF-8C7F-59DDAA40C570}" dt="2024-02-26T11:28:20.531" v="581" actId="1076"/>
          <ac:grpSpMkLst>
            <pc:docMk/>
            <pc:sldMk cId="204195122" sldId="525"/>
            <ac:grpSpMk id="115" creationId="{AEDB5DDC-8DB0-99A2-F096-A424DFA5E000}"/>
          </ac:grpSpMkLst>
        </pc:grpChg>
        <pc:grpChg chg="add mod">
          <ac:chgData name="Conor Luttrell" userId="b2f92ad4-15c7-45a4-9493-901b0e9066fa" providerId="ADAL" clId="{3A7F6BA8-F14A-47CF-8C7F-59DDAA40C570}" dt="2024-02-26T11:28:20.531" v="581" actId="1076"/>
          <ac:grpSpMkLst>
            <pc:docMk/>
            <pc:sldMk cId="204195122" sldId="525"/>
            <ac:grpSpMk id="117" creationId="{9FB5B0EE-02BB-866F-B7E9-9B8B43592530}"/>
          </ac:grpSpMkLst>
        </pc:grpChg>
        <pc:picChg chg="add mod">
          <ac:chgData name="Conor Luttrell" userId="b2f92ad4-15c7-45a4-9493-901b0e9066fa" providerId="ADAL" clId="{3A7F6BA8-F14A-47CF-8C7F-59DDAA40C570}" dt="2024-02-26T11:27:47.709" v="574" actId="29295"/>
          <ac:picMkLst>
            <pc:docMk/>
            <pc:sldMk cId="204195122" sldId="525"/>
            <ac:picMk id="4" creationId="{28C1C0C0-6DBE-1BC7-38C1-B989FE31E347}"/>
          </ac:picMkLst>
        </pc:picChg>
        <pc:picChg chg="mod">
          <ac:chgData name="Conor Luttrell" userId="b2f92ad4-15c7-45a4-9493-901b0e9066fa" providerId="ADAL" clId="{3A7F6BA8-F14A-47CF-8C7F-59DDAA40C570}" dt="2024-02-26T11:28:20.531" v="581" actId="1076"/>
          <ac:picMkLst>
            <pc:docMk/>
            <pc:sldMk cId="204195122" sldId="525"/>
            <ac:picMk id="116" creationId="{33840C52-AB8D-8FA1-03DB-83DBDF9AB314}"/>
          </ac:picMkLst>
        </pc:picChg>
        <pc:picChg chg="add mod">
          <ac:chgData name="Conor Luttrell" userId="b2f92ad4-15c7-45a4-9493-901b0e9066fa" providerId="ADAL" clId="{3A7F6BA8-F14A-47CF-8C7F-59DDAA40C570}" dt="2024-02-26T12:37:16.627" v="1235" actId="1076"/>
          <ac:picMkLst>
            <pc:docMk/>
            <pc:sldMk cId="204195122" sldId="525"/>
            <ac:picMk id="123" creationId="{60D7683A-E43A-553B-C81C-BD0B738776D4}"/>
          </ac:picMkLst>
        </pc:picChg>
        <pc:picChg chg="mod">
          <ac:chgData name="Conor Luttrell" userId="b2f92ad4-15c7-45a4-9493-901b0e9066fa" providerId="ADAL" clId="{3A7F6BA8-F14A-47CF-8C7F-59DDAA40C570}" dt="2024-02-26T11:28:20.531" v="581" actId="1076"/>
          <ac:picMkLst>
            <pc:docMk/>
            <pc:sldMk cId="204195122" sldId="525"/>
            <ac:picMk id="1028" creationId="{BA81BE58-0592-D59D-896F-484AC7DA2DF0}"/>
          </ac:picMkLst>
        </pc:picChg>
        <pc:picChg chg="mod">
          <ac:chgData name="Conor Luttrell" userId="b2f92ad4-15c7-45a4-9493-901b0e9066fa" providerId="ADAL" clId="{3A7F6BA8-F14A-47CF-8C7F-59DDAA40C570}" dt="2024-02-26T11:28:20.531" v="581" actId="1076"/>
          <ac:picMkLst>
            <pc:docMk/>
            <pc:sldMk cId="204195122" sldId="525"/>
            <ac:picMk id="1030" creationId="{D9F0D2E1-7AE3-061F-D551-1CB555EB1914}"/>
          </ac:picMkLst>
        </pc:picChg>
        <pc:cxnChg chg="add mod">
          <ac:chgData name="Conor Luttrell" userId="b2f92ad4-15c7-45a4-9493-901b0e9066fa" providerId="ADAL" clId="{3A7F6BA8-F14A-47CF-8C7F-59DDAA40C570}" dt="2024-02-26T11:28:20.531" v="581" actId="1076"/>
          <ac:cxnSpMkLst>
            <pc:docMk/>
            <pc:sldMk cId="204195122" sldId="525"/>
            <ac:cxnSpMk id="7" creationId="{918B0E04-1666-9A5B-E19F-8E9C8BEC88ED}"/>
          </ac:cxnSpMkLst>
        </pc:cxnChg>
        <pc:cxnChg chg="add mod">
          <ac:chgData name="Conor Luttrell" userId="b2f92ad4-15c7-45a4-9493-901b0e9066fa" providerId="ADAL" clId="{3A7F6BA8-F14A-47CF-8C7F-59DDAA40C570}" dt="2024-02-26T12:37:16.627" v="1235" actId="1076"/>
          <ac:cxnSpMkLst>
            <pc:docMk/>
            <pc:sldMk cId="204195122" sldId="525"/>
            <ac:cxnSpMk id="20" creationId="{DE1333C0-7A93-2DC8-2B25-A322794090A1}"/>
          </ac:cxnSpMkLst>
        </pc:cxnChg>
        <pc:cxnChg chg="add mod">
          <ac:chgData name="Conor Luttrell" userId="b2f92ad4-15c7-45a4-9493-901b0e9066fa" providerId="ADAL" clId="{3A7F6BA8-F14A-47CF-8C7F-59DDAA40C570}" dt="2024-02-26T11:28:20.531" v="581" actId="1076"/>
          <ac:cxnSpMkLst>
            <pc:docMk/>
            <pc:sldMk cId="204195122" sldId="525"/>
            <ac:cxnSpMk id="43" creationId="{FC2B31F4-B90B-E799-EB0D-D4D8096B1E89}"/>
          </ac:cxnSpMkLst>
        </pc:cxnChg>
        <pc:cxnChg chg="add mod">
          <ac:chgData name="Conor Luttrell" userId="b2f92ad4-15c7-45a4-9493-901b0e9066fa" providerId="ADAL" clId="{3A7F6BA8-F14A-47CF-8C7F-59DDAA40C570}" dt="2024-02-26T11:29:36.595" v="595" actId="1076"/>
          <ac:cxnSpMkLst>
            <pc:docMk/>
            <pc:sldMk cId="204195122" sldId="525"/>
            <ac:cxnSpMk id="46" creationId="{BD3C0ACD-2286-57BD-1292-7587C073A4B2}"/>
          </ac:cxnSpMkLst>
        </pc:cxnChg>
        <pc:cxnChg chg="add mod">
          <ac:chgData name="Conor Luttrell" userId="b2f92ad4-15c7-45a4-9493-901b0e9066fa" providerId="ADAL" clId="{3A7F6BA8-F14A-47CF-8C7F-59DDAA40C570}" dt="2024-02-26T11:28:20.531" v="581" actId="1076"/>
          <ac:cxnSpMkLst>
            <pc:docMk/>
            <pc:sldMk cId="204195122" sldId="525"/>
            <ac:cxnSpMk id="50" creationId="{55ED9DE0-63DF-9281-2A66-64A2D68E1406}"/>
          </ac:cxnSpMkLst>
        </pc:cxnChg>
        <pc:cxnChg chg="add mod">
          <ac:chgData name="Conor Luttrell" userId="b2f92ad4-15c7-45a4-9493-901b0e9066fa" providerId="ADAL" clId="{3A7F6BA8-F14A-47CF-8C7F-59DDAA40C570}" dt="2024-02-26T11:28:20.531" v="581" actId="1076"/>
          <ac:cxnSpMkLst>
            <pc:docMk/>
            <pc:sldMk cId="204195122" sldId="525"/>
            <ac:cxnSpMk id="53" creationId="{477471CD-A6E0-7107-E102-648C584FAA23}"/>
          </ac:cxnSpMkLst>
        </pc:cxnChg>
        <pc:cxnChg chg="add mod">
          <ac:chgData name="Conor Luttrell" userId="b2f92ad4-15c7-45a4-9493-901b0e9066fa" providerId="ADAL" clId="{3A7F6BA8-F14A-47CF-8C7F-59DDAA40C570}" dt="2024-02-26T11:28:20.531" v="581" actId="1076"/>
          <ac:cxnSpMkLst>
            <pc:docMk/>
            <pc:sldMk cId="204195122" sldId="525"/>
            <ac:cxnSpMk id="56" creationId="{0579EED8-0698-E305-7886-3F9B3D5E5211}"/>
          </ac:cxnSpMkLst>
        </pc:cxnChg>
        <pc:cxnChg chg="add mod">
          <ac:chgData name="Conor Luttrell" userId="b2f92ad4-15c7-45a4-9493-901b0e9066fa" providerId="ADAL" clId="{3A7F6BA8-F14A-47CF-8C7F-59DDAA40C570}" dt="2024-02-26T11:28:20.531" v="581" actId="1076"/>
          <ac:cxnSpMkLst>
            <pc:docMk/>
            <pc:sldMk cId="204195122" sldId="525"/>
            <ac:cxnSpMk id="59" creationId="{77BC954D-76D9-45C7-4A13-10E700B1B854}"/>
          </ac:cxnSpMkLst>
        </pc:cxnChg>
        <pc:cxnChg chg="add mod">
          <ac:chgData name="Conor Luttrell" userId="b2f92ad4-15c7-45a4-9493-901b0e9066fa" providerId="ADAL" clId="{3A7F6BA8-F14A-47CF-8C7F-59DDAA40C570}" dt="2024-02-26T11:28:20.531" v="581" actId="1076"/>
          <ac:cxnSpMkLst>
            <pc:docMk/>
            <pc:sldMk cId="204195122" sldId="525"/>
            <ac:cxnSpMk id="62" creationId="{5E855EBF-0043-BFB7-9D47-397CEFC61446}"/>
          </ac:cxnSpMkLst>
        </pc:cxnChg>
        <pc:cxnChg chg="add mod">
          <ac:chgData name="Conor Luttrell" userId="b2f92ad4-15c7-45a4-9493-901b0e9066fa" providerId="ADAL" clId="{3A7F6BA8-F14A-47CF-8C7F-59DDAA40C570}" dt="2024-02-26T11:28:20.531" v="581" actId="1076"/>
          <ac:cxnSpMkLst>
            <pc:docMk/>
            <pc:sldMk cId="204195122" sldId="525"/>
            <ac:cxnSpMk id="65" creationId="{518162D9-55C5-2D33-2CB8-000DE40D30FD}"/>
          </ac:cxnSpMkLst>
        </pc:cxnChg>
        <pc:cxnChg chg="add mod">
          <ac:chgData name="Conor Luttrell" userId="b2f92ad4-15c7-45a4-9493-901b0e9066fa" providerId="ADAL" clId="{3A7F6BA8-F14A-47CF-8C7F-59DDAA40C570}" dt="2024-02-26T11:28:20.531" v="581" actId="1076"/>
          <ac:cxnSpMkLst>
            <pc:docMk/>
            <pc:sldMk cId="204195122" sldId="525"/>
            <ac:cxnSpMk id="69" creationId="{D07FB948-B161-7051-1F61-17FA8FCF0B20}"/>
          </ac:cxnSpMkLst>
        </pc:cxnChg>
        <pc:cxnChg chg="add mod">
          <ac:chgData name="Conor Luttrell" userId="b2f92ad4-15c7-45a4-9493-901b0e9066fa" providerId="ADAL" clId="{3A7F6BA8-F14A-47CF-8C7F-59DDAA40C570}" dt="2024-02-26T11:28:20.531" v="581" actId="1076"/>
          <ac:cxnSpMkLst>
            <pc:docMk/>
            <pc:sldMk cId="204195122" sldId="525"/>
            <ac:cxnSpMk id="73" creationId="{DA6622D7-B45A-E0CD-453B-B727018D6DC3}"/>
          </ac:cxnSpMkLst>
        </pc:cxnChg>
        <pc:cxnChg chg="add mod">
          <ac:chgData name="Conor Luttrell" userId="b2f92ad4-15c7-45a4-9493-901b0e9066fa" providerId="ADAL" clId="{3A7F6BA8-F14A-47CF-8C7F-59DDAA40C570}" dt="2024-02-26T11:29:13.519" v="592" actId="1076"/>
          <ac:cxnSpMkLst>
            <pc:docMk/>
            <pc:sldMk cId="204195122" sldId="525"/>
            <ac:cxnSpMk id="78" creationId="{9496C871-2115-0DC1-960B-7D1BC7B36793}"/>
          </ac:cxnSpMkLst>
        </pc:cxnChg>
        <pc:cxnChg chg="add del mod">
          <ac:chgData name="Conor Luttrell" userId="b2f92ad4-15c7-45a4-9493-901b0e9066fa" providerId="ADAL" clId="{3A7F6BA8-F14A-47CF-8C7F-59DDAA40C570}" dt="2024-02-26T11:28:47.131" v="589" actId="478"/>
          <ac:cxnSpMkLst>
            <pc:docMk/>
            <pc:sldMk cId="204195122" sldId="525"/>
            <ac:cxnSpMk id="109" creationId="{F0B8DBC2-8081-1E2A-BF38-6B4F966DA039}"/>
          </ac:cxnSpMkLst>
        </pc:cxnChg>
        <pc:cxnChg chg="add del mod">
          <ac:chgData name="Conor Luttrell" userId="b2f92ad4-15c7-45a4-9493-901b0e9066fa" providerId="ADAL" clId="{3A7F6BA8-F14A-47CF-8C7F-59DDAA40C570}" dt="2024-02-26T12:36:03.535" v="1225" actId="478"/>
          <ac:cxnSpMkLst>
            <pc:docMk/>
            <pc:sldMk cId="204195122" sldId="525"/>
            <ac:cxnSpMk id="124" creationId="{E9C12BF3-A8C1-4CC6-1E1A-EE14C38C4C10}"/>
          </ac:cxnSpMkLst>
        </pc:cxnChg>
      </pc:sldChg>
      <pc:sldChg chg="addSp delSp modSp add mod delAnim modAnim">
        <pc:chgData name="Conor Luttrell" userId="b2f92ad4-15c7-45a4-9493-901b0e9066fa" providerId="ADAL" clId="{3A7F6BA8-F14A-47CF-8C7F-59DDAA40C570}" dt="2024-02-26T13:05:35.806" v="1948" actId="1076"/>
        <pc:sldMkLst>
          <pc:docMk/>
          <pc:sldMk cId="232933270" sldId="526"/>
        </pc:sldMkLst>
        <pc:spChg chg="add del mod ord">
          <ac:chgData name="Conor Luttrell" userId="b2f92ad4-15c7-45a4-9493-901b0e9066fa" providerId="ADAL" clId="{3A7F6BA8-F14A-47CF-8C7F-59DDAA40C570}" dt="2024-02-26T12:55:50.784" v="1549" actId="478"/>
          <ac:spMkLst>
            <pc:docMk/>
            <pc:sldMk cId="232933270" sldId="526"/>
            <ac:spMk id="2" creationId="{D01F8692-8C5D-0D5A-E311-1EF3BC299557}"/>
          </ac:spMkLst>
        </pc:spChg>
        <pc:spChg chg="del">
          <ac:chgData name="Conor Luttrell" userId="b2f92ad4-15c7-45a4-9493-901b0e9066fa" providerId="ADAL" clId="{3A7F6BA8-F14A-47CF-8C7F-59DDAA40C570}" dt="2024-02-26T12:42:06.250" v="1240" actId="478"/>
          <ac:spMkLst>
            <pc:docMk/>
            <pc:sldMk cId="232933270" sldId="526"/>
            <ac:spMk id="5" creationId="{EB9B9221-0F65-DF47-014B-1B83B1BCCBE3}"/>
          </ac:spMkLst>
        </pc:spChg>
        <pc:spChg chg="mod">
          <ac:chgData name="Conor Luttrell" userId="b2f92ad4-15c7-45a4-9493-901b0e9066fa" providerId="ADAL" clId="{3A7F6BA8-F14A-47CF-8C7F-59DDAA40C570}" dt="2024-02-26T12:52:26.623" v="1443" actId="20577"/>
          <ac:spMkLst>
            <pc:docMk/>
            <pc:sldMk cId="232933270" sldId="526"/>
            <ac:spMk id="8" creationId="{1740DDBA-E318-3A52-3D7A-57CD6A592C9A}"/>
          </ac:spMkLst>
        </pc:spChg>
        <pc:spChg chg="del">
          <ac:chgData name="Conor Luttrell" userId="b2f92ad4-15c7-45a4-9493-901b0e9066fa" providerId="ADAL" clId="{3A7F6BA8-F14A-47CF-8C7F-59DDAA40C570}" dt="2024-02-26T12:42:06.250" v="1240" actId="478"/>
          <ac:spMkLst>
            <pc:docMk/>
            <pc:sldMk cId="232933270" sldId="526"/>
            <ac:spMk id="10" creationId="{FB40C28B-5A9D-3C13-8700-E846E3D41C22}"/>
          </ac:spMkLst>
        </pc:spChg>
        <pc:spChg chg="del">
          <ac:chgData name="Conor Luttrell" userId="b2f92ad4-15c7-45a4-9493-901b0e9066fa" providerId="ADAL" clId="{3A7F6BA8-F14A-47CF-8C7F-59DDAA40C570}" dt="2024-02-26T12:42:06.250" v="1240" actId="478"/>
          <ac:spMkLst>
            <pc:docMk/>
            <pc:sldMk cId="232933270" sldId="526"/>
            <ac:spMk id="12" creationId="{0947D9CD-8D6E-D456-23C3-A68E0135ED2A}"/>
          </ac:spMkLst>
        </pc:spChg>
        <pc:spChg chg="del">
          <ac:chgData name="Conor Luttrell" userId="b2f92ad4-15c7-45a4-9493-901b0e9066fa" providerId="ADAL" clId="{3A7F6BA8-F14A-47CF-8C7F-59DDAA40C570}" dt="2024-02-26T12:42:06.250" v="1240" actId="478"/>
          <ac:spMkLst>
            <pc:docMk/>
            <pc:sldMk cId="232933270" sldId="526"/>
            <ac:spMk id="13" creationId="{548A0016-80FD-1760-933B-30BA2BADC5B2}"/>
          </ac:spMkLst>
        </pc:spChg>
        <pc:spChg chg="del">
          <ac:chgData name="Conor Luttrell" userId="b2f92ad4-15c7-45a4-9493-901b0e9066fa" providerId="ADAL" clId="{3A7F6BA8-F14A-47CF-8C7F-59DDAA40C570}" dt="2024-02-26T12:42:06.250" v="1240" actId="478"/>
          <ac:spMkLst>
            <pc:docMk/>
            <pc:sldMk cId="232933270" sldId="526"/>
            <ac:spMk id="14" creationId="{5649D8F9-E814-932A-D77F-7D94500AFCB7}"/>
          </ac:spMkLst>
        </pc:spChg>
        <pc:spChg chg="del">
          <ac:chgData name="Conor Luttrell" userId="b2f92ad4-15c7-45a4-9493-901b0e9066fa" providerId="ADAL" clId="{3A7F6BA8-F14A-47CF-8C7F-59DDAA40C570}" dt="2024-02-26T12:42:06.250" v="1240" actId="478"/>
          <ac:spMkLst>
            <pc:docMk/>
            <pc:sldMk cId="232933270" sldId="526"/>
            <ac:spMk id="15" creationId="{3124D318-E4B2-EB01-5C4D-7C19E2F6BF31}"/>
          </ac:spMkLst>
        </pc:spChg>
        <pc:spChg chg="del">
          <ac:chgData name="Conor Luttrell" userId="b2f92ad4-15c7-45a4-9493-901b0e9066fa" providerId="ADAL" clId="{3A7F6BA8-F14A-47CF-8C7F-59DDAA40C570}" dt="2024-02-26T12:42:06.250" v="1240" actId="478"/>
          <ac:spMkLst>
            <pc:docMk/>
            <pc:sldMk cId="232933270" sldId="526"/>
            <ac:spMk id="16" creationId="{7F6A04B5-1AD4-C69E-EECC-01E2EBBC012C}"/>
          </ac:spMkLst>
        </pc:spChg>
        <pc:spChg chg="del">
          <ac:chgData name="Conor Luttrell" userId="b2f92ad4-15c7-45a4-9493-901b0e9066fa" providerId="ADAL" clId="{3A7F6BA8-F14A-47CF-8C7F-59DDAA40C570}" dt="2024-02-26T12:42:06.250" v="1240" actId="478"/>
          <ac:spMkLst>
            <pc:docMk/>
            <pc:sldMk cId="232933270" sldId="526"/>
            <ac:spMk id="17" creationId="{197EA26B-A6F1-6B91-6221-2CE8C34B0EEE}"/>
          </ac:spMkLst>
        </pc:spChg>
        <pc:spChg chg="del">
          <ac:chgData name="Conor Luttrell" userId="b2f92ad4-15c7-45a4-9493-901b0e9066fa" providerId="ADAL" clId="{3A7F6BA8-F14A-47CF-8C7F-59DDAA40C570}" dt="2024-02-26T12:42:06.250" v="1240" actId="478"/>
          <ac:spMkLst>
            <pc:docMk/>
            <pc:sldMk cId="232933270" sldId="526"/>
            <ac:spMk id="18" creationId="{A51B1235-DF52-A812-A865-F4A68093C9C4}"/>
          </ac:spMkLst>
        </pc:spChg>
        <pc:spChg chg="del">
          <ac:chgData name="Conor Luttrell" userId="b2f92ad4-15c7-45a4-9493-901b0e9066fa" providerId="ADAL" clId="{3A7F6BA8-F14A-47CF-8C7F-59DDAA40C570}" dt="2024-02-26T12:42:06.250" v="1240" actId="478"/>
          <ac:spMkLst>
            <pc:docMk/>
            <pc:sldMk cId="232933270" sldId="526"/>
            <ac:spMk id="19" creationId="{F980A2D9-7F0D-46C4-840B-9A4B74C2608F}"/>
          </ac:spMkLst>
        </pc:spChg>
        <pc:spChg chg="add mod">
          <ac:chgData name="Conor Luttrell" userId="b2f92ad4-15c7-45a4-9493-901b0e9066fa" providerId="ADAL" clId="{3A7F6BA8-F14A-47CF-8C7F-59DDAA40C570}" dt="2024-02-26T12:56:39.035" v="1554" actId="14100"/>
          <ac:spMkLst>
            <pc:docMk/>
            <pc:sldMk cId="232933270" sldId="526"/>
            <ac:spMk id="22" creationId="{6E9BB37B-F7EE-874A-F6EC-F82B0A99A3B5}"/>
          </ac:spMkLst>
        </pc:spChg>
        <pc:spChg chg="del">
          <ac:chgData name="Conor Luttrell" userId="b2f92ad4-15c7-45a4-9493-901b0e9066fa" providerId="ADAL" clId="{3A7F6BA8-F14A-47CF-8C7F-59DDAA40C570}" dt="2024-02-26T12:42:06.250" v="1240" actId="478"/>
          <ac:spMkLst>
            <pc:docMk/>
            <pc:sldMk cId="232933270" sldId="526"/>
            <ac:spMk id="28" creationId="{C091265B-134F-09CE-672A-641C598509ED}"/>
          </ac:spMkLst>
        </pc:spChg>
        <pc:spChg chg="del">
          <ac:chgData name="Conor Luttrell" userId="b2f92ad4-15c7-45a4-9493-901b0e9066fa" providerId="ADAL" clId="{3A7F6BA8-F14A-47CF-8C7F-59DDAA40C570}" dt="2024-02-26T12:42:06.250" v="1240" actId="478"/>
          <ac:spMkLst>
            <pc:docMk/>
            <pc:sldMk cId="232933270" sldId="526"/>
            <ac:spMk id="29" creationId="{E6729947-93A5-DA44-C056-73C5F7620697}"/>
          </ac:spMkLst>
        </pc:spChg>
        <pc:spChg chg="del">
          <ac:chgData name="Conor Luttrell" userId="b2f92ad4-15c7-45a4-9493-901b0e9066fa" providerId="ADAL" clId="{3A7F6BA8-F14A-47CF-8C7F-59DDAA40C570}" dt="2024-02-26T12:42:06.250" v="1240" actId="478"/>
          <ac:spMkLst>
            <pc:docMk/>
            <pc:sldMk cId="232933270" sldId="526"/>
            <ac:spMk id="30" creationId="{7DE06622-A5C9-4440-192A-8BBA782B178A}"/>
          </ac:spMkLst>
        </pc:spChg>
        <pc:spChg chg="del">
          <ac:chgData name="Conor Luttrell" userId="b2f92ad4-15c7-45a4-9493-901b0e9066fa" providerId="ADAL" clId="{3A7F6BA8-F14A-47CF-8C7F-59DDAA40C570}" dt="2024-02-26T12:42:06.250" v="1240" actId="478"/>
          <ac:spMkLst>
            <pc:docMk/>
            <pc:sldMk cId="232933270" sldId="526"/>
            <ac:spMk id="31" creationId="{ECD39906-DF1D-EC88-A021-DB49799EE578}"/>
          </ac:spMkLst>
        </pc:spChg>
        <pc:spChg chg="del">
          <ac:chgData name="Conor Luttrell" userId="b2f92ad4-15c7-45a4-9493-901b0e9066fa" providerId="ADAL" clId="{3A7F6BA8-F14A-47CF-8C7F-59DDAA40C570}" dt="2024-02-26T12:42:06.250" v="1240" actId="478"/>
          <ac:spMkLst>
            <pc:docMk/>
            <pc:sldMk cId="232933270" sldId="526"/>
            <ac:spMk id="32" creationId="{32618E1C-14CD-076E-0DDF-FCC61A951F73}"/>
          </ac:spMkLst>
        </pc:spChg>
        <pc:spChg chg="del">
          <ac:chgData name="Conor Luttrell" userId="b2f92ad4-15c7-45a4-9493-901b0e9066fa" providerId="ADAL" clId="{3A7F6BA8-F14A-47CF-8C7F-59DDAA40C570}" dt="2024-02-26T12:42:06.250" v="1240" actId="478"/>
          <ac:spMkLst>
            <pc:docMk/>
            <pc:sldMk cId="232933270" sldId="526"/>
            <ac:spMk id="34" creationId="{BEBD9038-C6F8-D0AC-BB78-905766D812A8}"/>
          </ac:spMkLst>
        </pc:spChg>
        <pc:spChg chg="del">
          <ac:chgData name="Conor Luttrell" userId="b2f92ad4-15c7-45a4-9493-901b0e9066fa" providerId="ADAL" clId="{3A7F6BA8-F14A-47CF-8C7F-59DDAA40C570}" dt="2024-02-26T12:42:06.250" v="1240" actId="478"/>
          <ac:spMkLst>
            <pc:docMk/>
            <pc:sldMk cId="232933270" sldId="526"/>
            <ac:spMk id="37" creationId="{FE9814F6-5E3C-56E6-7F05-BB511044AE32}"/>
          </ac:spMkLst>
        </pc:spChg>
        <pc:spChg chg="del">
          <ac:chgData name="Conor Luttrell" userId="b2f92ad4-15c7-45a4-9493-901b0e9066fa" providerId="ADAL" clId="{3A7F6BA8-F14A-47CF-8C7F-59DDAA40C570}" dt="2024-02-26T12:42:06.250" v="1240" actId="478"/>
          <ac:spMkLst>
            <pc:docMk/>
            <pc:sldMk cId="232933270" sldId="526"/>
            <ac:spMk id="38" creationId="{D671B04D-3FBA-AE03-D708-ECAE9867B5FF}"/>
          </ac:spMkLst>
        </pc:spChg>
        <pc:spChg chg="del">
          <ac:chgData name="Conor Luttrell" userId="b2f92ad4-15c7-45a4-9493-901b0e9066fa" providerId="ADAL" clId="{3A7F6BA8-F14A-47CF-8C7F-59DDAA40C570}" dt="2024-02-26T12:42:06.250" v="1240" actId="478"/>
          <ac:spMkLst>
            <pc:docMk/>
            <pc:sldMk cId="232933270" sldId="526"/>
            <ac:spMk id="39" creationId="{B50762A8-6E0B-05A2-6235-2C28015690AE}"/>
          </ac:spMkLst>
        </pc:spChg>
        <pc:spChg chg="del">
          <ac:chgData name="Conor Luttrell" userId="b2f92ad4-15c7-45a4-9493-901b0e9066fa" providerId="ADAL" clId="{3A7F6BA8-F14A-47CF-8C7F-59DDAA40C570}" dt="2024-02-26T12:42:06.250" v="1240" actId="478"/>
          <ac:spMkLst>
            <pc:docMk/>
            <pc:sldMk cId="232933270" sldId="526"/>
            <ac:spMk id="40" creationId="{79CF1804-259D-EBCC-6A37-2D6E40A62721}"/>
          </ac:spMkLst>
        </pc:spChg>
        <pc:spChg chg="del">
          <ac:chgData name="Conor Luttrell" userId="b2f92ad4-15c7-45a4-9493-901b0e9066fa" providerId="ADAL" clId="{3A7F6BA8-F14A-47CF-8C7F-59DDAA40C570}" dt="2024-02-26T12:42:06.250" v="1240" actId="478"/>
          <ac:spMkLst>
            <pc:docMk/>
            <pc:sldMk cId="232933270" sldId="526"/>
            <ac:spMk id="41" creationId="{00782E01-ED71-096D-E02D-CA0C8931CC33}"/>
          </ac:spMkLst>
        </pc:spChg>
        <pc:grpChg chg="del">
          <ac:chgData name="Conor Luttrell" userId="b2f92ad4-15c7-45a4-9493-901b0e9066fa" providerId="ADAL" clId="{3A7F6BA8-F14A-47CF-8C7F-59DDAA40C570}" dt="2024-02-26T12:42:06.250" v="1240" actId="478"/>
          <ac:grpSpMkLst>
            <pc:docMk/>
            <pc:sldMk cId="232933270" sldId="526"/>
            <ac:grpSpMk id="114" creationId="{37030CA0-C962-E40B-0076-35E1E659DE67}"/>
          </ac:grpSpMkLst>
        </pc:grpChg>
        <pc:grpChg chg="del">
          <ac:chgData name="Conor Luttrell" userId="b2f92ad4-15c7-45a4-9493-901b0e9066fa" providerId="ADAL" clId="{3A7F6BA8-F14A-47CF-8C7F-59DDAA40C570}" dt="2024-02-26T12:42:06.250" v="1240" actId="478"/>
          <ac:grpSpMkLst>
            <pc:docMk/>
            <pc:sldMk cId="232933270" sldId="526"/>
            <ac:grpSpMk id="115" creationId="{B1A18322-12EB-3503-EB01-78285AC9C20A}"/>
          </ac:grpSpMkLst>
        </pc:grpChg>
        <pc:grpChg chg="del">
          <ac:chgData name="Conor Luttrell" userId="b2f92ad4-15c7-45a4-9493-901b0e9066fa" providerId="ADAL" clId="{3A7F6BA8-F14A-47CF-8C7F-59DDAA40C570}" dt="2024-02-26T12:42:06.250" v="1240" actId="478"/>
          <ac:grpSpMkLst>
            <pc:docMk/>
            <pc:sldMk cId="232933270" sldId="526"/>
            <ac:grpSpMk id="117" creationId="{419CC384-5D44-FEAF-3310-0A09BA9A84CB}"/>
          </ac:grpSpMkLst>
        </pc:grpChg>
        <pc:graphicFrameChg chg="add mod">
          <ac:chgData name="Conor Luttrell" userId="b2f92ad4-15c7-45a4-9493-901b0e9066fa" providerId="ADAL" clId="{3A7F6BA8-F14A-47CF-8C7F-59DDAA40C570}" dt="2024-02-26T12:44:33.918" v="1242"/>
          <ac:graphicFrameMkLst>
            <pc:docMk/>
            <pc:sldMk cId="232933270" sldId="526"/>
            <ac:graphicFrameMk id="3" creationId="{12A51262-D889-45C2-1205-03B226B47934}"/>
          </ac:graphicFrameMkLst>
        </pc:graphicFrameChg>
        <pc:graphicFrameChg chg="add mod modGraphic">
          <ac:chgData name="Conor Luttrell" userId="b2f92ad4-15c7-45a4-9493-901b0e9066fa" providerId="ADAL" clId="{3A7F6BA8-F14A-47CF-8C7F-59DDAA40C570}" dt="2024-02-26T13:05:35.806" v="1948" actId="1076"/>
          <ac:graphicFrameMkLst>
            <pc:docMk/>
            <pc:sldMk cId="232933270" sldId="526"/>
            <ac:graphicFrameMk id="21" creationId="{41835F14-FCC8-904E-FAF6-3B65D748E78F}"/>
          </ac:graphicFrameMkLst>
        </pc:graphicFrameChg>
        <pc:picChg chg="del">
          <ac:chgData name="Conor Luttrell" userId="b2f92ad4-15c7-45a4-9493-901b0e9066fa" providerId="ADAL" clId="{3A7F6BA8-F14A-47CF-8C7F-59DDAA40C570}" dt="2024-02-26T12:42:06.250" v="1240" actId="478"/>
          <ac:picMkLst>
            <pc:docMk/>
            <pc:sldMk cId="232933270" sldId="526"/>
            <ac:picMk id="123" creationId="{59735B05-63EA-BA62-9C80-2FDE6836686A}"/>
          </ac:picMkLst>
        </pc:picChg>
        <pc:cxnChg chg="del">
          <ac:chgData name="Conor Luttrell" userId="b2f92ad4-15c7-45a4-9493-901b0e9066fa" providerId="ADAL" clId="{3A7F6BA8-F14A-47CF-8C7F-59DDAA40C570}" dt="2024-02-26T12:42:06.250" v="1240" actId="478"/>
          <ac:cxnSpMkLst>
            <pc:docMk/>
            <pc:sldMk cId="232933270" sldId="526"/>
            <ac:cxnSpMk id="7" creationId="{7DE58878-6901-E424-5DED-E53E56B52638}"/>
          </ac:cxnSpMkLst>
        </pc:cxnChg>
        <pc:cxnChg chg="del">
          <ac:chgData name="Conor Luttrell" userId="b2f92ad4-15c7-45a4-9493-901b0e9066fa" providerId="ADAL" clId="{3A7F6BA8-F14A-47CF-8C7F-59DDAA40C570}" dt="2024-02-26T12:42:06.250" v="1240" actId="478"/>
          <ac:cxnSpMkLst>
            <pc:docMk/>
            <pc:sldMk cId="232933270" sldId="526"/>
            <ac:cxnSpMk id="20" creationId="{1257552E-110C-3686-6625-12C75B6D218B}"/>
          </ac:cxnSpMkLst>
        </pc:cxnChg>
        <pc:cxnChg chg="del">
          <ac:chgData name="Conor Luttrell" userId="b2f92ad4-15c7-45a4-9493-901b0e9066fa" providerId="ADAL" clId="{3A7F6BA8-F14A-47CF-8C7F-59DDAA40C570}" dt="2024-02-26T12:42:06.250" v="1240" actId="478"/>
          <ac:cxnSpMkLst>
            <pc:docMk/>
            <pc:sldMk cId="232933270" sldId="526"/>
            <ac:cxnSpMk id="43" creationId="{6A24F046-3F08-D299-AC7B-C8783B3EEC4E}"/>
          </ac:cxnSpMkLst>
        </pc:cxnChg>
        <pc:cxnChg chg="del">
          <ac:chgData name="Conor Luttrell" userId="b2f92ad4-15c7-45a4-9493-901b0e9066fa" providerId="ADAL" clId="{3A7F6BA8-F14A-47CF-8C7F-59DDAA40C570}" dt="2024-02-26T12:42:06.250" v="1240" actId="478"/>
          <ac:cxnSpMkLst>
            <pc:docMk/>
            <pc:sldMk cId="232933270" sldId="526"/>
            <ac:cxnSpMk id="46" creationId="{B993A663-FD9B-A235-1D91-6DACCEBC30D5}"/>
          </ac:cxnSpMkLst>
        </pc:cxnChg>
        <pc:cxnChg chg="del">
          <ac:chgData name="Conor Luttrell" userId="b2f92ad4-15c7-45a4-9493-901b0e9066fa" providerId="ADAL" clId="{3A7F6BA8-F14A-47CF-8C7F-59DDAA40C570}" dt="2024-02-26T12:42:06.250" v="1240" actId="478"/>
          <ac:cxnSpMkLst>
            <pc:docMk/>
            <pc:sldMk cId="232933270" sldId="526"/>
            <ac:cxnSpMk id="50" creationId="{EBA4A0DC-AC84-557C-3B78-5642568CB3EE}"/>
          </ac:cxnSpMkLst>
        </pc:cxnChg>
        <pc:cxnChg chg="del">
          <ac:chgData name="Conor Luttrell" userId="b2f92ad4-15c7-45a4-9493-901b0e9066fa" providerId="ADAL" clId="{3A7F6BA8-F14A-47CF-8C7F-59DDAA40C570}" dt="2024-02-26T12:42:06.250" v="1240" actId="478"/>
          <ac:cxnSpMkLst>
            <pc:docMk/>
            <pc:sldMk cId="232933270" sldId="526"/>
            <ac:cxnSpMk id="53" creationId="{7FCFCD5D-6201-B5CA-ED0B-30959D5FF56D}"/>
          </ac:cxnSpMkLst>
        </pc:cxnChg>
        <pc:cxnChg chg="del">
          <ac:chgData name="Conor Luttrell" userId="b2f92ad4-15c7-45a4-9493-901b0e9066fa" providerId="ADAL" clId="{3A7F6BA8-F14A-47CF-8C7F-59DDAA40C570}" dt="2024-02-26T12:42:06.250" v="1240" actId="478"/>
          <ac:cxnSpMkLst>
            <pc:docMk/>
            <pc:sldMk cId="232933270" sldId="526"/>
            <ac:cxnSpMk id="56" creationId="{C4478E1A-BFFE-8CD4-F187-0A1F6EA19C6C}"/>
          </ac:cxnSpMkLst>
        </pc:cxnChg>
        <pc:cxnChg chg="del">
          <ac:chgData name="Conor Luttrell" userId="b2f92ad4-15c7-45a4-9493-901b0e9066fa" providerId="ADAL" clId="{3A7F6BA8-F14A-47CF-8C7F-59DDAA40C570}" dt="2024-02-26T12:42:06.250" v="1240" actId="478"/>
          <ac:cxnSpMkLst>
            <pc:docMk/>
            <pc:sldMk cId="232933270" sldId="526"/>
            <ac:cxnSpMk id="59" creationId="{06841797-3B0F-D783-A44D-B4881FB3A54A}"/>
          </ac:cxnSpMkLst>
        </pc:cxnChg>
        <pc:cxnChg chg="del">
          <ac:chgData name="Conor Luttrell" userId="b2f92ad4-15c7-45a4-9493-901b0e9066fa" providerId="ADAL" clId="{3A7F6BA8-F14A-47CF-8C7F-59DDAA40C570}" dt="2024-02-26T12:42:06.250" v="1240" actId="478"/>
          <ac:cxnSpMkLst>
            <pc:docMk/>
            <pc:sldMk cId="232933270" sldId="526"/>
            <ac:cxnSpMk id="62" creationId="{2436DE14-D22C-C117-3F6E-A8B5917957C6}"/>
          </ac:cxnSpMkLst>
        </pc:cxnChg>
        <pc:cxnChg chg="del">
          <ac:chgData name="Conor Luttrell" userId="b2f92ad4-15c7-45a4-9493-901b0e9066fa" providerId="ADAL" clId="{3A7F6BA8-F14A-47CF-8C7F-59DDAA40C570}" dt="2024-02-26T12:42:06.250" v="1240" actId="478"/>
          <ac:cxnSpMkLst>
            <pc:docMk/>
            <pc:sldMk cId="232933270" sldId="526"/>
            <ac:cxnSpMk id="65" creationId="{227BE1EF-D0FB-08A7-E2B6-43C7131B6A24}"/>
          </ac:cxnSpMkLst>
        </pc:cxnChg>
        <pc:cxnChg chg="del">
          <ac:chgData name="Conor Luttrell" userId="b2f92ad4-15c7-45a4-9493-901b0e9066fa" providerId="ADAL" clId="{3A7F6BA8-F14A-47CF-8C7F-59DDAA40C570}" dt="2024-02-26T12:42:06.250" v="1240" actId="478"/>
          <ac:cxnSpMkLst>
            <pc:docMk/>
            <pc:sldMk cId="232933270" sldId="526"/>
            <ac:cxnSpMk id="69" creationId="{A763B465-E1D4-E5BF-0A84-0E64FA44C5CE}"/>
          </ac:cxnSpMkLst>
        </pc:cxnChg>
        <pc:cxnChg chg="del">
          <ac:chgData name="Conor Luttrell" userId="b2f92ad4-15c7-45a4-9493-901b0e9066fa" providerId="ADAL" clId="{3A7F6BA8-F14A-47CF-8C7F-59DDAA40C570}" dt="2024-02-26T12:42:06.250" v="1240" actId="478"/>
          <ac:cxnSpMkLst>
            <pc:docMk/>
            <pc:sldMk cId="232933270" sldId="526"/>
            <ac:cxnSpMk id="73" creationId="{3073C83B-DCE9-0406-535F-923A3523EA42}"/>
          </ac:cxnSpMkLst>
        </pc:cxnChg>
        <pc:cxnChg chg="del">
          <ac:chgData name="Conor Luttrell" userId="b2f92ad4-15c7-45a4-9493-901b0e9066fa" providerId="ADAL" clId="{3A7F6BA8-F14A-47CF-8C7F-59DDAA40C570}" dt="2024-02-26T12:42:06.250" v="1240" actId="478"/>
          <ac:cxnSpMkLst>
            <pc:docMk/>
            <pc:sldMk cId="232933270" sldId="526"/>
            <ac:cxnSpMk id="78" creationId="{3C93F227-9CAC-26C5-E2FC-C1A13C2141CB}"/>
          </ac:cxnSpMkLst>
        </pc:cxnChg>
      </pc:sldChg>
      <pc:sldChg chg="modSp add del mod setBg">
        <pc:chgData name="Conor Luttrell" userId="b2f92ad4-15c7-45a4-9493-901b0e9066fa" providerId="ADAL" clId="{3A7F6BA8-F14A-47CF-8C7F-59DDAA40C570}" dt="2024-02-26T10:47:31.113" v="394" actId="47"/>
        <pc:sldMkLst>
          <pc:docMk/>
          <pc:sldMk cId="2551300127" sldId="561"/>
        </pc:sldMkLst>
        <pc:spChg chg="mod">
          <ac:chgData name="Conor Luttrell" userId="b2f92ad4-15c7-45a4-9493-901b0e9066fa" providerId="ADAL" clId="{3A7F6BA8-F14A-47CF-8C7F-59DDAA40C570}" dt="2024-02-26T10:47:12.299" v="391" actId="27636"/>
          <ac:spMkLst>
            <pc:docMk/>
            <pc:sldMk cId="2551300127" sldId="561"/>
            <ac:spMk id="2" creationId="{B5DC3267-484F-C51B-C2E4-C53BD20779DC}"/>
          </ac:spMkLst>
        </pc:spChg>
      </pc:sldChg>
    </pc:docChg>
  </pc:docChgLst>
  <pc:docChgLst>
    <pc:chgData name="Conor Luttrell" userId="b2f92ad4-15c7-45a4-9493-901b0e9066fa" providerId="ADAL" clId="{92FDEEAF-E8E0-44D8-9E84-8319EAB4DE88}"/>
    <pc:docChg chg="undo redo custSel addSld modSld">
      <pc:chgData name="Conor Luttrell" userId="b2f92ad4-15c7-45a4-9493-901b0e9066fa" providerId="ADAL" clId="{92FDEEAF-E8E0-44D8-9E84-8319EAB4DE88}" dt="2024-02-26T14:29:34.610" v="869"/>
      <pc:docMkLst>
        <pc:docMk/>
      </pc:docMkLst>
      <pc:sldChg chg="modSp add mod">
        <pc:chgData name="Conor Luttrell" userId="b2f92ad4-15c7-45a4-9493-901b0e9066fa" providerId="ADAL" clId="{92FDEEAF-E8E0-44D8-9E84-8319EAB4DE88}" dt="2024-02-26T13:41:52.918" v="484" actId="1076"/>
        <pc:sldMkLst>
          <pc:docMk/>
          <pc:sldMk cId="837499966" sldId="256"/>
        </pc:sldMkLst>
        <pc:spChg chg="mod">
          <ac:chgData name="Conor Luttrell" userId="b2f92ad4-15c7-45a4-9493-901b0e9066fa" providerId="ADAL" clId="{92FDEEAF-E8E0-44D8-9E84-8319EAB4DE88}" dt="2024-02-26T13:40:05.144" v="465" actId="6549"/>
          <ac:spMkLst>
            <pc:docMk/>
            <pc:sldMk cId="837499966" sldId="256"/>
            <ac:spMk id="5" creationId="{9C2A4A69-6B82-779B-8399-9AB2A1731851}"/>
          </ac:spMkLst>
        </pc:spChg>
        <pc:picChg chg="mod">
          <ac:chgData name="Conor Luttrell" userId="b2f92ad4-15c7-45a4-9493-901b0e9066fa" providerId="ADAL" clId="{92FDEEAF-E8E0-44D8-9E84-8319EAB4DE88}" dt="2024-02-26T13:41:52.918" v="484" actId="1076"/>
          <ac:picMkLst>
            <pc:docMk/>
            <pc:sldMk cId="837499966" sldId="256"/>
            <ac:picMk id="4" creationId="{FC35D119-E1B4-CB7D-9938-FB86DE7669A8}"/>
          </ac:picMkLst>
        </pc:picChg>
      </pc:sldChg>
      <pc:sldChg chg="modSp add mod">
        <pc:chgData name="Conor Luttrell" userId="b2f92ad4-15c7-45a4-9493-901b0e9066fa" providerId="ADAL" clId="{92FDEEAF-E8E0-44D8-9E84-8319EAB4DE88}" dt="2024-02-26T13:40:52.401" v="477" actId="1076"/>
        <pc:sldMkLst>
          <pc:docMk/>
          <pc:sldMk cId="906792549" sldId="257"/>
        </pc:sldMkLst>
        <pc:spChg chg="mod">
          <ac:chgData name="Conor Luttrell" userId="b2f92ad4-15c7-45a4-9493-901b0e9066fa" providerId="ADAL" clId="{92FDEEAF-E8E0-44D8-9E84-8319EAB4DE88}" dt="2024-02-26T13:40:07.690" v="466" actId="6549"/>
          <ac:spMkLst>
            <pc:docMk/>
            <pc:sldMk cId="906792549" sldId="257"/>
            <ac:spMk id="5" creationId="{D88A63A5-3A3F-A357-9D0F-FCD2E560AFFF}"/>
          </ac:spMkLst>
        </pc:spChg>
        <pc:grpChg chg="mod">
          <ac:chgData name="Conor Luttrell" userId="b2f92ad4-15c7-45a4-9493-901b0e9066fa" providerId="ADAL" clId="{92FDEEAF-E8E0-44D8-9E84-8319EAB4DE88}" dt="2024-02-26T13:40:52.401" v="477" actId="1076"/>
          <ac:grpSpMkLst>
            <pc:docMk/>
            <pc:sldMk cId="906792549" sldId="257"/>
            <ac:grpSpMk id="7" creationId="{D9665385-63CD-BF00-E592-81C165BA4172}"/>
          </ac:grpSpMkLst>
        </pc:grpChg>
      </pc:sldChg>
      <pc:sldChg chg="modSp add mod">
        <pc:chgData name="Conor Luttrell" userId="b2f92ad4-15c7-45a4-9493-901b0e9066fa" providerId="ADAL" clId="{92FDEEAF-E8E0-44D8-9E84-8319EAB4DE88}" dt="2024-02-26T13:41:04.087" v="480" actId="1076"/>
        <pc:sldMkLst>
          <pc:docMk/>
          <pc:sldMk cId="3914858917" sldId="258"/>
        </pc:sldMkLst>
        <pc:spChg chg="mod">
          <ac:chgData name="Conor Luttrell" userId="b2f92ad4-15c7-45a4-9493-901b0e9066fa" providerId="ADAL" clId="{92FDEEAF-E8E0-44D8-9E84-8319EAB4DE88}" dt="2024-02-26T13:40:09.782" v="467" actId="6549"/>
          <ac:spMkLst>
            <pc:docMk/>
            <pc:sldMk cId="3914858917" sldId="258"/>
            <ac:spMk id="5" creationId="{E7467809-5A10-71DE-2B48-671F83E619A2}"/>
          </ac:spMkLst>
        </pc:spChg>
        <pc:grpChg chg="mod">
          <ac:chgData name="Conor Luttrell" userId="b2f92ad4-15c7-45a4-9493-901b0e9066fa" providerId="ADAL" clId="{92FDEEAF-E8E0-44D8-9E84-8319EAB4DE88}" dt="2024-02-26T13:41:04.087" v="480" actId="1076"/>
          <ac:grpSpMkLst>
            <pc:docMk/>
            <pc:sldMk cId="3914858917" sldId="258"/>
            <ac:grpSpMk id="7" creationId="{4F769B05-A3D1-5D54-064E-D429AD75F79F}"/>
          </ac:grpSpMkLst>
        </pc:grpChg>
      </pc:sldChg>
      <pc:sldChg chg="modSp add mod">
        <pc:chgData name="Conor Luttrell" userId="b2f92ad4-15c7-45a4-9493-901b0e9066fa" providerId="ADAL" clId="{92FDEEAF-E8E0-44D8-9E84-8319EAB4DE88}" dt="2024-02-26T13:41:13.491" v="483" actId="1076"/>
        <pc:sldMkLst>
          <pc:docMk/>
          <pc:sldMk cId="3559224636" sldId="259"/>
        </pc:sldMkLst>
        <pc:spChg chg="mod">
          <ac:chgData name="Conor Luttrell" userId="b2f92ad4-15c7-45a4-9493-901b0e9066fa" providerId="ADAL" clId="{92FDEEAF-E8E0-44D8-9E84-8319EAB4DE88}" dt="2024-02-26T13:40:12.704" v="468" actId="6549"/>
          <ac:spMkLst>
            <pc:docMk/>
            <pc:sldMk cId="3559224636" sldId="259"/>
            <ac:spMk id="5" creationId="{C72F5F62-2EC2-972D-6F6A-FA07715FD557}"/>
          </ac:spMkLst>
        </pc:spChg>
        <pc:grpChg chg="mod">
          <ac:chgData name="Conor Luttrell" userId="b2f92ad4-15c7-45a4-9493-901b0e9066fa" providerId="ADAL" clId="{92FDEEAF-E8E0-44D8-9E84-8319EAB4DE88}" dt="2024-02-26T13:41:13.491" v="483" actId="1076"/>
          <ac:grpSpMkLst>
            <pc:docMk/>
            <pc:sldMk cId="3559224636" sldId="259"/>
            <ac:grpSpMk id="7" creationId="{85907E85-8611-EE32-144A-3E4416447739}"/>
          </ac:grpSpMkLst>
        </pc:grpChg>
      </pc:sldChg>
      <pc:sldChg chg="modSp mod modAnim">
        <pc:chgData name="Conor Luttrell" userId="b2f92ad4-15c7-45a4-9493-901b0e9066fa" providerId="ADAL" clId="{92FDEEAF-E8E0-44D8-9E84-8319EAB4DE88}" dt="2024-02-26T14:29:01.714" v="822"/>
        <pc:sldMkLst>
          <pc:docMk/>
          <pc:sldMk cId="0" sldId="261"/>
        </pc:sldMkLst>
        <pc:spChg chg="mod">
          <ac:chgData name="Conor Luttrell" userId="b2f92ad4-15c7-45a4-9493-901b0e9066fa" providerId="ADAL" clId="{92FDEEAF-E8E0-44D8-9E84-8319EAB4DE88}" dt="2024-02-26T14:27:31.185" v="792" actId="1076"/>
          <ac:spMkLst>
            <pc:docMk/>
            <pc:sldMk cId="0" sldId="261"/>
            <ac:spMk id="5" creationId="{03F79EE3-D6A3-944B-B175-455510CE55E5}"/>
          </ac:spMkLst>
        </pc:spChg>
        <pc:spChg chg="mod">
          <ac:chgData name="Conor Luttrell" userId="b2f92ad4-15c7-45a4-9493-901b0e9066fa" providerId="ADAL" clId="{92FDEEAF-E8E0-44D8-9E84-8319EAB4DE88}" dt="2024-02-26T14:27:31.185" v="792" actId="1076"/>
          <ac:spMkLst>
            <pc:docMk/>
            <pc:sldMk cId="0" sldId="261"/>
            <ac:spMk id="7" creationId="{7436A712-9285-C102-16C6-798B428D3975}"/>
          </ac:spMkLst>
        </pc:spChg>
        <pc:spChg chg="mod">
          <ac:chgData name="Conor Luttrell" userId="b2f92ad4-15c7-45a4-9493-901b0e9066fa" providerId="ADAL" clId="{92FDEEAF-E8E0-44D8-9E84-8319EAB4DE88}" dt="2024-02-26T13:46:07.418" v="501" actId="5793"/>
          <ac:spMkLst>
            <pc:docMk/>
            <pc:sldMk cId="0" sldId="261"/>
            <ac:spMk id="8" creationId="{00000000-0000-0000-0000-000000000000}"/>
          </ac:spMkLst>
        </pc:spChg>
        <pc:spChg chg="mod">
          <ac:chgData name="Conor Luttrell" userId="b2f92ad4-15c7-45a4-9493-901b0e9066fa" providerId="ADAL" clId="{92FDEEAF-E8E0-44D8-9E84-8319EAB4DE88}" dt="2024-02-26T14:27:21.401" v="790" actId="404"/>
          <ac:spMkLst>
            <pc:docMk/>
            <pc:sldMk cId="0" sldId="261"/>
            <ac:spMk id="10" creationId="{00000000-0000-0000-0000-000000000000}"/>
          </ac:spMkLst>
        </pc:spChg>
        <pc:grpChg chg="mod">
          <ac:chgData name="Conor Luttrell" userId="b2f92ad4-15c7-45a4-9493-901b0e9066fa" providerId="ADAL" clId="{92FDEEAF-E8E0-44D8-9E84-8319EAB4DE88}" dt="2024-02-26T14:27:31.185" v="792" actId="1076"/>
          <ac:grpSpMkLst>
            <pc:docMk/>
            <pc:sldMk cId="0" sldId="261"/>
            <ac:grpSpMk id="16" creationId="{8FE1B098-2ACB-8258-BDDB-D39664CB17CE}"/>
          </ac:grpSpMkLst>
        </pc:grpChg>
        <pc:picChg chg="mod">
          <ac:chgData name="Conor Luttrell" userId="b2f92ad4-15c7-45a4-9493-901b0e9066fa" providerId="ADAL" clId="{92FDEEAF-E8E0-44D8-9E84-8319EAB4DE88}" dt="2024-02-26T14:27:33.689" v="793" actId="14100"/>
          <ac:picMkLst>
            <pc:docMk/>
            <pc:sldMk cId="0" sldId="261"/>
            <ac:picMk id="12" creationId="{1E378FFE-73F5-C6CD-599A-9D22D289DDD9}"/>
          </ac:picMkLst>
        </pc:picChg>
        <pc:picChg chg="mod">
          <ac:chgData name="Conor Luttrell" userId="b2f92ad4-15c7-45a4-9493-901b0e9066fa" providerId="ADAL" clId="{92FDEEAF-E8E0-44D8-9E84-8319EAB4DE88}" dt="2024-02-26T14:27:31.185" v="792" actId="1076"/>
          <ac:picMkLst>
            <pc:docMk/>
            <pc:sldMk cId="0" sldId="261"/>
            <ac:picMk id="7170" creationId="{EEDE3696-6B24-09BA-F8DB-BBA763DE6768}"/>
          </ac:picMkLst>
        </pc:picChg>
        <pc:cxnChg chg="mod">
          <ac:chgData name="Conor Luttrell" userId="b2f92ad4-15c7-45a4-9493-901b0e9066fa" providerId="ADAL" clId="{92FDEEAF-E8E0-44D8-9E84-8319EAB4DE88}" dt="2024-02-26T14:27:31.185" v="792" actId="1076"/>
          <ac:cxnSpMkLst>
            <pc:docMk/>
            <pc:sldMk cId="0" sldId="261"/>
            <ac:cxnSpMk id="13" creationId="{F5512517-F485-0CCC-7F23-8051F8C886B8}"/>
          </ac:cxnSpMkLst>
        </pc:cxnChg>
        <pc:cxnChg chg="mod">
          <ac:chgData name="Conor Luttrell" userId="b2f92ad4-15c7-45a4-9493-901b0e9066fa" providerId="ADAL" clId="{92FDEEAF-E8E0-44D8-9E84-8319EAB4DE88}" dt="2024-02-26T14:27:31.185" v="792" actId="1076"/>
          <ac:cxnSpMkLst>
            <pc:docMk/>
            <pc:sldMk cId="0" sldId="261"/>
            <ac:cxnSpMk id="14" creationId="{8DAEB9EC-2A4E-0B87-6C1F-D1D141C44BF2}"/>
          </ac:cxnSpMkLst>
        </pc:cxnChg>
      </pc:sldChg>
      <pc:sldChg chg="modSp mod modAnim">
        <pc:chgData name="Conor Luttrell" userId="b2f92ad4-15c7-45a4-9493-901b0e9066fa" providerId="ADAL" clId="{92FDEEAF-E8E0-44D8-9E84-8319EAB4DE88}" dt="2024-02-26T14:29:18.347" v="841"/>
        <pc:sldMkLst>
          <pc:docMk/>
          <pc:sldMk cId="1042472213" sldId="324"/>
        </pc:sldMkLst>
        <pc:graphicFrameChg chg="mod">
          <ac:chgData name="Conor Luttrell" userId="b2f92ad4-15c7-45a4-9493-901b0e9066fa" providerId="ADAL" clId="{92FDEEAF-E8E0-44D8-9E84-8319EAB4DE88}" dt="2024-02-26T13:32:32.653" v="463" actId="255"/>
          <ac:graphicFrameMkLst>
            <pc:docMk/>
            <pc:sldMk cId="1042472213" sldId="324"/>
            <ac:graphicFrameMk id="4" creationId="{66B6028B-99E5-4F30-8D47-1F3BC6C316C0}"/>
          </ac:graphicFrameMkLst>
        </pc:graphicFrameChg>
      </pc:sldChg>
      <pc:sldChg chg="modSp mod modAnim">
        <pc:chgData name="Conor Luttrell" userId="b2f92ad4-15c7-45a4-9493-901b0e9066fa" providerId="ADAL" clId="{92FDEEAF-E8E0-44D8-9E84-8319EAB4DE88}" dt="2024-02-26T14:29:21.423" v="846"/>
        <pc:sldMkLst>
          <pc:docMk/>
          <pc:sldMk cId="3770231937" sldId="326"/>
        </pc:sldMkLst>
        <pc:graphicFrameChg chg="mod">
          <ac:chgData name="Conor Luttrell" userId="b2f92ad4-15c7-45a4-9493-901b0e9066fa" providerId="ADAL" clId="{92FDEEAF-E8E0-44D8-9E84-8319EAB4DE88}" dt="2024-02-26T13:32:26.805" v="462" actId="255"/>
          <ac:graphicFrameMkLst>
            <pc:docMk/>
            <pc:sldMk cId="3770231937" sldId="326"/>
            <ac:graphicFrameMk id="4" creationId="{9335DDC4-791E-4BD5-9BB9-BC3FA9F656E0}"/>
          </ac:graphicFrameMkLst>
        </pc:graphicFrameChg>
      </pc:sldChg>
      <pc:sldChg chg="modSp modAnim">
        <pc:chgData name="Conor Luttrell" userId="b2f92ad4-15c7-45a4-9493-901b0e9066fa" providerId="ADAL" clId="{92FDEEAF-E8E0-44D8-9E84-8319EAB4DE88}" dt="2024-02-26T14:29:27.226" v="852"/>
        <pc:sldMkLst>
          <pc:docMk/>
          <pc:sldMk cId="2180393420" sldId="336"/>
        </pc:sldMkLst>
        <pc:spChg chg="mod">
          <ac:chgData name="Conor Luttrell" userId="b2f92ad4-15c7-45a4-9493-901b0e9066fa" providerId="ADAL" clId="{92FDEEAF-E8E0-44D8-9E84-8319EAB4DE88}" dt="2024-02-26T13:42:30.038" v="485" actId="6549"/>
          <ac:spMkLst>
            <pc:docMk/>
            <pc:sldMk cId="2180393420" sldId="336"/>
            <ac:spMk id="43" creationId="{921E9A55-7871-030B-8885-980FD71443C2}"/>
          </ac:spMkLst>
        </pc:spChg>
      </pc:sldChg>
      <pc:sldChg chg="addSp delSp modSp mod delAnim modAnim">
        <pc:chgData name="Conor Luttrell" userId="b2f92ad4-15c7-45a4-9493-901b0e9066fa" providerId="ADAL" clId="{92FDEEAF-E8E0-44D8-9E84-8319EAB4DE88}" dt="2024-02-26T14:28:59.004" v="820"/>
        <pc:sldMkLst>
          <pc:docMk/>
          <pc:sldMk cId="3893812992" sldId="518"/>
        </pc:sldMkLst>
        <pc:spChg chg="mod">
          <ac:chgData name="Conor Luttrell" userId="b2f92ad4-15c7-45a4-9493-901b0e9066fa" providerId="ADAL" clId="{92FDEEAF-E8E0-44D8-9E84-8319EAB4DE88}" dt="2024-02-26T13:53:19.710" v="780" actId="1076"/>
          <ac:spMkLst>
            <pc:docMk/>
            <pc:sldMk cId="3893812992" sldId="518"/>
            <ac:spMk id="6" creationId="{6E450A2C-078C-454D-853B-8A7A97EC016F}"/>
          </ac:spMkLst>
        </pc:spChg>
        <pc:spChg chg="mod">
          <ac:chgData name="Conor Luttrell" userId="b2f92ad4-15c7-45a4-9493-901b0e9066fa" providerId="ADAL" clId="{92FDEEAF-E8E0-44D8-9E84-8319EAB4DE88}" dt="2024-02-26T13:52:00.118" v="757" actId="27636"/>
          <ac:spMkLst>
            <pc:docMk/>
            <pc:sldMk cId="3893812992" sldId="518"/>
            <ac:spMk id="7" creationId="{FD01830D-0887-0E6E-2325-0E42C02739AF}"/>
          </ac:spMkLst>
        </pc:spChg>
        <pc:spChg chg="mod">
          <ac:chgData name="Conor Luttrell" userId="b2f92ad4-15c7-45a4-9493-901b0e9066fa" providerId="ADAL" clId="{92FDEEAF-E8E0-44D8-9E84-8319EAB4DE88}" dt="2024-02-26T13:52:00.087" v="756" actId="255"/>
          <ac:spMkLst>
            <pc:docMk/>
            <pc:sldMk cId="3893812992" sldId="518"/>
            <ac:spMk id="8" creationId="{F4A80F57-B2ED-205F-620F-5D2BEB4BF287}"/>
          </ac:spMkLst>
        </pc:spChg>
        <pc:spChg chg="mod">
          <ac:chgData name="Conor Luttrell" userId="b2f92ad4-15c7-45a4-9493-901b0e9066fa" providerId="ADAL" clId="{92FDEEAF-E8E0-44D8-9E84-8319EAB4DE88}" dt="2024-02-26T13:48:32.849" v="622" actId="1076"/>
          <ac:spMkLst>
            <pc:docMk/>
            <pc:sldMk cId="3893812992" sldId="518"/>
            <ac:spMk id="9" creationId="{33936D46-5DF5-3515-7D2F-A3F78015836D}"/>
          </ac:spMkLst>
        </pc:spChg>
        <pc:spChg chg="mod">
          <ac:chgData name="Conor Luttrell" userId="b2f92ad4-15c7-45a4-9493-901b0e9066fa" providerId="ADAL" clId="{92FDEEAF-E8E0-44D8-9E84-8319EAB4DE88}" dt="2024-02-26T13:52:00.118" v="760" actId="27636"/>
          <ac:spMkLst>
            <pc:docMk/>
            <pc:sldMk cId="3893812992" sldId="518"/>
            <ac:spMk id="11" creationId="{B87173B4-3D7E-AB06-88E3-2449D0D45B7B}"/>
          </ac:spMkLst>
        </pc:spChg>
        <pc:spChg chg="mod">
          <ac:chgData name="Conor Luttrell" userId="b2f92ad4-15c7-45a4-9493-901b0e9066fa" providerId="ADAL" clId="{92FDEEAF-E8E0-44D8-9E84-8319EAB4DE88}" dt="2024-02-26T13:52:00.087" v="756" actId="255"/>
          <ac:spMkLst>
            <pc:docMk/>
            <pc:sldMk cId="3893812992" sldId="518"/>
            <ac:spMk id="12" creationId="{18FB8487-4E31-74F7-BEE2-2EA2A5666133}"/>
          </ac:spMkLst>
        </pc:spChg>
        <pc:spChg chg="mod">
          <ac:chgData name="Conor Luttrell" userId="b2f92ad4-15c7-45a4-9493-901b0e9066fa" providerId="ADAL" clId="{92FDEEAF-E8E0-44D8-9E84-8319EAB4DE88}" dt="2024-02-26T13:52:00.118" v="759" actId="27636"/>
          <ac:spMkLst>
            <pc:docMk/>
            <pc:sldMk cId="3893812992" sldId="518"/>
            <ac:spMk id="14" creationId="{7FBC9F57-F390-933C-5AF3-88AD08540E78}"/>
          </ac:spMkLst>
        </pc:spChg>
        <pc:spChg chg="mod">
          <ac:chgData name="Conor Luttrell" userId="b2f92ad4-15c7-45a4-9493-901b0e9066fa" providerId="ADAL" clId="{92FDEEAF-E8E0-44D8-9E84-8319EAB4DE88}" dt="2024-02-26T13:52:05.885" v="762" actId="20577"/>
          <ac:spMkLst>
            <pc:docMk/>
            <pc:sldMk cId="3893812992" sldId="518"/>
            <ac:spMk id="17" creationId="{D5CAA3C4-37D8-43E7-9BD8-D2E6DF67E915}"/>
          </ac:spMkLst>
        </pc:spChg>
        <pc:spChg chg="mod">
          <ac:chgData name="Conor Luttrell" userId="b2f92ad4-15c7-45a4-9493-901b0e9066fa" providerId="ADAL" clId="{92FDEEAF-E8E0-44D8-9E84-8319EAB4DE88}" dt="2024-02-26T13:52:00.087" v="756" actId="255"/>
          <ac:spMkLst>
            <pc:docMk/>
            <pc:sldMk cId="3893812992" sldId="518"/>
            <ac:spMk id="18" creationId="{6DF7398B-DC65-4F07-8C66-44FB4E8E9E5D}"/>
          </ac:spMkLst>
        </pc:spChg>
        <pc:spChg chg="mod">
          <ac:chgData name="Conor Luttrell" userId="b2f92ad4-15c7-45a4-9493-901b0e9066fa" providerId="ADAL" clId="{92FDEEAF-E8E0-44D8-9E84-8319EAB4DE88}" dt="2024-02-26T13:46:21.063" v="513" actId="20577"/>
          <ac:spMkLst>
            <pc:docMk/>
            <pc:sldMk cId="3893812992" sldId="518"/>
            <ac:spMk id="20" creationId="{B36BADB4-4C8E-4A69-9EE3-FB2AF5D87EA1}"/>
          </ac:spMkLst>
        </pc:spChg>
        <pc:spChg chg="mod">
          <ac:chgData name="Conor Luttrell" userId="b2f92ad4-15c7-45a4-9493-901b0e9066fa" providerId="ADAL" clId="{92FDEEAF-E8E0-44D8-9E84-8319EAB4DE88}" dt="2024-02-26T13:46:28.401" v="531" actId="20577"/>
          <ac:spMkLst>
            <pc:docMk/>
            <pc:sldMk cId="3893812992" sldId="518"/>
            <ac:spMk id="23" creationId="{214544C0-6D6A-4FA8-8D26-0FE5E2CECF55}"/>
          </ac:spMkLst>
        </pc:spChg>
        <pc:spChg chg="mod">
          <ac:chgData name="Conor Luttrell" userId="b2f92ad4-15c7-45a4-9493-901b0e9066fa" providerId="ADAL" clId="{92FDEEAF-E8E0-44D8-9E84-8319EAB4DE88}" dt="2024-02-26T13:52:00.118" v="758" actId="27636"/>
          <ac:spMkLst>
            <pc:docMk/>
            <pc:sldMk cId="3893812992" sldId="518"/>
            <ac:spMk id="26" creationId="{0DF83702-1B48-43A8-90F3-98C642525CCE}"/>
          </ac:spMkLst>
        </pc:spChg>
        <pc:spChg chg="mod">
          <ac:chgData name="Conor Luttrell" userId="b2f92ad4-15c7-45a4-9493-901b0e9066fa" providerId="ADAL" clId="{92FDEEAF-E8E0-44D8-9E84-8319EAB4DE88}" dt="2024-02-26T13:52:00.087" v="756" actId="255"/>
          <ac:spMkLst>
            <pc:docMk/>
            <pc:sldMk cId="3893812992" sldId="518"/>
            <ac:spMk id="27" creationId="{6921C321-F8E7-4B81-97AA-6A6AC8F24660}"/>
          </ac:spMkLst>
        </pc:spChg>
        <pc:spChg chg="mod">
          <ac:chgData name="Conor Luttrell" userId="b2f92ad4-15c7-45a4-9493-901b0e9066fa" providerId="ADAL" clId="{92FDEEAF-E8E0-44D8-9E84-8319EAB4DE88}" dt="2024-02-26T13:52:00.087" v="756" actId="255"/>
          <ac:spMkLst>
            <pc:docMk/>
            <pc:sldMk cId="3893812992" sldId="518"/>
            <ac:spMk id="28" creationId="{9672912E-7A89-6CFC-46A0-E637771A76CE}"/>
          </ac:spMkLst>
        </pc:spChg>
        <pc:spChg chg="mod">
          <ac:chgData name="Conor Luttrell" userId="b2f92ad4-15c7-45a4-9493-901b0e9066fa" providerId="ADAL" clId="{92FDEEAF-E8E0-44D8-9E84-8319EAB4DE88}" dt="2024-02-26T13:52:00.087" v="756" actId="255"/>
          <ac:spMkLst>
            <pc:docMk/>
            <pc:sldMk cId="3893812992" sldId="518"/>
            <ac:spMk id="32" creationId="{12F361F4-568D-4D45-8036-A5C0AFE4B2B4}"/>
          </ac:spMkLst>
        </pc:spChg>
        <pc:spChg chg="mod">
          <ac:chgData name="Conor Luttrell" userId="b2f92ad4-15c7-45a4-9493-901b0e9066fa" providerId="ADAL" clId="{92FDEEAF-E8E0-44D8-9E84-8319EAB4DE88}" dt="2024-02-26T13:52:00.087" v="756" actId="255"/>
          <ac:spMkLst>
            <pc:docMk/>
            <pc:sldMk cId="3893812992" sldId="518"/>
            <ac:spMk id="33" creationId="{E93DD9DD-4674-422E-85A8-231B25AAF950}"/>
          </ac:spMkLst>
        </pc:spChg>
        <pc:grpChg chg="add mod">
          <ac:chgData name="Conor Luttrell" userId="b2f92ad4-15c7-45a4-9493-901b0e9066fa" providerId="ADAL" clId="{92FDEEAF-E8E0-44D8-9E84-8319EAB4DE88}" dt="2024-02-26T13:53:44.646" v="784" actId="465"/>
          <ac:grpSpMkLst>
            <pc:docMk/>
            <pc:sldMk cId="3893812992" sldId="518"/>
            <ac:grpSpMk id="2" creationId="{3203D64F-1E20-3150-F92D-0AD45A907E86}"/>
          </ac:grpSpMkLst>
        </pc:grpChg>
        <pc:grpChg chg="add mod">
          <ac:chgData name="Conor Luttrell" userId="b2f92ad4-15c7-45a4-9493-901b0e9066fa" providerId="ADAL" clId="{92FDEEAF-E8E0-44D8-9E84-8319EAB4DE88}" dt="2024-02-26T13:53:44.646" v="784" actId="465"/>
          <ac:grpSpMkLst>
            <pc:docMk/>
            <pc:sldMk cId="3893812992" sldId="518"/>
            <ac:grpSpMk id="10" creationId="{3F98CE94-C997-69A2-9C9F-8623D1EDD56B}"/>
          </ac:grpSpMkLst>
        </pc:grpChg>
        <pc:grpChg chg="add mod">
          <ac:chgData name="Conor Luttrell" userId="b2f92ad4-15c7-45a4-9493-901b0e9066fa" providerId="ADAL" clId="{92FDEEAF-E8E0-44D8-9E84-8319EAB4DE88}" dt="2024-02-26T13:53:24.422" v="781" actId="1076"/>
          <ac:grpSpMkLst>
            <pc:docMk/>
            <pc:sldMk cId="3893812992" sldId="518"/>
            <ac:grpSpMk id="13" creationId="{79C7A1D1-0D18-0B8F-860E-78032AE5CB57}"/>
          </ac:grpSpMkLst>
        </pc:grpChg>
        <pc:grpChg chg="mod">
          <ac:chgData name="Conor Luttrell" userId="b2f92ad4-15c7-45a4-9493-901b0e9066fa" providerId="ADAL" clId="{92FDEEAF-E8E0-44D8-9E84-8319EAB4DE88}" dt="2024-02-26T13:53:08.756" v="774" actId="1076"/>
          <ac:grpSpMkLst>
            <pc:docMk/>
            <pc:sldMk cId="3893812992" sldId="518"/>
            <ac:grpSpMk id="16" creationId="{0F345386-9CD3-4851-A459-50B8606E41FB}"/>
          </ac:grpSpMkLst>
        </pc:grpChg>
        <pc:grpChg chg="del mod">
          <ac:chgData name="Conor Luttrell" userId="b2f92ad4-15c7-45a4-9493-901b0e9066fa" providerId="ADAL" clId="{92FDEEAF-E8E0-44D8-9E84-8319EAB4DE88}" dt="2024-02-26T13:51:12.380" v="736" actId="478"/>
          <ac:grpSpMkLst>
            <pc:docMk/>
            <pc:sldMk cId="3893812992" sldId="518"/>
            <ac:grpSpMk id="19" creationId="{420D2EE2-FBDE-42AD-9B00-9209A68C7511}"/>
          </ac:grpSpMkLst>
        </pc:grpChg>
        <pc:grpChg chg="del mod">
          <ac:chgData name="Conor Luttrell" userId="b2f92ad4-15c7-45a4-9493-901b0e9066fa" providerId="ADAL" clId="{92FDEEAF-E8E0-44D8-9E84-8319EAB4DE88}" dt="2024-02-26T13:51:07.679" v="735" actId="478"/>
          <ac:grpSpMkLst>
            <pc:docMk/>
            <pc:sldMk cId="3893812992" sldId="518"/>
            <ac:grpSpMk id="22" creationId="{7B394531-1231-4541-AFEE-19C0AA099AEC}"/>
          </ac:grpSpMkLst>
        </pc:grpChg>
        <pc:grpChg chg="mod">
          <ac:chgData name="Conor Luttrell" userId="b2f92ad4-15c7-45a4-9493-901b0e9066fa" providerId="ADAL" clId="{92FDEEAF-E8E0-44D8-9E84-8319EAB4DE88}" dt="2024-02-26T13:53:44.646" v="784" actId="465"/>
          <ac:grpSpMkLst>
            <pc:docMk/>
            <pc:sldMk cId="3893812992" sldId="518"/>
            <ac:grpSpMk id="25" creationId="{09E4D24E-30AF-4CFB-ADF1-F365B0EF7C14}"/>
          </ac:grpSpMkLst>
        </pc:grpChg>
        <pc:grpChg chg="mod">
          <ac:chgData name="Conor Luttrell" userId="b2f92ad4-15c7-45a4-9493-901b0e9066fa" providerId="ADAL" clId="{92FDEEAF-E8E0-44D8-9E84-8319EAB4DE88}" dt="2024-02-26T13:53:44.646" v="784" actId="465"/>
          <ac:grpSpMkLst>
            <pc:docMk/>
            <pc:sldMk cId="3893812992" sldId="518"/>
            <ac:grpSpMk id="31" creationId="{65257F98-E21A-4611-B615-9C9D1587DE14}"/>
          </ac:grpSpMkLst>
        </pc:grpChg>
      </pc:sldChg>
      <pc:sldChg chg="modAnim">
        <pc:chgData name="Conor Luttrell" userId="b2f92ad4-15c7-45a4-9493-901b0e9066fa" providerId="ADAL" clId="{92FDEEAF-E8E0-44D8-9E84-8319EAB4DE88}" dt="2024-02-26T14:29:31.641" v="867"/>
        <pc:sldMkLst>
          <pc:docMk/>
          <pc:sldMk cId="3389145223" sldId="520"/>
        </pc:sldMkLst>
      </pc:sldChg>
      <pc:sldChg chg="modAnim">
        <pc:chgData name="Conor Luttrell" userId="b2f92ad4-15c7-45a4-9493-901b0e9066fa" providerId="ADAL" clId="{92FDEEAF-E8E0-44D8-9E84-8319EAB4DE88}" dt="2024-02-26T14:29:34.610" v="869"/>
        <pc:sldMkLst>
          <pc:docMk/>
          <pc:sldMk cId="213081768" sldId="522"/>
        </pc:sldMkLst>
      </pc:sldChg>
      <pc:sldChg chg="modAnim">
        <pc:chgData name="Conor Luttrell" userId="b2f92ad4-15c7-45a4-9493-901b0e9066fa" providerId="ADAL" clId="{92FDEEAF-E8E0-44D8-9E84-8319EAB4DE88}" dt="2024-02-26T14:29:05.716" v="824"/>
        <pc:sldMkLst>
          <pc:docMk/>
          <pc:sldMk cId="3552228165" sldId="523"/>
        </pc:sldMkLst>
      </pc:sldChg>
      <pc:sldChg chg="modSp mod">
        <pc:chgData name="Conor Luttrell" userId="b2f92ad4-15c7-45a4-9493-901b0e9066fa" providerId="ADAL" clId="{92FDEEAF-E8E0-44D8-9E84-8319EAB4DE88}" dt="2024-02-26T14:28:36.450" v="814" actId="20577"/>
        <pc:sldMkLst>
          <pc:docMk/>
          <pc:sldMk cId="2688779661" sldId="524"/>
        </pc:sldMkLst>
        <pc:spChg chg="mod">
          <ac:chgData name="Conor Luttrell" userId="b2f92ad4-15c7-45a4-9493-901b0e9066fa" providerId="ADAL" clId="{92FDEEAF-E8E0-44D8-9E84-8319EAB4DE88}" dt="2024-02-26T13:46:05.134" v="500" actId="5793"/>
          <ac:spMkLst>
            <pc:docMk/>
            <pc:sldMk cId="2688779661" sldId="524"/>
            <ac:spMk id="23" creationId="{28576369-D1B8-AE3C-EB96-EE5E44945859}"/>
          </ac:spMkLst>
        </pc:spChg>
        <pc:spChg chg="mod">
          <ac:chgData name="Conor Luttrell" userId="b2f92ad4-15c7-45a4-9493-901b0e9066fa" providerId="ADAL" clId="{92FDEEAF-E8E0-44D8-9E84-8319EAB4DE88}" dt="2024-02-26T14:28:36.450" v="814" actId="20577"/>
          <ac:spMkLst>
            <pc:docMk/>
            <pc:sldMk cId="2688779661" sldId="524"/>
            <ac:spMk id="103" creationId="{33FD8EAB-50DB-5B9D-5320-2CEB7B47F979}"/>
          </ac:spMkLst>
        </pc:spChg>
      </pc:sldChg>
      <pc:sldChg chg="modAnim">
        <pc:chgData name="Conor Luttrell" userId="b2f92ad4-15c7-45a4-9493-901b0e9066fa" providerId="ADAL" clId="{92FDEEAF-E8E0-44D8-9E84-8319EAB4DE88}" dt="2024-02-26T14:29:11.528" v="836"/>
        <pc:sldMkLst>
          <pc:docMk/>
          <pc:sldMk cId="204195122" sldId="525"/>
        </pc:sldMkLst>
      </pc:sldChg>
      <pc:sldChg chg="modSp mod">
        <pc:chgData name="Conor Luttrell" userId="b2f92ad4-15c7-45a4-9493-901b0e9066fa" providerId="ADAL" clId="{92FDEEAF-E8E0-44D8-9E84-8319EAB4DE88}" dt="2024-02-26T13:13:04.715" v="0" actId="20577"/>
        <pc:sldMkLst>
          <pc:docMk/>
          <pc:sldMk cId="232933270" sldId="526"/>
        </pc:sldMkLst>
        <pc:graphicFrameChg chg="modGraphic">
          <ac:chgData name="Conor Luttrell" userId="b2f92ad4-15c7-45a4-9493-901b0e9066fa" providerId="ADAL" clId="{92FDEEAF-E8E0-44D8-9E84-8319EAB4DE88}" dt="2024-02-26T13:13:04.715" v="0" actId="20577"/>
          <ac:graphicFrameMkLst>
            <pc:docMk/>
            <pc:sldMk cId="232933270" sldId="526"/>
            <ac:graphicFrameMk id="21" creationId="{41835F14-FCC8-904E-FAF6-3B65D748E78F}"/>
          </ac:graphicFrameMkLst>
        </pc:graphicFrameChg>
      </pc:sldChg>
      <pc:sldChg chg="addSp delSp modSp add mod delAnim modAnim">
        <pc:chgData name="Conor Luttrell" userId="b2f92ad4-15c7-45a4-9493-901b0e9066fa" providerId="ADAL" clId="{92FDEEAF-E8E0-44D8-9E84-8319EAB4DE88}" dt="2024-02-26T14:29:24.162" v="850"/>
        <pc:sldMkLst>
          <pc:docMk/>
          <pc:sldMk cId="4115155879" sldId="527"/>
        </pc:sldMkLst>
        <pc:spChg chg="mod">
          <ac:chgData name="Conor Luttrell" userId="b2f92ad4-15c7-45a4-9493-901b0e9066fa" providerId="ADAL" clId="{92FDEEAF-E8E0-44D8-9E84-8319EAB4DE88}" dt="2024-02-26T13:30:12.803" v="398" actId="20577"/>
          <ac:spMkLst>
            <pc:docMk/>
            <pc:sldMk cId="4115155879" sldId="527"/>
            <ac:spMk id="11" creationId="{30B77CC0-C78D-5F85-28D4-5093499FD791}"/>
          </ac:spMkLst>
        </pc:spChg>
        <pc:spChg chg="mod">
          <ac:chgData name="Conor Luttrell" userId="b2f92ad4-15c7-45a4-9493-901b0e9066fa" providerId="ADAL" clId="{92FDEEAF-E8E0-44D8-9E84-8319EAB4DE88}" dt="2024-02-26T13:29:12.214" v="383" actId="1076"/>
          <ac:spMkLst>
            <pc:docMk/>
            <pc:sldMk cId="4115155879" sldId="527"/>
            <ac:spMk id="28" creationId="{1BBFED10-2965-2D15-2819-351238C860DA}"/>
          </ac:spMkLst>
        </pc:spChg>
        <pc:spChg chg="add mod">
          <ac:chgData name="Conor Luttrell" userId="b2f92ad4-15c7-45a4-9493-901b0e9066fa" providerId="ADAL" clId="{92FDEEAF-E8E0-44D8-9E84-8319EAB4DE88}" dt="2024-02-26T13:31:07.547" v="437" actId="164"/>
          <ac:spMkLst>
            <pc:docMk/>
            <pc:sldMk cId="4115155879" sldId="527"/>
            <ac:spMk id="31" creationId="{32831F3B-3C82-CCF3-35B8-02201B5EE01B}"/>
          </ac:spMkLst>
        </pc:spChg>
        <pc:spChg chg="add mod">
          <ac:chgData name="Conor Luttrell" userId="b2f92ad4-15c7-45a4-9493-901b0e9066fa" providerId="ADAL" clId="{92FDEEAF-E8E0-44D8-9E84-8319EAB4DE88}" dt="2024-02-26T13:31:09.816" v="438"/>
          <ac:spMkLst>
            <pc:docMk/>
            <pc:sldMk cId="4115155879" sldId="527"/>
            <ac:spMk id="33" creationId="{F05F25CA-C387-E3BB-87D5-79803DA6DFDF}"/>
          </ac:spMkLst>
        </pc:spChg>
        <pc:spChg chg="add mod">
          <ac:chgData name="Conor Luttrell" userId="b2f92ad4-15c7-45a4-9493-901b0e9066fa" providerId="ADAL" clId="{92FDEEAF-E8E0-44D8-9E84-8319EAB4DE88}" dt="2024-02-26T13:31:24.638" v="455" actId="20577"/>
          <ac:spMkLst>
            <pc:docMk/>
            <pc:sldMk cId="4115155879" sldId="527"/>
            <ac:spMk id="34" creationId="{B4BA1CC6-89FD-9B20-B8C6-6D5790A2ECA2}"/>
          </ac:spMkLst>
        </pc:spChg>
        <pc:grpChg chg="del">
          <ac:chgData name="Conor Luttrell" userId="b2f92ad4-15c7-45a4-9493-901b0e9066fa" providerId="ADAL" clId="{92FDEEAF-E8E0-44D8-9E84-8319EAB4DE88}" dt="2024-02-26T13:16:00.340" v="29" actId="478"/>
          <ac:grpSpMkLst>
            <pc:docMk/>
            <pc:sldMk cId="4115155879" sldId="527"/>
            <ac:grpSpMk id="7" creationId="{CC4D0A8C-7023-D4AF-6E08-212EC3506E79}"/>
          </ac:grpSpMkLst>
        </pc:grpChg>
        <pc:grpChg chg="add mod">
          <ac:chgData name="Conor Luttrell" userId="b2f92ad4-15c7-45a4-9493-901b0e9066fa" providerId="ADAL" clId="{92FDEEAF-E8E0-44D8-9E84-8319EAB4DE88}" dt="2024-02-26T13:31:35.765" v="456" actId="1076"/>
          <ac:grpSpMkLst>
            <pc:docMk/>
            <pc:sldMk cId="4115155879" sldId="527"/>
            <ac:grpSpMk id="32" creationId="{1A0C4453-59B8-76F1-D92B-DA26ACB52BBD}"/>
          </ac:grpSpMkLst>
        </pc:grpChg>
        <pc:graphicFrameChg chg="del">
          <ac:chgData name="Conor Luttrell" userId="b2f92ad4-15c7-45a4-9493-901b0e9066fa" providerId="ADAL" clId="{92FDEEAF-E8E0-44D8-9E84-8319EAB4DE88}" dt="2024-02-26T13:24:20.527" v="141" actId="478"/>
          <ac:graphicFrameMkLst>
            <pc:docMk/>
            <pc:sldMk cId="4115155879" sldId="527"/>
            <ac:graphicFrameMk id="4" creationId="{C2703C59-A1C0-28F3-A3BB-50C27F099514}"/>
          </ac:graphicFrameMkLst>
        </pc:graphicFrameChg>
        <pc:graphicFrameChg chg="mod modGraphic">
          <ac:chgData name="Conor Luttrell" userId="b2f92ad4-15c7-45a4-9493-901b0e9066fa" providerId="ADAL" clId="{92FDEEAF-E8E0-44D8-9E84-8319EAB4DE88}" dt="2024-02-26T13:31:44.010" v="459" actId="1076"/>
          <ac:graphicFrameMkLst>
            <pc:docMk/>
            <pc:sldMk cId="4115155879" sldId="527"/>
            <ac:graphicFrameMk id="5" creationId="{3F0B43D1-5C78-BBC3-2D41-FACEC988319B}"/>
          </ac:graphicFrameMkLst>
        </pc:graphicFrameChg>
        <pc:graphicFrameChg chg="add mod">
          <ac:chgData name="Conor Luttrell" userId="b2f92ad4-15c7-45a4-9493-901b0e9066fa" providerId="ADAL" clId="{92FDEEAF-E8E0-44D8-9E84-8319EAB4DE88}" dt="2024-02-26T13:31:44.010" v="459" actId="1076"/>
          <ac:graphicFrameMkLst>
            <pc:docMk/>
            <pc:sldMk cId="4115155879" sldId="527"/>
            <ac:graphicFrameMk id="30" creationId="{FFE695E4-4E34-59DE-B169-ABC5A1949336}"/>
          </ac:graphicFrameMkLst>
        </pc:graphicFrameChg>
        <pc:picChg chg="add mod">
          <ac:chgData name="Conor Luttrell" userId="b2f92ad4-15c7-45a4-9493-901b0e9066fa" providerId="ADAL" clId="{92FDEEAF-E8E0-44D8-9E84-8319EAB4DE88}" dt="2024-02-26T13:31:35.765" v="456" actId="1076"/>
          <ac:picMkLst>
            <pc:docMk/>
            <pc:sldMk cId="4115155879" sldId="527"/>
            <ac:picMk id="10" creationId="{9758D0C3-7C5E-882C-E4CB-271D178FE8E5}"/>
          </ac:picMkLst>
        </pc:picChg>
        <pc:picChg chg="add mod modCrop">
          <ac:chgData name="Conor Luttrell" userId="b2f92ad4-15c7-45a4-9493-901b0e9066fa" providerId="ADAL" clId="{92FDEEAF-E8E0-44D8-9E84-8319EAB4DE88}" dt="2024-02-26T13:31:07.547" v="437" actId="164"/>
          <ac:picMkLst>
            <pc:docMk/>
            <pc:sldMk cId="4115155879" sldId="527"/>
            <ac:picMk id="29" creationId="{711BDB4F-67D6-B3D4-0B0E-DDF66C80D3DF}"/>
          </ac:picMkLst>
        </pc:picChg>
        <pc:cxnChg chg="mod">
          <ac:chgData name="Conor Luttrell" userId="b2f92ad4-15c7-45a4-9493-901b0e9066fa" providerId="ADAL" clId="{92FDEEAF-E8E0-44D8-9E84-8319EAB4DE88}" dt="2024-02-26T13:16:00.340" v="29" actId="478"/>
          <ac:cxnSpMkLst>
            <pc:docMk/>
            <pc:sldMk cId="4115155879" sldId="527"/>
            <ac:cxnSpMk id="15" creationId="{991B88B2-7C8E-FD0B-5766-59A3C9D533F9}"/>
          </ac:cxnSpMkLst>
        </pc:cxnChg>
        <pc:cxnChg chg="mod">
          <ac:chgData name="Conor Luttrell" userId="b2f92ad4-15c7-45a4-9493-901b0e9066fa" providerId="ADAL" clId="{92FDEEAF-E8E0-44D8-9E84-8319EAB4DE88}" dt="2024-02-26T13:16:00.340" v="29" actId="478"/>
          <ac:cxnSpMkLst>
            <pc:docMk/>
            <pc:sldMk cId="4115155879" sldId="527"/>
            <ac:cxnSpMk id="16" creationId="{1DD5FC44-5615-1DB8-2803-47FD16B6F0AF}"/>
          </ac:cxnSpMkLst>
        </pc:cxnChg>
        <pc:cxnChg chg="mod">
          <ac:chgData name="Conor Luttrell" userId="b2f92ad4-15c7-45a4-9493-901b0e9066fa" providerId="ADAL" clId="{92FDEEAF-E8E0-44D8-9E84-8319EAB4DE88}" dt="2024-02-26T13:16:00.340" v="29" actId="478"/>
          <ac:cxnSpMkLst>
            <pc:docMk/>
            <pc:sldMk cId="4115155879" sldId="527"/>
            <ac:cxnSpMk id="17" creationId="{29E853DE-B23C-1D64-3165-EDD595F766C7}"/>
          </ac:cxnSpMkLst>
        </pc:cxnChg>
        <pc:cxnChg chg="mod">
          <ac:chgData name="Conor Luttrell" userId="b2f92ad4-15c7-45a4-9493-901b0e9066fa" providerId="ADAL" clId="{92FDEEAF-E8E0-44D8-9E84-8319EAB4DE88}" dt="2024-02-26T13:16:00.340" v="29" actId="478"/>
          <ac:cxnSpMkLst>
            <pc:docMk/>
            <pc:sldMk cId="4115155879" sldId="527"/>
            <ac:cxnSpMk id="18" creationId="{7D4F625E-0BD7-4C0A-A87B-CB82008465AB}"/>
          </ac:cxnSpMkLst>
        </pc:cxnChg>
        <pc:cxnChg chg="mod">
          <ac:chgData name="Conor Luttrell" userId="b2f92ad4-15c7-45a4-9493-901b0e9066fa" providerId="ADAL" clId="{92FDEEAF-E8E0-44D8-9E84-8319EAB4DE88}" dt="2024-02-26T13:16:00.340" v="29" actId="478"/>
          <ac:cxnSpMkLst>
            <pc:docMk/>
            <pc:sldMk cId="4115155879" sldId="527"/>
            <ac:cxnSpMk id="19" creationId="{981C0EC6-A897-6343-3072-17A94CFD8534}"/>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plasmaboundcom.sharepoint.com/sites/PlasmaBound/Shared%20Documents/1-Technical/00-R&amp;D/00-Projects/01-External%20Projects/PB2001_ESA%20De-Risk/5-ESA_De-Risk_WP4000/02-DoE%20Phase%20&amp;%20Treatments/01_Opt_Mono_2022JUL01/T1/1_ESA_T1_Integrated_DoE/1.3_ESA_T1_DoE/ESA_"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openxmlformats.org/officeDocument/2006/relationships/oleObject" Target="https://plasmaboundcom.sharepoint.com/sites/PlasmaBound/Shared%20Documents/1-Technical/00-R&amp;D/00-Projects/01-External%20Projects/PB2001_ESA%20De-Risk/5-ESA_De-Risk_WP4000/06-Test%20Results/08-BB-SPJ-2023NOV21/BB-SPJ%20Results%20Compiled_2023JAN27.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320" b="0" i="0" u="none" strike="noStrike" kern="1200" spc="0" baseline="0">
                <a:solidFill>
                  <a:schemeClr val="tx2"/>
                </a:solidFill>
                <a:latin typeface="+mn-lt"/>
                <a:ea typeface="+mn-ea"/>
                <a:cs typeface="+mn-cs"/>
              </a:defRPr>
            </a:pPr>
            <a:r>
              <a:rPr lang="en-US"/>
              <a:t>ESA_UD EXCF Monolithic_T1 Surface Free Energy </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2"/>
              </a:solidFill>
              <a:latin typeface="+mn-lt"/>
              <a:ea typeface="+mn-ea"/>
              <a:cs typeface="+mn-cs"/>
            </a:defRPr>
          </a:pPr>
          <a:endParaRPr lang="en-US"/>
        </a:p>
      </c:txPr>
    </c:title>
    <c:autoTitleDeleted val="0"/>
    <c:plotArea>
      <c:layout/>
      <c:barChart>
        <c:barDir val="col"/>
        <c:grouping val="stacked"/>
        <c:varyColors val="0"/>
        <c:ser>
          <c:idx val="0"/>
          <c:order val="0"/>
          <c:tx>
            <c:strRef>
              <c:f>'[ESA_T1_Mono_DoE.xlsx]SFE Results'!$E$3</c:f>
              <c:strCache>
                <c:ptCount val="1"/>
                <c:pt idx="0">
                  <c:v>Dispersive [mN/m]</c:v>
                </c:pt>
              </c:strCache>
            </c:strRef>
          </c:tx>
          <c:spPr>
            <a:solidFill>
              <a:srgbClr val="AAB3B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'[ESA_T1_Mono_DoE.xlsx]SFE Results'!$C$4:$C$13</c:f>
              <c:strCache>
                <c:ptCount val="10"/>
                <c:pt idx="0">
                  <c:v>Adhesive</c:v>
                </c:pt>
                <c:pt idx="1">
                  <c:v>Abrasion</c:v>
                </c:pt>
                <c:pt idx="2">
                  <c:v>S.O.1</c:v>
                </c:pt>
                <c:pt idx="3">
                  <c:v>S.O.2</c:v>
                </c:pt>
                <c:pt idx="4">
                  <c:v>S.O.3</c:v>
                </c:pt>
                <c:pt idx="5">
                  <c:v>S.O.4</c:v>
                </c:pt>
                <c:pt idx="6">
                  <c:v>S.O.5</c:v>
                </c:pt>
                <c:pt idx="7">
                  <c:v>S.O.6</c:v>
                </c:pt>
                <c:pt idx="8">
                  <c:v>S.O.7</c:v>
                </c:pt>
                <c:pt idx="9">
                  <c:v>S.O.8</c:v>
                </c:pt>
              </c:strCache>
            </c:strRef>
          </c:cat>
          <c:val>
            <c:numRef>
              <c:f>'[ESA_T1_Mono_DoE.xlsx]SFE Results'!$E$4:$E$13</c:f>
              <c:numCache>
                <c:formatCode>0.00</c:formatCode>
                <c:ptCount val="10"/>
                <c:pt idx="0">
                  <c:v>44.01</c:v>
                </c:pt>
                <c:pt idx="1">
                  <c:v>45.2</c:v>
                </c:pt>
                <c:pt idx="2">
                  <c:v>32.54</c:v>
                </c:pt>
                <c:pt idx="3">
                  <c:v>30.61</c:v>
                </c:pt>
                <c:pt idx="4">
                  <c:v>30.15</c:v>
                </c:pt>
                <c:pt idx="5">
                  <c:v>31.76</c:v>
                </c:pt>
                <c:pt idx="6">
                  <c:v>29.97</c:v>
                </c:pt>
                <c:pt idx="7">
                  <c:v>35.22</c:v>
                </c:pt>
                <c:pt idx="8">
                  <c:v>32.299999999999997</c:v>
                </c:pt>
                <c:pt idx="9">
                  <c:v>32.42</c:v>
                </c:pt>
              </c:numCache>
            </c:numRef>
          </c:val>
          <c:extLst>
            <c:ext xmlns:c16="http://schemas.microsoft.com/office/drawing/2014/chart" uri="{C3380CC4-5D6E-409C-BE32-E72D297353CC}">
              <c16:uniqueId val="{00000000-B3ED-4C70-B561-F2758CF6C7D5}"/>
            </c:ext>
          </c:extLst>
        </c:ser>
        <c:ser>
          <c:idx val="1"/>
          <c:order val="1"/>
          <c:tx>
            <c:strRef>
              <c:f>'[ESA_T1_Mono_DoE.xlsx]SFE Results'!$F$3</c:f>
              <c:strCache>
                <c:ptCount val="1"/>
                <c:pt idx="0">
                  <c:v>Polar [mN/m]</c:v>
                </c:pt>
              </c:strCache>
            </c:strRef>
          </c:tx>
          <c:spPr>
            <a:solidFill>
              <a:schemeClr val="tx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'[ESA_T1_Mono_DoE.xlsx]SFE Results'!$G$4:$G$13</c:f>
                <c:numCache>
                  <c:formatCode>General</c:formatCode>
                  <c:ptCount val="10"/>
                  <c:pt idx="0">
                    <c:v>2.0299999999999998</c:v>
                  </c:pt>
                  <c:pt idx="1">
                    <c:v>2.77</c:v>
                  </c:pt>
                  <c:pt idx="2">
                    <c:v>4.25</c:v>
                  </c:pt>
                  <c:pt idx="3">
                    <c:v>8.5</c:v>
                  </c:pt>
                  <c:pt idx="4">
                    <c:v>4.0199999999999996</c:v>
                  </c:pt>
                  <c:pt idx="5">
                    <c:v>7.06</c:v>
                  </c:pt>
                  <c:pt idx="6">
                    <c:v>3.83</c:v>
                  </c:pt>
                  <c:pt idx="7">
                    <c:v>6.27</c:v>
                  </c:pt>
                  <c:pt idx="8">
                    <c:v>4.29</c:v>
                  </c:pt>
                  <c:pt idx="9">
                    <c:v>3.96</c:v>
                  </c:pt>
                </c:numCache>
              </c:numRef>
            </c:plus>
            <c:minus>
              <c:numRef>
                <c:f>'[ESA_T1_Mono_DoE.xlsx]SFE Results'!$G$4:$G$13</c:f>
                <c:numCache>
                  <c:formatCode>General</c:formatCode>
                  <c:ptCount val="10"/>
                  <c:pt idx="0">
                    <c:v>2.0299999999999998</c:v>
                  </c:pt>
                  <c:pt idx="1">
                    <c:v>2.77</c:v>
                  </c:pt>
                  <c:pt idx="2">
                    <c:v>4.25</c:v>
                  </c:pt>
                  <c:pt idx="3">
                    <c:v>8.5</c:v>
                  </c:pt>
                  <c:pt idx="4">
                    <c:v>4.0199999999999996</c:v>
                  </c:pt>
                  <c:pt idx="5">
                    <c:v>7.06</c:v>
                  </c:pt>
                  <c:pt idx="6">
                    <c:v>3.83</c:v>
                  </c:pt>
                  <c:pt idx="7">
                    <c:v>6.27</c:v>
                  </c:pt>
                  <c:pt idx="8">
                    <c:v>4.29</c:v>
                  </c:pt>
                  <c:pt idx="9">
                    <c:v>3.96</c:v>
                  </c:pt>
                </c:numCache>
              </c:numRef>
            </c:minus>
            <c:spPr>
              <a:noFill/>
              <a:ln w="9525" cap="flat" cmpd="sng" algn="ctr">
                <a:solidFill>
                  <a:schemeClr val="tx2"/>
                </a:solidFill>
                <a:round/>
              </a:ln>
              <a:effectLst/>
            </c:spPr>
          </c:errBars>
          <c:cat>
            <c:strRef>
              <c:f>'[ESA_T1_Mono_DoE.xlsx]SFE Results'!$C$4:$C$13</c:f>
              <c:strCache>
                <c:ptCount val="10"/>
                <c:pt idx="0">
                  <c:v>Adhesive</c:v>
                </c:pt>
                <c:pt idx="1">
                  <c:v>Abrasion</c:v>
                </c:pt>
                <c:pt idx="2">
                  <c:v>S.O.1</c:v>
                </c:pt>
                <c:pt idx="3">
                  <c:v>S.O.2</c:v>
                </c:pt>
                <c:pt idx="4">
                  <c:v>S.O.3</c:v>
                </c:pt>
                <c:pt idx="5">
                  <c:v>S.O.4</c:v>
                </c:pt>
                <c:pt idx="6">
                  <c:v>S.O.5</c:v>
                </c:pt>
                <c:pt idx="7">
                  <c:v>S.O.6</c:v>
                </c:pt>
                <c:pt idx="8">
                  <c:v>S.O.7</c:v>
                </c:pt>
                <c:pt idx="9">
                  <c:v>S.O.8</c:v>
                </c:pt>
              </c:strCache>
            </c:strRef>
          </c:cat>
          <c:val>
            <c:numRef>
              <c:f>'[ESA_T1_Mono_DoE.xlsx]SFE Results'!$F$4:$F$13</c:f>
              <c:numCache>
                <c:formatCode>0.00</c:formatCode>
                <c:ptCount val="10"/>
                <c:pt idx="0">
                  <c:v>5.2999999999999999E-2</c:v>
                </c:pt>
                <c:pt idx="1">
                  <c:v>0.18</c:v>
                </c:pt>
                <c:pt idx="2">
                  <c:v>37.520000000000003</c:v>
                </c:pt>
                <c:pt idx="3">
                  <c:v>42.99</c:v>
                </c:pt>
                <c:pt idx="4">
                  <c:v>40.549999999999997</c:v>
                </c:pt>
                <c:pt idx="5">
                  <c:v>41.33</c:v>
                </c:pt>
                <c:pt idx="6">
                  <c:v>41.16</c:v>
                </c:pt>
                <c:pt idx="7">
                  <c:v>37.01</c:v>
                </c:pt>
                <c:pt idx="8">
                  <c:v>38.46</c:v>
                </c:pt>
                <c:pt idx="9">
                  <c:v>38.479999999999997</c:v>
                </c:pt>
              </c:numCache>
            </c:numRef>
          </c:val>
          <c:extLst>
            <c:ext xmlns:c16="http://schemas.microsoft.com/office/drawing/2014/chart" uri="{C3380CC4-5D6E-409C-BE32-E72D297353CC}">
              <c16:uniqueId val="{00000001-B3ED-4C70-B561-F2758CF6C7D5}"/>
            </c:ext>
          </c:extLst>
        </c:ser>
        <c:dLbls>
          <c:showLegendKey val="0"/>
          <c:showVal val="0"/>
          <c:showCatName val="0"/>
          <c:showSerName val="0"/>
          <c:showPercent val="0"/>
          <c:showBubbleSize val="0"/>
        </c:dLbls>
        <c:gapWidth val="150"/>
        <c:overlap val="100"/>
        <c:axId val="1422171231"/>
        <c:axId val="1304439279"/>
      </c:barChart>
      <c:catAx>
        <c:axId val="1422171231"/>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1304439279"/>
        <c:crosses val="autoZero"/>
        <c:auto val="1"/>
        <c:lblAlgn val="ctr"/>
        <c:lblOffset val="100"/>
        <c:noMultiLvlLbl val="0"/>
      </c:catAx>
      <c:valAx>
        <c:axId val="1304439279"/>
        <c:scaling>
          <c:orientation val="minMax"/>
          <c:max val="85"/>
          <c:min val="0"/>
        </c:scaling>
        <c:delete val="0"/>
        <c:axPos val="l"/>
        <c:majorGridlines>
          <c:spPr>
            <a:ln w="9525" cap="flat" cmpd="sng" algn="ctr">
              <a:solidFill>
                <a:schemeClr val="tx1">
                  <a:lumMod val="15000"/>
                  <a:lumOff val="85000"/>
                </a:schemeClr>
              </a:solidFill>
              <a:round/>
            </a:ln>
            <a:effectLst/>
          </c:spPr>
        </c:majorGridlines>
        <c:title>
          <c:tx>
            <c:strRef>
              <c:f>'[ESA_T1_Mono_DoE.xlsx]SFE Results'!$D$3</c:f>
              <c:strCache>
                <c:ptCount val="1"/>
                <c:pt idx="0">
                  <c:v>SFE [mN/m]</c:v>
                </c:pt>
              </c:strCache>
            </c:strRef>
          </c:tx>
          <c:overlay val="0"/>
          <c:spPr>
            <a:noFill/>
            <a:ln>
              <a:noFill/>
            </a:ln>
            <a:effectLst/>
          </c:spPr>
          <c:txPr>
            <a:bodyPr rot="-54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title>
        <c:numFmt formatCode="0" sourceLinked="0"/>
        <c:majorTickMark val="none"/>
        <c:minorTickMark val="none"/>
        <c:tickLblPos val="nextTo"/>
        <c:spPr>
          <a:noFill/>
          <a:ln w="19050">
            <a:solidFill>
              <a:schemeClr val="tx1"/>
            </a:solid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14221712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a:solidFill>
            <a:schemeClr val="tx2"/>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CA55-4643-814E-56E0F8E3016E}"/>
              </c:ext>
            </c:extLst>
          </c:dPt>
          <c:dPt>
            <c:idx val="1"/>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3-CA55-4643-814E-56E0F8E3016E}"/>
              </c:ext>
            </c:extLst>
          </c:dPt>
          <c:dPt>
            <c:idx val="2"/>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5-CA55-4643-814E-56E0F8E3016E}"/>
              </c:ext>
            </c:extLst>
          </c:dPt>
          <c:dPt>
            <c:idx val="3"/>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7-CA55-4643-814E-56E0F8E3016E}"/>
              </c:ext>
            </c:extLst>
          </c:dPt>
          <c:dPt>
            <c:idx val="5"/>
            <c:invertIfNegative val="0"/>
            <c:bubble3D val="0"/>
            <c:spPr>
              <a:solidFill>
                <a:schemeClr val="accent1">
                  <a:lumMod val="75000"/>
                </a:schemeClr>
              </a:solidFill>
              <a:ln>
                <a:noFill/>
              </a:ln>
              <a:effectLst/>
            </c:spPr>
            <c:extLst>
              <c:ext xmlns:c16="http://schemas.microsoft.com/office/drawing/2014/chart" uri="{C3380CC4-5D6E-409C-BE32-E72D297353CC}">
                <c16:uniqueId val="{00000009-CA55-4643-814E-56E0F8E3016E}"/>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'[FWT Results Compiled-2023SEP13.xlsx]Tech Team'!$G$4:$G$9</c:f>
                <c:numCache>
                  <c:formatCode>General</c:formatCode>
                  <c:ptCount val="6"/>
                  <c:pt idx="0">
                    <c:v>0.43239881412708597</c:v>
                  </c:pt>
                  <c:pt idx="1">
                    <c:v>0.37583369477577611</c:v>
                  </c:pt>
                  <c:pt idx="2">
                    <c:v>0.53408721365506673</c:v>
                  </c:pt>
                  <c:pt idx="3">
                    <c:v>0.26351396448312264</c:v>
                  </c:pt>
                  <c:pt idx="4">
                    <c:v>0.27761951241633742</c:v>
                  </c:pt>
                  <c:pt idx="5">
                    <c:v>0.68159364217271534</c:v>
                  </c:pt>
                </c:numCache>
              </c:numRef>
            </c:plus>
            <c:minus>
              <c:numRef>
                <c:f>'[FWT Results Compiled-2023SEP13.xlsx]Tech Team'!$G$4:$G$9</c:f>
                <c:numCache>
                  <c:formatCode>General</c:formatCode>
                  <c:ptCount val="6"/>
                  <c:pt idx="0">
                    <c:v>0.43239881412708597</c:v>
                  </c:pt>
                  <c:pt idx="1">
                    <c:v>0.37583369477577611</c:v>
                  </c:pt>
                  <c:pt idx="2">
                    <c:v>0.53408721365506673</c:v>
                  </c:pt>
                  <c:pt idx="3">
                    <c:v>0.26351396448312264</c:v>
                  </c:pt>
                  <c:pt idx="4">
                    <c:v>0.27761951241633742</c:v>
                  </c:pt>
                  <c:pt idx="5">
                    <c:v>0.68159364217271534</c:v>
                  </c:pt>
                </c:numCache>
              </c:numRef>
            </c:minus>
            <c:spPr>
              <a:noFill/>
              <a:ln w="9525" cap="flat" cmpd="sng" algn="ctr">
                <a:solidFill>
                  <a:sysClr val="windowText" lastClr="000000"/>
                </a:solidFill>
                <a:round/>
              </a:ln>
              <a:effectLst/>
            </c:spPr>
          </c:errBars>
          <c:cat>
            <c:strRef>
              <c:f>'[FWT Results Compiled-2023SEP13.xlsx]Tech Team'!$B$4:$B$9</c:f>
              <c:strCache>
                <c:ptCount val="6"/>
                <c:pt idx="0">
                  <c:v>Peel Ply</c:v>
                </c:pt>
                <c:pt idx="1">
                  <c:v>CPA Depth 1</c:v>
                </c:pt>
                <c:pt idx="2">
                  <c:v>CPA Depth 2</c:v>
                </c:pt>
                <c:pt idx="3">
                  <c:v>CPA Depth 3</c:v>
                </c:pt>
                <c:pt idx="4">
                  <c:v>CPA Depth 4</c:v>
                </c:pt>
                <c:pt idx="5">
                  <c:v>CPA Depth 5</c:v>
                </c:pt>
              </c:strCache>
            </c:strRef>
          </c:cat>
          <c:val>
            <c:numRef>
              <c:f>'[FWT Results Compiled-2023SEP13.xlsx]Tech Team'!$F$4:$F$9</c:f>
              <c:numCache>
                <c:formatCode>0.00</c:formatCode>
                <c:ptCount val="6"/>
                <c:pt idx="0">
                  <c:v>3.238655750268709</c:v>
                </c:pt>
                <c:pt idx="1">
                  <c:v>3.5115981950658877</c:v>
                </c:pt>
                <c:pt idx="2">
                  <c:v>3.7726406553114167</c:v>
                </c:pt>
                <c:pt idx="3">
                  <c:v>3.9063775969388423</c:v>
                </c:pt>
                <c:pt idx="4">
                  <c:v>4.0942466345369981</c:v>
                </c:pt>
                <c:pt idx="5">
                  <c:v>3.5510003979425098</c:v>
                </c:pt>
              </c:numCache>
            </c:numRef>
          </c:val>
          <c:extLst>
            <c:ext xmlns:c16="http://schemas.microsoft.com/office/drawing/2014/chart" uri="{C3380CC4-5D6E-409C-BE32-E72D297353CC}">
              <c16:uniqueId val="{0000000A-CA55-4643-814E-56E0F8E3016E}"/>
            </c:ext>
          </c:extLst>
        </c:ser>
        <c:dLbls>
          <c:showLegendKey val="0"/>
          <c:showVal val="0"/>
          <c:showCatName val="0"/>
          <c:showSerName val="0"/>
          <c:showPercent val="0"/>
          <c:showBubbleSize val="0"/>
        </c:dLbls>
        <c:gapWidth val="110"/>
        <c:overlap val="-27"/>
        <c:axId val="792625648"/>
        <c:axId val="532711440"/>
      </c:barChart>
      <c:catAx>
        <c:axId val="792625648"/>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IE"/>
                  <a:t>Treatment Type</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32711440"/>
        <c:crosses val="autoZero"/>
        <c:auto val="1"/>
        <c:lblAlgn val="ctr"/>
        <c:lblOffset val="100"/>
        <c:noMultiLvlLbl val="0"/>
      </c:catAx>
      <c:valAx>
        <c:axId val="532711440"/>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IE"/>
                  <a:t>Flatwise Tensile Strength (MPa) </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92625648"/>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2"/>
                </a:solidFill>
                <a:latin typeface="+mn-lt"/>
                <a:ea typeface="+mn-ea"/>
                <a:cs typeface="+mn-cs"/>
              </a:defRPr>
            </a:pPr>
            <a:r>
              <a:rPr lang="en-IE"/>
              <a:t>Face Bending Stress (MPa) vs Treatment Type</a:t>
            </a:r>
          </a:p>
        </c:rich>
      </c:tx>
      <c:layout>
        <c:manualLayout>
          <c:xMode val="edge"/>
          <c:yMode val="edge"/>
          <c:x val="0.2539156138019405"/>
          <c:y val="2.8980184851104707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bg1">
                  <a:lumMod val="65000"/>
                </a:schemeClr>
              </a:solidFill>
              <a:ln>
                <a:solidFill>
                  <a:schemeClr val="bg1">
                    <a:lumMod val="65000"/>
                  </a:schemeClr>
                </a:solidFill>
              </a:ln>
              <a:effectLst/>
            </c:spPr>
            <c:extLst>
              <c:ext xmlns:c16="http://schemas.microsoft.com/office/drawing/2014/chart" uri="{C3380CC4-5D6E-409C-BE32-E72D297353CC}">
                <c16:uniqueId val="{00000001-D58F-4782-82EA-BD602E40C6D6}"/>
              </c:ext>
            </c:extLst>
          </c:dPt>
          <c:dPt>
            <c:idx val="1"/>
            <c:invertIfNegative val="0"/>
            <c:bubble3D val="0"/>
            <c:spPr>
              <a:solidFill>
                <a:schemeClr val="tx1">
                  <a:lumMod val="60000"/>
                  <a:lumOff val="40000"/>
                </a:schemeClr>
              </a:solidFill>
              <a:ln>
                <a:solidFill>
                  <a:schemeClr val="tx1">
                    <a:lumMod val="60000"/>
                    <a:lumOff val="40000"/>
                  </a:schemeClr>
                </a:solidFill>
              </a:ln>
              <a:effectLst/>
            </c:spPr>
            <c:extLst>
              <c:ext xmlns:c16="http://schemas.microsoft.com/office/drawing/2014/chart" uri="{C3380CC4-5D6E-409C-BE32-E72D297353CC}">
                <c16:uniqueId val="{00000003-D58F-4782-82EA-BD602E40C6D6}"/>
              </c:ext>
            </c:extLst>
          </c:dPt>
          <c:dLbls>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'[BB-SPJ Results Compiled_2023JAN27.xlsx]Tech Team'!$L$4:$L$5</c:f>
                <c:numCache>
                  <c:formatCode>General</c:formatCode>
                  <c:ptCount val="2"/>
                  <c:pt idx="0">
                    <c:v>5.72</c:v>
                  </c:pt>
                  <c:pt idx="1">
                    <c:v>20.94</c:v>
                  </c:pt>
                </c:numCache>
              </c:numRef>
            </c:plus>
            <c:minus>
              <c:numRef>
                <c:f>'[BB-SPJ Results Compiled_2023JAN27.xlsx]Tech Team'!$L$4:$L$5</c:f>
                <c:numCache>
                  <c:formatCode>General</c:formatCode>
                  <c:ptCount val="2"/>
                  <c:pt idx="0">
                    <c:v>5.72</c:v>
                  </c:pt>
                  <c:pt idx="1">
                    <c:v>20.94</c:v>
                  </c:pt>
                </c:numCache>
              </c:numRef>
            </c:minus>
            <c:spPr>
              <a:noFill/>
              <a:ln w="9525" cap="flat" cmpd="sng" algn="ctr">
                <a:solidFill>
                  <a:schemeClr val="tx2"/>
                </a:solidFill>
                <a:round/>
              </a:ln>
              <a:effectLst/>
            </c:spPr>
          </c:errBars>
          <c:cat>
            <c:strRef>
              <c:f>'[BB-SPJ Results Compiled_2023JAN27.xlsx]Tech Team'!$B$4:$B$5</c:f>
              <c:strCache>
                <c:ptCount val="2"/>
                <c:pt idx="0">
                  <c:v>Peel Ply &amp; Hand Sand</c:v>
                </c:pt>
                <c:pt idx="1">
                  <c:v>CPA Partial Reveal</c:v>
                </c:pt>
              </c:strCache>
            </c:strRef>
          </c:cat>
          <c:val>
            <c:numRef>
              <c:f>'[BB-SPJ Results Compiled_2023JAN27.xlsx]Tech Team'!$K$4:$K$5</c:f>
              <c:numCache>
                <c:formatCode>General</c:formatCode>
                <c:ptCount val="2"/>
                <c:pt idx="0">
                  <c:v>309.70999999999998</c:v>
                </c:pt>
                <c:pt idx="1">
                  <c:v>380.45</c:v>
                </c:pt>
              </c:numCache>
            </c:numRef>
          </c:val>
          <c:extLst>
            <c:ext xmlns:c16="http://schemas.microsoft.com/office/drawing/2014/chart" uri="{C3380CC4-5D6E-409C-BE32-E72D297353CC}">
              <c16:uniqueId val="{00000004-D58F-4782-82EA-BD602E40C6D6}"/>
            </c:ext>
          </c:extLst>
        </c:ser>
        <c:dLbls>
          <c:dLblPos val="ctr"/>
          <c:showLegendKey val="0"/>
          <c:showVal val="1"/>
          <c:showCatName val="0"/>
          <c:showSerName val="0"/>
          <c:showPercent val="0"/>
          <c:showBubbleSize val="0"/>
        </c:dLbls>
        <c:gapWidth val="219"/>
        <c:overlap val="-27"/>
        <c:axId val="420477375"/>
        <c:axId val="1129262111"/>
      </c:barChart>
      <c:catAx>
        <c:axId val="420477375"/>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r>
                  <a:rPr lang="en-IE"/>
                  <a:t>Treatment Type</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129262111"/>
        <c:crosses val="autoZero"/>
        <c:auto val="1"/>
        <c:lblAlgn val="ctr"/>
        <c:lblOffset val="100"/>
        <c:noMultiLvlLbl val="0"/>
      </c:catAx>
      <c:valAx>
        <c:axId val="1129262111"/>
        <c:scaling>
          <c:orientation val="minMax"/>
        </c:scaling>
        <c:delete val="0"/>
        <c:axPos val="l"/>
        <c:majorGridlines>
          <c:spPr>
            <a:ln w="9525" cap="flat" cmpd="sng" algn="ctr">
              <a:solidFill>
                <a:schemeClr val="tx1">
                  <a:lumMod val="15000"/>
                  <a:lumOff val="85000"/>
                </a:schemeClr>
              </a:solidFill>
              <a:round/>
            </a:ln>
            <a:effectLst/>
          </c:spPr>
        </c:majorGridlines>
        <c:title>
          <c:tx>
            <c:strRef>
              <c:f>'[BB-SPJ Results Compiled_2023JAN27.xlsx]Tech Team'!$K$2</c:f>
              <c:strCache>
                <c:ptCount val="1"/>
                <c:pt idx="0">
                  <c:v>Face Bending Stress (MPa)</c:v>
                </c:pt>
              </c:strCache>
            </c:strRef>
          </c:tx>
          <c:overlay val="0"/>
          <c:spPr>
            <a:noFill/>
            <a:ln>
              <a:noFill/>
            </a:ln>
            <a:effectLst/>
          </c:spPr>
          <c:txPr>
            <a:bodyPr rot="-54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4204773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600">
          <a:solidFill>
            <a:schemeClr val="tx2"/>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87183F-2DB9-AF49-28E6-28F54CCBA0CA}"/>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5A2FE0C-09AE-168C-7B4D-09C987BABE7E}"/>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54C63A7B-BC6D-4A0D-BF52-8D021FF8B679}" type="datetimeFigureOut">
              <a:rPr lang="en-IE" smtClean="0"/>
              <a:t>25/06/2024</a:t>
            </a:fld>
            <a:endParaRPr lang="en-IE"/>
          </a:p>
        </p:txBody>
      </p:sp>
      <p:sp>
        <p:nvSpPr>
          <p:cNvPr id="4" name="Footer Placeholder 3">
            <a:extLst>
              <a:ext uri="{FF2B5EF4-FFF2-40B4-BE49-F238E27FC236}">
                <a16:creationId xmlns:a16="http://schemas.microsoft.com/office/drawing/2014/main" id="{DD63E2DA-AA5B-6D6C-41E5-E6400D7A554F}"/>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621562C5-717B-4950-CBCF-7BFA6024D6A3}"/>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20FE6073-D4B5-4793-A002-57F45B710570}" type="slidenum">
              <a:rPr lang="en-IE" smtClean="0"/>
              <a:t>‹#›</a:t>
            </a:fld>
            <a:endParaRPr lang="en-IE"/>
          </a:p>
        </p:txBody>
      </p:sp>
    </p:spTree>
    <p:extLst>
      <p:ext uri="{BB962C8B-B14F-4D97-AF65-F5344CB8AC3E}">
        <p14:creationId xmlns:p14="http://schemas.microsoft.com/office/powerpoint/2010/main" val="26854211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E99D9394-9C8D-4A9A-9F70-EFA8863677DB}" type="datetimeFigureOut">
              <a:rPr lang="en-IE" smtClean="0"/>
              <a:t>25/06/2024</a:t>
            </a:fld>
            <a:endParaRPr lang="en-IE"/>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5A15CDAC-9B82-48C1-A3E7-44C20DE090DB}" type="slidenum">
              <a:rPr lang="en-IE" smtClean="0"/>
              <a:t>‹#›</a:t>
            </a:fld>
            <a:endParaRPr lang="en-IE"/>
          </a:p>
        </p:txBody>
      </p:sp>
    </p:spTree>
    <p:extLst>
      <p:ext uri="{BB962C8B-B14F-4D97-AF65-F5344CB8AC3E}">
        <p14:creationId xmlns:p14="http://schemas.microsoft.com/office/powerpoint/2010/main" val="44802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b="1" dirty="0"/>
          </a:p>
        </p:txBody>
      </p:sp>
      <p:sp>
        <p:nvSpPr>
          <p:cNvPr id="4" name="Slide Number Placeholder 3"/>
          <p:cNvSpPr>
            <a:spLocks noGrp="1"/>
          </p:cNvSpPr>
          <p:nvPr>
            <p:ph type="sldNum" sz="quarter" idx="5"/>
          </p:nvPr>
        </p:nvSpPr>
        <p:spPr/>
        <p:txBody>
          <a:bodyPr/>
          <a:lstStyle/>
          <a:p>
            <a:fld id="{5A15CDAC-9B82-48C1-A3E7-44C20DE090DB}" type="slidenum">
              <a:rPr lang="en-IE" smtClean="0"/>
              <a:t>1</a:t>
            </a:fld>
            <a:endParaRPr lang="en-IE"/>
          </a:p>
        </p:txBody>
      </p:sp>
    </p:spTree>
    <p:extLst>
      <p:ext uri="{BB962C8B-B14F-4D97-AF65-F5344CB8AC3E}">
        <p14:creationId xmlns:p14="http://schemas.microsoft.com/office/powerpoint/2010/main" val="2009398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5A15CDAC-9B82-48C1-A3E7-44C20DE090DB}" type="slidenum">
              <a:rPr lang="en-IE" smtClean="0"/>
              <a:t>13</a:t>
            </a:fld>
            <a:endParaRPr lang="en-IE"/>
          </a:p>
        </p:txBody>
      </p:sp>
    </p:spTree>
    <p:extLst>
      <p:ext uri="{BB962C8B-B14F-4D97-AF65-F5344CB8AC3E}">
        <p14:creationId xmlns:p14="http://schemas.microsoft.com/office/powerpoint/2010/main" val="3173399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5A15CDAC-9B82-48C1-A3E7-44C20DE090DB}" type="slidenum">
              <a:rPr lang="en-IE" smtClean="0"/>
              <a:t>14</a:t>
            </a:fld>
            <a:endParaRPr lang="en-IE"/>
          </a:p>
        </p:txBody>
      </p:sp>
    </p:spTree>
    <p:extLst>
      <p:ext uri="{BB962C8B-B14F-4D97-AF65-F5344CB8AC3E}">
        <p14:creationId xmlns:p14="http://schemas.microsoft.com/office/powerpoint/2010/main" val="649405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chosen space applications for monolithic CFRP are principally solar arrays and large satellite/platform primary structures with opportunities to expand to satellite primary structures with integrated mirror.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i="1" dirty="0">
                <a:solidFill>
                  <a:srgbClr val="1F497D"/>
                </a:solidFill>
                <a:effectLst/>
                <a:latin typeface="Calibri" panose="020F0502020204030204" pitchFamily="34" charset="0"/>
                <a:ea typeface="Georgia" panose="02040502050405020303" pitchFamily="18" charset="0"/>
                <a:cs typeface="Arial" panose="020B0604020202020204" pitchFamily="34" charset="0"/>
              </a:rPr>
              <a:t>Figure 2‑4: CFRP Splice-Joint with adhesive bonding between both the skin to honeycomb core (green) and skin to splice plate, with Loctite EA9695 (skin to honeycomb) and Loctite EA9394 (skin to splice plate) adhesive applied (both represented in red). Note: the splice span is shortened for illustration purposes only.</a:t>
            </a:r>
            <a:endParaRPr lang="en-IE" sz="1800" i="1" dirty="0">
              <a:solidFill>
                <a:srgbClr val="1F497D"/>
              </a:solidFill>
              <a:effectLst/>
              <a:latin typeface="Calibri" panose="020F0502020204030204" pitchFamily="34" charset="0"/>
              <a:ea typeface="Georgia" panose="02040502050405020303"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5A15CDAC-9B82-48C1-A3E7-44C20DE090DB}" type="slidenum">
              <a:rPr lang="en-IE" smtClean="0"/>
              <a:t>15</a:t>
            </a:fld>
            <a:endParaRPr lang="en-IE"/>
          </a:p>
        </p:txBody>
      </p:sp>
    </p:spTree>
    <p:extLst>
      <p:ext uri="{BB962C8B-B14F-4D97-AF65-F5344CB8AC3E}">
        <p14:creationId xmlns:p14="http://schemas.microsoft.com/office/powerpoint/2010/main" val="4226097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5A15CDAC-9B82-48C1-A3E7-44C20DE090DB}" type="slidenum">
              <a:rPr lang="en-IE" smtClean="0"/>
              <a:t>16</a:t>
            </a:fld>
            <a:endParaRPr lang="en-IE"/>
          </a:p>
        </p:txBody>
      </p:sp>
    </p:spTree>
    <p:extLst>
      <p:ext uri="{BB962C8B-B14F-4D97-AF65-F5344CB8AC3E}">
        <p14:creationId xmlns:p14="http://schemas.microsoft.com/office/powerpoint/2010/main" val="782090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Discuss </a:t>
            </a:r>
            <a:r>
              <a:rPr lang="en-IE" dirty="0" err="1"/>
              <a:t>Realtra</a:t>
            </a:r>
            <a:r>
              <a:rPr lang="en-IE" dirty="0"/>
              <a:t> with Nick, set up a comment on it</a:t>
            </a:r>
          </a:p>
        </p:txBody>
      </p:sp>
      <p:sp>
        <p:nvSpPr>
          <p:cNvPr id="4" name="Slide Number Placeholder 3"/>
          <p:cNvSpPr>
            <a:spLocks noGrp="1"/>
          </p:cNvSpPr>
          <p:nvPr>
            <p:ph type="sldNum" sz="quarter" idx="5"/>
          </p:nvPr>
        </p:nvSpPr>
        <p:spPr/>
        <p:txBody>
          <a:bodyPr/>
          <a:lstStyle/>
          <a:p>
            <a:fld id="{5A15CDAC-9B82-48C1-A3E7-44C20DE090DB}" type="slidenum">
              <a:rPr lang="en-IE" smtClean="0"/>
              <a:t>17</a:t>
            </a:fld>
            <a:endParaRPr lang="en-IE"/>
          </a:p>
        </p:txBody>
      </p:sp>
    </p:spTree>
    <p:extLst>
      <p:ext uri="{BB962C8B-B14F-4D97-AF65-F5344CB8AC3E}">
        <p14:creationId xmlns:p14="http://schemas.microsoft.com/office/powerpoint/2010/main" val="3221277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A15CDAC-9B82-48C1-A3E7-44C20DE090DB}" type="slidenum">
              <a:rPr lang="en-IE" smtClean="0"/>
              <a:t>18</a:t>
            </a:fld>
            <a:endParaRPr lang="en-IE"/>
          </a:p>
        </p:txBody>
      </p:sp>
    </p:spTree>
    <p:extLst>
      <p:ext uri="{BB962C8B-B14F-4D97-AF65-F5344CB8AC3E}">
        <p14:creationId xmlns:p14="http://schemas.microsoft.com/office/powerpoint/2010/main" val="1244502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7C02FD-3D90-4CED-B4DB-46D4AE60B947}" type="slidenum">
              <a:rPr lang="en-US" smtClean="0"/>
              <a:t>2</a:t>
            </a:fld>
            <a:endParaRPr lang="en-US"/>
          </a:p>
        </p:txBody>
      </p:sp>
    </p:spTree>
    <p:extLst>
      <p:ext uri="{BB962C8B-B14F-4D97-AF65-F5344CB8AC3E}">
        <p14:creationId xmlns:p14="http://schemas.microsoft.com/office/powerpoint/2010/main" val="3962043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BDC1C6"/>
                </a:solidFill>
                <a:effectLst/>
                <a:latin typeface="arial" panose="020B0604020202020204" pitchFamily="34" charset="0"/>
              </a:rPr>
              <a:t>General Support Technology </a:t>
            </a:r>
            <a:r>
              <a:rPr lang="en-GB" b="1" i="0" dirty="0">
                <a:solidFill>
                  <a:srgbClr val="BCC0C3"/>
                </a:solidFill>
                <a:effectLst/>
                <a:latin typeface="arial" panose="020B0604020202020204" pitchFamily="34" charset="0"/>
              </a:rPr>
              <a:t>Programme</a:t>
            </a:r>
            <a:r>
              <a:rPr lang="en-GB" b="1" i="0" dirty="0">
                <a:solidFill>
                  <a:srgbClr val="BDC1C6"/>
                </a:solidFill>
                <a:effectLst/>
                <a:latin typeface="arial" panose="020B0604020202020204" pitchFamily="34" charset="0"/>
              </a:rPr>
              <a:t> (</a:t>
            </a:r>
            <a:r>
              <a:rPr lang="en-GB" b="1" i="0" dirty="0">
                <a:solidFill>
                  <a:srgbClr val="BCC0C3"/>
                </a:solidFill>
                <a:effectLst/>
                <a:latin typeface="arial" panose="020B0604020202020204" pitchFamily="34" charset="0"/>
              </a:rPr>
              <a:t>GSTP</a:t>
            </a:r>
            <a:r>
              <a:rPr lang="en-GB" b="1" i="0" dirty="0">
                <a:solidFill>
                  <a:srgbClr val="BDC1C6"/>
                </a:solidFill>
                <a:effectLst/>
                <a:latin typeface="arial" panose="020B0604020202020204" pitchFamily="34" charset="0"/>
              </a:rPr>
              <a:t>) </a:t>
            </a:r>
            <a:r>
              <a:rPr lang="en-GB" b="1" i="0" dirty="0">
                <a:solidFill>
                  <a:srgbClr val="BCC0C3"/>
                </a:solidFill>
                <a:effectLst/>
                <a:latin typeface="arial" panose="020B0604020202020204" pitchFamily="34" charset="0"/>
              </a:rPr>
              <a:t>ESA</a:t>
            </a:r>
            <a:endParaRPr lang="en-IE" b="1" dirty="0"/>
          </a:p>
          <a:p>
            <a:endParaRPr lang="en-IE" dirty="0"/>
          </a:p>
        </p:txBody>
      </p:sp>
      <p:sp>
        <p:nvSpPr>
          <p:cNvPr id="4" name="Slide Number Placeholder 3"/>
          <p:cNvSpPr>
            <a:spLocks noGrp="1"/>
          </p:cNvSpPr>
          <p:nvPr>
            <p:ph type="sldNum" sz="quarter" idx="5"/>
          </p:nvPr>
        </p:nvSpPr>
        <p:spPr/>
        <p:txBody>
          <a:bodyPr/>
          <a:lstStyle/>
          <a:p>
            <a:fld id="{5A15CDAC-9B82-48C1-A3E7-44C20DE090DB}" type="slidenum">
              <a:rPr lang="en-IE" smtClean="0"/>
              <a:t>3</a:t>
            </a:fld>
            <a:endParaRPr lang="en-IE"/>
          </a:p>
        </p:txBody>
      </p:sp>
    </p:spTree>
    <p:extLst>
      <p:ext uri="{BB962C8B-B14F-4D97-AF65-F5344CB8AC3E}">
        <p14:creationId xmlns:p14="http://schemas.microsoft.com/office/powerpoint/2010/main" val="1055535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E8E8E8"/>
                </a:solidFill>
                <a:effectLst/>
                <a:highlight>
                  <a:srgbClr val="1F1F1F"/>
                </a:highlight>
                <a:latin typeface="Google Sans"/>
              </a:rPr>
              <a:t>Registration, Evaluation, Authorisation and Restriction of Chemicals</a:t>
            </a:r>
          </a:p>
          <a:p>
            <a:r>
              <a:rPr lang="en-GB" b="0" i="0" dirty="0">
                <a:solidFill>
                  <a:srgbClr val="E8E8E8"/>
                </a:solidFill>
                <a:effectLst/>
                <a:highlight>
                  <a:srgbClr val="1F1F1F"/>
                </a:highlight>
                <a:latin typeface="Google Sans"/>
              </a:rPr>
              <a:t>Restriction of Hazardous Substances Directive</a:t>
            </a:r>
            <a:endParaRPr lang="en-IE" dirty="0"/>
          </a:p>
        </p:txBody>
      </p:sp>
      <p:sp>
        <p:nvSpPr>
          <p:cNvPr id="4" name="Slide Number Placeholder 3"/>
          <p:cNvSpPr>
            <a:spLocks noGrp="1"/>
          </p:cNvSpPr>
          <p:nvPr>
            <p:ph type="sldNum" sz="quarter" idx="5"/>
          </p:nvPr>
        </p:nvSpPr>
        <p:spPr/>
        <p:txBody>
          <a:bodyPr/>
          <a:lstStyle/>
          <a:p>
            <a:fld id="{5A15CDAC-9B82-48C1-A3E7-44C20DE090DB}" type="slidenum">
              <a:rPr lang="en-IE" smtClean="0"/>
              <a:t>6</a:t>
            </a:fld>
            <a:endParaRPr lang="en-IE"/>
          </a:p>
        </p:txBody>
      </p:sp>
    </p:spTree>
    <p:extLst>
      <p:ext uri="{BB962C8B-B14F-4D97-AF65-F5344CB8AC3E}">
        <p14:creationId xmlns:p14="http://schemas.microsoft.com/office/powerpoint/2010/main" val="4154197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Add full TS matrix in additional slides at the end. Ready for questions</a:t>
            </a:r>
          </a:p>
          <a:p>
            <a:r>
              <a:rPr lang="en-IE" dirty="0"/>
              <a:t>Ver Table</a:t>
            </a:r>
          </a:p>
        </p:txBody>
      </p:sp>
      <p:sp>
        <p:nvSpPr>
          <p:cNvPr id="4" name="Slide Number Placeholder 3"/>
          <p:cNvSpPr>
            <a:spLocks noGrp="1"/>
          </p:cNvSpPr>
          <p:nvPr>
            <p:ph type="sldNum" sz="quarter" idx="5"/>
          </p:nvPr>
        </p:nvSpPr>
        <p:spPr/>
        <p:txBody>
          <a:bodyPr/>
          <a:lstStyle/>
          <a:p>
            <a:fld id="{5A15CDAC-9B82-48C1-A3E7-44C20DE090DB}" type="slidenum">
              <a:rPr lang="en-IE" smtClean="0"/>
              <a:t>8</a:t>
            </a:fld>
            <a:endParaRPr lang="en-IE"/>
          </a:p>
        </p:txBody>
      </p:sp>
    </p:spTree>
    <p:extLst>
      <p:ext uri="{BB962C8B-B14F-4D97-AF65-F5344CB8AC3E}">
        <p14:creationId xmlns:p14="http://schemas.microsoft.com/office/powerpoint/2010/main" val="1100660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chosen space applications for monolithic CFRP are principally solar arrays and large satellite/platform primary structures with opportunities to expand to satellite primary structures with integrated mirror.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i="1" dirty="0">
                <a:solidFill>
                  <a:srgbClr val="1F497D"/>
                </a:solidFill>
                <a:effectLst/>
                <a:latin typeface="Calibri" panose="020F0502020204030204" pitchFamily="34" charset="0"/>
                <a:ea typeface="Georgia" panose="02040502050405020303" pitchFamily="18" charset="0"/>
                <a:cs typeface="Arial" panose="020B0604020202020204" pitchFamily="34" charset="0"/>
              </a:rPr>
              <a:t>Figure 2‑4: CFRP Splice-Joint with adhesive bonding between both the skin to honeycomb core (green) and skin to splice plate, with Loctite EA9695 (skin to honeycomb) and Loctite EA9394 (skin to splice plate) adhesive applied (both represented in red). Note: the splice span is shortened for illustration purposes only.</a:t>
            </a:r>
            <a:endParaRPr lang="en-IE" sz="1800" i="1" dirty="0">
              <a:solidFill>
                <a:srgbClr val="1F497D"/>
              </a:solidFill>
              <a:effectLst/>
              <a:latin typeface="Calibri" panose="020F0502020204030204" pitchFamily="34" charset="0"/>
              <a:ea typeface="Georgia" panose="02040502050405020303"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5A15CDAC-9B82-48C1-A3E7-44C20DE090DB}" type="slidenum">
              <a:rPr lang="en-IE" smtClean="0"/>
              <a:t>9</a:t>
            </a:fld>
            <a:endParaRPr lang="en-IE"/>
          </a:p>
        </p:txBody>
      </p:sp>
    </p:spTree>
    <p:extLst>
      <p:ext uri="{BB962C8B-B14F-4D97-AF65-F5344CB8AC3E}">
        <p14:creationId xmlns:p14="http://schemas.microsoft.com/office/powerpoint/2010/main" val="3134465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 Gas Flow, [Plasma Frequency], Power, Modulation/PCT, Nozzle Height, Treatment Speed, Raster Gap.</a:t>
            </a:r>
            <a:endParaRPr lang="en-IE" dirty="0"/>
          </a:p>
        </p:txBody>
      </p:sp>
      <p:sp>
        <p:nvSpPr>
          <p:cNvPr id="4" name="Slide Number Placeholder 3"/>
          <p:cNvSpPr>
            <a:spLocks noGrp="1"/>
          </p:cNvSpPr>
          <p:nvPr>
            <p:ph type="sldNum" sz="quarter" idx="5"/>
          </p:nvPr>
        </p:nvSpPr>
        <p:spPr/>
        <p:txBody>
          <a:bodyPr/>
          <a:lstStyle/>
          <a:p>
            <a:fld id="{5A15CDAC-9B82-48C1-A3E7-44C20DE090DB}" type="slidenum">
              <a:rPr lang="en-IE" smtClean="0"/>
              <a:t>10</a:t>
            </a:fld>
            <a:endParaRPr lang="en-IE"/>
          </a:p>
        </p:txBody>
      </p:sp>
    </p:spTree>
    <p:extLst>
      <p:ext uri="{BB962C8B-B14F-4D97-AF65-F5344CB8AC3E}">
        <p14:creationId xmlns:p14="http://schemas.microsoft.com/office/powerpoint/2010/main" val="1947028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i="1" dirty="0">
                <a:solidFill>
                  <a:srgbClr val="1F497D"/>
                </a:solidFill>
                <a:effectLst/>
                <a:latin typeface="Calibri" panose="020F0502020204030204" pitchFamily="34" charset="0"/>
                <a:ea typeface="Georgia" panose="02040502050405020303" pitchFamily="18" charset="0"/>
                <a:cs typeface="Calibri" panose="020F0502020204030204" pitchFamily="34" charset="0"/>
              </a:rPr>
              <a:t>Figure 4‑32: Assembled FWT Panels – Date Scanned 05/01/2023 (Main dB Range: 21-31dB).</a:t>
            </a:r>
            <a:endParaRPr lang="en-IE" sz="1800" i="1" dirty="0">
              <a:solidFill>
                <a:srgbClr val="1F497D"/>
              </a:solidFill>
              <a:effectLst/>
              <a:latin typeface="Calibri" panose="020F0502020204030204" pitchFamily="34" charset="0"/>
              <a:ea typeface="Georgia" panose="02040502050405020303"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A15CDAC-9B82-48C1-A3E7-44C20DE090DB}" type="slidenum">
              <a:rPr lang="en-IE" smtClean="0"/>
              <a:t>11</a:t>
            </a:fld>
            <a:endParaRPr lang="en-IE"/>
          </a:p>
        </p:txBody>
      </p:sp>
    </p:spTree>
    <p:extLst>
      <p:ext uri="{BB962C8B-B14F-4D97-AF65-F5344CB8AC3E}">
        <p14:creationId xmlns:p14="http://schemas.microsoft.com/office/powerpoint/2010/main" val="4064326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i="1" dirty="0">
                <a:solidFill>
                  <a:srgbClr val="1F497D"/>
                </a:solidFill>
                <a:effectLst/>
                <a:latin typeface="Calibri" panose="020F0502020204030204" pitchFamily="34" charset="0"/>
                <a:ea typeface="Georgia" panose="02040502050405020303" pitchFamily="18" charset="0"/>
                <a:cs typeface="Calibri" panose="020F0502020204030204" pitchFamily="34" charset="0"/>
              </a:rPr>
              <a:t>Non-Standard Failure Mode for CDP Testing. The composite skin snapped.</a:t>
            </a:r>
            <a:endParaRPr lang="en-IE" sz="1800" i="1" dirty="0">
              <a:solidFill>
                <a:srgbClr val="1F497D"/>
              </a:solidFill>
              <a:effectLst/>
              <a:latin typeface="Calibri" panose="020F0502020204030204" pitchFamily="34" charset="0"/>
              <a:ea typeface="Georgia" panose="02040502050405020303" pitchFamily="18" charset="0"/>
              <a:cs typeface="Calibri" panose="020F0502020204030204" pitchFamily="34" charset="0"/>
            </a:endParaRPr>
          </a:p>
          <a:p>
            <a:endParaRPr lang="en-IE" dirty="0"/>
          </a:p>
        </p:txBody>
      </p:sp>
      <p:sp>
        <p:nvSpPr>
          <p:cNvPr id="4" name="Slide Number Placeholder 3"/>
          <p:cNvSpPr>
            <a:spLocks noGrp="1"/>
          </p:cNvSpPr>
          <p:nvPr>
            <p:ph type="sldNum" sz="quarter" idx="5"/>
          </p:nvPr>
        </p:nvSpPr>
        <p:spPr/>
        <p:txBody>
          <a:bodyPr/>
          <a:lstStyle/>
          <a:p>
            <a:fld id="{5A15CDAC-9B82-48C1-A3E7-44C20DE090DB}" type="slidenum">
              <a:rPr lang="en-IE" smtClean="0"/>
              <a:t>12</a:t>
            </a:fld>
            <a:endParaRPr lang="en-IE"/>
          </a:p>
        </p:txBody>
      </p:sp>
    </p:spTree>
    <p:extLst>
      <p:ext uri="{BB962C8B-B14F-4D97-AF65-F5344CB8AC3E}">
        <p14:creationId xmlns:p14="http://schemas.microsoft.com/office/powerpoint/2010/main" val="3411334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23ADD"/>
        </a:solidFill>
        <a:effectLst/>
      </p:bgPr>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03ACB2F3-7AED-8A48-BD5C-5BEAA832D788}"/>
              </a:ext>
            </a:extLst>
          </p:cNvPr>
          <p:cNvSpPr/>
          <p:nvPr userDrawn="1"/>
        </p:nvSpPr>
        <p:spPr>
          <a:xfrm>
            <a:off x="14580753" y="8490201"/>
            <a:ext cx="5523865" cy="2818765"/>
          </a:xfrm>
          <a:custGeom>
            <a:avLst/>
            <a:gdLst/>
            <a:ahLst/>
            <a:cxnLst/>
            <a:rect l="l" t="t" r="r" b="b"/>
            <a:pathLst>
              <a:path w="5523865" h="2818765">
                <a:moveTo>
                  <a:pt x="0" y="0"/>
                </a:moveTo>
                <a:lnTo>
                  <a:pt x="0" y="2818353"/>
                </a:lnTo>
                <a:lnTo>
                  <a:pt x="5523339" y="2818353"/>
                </a:lnTo>
                <a:lnTo>
                  <a:pt x="5523339" y="1831556"/>
                </a:lnTo>
                <a:lnTo>
                  <a:pt x="0" y="0"/>
                </a:lnTo>
                <a:close/>
              </a:path>
            </a:pathLst>
          </a:custGeom>
          <a:solidFill>
            <a:srgbClr val="FFFFFF"/>
          </a:solidFill>
        </p:spPr>
        <p:txBody>
          <a:bodyPr wrap="square" lIns="0" tIns="0" rIns="0" bIns="0" rtlCol="0"/>
          <a:lstStyle/>
          <a:p>
            <a:endParaRPr/>
          </a:p>
        </p:txBody>
      </p:sp>
      <p:sp>
        <p:nvSpPr>
          <p:cNvPr id="8" name="object 3">
            <a:extLst>
              <a:ext uri="{FF2B5EF4-FFF2-40B4-BE49-F238E27FC236}">
                <a16:creationId xmlns:a16="http://schemas.microsoft.com/office/drawing/2014/main" id="{B65A2087-1B68-B1F3-1B2F-AB325FF731C2}"/>
              </a:ext>
            </a:extLst>
          </p:cNvPr>
          <p:cNvSpPr/>
          <p:nvPr userDrawn="1"/>
        </p:nvSpPr>
        <p:spPr>
          <a:xfrm>
            <a:off x="8718334" y="2835814"/>
            <a:ext cx="11386185" cy="5654675"/>
          </a:xfrm>
          <a:custGeom>
            <a:avLst/>
            <a:gdLst/>
            <a:ahLst/>
            <a:cxnLst/>
            <a:rect l="l" t="t" r="r" b="b"/>
            <a:pathLst>
              <a:path w="11386185" h="5654675">
                <a:moveTo>
                  <a:pt x="5862409" y="2827337"/>
                </a:moveTo>
                <a:lnTo>
                  <a:pt x="0" y="883373"/>
                </a:lnTo>
                <a:lnTo>
                  <a:pt x="0" y="3710432"/>
                </a:lnTo>
                <a:lnTo>
                  <a:pt x="5862409" y="5654383"/>
                </a:lnTo>
                <a:lnTo>
                  <a:pt x="5862409" y="2827337"/>
                </a:lnTo>
                <a:close/>
              </a:path>
              <a:path w="11386185" h="5654675">
                <a:moveTo>
                  <a:pt x="11385766" y="1831403"/>
                </a:moveTo>
                <a:lnTo>
                  <a:pt x="5862345" y="0"/>
                </a:lnTo>
                <a:lnTo>
                  <a:pt x="5862345" y="2827286"/>
                </a:lnTo>
                <a:lnTo>
                  <a:pt x="11385766" y="4658690"/>
                </a:lnTo>
                <a:lnTo>
                  <a:pt x="11385766" y="1831403"/>
                </a:lnTo>
                <a:close/>
              </a:path>
            </a:pathLst>
          </a:custGeom>
          <a:solidFill>
            <a:srgbClr val="FFFFFF"/>
          </a:solidFill>
        </p:spPr>
        <p:txBody>
          <a:bodyPr wrap="square" lIns="0" tIns="0" rIns="0" bIns="0" rtlCol="0"/>
          <a:lstStyle/>
          <a:p>
            <a:endParaRPr/>
          </a:p>
        </p:txBody>
      </p:sp>
      <p:sp>
        <p:nvSpPr>
          <p:cNvPr id="9" name="object 4">
            <a:extLst>
              <a:ext uri="{FF2B5EF4-FFF2-40B4-BE49-F238E27FC236}">
                <a16:creationId xmlns:a16="http://schemas.microsoft.com/office/drawing/2014/main" id="{EF62C851-05C3-E616-825F-78D307476729}"/>
              </a:ext>
            </a:extLst>
          </p:cNvPr>
          <p:cNvSpPr/>
          <p:nvPr userDrawn="1"/>
        </p:nvSpPr>
        <p:spPr>
          <a:xfrm>
            <a:off x="17245606" y="0"/>
            <a:ext cx="2858770" cy="1840230"/>
          </a:xfrm>
          <a:custGeom>
            <a:avLst/>
            <a:gdLst/>
            <a:ahLst/>
            <a:cxnLst/>
            <a:rect l="l" t="t" r="r" b="b"/>
            <a:pathLst>
              <a:path w="2858769" h="1840230">
                <a:moveTo>
                  <a:pt x="2858488" y="0"/>
                </a:moveTo>
                <a:lnTo>
                  <a:pt x="0" y="0"/>
                </a:lnTo>
                <a:lnTo>
                  <a:pt x="0" y="892108"/>
                </a:lnTo>
                <a:lnTo>
                  <a:pt x="2858488" y="1839923"/>
                </a:lnTo>
                <a:lnTo>
                  <a:pt x="2858488" y="0"/>
                </a:lnTo>
                <a:close/>
              </a:path>
            </a:pathLst>
          </a:custGeom>
          <a:solidFill>
            <a:srgbClr val="FFFFFF"/>
          </a:solidFill>
        </p:spPr>
        <p:txBody>
          <a:bodyPr wrap="square" lIns="0" tIns="0" rIns="0" bIns="0" rtlCol="0"/>
          <a:lstStyle/>
          <a:p>
            <a:endParaRPr/>
          </a:p>
        </p:txBody>
      </p:sp>
      <p:sp>
        <p:nvSpPr>
          <p:cNvPr id="10" name="object 5">
            <a:extLst>
              <a:ext uri="{FF2B5EF4-FFF2-40B4-BE49-F238E27FC236}">
                <a16:creationId xmlns:a16="http://schemas.microsoft.com/office/drawing/2014/main" id="{021349CC-A40E-8AF1-62C3-7A8F66C9A3C3}"/>
              </a:ext>
            </a:extLst>
          </p:cNvPr>
          <p:cNvSpPr/>
          <p:nvPr userDrawn="1"/>
        </p:nvSpPr>
        <p:spPr>
          <a:xfrm>
            <a:off x="8718340" y="0"/>
            <a:ext cx="5862955" cy="2836545"/>
          </a:xfrm>
          <a:custGeom>
            <a:avLst/>
            <a:gdLst/>
            <a:ahLst/>
            <a:cxnLst/>
            <a:rect l="l" t="t" r="r" b="b"/>
            <a:pathLst>
              <a:path w="5862955" h="2836545">
                <a:moveTo>
                  <a:pt x="5837152" y="0"/>
                </a:moveTo>
                <a:lnTo>
                  <a:pt x="0" y="0"/>
                </a:lnTo>
                <a:lnTo>
                  <a:pt x="0" y="892108"/>
                </a:lnTo>
                <a:lnTo>
                  <a:pt x="5862418" y="2836081"/>
                </a:lnTo>
                <a:lnTo>
                  <a:pt x="5862418" y="8376"/>
                </a:lnTo>
                <a:lnTo>
                  <a:pt x="5837152" y="0"/>
                </a:lnTo>
                <a:close/>
              </a:path>
            </a:pathLst>
          </a:custGeom>
          <a:solidFill>
            <a:srgbClr val="FFFFFF"/>
          </a:solidFill>
        </p:spPr>
        <p:txBody>
          <a:bodyPr wrap="square" lIns="0" tIns="0" rIns="0" bIns="0" rtlCol="0"/>
          <a:lstStyle/>
          <a:p>
            <a:endParaRPr/>
          </a:p>
        </p:txBody>
      </p:sp>
      <p:sp>
        <p:nvSpPr>
          <p:cNvPr id="12" name="object 4">
            <a:extLst>
              <a:ext uri="{FF2B5EF4-FFF2-40B4-BE49-F238E27FC236}">
                <a16:creationId xmlns:a16="http://schemas.microsoft.com/office/drawing/2014/main" id="{708EC8E3-00FE-7A60-FF3F-6FA28933DB2F}"/>
              </a:ext>
            </a:extLst>
          </p:cNvPr>
          <p:cNvSpPr txBox="1"/>
          <p:nvPr userDrawn="1"/>
        </p:nvSpPr>
        <p:spPr>
          <a:xfrm>
            <a:off x="14780260" y="10339897"/>
            <a:ext cx="5025390" cy="190437"/>
          </a:xfrm>
          <a:prstGeom prst="rect">
            <a:avLst/>
          </a:prstGeom>
        </p:spPr>
        <p:txBody>
          <a:bodyPr vert="horz" wrap="square" lIns="0" tIns="13335" rIns="0" bIns="0" rtlCol="0">
            <a:spAutoFit/>
          </a:bodyPr>
          <a:lstStyle/>
          <a:p>
            <a:pPr marL="12700">
              <a:lnSpc>
                <a:spcPct val="100000"/>
              </a:lnSpc>
              <a:spcBef>
                <a:spcPts val="105"/>
              </a:spcBef>
            </a:pPr>
            <a:r>
              <a:rPr sz="1150" dirty="0">
                <a:solidFill>
                  <a:srgbClr val="123ADD"/>
                </a:solidFill>
                <a:latin typeface="Verdana"/>
                <a:cs typeface="Verdana"/>
              </a:rPr>
              <a:t>COPYRIGHT</a:t>
            </a:r>
            <a:r>
              <a:rPr sz="1150" spc="-10" dirty="0">
                <a:solidFill>
                  <a:srgbClr val="123ADD"/>
                </a:solidFill>
                <a:latin typeface="Verdana"/>
                <a:cs typeface="Verdana"/>
              </a:rPr>
              <a:t> </a:t>
            </a:r>
            <a:r>
              <a:rPr sz="1150" spc="-90" dirty="0">
                <a:solidFill>
                  <a:srgbClr val="123ADD"/>
                </a:solidFill>
                <a:latin typeface="Verdana"/>
                <a:cs typeface="Verdana"/>
              </a:rPr>
              <a:t>©</a:t>
            </a:r>
            <a:r>
              <a:rPr sz="1150" spc="-5" dirty="0">
                <a:solidFill>
                  <a:srgbClr val="123ADD"/>
                </a:solidFill>
                <a:latin typeface="Verdana"/>
                <a:cs typeface="Verdana"/>
              </a:rPr>
              <a:t> </a:t>
            </a:r>
            <a:r>
              <a:rPr sz="1150" dirty="0">
                <a:solidFill>
                  <a:srgbClr val="123ADD"/>
                </a:solidFill>
                <a:latin typeface="Verdana"/>
                <a:cs typeface="Verdana"/>
              </a:rPr>
              <a:t>202</a:t>
            </a:r>
            <a:r>
              <a:rPr lang="en-GB" sz="1150" dirty="0">
                <a:solidFill>
                  <a:srgbClr val="123ADD"/>
                </a:solidFill>
                <a:latin typeface="Verdana"/>
                <a:cs typeface="Verdana"/>
              </a:rPr>
              <a:t>4</a:t>
            </a:r>
            <a:r>
              <a:rPr sz="1150" spc="-5" dirty="0">
                <a:solidFill>
                  <a:srgbClr val="123ADD"/>
                </a:solidFill>
                <a:latin typeface="Verdana"/>
                <a:cs typeface="Verdana"/>
              </a:rPr>
              <a:t> </a:t>
            </a:r>
            <a:r>
              <a:rPr sz="1150" spc="90" dirty="0">
                <a:solidFill>
                  <a:srgbClr val="123ADD"/>
                </a:solidFill>
                <a:latin typeface="Verdana"/>
                <a:cs typeface="Verdana"/>
              </a:rPr>
              <a:t>PLASMA</a:t>
            </a:r>
            <a:r>
              <a:rPr sz="1150" spc="-5" dirty="0">
                <a:solidFill>
                  <a:srgbClr val="123ADD"/>
                </a:solidFill>
                <a:latin typeface="Verdana"/>
                <a:cs typeface="Verdana"/>
              </a:rPr>
              <a:t> </a:t>
            </a:r>
            <a:r>
              <a:rPr sz="1150" dirty="0">
                <a:solidFill>
                  <a:srgbClr val="123ADD"/>
                </a:solidFill>
                <a:latin typeface="Verdana"/>
                <a:cs typeface="Verdana"/>
              </a:rPr>
              <a:t>BOUND</a:t>
            </a:r>
            <a:r>
              <a:rPr sz="1150" spc="-10" dirty="0">
                <a:solidFill>
                  <a:srgbClr val="123ADD"/>
                </a:solidFill>
                <a:latin typeface="Verdana"/>
                <a:cs typeface="Verdana"/>
              </a:rPr>
              <a:t> </a:t>
            </a:r>
            <a:r>
              <a:rPr sz="1150" spc="-65" dirty="0">
                <a:solidFill>
                  <a:srgbClr val="123ADD"/>
                </a:solidFill>
                <a:latin typeface="Verdana"/>
                <a:cs typeface="Verdana"/>
              </a:rPr>
              <a:t>LTD.</a:t>
            </a:r>
            <a:r>
              <a:rPr sz="1150" spc="-5" dirty="0">
                <a:solidFill>
                  <a:srgbClr val="123ADD"/>
                </a:solidFill>
                <a:latin typeface="Verdana"/>
                <a:cs typeface="Verdana"/>
              </a:rPr>
              <a:t> </a:t>
            </a:r>
            <a:r>
              <a:rPr sz="1150" dirty="0">
                <a:solidFill>
                  <a:srgbClr val="123ADD"/>
                </a:solidFill>
                <a:latin typeface="Verdana"/>
                <a:cs typeface="Verdana"/>
              </a:rPr>
              <a:t>ALL</a:t>
            </a:r>
            <a:r>
              <a:rPr sz="1150" spc="-5" dirty="0">
                <a:solidFill>
                  <a:srgbClr val="123ADD"/>
                </a:solidFill>
                <a:latin typeface="Verdana"/>
                <a:cs typeface="Verdana"/>
              </a:rPr>
              <a:t> </a:t>
            </a:r>
            <a:r>
              <a:rPr sz="1150" spc="-10" dirty="0">
                <a:solidFill>
                  <a:srgbClr val="123ADD"/>
                </a:solidFill>
                <a:latin typeface="Verdana"/>
                <a:cs typeface="Verdana"/>
              </a:rPr>
              <a:t>RIGHTS</a:t>
            </a:r>
            <a:r>
              <a:rPr sz="1150" spc="-5" dirty="0">
                <a:solidFill>
                  <a:srgbClr val="123ADD"/>
                </a:solidFill>
                <a:latin typeface="Verdana"/>
                <a:cs typeface="Verdana"/>
              </a:rPr>
              <a:t> </a:t>
            </a:r>
            <a:r>
              <a:rPr sz="1150" spc="-10" dirty="0">
                <a:solidFill>
                  <a:srgbClr val="123ADD"/>
                </a:solidFill>
                <a:latin typeface="Verdana"/>
                <a:cs typeface="Verdana"/>
              </a:rPr>
              <a:t>RESERVED.</a:t>
            </a:r>
            <a:endParaRPr sz="1150" dirty="0">
              <a:solidFill>
                <a:srgbClr val="123ADD"/>
              </a:solidFill>
              <a:latin typeface="Verdana"/>
              <a:cs typeface="Verdana"/>
            </a:endParaRPr>
          </a:p>
        </p:txBody>
      </p:sp>
      <p:sp>
        <p:nvSpPr>
          <p:cNvPr id="13" name="object 5">
            <a:extLst>
              <a:ext uri="{FF2B5EF4-FFF2-40B4-BE49-F238E27FC236}">
                <a16:creationId xmlns:a16="http://schemas.microsoft.com/office/drawing/2014/main" id="{428A910E-8DFC-3830-3E1B-67067A045FD1}"/>
              </a:ext>
            </a:extLst>
          </p:cNvPr>
          <p:cNvSpPr txBox="1"/>
          <p:nvPr userDrawn="1"/>
        </p:nvSpPr>
        <p:spPr>
          <a:xfrm>
            <a:off x="10560634" y="10339897"/>
            <a:ext cx="2400718" cy="190437"/>
          </a:xfrm>
          <a:prstGeom prst="rect">
            <a:avLst/>
          </a:prstGeom>
        </p:spPr>
        <p:txBody>
          <a:bodyPr vert="horz" wrap="square" lIns="0" tIns="13335" rIns="0" bIns="0" rtlCol="0">
            <a:spAutoFit/>
          </a:bodyPr>
          <a:lstStyle/>
          <a:p>
            <a:pPr marL="12700" algn="ctr">
              <a:lnSpc>
                <a:spcPct val="100000"/>
              </a:lnSpc>
              <a:spcBef>
                <a:spcPts val="105"/>
              </a:spcBef>
            </a:pPr>
            <a:r>
              <a:rPr lang="en-GB" sz="1150" spc="95" dirty="0">
                <a:solidFill>
                  <a:srgbClr val="FFFFFF"/>
                </a:solidFill>
                <a:latin typeface="Verdana"/>
                <a:cs typeface="Verdana"/>
              </a:rPr>
              <a:t>Monday</a:t>
            </a:r>
            <a:r>
              <a:rPr lang="en-IE" sz="1150" spc="95" dirty="0">
                <a:solidFill>
                  <a:srgbClr val="FFFFFF"/>
                </a:solidFill>
                <a:latin typeface="Verdana"/>
                <a:cs typeface="Verdana"/>
              </a:rPr>
              <a:t> 13 May 2024</a:t>
            </a:r>
            <a:endParaRPr sz="1150" dirty="0">
              <a:latin typeface="Verdana"/>
              <a:cs typeface="Verdana"/>
            </a:endParaRPr>
          </a:p>
        </p:txBody>
      </p:sp>
      <p:sp>
        <p:nvSpPr>
          <p:cNvPr id="14" name="object 6">
            <a:extLst>
              <a:ext uri="{FF2B5EF4-FFF2-40B4-BE49-F238E27FC236}">
                <a16:creationId xmlns:a16="http://schemas.microsoft.com/office/drawing/2014/main" id="{16E744C9-B069-39BB-F653-6F23707C4DE8}"/>
              </a:ext>
            </a:extLst>
          </p:cNvPr>
          <p:cNvSpPr txBox="1"/>
          <p:nvPr userDrawn="1"/>
        </p:nvSpPr>
        <p:spPr>
          <a:xfrm>
            <a:off x="7787322" y="10339897"/>
            <a:ext cx="954405" cy="190437"/>
          </a:xfrm>
          <a:prstGeom prst="rect">
            <a:avLst/>
          </a:prstGeom>
        </p:spPr>
        <p:txBody>
          <a:bodyPr vert="horz" wrap="square" lIns="0" tIns="13335" rIns="0" bIns="0" rtlCol="0">
            <a:spAutoFit/>
          </a:bodyPr>
          <a:lstStyle/>
          <a:p>
            <a:pPr marL="12700">
              <a:lnSpc>
                <a:spcPct val="100000"/>
              </a:lnSpc>
              <a:spcBef>
                <a:spcPts val="105"/>
              </a:spcBef>
            </a:pPr>
            <a:r>
              <a:rPr sz="1150">
                <a:solidFill>
                  <a:srgbClr val="FFFFFF"/>
                </a:solidFill>
                <a:latin typeface="Verdana"/>
                <a:cs typeface="Verdana"/>
              </a:rPr>
              <a:t>VERSION</a:t>
            </a:r>
            <a:r>
              <a:rPr sz="1150" spc="-45">
                <a:solidFill>
                  <a:srgbClr val="FFFFFF"/>
                </a:solidFill>
                <a:latin typeface="Verdana"/>
                <a:cs typeface="Verdana"/>
              </a:rPr>
              <a:t> </a:t>
            </a:r>
            <a:r>
              <a:rPr sz="1150" spc="-85">
                <a:solidFill>
                  <a:srgbClr val="FFFFFF"/>
                </a:solidFill>
                <a:latin typeface="Verdana"/>
                <a:cs typeface="Verdana"/>
              </a:rPr>
              <a:t>1</a:t>
            </a:r>
            <a:endParaRPr lang="en-GB" sz="1150" spc="-85">
              <a:solidFill>
                <a:srgbClr val="FFFFFF"/>
              </a:solidFill>
              <a:latin typeface="Verdana"/>
              <a:cs typeface="Verdana"/>
            </a:endParaRPr>
          </a:p>
        </p:txBody>
      </p:sp>
      <p:sp>
        <p:nvSpPr>
          <p:cNvPr id="15" name="object 7">
            <a:extLst>
              <a:ext uri="{FF2B5EF4-FFF2-40B4-BE49-F238E27FC236}">
                <a16:creationId xmlns:a16="http://schemas.microsoft.com/office/drawing/2014/main" id="{8CA4E709-C36D-7E3A-8DF3-CD5B16DD5325}"/>
              </a:ext>
            </a:extLst>
          </p:cNvPr>
          <p:cNvSpPr/>
          <p:nvPr userDrawn="1"/>
        </p:nvSpPr>
        <p:spPr>
          <a:xfrm>
            <a:off x="900480" y="9999706"/>
            <a:ext cx="5067935" cy="661670"/>
          </a:xfrm>
          <a:custGeom>
            <a:avLst/>
            <a:gdLst/>
            <a:ahLst/>
            <a:cxnLst/>
            <a:rect l="l" t="t" r="r" b="b"/>
            <a:pathLst>
              <a:path w="5067935" h="661670">
                <a:moveTo>
                  <a:pt x="254762" y="0"/>
                </a:moveTo>
                <a:lnTo>
                  <a:pt x="115493" y="46418"/>
                </a:lnTo>
                <a:lnTo>
                  <a:pt x="0" y="83781"/>
                </a:lnTo>
                <a:lnTo>
                  <a:pt x="0" y="207187"/>
                </a:lnTo>
                <a:lnTo>
                  <a:pt x="254762" y="122275"/>
                </a:lnTo>
                <a:lnTo>
                  <a:pt x="254762" y="0"/>
                </a:lnTo>
                <a:close/>
              </a:path>
              <a:path w="5067935" h="661670">
                <a:moveTo>
                  <a:pt x="370243" y="207187"/>
                </a:moveTo>
                <a:lnTo>
                  <a:pt x="12" y="330606"/>
                </a:lnTo>
                <a:lnTo>
                  <a:pt x="12" y="452894"/>
                </a:lnTo>
                <a:lnTo>
                  <a:pt x="370243" y="330606"/>
                </a:lnTo>
                <a:lnTo>
                  <a:pt x="370243" y="207187"/>
                </a:lnTo>
                <a:close/>
              </a:path>
              <a:path w="5067935" h="661670">
                <a:moveTo>
                  <a:pt x="370255" y="452894"/>
                </a:moveTo>
                <a:lnTo>
                  <a:pt x="115493" y="537806"/>
                </a:lnTo>
                <a:lnTo>
                  <a:pt x="115493" y="661225"/>
                </a:lnTo>
                <a:lnTo>
                  <a:pt x="370255" y="576300"/>
                </a:lnTo>
                <a:lnTo>
                  <a:pt x="370255" y="452894"/>
                </a:lnTo>
                <a:close/>
              </a:path>
              <a:path w="5067935" h="661670">
                <a:moveTo>
                  <a:pt x="626135" y="245694"/>
                </a:moveTo>
                <a:lnTo>
                  <a:pt x="370255" y="330606"/>
                </a:lnTo>
                <a:lnTo>
                  <a:pt x="370255" y="452894"/>
                </a:lnTo>
                <a:lnTo>
                  <a:pt x="626135" y="369100"/>
                </a:lnTo>
                <a:lnTo>
                  <a:pt x="626135" y="245694"/>
                </a:lnTo>
                <a:close/>
              </a:path>
              <a:path w="5067935" h="661670">
                <a:moveTo>
                  <a:pt x="626135" y="0"/>
                </a:moveTo>
                <a:lnTo>
                  <a:pt x="370255" y="83781"/>
                </a:lnTo>
                <a:lnTo>
                  <a:pt x="370255" y="207187"/>
                </a:lnTo>
                <a:lnTo>
                  <a:pt x="626135" y="122275"/>
                </a:lnTo>
                <a:lnTo>
                  <a:pt x="626135" y="0"/>
                </a:lnTo>
                <a:close/>
              </a:path>
              <a:path w="5067935" h="661670">
                <a:moveTo>
                  <a:pt x="1136777" y="268338"/>
                </a:moveTo>
                <a:lnTo>
                  <a:pt x="1128128" y="224536"/>
                </a:lnTo>
                <a:lnTo>
                  <a:pt x="1112164" y="203796"/>
                </a:lnTo>
                <a:lnTo>
                  <a:pt x="1103236" y="192189"/>
                </a:lnTo>
                <a:lnTo>
                  <a:pt x="1092631" y="186829"/>
                </a:lnTo>
                <a:lnTo>
                  <a:pt x="1092631" y="268338"/>
                </a:lnTo>
                <a:lnTo>
                  <a:pt x="1087412" y="297053"/>
                </a:lnTo>
                <a:lnTo>
                  <a:pt x="1072095" y="317169"/>
                </a:lnTo>
                <a:lnTo>
                  <a:pt x="1047242" y="329006"/>
                </a:lnTo>
                <a:lnTo>
                  <a:pt x="1013358" y="332879"/>
                </a:lnTo>
                <a:lnTo>
                  <a:pt x="934110" y="332879"/>
                </a:lnTo>
                <a:lnTo>
                  <a:pt x="934110" y="203796"/>
                </a:lnTo>
                <a:lnTo>
                  <a:pt x="1013358" y="203796"/>
                </a:lnTo>
                <a:lnTo>
                  <a:pt x="1047242" y="207670"/>
                </a:lnTo>
                <a:lnTo>
                  <a:pt x="1072095" y="219506"/>
                </a:lnTo>
                <a:lnTo>
                  <a:pt x="1087412" y="239623"/>
                </a:lnTo>
                <a:lnTo>
                  <a:pt x="1092631" y="268338"/>
                </a:lnTo>
                <a:lnTo>
                  <a:pt x="1092631" y="186829"/>
                </a:lnTo>
                <a:lnTo>
                  <a:pt x="1063701" y="172161"/>
                </a:lnTo>
                <a:lnTo>
                  <a:pt x="1011097" y="165303"/>
                </a:lnTo>
                <a:lnTo>
                  <a:pt x="888822" y="165303"/>
                </a:lnTo>
                <a:lnTo>
                  <a:pt x="888822" y="495922"/>
                </a:lnTo>
                <a:lnTo>
                  <a:pt x="932980" y="495922"/>
                </a:lnTo>
                <a:lnTo>
                  <a:pt x="932980" y="371373"/>
                </a:lnTo>
                <a:lnTo>
                  <a:pt x="1011097" y="371373"/>
                </a:lnTo>
                <a:lnTo>
                  <a:pt x="1063701" y="364502"/>
                </a:lnTo>
                <a:lnTo>
                  <a:pt x="1103236" y="344474"/>
                </a:lnTo>
                <a:lnTo>
                  <a:pt x="1112164" y="332879"/>
                </a:lnTo>
                <a:lnTo>
                  <a:pt x="1128128" y="312140"/>
                </a:lnTo>
                <a:lnTo>
                  <a:pt x="1136777" y="268338"/>
                </a:lnTo>
                <a:close/>
              </a:path>
              <a:path w="5067935" h="661670">
                <a:moveTo>
                  <a:pt x="1420977" y="456285"/>
                </a:moveTo>
                <a:lnTo>
                  <a:pt x="1270381" y="456285"/>
                </a:lnTo>
                <a:lnTo>
                  <a:pt x="1270381" y="165455"/>
                </a:lnTo>
                <a:lnTo>
                  <a:pt x="1226223" y="165455"/>
                </a:lnTo>
                <a:lnTo>
                  <a:pt x="1226223" y="456285"/>
                </a:lnTo>
                <a:lnTo>
                  <a:pt x="1226223" y="495655"/>
                </a:lnTo>
                <a:lnTo>
                  <a:pt x="1420977" y="495655"/>
                </a:lnTo>
                <a:lnTo>
                  <a:pt x="1420977" y="456285"/>
                </a:lnTo>
                <a:close/>
              </a:path>
              <a:path w="5067935" h="661670">
                <a:moveTo>
                  <a:pt x="1814995" y="495922"/>
                </a:moveTo>
                <a:lnTo>
                  <a:pt x="1778825" y="396278"/>
                </a:lnTo>
                <a:lnTo>
                  <a:pt x="1764436" y="356654"/>
                </a:lnTo>
                <a:lnTo>
                  <a:pt x="1718741" y="230784"/>
                </a:lnTo>
                <a:lnTo>
                  <a:pt x="1718741" y="356654"/>
                </a:lnTo>
                <a:lnTo>
                  <a:pt x="1584020" y="356654"/>
                </a:lnTo>
                <a:lnTo>
                  <a:pt x="1650809" y="166433"/>
                </a:lnTo>
                <a:lnTo>
                  <a:pt x="1718741" y="356654"/>
                </a:lnTo>
                <a:lnTo>
                  <a:pt x="1718741" y="230784"/>
                </a:lnTo>
                <a:lnTo>
                  <a:pt x="1695386" y="166433"/>
                </a:lnTo>
                <a:lnTo>
                  <a:pt x="1694980" y="165303"/>
                </a:lnTo>
                <a:lnTo>
                  <a:pt x="1605521" y="165303"/>
                </a:lnTo>
                <a:lnTo>
                  <a:pt x="1488897" y="495922"/>
                </a:lnTo>
                <a:lnTo>
                  <a:pt x="1535328" y="495922"/>
                </a:lnTo>
                <a:lnTo>
                  <a:pt x="1570431" y="396278"/>
                </a:lnTo>
                <a:lnTo>
                  <a:pt x="1732343" y="396278"/>
                </a:lnTo>
                <a:lnTo>
                  <a:pt x="1767433" y="495922"/>
                </a:lnTo>
                <a:lnTo>
                  <a:pt x="1814995" y="495922"/>
                </a:lnTo>
                <a:close/>
              </a:path>
              <a:path w="5067935" h="661670">
                <a:moveTo>
                  <a:pt x="2134285" y="399669"/>
                </a:moveTo>
                <a:lnTo>
                  <a:pt x="2111210" y="341363"/>
                </a:lnTo>
                <a:lnTo>
                  <a:pt x="2038045" y="310235"/>
                </a:lnTo>
                <a:lnTo>
                  <a:pt x="1997278" y="301167"/>
                </a:lnTo>
                <a:lnTo>
                  <a:pt x="1964461" y="292544"/>
                </a:lnTo>
                <a:lnTo>
                  <a:pt x="1941944" y="282206"/>
                </a:lnTo>
                <a:lnTo>
                  <a:pt x="1928977" y="268058"/>
                </a:lnTo>
                <a:lnTo>
                  <a:pt x="1924812" y="247954"/>
                </a:lnTo>
                <a:lnTo>
                  <a:pt x="1930603" y="227101"/>
                </a:lnTo>
                <a:lnTo>
                  <a:pt x="1946465" y="211023"/>
                </a:lnTo>
                <a:lnTo>
                  <a:pt x="1970189" y="200672"/>
                </a:lnTo>
                <a:lnTo>
                  <a:pt x="1999538" y="197002"/>
                </a:lnTo>
                <a:lnTo>
                  <a:pt x="2027389" y="200240"/>
                </a:lnTo>
                <a:lnTo>
                  <a:pt x="2050783" y="210172"/>
                </a:lnTo>
                <a:lnTo>
                  <a:pt x="2068652" y="227101"/>
                </a:lnTo>
                <a:lnTo>
                  <a:pt x="2079942" y="251345"/>
                </a:lnTo>
                <a:lnTo>
                  <a:pt x="2125230" y="251345"/>
                </a:lnTo>
                <a:lnTo>
                  <a:pt x="2110829" y="214274"/>
                </a:lnTo>
                <a:lnTo>
                  <a:pt x="2083904" y="185686"/>
                </a:lnTo>
                <a:lnTo>
                  <a:pt x="2045931" y="167284"/>
                </a:lnTo>
                <a:lnTo>
                  <a:pt x="1998408" y="160769"/>
                </a:lnTo>
                <a:lnTo>
                  <a:pt x="1951659" y="167779"/>
                </a:lnTo>
                <a:lnTo>
                  <a:pt x="1913915" y="187096"/>
                </a:lnTo>
                <a:lnTo>
                  <a:pt x="1888705" y="216179"/>
                </a:lnTo>
                <a:lnTo>
                  <a:pt x="1879523" y="252488"/>
                </a:lnTo>
                <a:lnTo>
                  <a:pt x="1886178" y="285534"/>
                </a:lnTo>
                <a:lnTo>
                  <a:pt x="1904720" y="310515"/>
                </a:lnTo>
                <a:lnTo>
                  <a:pt x="1933028" y="328269"/>
                </a:lnTo>
                <a:lnTo>
                  <a:pt x="1968982" y="339661"/>
                </a:lnTo>
                <a:lnTo>
                  <a:pt x="2009736" y="348716"/>
                </a:lnTo>
                <a:lnTo>
                  <a:pt x="2044573" y="357251"/>
                </a:lnTo>
                <a:lnTo>
                  <a:pt x="2069325" y="367690"/>
                </a:lnTo>
                <a:lnTo>
                  <a:pt x="2084095" y="382803"/>
                </a:lnTo>
                <a:lnTo>
                  <a:pt x="2088997" y="405333"/>
                </a:lnTo>
                <a:lnTo>
                  <a:pt x="2083142" y="428866"/>
                </a:lnTo>
                <a:lnTo>
                  <a:pt x="2065921" y="447509"/>
                </a:lnTo>
                <a:lnTo>
                  <a:pt x="2037880" y="459790"/>
                </a:lnTo>
                <a:lnTo>
                  <a:pt x="1999538" y="464210"/>
                </a:lnTo>
                <a:lnTo>
                  <a:pt x="1968449" y="459968"/>
                </a:lnTo>
                <a:lnTo>
                  <a:pt x="1942655" y="447230"/>
                </a:lnTo>
                <a:lnTo>
                  <a:pt x="1924075" y="425996"/>
                </a:lnTo>
                <a:lnTo>
                  <a:pt x="1914626" y="396278"/>
                </a:lnTo>
                <a:lnTo>
                  <a:pt x="1869338" y="396278"/>
                </a:lnTo>
                <a:lnTo>
                  <a:pt x="1884108" y="439788"/>
                </a:lnTo>
                <a:lnTo>
                  <a:pt x="1911934" y="472567"/>
                </a:lnTo>
                <a:lnTo>
                  <a:pt x="1951012" y="493242"/>
                </a:lnTo>
                <a:lnTo>
                  <a:pt x="1999538" y="500443"/>
                </a:lnTo>
                <a:lnTo>
                  <a:pt x="2054987" y="492975"/>
                </a:lnTo>
                <a:lnTo>
                  <a:pt x="2097481" y="472135"/>
                </a:lnTo>
                <a:lnTo>
                  <a:pt x="2124697" y="440258"/>
                </a:lnTo>
                <a:lnTo>
                  <a:pt x="2134285" y="399669"/>
                </a:lnTo>
                <a:close/>
              </a:path>
              <a:path w="5067935" h="661670">
                <a:moveTo>
                  <a:pt x="2605290" y="165303"/>
                </a:moveTo>
                <a:lnTo>
                  <a:pt x="2515844" y="165303"/>
                </a:lnTo>
                <a:lnTo>
                  <a:pt x="2418473" y="494779"/>
                </a:lnTo>
                <a:lnTo>
                  <a:pt x="2321445" y="166433"/>
                </a:lnTo>
                <a:lnTo>
                  <a:pt x="2321102" y="165303"/>
                </a:lnTo>
                <a:lnTo>
                  <a:pt x="2231656" y="165303"/>
                </a:lnTo>
                <a:lnTo>
                  <a:pt x="2231656" y="495922"/>
                </a:lnTo>
                <a:lnTo>
                  <a:pt x="2275802" y="495922"/>
                </a:lnTo>
                <a:lnTo>
                  <a:pt x="2275802" y="166433"/>
                </a:lnTo>
                <a:lnTo>
                  <a:pt x="2373185" y="495922"/>
                </a:lnTo>
                <a:lnTo>
                  <a:pt x="2464892" y="495922"/>
                </a:lnTo>
                <a:lnTo>
                  <a:pt x="2465222" y="494779"/>
                </a:lnTo>
                <a:lnTo>
                  <a:pt x="2562275" y="166433"/>
                </a:lnTo>
                <a:lnTo>
                  <a:pt x="2562275" y="495922"/>
                </a:lnTo>
                <a:lnTo>
                  <a:pt x="2605290" y="495922"/>
                </a:lnTo>
                <a:lnTo>
                  <a:pt x="2605290" y="166433"/>
                </a:lnTo>
                <a:lnTo>
                  <a:pt x="2605290" y="165303"/>
                </a:lnTo>
                <a:close/>
              </a:path>
              <a:path w="5067935" h="661670">
                <a:moveTo>
                  <a:pt x="3016288" y="495922"/>
                </a:moveTo>
                <a:lnTo>
                  <a:pt x="2980804" y="396278"/>
                </a:lnTo>
                <a:lnTo>
                  <a:pt x="2966694" y="356654"/>
                </a:lnTo>
                <a:lnTo>
                  <a:pt x="2920060" y="225704"/>
                </a:lnTo>
                <a:lnTo>
                  <a:pt x="2920060" y="356654"/>
                </a:lnTo>
                <a:lnTo>
                  <a:pt x="2785313" y="356654"/>
                </a:lnTo>
                <a:lnTo>
                  <a:pt x="2853245" y="167563"/>
                </a:lnTo>
                <a:lnTo>
                  <a:pt x="2920060" y="356654"/>
                </a:lnTo>
                <a:lnTo>
                  <a:pt x="2920060" y="225704"/>
                </a:lnTo>
                <a:lnTo>
                  <a:pt x="2899359" y="167563"/>
                </a:lnTo>
                <a:lnTo>
                  <a:pt x="2898546" y="165303"/>
                </a:lnTo>
                <a:lnTo>
                  <a:pt x="2809100" y="165303"/>
                </a:lnTo>
                <a:lnTo>
                  <a:pt x="2690203" y="495922"/>
                </a:lnTo>
                <a:lnTo>
                  <a:pt x="2736634" y="495922"/>
                </a:lnTo>
                <a:lnTo>
                  <a:pt x="2771737" y="396278"/>
                </a:lnTo>
                <a:lnTo>
                  <a:pt x="2934779" y="396278"/>
                </a:lnTo>
                <a:lnTo>
                  <a:pt x="2969869" y="495922"/>
                </a:lnTo>
                <a:lnTo>
                  <a:pt x="3016288" y="495922"/>
                </a:lnTo>
                <a:close/>
              </a:path>
              <a:path w="5067935" h="661670">
                <a:moveTo>
                  <a:pt x="3528072" y="404202"/>
                </a:moveTo>
                <a:lnTo>
                  <a:pt x="3521989" y="370662"/>
                </a:lnTo>
                <a:lnTo>
                  <a:pt x="3504006" y="346456"/>
                </a:lnTo>
                <a:lnTo>
                  <a:pt x="3499523" y="344195"/>
                </a:lnTo>
                <a:lnTo>
                  <a:pt x="3482784" y="335749"/>
                </a:lnTo>
                <a:lnTo>
                  <a:pt x="3482784" y="400812"/>
                </a:lnTo>
                <a:lnTo>
                  <a:pt x="3478098" y="424764"/>
                </a:lnTo>
                <a:lnTo>
                  <a:pt x="3463963" y="442137"/>
                </a:lnTo>
                <a:lnTo>
                  <a:pt x="3440265" y="452716"/>
                </a:lnTo>
                <a:lnTo>
                  <a:pt x="3406927" y="456285"/>
                </a:lnTo>
                <a:lnTo>
                  <a:pt x="3325393" y="456285"/>
                </a:lnTo>
                <a:lnTo>
                  <a:pt x="3325393" y="344195"/>
                </a:lnTo>
                <a:lnTo>
                  <a:pt x="3406927" y="344195"/>
                </a:lnTo>
                <a:lnTo>
                  <a:pt x="3440265" y="347941"/>
                </a:lnTo>
                <a:lnTo>
                  <a:pt x="3463963" y="358914"/>
                </a:lnTo>
                <a:lnTo>
                  <a:pt x="3478098" y="376682"/>
                </a:lnTo>
                <a:lnTo>
                  <a:pt x="3482784" y="400812"/>
                </a:lnTo>
                <a:lnTo>
                  <a:pt x="3482784" y="335749"/>
                </a:lnTo>
                <a:lnTo>
                  <a:pt x="3474567" y="331597"/>
                </a:lnTo>
                <a:lnTo>
                  <a:pt x="3434092" y="326085"/>
                </a:lnTo>
                <a:lnTo>
                  <a:pt x="3467544" y="318541"/>
                </a:lnTo>
                <a:lnTo>
                  <a:pt x="3491280" y="304558"/>
                </a:lnTo>
                <a:lnTo>
                  <a:pt x="3493681" y="303149"/>
                </a:lnTo>
                <a:lnTo>
                  <a:pt x="3510686" y="280543"/>
                </a:lnTo>
                <a:lnTo>
                  <a:pt x="3516757" y="251345"/>
                </a:lnTo>
                <a:lnTo>
                  <a:pt x="3510711" y="218325"/>
                </a:lnTo>
                <a:lnTo>
                  <a:pt x="3500488" y="203796"/>
                </a:lnTo>
                <a:lnTo>
                  <a:pt x="3491420" y="190919"/>
                </a:lnTo>
                <a:lnTo>
                  <a:pt x="3471456" y="180073"/>
                </a:lnTo>
                <a:lnTo>
                  <a:pt x="3471456" y="253606"/>
                </a:lnTo>
                <a:lnTo>
                  <a:pt x="3466922" y="276860"/>
                </a:lnTo>
                <a:lnTo>
                  <a:pt x="3453904" y="292684"/>
                </a:lnTo>
                <a:lnTo>
                  <a:pt x="3433241" y="301701"/>
                </a:lnTo>
                <a:lnTo>
                  <a:pt x="3405797" y="304558"/>
                </a:lnTo>
                <a:lnTo>
                  <a:pt x="3325393" y="304558"/>
                </a:lnTo>
                <a:lnTo>
                  <a:pt x="3325393" y="203796"/>
                </a:lnTo>
                <a:lnTo>
                  <a:pt x="3405797" y="203796"/>
                </a:lnTo>
                <a:lnTo>
                  <a:pt x="3433241" y="206971"/>
                </a:lnTo>
                <a:lnTo>
                  <a:pt x="3453904" y="216395"/>
                </a:lnTo>
                <a:lnTo>
                  <a:pt x="3466922" y="231978"/>
                </a:lnTo>
                <a:lnTo>
                  <a:pt x="3471456" y="253606"/>
                </a:lnTo>
                <a:lnTo>
                  <a:pt x="3471456" y="180073"/>
                </a:lnTo>
                <a:lnTo>
                  <a:pt x="3457041" y="172224"/>
                </a:lnTo>
                <a:lnTo>
                  <a:pt x="3405797" y="165303"/>
                </a:lnTo>
                <a:lnTo>
                  <a:pt x="3281235" y="165303"/>
                </a:lnTo>
                <a:lnTo>
                  <a:pt x="3281235" y="495922"/>
                </a:lnTo>
                <a:lnTo>
                  <a:pt x="3405797" y="495922"/>
                </a:lnTo>
                <a:lnTo>
                  <a:pt x="3457384" y="490029"/>
                </a:lnTo>
                <a:lnTo>
                  <a:pt x="3495802" y="472567"/>
                </a:lnTo>
                <a:lnTo>
                  <a:pt x="3509403" y="456285"/>
                </a:lnTo>
                <a:lnTo>
                  <a:pt x="3519792" y="443852"/>
                </a:lnTo>
                <a:lnTo>
                  <a:pt x="3528072" y="404202"/>
                </a:lnTo>
                <a:close/>
              </a:path>
              <a:path w="5067935" h="661670">
                <a:moveTo>
                  <a:pt x="3922090" y="330606"/>
                </a:moveTo>
                <a:lnTo>
                  <a:pt x="3916883" y="283032"/>
                </a:lnTo>
                <a:lnTo>
                  <a:pt x="3901922" y="241795"/>
                </a:lnTo>
                <a:lnTo>
                  <a:pt x="3878211" y="207899"/>
                </a:lnTo>
                <a:lnTo>
                  <a:pt x="3876802" y="206756"/>
                </a:lnTo>
                <a:lnTo>
                  <a:pt x="3876802" y="330606"/>
                </a:lnTo>
                <a:lnTo>
                  <a:pt x="3868686" y="384289"/>
                </a:lnTo>
                <a:lnTo>
                  <a:pt x="3845801" y="426275"/>
                </a:lnTo>
                <a:lnTo>
                  <a:pt x="3810406" y="453847"/>
                </a:lnTo>
                <a:lnTo>
                  <a:pt x="3764699" y="464223"/>
                </a:lnTo>
                <a:lnTo>
                  <a:pt x="3719017" y="454482"/>
                </a:lnTo>
                <a:lnTo>
                  <a:pt x="3683609" y="427139"/>
                </a:lnTo>
                <a:lnTo>
                  <a:pt x="3660737" y="384924"/>
                </a:lnTo>
                <a:lnTo>
                  <a:pt x="3652609" y="330606"/>
                </a:lnTo>
                <a:lnTo>
                  <a:pt x="3660737" y="276301"/>
                </a:lnTo>
                <a:lnTo>
                  <a:pt x="3683609" y="234086"/>
                </a:lnTo>
                <a:lnTo>
                  <a:pt x="3719017" y="206730"/>
                </a:lnTo>
                <a:lnTo>
                  <a:pt x="3764699" y="197002"/>
                </a:lnTo>
                <a:lnTo>
                  <a:pt x="3810406" y="206895"/>
                </a:lnTo>
                <a:lnTo>
                  <a:pt x="3845801" y="234505"/>
                </a:lnTo>
                <a:lnTo>
                  <a:pt x="3868686" y="276771"/>
                </a:lnTo>
                <a:lnTo>
                  <a:pt x="3876802" y="330606"/>
                </a:lnTo>
                <a:lnTo>
                  <a:pt x="3876802" y="206756"/>
                </a:lnTo>
                <a:lnTo>
                  <a:pt x="3864775" y="197002"/>
                </a:lnTo>
                <a:lnTo>
                  <a:pt x="3846779" y="182410"/>
                </a:lnTo>
                <a:lnTo>
                  <a:pt x="3808603" y="166357"/>
                </a:lnTo>
                <a:lnTo>
                  <a:pt x="3764699" y="160769"/>
                </a:lnTo>
                <a:lnTo>
                  <a:pt x="3720808" y="166357"/>
                </a:lnTo>
                <a:lnTo>
                  <a:pt x="3682644" y="182410"/>
                </a:lnTo>
                <a:lnTo>
                  <a:pt x="3651199" y="207899"/>
                </a:lnTo>
                <a:lnTo>
                  <a:pt x="3627501" y="241795"/>
                </a:lnTo>
                <a:lnTo>
                  <a:pt x="3612540" y="283032"/>
                </a:lnTo>
                <a:lnTo>
                  <a:pt x="3607333" y="330606"/>
                </a:lnTo>
                <a:lnTo>
                  <a:pt x="3612540" y="378180"/>
                </a:lnTo>
                <a:lnTo>
                  <a:pt x="3627501" y="419430"/>
                </a:lnTo>
                <a:lnTo>
                  <a:pt x="3651199" y="453313"/>
                </a:lnTo>
                <a:lnTo>
                  <a:pt x="3682644" y="478802"/>
                </a:lnTo>
                <a:lnTo>
                  <a:pt x="3720808" y="494868"/>
                </a:lnTo>
                <a:lnTo>
                  <a:pt x="3764699" y="500443"/>
                </a:lnTo>
                <a:lnTo>
                  <a:pt x="3808603" y="494868"/>
                </a:lnTo>
                <a:lnTo>
                  <a:pt x="3846779" y="478802"/>
                </a:lnTo>
                <a:lnTo>
                  <a:pt x="3878211" y="453313"/>
                </a:lnTo>
                <a:lnTo>
                  <a:pt x="3901922" y="419430"/>
                </a:lnTo>
                <a:lnTo>
                  <a:pt x="3916883" y="378180"/>
                </a:lnTo>
                <a:lnTo>
                  <a:pt x="3922090" y="330606"/>
                </a:lnTo>
                <a:close/>
              </a:path>
              <a:path w="5067935" h="661670">
                <a:moveTo>
                  <a:pt x="4278744" y="165303"/>
                </a:moveTo>
                <a:lnTo>
                  <a:pt x="4234586" y="165303"/>
                </a:lnTo>
                <a:lnTo>
                  <a:pt x="4234586" y="366839"/>
                </a:lnTo>
                <a:lnTo>
                  <a:pt x="4229100" y="409752"/>
                </a:lnTo>
                <a:lnTo>
                  <a:pt x="4212793" y="440156"/>
                </a:lnTo>
                <a:lnTo>
                  <a:pt x="4185869" y="458241"/>
                </a:lnTo>
                <a:lnTo>
                  <a:pt x="4148531" y="464210"/>
                </a:lnTo>
                <a:lnTo>
                  <a:pt x="4111206" y="458241"/>
                </a:lnTo>
                <a:lnTo>
                  <a:pt x="4084282" y="440156"/>
                </a:lnTo>
                <a:lnTo>
                  <a:pt x="4067975" y="409752"/>
                </a:lnTo>
                <a:lnTo>
                  <a:pt x="4062488" y="366839"/>
                </a:lnTo>
                <a:lnTo>
                  <a:pt x="4062488" y="165303"/>
                </a:lnTo>
                <a:lnTo>
                  <a:pt x="4018330" y="165303"/>
                </a:lnTo>
                <a:lnTo>
                  <a:pt x="4018330" y="363448"/>
                </a:lnTo>
                <a:lnTo>
                  <a:pt x="4022966" y="410730"/>
                </a:lnTo>
                <a:lnTo>
                  <a:pt x="4037495" y="448843"/>
                </a:lnTo>
                <a:lnTo>
                  <a:pt x="4062844" y="476999"/>
                </a:lnTo>
                <a:lnTo>
                  <a:pt x="4099915" y="494461"/>
                </a:lnTo>
                <a:lnTo>
                  <a:pt x="4149661" y="500443"/>
                </a:lnTo>
                <a:lnTo>
                  <a:pt x="4198315" y="494461"/>
                </a:lnTo>
                <a:lnTo>
                  <a:pt x="4234726" y="476999"/>
                </a:lnTo>
                <a:lnTo>
                  <a:pt x="4259719" y="448843"/>
                </a:lnTo>
                <a:lnTo>
                  <a:pt x="4274121" y="410730"/>
                </a:lnTo>
                <a:lnTo>
                  <a:pt x="4278744" y="363448"/>
                </a:lnTo>
                <a:lnTo>
                  <a:pt x="4278744" y="165303"/>
                </a:lnTo>
                <a:close/>
              </a:path>
              <a:path w="5067935" h="661670">
                <a:moveTo>
                  <a:pt x="4675035" y="165303"/>
                </a:moveTo>
                <a:lnTo>
                  <a:pt x="4630877" y="165303"/>
                </a:lnTo>
                <a:lnTo>
                  <a:pt x="4630877" y="493649"/>
                </a:lnTo>
                <a:lnTo>
                  <a:pt x="4481423" y="165303"/>
                </a:lnTo>
                <a:lnTo>
                  <a:pt x="4390834" y="165303"/>
                </a:lnTo>
                <a:lnTo>
                  <a:pt x="4390834" y="495922"/>
                </a:lnTo>
                <a:lnTo>
                  <a:pt x="4434992" y="495922"/>
                </a:lnTo>
                <a:lnTo>
                  <a:pt x="4434992" y="167563"/>
                </a:lnTo>
                <a:lnTo>
                  <a:pt x="4584458" y="495922"/>
                </a:lnTo>
                <a:lnTo>
                  <a:pt x="4675035" y="495922"/>
                </a:lnTo>
                <a:lnTo>
                  <a:pt x="4675035" y="165303"/>
                </a:lnTo>
                <a:close/>
              </a:path>
              <a:path w="5067935" h="661670">
                <a:moveTo>
                  <a:pt x="5067909" y="330606"/>
                </a:moveTo>
                <a:lnTo>
                  <a:pt x="5062601" y="281012"/>
                </a:lnTo>
                <a:lnTo>
                  <a:pt x="5047246" y="239941"/>
                </a:lnTo>
                <a:lnTo>
                  <a:pt x="5022774" y="207619"/>
                </a:lnTo>
                <a:lnTo>
                  <a:pt x="5022634" y="207530"/>
                </a:lnTo>
                <a:lnTo>
                  <a:pt x="5022634" y="330606"/>
                </a:lnTo>
                <a:lnTo>
                  <a:pt x="5014760" y="384162"/>
                </a:lnTo>
                <a:lnTo>
                  <a:pt x="4991913" y="423595"/>
                </a:lnTo>
                <a:lnTo>
                  <a:pt x="4955273" y="447954"/>
                </a:lnTo>
                <a:lnTo>
                  <a:pt x="4906010" y="456285"/>
                </a:lnTo>
                <a:lnTo>
                  <a:pt x="4906010" y="457415"/>
                </a:lnTo>
                <a:lnTo>
                  <a:pt x="4835804" y="457415"/>
                </a:lnTo>
                <a:lnTo>
                  <a:pt x="4835804" y="204939"/>
                </a:lnTo>
                <a:lnTo>
                  <a:pt x="4906010" y="204939"/>
                </a:lnTo>
                <a:lnTo>
                  <a:pt x="4955273" y="213271"/>
                </a:lnTo>
                <a:lnTo>
                  <a:pt x="4991913" y="237629"/>
                </a:lnTo>
                <a:lnTo>
                  <a:pt x="5014760" y="277063"/>
                </a:lnTo>
                <a:lnTo>
                  <a:pt x="5022634" y="330606"/>
                </a:lnTo>
                <a:lnTo>
                  <a:pt x="5022634" y="207530"/>
                </a:lnTo>
                <a:lnTo>
                  <a:pt x="5019014" y="204939"/>
                </a:lnTo>
                <a:lnTo>
                  <a:pt x="4990084" y="184251"/>
                </a:lnTo>
                <a:lnTo>
                  <a:pt x="4950104" y="170078"/>
                </a:lnTo>
                <a:lnTo>
                  <a:pt x="4903736" y="165303"/>
                </a:lnTo>
                <a:lnTo>
                  <a:pt x="4791646" y="165303"/>
                </a:lnTo>
                <a:lnTo>
                  <a:pt x="4791646" y="495922"/>
                </a:lnTo>
                <a:lnTo>
                  <a:pt x="4903736" y="495922"/>
                </a:lnTo>
                <a:lnTo>
                  <a:pt x="4950104" y="491147"/>
                </a:lnTo>
                <a:lnTo>
                  <a:pt x="4990084" y="476961"/>
                </a:lnTo>
                <a:lnTo>
                  <a:pt x="5017427" y="457415"/>
                </a:lnTo>
                <a:lnTo>
                  <a:pt x="5022774" y="453605"/>
                </a:lnTo>
                <a:lnTo>
                  <a:pt x="5047246" y="421271"/>
                </a:lnTo>
                <a:lnTo>
                  <a:pt x="5062601" y="380199"/>
                </a:lnTo>
                <a:lnTo>
                  <a:pt x="5067909" y="330606"/>
                </a:lnTo>
                <a:close/>
              </a:path>
            </a:pathLst>
          </a:custGeom>
          <a:solidFill>
            <a:srgbClr val="FFFFFF"/>
          </a:solidFill>
        </p:spPr>
        <p:txBody>
          <a:bodyPr wrap="square" lIns="0" tIns="0" rIns="0" bIns="0" rtlCol="0"/>
          <a:lstStyle/>
          <a:p>
            <a:endParaRPr/>
          </a:p>
        </p:txBody>
      </p:sp>
      <p:sp>
        <p:nvSpPr>
          <p:cNvPr id="33" name="Text Placeholder 32">
            <a:extLst>
              <a:ext uri="{FF2B5EF4-FFF2-40B4-BE49-F238E27FC236}">
                <a16:creationId xmlns:a16="http://schemas.microsoft.com/office/drawing/2014/main" id="{36700557-F515-2658-AE9D-6FDD081A634B}"/>
              </a:ext>
            </a:extLst>
          </p:cNvPr>
          <p:cNvSpPr>
            <a:spLocks noGrp="1"/>
          </p:cNvSpPr>
          <p:nvPr>
            <p:ph type="body" sz="quarter" idx="10" hasCustomPrompt="1"/>
          </p:nvPr>
        </p:nvSpPr>
        <p:spPr>
          <a:xfrm>
            <a:off x="718315" y="3153194"/>
            <a:ext cx="7551371" cy="2462213"/>
          </a:xfrm>
        </p:spPr>
        <p:txBody>
          <a:bodyPr/>
          <a:lstStyle>
            <a:lvl1pPr algn="ctr">
              <a:defRPr sz="8000">
                <a:solidFill>
                  <a:schemeClr val="bg1"/>
                </a:solidFill>
                <a:latin typeface="Everett Regular" panose="020B0504000000000000" pitchFamily="34" charset="0"/>
              </a:defRPr>
            </a:lvl1pPr>
            <a:lvl5pPr>
              <a:defRPr sz="4000"/>
            </a:lvl5pPr>
          </a:lstStyle>
          <a:p>
            <a:pPr lvl="0"/>
            <a:r>
              <a:rPr lang="en-US"/>
              <a:t>&lt;Client&gt; CPA Trial Report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0" i="0">
                <a:solidFill>
                  <a:schemeClr val="bg1"/>
                </a:solidFill>
                <a:latin typeface="Calibri"/>
                <a:cs typeface="Calibri"/>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23ADD"/>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825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808" y="4265464"/>
            <a:ext cx="17088485" cy="1522725"/>
          </a:xfrm>
        </p:spPr>
        <p:txBody>
          <a:bodyPr anchor="b"/>
          <a:lstStyle>
            <a:lvl1pPr algn="ctr">
              <a:defRPr sz="9895"/>
            </a:lvl1pPr>
          </a:lstStyle>
          <a:p>
            <a:r>
              <a:rPr lang="en-US"/>
              <a:t>Click to edit Master title style</a:t>
            </a:r>
          </a:p>
        </p:txBody>
      </p:sp>
      <p:sp>
        <p:nvSpPr>
          <p:cNvPr id="3" name="Subtitle 2"/>
          <p:cNvSpPr>
            <a:spLocks noGrp="1"/>
          </p:cNvSpPr>
          <p:nvPr>
            <p:ph type="subTitle" idx="1"/>
          </p:nvPr>
        </p:nvSpPr>
        <p:spPr>
          <a:xfrm>
            <a:off x="2513013" y="5940028"/>
            <a:ext cx="15078075" cy="609077"/>
          </a:xfrm>
        </p:spPr>
        <p:txBody>
          <a:bodyPr/>
          <a:lstStyle>
            <a:lvl1pPr marL="0" indent="0" algn="ctr">
              <a:buNone/>
              <a:defRPr sz="3958"/>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en-US"/>
              <a:t>Click to edit Master subtitle style</a:t>
            </a:r>
          </a:p>
        </p:txBody>
      </p:sp>
      <p:sp>
        <p:nvSpPr>
          <p:cNvPr id="4" name="Date Placeholder 3"/>
          <p:cNvSpPr>
            <a:spLocks noGrp="1"/>
          </p:cNvSpPr>
          <p:nvPr>
            <p:ph type="dt" sz="half" idx="10"/>
          </p:nvPr>
        </p:nvSpPr>
        <p:spPr>
          <a:xfrm>
            <a:off x="1005205" y="10517696"/>
            <a:ext cx="4623943" cy="276999"/>
          </a:xfrm>
        </p:spPr>
        <p:txBody>
          <a:bodyPr/>
          <a:lstStyle/>
          <a:p>
            <a:endParaRPr lang="en-IE"/>
          </a:p>
        </p:txBody>
      </p:sp>
      <p:sp>
        <p:nvSpPr>
          <p:cNvPr id="5" name="Footer Placeholder 4"/>
          <p:cNvSpPr>
            <a:spLocks noGrp="1"/>
          </p:cNvSpPr>
          <p:nvPr>
            <p:ph type="ftr" sz="quarter" idx="11"/>
          </p:nvPr>
        </p:nvSpPr>
        <p:spPr>
          <a:xfrm>
            <a:off x="6835394" y="10517696"/>
            <a:ext cx="6433312" cy="276999"/>
          </a:xfrm>
        </p:spPr>
        <p:txBody>
          <a:bodyPr/>
          <a:lstStyle/>
          <a:p>
            <a:endParaRPr lang="en-IE"/>
          </a:p>
        </p:txBody>
      </p:sp>
      <p:sp>
        <p:nvSpPr>
          <p:cNvPr id="6" name="Slide Number Placeholder 5"/>
          <p:cNvSpPr>
            <a:spLocks noGrp="1"/>
          </p:cNvSpPr>
          <p:nvPr>
            <p:ph type="sldNum" sz="quarter" idx="12"/>
          </p:nvPr>
        </p:nvSpPr>
        <p:spPr/>
        <p:txBody>
          <a:bodyPr/>
          <a:lstStyle/>
          <a:p>
            <a:fld id="{C1027509-DDAE-4AAE-A01D-749084FCE262}" type="slidenum">
              <a:rPr lang="en-IE" smtClean="0"/>
              <a:t>‹#›</a:t>
            </a:fld>
            <a:endParaRPr lang="en-IE"/>
          </a:p>
        </p:txBody>
      </p:sp>
    </p:spTree>
    <p:extLst>
      <p:ext uri="{BB962C8B-B14F-4D97-AF65-F5344CB8AC3E}">
        <p14:creationId xmlns:p14="http://schemas.microsoft.com/office/powerpoint/2010/main" val="247102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82158" y="602119"/>
            <a:ext cx="17339786" cy="1269578"/>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382157" y="3010591"/>
            <a:ext cx="8544242" cy="13849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177701" y="3010591"/>
            <a:ext cx="8544242" cy="13849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1"/>
          </p:nvPr>
        </p:nvSpPr>
        <p:spPr/>
        <p:txBody>
          <a:bodyPr/>
          <a:lstStyle/>
          <a:p>
            <a:fld id="{B5A179EB-6EAE-46B1-AD08-9751EE2916D5}" type="slidenum">
              <a:rPr lang="en-US" smtClean="0"/>
              <a:pPr/>
              <a:t>‹#›</a:t>
            </a:fld>
            <a:endParaRPr lang="en-US"/>
          </a:p>
        </p:txBody>
      </p:sp>
    </p:spTree>
    <p:extLst>
      <p:ext uri="{BB962C8B-B14F-4D97-AF65-F5344CB8AC3E}">
        <p14:creationId xmlns:p14="http://schemas.microsoft.com/office/powerpoint/2010/main" val="101024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72616" y="7725278"/>
            <a:ext cx="8214995" cy="2464148"/>
          </a:xfrm>
          <a:prstGeom prst="rect">
            <a:avLst/>
          </a:prstGeom>
        </p:spPr>
        <p:txBody>
          <a:bodyPr wrap="square" lIns="0" tIns="0" rIns="0" bIns="0">
            <a:spAutoFit/>
          </a:bodyPr>
          <a:lstStyle>
            <a:lvl1pPr>
              <a:defRPr sz="8250" b="0" i="0">
                <a:solidFill>
                  <a:schemeClr val="bg1"/>
                </a:solidFill>
                <a:latin typeface="Calibri"/>
                <a:cs typeface="Calibri"/>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EAE880-6C2C-109A-9F56-9C6E956516E9}"/>
              </a:ext>
            </a:extLst>
          </p:cNvPr>
          <p:cNvSpPr>
            <a:spLocks noGrp="1"/>
          </p:cNvSpPr>
          <p:nvPr>
            <p:ph type="sldNum" sz="quarter" idx="4"/>
          </p:nvPr>
        </p:nvSpPr>
        <p:spPr>
          <a:xfrm>
            <a:off x="14198600" y="10482263"/>
            <a:ext cx="4522788" cy="601662"/>
          </a:xfrm>
          <a:prstGeom prst="rect">
            <a:avLst/>
          </a:prstGeom>
        </p:spPr>
        <p:txBody>
          <a:bodyPr vert="horz" lIns="91440" tIns="45720" rIns="91440" bIns="45720" rtlCol="0" anchor="ctr"/>
          <a:lstStyle>
            <a:lvl1pPr algn="r">
              <a:defRPr sz="1200">
                <a:solidFill>
                  <a:schemeClr val="tx1">
                    <a:tint val="82000"/>
                  </a:schemeClr>
                </a:solidFill>
              </a:defRPr>
            </a:lvl1pPr>
          </a:lstStyle>
          <a:p>
            <a:fld id="{D5C5DD47-9D15-47A5-B1A1-A25609BCF132}" type="slidenum">
              <a:rPr lang="en-IE" smtClean="0"/>
              <a:t>‹#›</a:t>
            </a:fld>
            <a:endParaRPr lang="en-I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chart" Target="../charts/chart1.xml"/><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chart" Target="../charts/chart3.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9B9AD6-9005-D298-5A61-9E51D98EBF6F}"/>
              </a:ext>
            </a:extLst>
          </p:cNvPr>
          <p:cNvSpPr>
            <a:spLocks noGrp="1"/>
          </p:cNvSpPr>
          <p:nvPr>
            <p:ph type="body" sz="quarter" idx="10"/>
          </p:nvPr>
        </p:nvSpPr>
        <p:spPr>
          <a:xfrm>
            <a:off x="221877" y="3153194"/>
            <a:ext cx="8364070" cy="4308872"/>
          </a:xfrm>
        </p:spPr>
        <p:txBody>
          <a:bodyPr/>
          <a:lstStyle/>
          <a:p>
            <a:r>
              <a:rPr lang="en-GB" dirty="0"/>
              <a:t>Plasma Bound De-Risk Project Final Presentation</a:t>
            </a:r>
          </a:p>
          <a:p>
            <a:r>
              <a:rPr lang="en-GB" sz="4000" dirty="0"/>
              <a:t>13</a:t>
            </a:r>
            <a:r>
              <a:rPr lang="en-GB" sz="4000" baseline="30000" dirty="0"/>
              <a:t>th</a:t>
            </a:r>
            <a:r>
              <a:rPr lang="en-GB" sz="4000" dirty="0"/>
              <a:t> of May 2024</a:t>
            </a:r>
            <a:endParaRPr lang="en-IE" sz="4000" dirty="0"/>
          </a:p>
        </p:txBody>
      </p:sp>
      <p:pic>
        <p:nvPicPr>
          <p:cNvPr id="2052" name="Picture 4" descr="DCU Alpha and ESA want Irish start-ups to lead IoT satellite revolution -  DCU Alpha">
            <a:extLst>
              <a:ext uri="{FF2B5EF4-FFF2-40B4-BE49-F238E27FC236}">
                <a16:creationId xmlns:a16="http://schemas.microsoft.com/office/drawing/2014/main" id="{152ED890-A4CE-8C4F-8024-6F3143FA9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7608" y="4491504"/>
            <a:ext cx="3663238" cy="2326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690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772647" y="10941469"/>
            <a:ext cx="1305560" cy="190437"/>
          </a:xfrm>
          <a:prstGeom prst="rect">
            <a:avLst/>
          </a:prstGeom>
        </p:spPr>
        <p:txBody>
          <a:bodyPr vert="horz" wrap="square" lIns="0" tIns="13335" rIns="0" bIns="0" rtlCol="0">
            <a:spAutoFit/>
          </a:bodyPr>
          <a:lstStyle/>
          <a:p>
            <a:pPr marL="12700">
              <a:lnSpc>
                <a:spcPct val="100000"/>
              </a:lnSpc>
              <a:spcBef>
                <a:spcPts val="105"/>
              </a:spcBef>
            </a:pPr>
            <a:r>
              <a:rPr sz="1150" spc="90">
                <a:solidFill>
                  <a:schemeClr val="tx1"/>
                </a:solidFill>
                <a:latin typeface="Verdana"/>
                <a:cs typeface="Verdana"/>
              </a:rPr>
              <a:t>PLASMA</a:t>
            </a:r>
            <a:r>
              <a:rPr sz="1150" spc="-95">
                <a:solidFill>
                  <a:schemeClr val="tx1"/>
                </a:solidFill>
                <a:latin typeface="Verdana"/>
                <a:cs typeface="Verdana"/>
              </a:rPr>
              <a:t> </a:t>
            </a:r>
            <a:r>
              <a:rPr sz="1150" spc="-20">
                <a:solidFill>
                  <a:schemeClr val="tx1"/>
                </a:solidFill>
                <a:latin typeface="Verdana"/>
                <a:cs typeface="Verdana"/>
              </a:rPr>
              <a:t>BOUND</a:t>
            </a:r>
            <a:endParaRPr sz="1150">
              <a:solidFill>
                <a:schemeClr val="tx1"/>
              </a:solidFill>
              <a:latin typeface="Verdana"/>
              <a:cs typeface="Verdana"/>
            </a:endParaRPr>
          </a:p>
        </p:txBody>
      </p:sp>
      <p:sp>
        <p:nvSpPr>
          <p:cNvPr id="8" name="object 8"/>
          <p:cNvSpPr txBox="1"/>
          <p:nvPr/>
        </p:nvSpPr>
        <p:spPr>
          <a:xfrm>
            <a:off x="787400" y="777875"/>
            <a:ext cx="18544536" cy="707245"/>
          </a:xfrm>
          <a:prstGeom prst="rect">
            <a:avLst/>
          </a:prstGeom>
        </p:spPr>
        <p:txBody>
          <a:bodyPr vert="horz" wrap="square" lIns="0" tIns="12065" rIns="0" bIns="0" rtlCol="0">
            <a:spAutoFit/>
          </a:bodyPr>
          <a:lstStyle/>
          <a:p>
            <a:pPr marL="12700">
              <a:lnSpc>
                <a:spcPts val="5855"/>
              </a:lnSpc>
              <a:spcBef>
                <a:spcPts val="95"/>
              </a:spcBef>
            </a:pPr>
            <a:r>
              <a:rPr lang="en-IE" sz="4800" spc="210" dirty="0">
                <a:solidFill>
                  <a:schemeClr val="tx1"/>
                </a:solidFill>
                <a:latin typeface="Verdana"/>
                <a:cs typeface="Verdana"/>
              </a:rPr>
              <a:t>WP4000 – Test Campaign</a:t>
            </a:r>
            <a:endParaRPr sz="4800" dirty="0">
              <a:solidFill>
                <a:schemeClr val="tx1"/>
              </a:solidFill>
              <a:latin typeface="Verdana"/>
              <a:cs typeface="Verdana"/>
            </a:endParaRPr>
          </a:p>
        </p:txBody>
      </p:sp>
      <p:sp>
        <p:nvSpPr>
          <p:cNvPr id="11" name="object 2">
            <a:extLst>
              <a:ext uri="{FF2B5EF4-FFF2-40B4-BE49-F238E27FC236}">
                <a16:creationId xmlns:a16="http://schemas.microsoft.com/office/drawing/2014/main" id="{A85D67C7-2257-2A35-E5CE-38AE2BDE6F81}"/>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sz="2800">
              <a:solidFill>
                <a:schemeClr val="tx1"/>
              </a:solidFill>
            </a:endParaRPr>
          </a:p>
        </p:txBody>
      </p:sp>
      <p:graphicFrame>
        <p:nvGraphicFramePr>
          <p:cNvPr id="4" name="Chart 3">
            <a:extLst>
              <a:ext uri="{FF2B5EF4-FFF2-40B4-BE49-F238E27FC236}">
                <a16:creationId xmlns:a16="http://schemas.microsoft.com/office/drawing/2014/main" id="{C2D58DCD-87E4-4C8C-A6B0-F603471CA20C}"/>
              </a:ext>
            </a:extLst>
          </p:cNvPr>
          <p:cNvGraphicFramePr>
            <a:graphicFrameLocks/>
          </p:cNvGraphicFramePr>
          <p:nvPr>
            <p:extLst>
              <p:ext uri="{D42A27DB-BD31-4B8C-83A1-F6EECF244321}">
                <p14:modId xmlns:p14="http://schemas.microsoft.com/office/powerpoint/2010/main" val="1816803175"/>
              </p:ext>
            </p:extLst>
          </p:nvPr>
        </p:nvGraphicFramePr>
        <p:xfrm>
          <a:off x="627082" y="4738114"/>
          <a:ext cx="8561530" cy="5427593"/>
        </p:xfrm>
        <a:graphic>
          <a:graphicData uri="http://schemas.openxmlformats.org/drawingml/2006/chart">
            <c:chart xmlns:c="http://schemas.openxmlformats.org/drawingml/2006/chart" xmlns:r="http://schemas.openxmlformats.org/officeDocument/2006/relationships" r:id="rId3"/>
          </a:graphicData>
        </a:graphic>
      </p:graphicFrame>
      <p:pic>
        <p:nvPicPr>
          <p:cNvPr id="14" name="Picture 13" descr="A picture containing table, indoor, desk, counter&#10;&#10;Description automatically generated">
            <a:extLst>
              <a:ext uri="{FF2B5EF4-FFF2-40B4-BE49-F238E27FC236}">
                <a16:creationId xmlns:a16="http://schemas.microsoft.com/office/drawing/2014/main" id="{B29EF4AD-852A-AFE4-1DAA-342AB80EDCC2}"/>
              </a:ext>
            </a:extLst>
          </p:cNvPr>
          <p:cNvPicPr>
            <a:picLocks noChangeAspect="1"/>
          </p:cNvPicPr>
          <p:nvPr/>
        </p:nvPicPr>
        <p:blipFill rotWithShape="1">
          <a:blip r:embed="rId4">
            <a:extLst>
              <a:ext uri="{28A0092B-C50C-407E-A947-70E740481C1C}">
                <a14:useLocalDpi xmlns:a14="http://schemas.microsoft.com/office/drawing/2010/main" val="0"/>
              </a:ext>
            </a:extLst>
          </a:blip>
          <a:srcRect l="24327"/>
          <a:stretch/>
        </p:blipFill>
        <p:spPr>
          <a:xfrm flipH="1">
            <a:off x="14950203" y="-12345"/>
            <a:ext cx="5153897" cy="11321060"/>
          </a:xfrm>
          <a:prstGeom prst="rect">
            <a:avLst/>
          </a:prstGeom>
        </p:spPr>
      </p:pic>
      <p:sp>
        <p:nvSpPr>
          <p:cNvPr id="7" name="Rectangle 6">
            <a:extLst>
              <a:ext uri="{FF2B5EF4-FFF2-40B4-BE49-F238E27FC236}">
                <a16:creationId xmlns:a16="http://schemas.microsoft.com/office/drawing/2014/main" id="{785599F6-BA48-3DD7-495C-A15186046E84}"/>
              </a:ext>
            </a:extLst>
          </p:cNvPr>
          <p:cNvSpPr/>
          <p:nvPr/>
        </p:nvSpPr>
        <p:spPr>
          <a:xfrm>
            <a:off x="12312820" y="0"/>
            <a:ext cx="7822009" cy="11308715"/>
          </a:xfrm>
          <a:prstGeom prst="rect">
            <a:avLst/>
          </a:prstGeom>
          <a:gradFill>
            <a:gsLst>
              <a:gs pos="0">
                <a:schemeClr val="bg1"/>
              </a:gs>
              <a:gs pos="34000">
                <a:schemeClr val="accent1">
                  <a:lumMod val="5000"/>
                  <a:lumOff val="95000"/>
                </a:schemeClr>
              </a:gs>
              <a:gs pos="100000">
                <a:schemeClr val="accent1">
                  <a:lumMod val="30000"/>
                  <a:lumOff val="7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675" dirty="0"/>
          </a:p>
        </p:txBody>
      </p:sp>
      <p:pic>
        <p:nvPicPr>
          <p:cNvPr id="5" name="Graphic 4">
            <a:extLst>
              <a:ext uri="{FF2B5EF4-FFF2-40B4-BE49-F238E27FC236}">
                <a16:creationId xmlns:a16="http://schemas.microsoft.com/office/drawing/2014/main" id="{10A97D97-46E5-F38E-B9DC-E7F4F5E1CE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11175075" y="645459"/>
            <a:ext cx="5458570" cy="5427591"/>
          </a:xfrm>
          <a:prstGeom prst="rect">
            <a:avLst/>
          </a:prstGeom>
          <a:noFill/>
          <a:ln>
            <a:noFill/>
          </a:ln>
        </p:spPr>
      </p:pic>
      <p:pic>
        <p:nvPicPr>
          <p:cNvPr id="13" name="Picture 12">
            <a:extLst>
              <a:ext uri="{FF2B5EF4-FFF2-40B4-BE49-F238E27FC236}">
                <a16:creationId xmlns:a16="http://schemas.microsoft.com/office/drawing/2014/main" id="{0989D560-8C23-535E-2E3D-D7863D938DC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15731936" y="6590520"/>
            <a:ext cx="3600000" cy="3600000"/>
          </a:xfrm>
          <a:prstGeom prst="ellipse">
            <a:avLst/>
          </a:prstGeom>
          <a:noFill/>
          <a:ln w="28575">
            <a:noFill/>
          </a:ln>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CCA107A8-3568-5A12-C2D0-A4DEA52A973D}"/>
              </a:ext>
            </a:extLst>
          </p:cNvPr>
          <p:cNvGrpSpPr/>
          <p:nvPr/>
        </p:nvGrpSpPr>
        <p:grpSpPr>
          <a:xfrm>
            <a:off x="9815693" y="7651750"/>
            <a:ext cx="5444834" cy="2162478"/>
            <a:chOff x="-2237969" y="5943675"/>
            <a:chExt cx="5444834" cy="2162478"/>
          </a:xfrm>
        </p:grpSpPr>
        <p:pic>
          <p:nvPicPr>
            <p:cNvPr id="16" name="Picture 15">
              <a:extLst>
                <a:ext uri="{FF2B5EF4-FFF2-40B4-BE49-F238E27FC236}">
                  <a16:creationId xmlns:a16="http://schemas.microsoft.com/office/drawing/2014/main" id="{AFB411A4-F07A-34AC-D679-0A32CC6B1189}"/>
                </a:ext>
              </a:extLst>
            </p:cNvPr>
            <p:cNvPicPr>
              <a:picLocks noChangeAspect="1"/>
            </p:cNvPicPr>
            <p:nvPr/>
          </p:nvPicPr>
          <p:blipFill>
            <a:blip r:embed="rId8"/>
            <a:stretch>
              <a:fillRect/>
            </a:stretch>
          </p:blipFill>
          <p:spPr>
            <a:xfrm>
              <a:off x="234650" y="5943675"/>
              <a:ext cx="2972215" cy="2162477"/>
            </a:xfrm>
            <a:prstGeom prst="rect">
              <a:avLst/>
            </a:prstGeom>
          </p:spPr>
        </p:pic>
        <p:pic>
          <p:nvPicPr>
            <p:cNvPr id="18" name="Picture 17">
              <a:extLst>
                <a:ext uri="{FF2B5EF4-FFF2-40B4-BE49-F238E27FC236}">
                  <a16:creationId xmlns:a16="http://schemas.microsoft.com/office/drawing/2014/main" id="{CBA1D191-18A1-8FEB-EE6B-7D363C2BE5F5}"/>
                </a:ext>
              </a:extLst>
            </p:cNvPr>
            <p:cNvPicPr>
              <a:picLocks noChangeAspect="1"/>
            </p:cNvPicPr>
            <p:nvPr/>
          </p:nvPicPr>
          <p:blipFill>
            <a:blip r:embed="rId9"/>
            <a:stretch>
              <a:fillRect/>
            </a:stretch>
          </p:blipFill>
          <p:spPr>
            <a:xfrm>
              <a:off x="-2237969" y="5943676"/>
              <a:ext cx="2411161" cy="2162477"/>
            </a:xfrm>
            <a:prstGeom prst="rect">
              <a:avLst/>
            </a:prstGeom>
          </p:spPr>
        </p:pic>
      </p:grpSp>
      <p:sp>
        <p:nvSpPr>
          <p:cNvPr id="3" name="object 3"/>
          <p:cNvSpPr/>
          <p:nvPr/>
        </p:nvSpPr>
        <p:spPr>
          <a:xfrm>
            <a:off x="785316" y="10760075"/>
            <a:ext cx="18533745" cy="0"/>
          </a:xfrm>
          <a:custGeom>
            <a:avLst/>
            <a:gdLst/>
            <a:ahLst/>
            <a:cxnLst/>
            <a:rect l="l" t="t" r="r" b="b"/>
            <a:pathLst>
              <a:path w="18533745">
                <a:moveTo>
                  <a:pt x="0" y="0"/>
                </a:moveTo>
                <a:lnTo>
                  <a:pt x="18533467" y="0"/>
                </a:lnTo>
              </a:path>
            </a:pathLst>
          </a:custGeom>
          <a:ln w="5235">
            <a:solidFill>
              <a:schemeClr val="tx1"/>
            </a:solidFill>
          </a:ln>
        </p:spPr>
        <p:txBody>
          <a:bodyPr wrap="square" lIns="0" tIns="0" rIns="0" bIns="0" rtlCol="0"/>
          <a:lstStyle/>
          <a:p>
            <a:endParaRPr>
              <a:solidFill>
                <a:schemeClr val="tx1"/>
              </a:solidFill>
            </a:endParaRPr>
          </a:p>
        </p:txBody>
      </p:sp>
      <p:sp>
        <p:nvSpPr>
          <p:cNvPr id="2" name="object 10">
            <a:extLst>
              <a:ext uri="{FF2B5EF4-FFF2-40B4-BE49-F238E27FC236}">
                <a16:creationId xmlns:a16="http://schemas.microsoft.com/office/drawing/2014/main" id="{E0FE0816-8468-0AAB-E1F8-5FBBEC8E0179}"/>
              </a:ext>
            </a:extLst>
          </p:cNvPr>
          <p:cNvSpPr txBox="1"/>
          <p:nvPr/>
        </p:nvSpPr>
        <p:spPr>
          <a:xfrm>
            <a:off x="803029" y="1997075"/>
            <a:ext cx="18544536" cy="2534092"/>
          </a:xfrm>
          <a:prstGeom prst="rect">
            <a:avLst/>
          </a:prstGeom>
        </p:spPr>
        <p:txBody>
          <a:bodyPr vert="horz" wrap="square" lIns="0" tIns="15240" rIns="0" bIns="0" rtlCol="0">
            <a:spAutoFit/>
          </a:bodyPr>
          <a:lstStyle/>
          <a:p>
            <a:pPr marL="12700" marR="5080">
              <a:lnSpc>
                <a:spcPct val="150000"/>
              </a:lnSpc>
              <a:spcBef>
                <a:spcPts val="2580"/>
              </a:spcBef>
            </a:pPr>
            <a:r>
              <a:rPr lang="en-US" sz="2800" spc="-25" dirty="0">
                <a:solidFill>
                  <a:schemeClr val="tx1"/>
                </a:solidFill>
                <a:latin typeface="Verdana"/>
                <a:cs typeface="Verdana"/>
              </a:rPr>
              <a:t>D7 – </a:t>
            </a:r>
            <a:r>
              <a:rPr lang="en-GB" sz="2800" spc="-25" dirty="0">
                <a:solidFill>
                  <a:schemeClr val="tx1"/>
                </a:solidFill>
                <a:latin typeface="Verdana"/>
                <a:cs typeface="Verdana"/>
              </a:rPr>
              <a:t>Optimisation</a:t>
            </a:r>
            <a:r>
              <a:rPr lang="en-US" sz="2800" spc="-25" dirty="0">
                <a:solidFill>
                  <a:schemeClr val="tx1"/>
                </a:solidFill>
                <a:latin typeface="Verdana"/>
                <a:cs typeface="Verdana"/>
              </a:rPr>
              <a:t> Process Parameters</a:t>
            </a:r>
          </a:p>
          <a:p>
            <a:pPr marL="469900" marR="5080" indent="-457200">
              <a:lnSpc>
                <a:spcPct val="150000"/>
              </a:lnSpc>
              <a:spcBef>
                <a:spcPts val="2580"/>
              </a:spcBef>
              <a:buFont typeface="Arial" panose="020B0604020202020204" pitchFamily="34" charset="0"/>
              <a:buChar char="•"/>
            </a:pPr>
            <a:r>
              <a:rPr lang="en-US" sz="2800" spc="-25" dirty="0">
                <a:solidFill>
                  <a:schemeClr val="tx1"/>
                </a:solidFill>
                <a:latin typeface="Verdana"/>
                <a:cs typeface="Verdana"/>
              </a:rPr>
              <a:t>6 Treatment </a:t>
            </a:r>
            <a:r>
              <a:rPr lang="en-IE" sz="2800" spc="-25" dirty="0">
                <a:solidFill>
                  <a:schemeClr val="tx1"/>
                </a:solidFill>
                <a:latin typeface="Verdana"/>
                <a:cs typeface="Verdana"/>
              </a:rPr>
              <a:t>Variables</a:t>
            </a:r>
            <a:endParaRPr lang="en-GB" sz="2800" spc="-25" dirty="0">
              <a:solidFill>
                <a:schemeClr val="tx1"/>
              </a:solidFill>
              <a:latin typeface="Verdana"/>
              <a:cs typeface="Verdana"/>
            </a:endParaRPr>
          </a:p>
          <a:p>
            <a:pPr marL="469900" marR="5080" indent="-457200">
              <a:lnSpc>
                <a:spcPct val="150000"/>
              </a:lnSpc>
              <a:spcBef>
                <a:spcPts val="2580"/>
              </a:spcBef>
              <a:buFont typeface="Arial" panose="020B0604020202020204" pitchFamily="34" charset="0"/>
              <a:buChar char="•"/>
            </a:pPr>
            <a:r>
              <a:rPr lang="en-US" sz="2800" spc="-25" dirty="0">
                <a:solidFill>
                  <a:schemeClr val="tx1"/>
                </a:solidFill>
                <a:latin typeface="Verdana"/>
                <a:cs typeface="Verdana"/>
              </a:rPr>
              <a:t>DoE, SFE, Pull-off tests, Adhesive ST, Microscopy</a:t>
            </a:r>
          </a:p>
        </p:txBody>
      </p:sp>
      <p:sp>
        <p:nvSpPr>
          <p:cNvPr id="10" name="Slide Number Placeholder 4">
            <a:extLst>
              <a:ext uri="{FF2B5EF4-FFF2-40B4-BE49-F238E27FC236}">
                <a16:creationId xmlns:a16="http://schemas.microsoft.com/office/drawing/2014/main" id="{E1842EBC-ED1D-39A8-66BE-044803B70FE8}"/>
              </a:ext>
            </a:extLst>
          </p:cNvPr>
          <p:cNvSpPr txBox="1">
            <a:spLocks/>
          </p:cNvSpPr>
          <p:nvPr/>
        </p:nvSpPr>
        <p:spPr>
          <a:xfrm>
            <a:off x="14824777" y="10831075"/>
            <a:ext cx="4522788" cy="478275"/>
          </a:xfrm>
          <a:prstGeom prst="rect">
            <a:avLst/>
          </a:prstGeom>
        </p:spPr>
        <p:txBody>
          <a:bodyPr/>
          <a:lstStyle>
            <a:defPPr>
              <a:defRPr kern="0"/>
            </a:defPPr>
          </a:lstStyle>
          <a:p>
            <a:pPr algn="r"/>
            <a:r>
              <a:rPr lang="en-US" sz="1200" dirty="0">
                <a:solidFill>
                  <a:schemeClr val="tx1"/>
                </a:solidFill>
                <a:latin typeface="+mn-lt"/>
              </a:rPr>
              <a:t>10</a:t>
            </a:r>
          </a:p>
        </p:txBody>
      </p:sp>
    </p:spTree>
    <p:extLst>
      <p:ext uri="{BB962C8B-B14F-4D97-AF65-F5344CB8AC3E}">
        <p14:creationId xmlns:p14="http://schemas.microsoft.com/office/powerpoint/2010/main" val="243695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28C1C0C0-6DBE-1BC7-38C1-B989FE31E347}"/>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56569" b="17511"/>
          <a:stretch/>
        </p:blipFill>
        <p:spPr>
          <a:xfrm>
            <a:off x="9518650" y="1"/>
            <a:ext cx="10585450" cy="11309350"/>
          </a:xfrm>
          <a:prstGeom prst="rect">
            <a:avLst/>
          </a:prstGeom>
        </p:spPr>
      </p:pic>
      <p:sp>
        <p:nvSpPr>
          <p:cNvPr id="9" name="Rectangle 8">
            <a:extLst>
              <a:ext uri="{FF2B5EF4-FFF2-40B4-BE49-F238E27FC236}">
                <a16:creationId xmlns:a16="http://schemas.microsoft.com/office/drawing/2014/main" id="{6D85DB51-07E8-3492-EDFD-19593E88A5C6}"/>
              </a:ext>
            </a:extLst>
          </p:cNvPr>
          <p:cNvSpPr/>
          <p:nvPr/>
        </p:nvSpPr>
        <p:spPr>
          <a:xfrm>
            <a:off x="7382569" y="-636"/>
            <a:ext cx="12721342" cy="11308715"/>
          </a:xfrm>
          <a:prstGeom prst="rect">
            <a:avLst/>
          </a:prstGeom>
          <a:gradFill>
            <a:gsLst>
              <a:gs pos="39000">
                <a:schemeClr val="bg1"/>
              </a:gs>
              <a:gs pos="57000">
                <a:srgbClr val="F4F4ED">
                  <a:alpha val="0"/>
                </a:srgbClr>
              </a:gs>
              <a:gs pos="100000">
                <a:srgbClr val="F5F3E8">
                  <a:alpha val="19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675"/>
          </a:p>
        </p:txBody>
      </p:sp>
      <p:sp>
        <p:nvSpPr>
          <p:cNvPr id="3" name="object 3"/>
          <p:cNvSpPr/>
          <p:nvPr/>
        </p:nvSpPr>
        <p:spPr>
          <a:xfrm>
            <a:off x="785316" y="10760075"/>
            <a:ext cx="18533745" cy="0"/>
          </a:xfrm>
          <a:custGeom>
            <a:avLst/>
            <a:gdLst/>
            <a:ahLst/>
            <a:cxnLst/>
            <a:rect l="l" t="t" r="r" b="b"/>
            <a:pathLst>
              <a:path w="18533745">
                <a:moveTo>
                  <a:pt x="0" y="0"/>
                </a:moveTo>
                <a:lnTo>
                  <a:pt x="18533467" y="0"/>
                </a:lnTo>
              </a:path>
            </a:pathLst>
          </a:custGeom>
          <a:ln w="5235">
            <a:solidFill>
              <a:schemeClr val="tx1"/>
            </a:solidFill>
          </a:ln>
        </p:spPr>
        <p:txBody>
          <a:bodyPr wrap="square" lIns="0" tIns="0" rIns="0" bIns="0" rtlCol="0"/>
          <a:lstStyle/>
          <a:p>
            <a:endParaRPr>
              <a:solidFill>
                <a:schemeClr val="tx1"/>
              </a:solidFill>
            </a:endParaRPr>
          </a:p>
        </p:txBody>
      </p:sp>
      <p:sp>
        <p:nvSpPr>
          <p:cNvPr id="6" name="object 6"/>
          <p:cNvSpPr txBox="1"/>
          <p:nvPr/>
        </p:nvSpPr>
        <p:spPr>
          <a:xfrm>
            <a:off x="772647" y="10941469"/>
            <a:ext cx="1305560" cy="190437"/>
          </a:xfrm>
          <a:prstGeom prst="rect">
            <a:avLst/>
          </a:prstGeom>
        </p:spPr>
        <p:txBody>
          <a:bodyPr vert="horz" wrap="square" lIns="0" tIns="13335" rIns="0" bIns="0" rtlCol="0">
            <a:spAutoFit/>
          </a:bodyPr>
          <a:lstStyle/>
          <a:p>
            <a:pPr marL="12700">
              <a:lnSpc>
                <a:spcPct val="100000"/>
              </a:lnSpc>
              <a:spcBef>
                <a:spcPts val="105"/>
              </a:spcBef>
            </a:pPr>
            <a:r>
              <a:rPr sz="1150" spc="90">
                <a:solidFill>
                  <a:schemeClr val="tx1"/>
                </a:solidFill>
                <a:latin typeface="Verdana"/>
                <a:cs typeface="Verdana"/>
              </a:rPr>
              <a:t>PLASMA</a:t>
            </a:r>
            <a:r>
              <a:rPr sz="1150" spc="-95">
                <a:solidFill>
                  <a:schemeClr val="tx1"/>
                </a:solidFill>
                <a:latin typeface="Verdana"/>
                <a:cs typeface="Verdana"/>
              </a:rPr>
              <a:t> </a:t>
            </a:r>
            <a:r>
              <a:rPr sz="1150" spc="-20">
                <a:solidFill>
                  <a:schemeClr val="tx1"/>
                </a:solidFill>
                <a:latin typeface="Verdana"/>
                <a:cs typeface="Verdana"/>
              </a:rPr>
              <a:t>BOUND</a:t>
            </a:r>
            <a:endParaRPr sz="1150">
              <a:solidFill>
                <a:schemeClr val="tx1"/>
              </a:solidFill>
              <a:latin typeface="Verdana"/>
              <a:cs typeface="Verdana"/>
            </a:endParaRPr>
          </a:p>
        </p:txBody>
      </p:sp>
      <p:sp>
        <p:nvSpPr>
          <p:cNvPr id="8" name="object 8"/>
          <p:cNvSpPr txBox="1"/>
          <p:nvPr/>
        </p:nvSpPr>
        <p:spPr>
          <a:xfrm>
            <a:off x="787400" y="777875"/>
            <a:ext cx="18544536" cy="707245"/>
          </a:xfrm>
          <a:prstGeom prst="rect">
            <a:avLst/>
          </a:prstGeom>
        </p:spPr>
        <p:txBody>
          <a:bodyPr vert="horz" wrap="square" lIns="0" tIns="12065" rIns="0" bIns="0" rtlCol="0">
            <a:spAutoFit/>
          </a:bodyPr>
          <a:lstStyle/>
          <a:p>
            <a:pPr marL="12700">
              <a:lnSpc>
                <a:spcPts val="5855"/>
              </a:lnSpc>
              <a:spcBef>
                <a:spcPts val="95"/>
              </a:spcBef>
            </a:pPr>
            <a:r>
              <a:rPr lang="en-IE" sz="4800" spc="210" dirty="0">
                <a:solidFill>
                  <a:schemeClr val="tx1"/>
                </a:solidFill>
                <a:latin typeface="Verdana"/>
                <a:cs typeface="Verdana"/>
              </a:rPr>
              <a:t>WP4000 – Test Campaign</a:t>
            </a:r>
            <a:endParaRPr sz="4800" dirty="0">
              <a:solidFill>
                <a:schemeClr val="tx1"/>
              </a:solidFill>
              <a:latin typeface="Verdana"/>
              <a:cs typeface="Verdana"/>
            </a:endParaRPr>
          </a:p>
        </p:txBody>
      </p:sp>
      <p:sp>
        <p:nvSpPr>
          <p:cNvPr id="11" name="object 2">
            <a:extLst>
              <a:ext uri="{FF2B5EF4-FFF2-40B4-BE49-F238E27FC236}">
                <a16:creationId xmlns:a16="http://schemas.microsoft.com/office/drawing/2014/main" id="{A85D67C7-2257-2A35-E5CE-38AE2BDE6F81}"/>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sz="2800">
              <a:solidFill>
                <a:schemeClr val="tx1"/>
              </a:solidFill>
            </a:endParaRPr>
          </a:p>
        </p:txBody>
      </p:sp>
      <p:sp>
        <p:nvSpPr>
          <p:cNvPr id="4" name="object 10">
            <a:extLst>
              <a:ext uri="{FF2B5EF4-FFF2-40B4-BE49-F238E27FC236}">
                <a16:creationId xmlns:a16="http://schemas.microsoft.com/office/drawing/2014/main" id="{9DD1CC23-B034-4F17-FAE4-0354C48E2599}"/>
              </a:ext>
            </a:extLst>
          </p:cNvPr>
          <p:cNvSpPr txBox="1"/>
          <p:nvPr/>
        </p:nvSpPr>
        <p:spPr>
          <a:xfrm>
            <a:off x="8624185" y="2709254"/>
            <a:ext cx="8713339" cy="3332900"/>
          </a:xfrm>
          <a:prstGeom prst="rect">
            <a:avLst/>
          </a:prstGeom>
        </p:spPr>
        <p:txBody>
          <a:bodyPr vert="horz" wrap="square" lIns="0" tIns="15240" rIns="0" bIns="0" rtlCol="0">
            <a:spAutoFit/>
          </a:bodyPr>
          <a:lstStyle/>
          <a:p>
            <a:pPr marL="12700" marR="5080">
              <a:lnSpc>
                <a:spcPct val="102299"/>
              </a:lnSpc>
              <a:spcBef>
                <a:spcPts val="2580"/>
              </a:spcBef>
            </a:pPr>
            <a:r>
              <a:rPr lang="en-GB" sz="2800" b="1" spc="-25" dirty="0">
                <a:solidFill>
                  <a:schemeClr val="tx1"/>
                </a:solidFill>
                <a:latin typeface="Verdana"/>
                <a:cs typeface="Verdana"/>
              </a:rPr>
              <a:t>Sandwich Bond Joints</a:t>
            </a:r>
          </a:p>
          <a:p>
            <a:pPr marL="355600" marR="5080" indent="-342900">
              <a:lnSpc>
                <a:spcPct val="102299"/>
              </a:lnSpc>
              <a:spcBef>
                <a:spcPts val="2580"/>
              </a:spcBef>
              <a:buFont typeface="Arial" panose="020B0604020202020204" pitchFamily="34" charset="0"/>
              <a:buChar char="•"/>
            </a:pPr>
            <a:r>
              <a:rPr lang="en-GB" sz="2000" spc="-25" dirty="0">
                <a:solidFill>
                  <a:schemeClr val="tx1"/>
                </a:solidFill>
                <a:latin typeface="Verdana"/>
                <a:cs typeface="Verdana"/>
              </a:rPr>
              <a:t>Toray </a:t>
            </a:r>
            <a:r>
              <a:rPr lang="en-GB" sz="2000" b="1" spc="-25" dirty="0">
                <a:solidFill>
                  <a:schemeClr val="tx1"/>
                </a:solidFill>
                <a:latin typeface="Verdana"/>
                <a:cs typeface="Verdana"/>
              </a:rPr>
              <a:t>RS36</a:t>
            </a:r>
            <a:r>
              <a:rPr lang="en-GB" sz="2000" spc="-25" dirty="0">
                <a:solidFill>
                  <a:schemeClr val="tx1"/>
                </a:solidFill>
                <a:latin typeface="Verdana"/>
                <a:cs typeface="Verdana"/>
              </a:rPr>
              <a:t> AFC 49 </a:t>
            </a:r>
            <a:r>
              <a:rPr lang="en-GB" sz="2000" b="1" spc="-25" dirty="0">
                <a:solidFill>
                  <a:schemeClr val="tx1"/>
                </a:solidFill>
                <a:latin typeface="Verdana"/>
                <a:cs typeface="Verdana"/>
              </a:rPr>
              <a:t>M55J</a:t>
            </a:r>
            <a:r>
              <a:rPr lang="en-GB" sz="2000" spc="-25" dirty="0">
                <a:solidFill>
                  <a:schemeClr val="tx1"/>
                </a:solidFill>
                <a:latin typeface="Verdana"/>
                <a:cs typeface="Verdana"/>
              </a:rPr>
              <a:t>B 6K 200g 36% 0.3m</a:t>
            </a:r>
          </a:p>
          <a:p>
            <a:pPr marL="355600" marR="5080" indent="-342900">
              <a:lnSpc>
                <a:spcPct val="102299"/>
              </a:lnSpc>
              <a:spcBef>
                <a:spcPts val="2580"/>
              </a:spcBef>
              <a:buFont typeface="Arial" panose="020B0604020202020204" pitchFamily="34" charset="0"/>
              <a:buChar char="•"/>
            </a:pPr>
            <a:r>
              <a:rPr lang="en-GB" sz="2000" spc="-25" dirty="0">
                <a:solidFill>
                  <a:schemeClr val="tx1"/>
                </a:solidFill>
                <a:latin typeface="Verdana"/>
                <a:cs typeface="Verdana"/>
              </a:rPr>
              <a:t>4-ply lay-up, 0.8mm thick</a:t>
            </a:r>
            <a:br>
              <a:rPr lang="en-GB" sz="2000" spc="-25" dirty="0">
                <a:solidFill>
                  <a:schemeClr val="tx1"/>
                </a:solidFill>
                <a:latin typeface="Verdana"/>
                <a:cs typeface="Verdana"/>
              </a:rPr>
            </a:br>
            <a:r>
              <a:rPr lang="en-GB" sz="2000" spc="-25" dirty="0">
                <a:solidFill>
                  <a:schemeClr val="tx1">
                    <a:lumMod val="20000"/>
                    <a:lumOff val="80000"/>
                  </a:schemeClr>
                </a:solidFill>
                <a:latin typeface="Verdana"/>
                <a:cs typeface="Verdana"/>
              </a:rPr>
              <a:t>	[0/+45/-45/0°]</a:t>
            </a:r>
          </a:p>
          <a:p>
            <a:pPr marL="355600" marR="5080" indent="-342900">
              <a:lnSpc>
                <a:spcPct val="102299"/>
              </a:lnSpc>
              <a:spcBef>
                <a:spcPts val="2580"/>
              </a:spcBef>
              <a:buFont typeface="Arial" panose="020B0604020202020204" pitchFamily="34" charset="0"/>
              <a:buChar char="•"/>
            </a:pPr>
            <a:r>
              <a:rPr lang="en-GB" sz="2000" spc="-25" dirty="0">
                <a:solidFill>
                  <a:schemeClr val="tx1"/>
                </a:solidFill>
                <a:latin typeface="Verdana"/>
                <a:cs typeface="Verdana"/>
              </a:rPr>
              <a:t>Loctite EA9695 Aero Epoxy Film Adhesive</a:t>
            </a:r>
          </a:p>
          <a:p>
            <a:pPr marL="355600" marR="5080" indent="-342900">
              <a:lnSpc>
                <a:spcPct val="102299"/>
              </a:lnSpc>
              <a:spcBef>
                <a:spcPts val="2580"/>
              </a:spcBef>
              <a:buFont typeface="Arial" panose="020B0604020202020204" pitchFamily="34" charset="0"/>
              <a:buChar char="•"/>
            </a:pPr>
            <a:r>
              <a:rPr lang="en-GB" sz="2000" spc="-25" dirty="0">
                <a:solidFill>
                  <a:schemeClr val="tx1"/>
                </a:solidFill>
                <a:latin typeface="Verdana"/>
                <a:cs typeface="Verdana"/>
              </a:rPr>
              <a:t>Easy Composites ALU5052 (3.2mm cells, 15mm thickness)</a:t>
            </a:r>
          </a:p>
        </p:txBody>
      </p:sp>
      <p:sp>
        <p:nvSpPr>
          <p:cNvPr id="5" name="object 10">
            <a:extLst>
              <a:ext uri="{FF2B5EF4-FFF2-40B4-BE49-F238E27FC236}">
                <a16:creationId xmlns:a16="http://schemas.microsoft.com/office/drawing/2014/main" id="{44415A8A-1EF8-043D-889F-C6E2E3756233}"/>
              </a:ext>
            </a:extLst>
          </p:cNvPr>
          <p:cNvSpPr txBox="1"/>
          <p:nvPr/>
        </p:nvSpPr>
        <p:spPr>
          <a:xfrm>
            <a:off x="803029" y="2709254"/>
            <a:ext cx="7729130" cy="3960764"/>
          </a:xfrm>
          <a:prstGeom prst="rect">
            <a:avLst/>
          </a:prstGeom>
        </p:spPr>
        <p:txBody>
          <a:bodyPr vert="horz" wrap="square" lIns="0" tIns="15240" rIns="0" bIns="0" rtlCol="0">
            <a:spAutoFit/>
          </a:bodyPr>
          <a:lstStyle/>
          <a:p>
            <a:pPr marL="12700" marR="5080">
              <a:lnSpc>
                <a:spcPct val="102299"/>
              </a:lnSpc>
              <a:spcBef>
                <a:spcPts val="2580"/>
              </a:spcBef>
            </a:pPr>
            <a:r>
              <a:rPr lang="en-GB" sz="2800" b="1" spc="-25" dirty="0">
                <a:solidFill>
                  <a:schemeClr val="tx1"/>
                </a:solidFill>
                <a:latin typeface="Verdana"/>
                <a:cs typeface="Verdana"/>
              </a:rPr>
              <a:t>Monolithic Bond Joints</a:t>
            </a:r>
          </a:p>
          <a:p>
            <a:pPr marL="355600" marR="5080" indent="-342900">
              <a:lnSpc>
                <a:spcPct val="102299"/>
              </a:lnSpc>
              <a:spcBef>
                <a:spcPts val="2580"/>
              </a:spcBef>
              <a:buFont typeface="Arial" panose="020B0604020202020204" pitchFamily="34" charset="0"/>
              <a:buChar char="•"/>
            </a:pPr>
            <a:r>
              <a:rPr lang="en-GB" sz="2000" spc="-25" dirty="0">
                <a:solidFill>
                  <a:schemeClr val="tx1"/>
                </a:solidFill>
                <a:latin typeface="Verdana"/>
                <a:cs typeface="Verdana"/>
              </a:rPr>
              <a:t>Toray </a:t>
            </a:r>
            <a:r>
              <a:rPr lang="en-GB" sz="2000" b="1" spc="-25" dirty="0">
                <a:solidFill>
                  <a:schemeClr val="tx1"/>
                </a:solidFill>
                <a:latin typeface="Verdana"/>
                <a:cs typeface="Verdana"/>
              </a:rPr>
              <a:t>RS36</a:t>
            </a:r>
            <a:r>
              <a:rPr lang="en-GB" sz="2000" spc="-25" dirty="0">
                <a:solidFill>
                  <a:schemeClr val="tx1"/>
                </a:solidFill>
                <a:latin typeface="Verdana"/>
                <a:cs typeface="Verdana"/>
              </a:rPr>
              <a:t> AFC 49 </a:t>
            </a:r>
            <a:r>
              <a:rPr lang="en-GB" sz="2000" b="1" spc="-25" dirty="0">
                <a:solidFill>
                  <a:schemeClr val="tx1"/>
                </a:solidFill>
                <a:latin typeface="Verdana"/>
                <a:cs typeface="Verdana"/>
              </a:rPr>
              <a:t>M55J</a:t>
            </a:r>
            <a:r>
              <a:rPr lang="en-GB" sz="2000" spc="-25" dirty="0">
                <a:solidFill>
                  <a:schemeClr val="tx1"/>
                </a:solidFill>
                <a:latin typeface="Verdana"/>
                <a:cs typeface="Verdana"/>
              </a:rPr>
              <a:t>B 6K 200g 36% 0.3m</a:t>
            </a:r>
          </a:p>
          <a:p>
            <a:pPr marL="355600" marR="5080" indent="-342900">
              <a:lnSpc>
                <a:spcPct val="102299"/>
              </a:lnSpc>
              <a:spcBef>
                <a:spcPts val="2580"/>
              </a:spcBef>
              <a:buFont typeface="Arial" panose="020B0604020202020204" pitchFamily="34" charset="0"/>
              <a:buChar char="•"/>
            </a:pPr>
            <a:r>
              <a:rPr lang="en-GB" sz="2000" spc="-25" dirty="0">
                <a:solidFill>
                  <a:schemeClr val="tx1"/>
                </a:solidFill>
                <a:latin typeface="Verdana"/>
                <a:cs typeface="Verdana"/>
              </a:rPr>
              <a:t>8-ply lay-up, 1.6mm thick</a:t>
            </a:r>
            <a:br>
              <a:rPr lang="en-GB" sz="2000" spc="-25" dirty="0">
                <a:solidFill>
                  <a:schemeClr val="tx1"/>
                </a:solidFill>
                <a:latin typeface="Verdana"/>
                <a:cs typeface="Verdana"/>
              </a:rPr>
            </a:br>
            <a:r>
              <a:rPr lang="en-GB" sz="2000" spc="-25" dirty="0">
                <a:solidFill>
                  <a:schemeClr val="tx1"/>
                </a:solidFill>
                <a:latin typeface="Verdana"/>
                <a:cs typeface="Verdana"/>
              </a:rPr>
              <a:t>	</a:t>
            </a:r>
            <a:r>
              <a:rPr lang="en-GB" sz="2000" spc="-25" dirty="0">
                <a:solidFill>
                  <a:schemeClr val="tx1">
                    <a:lumMod val="20000"/>
                    <a:lumOff val="80000"/>
                  </a:schemeClr>
                </a:solidFill>
                <a:latin typeface="Verdana"/>
                <a:cs typeface="Verdana"/>
              </a:rPr>
              <a:t>[0/+45/-45/90° | 90/-45/+45/0°]</a:t>
            </a:r>
          </a:p>
          <a:p>
            <a:pPr marL="355600" marR="5080" indent="-342900">
              <a:lnSpc>
                <a:spcPct val="102299"/>
              </a:lnSpc>
              <a:spcBef>
                <a:spcPts val="2580"/>
              </a:spcBef>
              <a:buFont typeface="Arial" panose="020B0604020202020204" pitchFamily="34" charset="0"/>
              <a:buChar char="•"/>
            </a:pPr>
            <a:r>
              <a:rPr lang="en-GB" sz="2000" spc="-25" dirty="0">
                <a:solidFill>
                  <a:schemeClr val="tx1"/>
                </a:solidFill>
                <a:latin typeface="Verdana"/>
                <a:cs typeface="Verdana"/>
              </a:rPr>
              <a:t>16-ply lay-up, 3.2mm thick</a:t>
            </a:r>
            <a:br>
              <a:rPr lang="en-GB" sz="2000" spc="-25" dirty="0">
                <a:solidFill>
                  <a:schemeClr val="tx1"/>
                </a:solidFill>
                <a:latin typeface="Verdana"/>
                <a:cs typeface="Verdana"/>
              </a:rPr>
            </a:br>
            <a:r>
              <a:rPr lang="en-GB" sz="2000" spc="-25" dirty="0">
                <a:solidFill>
                  <a:schemeClr val="tx1">
                    <a:lumMod val="20000"/>
                    <a:lumOff val="80000"/>
                  </a:schemeClr>
                </a:solidFill>
                <a:latin typeface="Verdana"/>
                <a:cs typeface="Verdana"/>
              </a:rPr>
              <a:t>	[0/+45/-45/90° | 90/-45/+45/0° |</a:t>
            </a:r>
            <a:br>
              <a:rPr lang="en-GB" sz="2000" spc="-25" dirty="0">
                <a:solidFill>
                  <a:schemeClr val="tx1">
                    <a:lumMod val="20000"/>
                    <a:lumOff val="80000"/>
                  </a:schemeClr>
                </a:solidFill>
                <a:latin typeface="Verdana"/>
                <a:cs typeface="Verdana"/>
              </a:rPr>
            </a:br>
            <a:r>
              <a:rPr lang="en-GB" sz="2000" spc="-25" dirty="0">
                <a:solidFill>
                  <a:schemeClr val="tx1">
                    <a:lumMod val="20000"/>
                    <a:lumOff val="80000"/>
                  </a:schemeClr>
                </a:solidFill>
                <a:latin typeface="Verdana"/>
                <a:cs typeface="Verdana"/>
              </a:rPr>
              <a:t>	0/+45/-45/90° | 90/-45/+45/0°]</a:t>
            </a:r>
          </a:p>
          <a:p>
            <a:pPr marL="355600" marR="5080" indent="-342900">
              <a:lnSpc>
                <a:spcPct val="102299"/>
              </a:lnSpc>
              <a:spcBef>
                <a:spcPts val="2580"/>
              </a:spcBef>
              <a:buFont typeface="Arial" panose="020B0604020202020204" pitchFamily="34" charset="0"/>
              <a:buChar char="•"/>
            </a:pPr>
            <a:r>
              <a:rPr lang="en-GB" sz="2000" spc="-25" dirty="0">
                <a:solidFill>
                  <a:schemeClr val="tx1"/>
                </a:solidFill>
                <a:latin typeface="Verdana"/>
                <a:cs typeface="Verdana"/>
              </a:rPr>
              <a:t>Loctite EA9394 Aero Epoxy Paste Adhesive</a:t>
            </a:r>
          </a:p>
        </p:txBody>
      </p:sp>
      <p:pic>
        <p:nvPicPr>
          <p:cNvPr id="7" name="Picture 6" descr="A purple and orange squares&#10;&#10;Description automatically generated">
            <a:extLst>
              <a:ext uri="{FF2B5EF4-FFF2-40B4-BE49-F238E27FC236}">
                <a16:creationId xmlns:a16="http://schemas.microsoft.com/office/drawing/2014/main" id="{6CFA7E6E-C5B6-B4F4-9823-7BF898E3FC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7873" y="6771435"/>
            <a:ext cx="9249021" cy="3873359"/>
          </a:xfrm>
          <a:prstGeom prst="rect">
            <a:avLst/>
          </a:prstGeom>
        </p:spPr>
      </p:pic>
      <p:sp>
        <p:nvSpPr>
          <p:cNvPr id="13" name="object 10">
            <a:extLst>
              <a:ext uri="{FF2B5EF4-FFF2-40B4-BE49-F238E27FC236}">
                <a16:creationId xmlns:a16="http://schemas.microsoft.com/office/drawing/2014/main" id="{C7F2B075-1D05-EC4C-B020-38F93891FD93}"/>
              </a:ext>
            </a:extLst>
          </p:cNvPr>
          <p:cNvSpPr txBox="1"/>
          <p:nvPr/>
        </p:nvSpPr>
        <p:spPr>
          <a:xfrm>
            <a:off x="803029" y="1997075"/>
            <a:ext cx="18544536" cy="574581"/>
          </a:xfrm>
          <a:prstGeom prst="rect">
            <a:avLst/>
          </a:prstGeom>
        </p:spPr>
        <p:txBody>
          <a:bodyPr vert="horz" wrap="square" lIns="0" tIns="15240" rIns="0" bIns="0" rtlCol="0">
            <a:spAutoFit/>
          </a:bodyPr>
          <a:lstStyle/>
          <a:p>
            <a:pPr marL="12700" marR="5080">
              <a:lnSpc>
                <a:spcPct val="150000"/>
              </a:lnSpc>
              <a:spcBef>
                <a:spcPts val="2580"/>
              </a:spcBef>
            </a:pPr>
            <a:r>
              <a:rPr lang="en-US" sz="2800" spc="-25" dirty="0">
                <a:solidFill>
                  <a:schemeClr val="tx1"/>
                </a:solidFill>
                <a:latin typeface="Verdana"/>
                <a:cs typeface="Verdana"/>
              </a:rPr>
              <a:t>D8.1 – Manufacturing Phase Report</a:t>
            </a:r>
          </a:p>
        </p:txBody>
      </p:sp>
      <p:sp>
        <p:nvSpPr>
          <p:cNvPr id="12" name="Slide Number Placeholder 4">
            <a:extLst>
              <a:ext uri="{FF2B5EF4-FFF2-40B4-BE49-F238E27FC236}">
                <a16:creationId xmlns:a16="http://schemas.microsoft.com/office/drawing/2014/main" id="{CF0505B4-D969-8C49-4729-E8D702106712}"/>
              </a:ext>
            </a:extLst>
          </p:cNvPr>
          <p:cNvSpPr txBox="1">
            <a:spLocks/>
          </p:cNvSpPr>
          <p:nvPr/>
        </p:nvSpPr>
        <p:spPr>
          <a:xfrm>
            <a:off x="14824777" y="10831075"/>
            <a:ext cx="4522788" cy="478275"/>
          </a:xfrm>
          <a:prstGeom prst="rect">
            <a:avLst/>
          </a:prstGeom>
        </p:spPr>
        <p:txBody>
          <a:bodyPr/>
          <a:lstStyle>
            <a:defPPr>
              <a:defRPr kern="0"/>
            </a:defPPr>
          </a:lstStyle>
          <a:p>
            <a:pPr algn="r"/>
            <a:r>
              <a:rPr lang="en-US" sz="1200" dirty="0">
                <a:solidFill>
                  <a:schemeClr val="tx1"/>
                </a:solidFill>
                <a:latin typeface="+mn-lt"/>
              </a:rPr>
              <a:t>11</a:t>
            </a:r>
          </a:p>
        </p:txBody>
      </p:sp>
    </p:spTree>
    <p:extLst>
      <p:ext uri="{BB962C8B-B14F-4D97-AF65-F5344CB8AC3E}">
        <p14:creationId xmlns:p14="http://schemas.microsoft.com/office/powerpoint/2010/main" val="202289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85316" y="10760075"/>
            <a:ext cx="18533745" cy="0"/>
          </a:xfrm>
          <a:custGeom>
            <a:avLst/>
            <a:gdLst/>
            <a:ahLst/>
            <a:cxnLst/>
            <a:rect l="l" t="t" r="r" b="b"/>
            <a:pathLst>
              <a:path w="18533745">
                <a:moveTo>
                  <a:pt x="0" y="0"/>
                </a:moveTo>
                <a:lnTo>
                  <a:pt x="18533467" y="0"/>
                </a:lnTo>
              </a:path>
            </a:pathLst>
          </a:custGeom>
          <a:ln w="5235">
            <a:solidFill>
              <a:schemeClr val="tx1"/>
            </a:solidFill>
          </a:ln>
        </p:spPr>
        <p:txBody>
          <a:bodyPr wrap="square" lIns="0" tIns="0" rIns="0" bIns="0" rtlCol="0"/>
          <a:lstStyle/>
          <a:p>
            <a:endParaRPr>
              <a:solidFill>
                <a:schemeClr val="tx1"/>
              </a:solidFill>
            </a:endParaRPr>
          </a:p>
        </p:txBody>
      </p:sp>
      <p:sp>
        <p:nvSpPr>
          <p:cNvPr id="6" name="object 6"/>
          <p:cNvSpPr txBox="1"/>
          <p:nvPr/>
        </p:nvSpPr>
        <p:spPr>
          <a:xfrm>
            <a:off x="772647" y="10941469"/>
            <a:ext cx="1305560" cy="190437"/>
          </a:xfrm>
          <a:prstGeom prst="rect">
            <a:avLst/>
          </a:prstGeom>
        </p:spPr>
        <p:txBody>
          <a:bodyPr vert="horz" wrap="square" lIns="0" tIns="13335" rIns="0" bIns="0" rtlCol="0">
            <a:spAutoFit/>
          </a:bodyPr>
          <a:lstStyle/>
          <a:p>
            <a:pPr marL="12700">
              <a:lnSpc>
                <a:spcPct val="100000"/>
              </a:lnSpc>
              <a:spcBef>
                <a:spcPts val="105"/>
              </a:spcBef>
            </a:pPr>
            <a:r>
              <a:rPr sz="1150" spc="90">
                <a:solidFill>
                  <a:schemeClr val="tx1"/>
                </a:solidFill>
                <a:latin typeface="Verdana"/>
                <a:cs typeface="Verdana"/>
              </a:rPr>
              <a:t>PLASMA</a:t>
            </a:r>
            <a:r>
              <a:rPr sz="1150" spc="-95">
                <a:solidFill>
                  <a:schemeClr val="tx1"/>
                </a:solidFill>
                <a:latin typeface="Verdana"/>
                <a:cs typeface="Verdana"/>
              </a:rPr>
              <a:t> </a:t>
            </a:r>
            <a:r>
              <a:rPr sz="1150" spc="-20">
                <a:solidFill>
                  <a:schemeClr val="tx1"/>
                </a:solidFill>
                <a:latin typeface="Verdana"/>
                <a:cs typeface="Verdana"/>
              </a:rPr>
              <a:t>BOUND</a:t>
            </a:r>
            <a:endParaRPr sz="1150">
              <a:solidFill>
                <a:schemeClr val="tx1"/>
              </a:solidFill>
              <a:latin typeface="Verdana"/>
              <a:cs typeface="Verdana"/>
            </a:endParaRPr>
          </a:p>
        </p:txBody>
      </p:sp>
      <p:sp>
        <p:nvSpPr>
          <p:cNvPr id="8" name="object 8"/>
          <p:cNvSpPr txBox="1"/>
          <p:nvPr/>
        </p:nvSpPr>
        <p:spPr>
          <a:xfrm>
            <a:off x="787400" y="777875"/>
            <a:ext cx="18544536" cy="707245"/>
          </a:xfrm>
          <a:prstGeom prst="rect">
            <a:avLst/>
          </a:prstGeom>
        </p:spPr>
        <p:txBody>
          <a:bodyPr vert="horz" wrap="square" lIns="0" tIns="12065" rIns="0" bIns="0" rtlCol="0">
            <a:spAutoFit/>
          </a:bodyPr>
          <a:lstStyle/>
          <a:p>
            <a:pPr marL="12700">
              <a:lnSpc>
                <a:spcPts val="5855"/>
              </a:lnSpc>
              <a:spcBef>
                <a:spcPts val="95"/>
              </a:spcBef>
            </a:pPr>
            <a:r>
              <a:rPr lang="en-IE" sz="4800" spc="210" dirty="0">
                <a:solidFill>
                  <a:schemeClr val="tx1"/>
                </a:solidFill>
                <a:latin typeface="Verdana"/>
                <a:cs typeface="Verdana"/>
              </a:rPr>
              <a:t>WP4000 – Test Campaign</a:t>
            </a:r>
            <a:endParaRPr sz="4800" dirty="0">
              <a:solidFill>
                <a:schemeClr val="tx1"/>
              </a:solidFill>
              <a:latin typeface="Verdana"/>
              <a:cs typeface="Verdana"/>
            </a:endParaRPr>
          </a:p>
        </p:txBody>
      </p:sp>
      <p:sp>
        <p:nvSpPr>
          <p:cNvPr id="11" name="object 2">
            <a:extLst>
              <a:ext uri="{FF2B5EF4-FFF2-40B4-BE49-F238E27FC236}">
                <a16:creationId xmlns:a16="http://schemas.microsoft.com/office/drawing/2014/main" id="{A85D67C7-2257-2A35-E5CE-38AE2BDE6F81}"/>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sz="2800">
              <a:solidFill>
                <a:schemeClr val="tx1"/>
              </a:solidFill>
            </a:endParaRPr>
          </a:p>
        </p:txBody>
      </p:sp>
      <p:pic>
        <p:nvPicPr>
          <p:cNvPr id="4" name="Picture 3">
            <a:extLst>
              <a:ext uri="{FF2B5EF4-FFF2-40B4-BE49-F238E27FC236}">
                <a16:creationId xmlns:a16="http://schemas.microsoft.com/office/drawing/2014/main" id="{9818391F-2173-7D02-7180-3B6DE4B337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694" y="5613476"/>
            <a:ext cx="9676090" cy="4874428"/>
          </a:xfrm>
          <a:prstGeom prst="rect">
            <a:avLst/>
          </a:prstGeom>
          <a:noFill/>
        </p:spPr>
      </p:pic>
      <p:graphicFrame>
        <p:nvGraphicFramePr>
          <p:cNvPr id="5" name="Chart 4">
            <a:extLst>
              <a:ext uri="{FF2B5EF4-FFF2-40B4-BE49-F238E27FC236}">
                <a16:creationId xmlns:a16="http://schemas.microsoft.com/office/drawing/2014/main" id="{C734C169-8821-461A-9308-F04E81777168}"/>
              </a:ext>
            </a:extLst>
          </p:cNvPr>
          <p:cNvGraphicFramePr/>
          <p:nvPr>
            <p:extLst>
              <p:ext uri="{D42A27DB-BD31-4B8C-83A1-F6EECF244321}">
                <p14:modId xmlns:p14="http://schemas.microsoft.com/office/powerpoint/2010/main" val="2634316843"/>
              </p:ext>
            </p:extLst>
          </p:nvPr>
        </p:nvGraphicFramePr>
        <p:xfrm>
          <a:off x="10653284" y="5699767"/>
          <a:ext cx="8218917" cy="5091581"/>
        </p:xfrm>
        <a:graphic>
          <a:graphicData uri="http://schemas.openxmlformats.org/drawingml/2006/chart">
            <c:chart xmlns:c="http://schemas.openxmlformats.org/drawingml/2006/chart" xmlns:r="http://schemas.openxmlformats.org/officeDocument/2006/relationships" r:id="rId4"/>
          </a:graphicData>
        </a:graphic>
      </p:graphicFrame>
      <p:sp>
        <p:nvSpPr>
          <p:cNvPr id="2" name="object 10">
            <a:extLst>
              <a:ext uri="{FF2B5EF4-FFF2-40B4-BE49-F238E27FC236}">
                <a16:creationId xmlns:a16="http://schemas.microsoft.com/office/drawing/2014/main" id="{5B0894F4-3C9A-A71D-2B97-46A4EF306FA6}"/>
              </a:ext>
            </a:extLst>
          </p:cNvPr>
          <p:cNvSpPr txBox="1"/>
          <p:nvPr/>
        </p:nvSpPr>
        <p:spPr>
          <a:xfrm>
            <a:off x="803029" y="1997075"/>
            <a:ext cx="18544536" cy="2534092"/>
          </a:xfrm>
          <a:prstGeom prst="rect">
            <a:avLst/>
          </a:prstGeom>
        </p:spPr>
        <p:txBody>
          <a:bodyPr vert="horz" wrap="square" lIns="0" tIns="15240" rIns="0" bIns="0" rtlCol="0">
            <a:spAutoFit/>
          </a:bodyPr>
          <a:lstStyle/>
          <a:p>
            <a:pPr marL="12700" marR="5080">
              <a:lnSpc>
                <a:spcPct val="150000"/>
              </a:lnSpc>
              <a:spcBef>
                <a:spcPts val="2580"/>
              </a:spcBef>
            </a:pPr>
            <a:r>
              <a:rPr lang="en-GB" sz="2800" spc="-25" dirty="0">
                <a:solidFill>
                  <a:schemeClr val="tx1"/>
                </a:solidFill>
                <a:latin typeface="Verdana"/>
                <a:cs typeface="Verdana"/>
              </a:rPr>
              <a:t>D8.2 – Optimisation Test Report</a:t>
            </a:r>
          </a:p>
          <a:p>
            <a:pPr marL="469900" marR="5080" indent="-457200">
              <a:lnSpc>
                <a:spcPct val="150000"/>
              </a:lnSpc>
              <a:spcBef>
                <a:spcPts val="2580"/>
              </a:spcBef>
              <a:buFont typeface="Arial" panose="020B0604020202020204" pitchFamily="34" charset="0"/>
              <a:buChar char="•"/>
            </a:pPr>
            <a:r>
              <a:rPr lang="en-GB" sz="2800" spc="-25" dirty="0">
                <a:solidFill>
                  <a:schemeClr val="tx1"/>
                </a:solidFill>
                <a:latin typeface="Verdana"/>
                <a:cs typeface="Verdana"/>
              </a:rPr>
              <a:t>Monolithic: SLS</a:t>
            </a:r>
          </a:p>
          <a:p>
            <a:pPr marL="469900" marR="5080" indent="-457200">
              <a:lnSpc>
                <a:spcPct val="150000"/>
              </a:lnSpc>
              <a:spcBef>
                <a:spcPts val="2580"/>
              </a:spcBef>
              <a:buFont typeface="Arial" panose="020B0604020202020204" pitchFamily="34" charset="0"/>
              <a:buChar char="•"/>
            </a:pPr>
            <a:r>
              <a:rPr lang="en-GB" sz="2800" spc="-25" dirty="0">
                <a:solidFill>
                  <a:schemeClr val="tx1"/>
                </a:solidFill>
                <a:latin typeface="Verdana"/>
                <a:cs typeface="Verdana"/>
              </a:rPr>
              <a:t>Skin: FWT, CDP</a:t>
            </a:r>
          </a:p>
        </p:txBody>
      </p:sp>
      <p:grpSp>
        <p:nvGrpSpPr>
          <p:cNvPr id="20" name="Group 19">
            <a:extLst>
              <a:ext uri="{FF2B5EF4-FFF2-40B4-BE49-F238E27FC236}">
                <a16:creationId xmlns:a16="http://schemas.microsoft.com/office/drawing/2014/main" id="{6642CB08-B06C-5EDF-FF6E-00C335A75D9C}"/>
              </a:ext>
            </a:extLst>
          </p:cNvPr>
          <p:cNvGrpSpPr/>
          <p:nvPr/>
        </p:nvGrpSpPr>
        <p:grpSpPr>
          <a:xfrm>
            <a:off x="12665229" y="1842774"/>
            <a:ext cx="3920976" cy="3654567"/>
            <a:chOff x="14663321" y="1177326"/>
            <a:chExt cx="3920976" cy="3654567"/>
          </a:xfrm>
        </p:grpSpPr>
        <p:grpSp>
          <p:nvGrpSpPr>
            <p:cNvPr id="14" name="Group 13">
              <a:extLst>
                <a:ext uri="{FF2B5EF4-FFF2-40B4-BE49-F238E27FC236}">
                  <a16:creationId xmlns:a16="http://schemas.microsoft.com/office/drawing/2014/main" id="{1D3ACE1E-D781-5960-7040-8FBFC9EA11F1}"/>
                </a:ext>
              </a:extLst>
            </p:cNvPr>
            <p:cNvGrpSpPr/>
            <p:nvPr/>
          </p:nvGrpSpPr>
          <p:grpSpPr>
            <a:xfrm>
              <a:off x="14762742" y="1513716"/>
              <a:ext cx="3821555" cy="3318177"/>
              <a:chOff x="14762742" y="1458065"/>
              <a:chExt cx="3821555" cy="3318177"/>
            </a:xfrm>
          </p:grpSpPr>
          <p:pic>
            <p:nvPicPr>
              <p:cNvPr id="10" name="Picture 9" descr="Several metal blocks with writing on them&#10;&#10;Description automatically generated">
                <a:extLst>
                  <a:ext uri="{FF2B5EF4-FFF2-40B4-BE49-F238E27FC236}">
                    <a16:creationId xmlns:a16="http://schemas.microsoft.com/office/drawing/2014/main" id="{987C2167-3D90-B8C9-6414-AA80A901FD13}"/>
                  </a:ext>
                </a:extLst>
              </p:cNvPr>
              <p:cNvPicPr>
                <a:picLocks noChangeAspect="1"/>
              </p:cNvPicPr>
              <p:nvPr/>
            </p:nvPicPr>
            <p:blipFill rotWithShape="1">
              <a:blip r:embed="rId5">
                <a:extLst>
                  <a:ext uri="{28A0092B-C50C-407E-A947-70E740481C1C}">
                    <a14:useLocalDpi xmlns:a14="http://schemas.microsoft.com/office/drawing/2010/main" val="0"/>
                  </a:ext>
                </a:extLst>
              </a:blip>
              <a:srcRect l="62384" b="54115"/>
              <a:stretch/>
            </p:blipFill>
            <p:spPr>
              <a:xfrm>
                <a:off x="14762742" y="2047095"/>
                <a:ext cx="2013559" cy="2729147"/>
              </a:xfrm>
              <a:prstGeom prst="rect">
                <a:avLst/>
              </a:prstGeom>
            </p:spPr>
          </p:pic>
          <p:pic>
            <p:nvPicPr>
              <p:cNvPr id="13" name="Picture 12" descr="A group of grey square objects&#10;&#10;Description automatically generated with medium confidence">
                <a:extLst>
                  <a:ext uri="{FF2B5EF4-FFF2-40B4-BE49-F238E27FC236}">
                    <a16:creationId xmlns:a16="http://schemas.microsoft.com/office/drawing/2014/main" id="{B67C3444-DDD0-74BC-61CC-C49C6B7053CF}"/>
                  </a:ext>
                </a:extLst>
              </p:cNvPr>
              <p:cNvPicPr>
                <a:picLocks noChangeAspect="1"/>
              </p:cNvPicPr>
              <p:nvPr/>
            </p:nvPicPr>
            <p:blipFill rotWithShape="1">
              <a:blip r:embed="rId6">
                <a:extLst>
                  <a:ext uri="{28A0092B-C50C-407E-A947-70E740481C1C}">
                    <a14:useLocalDpi xmlns:a14="http://schemas.microsoft.com/office/drawing/2010/main" val="0"/>
                  </a:ext>
                </a:extLst>
              </a:blip>
              <a:srcRect l="61807" t="2800" r="8217" b="53654"/>
              <a:stretch/>
            </p:blipFill>
            <p:spPr>
              <a:xfrm>
                <a:off x="16939647" y="1458065"/>
                <a:ext cx="1644650" cy="3318177"/>
              </a:xfrm>
              <a:prstGeom prst="rect">
                <a:avLst/>
              </a:prstGeom>
            </p:spPr>
          </p:pic>
        </p:grpSp>
        <p:sp>
          <p:nvSpPr>
            <p:cNvPr id="15" name="TextBox 14">
              <a:extLst>
                <a:ext uri="{FF2B5EF4-FFF2-40B4-BE49-F238E27FC236}">
                  <a16:creationId xmlns:a16="http://schemas.microsoft.com/office/drawing/2014/main" id="{46702995-A1D8-E573-0522-A806C99FAB8F}"/>
                </a:ext>
              </a:extLst>
            </p:cNvPr>
            <p:cNvSpPr txBox="1"/>
            <p:nvPr/>
          </p:nvSpPr>
          <p:spPr>
            <a:xfrm>
              <a:off x="14663321" y="1177326"/>
              <a:ext cx="2138727" cy="830997"/>
            </a:xfrm>
            <a:prstGeom prst="rect">
              <a:avLst/>
            </a:prstGeom>
            <a:noFill/>
          </p:spPr>
          <p:txBody>
            <a:bodyPr wrap="none" rtlCol="0">
              <a:spAutoFit/>
            </a:bodyPr>
            <a:lstStyle/>
            <a:p>
              <a:pPr algn="ctr"/>
              <a:r>
                <a:rPr lang="en-IE" sz="2400" dirty="0">
                  <a:latin typeface="+mn-lt"/>
                </a:rPr>
                <a:t>FWT:</a:t>
              </a:r>
              <a:br>
                <a:rPr lang="en-IE" sz="2400" dirty="0">
                  <a:latin typeface="+mn-lt"/>
                </a:rPr>
              </a:br>
              <a:r>
                <a:rPr lang="en-IE" sz="2400" dirty="0">
                  <a:latin typeface="+mn-lt"/>
                </a:rPr>
                <a:t>CPA Depth 4</a:t>
              </a:r>
            </a:p>
          </p:txBody>
        </p:sp>
      </p:grpSp>
      <p:grpSp>
        <p:nvGrpSpPr>
          <p:cNvPr id="22" name="Group 21">
            <a:extLst>
              <a:ext uri="{FF2B5EF4-FFF2-40B4-BE49-F238E27FC236}">
                <a16:creationId xmlns:a16="http://schemas.microsoft.com/office/drawing/2014/main" id="{D18AC100-D922-EE38-0EB4-345F67E766A9}"/>
              </a:ext>
            </a:extLst>
          </p:cNvPr>
          <p:cNvGrpSpPr/>
          <p:nvPr/>
        </p:nvGrpSpPr>
        <p:grpSpPr>
          <a:xfrm>
            <a:off x="6740420" y="1965803"/>
            <a:ext cx="5297307" cy="3531538"/>
            <a:chOff x="8482630" y="1783529"/>
            <a:chExt cx="5297307" cy="3531538"/>
          </a:xfrm>
        </p:grpSpPr>
        <p:pic>
          <p:nvPicPr>
            <p:cNvPr id="79" name="Picture 78" descr="A close-up of several black rectangular objects&#10;&#10;Description automatically generated">
              <a:extLst>
                <a:ext uri="{FF2B5EF4-FFF2-40B4-BE49-F238E27FC236}">
                  <a16:creationId xmlns:a16="http://schemas.microsoft.com/office/drawing/2014/main" id="{A451D3E0-577E-77FB-ECD0-718E29C6B6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2630" y="1783529"/>
              <a:ext cx="5297307" cy="3531538"/>
            </a:xfrm>
            <a:prstGeom prst="rect">
              <a:avLst/>
            </a:prstGeom>
          </p:spPr>
        </p:pic>
        <p:sp>
          <p:nvSpPr>
            <p:cNvPr id="21" name="TextBox 20">
              <a:extLst>
                <a:ext uri="{FF2B5EF4-FFF2-40B4-BE49-F238E27FC236}">
                  <a16:creationId xmlns:a16="http://schemas.microsoft.com/office/drawing/2014/main" id="{41CC5E25-D4C9-3703-DC6F-E012B20476BB}"/>
                </a:ext>
              </a:extLst>
            </p:cNvPr>
            <p:cNvSpPr txBox="1"/>
            <p:nvPr/>
          </p:nvSpPr>
          <p:spPr>
            <a:xfrm>
              <a:off x="9192932" y="2208551"/>
              <a:ext cx="1938351" cy="461665"/>
            </a:xfrm>
            <a:prstGeom prst="rect">
              <a:avLst/>
            </a:prstGeom>
            <a:solidFill>
              <a:schemeClr val="bg1"/>
            </a:solidFill>
          </p:spPr>
          <p:txBody>
            <a:bodyPr wrap="none" rtlCol="0">
              <a:spAutoFit/>
            </a:bodyPr>
            <a:lstStyle/>
            <a:p>
              <a:r>
                <a:rPr lang="en-IE" sz="2400" dirty="0">
                  <a:latin typeface="+mn-lt"/>
                </a:rPr>
                <a:t>SLS: CPA E</a:t>
              </a:r>
            </a:p>
          </p:txBody>
        </p:sp>
      </p:grpSp>
      <p:grpSp>
        <p:nvGrpSpPr>
          <p:cNvPr id="24" name="Group 23">
            <a:extLst>
              <a:ext uri="{FF2B5EF4-FFF2-40B4-BE49-F238E27FC236}">
                <a16:creationId xmlns:a16="http://schemas.microsoft.com/office/drawing/2014/main" id="{4BD38D79-0916-17C0-A54C-814D19BFE111}"/>
              </a:ext>
            </a:extLst>
          </p:cNvPr>
          <p:cNvGrpSpPr/>
          <p:nvPr/>
        </p:nvGrpSpPr>
        <p:grpSpPr>
          <a:xfrm>
            <a:off x="17213707" y="1280641"/>
            <a:ext cx="2202658" cy="4216700"/>
            <a:chOff x="17213707" y="1280641"/>
            <a:chExt cx="2202658" cy="4216700"/>
          </a:xfrm>
        </p:grpSpPr>
        <p:pic>
          <p:nvPicPr>
            <p:cNvPr id="7" name="Picture 6">
              <a:extLst>
                <a:ext uri="{FF2B5EF4-FFF2-40B4-BE49-F238E27FC236}">
                  <a16:creationId xmlns:a16="http://schemas.microsoft.com/office/drawing/2014/main" id="{228517C3-D33A-1B77-17EA-19E56BFAAE45}"/>
                </a:ext>
              </a:extLst>
            </p:cNvPr>
            <p:cNvPicPr>
              <a:picLocks noChangeAspect="1"/>
            </p:cNvPicPr>
            <p:nvPr/>
          </p:nvPicPr>
          <p:blipFill rotWithShape="1">
            <a:blip r:embed="rId8">
              <a:extLst>
                <a:ext uri="{28A0092B-C50C-407E-A947-70E740481C1C}">
                  <a14:useLocalDpi xmlns:a14="http://schemas.microsoft.com/office/drawing/2010/main" val="0"/>
                </a:ext>
              </a:extLst>
            </a:blip>
            <a:srcRect l="23470" r="41593" b="21862"/>
            <a:stretch/>
          </p:blipFill>
          <p:spPr bwMode="auto">
            <a:xfrm>
              <a:off x="17213707" y="1798008"/>
              <a:ext cx="2202658" cy="3699333"/>
            </a:xfrm>
            <a:prstGeom prst="rect">
              <a:avLst/>
            </a:prstGeom>
            <a:noFill/>
            <a:ln>
              <a:noFill/>
            </a:ln>
            <a:extLst>
              <a:ext uri="{53640926-AAD7-44D8-BBD7-CCE9431645EC}">
                <a14:shadowObscured xmlns:a14="http://schemas.microsoft.com/office/drawing/2010/main"/>
              </a:ext>
            </a:extLst>
          </p:spPr>
        </p:pic>
        <p:sp>
          <p:nvSpPr>
            <p:cNvPr id="23" name="TextBox 22">
              <a:extLst>
                <a:ext uri="{FF2B5EF4-FFF2-40B4-BE49-F238E27FC236}">
                  <a16:creationId xmlns:a16="http://schemas.microsoft.com/office/drawing/2014/main" id="{C62AD4D2-4702-24D8-335B-EBF74839F71E}"/>
                </a:ext>
              </a:extLst>
            </p:cNvPr>
            <p:cNvSpPr txBox="1"/>
            <p:nvPr/>
          </p:nvSpPr>
          <p:spPr>
            <a:xfrm>
              <a:off x="17903706" y="1280641"/>
              <a:ext cx="822661" cy="461665"/>
            </a:xfrm>
            <a:prstGeom prst="rect">
              <a:avLst/>
            </a:prstGeom>
            <a:solidFill>
              <a:schemeClr val="bg1"/>
            </a:solidFill>
          </p:spPr>
          <p:txBody>
            <a:bodyPr wrap="none" rtlCol="0">
              <a:spAutoFit/>
            </a:bodyPr>
            <a:lstStyle/>
            <a:p>
              <a:r>
                <a:rPr lang="en-IE" sz="2400" dirty="0">
                  <a:latin typeface="+mn-lt"/>
                </a:rPr>
                <a:t>CDP</a:t>
              </a:r>
            </a:p>
          </p:txBody>
        </p:sp>
      </p:grpSp>
      <p:sp>
        <p:nvSpPr>
          <p:cNvPr id="12" name="Slide Number Placeholder 4">
            <a:extLst>
              <a:ext uri="{FF2B5EF4-FFF2-40B4-BE49-F238E27FC236}">
                <a16:creationId xmlns:a16="http://schemas.microsoft.com/office/drawing/2014/main" id="{6E4BF668-4BE3-DBC8-46BC-7B649B6DAEFE}"/>
              </a:ext>
            </a:extLst>
          </p:cNvPr>
          <p:cNvSpPr txBox="1">
            <a:spLocks/>
          </p:cNvSpPr>
          <p:nvPr/>
        </p:nvSpPr>
        <p:spPr>
          <a:xfrm>
            <a:off x="14824777" y="10831075"/>
            <a:ext cx="4522788" cy="478275"/>
          </a:xfrm>
          <a:prstGeom prst="rect">
            <a:avLst/>
          </a:prstGeom>
        </p:spPr>
        <p:txBody>
          <a:bodyPr/>
          <a:lstStyle>
            <a:defPPr>
              <a:defRPr kern="0"/>
            </a:defPPr>
          </a:lstStyle>
          <a:p>
            <a:pPr algn="r"/>
            <a:r>
              <a:rPr lang="en-US" sz="1200" dirty="0">
                <a:solidFill>
                  <a:schemeClr val="tx1"/>
                </a:solidFill>
                <a:latin typeface="+mn-lt"/>
              </a:rPr>
              <a:t>12</a:t>
            </a:r>
          </a:p>
        </p:txBody>
      </p:sp>
    </p:spTree>
    <p:extLst>
      <p:ext uri="{BB962C8B-B14F-4D97-AF65-F5344CB8AC3E}">
        <p14:creationId xmlns:p14="http://schemas.microsoft.com/office/powerpoint/2010/main" val="410589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85316" y="10760075"/>
            <a:ext cx="18533745" cy="0"/>
          </a:xfrm>
          <a:custGeom>
            <a:avLst/>
            <a:gdLst/>
            <a:ahLst/>
            <a:cxnLst/>
            <a:rect l="l" t="t" r="r" b="b"/>
            <a:pathLst>
              <a:path w="18533745">
                <a:moveTo>
                  <a:pt x="0" y="0"/>
                </a:moveTo>
                <a:lnTo>
                  <a:pt x="18533467" y="0"/>
                </a:lnTo>
              </a:path>
            </a:pathLst>
          </a:custGeom>
          <a:ln w="5235">
            <a:solidFill>
              <a:schemeClr val="tx1"/>
            </a:solidFill>
          </a:ln>
        </p:spPr>
        <p:txBody>
          <a:bodyPr wrap="square" lIns="0" tIns="0" rIns="0" bIns="0" rtlCol="0"/>
          <a:lstStyle/>
          <a:p>
            <a:endParaRPr>
              <a:solidFill>
                <a:schemeClr val="tx1"/>
              </a:solidFill>
            </a:endParaRPr>
          </a:p>
        </p:txBody>
      </p:sp>
      <p:sp>
        <p:nvSpPr>
          <p:cNvPr id="6" name="object 6"/>
          <p:cNvSpPr txBox="1"/>
          <p:nvPr/>
        </p:nvSpPr>
        <p:spPr>
          <a:xfrm>
            <a:off x="772647" y="10941469"/>
            <a:ext cx="1305560" cy="190437"/>
          </a:xfrm>
          <a:prstGeom prst="rect">
            <a:avLst/>
          </a:prstGeom>
        </p:spPr>
        <p:txBody>
          <a:bodyPr vert="horz" wrap="square" lIns="0" tIns="13335" rIns="0" bIns="0" rtlCol="0">
            <a:spAutoFit/>
          </a:bodyPr>
          <a:lstStyle/>
          <a:p>
            <a:pPr marL="12700">
              <a:lnSpc>
                <a:spcPct val="100000"/>
              </a:lnSpc>
              <a:spcBef>
                <a:spcPts val="105"/>
              </a:spcBef>
            </a:pPr>
            <a:r>
              <a:rPr sz="1150" spc="90">
                <a:solidFill>
                  <a:schemeClr val="tx1"/>
                </a:solidFill>
                <a:latin typeface="Verdana"/>
                <a:cs typeface="Verdana"/>
              </a:rPr>
              <a:t>PLASMA</a:t>
            </a:r>
            <a:r>
              <a:rPr sz="1150" spc="-95">
                <a:solidFill>
                  <a:schemeClr val="tx1"/>
                </a:solidFill>
                <a:latin typeface="Verdana"/>
                <a:cs typeface="Verdana"/>
              </a:rPr>
              <a:t> </a:t>
            </a:r>
            <a:r>
              <a:rPr sz="1150" spc="-20">
                <a:solidFill>
                  <a:schemeClr val="tx1"/>
                </a:solidFill>
                <a:latin typeface="Verdana"/>
                <a:cs typeface="Verdana"/>
              </a:rPr>
              <a:t>BOUND</a:t>
            </a:r>
            <a:endParaRPr sz="1150">
              <a:solidFill>
                <a:schemeClr val="tx1"/>
              </a:solidFill>
              <a:latin typeface="Verdana"/>
              <a:cs typeface="Verdana"/>
            </a:endParaRPr>
          </a:p>
        </p:txBody>
      </p:sp>
      <p:sp>
        <p:nvSpPr>
          <p:cNvPr id="8" name="object 8"/>
          <p:cNvSpPr txBox="1"/>
          <p:nvPr/>
        </p:nvSpPr>
        <p:spPr>
          <a:xfrm>
            <a:off x="787400" y="777875"/>
            <a:ext cx="18544536" cy="707245"/>
          </a:xfrm>
          <a:prstGeom prst="rect">
            <a:avLst/>
          </a:prstGeom>
        </p:spPr>
        <p:txBody>
          <a:bodyPr vert="horz" wrap="square" lIns="0" tIns="12065" rIns="0" bIns="0" rtlCol="0">
            <a:spAutoFit/>
          </a:bodyPr>
          <a:lstStyle/>
          <a:p>
            <a:pPr marL="12700">
              <a:lnSpc>
                <a:spcPts val="5855"/>
              </a:lnSpc>
              <a:spcBef>
                <a:spcPts val="95"/>
              </a:spcBef>
            </a:pPr>
            <a:r>
              <a:rPr lang="en-IE" sz="4800" spc="210" dirty="0">
                <a:solidFill>
                  <a:schemeClr val="tx1"/>
                </a:solidFill>
                <a:latin typeface="Verdana"/>
                <a:cs typeface="Verdana"/>
              </a:rPr>
              <a:t>WP4000 – Test Campaign</a:t>
            </a:r>
            <a:endParaRPr sz="4800" dirty="0">
              <a:solidFill>
                <a:schemeClr val="tx1"/>
              </a:solidFill>
              <a:latin typeface="Verdana"/>
              <a:cs typeface="Verdana"/>
            </a:endParaRPr>
          </a:p>
        </p:txBody>
      </p:sp>
      <p:sp>
        <p:nvSpPr>
          <p:cNvPr id="11" name="object 2">
            <a:extLst>
              <a:ext uri="{FF2B5EF4-FFF2-40B4-BE49-F238E27FC236}">
                <a16:creationId xmlns:a16="http://schemas.microsoft.com/office/drawing/2014/main" id="{A85D67C7-2257-2A35-E5CE-38AE2BDE6F81}"/>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sz="2800">
              <a:solidFill>
                <a:schemeClr val="tx1"/>
              </a:solidFill>
            </a:endParaRPr>
          </a:p>
        </p:txBody>
      </p:sp>
      <p:sp>
        <p:nvSpPr>
          <p:cNvPr id="37" name="object 10">
            <a:extLst>
              <a:ext uri="{FF2B5EF4-FFF2-40B4-BE49-F238E27FC236}">
                <a16:creationId xmlns:a16="http://schemas.microsoft.com/office/drawing/2014/main" id="{B5FF1484-12E1-2D2D-B754-7C3D591C86E4}"/>
              </a:ext>
            </a:extLst>
          </p:cNvPr>
          <p:cNvSpPr txBox="1"/>
          <p:nvPr/>
        </p:nvSpPr>
        <p:spPr>
          <a:xfrm>
            <a:off x="803029" y="1997075"/>
            <a:ext cx="18544536" cy="1210588"/>
          </a:xfrm>
          <a:prstGeom prst="rect">
            <a:avLst/>
          </a:prstGeom>
        </p:spPr>
        <p:txBody>
          <a:bodyPr vert="horz" wrap="square" lIns="0" tIns="15240" rIns="0" bIns="0" rtlCol="0">
            <a:spAutoFit/>
          </a:bodyPr>
          <a:lstStyle/>
          <a:p>
            <a:pPr marL="12700" marR="5080">
              <a:spcBef>
                <a:spcPts val="2580"/>
              </a:spcBef>
            </a:pPr>
            <a:r>
              <a:rPr lang="en-US" sz="2800" spc="-25" dirty="0">
                <a:solidFill>
                  <a:schemeClr val="tx1"/>
                </a:solidFill>
                <a:latin typeface="Verdana"/>
                <a:cs typeface="Verdana"/>
              </a:rPr>
              <a:t>D8.3 – Experimental Test Report</a:t>
            </a:r>
          </a:p>
          <a:p>
            <a:pPr marL="12700" marR="5080">
              <a:spcBef>
                <a:spcPts val="2580"/>
              </a:spcBef>
            </a:pPr>
            <a:r>
              <a:rPr lang="en-US" sz="2800" spc="-25" dirty="0">
                <a:solidFill>
                  <a:schemeClr val="tx1"/>
                </a:solidFill>
                <a:latin typeface="Verdana"/>
                <a:cs typeface="Verdana"/>
              </a:rPr>
              <a:t>	Monolithic: DLS					Skin: FWT							Skin: SFL</a:t>
            </a:r>
          </a:p>
        </p:txBody>
      </p:sp>
      <p:pic>
        <p:nvPicPr>
          <p:cNvPr id="88" name="Picture 87">
            <a:extLst>
              <a:ext uri="{FF2B5EF4-FFF2-40B4-BE49-F238E27FC236}">
                <a16:creationId xmlns:a16="http://schemas.microsoft.com/office/drawing/2014/main" id="{64DBACBC-1C1C-4C4C-7333-5C2A12359EC3}"/>
              </a:ext>
            </a:extLst>
          </p:cNvPr>
          <p:cNvPicPr>
            <a:picLocks noChangeAspect="1"/>
          </p:cNvPicPr>
          <p:nvPr/>
        </p:nvPicPr>
        <p:blipFill>
          <a:blip r:embed="rId3"/>
          <a:stretch>
            <a:fillRect/>
          </a:stretch>
        </p:blipFill>
        <p:spPr>
          <a:xfrm>
            <a:off x="13506355" y="3234831"/>
            <a:ext cx="6319572" cy="5760000"/>
          </a:xfrm>
          <a:prstGeom prst="rect">
            <a:avLst/>
          </a:prstGeom>
        </p:spPr>
      </p:pic>
      <p:pic>
        <p:nvPicPr>
          <p:cNvPr id="89" name="Picture 88">
            <a:extLst>
              <a:ext uri="{FF2B5EF4-FFF2-40B4-BE49-F238E27FC236}">
                <a16:creationId xmlns:a16="http://schemas.microsoft.com/office/drawing/2014/main" id="{7B77C0A3-1762-0363-E926-81E9DAC71FD3}"/>
              </a:ext>
            </a:extLst>
          </p:cNvPr>
          <p:cNvPicPr>
            <a:picLocks noChangeAspect="1"/>
          </p:cNvPicPr>
          <p:nvPr/>
        </p:nvPicPr>
        <p:blipFill>
          <a:blip r:embed="rId4"/>
          <a:stretch>
            <a:fillRect/>
          </a:stretch>
        </p:blipFill>
        <p:spPr>
          <a:xfrm>
            <a:off x="96252" y="3234831"/>
            <a:ext cx="6319572" cy="5760000"/>
          </a:xfrm>
          <a:prstGeom prst="rect">
            <a:avLst/>
          </a:prstGeom>
        </p:spPr>
      </p:pic>
      <p:pic>
        <p:nvPicPr>
          <p:cNvPr id="90" name="Picture 89">
            <a:extLst>
              <a:ext uri="{FF2B5EF4-FFF2-40B4-BE49-F238E27FC236}">
                <a16:creationId xmlns:a16="http://schemas.microsoft.com/office/drawing/2014/main" id="{49A04298-B54F-7337-B930-A55CCDE5DEFC}"/>
              </a:ext>
            </a:extLst>
          </p:cNvPr>
          <p:cNvPicPr>
            <a:picLocks noChangeAspect="1"/>
          </p:cNvPicPr>
          <p:nvPr/>
        </p:nvPicPr>
        <p:blipFill>
          <a:blip r:embed="rId5"/>
          <a:stretch>
            <a:fillRect/>
          </a:stretch>
        </p:blipFill>
        <p:spPr>
          <a:xfrm>
            <a:off x="6803870" y="3234831"/>
            <a:ext cx="6314438" cy="5760000"/>
          </a:xfrm>
          <a:prstGeom prst="rect">
            <a:avLst/>
          </a:prstGeom>
        </p:spPr>
      </p:pic>
      <p:pic>
        <p:nvPicPr>
          <p:cNvPr id="91" name="Picture 90" descr="A group of black rectangular labels with white writing&#10;&#10;Description automatically generated">
            <a:extLst>
              <a:ext uri="{FF2B5EF4-FFF2-40B4-BE49-F238E27FC236}">
                <a16:creationId xmlns:a16="http://schemas.microsoft.com/office/drawing/2014/main" id="{3DE6DD03-A5F5-D457-2C19-5A86A3541964}"/>
              </a:ext>
            </a:extLst>
          </p:cNvPr>
          <p:cNvPicPr>
            <a:picLocks noChangeAspect="1"/>
          </p:cNvPicPr>
          <p:nvPr/>
        </p:nvPicPr>
        <p:blipFill rotWithShape="1">
          <a:blip r:embed="rId6"/>
          <a:srcRect t="69095" b="14412"/>
          <a:stretch/>
        </p:blipFill>
        <p:spPr>
          <a:xfrm>
            <a:off x="190072" y="8993773"/>
            <a:ext cx="7406020" cy="987679"/>
          </a:xfrm>
          <a:prstGeom prst="rect">
            <a:avLst/>
          </a:prstGeom>
        </p:spPr>
      </p:pic>
      <p:pic>
        <p:nvPicPr>
          <p:cNvPr id="92" name="Picture 91" descr="A group of metal plates with white writing&#10;&#10;Description automatically generated">
            <a:extLst>
              <a:ext uri="{FF2B5EF4-FFF2-40B4-BE49-F238E27FC236}">
                <a16:creationId xmlns:a16="http://schemas.microsoft.com/office/drawing/2014/main" id="{C48A05A9-07CE-5B9B-D210-53FC181BF52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84" r="8033" b="84057"/>
          <a:stretch/>
        </p:blipFill>
        <p:spPr bwMode="auto">
          <a:xfrm>
            <a:off x="12555990" y="8993773"/>
            <a:ext cx="7358038" cy="1138898"/>
          </a:xfrm>
          <a:prstGeom prst="rect">
            <a:avLst/>
          </a:prstGeom>
          <a:noFill/>
          <a:ln>
            <a:noFill/>
          </a:ln>
        </p:spPr>
      </p:pic>
      <p:sp>
        <p:nvSpPr>
          <p:cNvPr id="4" name="Slide Number Placeholder 4">
            <a:extLst>
              <a:ext uri="{FF2B5EF4-FFF2-40B4-BE49-F238E27FC236}">
                <a16:creationId xmlns:a16="http://schemas.microsoft.com/office/drawing/2014/main" id="{13ED826C-7A33-C7C7-EEA9-7E90C95A7381}"/>
              </a:ext>
            </a:extLst>
          </p:cNvPr>
          <p:cNvSpPr txBox="1">
            <a:spLocks/>
          </p:cNvSpPr>
          <p:nvPr/>
        </p:nvSpPr>
        <p:spPr>
          <a:xfrm>
            <a:off x="14824777" y="10831075"/>
            <a:ext cx="4522788" cy="478275"/>
          </a:xfrm>
          <a:prstGeom prst="rect">
            <a:avLst/>
          </a:prstGeom>
        </p:spPr>
        <p:txBody>
          <a:bodyPr/>
          <a:lstStyle>
            <a:defPPr>
              <a:defRPr kern="0"/>
            </a:defPPr>
          </a:lstStyle>
          <a:p>
            <a:pPr algn="r"/>
            <a:r>
              <a:rPr lang="en-US" sz="1200" dirty="0">
                <a:solidFill>
                  <a:schemeClr val="tx1"/>
                </a:solidFill>
                <a:latin typeface="+mn-lt"/>
              </a:rPr>
              <a:t>13</a:t>
            </a:r>
          </a:p>
        </p:txBody>
      </p:sp>
      <p:pic>
        <p:nvPicPr>
          <p:cNvPr id="10" name="Picture 9">
            <a:extLst>
              <a:ext uri="{FF2B5EF4-FFF2-40B4-BE49-F238E27FC236}">
                <a16:creationId xmlns:a16="http://schemas.microsoft.com/office/drawing/2014/main" id="{A9774584-B177-FB2B-0E72-982A6AA1CD42}"/>
              </a:ext>
            </a:extLst>
          </p:cNvPr>
          <p:cNvPicPr>
            <a:picLocks noChangeAspect="1"/>
          </p:cNvPicPr>
          <p:nvPr/>
        </p:nvPicPr>
        <p:blipFill>
          <a:blip r:embed="rId8"/>
          <a:stretch>
            <a:fillRect/>
          </a:stretch>
        </p:blipFill>
        <p:spPr>
          <a:xfrm>
            <a:off x="8178372" y="8367444"/>
            <a:ext cx="3937428" cy="2357862"/>
          </a:xfrm>
          <a:prstGeom prst="rect">
            <a:avLst/>
          </a:prstGeom>
        </p:spPr>
      </p:pic>
    </p:spTree>
    <p:extLst>
      <p:ext uri="{BB962C8B-B14F-4D97-AF65-F5344CB8AC3E}">
        <p14:creationId xmlns:p14="http://schemas.microsoft.com/office/powerpoint/2010/main" val="109998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xEl>
                                              <p:pRg st="1" end="1"/>
                                            </p:txEl>
                                          </p:spTgt>
                                        </p:tgtEl>
                                        <p:attrNameLst>
                                          <p:attrName>style.visibility</p:attrName>
                                        </p:attrNameLst>
                                      </p:cBhvr>
                                      <p:to>
                                        <p:strVal val="visible"/>
                                      </p:to>
                                    </p:set>
                                    <p:animEffect transition="in" filter="fade">
                                      <p:cBhvr>
                                        <p:cTn id="7" dur="500"/>
                                        <p:tgtEl>
                                          <p:spTgt spid="3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500"/>
                                        <p:tgtEl>
                                          <p:spTgt spid="89"/>
                                        </p:tgtEl>
                                      </p:cBhvr>
                                    </p:animEffect>
                                  </p:childTnLst>
                                </p:cTn>
                              </p:par>
                              <p:par>
                                <p:cTn id="13" presetID="10" presetClass="entr" presetSubtype="0" fill="hold" nodeType="with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fade">
                                      <p:cBhvr>
                                        <p:cTn id="15" dur="500"/>
                                        <p:tgtEl>
                                          <p:spTgt spid="9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0"/>
                                        </p:tgtEl>
                                        <p:attrNameLst>
                                          <p:attrName>style.visibility</p:attrName>
                                        </p:attrNameLst>
                                      </p:cBhvr>
                                      <p:to>
                                        <p:strVal val="visible"/>
                                      </p:to>
                                    </p:set>
                                    <p:animEffect transition="in" filter="fade">
                                      <p:cBhvr>
                                        <p:cTn id="20" dur="500"/>
                                        <p:tgtEl>
                                          <p:spTgt spid="90"/>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fade">
                                      <p:cBhvr>
                                        <p:cTn id="28" dur="500"/>
                                        <p:tgtEl>
                                          <p:spTgt spid="88"/>
                                        </p:tgtEl>
                                      </p:cBhvr>
                                    </p:animEffect>
                                  </p:childTnLst>
                                </p:cTn>
                              </p:par>
                              <p:par>
                                <p:cTn id="29" presetID="10" presetClass="entr" presetSubtype="0" fill="hold" nodeType="withEffect">
                                  <p:stCondLst>
                                    <p:cond delay="0"/>
                                  </p:stCondLst>
                                  <p:childTnLst>
                                    <p:set>
                                      <p:cBhvr>
                                        <p:cTn id="30" dur="1" fill="hold">
                                          <p:stCondLst>
                                            <p:cond delay="0"/>
                                          </p:stCondLst>
                                        </p:cTn>
                                        <p:tgtEl>
                                          <p:spTgt spid="92"/>
                                        </p:tgtEl>
                                        <p:attrNameLst>
                                          <p:attrName>style.visibility</p:attrName>
                                        </p:attrNameLst>
                                      </p:cBhvr>
                                      <p:to>
                                        <p:strVal val="visible"/>
                                      </p:to>
                                    </p:set>
                                    <p:animEffect transition="in" filter="fade">
                                      <p:cBhvr>
                                        <p:cTn id="31"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85316" y="10760075"/>
            <a:ext cx="18533745" cy="0"/>
          </a:xfrm>
          <a:custGeom>
            <a:avLst/>
            <a:gdLst/>
            <a:ahLst/>
            <a:cxnLst/>
            <a:rect l="l" t="t" r="r" b="b"/>
            <a:pathLst>
              <a:path w="18533745">
                <a:moveTo>
                  <a:pt x="0" y="0"/>
                </a:moveTo>
                <a:lnTo>
                  <a:pt x="18533467" y="0"/>
                </a:lnTo>
              </a:path>
            </a:pathLst>
          </a:custGeom>
          <a:ln w="5235">
            <a:solidFill>
              <a:schemeClr val="tx1"/>
            </a:solidFill>
          </a:ln>
        </p:spPr>
        <p:txBody>
          <a:bodyPr wrap="square" lIns="0" tIns="0" rIns="0" bIns="0" rtlCol="0"/>
          <a:lstStyle/>
          <a:p>
            <a:endParaRPr>
              <a:solidFill>
                <a:schemeClr val="tx1"/>
              </a:solidFill>
            </a:endParaRPr>
          </a:p>
        </p:txBody>
      </p:sp>
      <p:sp>
        <p:nvSpPr>
          <p:cNvPr id="6" name="object 6"/>
          <p:cNvSpPr txBox="1"/>
          <p:nvPr/>
        </p:nvSpPr>
        <p:spPr>
          <a:xfrm>
            <a:off x="772647" y="10941469"/>
            <a:ext cx="1305560" cy="190437"/>
          </a:xfrm>
          <a:prstGeom prst="rect">
            <a:avLst/>
          </a:prstGeom>
        </p:spPr>
        <p:txBody>
          <a:bodyPr vert="horz" wrap="square" lIns="0" tIns="13335" rIns="0" bIns="0" rtlCol="0">
            <a:spAutoFit/>
          </a:bodyPr>
          <a:lstStyle/>
          <a:p>
            <a:pPr marL="12700">
              <a:lnSpc>
                <a:spcPct val="100000"/>
              </a:lnSpc>
              <a:spcBef>
                <a:spcPts val="105"/>
              </a:spcBef>
            </a:pPr>
            <a:r>
              <a:rPr sz="1150" spc="90">
                <a:solidFill>
                  <a:schemeClr val="tx1"/>
                </a:solidFill>
                <a:latin typeface="Verdana"/>
                <a:cs typeface="Verdana"/>
              </a:rPr>
              <a:t>PLASMA</a:t>
            </a:r>
            <a:r>
              <a:rPr sz="1150" spc="-95">
                <a:solidFill>
                  <a:schemeClr val="tx1"/>
                </a:solidFill>
                <a:latin typeface="Verdana"/>
                <a:cs typeface="Verdana"/>
              </a:rPr>
              <a:t> </a:t>
            </a:r>
            <a:r>
              <a:rPr sz="1150" spc="-20">
                <a:solidFill>
                  <a:schemeClr val="tx1"/>
                </a:solidFill>
                <a:latin typeface="Verdana"/>
                <a:cs typeface="Verdana"/>
              </a:rPr>
              <a:t>BOUND</a:t>
            </a:r>
            <a:endParaRPr sz="1150">
              <a:solidFill>
                <a:schemeClr val="tx1"/>
              </a:solidFill>
              <a:latin typeface="Verdana"/>
              <a:cs typeface="Verdana"/>
            </a:endParaRPr>
          </a:p>
        </p:txBody>
      </p:sp>
      <p:sp>
        <p:nvSpPr>
          <p:cNvPr id="8" name="object 8"/>
          <p:cNvSpPr txBox="1"/>
          <p:nvPr/>
        </p:nvSpPr>
        <p:spPr>
          <a:xfrm>
            <a:off x="787400" y="777875"/>
            <a:ext cx="18544536" cy="707245"/>
          </a:xfrm>
          <a:prstGeom prst="rect">
            <a:avLst/>
          </a:prstGeom>
        </p:spPr>
        <p:txBody>
          <a:bodyPr vert="horz" wrap="square" lIns="0" tIns="12065" rIns="0" bIns="0" rtlCol="0">
            <a:spAutoFit/>
          </a:bodyPr>
          <a:lstStyle/>
          <a:p>
            <a:pPr marL="12700">
              <a:lnSpc>
                <a:spcPts val="5855"/>
              </a:lnSpc>
              <a:spcBef>
                <a:spcPts val="95"/>
              </a:spcBef>
            </a:pPr>
            <a:r>
              <a:rPr lang="en-IE" sz="4800" spc="210" dirty="0">
                <a:solidFill>
                  <a:schemeClr val="tx1"/>
                </a:solidFill>
                <a:latin typeface="Verdana"/>
                <a:cs typeface="Verdana"/>
              </a:rPr>
              <a:t>WP4000 – Test Campaign</a:t>
            </a:r>
            <a:endParaRPr sz="4800" dirty="0">
              <a:solidFill>
                <a:schemeClr val="tx1"/>
              </a:solidFill>
              <a:latin typeface="Verdana"/>
              <a:cs typeface="Verdana"/>
            </a:endParaRPr>
          </a:p>
        </p:txBody>
      </p:sp>
      <p:sp>
        <p:nvSpPr>
          <p:cNvPr id="11" name="object 2">
            <a:extLst>
              <a:ext uri="{FF2B5EF4-FFF2-40B4-BE49-F238E27FC236}">
                <a16:creationId xmlns:a16="http://schemas.microsoft.com/office/drawing/2014/main" id="{A85D67C7-2257-2A35-E5CE-38AE2BDE6F81}"/>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sz="2800">
              <a:solidFill>
                <a:schemeClr val="tx1"/>
              </a:solidFill>
            </a:endParaRPr>
          </a:p>
        </p:txBody>
      </p:sp>
      <p:sp>
        <p:nvSpPr>
          <p:cNvPr id="37" name="object 10">
            <a:extLst>
              <a:ext uri="{FF2B5EF4-FFF2-40B4-BE49-F238E27FC236}">
                <a16:creationId xmlns:a16="http://schemas.microsoft.com/office/drawing/2014/main" id="{B5FF1484-12E1-2D2D-B754-7C3D591C86E4}"/>
              </a:ext>
            </a:extLst>
          </p:cNvPr>
          <p:cNvSpPr txBox="1"/>
          <p:nvPr/>
        </p:nvSpPr>
        <p:spPr>
          <a:xfrm>
            <a:off x="803029" y="1997075"/>
            <a:ext cx="18544536" cy="1554336"/>
          </a:xfrm>
          <a:prstGeom prst="rect">
            <a:avLst/>
          </a:prstGeom>
        </p:spPr>
        <p:txBody>
          <a:bodyPr vert="horz" wrap="square" lIns="0" tIns="15240" rIns="0" bIns="0" rtlCol="0">
            <a:spAutoFit/>
          </a:bodyPr>
          <a:lstStyle/>
          <a:p>
            <a:pPr marL="12700" marR="5080">
              <a:lnSpc>
                <a:spcPct val="150000"/>
              </a:lnSpc>
              <a:spcBef>
                <a:spcPts val="2580"/>
              </a:spcBef>
            </a:pPr>
            <a:r>
              <a:rPr lang="en-US" sz="2800" spc="-25" dirty="0">
                <a:solidFill>
                  <a:schemeClr val="tx1"/>
                </a:solidFill>
                <a:latin typeface="Verdana"/>
                <a:cs typeface="Verdana"/>
              </a:rPr>
              <a:t>D8.3 – Experimental Test Report</a:t>
            </a:r>
          </a:p>
          <a:p>
            <a:pPr marL="12700" marR="5080">
              <a:lnSpc>
                <a:spcPct val="150000"/>
              </a:lnSpc>
              <a:spcBef>
                <a:spcPts val="2580"/>
              </a:spcBef>
            </a:pPr>
            <a:r>
              <a:rPr lang="en-US" sz="2800" spc="-25" dirty="0">
                <a:solidFill>
                  <a:schemeClr val="tx1"/>
                </a:solidFill>
                <a:latin typeface="Verdana"/>
                <a:cs typeface="Verdana"/>
              </a:rPr>
              <a:t>Monolithic: DLS after Storage							Skin: FWT after Storage</a:t>
            </a:r>
          </a:p>
        </p:txBody>
      </p:sp>
      <p:pic>
        <p:nvPicPr>
          <p:cNvPr id="2" name="Picture 1">
            <a:extLst>
              <a:ext uri="{FF2B5EF4-FFF2-40B4-BE49-F238E27FC236}">
                <a16:creationId xmlns:a16="http://schemas.microsoft.com/office/drawing/2014/main" id="{E14B9A24-9371-9D6B-8D86-6618F2F77593}"/>
              </a:ext>
            </a:extLst>
          </p:cNvPr>
          <p:cNvPicPr>
            <a:picLocks noChangeAspect="1"/>
          </p:cNvPicPr>
          <p:nvPr/>
        </p:nvPicPr>
        <p:blipFill>
          <a:blip r:embed="rId3"/>
          <a:stretch>
            <a:fillRect/>
          </a:stretch>
        </p:blipFill>
        <p:spPr>
          <a:xfrm>
            <a:off x="785039" y="4009910"/>
            <a:ext cx="7504492" cy="6840000"/>
          </a:xfrm>
          <a:prstGeom prst="rect">
            <a:avLst/>
          </a:prstGeom>
        </p:spPr>
      </p:pic>
      <p:pic>
        <p:nvPicPr>
          <p:cNvPr id="5" name="Picture 4">
            <a:extLst>
              <a:ext uri="{FF2B5EF4-FFF2-40B4-BE49-F238E27FC236}">
                <a16:creationId xmlns:a16="http://schemas.microsoft.com/office/drawing/2014/main" id="{3AA6FC47-8A2A-15B4-6512-374B008C1F6E}"/>
              </a:ext>
            </a:extLst>
          </p:cNvPr>
          <p:cNvPicPr>
            <a:picLocks noChangeAspect="1"/>
          </p:cNvPicPr>
          <p:nvPr/>
        </p:nvPicPr>
        <p:blipFill>
          <a:blip r:embed="rId4"/>
          <a:stretch>
            <a:fillRect/>
          </a:stretch>
        </p:blipFill>
        <p:spPr>
          <a:xfrm>
            <a:off x="10742431" y="4009910"/>
            <a:ext cx="7504492" cy="6840000"/>
          </a:xfrm>
          <a:prstGeom prst="rect">
            <a:avLst/>
          </a:prstGeom>
        </p:spPr>
      </p:pic>
      <p:sp>
        <p:nvSpPr>
          <p:cNvPr id="7" name="Slide Number Placeholder 4">
            <a:extLst>
              <a:ext uri="{FF2B5EF4-FFF2-40B4-BE49-F238E27FC236}">
                <a16:creationId xmlns:a16="http://schemas.microsoft.com/office/drawing/2014/main" id="{DB588BE5-5858-6B2E-D3FA-6082787FD239}"/>
              </a:ext>
            </a:extLst>
          </p:cNvPr>
          <p:cNvSpPr txBox="1">
            <a:spLocks/>
          </p:cNvSpPr>
          <p:nvPr/>
        </p:nvSpPr>
        <p:spPr>
          <a:xfrm>
            <a:off x="14824777" y="10831075"/>
            <a:ext cx="4522788" cy="478275"/>
          </a:xfrm>
          <a:prstGeom prst="rect">
            <a:avLst/>
          </a:prstGeom>
        </p:spPr>
        <p:txBody>
          <a:bodyPr/>
          <a:lstStyle>
            <a:defPPr>
              <a:defRPr kern="0"/>
            </a:defPPr>
          </a:lstStyle>
          <a:p>
            <a:pPr algn="r"/>
            <a:r>
              <a:rPr lang="en-US" sz="1200" dirty="0">
                <a:solidFill>
                  <a:schemeClr val="tx1"/>
                </a:solidFill>
                <a:latin typeface="+mn-lt"/>
              </a:rPr>
              <a:t>14</a:t>
            </a:r>
          </a:p>
        </p:txBody>
      </p:sp>
    </p:spTree>
    <p:extLst>
      <p:ext uri="{BB962C8B-B14F-4D97-AF65-F5344CB8AC3E}">
        <p14:creationId xmlns:p14="http://schemas.microsoft.com/office/powerpoint/2010/main" val="263527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xEl>
                                              <p:pRg st="1" end="1"/>
                                            </p:txEl>
                                          </p:spTgt>
                                        </p:tgtEl>
                                        <p:attrNameLst>
                                          <p:attrName>style.visibility</p:attrName>
                                        </p:attrNameLst>
                                      </p:cBhvr>
                                      <p:to>
                                        <p:strVal val="visible"/>
                                      </p:to>
                                    </p:set>
                                    <p:animEffect transition="in" filter="fade">
                                      <p:cBhvr>
                                        <p:cTn id="7" dur="500"/>
                                        <p:tgtEl>
                                          <p:spTgt spid="3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85316" y="10760075"/>
            <a:ext cx="18533745" cy="0"/>
          </a:xfrm>
          <a:custGeom>
            <a:avLst/>
            <a:gdLst/>
            <a:ahLst/>
            <a:cxnLst/>
            <a:rect l="l" t="t" r="r" b="b"/>
            <a:pathLst>
              <a:path w="18533745">
                <a:moveTo>
                  <a:pt x="0" y="0"/>
                </a:moveTo>
                <a:lnTo>
                  <a:pt x="18533467" y="0"/>
                </a:lnTo>
              </a:path>
            </a:pathLst>
          </a:custGeom>
          <a:ln w="5235">
            <a:solidFill>
              <a:schemeClr val="tx1"/>
            </a:solidFill>
          </a:ln>
        </p:spPr>
        <p:txBody>
          <a:bodyPr wrap="square" lIns="0" tIns="0" rIns="0" bIns="0" rtlCol="0"/>
          <a:lstStyle/>
          <a:p>
            <a:endParaRPr>
              <a:solidFill>
                <a:schemeClr val="tx1"/>
              </a:solidFill>
            </a:endParaRPr>
          </a:p>
        </p:txBody>
      </p:sp>
      <p:sp>
        <p:nvSpPr>
          <p:cNvPr id="6" name="object 6"/>
          <p:cNvSpPr txBox="1"/>
          <p:nvPr/>
        </p:nvSpPr>
        <p:spPr>
          <a:xfrm>
            <a:off x="772647" y="10941469"/>
            <a:ext cx="1305560" cy="190437"/>
          </a:xfrm>
          <a:prstGeom prst="rect">
            <a:avLst/>
          </a:prstGeom>
        </p:spPr>
        <p:txBody>
          <a:bodyPr vert="horz" wrap="square" lIns="0" tIns="13335" rIns="0" bIns="0" rtlCol="0">
            <a:spAutoFit/>
          </a:bodyPr>
          <a:lstStyle/>
          <a:p>
            <a:pPr marL="12700">
              <a:lnSpc>
                <a:spcPct val="100000"/>
              </a:lnSpc>
              <a:spcBef>
                <a:spcPts val="105"/>
              </a:spcBef>
            </a:pPr>
            <a:r>
              <a:rPr sz="1150" spc="90">
                <a:solidFill>
                  <a:schemeClr val="tx1"/>
                </a:solidFill>
                <a:latin typeface="Verdana"/>
                <a:cs typeface="Verdana"/>
              </a:rPr>
              <a:t>PLASMA</a:t>
            </a:r>
            <a:r>
              <a:rPr sz="1150" spc="-95">
                <a:solidFill>
                  <a:schemeClr val="tx1"/>
                </a:solidFill>
                <a:latin typeface="Verdana"/>
                <a:cs typeface="Verdana"/>
              </a:rPr>
              <a:t> </a:t>
            </a:r>
            <a:r>
              <a:rPr sz="1150" spc="-20">
                <a:solidFill>
                  <a:schemeClr val="tx1"/>
                </a:solidFill>
                <a:latin typeface="Verdana"/>
                <a:cs typeface="Verdana"/>
              </a:rPr>
              <a:t>BOUND</a:t>
            </a:r>
            <a:endParaRPr sz="1150">
              <a:solidFill>
                <a:schemeClr val="tx1"/>
              </a:solidFill>
              <a:latin typeface="Verdana"/>
              <a:cs typeface="Verdana"/>
            </a:endParaRPr>
          </a:p>
        </p:txBody>
      </p:sp>
      <p:sp>
        <p:nvSpPr>
          <p:cNvPr id="8" name="object 8"/>
          <p:cNvSpPr txBox="1"/>
          <p:nvPr/>
        </p:nvSpPr>
        <p:spPr>
          <a:xfrm>
            <a:off x="787400" y="777875"/>
            <a:ext cx="18544536" cy="707245"/>
          </a:xfrm>
          <a:prstGeom prst="rect">
            <a:avLst/>
          </a:prstGeom>
        </p:spPr>
        <p:txBody>
          <a:bodyPr vert="horz" wrap="square" lIns="0" tIns="12065" rIns="0" bIns="0" rtlCol="0">
            <a:spAutoFit/>
          </a:bodyPr>
          <a:lstStyle/>
          <a:p>
            <a:pPr marL="12700">
              <a:lnSpc>
                <a:spcPts val="5855"/>
              </a:lnSpc>
              <a:spcBef>
                <a:spcPts val="95"/>
              </a:spcBef>
            </a:pPr>
            <a:r>
              <a:rPr lang="en-IE" sz="4800" spc="210" dirty="0">
                <a:solidFill>
                  <a:schemeClr val="tx1"/>
                </a:solidFill>
                <a:latin typeface="Verdana"/>
                <a:cs typeface="Verdana"/>
              </a:rPr>
              <a:t>WP4000 – Test Campaign</a:t>
            </a:r>
            <a:endParaRPr sz="4800" dirty="0">
              <a:solidFill>
                <a:schemeClr val="tx1"/>
              </a:solidFill>
              <a:latin typeface="Verdana"/>
              <a:cs typeface="Verdana"/>
            </a:endParaRPr>
          </a:p>
        </p:txBody>
      </p:sp>
      <p:sp>
        <p:nvSpPr>
          <p:cNvPr id="11" name="object 2">
            <a:extLst>
              <a:ext uri="{FF2B5EF4-FFF2-40B4-BE49-F238E27FC236}">
                <a16:creationId xmlns:a16="http://schemas.microsoft.com/office/drawing/2014/main" id="{A85D67C7-2257-2A35-E5CE-38AE2BDE6F81}"/>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sz="2800">
              <a:solidFill>
                <a:schemeClr val="tx1"/>
              </a:solidFill>
            </a:endParaRPr>
          </a:p>
        </p:txBody>
      </p:sp>
      <p:pic>
        <p:nvPicPr>
          <p:cNvPr id="12" name="Picture 11" descr="A machine with a piece of metal&#10;&#10;Description automatically generated">
            <a:extLst>
              <a:ext uri="{FF2B5EF4-FFF2-40B4-BE49-F238E27FC236}">
                <a16:creationId xmlns:a16="http://schemas.microsoft.com/office/drawing/2014/main" id="{27D85F27-438D-413F-7BA3-29483FE996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75" t="17316" r="11964" b="22523"/>
          <a:stretch/>
        </p:blipFill>
        <p:spPr bwMode="auto">
          <a:xfrm>
            <a:off x="1071783" y="6639641"/>
            <a:ext cx="6478694" cy="3744290"/>
          </a:xfrm>
          <a:prstGeom prst="rect">
            <a:avLst/>
          </a:prstGeom>
          <a:noFill/>
          <a:ln>
            <a:noFill/>
          </a:ln>
          <a:extLst>
            <a:ext uri="{53640926-AAD7-44D8-BBD7-CCE9431645EC}">
              <a14:shadowObscured xmlns:a14="http://schemas.microsoft.com/office/drawing/2010/main"/>
            </a:ext>
          </a:extLst>
        </p:spPr>
      </p:pic>
      <p:sp>
        <p:nvSpPr>
          <p:cNvPr id="2" name="object 10">
            <a:extLst>
              <a:ext uri="{FF2B5EF4-FFF2-40B4-BE49-F238E27FC236}">
                <a16:creationId xmlns:a16="http://schemas.microsoft.com/office/drawing/2014/main" id="{DFF10A19-25C6-1953-1609-6DF725597291}"/>
              </a:ext>
            </a:extLst>
          </p:cNvPr>
          <p:cNvSpPr txBox="1"/>
          <p:nvPr/>
        </p:nvSpPr>
        <p:spPr>
          <a:xfrm>
            <a:off x="803029" y="1997075"/>
            <a:ext cx="18544536" cy="2534092"/>
          </a:xfrm>
          <a:prstGeom prst="rect">
            <a:avLst/>
          </a:prstGeom>
        </p:spPr>
        <p:txBody>
          <a:bodyPr vert="horz" wrap="square" lIns="0" tIns="15240" rIns="0" bIns="0" rtlCol="0">
            <a:spAutoFit/>
          </a:bodyPr>
          <a:lstStyle/>
          <a:p>
            <a:pPr marL="12700" marR="5080">
              <a:lnSpc>
                <a:spcPct val="150000"/>
              </a:lnSpc>
              <a:spcBef>
                <a:spcPts val="2580"/>
              </a:spcBef>
            </a:pPr>
            <a:r>
              <a:rPr lang="en-US" sz="2800" spc="-25" dirty="0">
                <a:solidFill>
                  <a:schemeClr val="tx1"/>
                </a:solidFill>
                <a:latin typeface="Verdana"/>
                <a:cs typeface="Verdana"/>
              </a:rPr>
              <a:t>D9 – Breadboard Test Report</a:t>
            </a:r>
          </a:p>
          <a:p>
            <a:pPr marL="469900" marR="5080" indent="-457200">
              <a:lnSpc>
                <a:spcPct val="150000"/>
              </a:lnSpc>
              <a:spcBef>
                <a:spcPts val="2580"/>
              </a:spcBef>
              <a:buFont typeface="Arial" panose="020B0604020202020204" pitchFamily="34" charset="0"/>
              <a:buChar char="•"/>
            </a:pPr>
            <a:r>
              <a:rPr lang="en-US" sz="2800" spc="-25" dirty="0">
                <a:solidFill>
                  <a:schemeClr val="tx1"/>
                </a:solidFill>
                <a:latin typeface="Verdana"/>
                <a:cs typeface="Verdana"/>
              </a:rPr>
              <a:t>Sandwich Panels joined by</a:t>
            </a:r>
          </a:p>
          <a:p>
            <a:pPr marL="469900" marR="5080" indent="-457200">
              <a:lnSpc>
                <a:spcPct val="150000"/>
              </a:lnSpc>
              <a:spcBef>
                <a:spcPts val="2580"/>
              </a:spcBef>
              <a:buFont typeface="Arial" panose="020B0604020202020204" pitchFamily="34" charset="0"/>
              <a:buChar char="•"/>
            </a:pPr>
            <a:r>
              <a:rPr lang="en-US" sz="2800" spc="-25" dirty="0">
                <a:solidFill>
                  <a:schemeClr val="tx1"/>
                </a:solidFill>
                <a:latin typeface="Verdana"/>
                <a:cs typeface="Verdana"/>
              </a:rPr>
              <a:t>Monolithic Splice Plates</a:t>
            </a:r>
            <a:endParaRPr lang="en-GB" sz="2800" spc="-25" dirty="0">
              <a:solidFill>
                <a:schemeClr val="tx1"/>
              </a:solidFill>
              <a:latin typeface="Verdana"/>
              <a:cs typeface="Verdana"/>
            </a:endParaRPr>
          </a:p>
        </p:txBody>
      </p:sp>
      <p:pic>
        <p:nvPicPr>
          <p:cNvPr id="9" name="Picture 8">
            <a:extLst>
              <a:ext uri="{FF2B5EF4-FFF2-40B4-BE49-F238E27FC236}">
                <a16:creationId xmlns:a16="http://schemas.microsoft.com/office/drawing/2014/main" id="{1FE022B9-5288-74D3-82FF-95F01CE50E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973" b="4631"/>
          <a:stretch/>
        </p:blipFill>
        <p:spPr bwMode="auto">
          <a:xfrm>
            <a:off x="8893348" y="6778184"/>
            <a:ext cx="5614815" cy="3408644"/>
          </a:xfrm>
          <a:prstGeom prst="rect">
            <a:avLst/>
          </a:prstGeom>
          <a:noFill/>
          <a:ln>
            <a:noFill/>
          </a:ln>
        </p:spPr>
      </p:pic>
      <p:grpSp>
        <p:nvGrpSpPr>
          <p:cNvPr id="19" name="Group 18">
            <a:extLst>
              <a:ext uri="{FF2B5EF4-FFF2-40B4-BE49-F238E27FC236}">
                <a16:creationId xmlns:a16="http://schemas.microsoft.com/office/drawing/2014/main" id="{6418F71A-4C0A-8486-23A6-3426788CE6B4}"/>
              </a:ext>
            </a:extLst>
          </p:cNvPr>
          <p:cNvGrpSpPr/>
          <p:nvPr/>
        </p:nvGrpSpPr>
        <p:grpSpPr>
          <a:xfrm>
            <a:off x="9750392" y="561567"/>
            <a:ext cx="8000335" cy="5912584"/>
            <a:chOff x="10437061" y="561567"/>
            <a:chExt cx="7313666" cy="5405107"/>
          </a:xfrm>
        </p:grpSpPr>
        <p:graphicFrame>
          <p:nvGraphicFramePr>
            <p:cNvPr id="5" name="Chart 4">
              <a:extLst>
                <a:ext uri="{FF2B5EF4-FFF2-40B4-BE49-F238E27FC236}">
                  <a16:creationId xmlns:a16="http://schemas.microsoft.com/office/drawing/2014/main" id="{6BD44D33-4663-8BCC-A2E5-2991CE0A1103}"/>
                </a:ext>
              </a:extLst>
            </p:cNvPr>
            <p:cNvGraphicFramePr>
              <a:graphicFrameLocks/>
            </p:cNvGraphicFramePr>
            <p:nvPr>
              <p:extLst>
                <p:ext uri="{D42A27DB-BD31-4B8C-83A1-F6EECF244321}">
                  <p14:modId xmlns:p14="http://schemas.microsoft.com/office/powerpoint/2010/main" val="558635832"/>
                </p:ext>
              </p:extLst>
            </p:nvPr>
          </p:nvGraphicFramePr>
          <p:xfrm>
            <a:off x="10437061" y="561567"/>
            <a:ext cx="7313666" cy="5405107"/>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a:extLst>
                <a:ext uri="{FF2B5EF4-FFF2-40B4-BE49-F238E27FC236}">
                  <a16:creationId xmlns:a16="http://schemas.microsoft.com/office/drawing/2014/main" id="{5C72D624-FE08-FB49-3753-E093B03B2EEC}"/>
                </a:ext>
              </a:extLst>
            </p:cNvPr>
            <p:cNvSpPr txBox="1"/>
            <p:nvPr/>
          </p:nvSpPr>
          <p:spPr>
            <a:xfrm>
              <a:off x="16857656" y="1187175"/>
              <a:ext cx="830677" cy="369332"/>
            </a:xfrm>
            <a:prstGeom prst="rect">
              <a:avLst/>
            </a:prstGeom>
            <a:noFill/>
          </p:spPr>
          <p:txBody>
            <a:bodyPr wrap="none" rtlCol="0">
              <a:spAutoFit/>
            </a:bodyPr>
            <a:lstStyle/>
            <a:p>
              <a:r>
                <a:rPr lang="en-IE" dirty="0">
                  <a:latin typeface="+mn-lt"/>
                </a:rPr>
                <a:t>n = 2</a:t>
              </a:r>
            </a:p>
          </p:txBody>
        </p:sp>
      </p:grpSp>
      <p:pic>
        <p:nvPicPr>
          <p:cNvPr id="18" name="Picture 17" descr="A close-up of a metal surface&#10;&#10;Description automatically generated">
            <a:extLst>
              <a:ext uri="{FF2B5EF4-FFF2-40B4-BE49-F238E27FC236}">
                <a16:creationId xmlns:a16="http://schemas.microsoft.com/office/drawing/2014/main" id="{E9402362-61F4-BE16-A73E-29B617B1F38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393194" y="6275370"/>
            <a:ext cx="3825875" cy="4319905"/>
          </a:xfrm>
          <a:prstGeom prst="rect">
            <a:avLst/>
          </a:prstGeom>
          <a:noFill/>
          <a:ln>
            <a:noFill/>
          </a:ln>
        </p:spPr>
      </p:pic>
      <p:cxnSp>
        <p:nvCxnSpPr>
          <p:cNvPr id="43" name="Straight Connector 42">
            <a:extLst>
              <a:ext uri="{FF2B5EF4-FFF2-40B4-BE49-F238E27FC236}">
                <a16:creationId xmlns:a16="http://schemas.microsoft.com/office/drawing/2014/main" id="{3AFA3571-9F92-F841-A895-4FF38E98CC86}"/>
              </a:ext>
            </a:extLst>
          </p:cNvPr>
          <p:cNvCxnSpPr>
            <a:cxnSpLocks/>
          </p:cNvCxnSpPr>
          <p:nvPr/>
        </p:nvCxnSpPr>
        <p:spPr>
          <a:xfrm flipV="1">
            <a:off x="12368463" y="7430703"/>
            <a:ext cx="3946358" cy="280174"/>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 name="Slide Number Placeholder 4">
            <a:extLst>
              <a:ext uri="{FF2B5EF4-FFF2-40B4-BE49-F238E27FC236}">
                <a16:creationId xmlns:a16="http://schemas.microsoft.com/office/drawing/2014/main" id="{62FAB85B-3874-C0E3-CDE0-DA0664765BCD}"/>
              </a:ext>
            </a:extLst>
          </p:cNvPr>
          <p:cNvSpPr txBox="1">
            <a:spLocks/>
          </p:cNvSpPr>
          <p:nvPr/>
        </p:nvSpPr>
        <p:spPr>
          <a:xfrm>
            <a:off x="14824777" y="10831075"/>
            <a:ext cx="4522788" cy="478275"/>
          </a:xfrm>
          <a:prstGeom prst="rect">
            <a:avLst/>
          </a:prstGeom>
        </p:spPr>
        <p:txBody>
          <a:bodyPr/>
          <a:lstStyle>
            <a:defPPr>
              <a:defRPr kern="0"/>
            </a:defPPr>
          </a:lstStyle>
          <a:p>
            <a:pPr algn="r"/>
            <a:r>
              <a:rPr lang="en-US" sz="1200" dirty="0">
                <a:solidFill>
                  <a:schemeClr val="tx1"/>
                </a:solidFill>
                <a:latin typeface="+mn-lt"/>
              </a:rPr>
              <a:t>15</a:t>
            </a:r>
          </a:p>
        </p:txBody>
      </p:sp>
    </p:spTree>
    <p:extLst>
      <p:ext uri="{BB962C8B-B14F-4D97-AF65-F5344CB8AC3E}">
        <p14:creationId xmlns:p14="http://schemas.microsoft.com/office/powerpoint/2010/main" val="138355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85316" y="10760075"/>
            <a:ext cx="18533745" cy="0"/>
          </a:xfrm>
          <a:custGeom>
            <a:avLst/>
            <a:gdLst/>
            <a:ahLst/>
            <a:cxnLst/>
            <a:rect l="l" t="t" r="r" b="b"/>
            <a:pathLst>
              <a:path w="18533745">
                <a:moveTo>
                  <a:pt x="0" y="0"/>
                </a:moveTo>
                <a:lnTo>
                  <a:pt x="18533467" y="0"/>
                </a:lnTo>
              </a:path>
            </a:pathLst>
          </a:custGeom>
          <a:ln w="5235">
            <a:solidFill>
              <a:schemeClr val="tx1"/>
            </a:solidFill>
          </a:ln>
        </p:spPr>
        <p:txBody>
          <a:bodyPr wrap="square" lIns="0" tIns="0" rIns="0" bIns="0" rtlCol="0"/>
          <a:lstStyle/>
          <a:p>
            <a:endParaRPr>
              <a:solidFill>
                <a:schemeClr val="tx1"/>
              </a:solidFill>
            </a:endParaRPr>
          </a:p>
        </p:txBody>
      </p:sp>
      <p:sp>
        <p:nvSpPr>
          <p:cNvPr id="6" name="object 6"/>
          <p:cNvSpPr txBox="1"/>
          <p:nvPr/>
        </p:nvSpPr>
        <p:spPr>
          <a:xfrm>
            <a:off x="772647" y="10941469"/>
            <a:ext cx="1305560" cy="190437"/>
          </a:xfrm>
          <a:prstGeom prst="rect">
            <a:avLst/>
          </a:prstGeom>
        </p:spPr>
        <p:txBody>
          <a:bodyPr vert="horz" wrap="square" lIns="0" tIns="13335" rIns="0" bIns="0" rtlCol="0">
            <a:spAutoFit/>
          </a:bodyPr>
          <a:lstStyle/>
          <a:p>
            <a:pPr marL="12700">
              <a:lnSpc>
                <a:spcPct val="100000"/>
              </a:lnSpc>
              <a:spcBef>
                <a:spcPts val="105"/>
              </a:spcBef>
            </a:pPr>
            <a:r>
              <a:rPr sz="1150" spc="90">
                <a:solidFill>
                  <a:schemeClr val="tx1"/>
                </a:solidFill>
                <a:latin typeface="Verdana"/>
                <a:cs typeface="Verdana"/>
              </a:rPr>
              <a:t>PLASMA</a:t>
            </a:r>
            <a:r>
              <a:rPr sz="1150" spc="-95">
                <a:solidFill>
                  <a:schemeClr val="tx1"/>
                </a:solidFill>
                <a:latin typeface="Verdana"/>
                <a:cs typeface="Verdana"/>
              </a:rPr>
              <a:t> </a:t>
            </a:r>
            <a:r>
              <a:rPr sz="1150" spc="-20">
                <a:solidFill>
                  <a:schemeClr val="tx1"/>
                </a:solidFill>
                <a:latin typeface="Verdana"/>
                <a:cs typeface="Verdana"/>
              </a:rPr>
              <a:t>BOUND</a:t>
            </a:r>
            <a:endParaRPr sz="1150">
              <a:solidFill>
                <a:schemeClr val="tx1"/>
              </a:solidFill>
              <a:latin typeface="Verdana"/>
              <a:cs typeface="Verdana"/>
            </a:endParaRPr>
          </a:p>
        </p:txBody>
      </p:sp>
      <p:sp>
        <p:nvSpPr>
          <p:cNvPr id="8" name="object 8"/>
          <p:cNvSpPr txBox="1"/>
          <p:nvPr/>
        </p:nvSpPr>
        <p:spPr>
          <a:xfrm>
            <a:off x="787400" y="777875"/>
            <a:ext cx="18544536" cy="707245"/>
          </a:xfrm>
          <a:prstGeom prst="rect">
            <a:avLst/>
          </a:prstGeom>
        </p:spPr>
        <p:txBody>
          <a:bodyPr vert="horz" wrap="square" lIns="0" tIns="12065" rIns="0" bIns="0" rtlCol="0">
            <a:spAutoFit/>
          </a:bodyPr>
          <a:lstStyle/>
          <a:p>
            <a:pPr marL="12700">
              <a:lnSpc>
                <a:spcPts val="5855"/>
              </a:lnSpc>
              <a:spcBef>
                <a:spcPts val="95"/>
              </a:spcBef>
            </a:pPr>
            <a:r>
              <a:rPr lang="en-IE" sz="4800" spc="210" dirty="0">
                <a:solidFill>
                  <a:schemeClr val="tx1"/>
                </a:solidFill>
                <a:latin typeface="Verdana"/>
                <a:cs typeface="Verdana"/>
              </a:rPr>
              <a:t>WP5000 – Follow-On Activity Planning</a:t>
            </a:r>
            <a:endParaRPr sz="4800" dirty="0">
              <a:solidFill>
                <a:schemeClr val="tx1"/>
              </a:solidFill>
              <a:latin typeface="Verdana"/>
              <a:cs typeface="Verdana"/>
            </a:endParaRPr>
          </a:p>
        </p:txBody>
      </p:sp>
      <p:sp>
        <p:nvSpPr>
          <p:cNvPr id="11" name="object 2">
            <a:extLst>
              <a:ext uri="{FF2B5EF4-FFF2-40B4-BE49-F238E27FC236}">
                <a16:creationId xmlns:a16="http://schemas.microsoft.com/office/drawing/2014/main" id="{A85D67C7-2257-2A35-E5CE-38AE2BDE6F81}"/>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sz="2800">
              <a:solidFill>
                <a:schemeClr val="tx1"/>
              </a:solidFill>
            </a:endParaRPr>
          </a:p>
        </p:txBody>
      </p:sp>
      <p:pic>
        <p:nvPicPr>
          <p:cNvPr id="4" name="Picture 3">
            <a:extLst>
              <a:ext uri="{FF2B5EF4-FFF2-40B4-BE49-F238E27FC236}">
                <a16:creationId xmlns:a16="http://schemas.microsoft.com/office/drawing/2014/main" id="{E2A6B3CB-34A5-9773-E287-E686257BD2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271"/>
          <a:stretch/>
        </p:blipFill>
        <p:spPr bwMode="auto">
          <a:xfrm>
            <a:off x="353438" y="3697504"/>
            <a:ext cx="16111706" cy="6572952"/>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9877DA82-E61B-999A-75C1-5A37C1B912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561" b="19295"/>
          <a:stretch/>
        </p:blipFill>
        <p:spPr bwMode="auto">
          <a:xfrm flipH="1">
            <a:off x="14674481" y="182383"/>
            <a:ext cx="5076181" cy="3408173"/>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9EB343E6-7A40-B5D8-750D-AC4EEB1ED6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17463593" y="4375930"/>
            <a:ext cx="1305559" cy="5216101"/>
          </a:xfrm>
          <a:prstGeom prst="rect">
            <a:avLst/>
          </a:prstGeom>
          <a:noFill/>
        </p:spPr>
      </p:pic>
      <p:sp>
        <p:nvSpPr>
          <p:cNvPr id="2" name="object 10">
            <a:extLst>
              <a:ext uri="{FF2B5EF4-FFF2-40B4-BE49-F238E27FC236}">
                <a16:creationId xmlns:a16="http://schemas.microsoft.com/office/drawing/2014/main" id="{59C27ADC-7EFD-959A-6552-54259FB87DCD}"/>
              </a:ext>
            </a:extLst>
          </p:cNvPr>
          <p:cNvSpPr txBox="1"/>
          <p:nvPr/>
        </p:nvSpPr>
        <p:spPr>
          <a:xfrm>
            <a:off x="803029" y="1997075"/>
            <a:ext cx="18544536" cy="574581"/>
          </a:xfrm>
          <a:prstGeom prst="rect">
            <a:avLst/>
          </a:prstGeom>
        </p:spPr>
        <p:txBody>
          <a:bodyPr vert="horz" wrap="square" lIns="0" tIns="15240" rIns="0" bIns="0" rtlCol="0">
            <a:spAutoFit/>
          </a:bodyPr>
          <a:lstStyle/>
          <a:p>
            <a:pPr marL="12700" marR="5080">
              <a:lnSpc>
                <a:spcPct val="150000"/>
              </a:lnSpc>
              <a:spcBef>
                <a:spcPts val="2580"/>
              </a:spcBef>
            </a:pPr>
            <a:r>
              <a:rPr lang="en-US" sz="2800" spc="-25" dirty="0">
                <a:solidFill>
                  <a:schemeClr val="tx1"/>
                </a:solidFill>
                <a:latin typeface="Verdana"/>
                <a:cs typeface="Verdana"/>
              </a:rPr>
              <a:t>D10 – Developmental Plan – CPA to TRL 6</a:t>
            </a:r>
          </a:p>
        </p:txBody>
      </p:sp>
      <p:pic>
        <p:nvPicPr>
          <p:cNvPr id="1026" name="Picture 2" descr="MECANO ID | satsearch">
            <a:extLst>
              <a:ext uri="{FF2B5EF4-FFF2-40B4-BE49-F238E27FC236}">
                <a16:creationId xmlns:a16="http://schemas.microsoft.com/office/drawing/2014/main" id="{56DF7BCD-E6A5-CD60-4FE9-12AE55584E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9247" y="1506955"/>
            <a:ext cx="3891480" cy="389148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4">
            <a:extLst>
              <a:ext uri="{FF2B5EF4-FFF2-40B4-BE49-F238E27FC236}">
                <a16:creationId xmlns:a16="http://schemas.microsoft.com/office/drawing/2014/main" id="{0382463A-93B7-C897-3398-FBE46B26FEBC}"/>
              </a:ext>
            </a:extLst>
          </p:cNvPr>
          <p:cNvSpPr txBox="1">
            <a:spLocks/>
          </p:cNvSpPr>
          <p:nvPr/>
        </p:nvSpPr>
        <p:spPr>
          <a:xfrm>
            <a:off x="14824777" y="10831075"/>
            <a:ext cx="4522788" cy="478275"/>
          </a:xfrm>
          <a:prstGeom prst="rect">
            <a:avLst/>
          </a:prstGeom>
        </p:spPr>
        <p:txBody>
          <a:bodyPr/>
          <a:lstStyle>
            <a:defPPr>
              <a:defRPr kern="0"/>
            </a:defPPr>
          </a:lstStyle>
          <a:p>
            <a:pPr algn="r"/>
            <a:r>
              <a:rPr lang="en-US" sz="1200" dirty="0">
                <a:solidFill>
                  <a:schemeClr val="tx1"/>
                </a:solidFill>
                <a:latin typeface="+mn-lt"/>
              </a:rPr>
              <a:t>16</a:t>
            </a:r>
          </a:p>
        </p:txBody>
      </p:sp>
    </p:spTree>
    <p:extLst>
      <p:ext uri="{BB962C8B-B14F-4D97-AF65-F5344CB8AC3E}">
        <p14:creationId xmlns:p14="http://schemas.microsoft.com/office/powerpoint/2010/main" val="124804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85316" y="10760075"/>
            <a:ext cx="18533745" cy="0"/>
          </a:xfrm>
          <a:custGeom>
            <a:avLst/>
            <a:gdLst/>
            <a:ahLst/>
            <a:cxnLst/>
            <a:rect l="l" t="t" r="r" b="b"/>
            <a:pathLst>
              <a:path w="18533745">
                <a:moveTo>
                  <a:pt x="0" y="0"/>
                </a:moveTo>
                <a:lnTo>
                  <a:pt x="18533467" y="0"/>
                </a:lnTo>
              </a:path>
            </a:pathLst>
          </a:custGeom>
          <a:ln w="5235">
            <a:solidFill>
              <a:schemeClr val="tx1"/>
            </a:solidFill>
          </a:ln>
        </p:spPr>
        <p:txBody>
          <a:bodyPr wrap="square" lIns="0" tIns="0" rIns="0" bIns="0" rtlCol="0"/>
          <a:lstStyle/>
          <a:p>
            <a:endParaRPr>
              <a:solidFill>
                <a:schemeClr val="tx1"/>
              </a:solidFill>
            </a:endParaRPr>
          </a:p>
        </p:txBody>
      </p:sp>
      <p:sp>
        <p:nvSpPr>
          <p:cNvPr id="6" name="object 6"/>
          <p:cNvSpPr txBox="1"/>
          <p:nvPr/>
        </p:nvSpPr>
        <p:spPr>
          <a:xfrm>
            <a:off x="772647" y="10941469"/>
            <a:ext cx="1305560" cy="190437"/>
          </a:xfrm>
          <a:prstGeom prst="rect">
            <a:avLst/>
          </a:prstGeom>
        </p:spPr>
        <p:txBody>
          <a:bodyPr vert="horz" wrap="square" lIns="0" tIns="13335" rIns="0" bIns="0" rtlCol="0">
            <a:spAutoFit/>
          </a:bodyPr>
          <a:lstStyle/>
          <a:p>
            <a:pPr marL="12700">
              <a:lnSpc>
                <a:spcPct val="100000"/>
              </a:lnSpc>
              <a:spcBef>
                <a:spcPts val="105"/>
              </a:spcBef>
            </a:pPr>
            <a:r>
              <a:rPr sz="1150" spc="90">
                <a:solidFill>
                  <a:schemeClr val="tx1"/>
                </a:solidFill>
                <a:latin typeface="Verdana"/>
                <a:cs typeface="Verdana"/>
              </a:rPr>
              <a:t>PLASMA</a:t>
            </a:r>
            <a:r>
              <a:rPr sz="1150" spc="-95">
                <a:solidFill>
                  <a:schemeClr val="tx1"/>
                </a:solidFill>
                <a:latin typeface="Verdana"/>
                <a:cs typeface="Verdana"/>
              </a:rPr>
              <a:t> </a:t>
            </a:r>
            <a:r>
              <a:rPr sz="1150" spc="-20">
                <a:solidFill>
                  <a:schemeClr val="tx1"/>
                </a:solidFill>
                <a:latin typeface="Verdana"/>
                <a:cs typeface="Verdana"/>
              </a:rPr>
              <a:t>BOUND</a:t>
            </a:r>
            <a:endParaRPr sz="1150">
              <a:solidFill>
                <a:schemeClr val="tx1"/>
              </a:solidFill>
              <a:latin typeface="Verdana"/>
              <a:cs typeface="Verdana"/>
            </a:endParaRPr>
          </a:p>
        </p:txBody>
      </p:sp>
      <p:sp>
        <p:nvSpPr>
          <p:cNvPr id="8" name="object 8"/>
          <p:cNvSpPr txBox="1"/>
          <p:nvPr/>
        </p:nvSpPr>
        <p:spPr>
          <a:xfrm>
            <a:off x="787400" y="777875"/>
            <a:ext cx="18544536" cy="707245"/>
          </a:xfrm>
          <a:prstGeom prst="rect">
            <a:avLst/>
          </a:prstGeom>
        </p:spPr>
        <p:txBody>
          <a:bodyPr vert="horz" wrap="square" lIns="0" tIns="12065" rIns="0" bIns="0" rtlCol="0">
            <a:spAutoFit/>
          </a:bodyPr>
          <a:lstStyle/>
          <a:p>
            <a:pPr marL="12700">
              <a:lnSpc>
                <a:spcPts val="5855"/>
              </a:lnSpc>
              <a:spcBef>
                <a:spcPts val="95"/>
              </a:spcBef>
            </a:pPr>
            <a:r>
              <a:rPr lang="en-IE" sz="4800" spc="210" dirty="0">
                <a:solidFill>
                  <a:schemeClr val="tx1"/>
                </a:solidFill>
                <a:latin typeface="Verdana"/>
                <a:cs typeface="Verdana"/>
              </a:rPr>
              <a:t>WP5000 – Follow-On Activity Planning</a:t>
            </a:r>
            <a:endParaRPr lang="en-IE" sz="4800" dirty="0">
              <a:solidFill>
                <a:schemeClr val="tx1"/>
              </a:solidFill>
              <a:latin typeface="Verdana"/>
              <a:cs typeface="Verdana"/>
            </a:endParaRPr>
          </a:p>
        </p:txBody>
      </p:sp>
      <p:sp>
        <p:nvSpPr>
          <p:cNvPr id="11" name="object 2">
            <a:extLst>
              <a:ext uri="{FF2B5EF4-FFF2-40B4-BE49-F238E27FC236}">
                <a16:creationId xmlns:a16="http://schemas.microsoft.com/office/drawing/2014/main" id="{A85D67C7-2257-2A35-E5CE-38AE2BDE6F81}"/>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sz="2800">
              <a:solidFill>
                <a:schemeClr val="tx1"/>
              </a:solidFill>
            </a:endParaRPr>
          </a:p>
        </p:txBody>
      </p:sp>
      <p:sp>
        <p:nvSpPr>
          <p:cNvPr id="10" name="object 10"/>
          <p:cNvSpPr txBox="1"/>
          <p:nvPr/>
        </p:nvSpPr>
        <p:spPr>
          <a:xfrm>
            <a:off x="803029" y="1997075"/>
            <a:ext cx="18544536" cy="2534092"/>
          </a:xfrm>
          <a:prstGeom prst="rect">
            <a:avLst/>
          </a:prstGeom>
        </p:spPr>
        <p:txBody>
          <a:bodyPr vert="horz" wrap="square" lIns="0" tIns="15240" rIns="0" bIns="0" rtlCol="0">
            <a:spAutoFit/>
          </a:bodyPr>
          <a:lstStyle/>
          <a:p>
            <a:pPr marL="469900" marR="5080" indent="-457200">
              <a:lnSpc>
                <a:spcPct val="150000"/>
              </a:lnSpc>
              <a:spcBef>
                <a:spcPts val="2580"/>
              </a:spcBef>
              <a:buFont typeface="Arial" panose="020B0604020202020204" pitchFamily="34" charset="0"/>
              <a:buChar char="•"/>
            </a:pPr>
            <a:r>
              <a:rPr lang="en-GB" sz="2800" spc="-25" dirty="0">
                <a:solidFill>
                  <a:schemeClr val="tx1"/>
                </a:solidFill>
                <a:latin typeface="Verdana"/>
                <a:cs typeface="Verdana"/>
              </a:rPr>
              <a:t>TRL 4 &amp; 5 for Satellite Struts with Mecano ID</a:t>
            </a:r>
          </a:p>
          <a:p>
            <a:pPr marL="469900" marR="5080" indent="-457200">
              <a:lnSpc>
                <a:spcPct val="150000"/>
              </a:lnSpc>
              <a:spcBef>
                <a:spcPts val="2580"/>
              </a:spcBef>
              <a:buFont typeface="Arial" panose="020B0604020202020204" pitchFamily="34" charset="0"/>
              <a:buChar char="•"/>
            </a:pPr>
            <a:r>
              <a:rPr lang="en-GB" sz="2800" spc="-25" dirty="0">
                <a:solidFill>
                  <a:schemeClr val="tx1"/>
                </a:solidFill>
                <a:latin typeface="Verdana"/>
                <a:cs typeface="Verdana"/>
              </a:rPr>
              <a:t>TRL 5 for Sandwich Structure Breadboard</a:t>
            </a:r>
          </a:p>
          <a:p>
            <a:pPr marL="469900" marR="5080" indent="-457200">
              <a:lnSpc>
                <a:spcPct val="150000"/>
              </a:lnSpc>
              <a:spcBef>
                <a:spcPts val="2580"/>
              </a:spcBef>
              <a:buFont typeface="Arial" panose="020B0604020202020204" pitchFamily="34" charset="0"/>
              <a:buChar char="•"/>
            </a:pPr>
            <a:r>
              <a:rPr lang="en-GB" sz="2800" spc="-25" dirty="0">
                <a:solidFill>
                  <a:schemeClr val="tx1"/>
                </a:solidFill>
                <a:latin typeface="Verdana"/>
                <a:cs typeface="Verdana"/>
              </a:rPr>
              <a:t>TRL 6 Engineering Models (Partner and application needed for sandwich structure)</a:t>
            </a:r>
          </a:p>
        </p:txBody>
      </p:sp>
      <p:grpSp>
        <p:nvGrpSpPr>
          <p:cNvPr id="21" name="Group 20">
            <a:extLst>
              <a:ext uri="{FF2B5EF4-FFF2-40B4-BE49-F238E27FC236}">
                <a16:creationId xmlns:a16="http://schemas.microsoft.com/office/drawing/2014/main" id="{12E61D1D-C157-ADAD-3915-A00F20CA17A2}"/>
              </a:ext>
            </a:extLst>
          </p:cNvPr>
          <p:cNvGrpSpPr/>
          <p:nvPr/>
        </p:nvGrpSpPr>
        <p:grpSpPr>
          <a:xfrm>
            <a:off x="576936" y="4835921"/>
            <a:ext cx="12010781" cy="5924154"/>
            <a:chOff x="2756415" y="4188281"/>
            <a:chExt cx="12010781" cy="5924154"/>
          </a:xfrm>
        </p:grpSpPr>
        <p:grpSp>
          <p:nvGrpSpPr>
            <p:cNvPr id="16" name="Group 15">
              <a:extLst>
                <a:ext uri="{FF2B5EF4-FFF2-40B4-BE49-F238E27FC236}">
                  <a16:creationId xmlns:a16="http://schemas.microsoft.com/office/drawing/2014/main" id="{8FE1B098-2ACB-8258-BDDB-D39664CB17CE}"/>
                </a:ext>
              </a:extLst>
            </p:cNvPr>
            <p:cNvGrpSpPr/>
            <p:nvPr/>
          </p:nvGrpSpPr>
          <p:grpSpPr>
            <a:xfrm>
              <a:off x="2756415" y="4188281"/>
              <a:ext cx="12010781" cy="5924154"/>
              <a:chOff x="374650" y="3284325"/>
              <a:chExt cx="13631636" cy="6723619"/>
            </a:xfrm>
          </p:grpSpPr>
          <p:pic>
            <p:nvPicPr>
              <p:cNvPr id="7170" name="Picture 2" descr="ESA - Technology Readiness Levels (TRL)">
                <a:extLst>
                  <a:ext uri="{FF2B5EF4-FFF2-40B4-BE49-F238E27FC236}">
                    <a16:creationId xmlns:a16="http://schemas.microsoft.com/office/drawing/2014/main" id="{EEDE3696-6B24-09BA-F8DB-BBA763DE6768}"/>
                  </a:ext>
                </a:extLst>
              </p:cNvPr>
              <p:cNvPicPr>
                <a:picLocks noChangeAspect="1" noChangeArrowheads="1"/>
              </p:cNvPicPr>
              <p:nvPr/>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b="6606"/>
              <a:stretch/>
            </p:blipFill>
            <p:spPr bwMode="auto">
              <a:xfrm>
                <a:off x="374650" y="3284325"/>
                <a:ext cx="13631636" cy="672361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3F79EE3-D6A3-944B-B175-455510CE55E5}"/>
                  </a:ext>
                </a:extLst>
              </p:cNvPr>
              <p:cNvSpPr/>
              <p:nvPr/>
            </p:nvSpPr>
            <p:spPr>
              <a:xfrm>
                <a:off x="6587945" y="5171436"/>
                <a:ext cx="317080" cy="317080"/>
              </a:xfrm>
              <a:prstGeom prst="ellipse">
                <a:avLst/>
              </a:prstGeom>
              <a:ln>
                <a:solidFill>
                  <a:schemeClr val="tx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IE"/>
              </a:p>
            </p:txBody>
          </p:sp>
          <p:sp>
            <p:nvSpPr>
              <p:cNvPr id="7" name="Oval 6">
                <a:extLst>
                  <a:ext uri="{FF2B5EF4-FFF2-40B4-BE49-F238E27FC236}">
                    <a16:creationId xmlns:a16="http://schemas.microsoft.com/office/drawing/2014/main" id="{7436A712-9285-C102-16C6-798B428D3975}"/>
                  </a:ext>
                </a:extLst>
              </p:cNvPr>
              <p:cNvSpPr/>
              <p:nvPr/>
            </p:nvSpPr>
            <p:spPr>
              <a:xfrm>
                <a:off x="4513533" y="6521870"/>
                <a:ext cx="317080" cy="317080"/>
              </a:xfrm>
              <a:prstGeom prst="ellipse">
                <a:avLst/>
              </a:prstGeom>
              <a:ln>
                <a:solidFill>
                  <a:schemeClr val="tx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IE"/>
              </a:p>
            </p:txBody>
          </p:sp>
          <p:cxnSp>
            <p:nvCxnSpPr>
              <p:cNvPr id="13" name="Straight Connector 12">
                <a:extLst>
                  <a:ext uri="{FF2B5EF4-FFF2-40B4-BE49-F238E27FC236}">
                    <a16:creationId xmlns:a16="http://schemas.microsoft.com/office/drawing/2014/main" id="{F5512517-F485-0CCC-7F23-8051F8C886B8}"/>
                  </a:ext>
                </a:extLst>
              </p:cNvPr>
              <p:cNvCxnSpPr>
                <a:cxnSpLocks/>
              </p:cNvCxnSpPr>
              <p:nvPr/>
            </p:nvCxnSpPr>
            <p:spPr>
              <a:xfrm>
                <a:off x="6825561" y="5873079"/>
                <a:ext cx="621939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DAEB9EC-2A4E-0B87-6C1F-D1D141C44BF2}"/>
                  </a:ext>
                </a:extLst>
              </p:cNvPr>
              <p:cNvCxnSpPr>
                <a:cxnSpLocks/>
              </p:cNvCxnSpPr>
              <p:nvPr/>
            </p:nvCxnSpPr>
            <p:spPr>
              <a:xfrm>
                <a:off x="4672073" y="7232358"/>
                <a:ext cx="2396384"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4" name="Oval 3">
              <a:extLst>
                <a:ext uri="{FF2B5EF4-FFF2-40B4-BE49-F238E27FC236}">
                  <a16:creationId xmlns:a16="http://schemas.microsoft.com/office/drawing/2014/main" id="{E3B9E3DD-0C38-267F-827B-5FDD9307D89A}"/>
                </a:ext>
              </a:extLst>
            </p:cNvPr>
            <p:cNvSpPr/>
            <p:nvPr/>
          </p:nvSpPr>
          <p:spPr>
            <a:xfrm>
              <a:off x="7340775" y="6414861"/>
              <a:ext cx="279378" cy="279378"/>
            </a:xfrm>
            <a:prstGeom prst="ellipse">
              <a:avLst/>
            </a:prstGeom>
            <a:ln>
              <a:solidFill>
                <a:schemeClr val="tx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IE"/>
            </a:p>
          </p:txBody>
        </p:sp>
        <p:cxnSp>
          <p:nvCxnSpPr>
            <p:cNvPr id="12" name="Straight Connector 11">
              <a:extLst>
                <a:ext uri="{FF2B5EF4-FFF2-40B4-BE49-F238E27FC236}">
                  <a16:creationId xmlns:a16="http://schemas.microsoft.com/office/drawing/2014/main" id="{53FE00D9-8E8E-EAF1-9D46-81A24E9DAF47}"/>
                </a:ext>
              </a:extLst>
            </p:cNvPr>
            <p:cNvCxnSpPr>
              <a:cxnSpLocks/>
            </p:cNvCxnSpPr>
            <p:nvPr/>
          </p:nvCxnSpPr>
          <p:spPr>
            <a:xfrm>
              <a:off x="7480464" y="7027422"/>
              <a:ext cx="490986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7C40190-E53B-D100-7EC0-1693FCD020F0}"/>
                </a:ext>
              </a:extLst>
            </p:cNvPr>
            <p:cNvCxnSpPr>
              <a:cxnSpLocks/>
            </p:cNvCxnSpPr>
            <p:nvPr/>
          </p:nvCxnSpPr>
          <p:spPr>
            <a:xfrm>
              <a:off x="7480464" y="7259252"/>
              <a:ext cx="134751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45591D90-6015-E67C-3280-52FE4C2D2AB1}"/>
              </a:ext>
            </a:extLst>
          </p:cNvPr>
          <p:cNvPicPr>
            <a:picLocks noChangeAspect="1"/>
          </p:cNvPicPr>
          <p:nvPr/>
        </p:nvPicPr>
        <p:blipFill rotWithShape="1">
          <a:blip r:embed="rId4"/>
          <a:srcRect l="841" t="25691" r="56583" b="24685"/>
          <a:stretch/>
        </p:blipFill>
        <p:spPr>
          <a:xfrm>
            <a:off x="13611064" y="1637497"/>
            <a:ext cx="5690007" cy="1787266"/>
          </a:xfrm>
          <a:prstGeom prst="rect">
            <a:avLst/>
          </a:prstGeom>
        </p:spPr>
      </p:pic>
      <p:pic>
        <p:nvPicPr>
          <p:cNvPr id="18" name="Picture 17">
            <a:extLst>
              <a:ext uri="{FF2B5EF4-FFF2-40B4-BE49-F238E27FC236}">
                <a16:creationId xmlns:a16="http://schemas.microsoft.com/office/drawing/2014/main" id="{8FA28967-38A2-70CC-DC06-13AC3DC64F72}"/>
              </a:ext>
            </a:extLst>
          </p:cNvPr>
          <p:cNvPicPr>
            <a:picLocks noChangeAspect="1"/>
          </p:cNvPicPr>
          <p:nvPr/>
        </p:nvPicPr>
        <p:blipFill rotWithShape="1">
          <a:blip r:embed="rId4"/>
          <a:srcRect l="56079" t="5573" r="711" b="2750"/>
          <a:stretch/>
        </p:blipFill>
        <p:spPr>
          <a:xfrm>
            <a:off x="13164653" y="5832081"/>
            <a:ext cx="6582828" cy="3763894"/>
          </a:xfrm>
          <a:prstGeom prst="rect">
            <a:avLst/>
          </a:prstGeom>
        </p:spPr>
      </p:pic>
      <p:sp>
        <p:nvSpPr>
          <p:cNvPr id="19" name="Slide Number Placeholder 4">
            <a:extLst>
              <a:ext uri="{FF2B5EF4-FFF2-40B4-BE49-F238E27FC236}">
                <a16:creationId xmlns:a16="http://schemas.microsoft.com/office/drawing/2014/main" id="{317B29D5-AA68-8FFF-A40E-6359B350767B}"/>
              </a:ext>
            </a:extLst>
          </p:cNvPr>
          <p:cNvSpPr txBox="1">
            <a:spLocks/>
          </p:cNvSpPr>
          <p:nvPr/>
        </p:nvSpPr>
        <p:spPr>
          <a:xfrm>
            <a:off x="14824777" y="10831075"/>
            <a:ext cx="4522788" cy="478275"/>
          </a:xfrm>
          <a:prstGeom prst="rect">
            <a:avLst/>
          </a:prstGeom>
        </p:spPr>
        <p:txBody>
          <a:bodyPr/>
          <a:lstStyle>
            <a:defPPr>
              <a:defRPr kern="0"/>
            </a:defPPr>
          </a:lstStyle>
          <a:p>
            <a:pPr algn="r"/>
            <a:r>
              <a:rPr lang="en-US" sz="1200" dirty="0">
                <a:solidFill>
                  <a:schemeClr val="tx1"/>
                </a:solidFill>
                <a:latin typeface="+mn-lt"/>
              </a:rPr>
              <a:t>17</a:t>
            </a:r>
          </a:p>
        </p:txBody>
      </p:sp>
    </p:spTree>
    <p:extLst>
      <p:ext uri="{BB962C8B-B14F-4D97-AF65-F5344CB8AC3E}">
        <p14:creationId xmlns:p14="http://schemas.microsoft.com/office/powerpoint/2010/main" val="21308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500"/>
                                        <p:tgtEl>
                                          <p:spTgt spid="10">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500"/>
                                        <p:tgtEl>
                                          <p:spTgt spid="1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indoor, toy&#10;&#10;Description automatically generated">
            <a:extLst>
              <a:ext uri="{FF2B5EF4-FFF2-40B4-BE49-F238E27FC236}">
                <a16:creationId xmlns:a16="http://schemas.microsoft.com/office/drawing/2014/main" id="{52C7E240-6C54-A9A8-AA2A-2F28ECFB04E6}"/>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a:stretch/>
        </p:blipFill>
        <p:spPr>
          <a:xfrm>
            <a:off x="6726172" y="-17709"/>
            <a:ext cx="13377928" cy="11308714"/>
          </a:xfrm>
          <a:prstGeom prst="rect">
            <a:avLst/>
          </a:prstGeom>
        </p:spPr>
      </p:pic>
      <p:sp>
        <p:nvSpPr>
          <p:cNvPr id="4" name="Rectangle 3">
            <a:extLst>
              <a:ext uri="{FF2B5EF4-FFF2-40B4-BE49-F238E27FC236}">
                <a16:creationId xmlns:a16="http://schemas.microsoft.com/office/drawing/2014/main" id="{3C0C5F61-6E01-2526-AFBB-1EB89BF03C5D}"/>
              </a:ext>
            </a:extLst>
          </p:cNvPr>
          <p:cNvSpPr/>
          <p:nvPr/>
        </p:nvSpPr>
        <p:spPr>
          <a:xfrm>
            <a:off x="6726173" y="0"/>
            <a:ext cx="13377927" cy="11314424"/>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675" dirty="0"/>
          </a:p>
        </p:txBody>
      </p:sp>
      <p:sp>
        <p:nvSpPr>
          <p:cNvPr id="3" name="object 3"/>
          <p:cNvSpPr/>
          <p:nvPr/>
        </p:nvSpPr>
        <p:spPr>
          <a:xfrm>
            <a:off x="785316" y="10760075"/>
            <a:ext cx="18533745" cy="0"/>
          </a:xfrm>
          <a:custGeom>
            <a:avLst/>
            <a:gdLst/>
            <a:ahLst/>
            <a:cxnLst/>
            <a:rect l="l" t="t" r="r" b="b"/>
            <a:pathLst>
              <a:path w="18533745">
                <a:moveTo>
                  <a:pt x="0" y="0"/>
                </a:moveTo>
                <a:lnTo>
                  <a:pt x="18533467" y="0"/>
                </a:lnTo>
              </a:path>
            </a:pathLst>
          </a:custGeom>
          <a:ln w="5235">
            <a:solidFill>
              <a:schemeClr val="tx1"/>
            </a:solidFill>
          </a:ln>
        </p:spPr>
        <p:txBody>
          <a:bodyPr wrap="square" lIns="0" tIns="0" rIns="0" bIns="0" rtlCol="0"/>
          <a:lstStyle/>
          <a:p>
            <a:endParaRPr>
              <a:solidFill>
                <a:schemeClr val="tx1"/>
              </a:solidFill>
            </a:endParaRPr>
          </a:p>
        </p:txBody>
      </p:sp>
      <p:sp>
        <p:nvSpPr>
          <p:cNvPr id="6" name="object 6"/>
          <p:cNvSpPr txBox="1"/>
          <p:nvPr/>
        </p:nvSpPr>
        <p:spPr>
          <a:xfrm>
            <a:off x="772647" y="10941469"/>
            <a:ext cx="1305560" cy="190437"/>
          </a:xfrm>
          <a:prstGeom prst="rect">
            <a:avLst/>
          </a:prstGeom>
        </p:spPr>
        <p:txBody>
          <a:bodyPr vert="horz" wrap="square" lIns="0" tIns="13335" rIns="0" bIns="0" rtlCol="0">
            <a:spAutoFit/>
          </a:bodyPr>
          <a:lstStyle/>
          <a:p>
            <a:pPr marL="12700">
              <a:lnSpc>
                <a:spcPct val="100000"/>
              </a:lnSpc>
              <a:spcBef>
                <a:spcPts val="105"/>
              </a:spcBef>
            </a:pPr>
            <a:r>
              <a:rPr sz="1150" spc="90">
                <a:solidFill>
                  <a:schemeClr val="tx1"/>
                </a:solidFill>
                <a:latin typeface="Verdana"/>
                <a:cs typeface="Verdana"/>
              </a:rPr>
              <a:t>PLASMA</a:t>
            </a:r>
            <a:r>
              <a:rPr sz="1150" spc="-95">
                <a:solidFill>
                  <a:schemeClr val="tx1"/>
                </a:solidFill>
                <a:latin typeface="Verdana"/>
                <a:cs typeface="Verdana"/>
              </a:rPr>
              <a:t> </a:t>
            </a:r>
            <a:r>
              <a:rPr sz="1150" spc="-20">
                <a:solidFill>
                  <a:schemeClr val="tx1"/>
                </a:solidFill>
                <a:latin typeface="Verdana"/>
                <a:cs typeface="Verdana"/>
              </a:rPr>
              <a:t>BOUND</a:t>
            </a:r>
            <a:endParaRPr sz="1150">
              <a:solidFill>
                <a:schemeClr val="tx1"/>
              </a:solidFill>
              <a:latin typeface="Verdana"/>
              <a:cs typeface="Verdana"/>
            </a:endParaRPr>
          </a:p>
        </p:txBody>
      </p:sp>
      <p:sp>
        <p:nvSpPr>
          <p:cNvPr id="8" name="object 8"/>
          <p:cNvSpPr txBox="1"/>
          <p:nvPr/>
        </p:nvSpPr>
        <p:spPr>
          <a:xfrm>
            <a:off x="787400" y="777875"/>
            <a:ext cx="18544536" cy="707245"/>
          </a:xfrm>
          <a:prstGeom prst="rect">
            <a:avLst/>
          </a:prstGeom>
        </p:spPr>
        <p:txBody>
          <a:bodyPr vert="horz" wrap="square" lIns="0" tIns="12065" rIns="0" bIns="0" rtlCol="0">
            <a:spAutoFit/>
          </a:bodyPr>
          <a:lstStyle/>
          <a:p>
            <a:pPr marL="12700">
              <a:lnSpc>
                <a:spcPts val="5855"/>
              </a:lnSpc>
              <a:spcBef>
                <a:spcPts val="95"/>
              </a:spcBef>
            </a:pPr>
            <a:r>
              <a:rPr lang="en-IE" sz="4800" spc="210" dirty="0">
                <a:solidFill>
                  <a:schemeClr val="tx1"/>
                </a:solidFill>
                <a:latin typeface="Verdana"/>
                <a:cs typeface="Verdana"/>
              </a:rPr>
              <a:t>Conclusion</a:t>
            </a:r>
            <a:endParaRPr sz="4800" dirty="0">
              <a:solidFill>
                <a:schemeClr val="tx1"/>
              </a:solidFill>
              <a:latin typeface="Verdana"/>
              <a:cs typeface="Verdana"/>
            </a:endParaRPr>
          </a:p>
        </p:txBody>
      </p:sp>
      <p:sp>
        <p:nvSpPr>
          <p:cNvPr id="11" name="object 2">
            <a:extLst>
              <a:ext uri="{FF2B5EF4-FFF2-40B4-BE49-F238E27FC236}">
                <a16:creationId xmlns:a16="http://schemas.microsoft.com/office/drawing/2014/main" id="{A85D67C7-2257-2A35-E5CE-38AE2BDE6F81}"/>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sz="2800">
              <a:solidFill>
                <a:schemeClr val="tx1"/>
              </a:solidFill>
            </a:endParaRPr>
          </a:p>
        </p:txBody>
      </p:sp>
      <p:sp>
        <p:nvSpPr>
          <p:cNvPr id="10" name="object 10"/>
          <p:cNvSpPr txBox="1"/>
          <p:nvPr/>
        </p:nvSpPr>
        <p:spPr>
          <a:xfrm>
            <a:off x="803029" y="1997075"/>
            <a:ext cx="18544536" cy="2534092"/>
          </a:xfrm>
          <a:prstGeom prst="rect">
            <a:avLst/>
          </a:prstGeom>
        </p:spPr>
        <p:txBody>
          <a:bodyPr vert="horz" wrap="square" lIns="0" tIns="15240" rIns="0" bIns="0" rtlCol="0">
            <a:spAutoFit/>
          </a:bodyPr>
          <a:lstStyle/>
          <a:p>
            <a:pPr marL="12700" marR="5080">
              <a:lnSpc>
                <a:spcPct val="150000"/>
              </a:lnSpc>
              <a:spcBef>
                <a:spcPts val="2580"/>
              </a:spcBef>
            </a:pPr>
            <a:r>
              <a:rPr lang="en-GB" sz="2800" spc="-25" dirty="0">
                <a:solidFill>
                  <a:schemeClr val="tx1"/>
                </a:solidFill>
                <a:latin typeface="Verdana"/>
                <a:cs typeface="Verdana"/>
              </a:rPr>
              <a:t>Objectives Achieved</a:t>
            </a:r>
          </a:p>
          <a:p>
            <a:pPr marL="469900" marR="5080" indent="-457200">
              <a:lnSpc>
                <a:spcPct val="150000"/>
              </a:lnSpc>
              <a:spcBef>
                <a:spcPts val="2580"/>
              </a:spcBef>
              <a:buFont typeface="Arial" panose="020B0604020202020204" pitchFamily="34" charset="0"/>
              <a:buChar char="•"/>
            </a:pPr>
            <a:r>
              <a:rPr lang="en-GB" sz="2800" spc="-25" dirty="0">
                <a:solidFill>
                  <a:schemeClr val="tx1"/>
                </a:solidFill>
                <a:latin typeface="Verdana"/>
                <a:cs typeface="Verdana"/>
              </a:rPr>
              <a:t>TRL 3: Achieve Proof-of-Concept, address regulatory &amp; obsolescence factors</a:t>
            </a:r>
          </a:p>
          <a:p>
            <a:pPr marL="469900" marR="5080" indent="-457200">
              <a:lnSpc>
                <a:spcPct val="150000"/>
              </a:lnSpc>
              <a:spcBef>
                <a:spcPts val="2580"/>
              </a:spcBef>
              <a:buFont typeface="Arial" panose="020B0604020202020204" pitchFamily="34" charset="0"/>
              <a:buChar char="•"/>
            </a:pPr>
            <a:r>
              <a:rPr lang="en-GB" sz="2800" spc="-25" dirty="0">
                <a:solidFill>
                  <a:schemeClr val="tx1"/>
                </a:solidFill>
                <a:latin typeface="Verdana"/>
                <a:cs typeface="Verdana"/>
              </a:rPr>
              <a:t>TRL 4: Elemental Testing &amp; Breadboard Testing</a:t>
            </a:r>
          </a:p>
        </p:txBody>
      </p:sp>
      <p:grpSp>
        <p:nvGrpSpPr>
          <p:cNvPr id="16" name="Group 15">
            <a:extLst>
              <a:ext uri="{FF2B5EF4-FFF2-40B4-BE49-F238E27FC236}">
                <a16:creationId xmlns:a16="http://schemas.microsoft.com/office/drawing/2014/main" id="{8FE1B098-2ACB-8258-BDDB-D39664CB17CE}"/>
              </a:ext>
            </a:extLst>
          </p:cNvPr>
          <p:cNvGrpSpPr/>
          <p:nvPr/>
        </p:nvGrpSpPr>
        <p:grpSpPr>
          <a:xfrm>
            <a:off x="3388091" y="4013343"/>
            <a:ext cx="11745048" cy="6741023"/>
            <a:chOff x="516070" y="3284325"/>
            <a:chExt cx="12543353" cy="7199208"/>
          </a:xfrm>
        </p:grpSpPr>
        <p:pic>
          <p:nvPicPr>
            <p:cNvPr id="7170" name="Picture 2" descr="ESA - Technology Readiness Levels (TRL)">
              <a:extLst>
                <a:ext uri="{FF2B5EF4-FFF2-40B4-BE49-F238E27FC236}">
                  <a16:creationId xmlns:a16="http://schemas.microsoft.com/office/drawing/2014/main" id="{EEDE3696-6B24-09BA-F8DB-BBA763DE6768}"/>
                </a:ext>
              </a:extLst>
            </p:cNvPr>
            <p:cNvPicPr>
              <a:picLocks noChangeAspect="1" noChangeArrowheads="1"/>
            </p:cNvPicPr>
            <p:nvPr/>
          </p:nvPicPr>
          <p:blipFill rotWithShape="1">
            <a:blip r:embed="rId4">
              <a:duotone>
                <a:prstClr val="black"/>
                <a:schemeClr val="accent6">
                  <a:tint val="45000"/>
                  <a:satMod val="400000"/>
                </a:schemeClr>
              </a:duotone>
              <a:extLst>
                <a:ext uri="{28A0092B-C50C-407E-A947-70E740481C1C}">
                  <a14:useLocalDpi xmlns:a14="http://schemas.microsoft.com/office/drawing/2010/main" val="0"/>
                </a:ext>
              </a:extLst>
            </a:blip>
            <a:srcRect l="1038" r="6945"/>
            <a:stretch/>
          </p:blipFill>
          <p:spPr bwMode="auto">
            <a:xfrm>
              <a:off x="516070" y="3284325"/>
              <a:ext cx="12543353" cy="719920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3F79EE3-D6A3-944B-B175-455510CE55E5}"/>
                </a:ext>
              </a:extLst>
            </p:cNvPr>
            <p:cNvSpPr/>
            <p:nvPr/>
          </p:nvSpPr>
          <p:spPr>
            <a:xfrm>
              <a:off x="3561033" y="7336258"/>
              <a:ext cx="317080" cy="317080"/>
            </a:xfrm>
            <a:prstGeom prst="ellipse">
              <a:avLst/>
            </a:prstGeom>
            <a:ln>
              <a:solidFill>
                <a:schemeClr val="tx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IE"/>
            </a:p>
          </p:txBody>
        </p:sp>
        <p:sp>
          <p:nvSpPr>
            <p:cNvPr id="7" name="Oval 6">
              <a:extLst>
                <a:ext uri="{FF2B5EF4-FFF2-40B4-BE49-F238E27FC236}">
                  <a16:creationId xmlns:a16="http://schemas.microsoft.com/office/drawing/2014/main" id="{7436A712-9285-C102-16C6-798B428D3975}"/>
                </a:ext>
              </a:extLst>
            </p:cNvPr>
            <p:cNvSpPr/>
            <p:nvPr/>
          </p:nvSpPr>
          <p:spPr>
            <a:xfrm>
              <a:off x="4513533" y="6521870"/>
              <a:ext cx="317080" cy="317080"/>
            </a:xfrm>
            <a:prstGeom prst="ellipse">
              <a:avLst/>
            </a:prstGeom>
            <a:ln>
              <a:solidFill>
                <a:schemeClr val="tx2"/>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IE"/>
            </a:p>
          </p:txBody>
        </p:sp>
        <p:cxnSp>
          <p:nvCxnSpPr>
            <p:cNvPr id="13" name="Straight Connector 12">
              <a:extLst>
                <a:ext uri="{FF2B5EF4-FFF2-40B4-BE49-F238E27FC236}">
                  <a16:creationId xmlns:a16="http://schemas.microsoft.com/office/drawing/2014/main" id="{F5512517-F485-0CCC-7F23-8051F8C886B8}"/>
                </a:ext>
              </a:extLst>
            </p:cNvPr>
            <p:cNvCxnSpPr/>
            <p:nvPr/>
          </p:nvCxnSpPr>
          <p:spPr>
            <a:xfrm>
              <a:off x="3690545" y="8037901"/>
              <a:ext cx="188294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DAEB9EC-2A4E-0B87-6C1F-D1D141C44BF2}"/>
                </a:ext>
              </a:extLst>
            </p:cNvPr>
            <p:cNvCxnSpPr>
              <a:cxnSpLocks/>
            </p:cNvCxnSpPr>
            <p:nvPr/>
          </p:nvCxnSpPr>
          <p:spPr>
            <a:xfrm>
              <a:off x="4672073" y="7232358"/>
              <a:ext cx="2396384"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2" name="Slide Number Placeholder 4">
            <a:extLst>
              <a:ext uri="{FF2B5EF4-FFF2-40B4-BE49-F238E27FC236}">
                <a16:creationId xmlns:a16="http://schemas.microsoft.com/office/drawing/2014/main" id="{FCAF1656-7F5C-774B-320E-CF7130E0DECC}"/>
              </a:ext>
            </a:extLst>
          </p:cNvPr>
          <p:cNvSpPr txBox="1">
            <a:spLocks/>
          </p:cNvSpPr>
          <p:nvPr/>
        </p:nvSpPr>
        <p:spPr>
          <a:xfrm>
            <a:off x="14824777" y="10831075"/>
            <a:ext cx="4522788" cy="478275"/>
          </a:xfrm>
          <a:prstGeom prst="rect">
            <a:avLst/>
          </a:prstGeom>
        </p:spPr>
        <p:txBody>
          <a:bodyPr/>
          <a:lstStyle>
            <a:defPPr>
              <a:defRPr kern="0"/>
            </a:defPPr>
          </a:lstStyle>
          <a:p>
            <a:pPr algn="r"/>
            <a:r>
              <a:rPr lang="en-US" sz="1200" dirty="0">
                <a:solidFill>
                  <a:schemeClr val="tx1"/>
                </a:solidFill>
                <a:latin typeface="+mn-lt"/>
              </a:rP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B7CE26C-FB19-2D54-30DB-7105A0C5CEA3}"/>
            </a:ext>
          </a:extLst>
        </p:cNvPr>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21E5A08D-26FE-684E-B399-AF1CA6AB0BD4}"/>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56569" b="17511"/>
          <a:stretch/>
        </p:blipFill>
        <p:spPr>
          <a:xfrm>
            <a:off x="9518650" y="0"/>
            <a:ext cx="10585450" cy="11309350"/>
          </a:xfrm>
          <a:prstGeom prst="rect">
            <a:avLst/>
          </a:prstGeom>
        </p:spPr>
      </p:pic>
      <p:sp>
        <p:nvSpPr>
          <p:cNvPr id="9" name="Rectangle 8">
            <a:extLst>
              <a:ext uri="{FF2B5EF4-FFF2-40B4-BE49-F238E27FC236}">
                <a16:creationId xmlns:a16="http://schemas.microsoft.com/office/drawing/2014/main" id="{409C331D-7F00-F46D-8D1F-9B8F51648132}"/>
              </a:ext>
            </a:extLst>
          </p:cNvPr>
          <p:cNvSpPr/>
          <p:nvPr/>
        </p:nvSpPr>
        <p:spPr>
          <a:xfrm>
            <a:off x="7382758" y="318"/>
            <a:ext cx="12721342" cy="11308715"/>
          </a:xfrm>
          <a:prstGeom prst="rect">
            <a:avLst/>
          </a:prstGeom>
          <a:gradFill>
            <a:gsLst>
              <a:gs pos="39000">
                <a:schemeClr val="bg1"/>
              </a:gs>
              <a:gs pos="57000">
                <a:srgbClr val="F4F4ED">
                  <a:alpha val="0"/>
                </a:srgbClr>
              </a:gs>
              <a:gs pos="100000">
                <a:srgbClr val="F5F3E8">
                  <a:alpha val="19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675"/>
          </a:p>
        </p:txBody>
      </p:sp>
      <p:sp>
        <p:nvSpPr>
          <p:cNvPr id="6" name="object 6">
            <a:extLst>
              <a:ext uri="{FF2B5EF4-FFF2-40B4-BE49-F238E27FC236}">
                <a16:creationId xmlns:a16="http://schemas.microsoft.com/office/drawing/2014/main" id="{5ACF29A5-8610-2911-A9F8-805C030C98AB}"/>
              </a:ext>
            </a:extLst>
          </p:cNvPr>
          <p:cNvSpPr txBox="1"/>
          <p:nvPr/>
        </p:nvSpPr>
        <p:spPr>
          <a:xfrm>
            <a:off x="772647" y="10941469"/>
            <a:ext cx="1305560" cy="190437"/>
          </a:xfrm>
          <a:prstGeom prst="rect">
            <a:avLst/>
          </a:prstGeom>
        </p:spPr>
        <p:txBody>
          <a:bodyPr vert="horz" wrap="square" lIns="0" tIns="13335" rIns="0" bIns="0" rtlCol="0">
            <a:spAutoFit/>
          </a:bodyPr>
          <a:lstStyle/>
          <a:p>
            <a:pPr marL="12700">
              <a:lnSpc>
                <a:spcPct val="100000"/>
              </a:lnSpc>
              <a:spcBef>
                <a:spcPts val="105"/>
              </a:spcBef>
            </a:pPr>
            <a:r>
              <a:rPr sz="1150" spc="90">
                <a:solidFill>
                  <a:schemeClr val="tx1"/>
                </a:solidFill>
                <a:latin typeface="Verdana"/>
                <a:cs typeface="Verdana"/>
              </a:rPr>
              <a:t>PLASMA</a:t>
            </a:r>
            <a:r>
              <a:rPr sz="1150" spc="-95">
                <a:solidFill>
                  <a:schemeClr val="tx1"/>
                </a:solidFill>
                <a:latin typeface="Verdana"/>
                <a:cs typeface="Verdana"/>
              </a:rPr>
              <a:t> </a:t>
            </a:r>
            <a:r>
              <a:rPr sz="1150" spc="-20">
                <a:solidFill>
                  <a:schemeClr val="tx1"/>
                </a:solidFill>
                <a:latin typeface="Verdana"/>
                <a:cs typeface="Verdana"/>
              </a:rPr>
              <a:t>BOUND</a:t>
            </a:r>
            <a:endParaRPr sz="1150">
              <a:solidFill>
                <a:schemeClr val="tx1"/>
              </a:solidFill>
              <a:latin typeface="Verdana"/>
              <a:cs typeface="Verdana"/>
            </a:endParaRPr>
          </a:p>
        </p:txBody>
      </p:sp>
      <p:sp>
        <p:nvSpPr>
          <p:cNvPr id="8" name="object 8">
            <a:extLst>
              <a:ext uri="{FF2B5EF4-FFF2-40B4-BE49-F238E27FC236}">
                <a16:creationId xmlns:a16="http://schemas.microsoft.com/office/drawing/2014/main" id="{1740DDBA-E318-3A52-3D7A-57CD6A592C9A}"/>
              </a:ext>
            </a:extLst>
          </p:cNvPr>
          <p:cNvSpPr txBox="1"/>
          <p:nvPr/>
        </p:nvSpPr>
        <p:spPr>
          <a:xfrm>
            <a:off x="787400" y="777875"/>
            <a:ext cx="18544536" cy="707245"/>
          </a:xfrm>
          <a:prstGeom prst="rect">
            <a:avLst/>
          </a:prstGeom>
        </p:spPr>
        <p:txBody>
          <a:bodyPr vert="horz" wrap="square" lIns="0" tIns="12065" rIns="0" bIns="0" rtlCol="0">
            <a:spAutoFit/>
          </a:bodyPr>
          <a:lstStyle/>
          <a:p>
            <a:pPr marL="12700">
              <a:lnSpc>
                <a:spcPts val="5855"/>
              </a:lnSpc>
              <a:spcBef>
                <a:spcPts val="95"/>
              </a:spcBef>
            </a:pPr>
            <a:r>
              <a:rPr lang="en-IE" sz="4800" spc="210">
                <a:solidFill>
                  <a:schemeClr val="tx1"/>
                </a:solidFill>
                <a:latin typeface="Verdana"/>
                <a:cs typeface="Verdana"/>
              </a:rPr>
              <a:t>Deliverables</a:t>
            </a:r>
            <a:endParaRPr sz="4800">
              <a:solidFill>
                <a:schemeClr val="tx1"/>
              </a:solidFill>
              <a:latin typeface="Verdana"/>
              <a:cs typeface="Verdana"/>
            </a:endParaRPr>
          </a:p>
        </p:txBody>
      </p:sp>
      <p:sp>
        <p:nvSpPr>
          <p:cNvPr id="11" name="object 2">
            <a:extLst>
              <a:ext uri="{FF2B5EF4-FFF2-40B4-BE49-F238E27FC236}">
                <a16:creationId xmlns:a16="http://schemas.microsoft.com/office/drawing/2014/main" id="{81E1C02F-F153-6EB5-A235-D50F27A646D9}"/>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sz="2800">
              <a:solidFill>
                <a:schemeClr val="tx1"/>
              </a:solidFill>
            </a:endParaRPr>
          </a:p>
        </p:txBody>
      </p:sp>
      <p:graphicFrame>
        <p:nvGraphicFramePr>
          <p:cNvPr id="21" name="Table 20">
            <a:extLst>
              <a:ext uri="{FF2B5EF4-FFF2-40B4-BE49-F238E27FC236}">
                <a16:creationId xmlns:a16="http://schemas.microsoft.com/office/drawing/2014/main" id="{41835F14-FCC8-904E-FAF6-3B65D748E78F}"/>
              </a:ext>
            </a:extLst>
          </p:cNvPr>
          <p:cNvGraphicFramePr>
            <a:graphicFrameLocks noGrp="1"/>
          </p:cNvGraphicFramePr>
          <p:nvPr>
            <p:extLst>
              <p:ext uri="{D42A27DB-BD31-4B8C-83A1-F6EECF244321}">
                <p14:modId xmlns:p14="http://schemas.microsoft.com/office/powerpoint/2010/main" val="4197836947"/>
              </p:ext>
            </p:extLst>
          </p:nvPr>
        </p:nvGraphicFramePr>
        <p:xfrm>
          <a:off x="1105671" y="1757399"/>
          <a:ext cx="17892090" cy="8730396"/>
        </p:xfrm>
        <a:graphic>
          <a:graphicData uri="http://schemas.openxmlformats.org/drawingml/2006/table">
            <a:tbl>
              <a:tblPr firstRow="1" firstCol="1" lastRow="1" lastCol="1" bandRow="1" bandCol="1"/>
              <a:tblGrid>
                <a:gridCol w="892128">
                  <a:extLst>
                    <a:ext uri="{9D8B030D-6E8A-4147-A177-3AD203B41FA5}">
                      <a16:colId xmlns:a16="http://schemas.microsoft.com/office/drawing/2014/main" val="3426298331"/>
                    </a:ext>
                  </a:extLst>
                </a:gridCol>
                <a:gridCol w="4870645">
                  <a:extLst>
                    <a:ext uri="{9D8B030D-6E8A-4147-A177-3AD203B41FA5}">
                      <a16:colId xmlns:a16="http://schemas.microsoft.com/office/drawing/2014/main" val="118429616"/>
                    </a:ext>
                  </a:extLst>
                </a:gridCol>
                <a:gridCol w="1513222">
                  <a:extLst>
                    <a:ext uri="{9D8B030D-6E8A-4147-A177-3AD203B41FA5}">
                      <a16:colId xmlns:a16="http://schemas.microsoft.com/office/drawing/2014/main" val="2421354802"/>
                    </a:ext>
                  </a:extLst>
                </a:gridCol>
                <a:gridCol w="10616095">
                  <a:extLst>
                    <a:ext uri="{9D8B030D-6E8A-4147-A177-3AD203B41FA5}">
                      <a16:colId xmlns:a16="http://schemas.microsoft.com/office/drawing/2014/main" val="2993233016"/>
                    </a:ext>
                  </a:extLst>
                </a:gridCol>
              </a:tblGrid>
              <a:tr h="648000">
                <a:tc>
                  <a:txBody>
                    <a:bodyPr/>
                    <a:lstStyle/>
                    <a:p>
                      <a:pPr algn="l">
                        <a:lnSpc>
                          <a:spcPct val="110000"/>
                        </a:lnSpc>
                        <a:spcBef>
                          <a:spcPts val="585"/>
                        </a:spcBef>
                        <a:spcAft>
                          <a:spcPts val="600"/>
                        </a:spcAft>
                      </a:pPr>
                      <a:r>
                        <a:rPr lang="en-GB" sz="2100" b="1" spc="-5">
                          <a:solidFill>
                            <a:schemeClr val="tx2"/>
                          </a:solidFill>
                          <a:effectLst/>
                          <a:latin typeface="Calibri"/>
                          <a:ea typeface="Calibri"/>
                          <a:cs typeface="Calibri"/>
                        </a:rPr>
                        <a:t>Doc</a:t>
                      </a:r>
                      <a:r>
                        <a:rPr lang="en-GB" sz="2100" b="1" spc="110">
                          <a:solidFill>
                            <a:schemeClr val="tx2"/>
                          </a:solidFill>
                          <a:effectLst/>
                          <a:latin typeface="Calibri"/>
                          <a:ea typeface="Calibri"/>
                          <a:cs typeface="Calibri"/>
                        </a:rPr>
                        <a:t> </a:t>
                      </a:r>
                      <a:r>
                        <a:rPr lang="en-GB" sz="2100" b="1">
                          <a:solidFill>
                            <a:schemeClr val="tx2"/>
                          </a:solidFill>
                          <a:effectLst/>
                          <a:latin typeface="Calibri"/>
                          <a:ea typeface="Calibri"/>
                          <a:cs typeface="Calibri"/>
                        </a:rPr>
                        <a:t>ID</a:t>
                      </a:r>
                      <a:endParaRPr lang="en-IE" sz="2100">
                        <a:solidFill>
                          <a:schemeClr val="tx2"/>
                        </a:solidFill>
                        <a:effectLst/>
                        <a:latin typeface="Calibri"/>
                        <a:ea typeface="Calibri"/>
                        <a:cs typeface="Calibri"/>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4770" algn="l">
                        <a:lnSpc>
                          <a:spcPct val="110000"/>
                        </a:lnSpc>
                        <a:spcBef>
                          <a:spcPts val="585"/>
                        </a:spcBef>
                        <a:spcAft>
                          <a:spcPts val="600"/>
                        </a:spcAft>
                      </a:pPr>
                      <a:r>
                        <a:rPr lang="en-GB" sz="2100" b="1" spc="-5">
                          <a:solidFill>
                            <a:schemeClr val="tx2"/>
                          </a:solidFill>
                          <a:effectLst/>
                          <a:latin typeface="Calibri" panose="020F0502020204030204" pitchFamily="34" charset="0"/>
                          <a:ea typeface="Calibri" panose="020F0502020204030204" pitchFamily="34" charset="0"/>
                          <a:cs typeface="Calibri" panose="020F0502020204030204" pitchFamily="34" charset="0"/>
                        </a:rPr>
                        <a:t>Deliverable Title</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0000"/>
                        </a:lnSpc>
                        <a:spcBef>
                          <a:spcPts val="585"/>
                        </a:spcBef>
                        <a:spcAft>
                          <a:spcPts val="600"/>
                        </a:spcAft>
                      </a:pPr>
                      <a:r>
                        <a:rPr lang="en-GB" sz="2100" b="1" spc="-5">
                          <a:solidFill>
                            <a:schemeClr val="tx2"/>
                          </a:solidFill>
                          <a:effectLst/>
                          <a:latin typeface="Calibri"/>
                          <a:ea typeface="Calibri"/>
                          <a:cs typeface="Calibri"/>
                        </a:rPr>
                        <a:t>Milestone</a:t>
                      </a:r>
                      <a:endParaRPr lang="en-IE" sz="2100">
                        <a:solidFill>
                          <a:schemeClr val="tx2"/>
                        </a:solidFill>
                        <a:effectLst/>
                        <a:latin typeface="Calibri"/>
                        <a:ea typeface="Calibri"/>
                        <a:cs typeface="Calibri"/>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4770" algn="l">
                        <a:lnSpc>
                          <a:spcPct val="110000"/>
                        </a:lnSpc>
                        <a:spcBef>
                          <a:spcPts val="585"/>
                        </a:spcBef>
                        <a:spcAft>
                          <a:spcPts val="600"/>
                        </a:spcAft>
                      </a:pPr>
                      <a:r>
                        <a:rPr lang="en-GB" sz="2100" b="1" spc="-5">
                          <a:solidFill>
                            <a:schemeClr val="tx2"/>
                          </a:solidFill>
                          <a:effectLst/>
                          <a:latin typeface="Calibri" panose="020F0502020204030204" pitchFamily="34" charset="0"/>
                          <a:ea typeface="Calibri" panose="020F0502020204030204" pitchFamily="34" charset="0"/>
                          <a:cs typeface="Calibri" panose="020F0502020204030204" pitchFamily="34" charset="0"/>
                        </a:rPr>
                        <a:t>Description </a:t>
                      </a:r>
                      <a:r>
                        <a:rPr lang="en-GB" sz="2100" b="1">
                          <a:solidFill>
                            <a:schemeClr val="tx2"/>
                          </a:solidFill>
                          <a:effectLst/>
                          <a:latin typeface="Calibri" panose="020F0502020204030204" pitchFamily="34" charset="0"/>
                          <a:ea typeface="Calibri" panose="020F0502020204030204" pitchFamily="34" charset="0"/>
                          <a:cs typeface="Calibri" panose="020F0502020204030204" pitchFamily="34" charset="0"/>
                        </a:rPr>
                        <a:t>of </a:t>
                      </a:r>
                      <a:r>
                        <a:rPr lang="en-GB" sz="2100" b="1" spc="-5">
                          <a:solidFill>
                            <a:schemeClr val="tx2"/>
                          </a:solidFill>
                          <a:effectLst/>
                          <a:latin typeface="Calibri" panose="020F0502020204030204" pitchFamily="34" charset="0"/>
                          <a:ea typeface="Calibri" panose="020F0502020204030204" pitchFamily="34" charset="0"/>
                          <a:cs typeface="Calibri" panose="020F0502020204030204" pitchFamily="34" charset="0"/>
                        </a:rPr>
                        <a:t>documents</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82993240"/>
                  </a:ext>
                </a:extLst>
              </a:tr>
              <a:tr h="648000">
                <a:tc>
                  <a:txBody>
                    <a:bodyPr/>
                    <a:lstStyle/>
                    <a:p>
                      <a:pPr algn="ctr">
                        <a:lnSpc>
                          <a:spcPct val="110000"/>
                        </a:lnSpc>
                        <a:spcAft>
                          <a:spcPts val="600"/>
                        </a:spcAft>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D1</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85725" algn="l">
                        <a:lnSpc>
                          <a:spcPct val="110000"/>
                        </a:lnSpc>
                        <a:spcAft>
                          <a:spcPts val="600"/>
                        </a:spcAft>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Supply Induced Obsolescence Report</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0000"/>
                        </a:lnSpc>
                        <a:spcAft>
                          <a:spcPts val="600"/>
                        </a:spcAft>
                      </a:pPr>
                      <a:r>
                        <a:rPr lang="en-GB" sz="2100">
                          <a:solidFill>
                            <a:schemeClr val="tx2"/>
                          </a:solidFill>
                          <a:effectLst/>
                          <a:latin typeface="Calibri"/>
                          <a:ea typeface="Times New Roman" panose="02020603050405020304" pitchFamily="18" charset="0"/>
                          <a:cs typeface="Calibri"/>
                        </a:rPr>
                        <a:t>WP2000</a:t>
                      </a:r>
                      <a:endParaRPr lang="en-IE" sz="2100">
                        <a:solidFill>
                          <a:schemeClr val="tx2"/>
                        </a:solidFill>
                        <a:effectLst/>
                        <a:latin typeface="Calibri"/>
                        <a:ea typeface="Times New Roman" panose="02020603050405020304" pitchFamily="18" charset="0"/>
                        <a:cs typeface="Calibri"/>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indent="-342900" algn="l">
                        <a:lnSpc>
                          <a:spcPct val="110000"/>
                        </a:lnSpc>
                        <a:spcAft>
                          <a:spcPts val="600"/>
                        </a:spcAft>
                        <a:buFont typeface="Arial" panose="020B0604020202020204" pitchFamily="34" charset="0"/>
                        <a:buChar char="•"/>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Investigate potential future supply chain adjustments.</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12951205"/>
                  </a:ext>
                </a:extLst>
              </a:tr>
              <a:tr h="648000">
                <a:tc>
                  <a:txBody>
                    <a:bodyPr/>
                    <a:lstStyle/>
                    <a:p>
                      <a:pPr algn="ctr">
                        <a:lnSpc>
                          <a:spcPct val="110000"/>
                        </a:lnSpc>
                        <a:spcAft>
                          <a:spcPts val="600"/>
                        </a:spcAft>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D2</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85725" algn="l">
                        <a:lnSpc>
                          <a:spcPct val="110000"/>
                        </a:lnSpc>
                        <a:spcAft>
                          <a:spcPts val="600"/>
                        </a:spcAft>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Regulation Induced Obsolescence Report</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0000"/>
                        </a:lnSpc>
                        <a:spcAft>
                          <a:spcPts val="600"/>
                        </a:spcAft>
                      </a:pPr>
                      <a:r>
                        <a:rPr lang="en-GB" sz="2100">
                          <a:solidFill>
                            <a:schemeClr val="tx2"/>
                          </a:solidFill>
                          <a:effectLst/>
                          <a:latin typeface="Calibri"/>
                          <a:ea typeface="Times New Roman" panose="02020603050405020304" pitchFamily="18" charset="0"/>
                          <a:cs typeface="Calibri"/>
                        </a:rPr>
                        <a:t>WP2000</a:t>
                      </a:r>
                      <a:endParaRPr lang="en-IE" sz="2100">
                        <a:solidFill>
                          <a:schemeClr val="tx2"/>
                        </a:solidFill>
                        <a:effectLst/>
                        <a:latin typeface="Calibri"/>
                        <a:ea typeface="Times New Roman" panose="02020603050405020304" pitchFamily="18" charset="0"/>
                        <a:cs typeface="Calibri"/>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indent="-342900" algn="l">
                        <a:lnSpc>
                          <a:spcPct val="110000"/>
                        </a:lnSpc>
                        <a:spcAft>
                          <a:spcPts val="600"/>
                        </a:spcAft>
                        <a:buFont typeface="Arial" panose="020B0604020202020204" pitchFamily="34" charset="0"/>
                        <a:buChar char="•"/>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Investigate potential future regulatory adjustments.</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27066783"/>
                  </a:ext>
                </a:extLst>
              </a:tr>
              <a:tr h="648000">
                <a:tc>
                  <a:txBody>
                    <a:bodyPr/>
                    <a:lstStyle/>
                    <a:p>
                      <a:pPr algn="ctr">
                        <a:lnSpc>
                          <a:spcPct val="110000"/>
                        </a:lnSpc>
                        <a:spcAft>
                          <a:spcPts val="600"/>
                        </a:spcAft>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D3</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85725" algn="l">
                        <a:lnSpc>
                          <a:spcPct val="110000"/>
                        </a:lnSpc>
                        <a:spcAft>
                          <a:spcPts val="600"/>
                        </a:spcAft>
                      </a:pPr>
                      <a:r>
                        <a:rPr lang="en-GB" sz="2100">
                          <a:solidFill>
                            <a:schemeClr val="tx2"/>
                          </a:solidFill>
                          <a:effectLst/>
                          <a:latin typeface="Calibri"/>
                          <a:ea typeface="Times New Roman" panose="02020603050405020304" pitchFamily="18" charset="0"/>
                          <a:cs typeface="Calibri"/>
                        </a:rPr>
                        <a:t>Preliminary/ Technical Requirement Report</a:t>
                      </a:r>
                      <a:endParaRPr lang="en-IE" sz="2100">
                        <a:solidFill>
                          <a:schemeClr val="tx2"/>
                        </a:solidFill>
                        <a:effectLst/>
                        <a:latin typeface="Calibri"/>
                        <a:ea typeface="Times New Roman" panose="02020603050405020304" pitchFamily="18" charset="0"/>
                        <a:cs typeface="Calibri"/>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0000"/>
                        </a:lnSpc>
                        <a:spcAft>
                          <a:spcPts val="600"/>
                        </a:spcAft>
                      </a:pPr>
                      <a:r>
                        <a:rPr lang="en-GB" sz="2100">
                          <a:solidFill>
                            <a:schemeClr val="tx2"/>
                          </a:solidFill>
                          <a:effectLst/>
                          <a:latin typeface="Calibri"/>
                          <a:ea typeface="Times New Roman" panose="02020603050405020304" pitchFamily="18" charset="0"/>
                          <a:cs typeface="Calibri"/>
                        </a:rPr>
                        <a:t>WP2000</a:t>
                      </a:r>
                      <a:endParaRPr lang="en-IE" sz="2100">
                        <a:solidFill>
                          <a:schemeClr val="tx2"/>
                        </a:solidFill>
                        <a:effectLst/>
                        <a:latin typeface="Calibri"/>
                        <a:ea typeface="Times New Roman" panose="02020603050405020304" pitchFamily="18" charset="0"/>
                        <a:cs typeface="Calibri"/>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indent="-342900" algn="l">
                        <a:lnSpc>
                          <a:spcPct val="110000"/>
                        </a:lnSpc>
                        <a:spcAft>
                          <a:spcPts val="600"/>
                        </a:spcAft>
                        <a:buFont typeface="Arial" panose="020B0604020202020204" pitchFamily="34" charset="0"/>
                        <a:buChar char="•"/>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Investigate functional performance requirements</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75659903"/>
                  </a:ext>
                </a:extLst>
              </a:tr>
              <a:tr h="648000">
                <a:tc>
                  <a:txBody>
                    <a:bodyPr/>
                    <a:lstStyle/>
                    <a:p>
                      <a:pPr algn="ctr">
                        <a:lnSpc>
                          <a:spcPct val="110000"/>
                        </a:lnSpc>
                        <a:spcAft>
                          <a:spcPts val="600"/>
                        </a:spcAft>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D4</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85725" algn="l">
                        <a:lnSpc>
                          <a:spcPct val="110000"/>
                        </a:lnSpc>
                        <a:spcAft>
                          <a:spcPts val="600"/>
                        </a:spcAft>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Conceptual design of the Element (Breadboard Design)</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0000"/>
                        </a:lnSpc>
                        <a:spcAft>
                          <a:spcPts val="600"/>
                        </a:spcAft>
                      </a:pPr>
                      <a:r>
                        <a:rPr lang="en-GB" sz="2100">
                          <a:solidFill>
                            <a:schemeClr val="tx2"/>
                          </a:solidFill>
                          <a:effectLst/>
                          <a:latin typeface="Calibri"/>
                          <a:ea typeface="Times New Roman" panose="02020603050405020304" pitchFamily="18" charset="0"/>
                          <a:cs typeface="Calibri"/>
                        </a:rPr>
                        <a:t>WP2000</a:t>
                      </a:r>
                      <a:endParaRPr lang="en-IE" sz="2100">
                        <a:solidFill>
                          <a:schemeClr val="tx2"/>
                        </a:solidFill>
                        <a:effectLst/>
                        <a:latin typeface="Calibri"/>
                        <a:ea typeface="Times New Roman" panose="02020603050405020304" pitchFamily="18" charset="0"/>
                        <a:cs typeface="Calibri"/>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indent="-342900" algn="l">
                        <a:lnSpc>
                          <a:spcPct val="110000"/>
                        </a:lnSpc>
                        <a:spcAft>
                          <a:spcPts val="600"/>
                        </a:spcAft>
                        <a:buFont typeface="Arial" panose="020B0604020202020204" pitchFamily="34" charset="0"/>
                        <a:buChar char="•"/>
                      </a:pPr>
                      <a:r>
                        <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Includes </a:t>
                      </a: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in-depth context for CPAs opportunities within space.</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45125225"/>
                  </a:ext>
                </a:extLst>
              </a:tr>
              <a:tr h="648000">
                <a:tc>
                  <a:txBody>
                    <a:bodyPr/>
                    <a:lstStyle/>
                    <a:p>
                      <a:pPr algn="ctr">
                        <a:lnSpc>
                          <a:spcPct val="110000"/>
                        </a:lnSpc>
                        <a:spcAft>
                          <a:spcPts val="600"/>
                        </a:spcAft>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D5</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85725" algn="l">
                        <a:lnSpc>
                          <a:spcPct val="110000"/>
                        </a:lnSpc>
                        <a:spcAft>
                          <a:spcPts val="600"/>
                        </a:spcAft>
                      </a:pPr>
                      <a:r>
                        <a:rPr lang="en-GB" sz="2100">
                          <a:solidFill>
                            <a:schemeClr val="tx2"/>
                          </a:solidFill>
                          <a:effectLst/>
                          <a:latin typeface="Calibri"/>
                          <a:ea typeface="Times New Roman" panose="02020603050405020304" pitchFamily="18" charset="0"/>
                          <a:cs typeface="Calibri"/>
                        </a:rPr>
                        <a:t>Validation and Verification Plan</a:t>
                      </a:r>
                      <a:endParaRPr lang="en-IE" sz="2100">
                        <a:solidFill>
                          <a:schemeClr val="tx2"/>
                        </a:solidFill>
                        <a:effectLst/>
                        <a:latin typeface="Calibri"/>
                        <a:ea typeface="Times New Roman" panose="02020603050405020304" pitchFamily="18" charset="0"/>
                        <a:cs typeface="Calibri"/>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0000"/>
                        </a:lnSpc>
                        <a:spcAft>
                          <a:spcPts val="600"/>
                        </a:spcAft>
                      </a:pPr>
                      <a:r>
                        <a:rPr lang="en-GB" sz="2100">
                          <a:solidFill>
                            <a:schemeClr val="tx2"/>
                          </a:solidFill>
                          <a:effectLst/>
                          <a:latin typeface="Calibri"/>
                          <a:ea typeface="Times New Roman" panose="02020603050405020304" pitchFamily="18" charset="0"/>
                          <a:cs typeface="Calibri"/>
                        </a:rPr>
                        <a:t>WP3000</a:t>
                      </a:r>
                      <a:endParaRPr lang="en-IE" sz="2100">
                        <a:solidFill>
                          <a:schemeClr val="tx2"/>
                        </a:solidFill>
                        <a:effectLst/>
                        <a:latin typeface="Calibri"/>
                        <a:ea typeface="Times New Roman" panose="02020603050405020304" pitchFamily="18" charset="0"/>
                        <a:cs typeface="Calibri"/>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indent="-342900" algn="l">
                        <a:lnSpc>
                          <a:spcPct val="110000"/>
                        </a:lnSpc>
                        <a:spcAft>
                          <a:spcPts val="600"/>
                        </a:spcAft>
                        <a:buFont typeface="Arial" panose="020B0604020202020204" pitchFamily="34" charset="0"/>
                        <a:buChar char="•"/>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Describing the purpose, goal and scope of testing for elevation to TRL 4.</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6212665"/>
                  </a:ext>
                </a:extLst>
              </a:tr>
              <a:tr h="648000">
                <a:tc>
                  <a:txBody>
                    <a:bodyPr/>
                    <a:lstStyle/>
                    <a:p>
                      <a:pPr algn="ctr">
                        <a:lnSpc>
                          <a:spcPct val="110000"/>
                        </a:lnSpc>
                        <a:spcAft>
                          <a:spcPts val="600"/>
                        </a:spcAft>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D6</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85725" algn="l">
                        <a:lnSpc>
                          <a:spcPct val="110000"/>
                        </a:lnSpc>
                        <a:spcAft>
                          <a:spcPts val="600"/>
                        </a:spcAft>
                      </a:pPr>
                      <a:r>
                        <a:rPr lang="en-GB" sz="2100">
                          <a:solidFill>
                            <a:schemeClr val="tx2"/>
                          </a:solidFill>
                          <a:effectLst/>
                          <a:latin typeface="Calibri"/>
                          <a:ea typeface="Times New Roman" panose="02020603050405020304" pitchFamily="18" charset="0"/>
                          <a:cs typeface="Calibri"/>
                        </a:rPr>
                        <a:t>Breadboard design definition for the functional performance verification</a:t>
                      </a:r>
                      <a:endParaRPr lang="en-IE" sz="2100">
                        <a:solidFill>
                          <a:schemeClr val="tx2"/>
                        </a:solidFill>
                        <a:effectLst/>
                        <a:latin typeface="Calibri"/>
                        <a:ea typeface="Times New Roman" panose="02020603050405020304" pitchFamily="18" charset="0"/>
                        <a:cs typeface="Calibri"/>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0000"/>
                        </a:lnSpc>
                        <a:spcAft>
                          <a:spcPts val="600"/>
                        </a:spcAft>
                      </a:pPr>
                      <a:r>
                        <a:rPr lang="en-GB" sz="2100">
                          <a:solidFill>
                            <a:schemeClr val="tx2"/>
                          </a:solidFill>
                          <a:effectLst/>
                          <a:latin typeface="Calibri"/>
                          <a:ea typeface="Times New Roman" panose="02020603050405020304" pitchFamily="18" charset="0"/>
                          <a:cs typeface="Calibri"/>
                        </a:rPr>
                        <a:t>WP3000</a:t>
                      </a:r>
                      <a:endParaRPr lang="en-IE" sz="2100">
                        <a:solidFill>
                          <a:schemeClr val="tx2"/>
                        </a:solidFill>
                        <a:effectLst/>
                        <a:latin typeface="Calibri"/>
                        <a:ea typeface="Times New Roman" panose="02020603050405020304" pitchFamily="18" charset="0"/>
                        <a:cs typeface="Calibri"/>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lvl="0" indent="-342900" algn="l">
                        <a:lnSpc>
                          <a:spcPct val="110000"/>
                        </a:lnSpc>
                        <a:buFont typeface="Arial" panose="020B0604020202020204" pitchFamily="34" charset="0"/>
                        <a:buChar char="•"/>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A description of the Monolithic and Sandwich Breadboards</a:t>
                      </a:r>
                      <a:endParaRPr lang="en-IE"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l">
                        <a:lnSpc>
                          <a:spcPct val="110000"/>
                        </a:lnSpc>
                        <a:buFont typeface="Arial" panose="020B0604020202020204" pitchFamily="34" charset="0"/>
                        <a:buChar char="•"/>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Justification for both breadboards against the application chosen.</a:t>
                      </a:r>
                      <a:endParaRPr lang="en-IE"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86580884"/>
                  </a:ext>
                </a:extLst>
              </a:tr>
              <a:tr h="648000">
                <a:tc>
                  <a:txBody>
                    <a:bodyPr/>
                    <a:lstStyle/>
                    <a:p>
                      <a:pPr algn="ctr">
                        <a:lnSpc>
                          <a:spcPct val="110000"/>
                        </a:lnSpc>
                        <a:spcAft>
                          <a:spcPts val="600"/>
                        </a:spcAft>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D7</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85725" algn="l">
                        <a:lnSpc>
                          <a:spcPct val="110000"/>
                        </a:lnSpc>
                        <a:spcAft>
                          <a:spcPts val="600"/>
                        </a:spcAft>
                      </a:pPr>
                      <a:r>
                        <a:rPr lang="en-GB" sz="2100">
                          <a:solidFill>
                            <a:schemeClr val="tx2"/>
                          </a:solidFill>
                          <a:effectLst/>
                          <a:latin typeface="Calibri"/>
                          <a:ea typeface="Times New Roman" panose="02020603050405020304" pitchFamily="18" charset="0"/>
                          <a:cs typeface="Calibri"/>
                        </a:rPr>
                        <a:t>Optimisation Process Parameters</a:t>
                      </a:r>
                      <a:endParaRPr lang="en-IE" sz="2100">
                        <a:solidFill>
                          <a:schemeClr val="tx2"/>
                        </a:solidFill>
                        <a:effectLst/>
                        <a:latin typeface="Calibri"/>
                        <a:ea typeface="Times New Roman" panose="02020603050405020304" pitchFamily="18" charset="0"/>
                        <a:cs typeface="Calibri"/>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0000"/>
                        </a:lnSpc>
                        <a:spcAft>
                          <a:spcPts val="600"/>
                        </a:spcAft>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WP4000</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indent="-342900" algn="l">
                        <a:lnSpc>
                          <a:spcPct val="110000"/>
                        </a:lnSpc>
                        <a:spcAft>
                          <a:spcPts val="600"/>
                        </a:spcAft>
                        <a:buFont typeface="Arial" panose="020B0604020202020204" pitchFamily="34" charset="0"/>
                        <a:buChar char="•"/>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Details of internal CPA optimisation activities(BIPR Concerned)</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17878543"/>
                  </a:ext>
                </a:extLst>
              </a:tr>
              <a:tr h="648000">
                <a:tc>
                  <a:txBody>
                    <a:bodyPr/>
                    <a:lstStyle/>
                    <a:p>
                      <a:pPr algn="ctr">
                        <a:lnSpc>
                          <a:spcPct val="110000"/>
                        </a:lnSpc>
                        <a:spcAft>
                          <a:spcPts val="600"/>
                        </a:spcAft>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D8.1</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85725" algn="l">
                        <a:lnSpc>
                          <a:spcPct val="110000"/>
                        </a:lnSpc>
                        <a:spcAft>
                          <a:spcPts val="600"/>
                        </a:spcAft>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Manufacturing Phase Report</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0000"/>
                        </a:lnSpc>
                        <a:spcAft>
                          <a:spcPts val="600"/>
                        </a:spcAft>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WP4000</a:t>
                      </a: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indent="-342900" algn="l">
                        <a:lnSpc>
                          <a:spcPct val="110000"/>
                        </a:lnSpc>
                        <a:spcAft>
                          <a:spcPts val="600"/>
                        </a:spcAft>
                        <a:buFont typeface="Arial" panose="020B0604020202020204" pitchFamily="34" charset="0"/>
                        <a:buChar char="•"/>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Manufacturing details.</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84837460"/>
                  </a:ext>
                </a:extLst>
              </a:tr>
              <a:tr h="648000">
                <a:tc>
                  <a:txBody>
                    <a:bodyPr/>
                    <a:lstStyle/>
                    <a:p>
                      <a:pPr algn="ctr">
                        <a:lnSpc>
                          <a:spcPct val="110000"/>
                        </a:lnSpc>
                        <a:spcAft>
                          <a:spcPts val="600"/>
                        </a:spcAft>
                      </a:pPr>
                      <a:r>
                        <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D8.2</a:t>
                      </a: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85725" algn="l">
                        <a:lnSpc>
                          <a:spcPct val="110000"/>
                        </a:lnSpc>
                        <a:spcAft>
                          <a:spcPts val="600"/>
                        </a:spcAft>
                      </a:pPr>
                      <a:r>
                        <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Optimisation Test Report</a:t>
                      </a: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eaLnBrk="1" fontAlgn="auto" latinLnBrk="0" hangingPunct="1">
                        <a:lnSpc>
                          <a:spcPct val="110000"/>
                        </a:lnSpc>
                        <a:spcBef>
                          <a:spcPts val="0"/>
                        </a:spcBef>
                        <a:spcAft>
                          <a:spcPts val="600"/>
                        </a:spcAft>
                        <a:buClrTx/>
                        <a:buSzTx/>
                        <a:buFontTx/>
                        <a:buNone/>
                        <a:tabLst/>
                        <a:defRPr/>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WP4000</a:t>
                      </a:r>
                    </a:p>
                    <a:p>
                      <a:pPr algn="l">
                        <a:lnSpc>
                          <a:spcPct val="110000"/>
                        </a:lnSpc>
                        <a:spcAft>
                          <a:spcPts val="600"/>
                        </a:spcAft>
                      </a:pP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indent="-342900" algn="l">
                        <a:lnSpc>
                          <a:spcPct val="110000"/>
                        </a:lnSpc>
                        <a:spcAft>
                          <a:spcPts val="600"/>
                        </a:spcAft>
                        <a:buFont typeface="Arial" panose="020B0604020202020204" pitchFamily="34" charset="0"/>
                        <a:buChar char="•"/>
                      </a:pPr>
                      <a:r>
                        <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Testing details. Wide range of CPA treatments (x10).</a:t>
                      </a: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50980803"/>
                  </a:ext>
                </a:extLst>
              </a:tr>
              <a:tr h="648000">
                <a:tc>
                  <a:txBody>
                    <a:bodyPr/>
                    <a:lstStyle/>
                    <a:p>
                      <a:pPr algn="ctr">
                        <a:lnSpc>
                          <a:spcPct val="110000"/>
                        </a:lnSpc>
                        <a:spcAft>
                          <a:spcPts val="600"/>
                        </a:spcAft>
                      </a:pPr>
                      <a:r>
                        <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D8.3</a:t>
                      </a: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85725" algn="l">
                        <a:lnSpc>
                          <a:spcPct val="110000"/>
                        </a:lnSpc>
                        <a:spcAft>
                          <a:spcPts val="600"/>
                        </a:spcAft>
                      </a:pPr>
                      <a:r>
                        <a:rPr lang="en-IE" sz="21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Experimental Test Report</a:t>
                      </a: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eaLnBrk="1" fontAlgn="auto" latinLnBrk="0" hangingPunct="1">
                        <a:lnSpc>
                          <a:spcPct val="110000"/>
                        </a:lnSpc>
                        <a:spcBef>
                          <a:spcPts val="0"/>
                        </a:spcBef>
                        <a:spcAft>
                          <a:spcPts val="600"/>
                        </a:spcAft>
                        <a:buClrTx/>
                        <a:buSzTx/>
                        <a:buFontTx/>
                        <a:buNone/>
                        <a:tabLst/>
                        <a:defRPr/>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WP4000</a:t>
                      </a:r>
                    </a:p>
                    <a:p>
                      <a:pPr algn="l">
                        <a:lnSpc>
                          <a:spcPct val="110000"/>
                        </a:lnSpc>
                        <a:spcAft>
                          <a:spcPts val="600"/>
                        </a:spcAft>
                      </a:pP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defTabSz="914400" eaLnBrk="1" fontAlgn="auto" latinLnBrk="0" hangingPunct="1">
                        <a:lnSpc>
                          <a:spcPct val="110000"/>
                        </a:lnSpc>
                        <a:spcBef>
                          <a:spcPts val="0"/>
                        </a:spcBef>
                        <a:spcAft>
                          <a:spcPts val="600"/>
                        </a:spcAft>
                        <a:buClrTx/>
                        <a:buSzTx/>
                        <a:buFont typeface="Arial" panose="020B0604020202020204" pitchFamily="34" charset="0"/>
                        <a:buChar char="•"/>
                        <a:tabLst/>
                        <a:defRPr/>
                      </a:pPr>
                      <a:r>
                        <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Testing details. Narrowed range of CPA treatments (x3).</a:t>
                      </a: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6306975"/>
                  </a:ext>
                </a:extLst>
              </a:tr>
              <a:tr h="648000">
                <a:tc>
                  <a:txBody>
                    <a:bodyPr/>
                    <a:lstStyle/>
                    <a:p>
                      <a:pPr algn="ctr">
                        <a:lnSpc>
                          <a:spcPct val="110000"/>
                        </a:lnSpc>
                        <a:spcAft>
                          <a:spcPts val="600"/>
                        </a:spcAft>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D9</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85725" algn="l">
                        <a:lnSpc>
                          <a:spcPct val="110000"/>
                        </a:lnSpc>
                        <a:spcAft>
                          <a:spcPts val="600"/>
                        </a:spcAft>
                      </a:pPr>
                      <a:r>
                        <a:rPr lang="en-GB" sz="2100">
                          <a:solidFill>
                            <a:schemeClr val="tx2"/>
                          </a:solidFill>
                          <a:effectLst/>
                          <a:latin typeface="Calibri"/>
                          <a:ea typeface="Times New Roman" panose="02020603050405020304" pitchFamily="18" charset="0"/>
                          <a:cs typeface="Calibri"/>
                        </a:rPr>
                        <a:t>Breadboard Test Reports</a:t>
                      </a:r>
                      <a:endParaRPr lang="en-IE" sz="2100">
                        <a:solidFill>
                          <a:schemeClr val="tx2"/>
                        </a:solidFill>
                        <a:effectLst/>
                        <a:latin typeface="Calibri"/>
                        <a:ea typeface="Times New Roman" panose="02020603050405020304" pitchFamily="18" charset="0"/>
                        <a:cs typeface="Calibri"/>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0000"/>
                        </a:lnSpc>
                        <a:spcAft>
                          <a:spcPts val="600"/>
                        </a:spcAft>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WP4000</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indent="-342900" algn="l">
                        <a:lnSpc>
                          <a:spcPct val="110000"/>
                        </a:lnSpc>
                        <a:spcAft>
                          <a:spcPts val="600"/>
                        </a:spcAft>
                        <a:buFont typeface="Arial" panose="020B0604020202020204" pitchFamily="34" charset="0"/>
                        <a:buChar char="•"/>
                      </a:pPr>
                      <a:r>
                        <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Testing details. </a:t>
                      </a:r>
                      <a:r>
                        <a:rPr lang="en-IE"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Breadboard testing on single CPA treatment type (x1).</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00443332"/>
                  </a:ext>
                </a:extLst>
              </a:tr>
              <a:tr h="648000">
                <a:tc>
                  <a:txBody>
                    <a:bodyPr/>
                    <a:lstStyle/>
                    <a:p>
                      <a:pPr algn="ctr">
                        <a:lnSpc>
                          <a:spcPct val="110000"/>
                        </a:lnSpc>
                        <a:spcAft>
                          <a:spcPts val="600"/>
                        </a:spcAft>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D10</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85725" algn="l">
                        <a:lnSpc>
                          <a:spcPct val="110000"/>
                        </a:lnSpc>
                        <a:spcAft>
                          <a:spcPts val="600"/>
                        </a:spcAft>
                      </a:pPr>
                      <a:r>
                        <a:rPr lang="en-GB" sz="2100" dirty="0">
                          <a:solidFill>
                            <a:schemeClr val="tx2"/>
                          </a:solidFill>
                          <a:effectLst/>
                          <a:latin typeface="Calibri"/>
                          <a:ea typeface="Times New Roman" panose="02020603050405020304" pitchFamily="18" charset="0"/>
                          <a:cs typeface="Calibri"/>
                        </a:rPr>
                        <a:t>Developmental Plan – CPA to TRL 6</a:t>
                      </a:r>
                      <a:endParaRPr lang="en-IE" sz="2100" dirty="0">
                        <a:solidFill>
                          <a:schemeClr val="tx2"/>
                        </a:solidFill>
                        <a:effectLst/>
                        <a:latin typeface="Calibri"/>
                        <a:ea typeface="Times New Roman" panose="02020603050405020304" pitchFamily="18" charset="0"/>
                        <a:cs typeface="Calibri"/>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0000"/>
                        </a:lnSpc>
                        <a:spcAft>
                          <a:spcPts val="600"/>
                        </a:spcAft>
                      </a:pPr>
                      <a:r>
                        <a:rPr lang="en-GB" sz="210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WP5000</a:t>
                      </a:r>
                      <a:endParaRPr lang="en-IE" sz="210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indent="-342900" algn="l">
                        <a:lnSpc>
                          <a:spcPct val="110000"/>
                        </a:lnSpc>
                        <a:spcAft>
                          <a:spcPts val="600"/>
                        </a:spcAft>
                        <a:buFont typeface="Arial" panose="020B0604020202020204" pitchFamily="34" charset="0"/>
                        <a:buChar char="•"/>
                      </a:pPr>
                      <a:r>
                        <a:rPr lang="en-GB" sz="2100" dirty="0">
                          <a:solidFill>
                            <a:schemeClr val="tx2"/>
                          </a:solidFill>
                          <a:effectLst/>
                          <a:latin typeface="Calibri" panose="020F0502020204030204" pitchFamily="34" charset="0"/>
                          <a:ea typeface="Times New Roman" panose="02020603050405020304" pitchFamily="18" charset="0"/>
                          <a:cs typeface="Calibri" panose="020F0502020204030204" pitchFamily="34" charset="0"/>
                        </a:rPr>
                        <a:t>Details of activities for bringing PlasmaBound’s CPA solution to TRL 6.</a:t>
                      </a:r>
                      <a:endParaRPr lang="en-IE" sz="2100"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676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67937188"/>
                  </a:ext>
                </a:extLst>
              </a:tr>
            </a:tbl>
          </a:graphicData>
        </a:graphic>
      </p:graphicFrame>
      <p:sp>
        <p:nvSpPr>
          <p:cNvPr id="22" name="object 6">
            <a:extLst>
              <a:ext uri="{FF2B5EF4-FFF2-40B4-BE49-F238E27FC236}">
                <a16:creationId xmlns:a16="http://schemas.microsoft.com/office/drawing/2014/main" id="{6E9BB37B-F7EE-874A-F6EC-F82B0A99A3B5}"/>
              </a:ext>
            </a:extLst>
          </p:cNvPr>
          <p:cNvSpPr/>
          <p:nvPr/>
        </p:nvSpPr>
        <p:spPr>
          <a:xfrm>
            <a:off x="785316" y="10760075"/>
            <a:ext cx="18532800" cy="0"/>
          </a:xfrm>
          <a:custGeom>
            <a:avLst/>
            <a:gdLst/>
            <a:ahLst/>
            <a:cxnLst/>
            <a:rect l="l" t="t" r="r" b="b"/>
            <a:pathLst>
              <a:path w="3887470">
                <a:moveTo>
                  <a:pt x="0" y="0"/>
                </a:moveTo>
                <a:lnTo>
                  <a:pt x="3887316" y="0"/>
                </a:lnTo>
              </a:path>
            </a:pathLst>
          </a:custGeom>
          <a:ln w="5235">
            <a:solidFill>
              <a:srgbClr val="123ADD"/>
            </a:solidFill>
          </a:ln>
        </p:spPr>
        <p:txBody>
          <a:bodyPr wrap="square" lIns="0" tIns="0" rIns="0" bIns="0" rtlCol="0"/>
          <a:lstStyle/>
          <a:p>
            <a:endParaRPr>
              <a:solidFill>
                <a:srgbClr val="123ADD"/>
              </a:solidFill>
            </a:endParaRPr>
          </a:p>
        </p:txBody>
      </p:sp>
    </p:spTree>
    <p:extLst>
      <p:ext uri="{BB962C8B-B14F-4D97-AF65-F5344CB8AC3E}">
        <p14:creationId xmlns:p14="http://schemas.microsoft.com/office/powerpoint/2010/main" val="232933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E64312F6-754C-44E8-A032-4DB24ED755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20104100" cy="11309350"/>
          </a:xfrm>
          <a:prstGeom prst="rect">
            <a:avLst/>
          </a:prstGeom>
        </p:spPr>
      </p:pic>
      <p:sp>
        <p:nvSpPr>
          <p:cNvPr id="37" name="Freeform 44">
            <a:extLst>
              <a:ext uri="{FF2B5EF4-FFF2-40B4-BE49-F238E27FC236}">
                <a16:creationId xmlns:a16="http://schemas.microsoft.com/office/drawing/2014/main" id="{2E20CF35-DF62-4394-B011-15B5B003C7A8}"/>
              </a:ext>
            </a:extLst>
          </p:cNvPr>
          <p:cNvSpPr/>
          <p:nvPr/>
        </p:nvSpPr>
        <p:spPr>
          <a:xfrm>
            <a:off x="1258" y="2477679"/>
            <a:ext cx="3952668" cy="8831671"/>
          </a:xfrm>
          <a:prstGeom prst="rtTriangle">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7" dirty="0">
              <a:latin typeface="Avenir Next LT Pro Light" panose="020B0304020202020204" pitchFamily="34" charset="0"/>
            </a:endParaRPr>
          </a:p>
        </p:txBody>
      </p:sp>
      <p:sp>
        <p:nvSpPr>
          <p:cNvPr id="4" name="Freeform 45">
            <a:extLst>
              <a:ext uri="{FF2B5EF4-FFF2-40B4-BE49-F238E27FC236}">
                <a16:creationId xmlns:a16="http://schemas.microsoft.com/office/drawing/2014/main" id="{4DD3D2DA-9C38-4468-ACCD-7D47E763A093}"/>
              </a:ext>
            </a:extLst>
          </p:cNvPr>
          <p:cNvSpPr/>
          <p:nvPr/>
        </p:nvSpPr>
        <p:spPr>
          <a:xfrm>
            <a:off x="2671786" y="1"/>
            <a:ext cx="12987313" cy="11309350"/>
          </a:xfrm>
          <a:custGeom>
            <a:avLst/>
            <a:gdLst>
              <a:gd name="connsiteX0" fmla="*/ 0 w 14587355"/>
              <a:gd name="connsiteY0" fmla="*/ 0 h 13716001"/>
              <a:gd name="connsiteX1" fmla="*/ 7459443 w 14587355"/>
              <a:gd name="connsiteY1" fmla="*/ 0 h 13716001"/>
              <a:gd name="connsiteX2" fmla="*/ 7460431 w 14587355"/>
              <a:gd name="connsiteY2" fmla="*/ 1829 h 13716001"/>
              <a:gd name="connsiteX3" fmla="*/ 14040180 w 14587355"/>
              <a:gd name="connsiteY3" fmla="*/ 12178445 h 13716001"/>
              <a:gd name="connsiteX4" fmla="*/ 14585292 w 14587355"/>
              <a:gd name="connsiteY4" fmla="*/ 13703721 h 13716001"/>
              <a:gd name="connsiteX5" fmla="*/ 14587355 w 14587355"/>
              <a:gd name="connsiteY5" fmla="*/ 13716001 h 13716001"/>
              <a:gd name="connsiteX6" fmla="*/ 2607178 w 14587355"/>
              <a:gd name="connsiteY6" fmla="*/ 13716001 h 13716001"/>
              <a:gd name="connsiteX7" fmla="*/ 2596120 w 14587355"/>
              <a:gd name="connsiteY7" fmla="*/ 13695537 h 13716001"/>
              <a:gd name="connsiteX8" fmla="*/ 88768 w 14587355"/>
              <a:gd name="connsiteY8" fmla="*/ 9055381 h 13716001"/>
              <a:gd name="connsiteX9" fmla="*/ 0 w 14587355"/>
              <a:gd name="connsiteY9" fmla="*/ 8891105 h 13716001"/>
              <a:gd name="connsiteX10" fmla="*/ 0 w 14587355"/>
              <a:gd name="connsiteY10" fmla="*/ 0 h 137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87355" h="13716001">
                <a:moveTo>
                  <a:pt x="0" y="0"/>
                </a:moveTo>
                <a:lnTo>
                  <a:pt x="7459443" y="0"/>
                </a:lnTo>
                <a:lnTo>
                  <a:pt x="7460431" y="1829"/>
                </a:lnTo>
                <a:cubicBezTo>
                  <a:pt x="8358476" y="1663771"/>
                  <a:pt x="10212506" y="5094875"/>
                  <a:pt x="14040180" y="12178445"/>
                </a:cubicBezTo>
                <a:cubicBezTo>
                  <a:pt x="14304489" y="12668879"/>
                  <a:pt x="14484469" y="13182902"/>
                  <a:pt x="14585292" y="13703721"/>
                </a:cubicBezTo>
                <a:lnTo>
                  <a:pt x="14587355" y="13716001"/>
                </a:lnTo>
                <a:lnTo>
                  <a:pt x="2607178" y="13716001"/>
                </a:lnTo>
                <a:lnTo>
                  <a:pt x="2596120" y="13695537"/>
                </a:lnTo>
                <a:cubicBezTo>
                  <a:pt x="1977289" y="12550316"/>
                  <a:pt x="1162243" y="11041976"/>
                  <a:pt x="88768" y="9055381"/>
                </a:cubicBezTo>
                <a:lnTo>
                  <a:pt x="0" y="8891105"/>
                </a:lnTo>
                <a:lnTo>
                  <a:pt x="0" y="0"/>
                </a:lnTo>
                <a:close/>
              </a:path>
            </a:pathLst>
          </a:cu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7" dirty="0">
              <a:latin typeface="Avenir Next LT Pro Light" panose="020B0304020202020204" pitchFamily="34" charset="0"/>
            </a:endParaRPr>
          </a:p>
        </p:txBody>
      </p:sp>
      <p:sp>
        <p:nvSpPr>
          <p:cNvPr id="5" name="Freeform 44">
            <a:extLst>
              <a:ext uri="{FF2B5EF4-FFF2-40B4-BE49-F238E27FC236}">
                <a16:creationId xmlns:a16="http://schemas.microsoft.com/office/drawing/2014/main" id="{5BC2E98B-19E7-491F-812B-A0DB9849DA91}"/>
              </a:ext>
            </a:extLst>
          </p:cNvPr>
          <p:cNvSpPr/>
          <p:nvPr/>
        </p:nvSpPr>
        <p:spPr>
          <a:xfrm>
            <a:off x="186973" y="1"/>
            <a:ext cx="13107653" cy="11309350"/>
          </a:xfrm>
          <a:custGeom>
            <a:avLst/>
            <a:gdLst>
              <a:gd name="connsiteX0" fmla="*/ 0 w 14587355"/>
              <a:gd name="connsiteY0" fmla="*/ 0 h 13716001"/>
              <a:gd name="connsiteX1" fmla="*/ 7459443 w 14587355"/>
              <a:gd name="connsiteY1" fmla="*/ 0 h 13716001"/>
              <a:gd name="connsiteX2" fmla="*/ 7460431 w 14587355"/>
              <a:gd name="connsiteY2" fmla="*/ 1829 h 13716001"/>
              <a:gd name="connsiteX3" fmla="*/ 14040180 w 14587355"/>
              <a:gd name="connsiteY3" fmla="*/ 12178445 h 13716001"/>
              <a:gd name="connsiteX4" fmla="*/ 14585292 w 14587355"/>
              <a:gd name="connsiteY4" fmla="*/ 13703721 h 13716001"/>
              <a:gd name="connsiteX5" fmla="*/ 14587355 w 14587355"/>
              <a:gd name="connsiteY5" fmla="*/ 13716001 h 13716001"/>
              <a:gd name="connsiteX6" fmla="*/ 2607178 w 14587355"/>
              <a:gd name="connsiteY6" fmla="*/ 13716001 h 13716001"/>
              <a:gd name="connsiteX7" fmla="*/ 2596120 w 14587355"/>
              <a:gd name="connsiteY7" fmla="*/ 13695537 h 13716001"/>
              <a:gd name="connsiteX8" fmla="*/ 88768 w 14587355"/>
              <a:gd name="connsiteY8" fmla="*/ 9055381 h 13716001"/>
              <a:gd name="connsiteX9" fmla="*/ 0 w 14587355"/>
              <a:gd name="connsiteY9" fmla="*/ 8891105 h 13716001"/>
              <a:gd name="connsiteX10" fmla="*/ 0 w 14587355"/>
              <a:gd name="connsiteY10" fmla="*/ 0 h 137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87355" h="13716001">
                <a:moveTo>
                  <a:pt x="0" y="0"/>
                </a:moveTo>
                <a:lnTo>
                  <a:pt x="7459443" y="0"/>
                </a:lnTo>
                <a:lnTo>
                  <a:pt x="7460431" y="1829"/>
                </a:lnTo>
                <a:cubicBezTo>
                  <a:pt x="8358476" y="1663771"/>
                  <a:pt x="10212506" y="5094875"/>
                  <a:pt x="14040180" y="12178445"/>
                </a:cubicBezTo>
                <a:cubicBezTo>
                  <a:pt x="14304489" y="12668879"/>
                  <a:pt x="14484469" y="13182902"/>
                  <a:pt x="14585292" y="13703721"/>
                </a:cubicBezTo>
                <a:lnTo>
                  <a:pt x="14587355" y="13716001"/>
                </a:lnTo>
                <a:lnTo>
                  <a:pt x="2607178" y="13716001"/>
                </a:lnTo>
                <a:lnTo>
                  <a:pt x="2596120" y="13695537"/>
                </a:lnTo>
                <a:cubicBezTo>
                  <a:pt x="1977289" y="12550316"/>
                  <a:pt x="1162243" y="11041976"/>
                  <a:pt x="88768" y="9055381"/>
                </a:cubicBezTo>
                <a:lnTo>
                  <a:pt x="0" y="8891105"/>
                </a:lnTo>
                <a:lnTo>
                  <a:pt x="0" y="0"/>
                </a:lnTo>
                <a:close/>
              </a:path>
            </a:pathLst>
          </a:custGeom>
          <a:solidFill>
            <a:srgbClr val="123AD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7" dirty="0">
              <a:latin typeface="Avenir Next LT Pro Light" panose="020B0304020202020204" pitchFamily="34" charset="0"/>
            </a:endParaRPr>
          </a:p>
        </p:txBody>
      </p:sp>
      <p:sp>
        <p:nvSpPr>
          <p:cNvPr id="6" name="Freeform 39">
            <a:extLst>
              <a:ext uri="{FF2B5EF4-FFF2-40B4-BE49-F238E27FC236}">
                <a16:creationId xmlns:a16="http://schemas.microsoft.com/office/drawing/2014/main" id="{6E450A2C-078C-454D-853B-8A7A97EC016F}"/>
              </a:ext>
            </a:extLst>
          </p:cNvPr>
          <p:cNvSpPr/>
          <p:nvPr/>
        </p:nvSpPr>
        <p:spPr>
          <a:xfrm>
            <a:off x="0" y="0"/>
            <a:ext cx="12987313" cy="11309349"/>
          </a:xfrm>
          <a:custGeom>
            <a:avLst/>
            <a:gdLst>
              <a:gd name="connsiteX0" fmla="*/ 0 w 14587355"/>
              <a:gd name="connsiteY0" fmla="*/ 0 h 13716001"/>
              <a:gd name="connsiteX1" fmla="*/ 7459443 w 14587355"/>
              <a:gd name="connsiteY1" fmla="*/ 0 h 13716001"/>
              <a:gd name="connsiteX2" fmla="*/ 7460431 w 14587355"/>
              <a:gd name="connsiteY2" fmla="*/ 1829 h 13716001"/>
              <a:gd name="connsiteX3" fmla="*/ 14040180 w 14587355"/>
              <a:gd name="connsiteY3" fmla="*/ 12178445 h 13716001"/>
              <a:gd name="connsiteX4" fmla="*/ 14585292 w 14587355"/>
              <a:gd name="connsiteY4" fmla="*/ 13703721 h 13716001"/>
              <a:gd name="connsiteX5" fmla="*/ 14587355 w 14587355"/>
              <a:gd name="connsiteY5" fmla="*/ 13716001 h 13716001"/>
              <a:gd name="connsiteX6" fmla="*/ 2607178 w 14587355"/>
              <a:gd name="connsiteY6" fmla="*/ 13716001 h 13716001"/>
              <a:gd name="connsiteX7" fmla="*/ 2596120 w 14587355"/>
              <a:gd name="connsiteY7" fmla="*/ 13695537 h 13716001"/>
              <a:gd name="connsiteX8" fmla="*/ 88768 w 14587355"/>
              <a:gd name="connsiteY8" fmla="*/ 9055381 h 13716001"/>
              <a:gd name="connsiteX9" fmla="*/ 0 w 14587355"/>
              <a:gd name="connsiteY9" fmla="*/ 8891105 h 13716001"/>
              <a:gd name="connsiteX10" fmla="*/ 0 w 14587355"/>
              <a:gd name="connsiteY10" fmla="*/ 0 h 137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87355" h="13716001">
                <a:moveTo>
                  <a:pt x="0" y="0"/>
                </a:moveTo>
                <a:lnTo>
                  <a:pt x="7459443" y="0"/>
                </a:lnTo>
                <a:lnTo>
                  <a:pt x="7460431" y="1829"/>
                </a:lnTo>
                <a:cubicBezTo>
                  <a:pt x="8358476" y="1663771"/>
                  <a:pt x="10212506" y="5094875"/>
                  <a:pt x="14040180" y="12178445"/>
                </a:cubicBezTo>
                <a:cubicBezTo>
                  <a:pt x="14304489" y="12668879"/>
                  <a:pt x="14484469" y="13182902"/>
                  <a:pt x="14585292" y="13703721"/>
                </a:cubicBezTo>
                <a:lnTo>
                  <a:pt x="14587355" y="13716001"/>
                </a:lnTo>
                <a:lnTo>
                  <a:pt x="2607178" y="13716001"/>
                </a:lnTo>
                <a:lnTo>
                  <a:pt x="2596120" y="13695537"/>
                </a:lnTo>
                <a:cubicBezTo>
                  <a:pt x="1977289" y="12550316"/>
                  <a:pt x="1162243" y="11041976"/>
                  <a:pt x="88768" y="9055381"/>
                </a:cubicBezTo>
                <a:lnTo>
                  <a:pt x="0" y="889110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7">
              <a:latin typeface="Avenir Next LT Pro Light" panose="020B0304020202020204" pitchFamily="34" charset="0"/>
            </a:endParaRPr>
          </a:p>
        </p:txBody>
      </p:sp>
      <p:grpSp>
        <p:nvGrpSpPr>
          <p:cNvPr id="16" name="Group 15">
            <a:extLst>
              <a:ext uri="{FF2B5EF4-FFF2-40B4-BE49-F238E27FC236}">
                <a16:creationId xmlns:a16="http://schemas.microsoft.com/office/drawing/2014/main" id="{0F345386-9CD3-4851-A459-50B8606E41FB}"/>
              </a:ext>
            </a:extLst>
          </p:cNvPr>
          <p:cNvGrpSpPr/>
          <p:nvPr/>
        </p:nvGrpSpPr>
        <p:grpSpPr>
          <a:xfrm>
            <a:off x="186973" y="2042418"/>
            <a:ext cx="8089827" cy="822556"/>
            <a:chOff x="1192796" y="3525482"/>
            <a:chExt cx="8754672" cy="997598"/>
          </a:xfrm>
        </p:grpSpPr>
        <p:sp>
          <p:nvSpPr>
            <p:cNvPr id="17" name="Rectangle 16">
              <a:extLst>
                <a:ext uri="{FF2B5EF4-FFF2-40B4-BE49-F238E27FC236}">
                  <a16:creationId xmlns:a16="http://schemas.microsoft.com/office/drawing/2014/main" id="{D5CAA3C4-37D8-43E7-9BD8-D2E6DF67E915}"/>
                </a:ext>
              </a:extLst>
            </p:cNvPr>
            <p:cNvSpPr/>
            <p:nvPr/>
          </p:nvSpPr>
          <p:spPr>
            <a:xfrm>
              <a:off x="2956409" y="3643215"/>
              <a:ext cx="6991059" cy="626087"/>
            </a:xfrm>
            <a:prstGeom prst="rect">
              <a:avLst/>
            </a:prstGeom>
          </p:spPr>
          <p:txBody>
            <a:bodyPr wrap="square">
              <a:spAutoFit/>
            </a:bodyPr>
            <a:lstStyle/>
            <a:p>
              <a:pPr>
                <a:lnSpc>
                  <a:spcPct val="130000"/>
                </a:lnSpc>
              </a:pPr>
              <a:r>
                <a:rPr lang="en-US" sz="2400" kern="200" cap="small" spc="-83" dirty="0">
                  <a:solidFill>
                    <a:schemeClr val="tx2"/>
                  </a:solidFill>
                  <a:latin typeface="+mn-lt"/>
                  <a:ea typeface="Roboto" panose="02000000000000000000" pitchFamily="2" charset="0"/>
                </a:rPr>
                <a:t>Project Proposal</a:t>
              </a:r>
            </a:p>
          </p:txBody>
        </p:sp>
        <p:sp>
          <p:nvSpPr>
            <p:cNvPr id="18" name="Freeform 5">
              <a:extLst>
                <a:ext uri="{FF2B5EF4-FFF2-40B4-BE49-F238E27FC236}">
                  <a16:creationId xmlns:a16="http://schemas.microsoft.com/office/drawing/2014/main" id="{6DF7398B-DC65-4F07-8C66-44FB4E8E9E5D}"/>
                </a:ext>
              </a:extLst>
            </p:cNvPr>
            <p:cNvSpPr>
              <a:spLocks/>
            </p:cNvSpPr>
            <p:nvPr/>
          </p:nvSpPr>
          <p:spPr bwMode="auto">
            <a:xfrm>
              <a:off x="1192796" y="3525482"/>
              <a:ext cx="1450257" cy="997598"/>
            </a:xfrm>
            <a:custGeom>
              <a:avLst/>
              <a:gdLst>
                <a:gd name="T0" fmla="*/ 367 w 557"/>
                <a:gd name="T1" fmla="*/ 382 h 382"/>
                <a:gd name="T2" fmla="*/ 190 w 557"/>
                <a:gd name="T3" fmla="*/ 382 h 382"/>
                <a:gd name="T4" fmla="*/ 0 w 557"/>
                <a:gd name="T5" fmla="*/ 191 h 382"/>
                <a:gd name="T6" fmla="*/ 0 w 557"/>
                <a:gd name="T7" fmla="*/ 191 h 382"/>
                <a:gd name="T8" fmla="*/ 190 w 557"/>
                <a:gd name="T9" fmla="*/ 0 h 382"/>
                <a:gd name="T10" fmla="*/ 367 w 557"/>
                <a:gd name="T11" fmla="*/ 0 h 382"/>
                <a:gd name="T12" fmla="*/ 557 w 557"/>
                <a:gd name="T13" fmla="*/ 191 h 382"/>
                <a:gd name="T14" fmla="*/ 557 w 557"/>
                <a:gd name="T15" fmla="*/ 191 h 382"/>
                <a:gd name="T16" fmla="*/ 367 w 557"/>
                <a:gd name="T17" fmla="*/ 38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382">
                  <a:moveTo>
                    <a:pt x="367" y="382"/>
                  </a:moveTo>
                  <a:cubicBezTo>
                    <a:pt x="190" y="382"/>
                    <a:pt x="190" y="382"/>
                    <a:pt x="190" y="382"/>
                  </a:cubicBezTo>
                  <a:cubicBezTo>
                    <a:pt x="85" y="382"/>
                    <a:pt x="0" y="296"/>
                    <a:pt x="0" y="191"/>
                  </a:cubicBezTo>
                  <a:cubicBezTo>
                    <a:pt x="0" y="191"/>
                    <a:pt x="0" y="191"/>
                    <a:pt x="0" y="191"/>
                  </a:cubicBezTo>
                  <a:cubicBezTo>
                    <a:pt x="0" y="86"/>
                    <a:pt x="85" y="0"/>
                    <a:pt x="190" y="0"/>
                  </a:cubicBezTo>
                  <a:cubicBezTo>
                    <a:pt x="367" y="0"/>
                    <a:pt x="367" y="0"/>
                    <a:pt x="367" y="0"/>
                  </a:cubicBezTo>
                  <a:cubicBezTo>
                    <a:pt x="472" y="0"/>
                    <a:pt x="557" y="86"/>
                    <a:pt x="557" y="191"/>
                  </a:cubicBezTo>
                  <a:cubicBezTo>
                    <a:pt x="557" y="191"/>
                    <a:pt x="557" y="191"/>
                    <a:pt x="557" y="191"/>
                  </a:cubicBezTo>
                  <a:cubicBezTo>
                    <a:pt x="557" y="297"/>
                    <a:pt x="472" y="382"/>
                    <a:pt x="367" y="382"/>
                  </a:cubicBezTo>
                  <a:close/>
                </a:path>
              </a:pathLst>
            </a:custGeom>
            <a:solidFill>
              <a:srgbClr val="123ADD"/>
            </a:solidFill>
            <a:ln>
              <a:noFill/>
            </a:ln>
            <a:effectLst>
              <a:outerShdw blurRad="50800" dist="38100" dir="5400000" algn="t" rotWithShape="0">
                <a:prstClr val="black">
                  <a:alpha val="40000"/>
                </a:prstClr>
              </a:outerShdw>
            </a:effectLst>
          </p:spPr>
          <p:txBody>
            <a:bodyPr vert="horz" wrap="square" lIns="75396" tIns="37698" rIns="75396" bIns="37698" numCol="1" anchor="ctr" anchorCtr="0" compatLnSpc="1">
              <a:prstTxWarp prst="textNoShape">
                <a:avLst/>
              </a:prstTxWarp>
            </a:bodyPr>
            <a:lstStyle/>
            <a:p>
              <a:pPr algn="ctr"/>
              <a:r>
                <a:rPr lang="en-US" sz="2400" cap="small">
                  <a:solidFill>
                    <a:schemeClr val="bg1"/>
                  </a:solidFill>
                  <a:latin typeface="Avenir Next LT Pro Light" panose="020B0304020202020204" pitchFamily="34" charset="0"/>
                  <a:ea typeface="Open Sans Extrabold" panose="020B0906030804020204" pitchFamily="34" charset="0"/>
                  <a:cs typeface="Open Sans Extrabold" panose="020B0906030804020204" pitchFamily="34" charset="0"/>
                </a:rPr>
                <a:t>01</a:t>
              </a:r>
            </a:p>
          </p:txBody>
        </p:sp>
      </p:grpSp>
      <p:grpSp>
        <p:nvGrpSpPr>
          <p:cNvPr id="25" name="Group 24">
            <a:extLst>
              <a:ext uri="{FF2B5EF4-FFF2-40B4-BE49-F238E27FC236}">
                <a16:creationId xmlns:a16="http://schemas.microsoft.com/office/drawing/2014/main" id="{09E4D24E-30AF-4CFB-ADF1-F365B0EF7C14}"/>
              </a:ext>
            </a:extLst>
          </p:cNvPr>
          <p:cNvGrpSpPr/>
          <p:nvPr/>
        </p:nvGrpSpPr>
        <p:grpSpPr>
          <a:xfrm>
            <a:off x="853655" y="3355325"/>
            <a:ext cx="8089958" cy="822556"/>
            <a:chOff x="1192796" y="7106018"/>
            <a:chExt cx="8754812" cy="997598"/>
          </a:xfrm>
        </p:grpSpPr>
        <p:sp>
          <p:nvSpPr>
            <p:cNvPr id="26" name="Rectangle 25">
              <a:extLst>
                <a:ext uri="{FF2B5EF4-FFF2-40B4-BE49-F238E27FC236}">
                  <a16:creationId xmlns:a16="http://schemas.microsoft.com/office/drawing/2014/main" id="{0DF83702-1B48-43A8-90F3-98C642525CCE}"/>
                </a:ext>
              </a:extLst>
            </p:cNvPr>
            <p:cNvSpPr/>
            <p:nvPr/>
          </p:nvSpPr>
          <p:spPr>
            <a:xfrm>
              <a:off x="2956408" y="7223751"/>
              <a:ext cx="6991200" cy="762132"/>
            </a:xfrm>
            <a:prstGeom prst="rect">
              <a:avLst/>
            </a:prstGeom>
          </p:spPr>
          <p:txBody>
            <a:bodyPr wrap="square">
              <a:noAutofit/>
            </a:bodyPr>
            <a:lstStyle/>
            <a:p>
              <a:pPr>
                <a:lnSpc>
                  <a:spcPct val="130000"/>
                </a:lnSpc>
                <a:defRPr/>
              </a:pPr>
              <a:r>
                <a:rPr lang="en-US" sz="2400" cap="small" dirty="0">
                  <a:solidFill>
                    <a:schemeClr val="tx2"/>
                  </a:solidFill>
                  <a:latin typeface="+mn-lt"/>
                  <a:ea typeface="Roboto Condensed Light" panose="02000000000000000000" pitchFamily="2" charset="0"/>
                </a:rPr>
                <a:t>Controlled Polymer Ablation Overview</a:t>
              </a:r>
            </a:p>
          </p:txBody>
        </p:sp>
        <p:sp>
          <p:nvSpPr>
            <p:cNvPr id="27" name="Freeform 5">
              <a:extLst>
                <a:ext uri="{FF2B5EF4-FFF2-40B4-BE49-F238E27FC236}">
                  <a16:creationId xmlns:a16="http://schemas.microsoft.com/office/drawing/2014/main" id="{6921C321-F8E7-4B81-97AA-6A6AC8F24660}"/>
                </a:ext>
              </a:extLst>
            </p:cNvPr>
            <p:cNvSpPr>
              <a:spLocks/>
            </p:cNvSpPr>
            <p:nvPr/>
          </p:nvSpPr>
          <p:spPr bwMode="auto">
            <a:xfrm>
              <a:off x="1192796" y="7106018"/>
              <a:ext cx="1450257" cy="997598"/>
            </a:xfrm>
            <a:custGeom>
              <a:avLst/>
              <a:gdLst>
                <a:gd name="T0" fmla="*/ 367 w 557"/>
                <a:gd name="T1" fmla="*/ 382 h 382"/>
                <a:gd name="T2" fmla="*/ 190 w 557"/>
                <a:gd name="T3" fmla="*/ 382 h 382"/>
                <a:gd name="T4" fmla="*/ 0 w 557"/>
                <a:gd name="T5" fmla="*/ 191 h 382"/>
                <a:gd name="T6" fmla="*/ 0 w 557"/>
                <a:gd name="T7" fmla="*/ 191 h 382"/>
                <a:gd name="T8" fmla="*/ 190 w 557"/>
                <a:gd name="T9" fmla="*/ 0 h 382"/>
                <a:gd name="T10" fmla="*/ 367 w 557"/>
                <a:gd name="T11" fmla="*/ 0 h 382"/>
                <a:gd name="T12" fmla="*/ 557 w 557"/>
                <a:gd name="T13" fmla="*/ 191 h 382"/>
                <a:gd name="T14" fmla="*/ 557 w 557"/>
                <a:gd name="T15" fmla="*/ 191 h 382"/>
                <a:gd name="T16" fmla="*/ 367 w 557"/>
                <a:gd name="T17" fmla="*/ 38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382">
                  <a:moveTo>
                    <a:pt x="367" y="382"/>
                  </a:moveTo>
                  <a:cubicBezTo>
                    <a:pt x="190" y="382"/>
                    <a:pt x="190" y="382"/>
                    <a:pt x="190" y="382"/>
                  </a:cubicBezTo>
                  <a:cubicBezTo>
                    <a:pt x="85" y="382"/>
                    <a:pt x="0" y="296"/>
                    <a:pt x="0" y="191"/>
                  </a:cubicBezTo>
                  <a:cubicBezTo>
                    <a:pt x="0" y="191"/>
                    <a:pt x="0" y="191"/>
                    <a:pt x="0" y="191"/>
                  </a:cubicBezTo>
                  <a:cubicBezTo>
                    <a:pt x="0" y="86"/>
                    <a:pt x="85" y="0"/>
                    <a:pt x="190" y="0"/>
                  </a:cubicBezTo>
                  <a:cubicBezTo>
                    <a:pt x="367" y="0"/>
                    <a:pt x="367" y="0"/>
                    <a:pt x="367" y="0"/>
                  </a:cubicBezTo>
                  <a:cubicBezTo>
                    <a:pt x="472" y="0"/>
                    <a:pt x="557" y="86"/>
                    <a:pt x="557" y="191"/>
                  </a:cubicBezTo>
                  <a:cubicBezTo>
                    <a:pt x="557" y="191"/>
                    <a:pt x="557" y="191"/>
                    <a:pt x="557" y="191"/>
                  </a:cubicBezTo>
                  <a:cubicBezTo>
                    <a:pt x="557" y="297"/>
                    <a:pt x="472" y="382"/>
                    <a:pt x="367" y="382"/>
                  </a:cubicBezTo>
                  <a:close/>
                </a:path>
              </a:pathLst>
            </a:custGeom>
            <a:solidFill>
              <a:srgbClr val="123ADD"/>
            </a:solidFill>
            <a:ln>
              <a:noFill/>
            </a:ln>
            <a:effectLst>
              <a:outerShdw blurRad="50800" dist="38100" dir="5400000" algn="t" rotWithShape="0">
                <a:prstClr val="black">
                  <a:alpha val="40000"/>
                </a:prstClr>
              </a:outerShdw>
            </a:effectLst>
          </p:spPr>
          <p:txBody>
            <a:bodyPr vert="horz" wrap="square" lIns="75396" tIns="37698" rIns="75396" bIns="37698" numCol="1" anchor="ctr" anchorCtr="0" compatLnSpc="1">
              <a:prstTxWarp prst="textNoShape">
                <a:avLst/>
              </a:prstTxWarp>
            </a:bodyPr>
            <a:lstStyle/>
            <a:p>
              <a:pPr algn="ctr"/>
              <a:r>
                <a:rPr lang="en-US" sz="2400" cap="small">
                  <a:solidFill>
                    <a:schemeClr val="bg1"/>
                  </a:solidFill>
                  <a:latin typeface="Avenir Next LT Pro Light" panose="020B0304020202020204" pitchFamily="34" charset="0"/>
                  <a:ea typeface="Open Sans Extrabold" panose="020B0906030804020204" pitchFamily="34" charset="0"/>
                  <a:cs typeface="Open Sans Extrabold" panose="020B0906030804020204" pitchFamily="34" charset="0"/>
                </a:rPr>
                <a:t>02</a:t>
              </a:r>
            </a:p>
          </p:txBody>
        </p:sp>
      </p:grpSp>
      <p:grpSp>
        <p:nvGrpSpPr>
          <p:cNvPr id="31" name="Group 30">
            <a:extLst>
              <a:ext uri="{FF2B5EF4-FFF2-40B4-BE49-F238E27FC236}">
                <a16:creationId xmlns:a16="http://schemas.microsoft.com/office/drawing/2014/main" id="{65257F98-E21A-4611-B615-9C9D1587DE14}"/>
              </a:ext>
            </a:extLst>
          </p:cNvPr>
          <p:cNvGrpSpPr/>
          <p:nvPr/>
        </p:nvGrpSpPr>
        <p:grpSpPr>
          <a:xfrm>
            <a:off x="1520468" y="4668232"/>
            <a:ext cx="8089958" cy="822556"/>
            <a:chOff x="1192796" y="9413410"/>
            <a:chExt cx="8754812" cy="997598"/>
          </a:xfrm>
        </p:grpSpPr>
        <p:sp>
          <p:nvSpPr>
            <p:cNvPr id="32" name="Rectangle 31">
              <a:extLst>
                <a:ext uri="{FF2B5EF4-FFF2-40B4-BE49-F238E27FC236}">
                  <a16:creationId xmlns:a16="http://schemas.microsoft.com/office/drawing/2014/main" id="{12F361F4-568D-4D45-8036-A5C0AFE4B2B4}"/>
                </a:ext>
              </a:extLst>
            </p:cNvPr>
            <p:cNvSpPr/>
            <p:nvPr/>
          </p:nvSpPr>
          <p:spPr>
            <a:xfrm>
              <a:off x="2956408" y="9531143"/>
              <a:ext cx="6991200" cy="762132"/>
            </a:xfrm>
            <a:prstGeom prst="rect">
              <a:avLst/>
            </a:prstGeom>
          </p:spPr>
          <p:txBody>
            <a:bodyPr wrap="square">
              <a:noAutofit/>
            </a:bodyPr>
            <a:lstStyle/>
            <a:p>
              <a:pPr>
                <a:lnSpc>
                  <a:spcPct val="130000"/>
                </a:lnSpc>
                <a:defRPr/>
              </a:pPr>
              <a:r>
                <a:rPr lang="en-US" sz="2400" cap="small" dirty="0">
                  <a:latin typeface="+mn-lt"/>
                  <a:ea typeface="Roboto" panose="02000000000000000000" pitchFamily="2" charset="0"/>
                </a:rPr>
                <a:t>WP2000 – Space Market Analysis</a:t>
              </a:r>
            </a:p>
          </p:txBody>
        </p:sp>
        <p:sp>
          <p:nvSpPr>
            <p:cNvPr id="33" name="Freeform 5">
              <a:extLst>
                <a:ext uri="{FF2B5EF4-FFF2-40B4-BE49-F238E27FC236}">
                  <a16:creationId xmlns:a16="http://schemas.microsoft.com/office/drawing/2014/main" id="{E93DD9DD-4674-422E-85A8-231B25AAF950}"/>
                </a:ext>
              </a:extLst>
            </p:cNvPr>
            <p:cNvSpPr>
              <a:spLocks/>
            </p:cNvSpPr>
            <p:nvPr/>
          </p:nvSpPr>
          <p:spPr bwMode="auto">
            <a:xfrm>
              <a:off x="1192796" y="9413410"/>
              <a:ext cx="1450257" cy="997598"/>
            </a:xfrm>
            <a:custGeom>
              <a:avLst/>
              <a:gdLst>
                <a:gd name="T0" fmla="*/ 367 w 557"/>
                <a:gd name="T1" fmla="*/ 382 h 382"/>
                <a:gd name="T2" fmla="*/ 190 w 557"/>
                <a:gd name="T3" fmla="*/ 382 h 382"/>
                <a:gd name="T4" fmla="*/ 0 w 557"/>
                <a:gd name="T5" fmla="*/ 191 h 382"/>
                <a:gd name="T6" fmla="*/ 0 w 557"/>
                <a:gd name="T7" fmla="*/ 191 h 382"/>
                <a:gd name="T8" fmla="*/ 190 w 557"/>
                <a:gd name="T9" fmla="*/ 0 h 382"/>
                <a:gd name="T10" fmla="*/ 367 w 557"/>
                <a:gd name="T11" fmla="*/ 0 h 382"/>
                <a:gd name="T12" fmla="*/ 557 w 557"/>
                <a:gd name="T13" fmla="*/ 191 h 382"/>
                <a:gd name="T14" fmla="*/ 557 w 557"/>
                <a:gd name="T15" fmla="*/ 191 h 382"/>
                <a:gd name="T16" fmla="*/ 367 w 557"/>
                <a:gd name="T17" fmla="*/ 38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382">
                  <a:moveTo>
                    <a:pt x="367" y="382"/>
                  </a:moveTo>
                  <a:cubicBezTo>
                    <a:pt x="190" y="382"/>
                    <a:pt x="190" y="382"/>
                    <a:pt x="190" y="382"/>
                  </a:cubicBezTo>
                  <a:cubicBezTo>
                    <a:pt x="85" y="382"/>
                    <a:pt x="0" y="296"/>
                    <a:pt x="0" y="191"/>
                  </a:cubicBezTo>
                  <a:cubicBezTo>
                    <a:pt x="0" y="191"/>
                    <a:pt x="0" y="191"/>
                    <a:pt x="0" y="191"/>
                  </a:cubicBezTo>
                  <a:cubicBezTo>
                    <a:pt x="0" y="86"/>
                    <a:pt x="85" y="0"/>
                    <a:pt x="190" y="0"/>
                  </a:cubicBezTo>
                  <a:cubicBezTo>
                    <a:pt x="367" y="0"/>
                    <a:pt x="367" y="0"/>
                    <a:pt x="367" y="0"/>
                  </a:cubicBezTo>
                  <a:cubicBezTo>
                    <a:pt x="472" y="0"/>
                    <a:pt x="557" y="86"/>
                    <a:pt x="557" y="191"/>
                  </a:cubicBezTo>
                  <a:cubicBezTo>
                    <a:pt x="557" y="191"/>
                    <a:pt x="557" y="191"/>
                    <a:pt x="557" y="191"/>
                  </a:cubicBezTo>
                  <a:cubicBezTo>
                    <a:pt x="557" y="297"/>
                    <a:pt x="472" y="382"/>
                    <a:pt x="367" y="382"/>
                  </a:cubicBezTo>
                  <a:close/>
                </a:path>
              </a:pathLst>
            </a:custGeom>
            <a:solidFill>
              <a:srgbClr val="123ADD"/>
            </a:solidFill>
            <a:ln>
              <a:noFill/>
            </a:ln>
            <a:effectLst>
              <a:outerShdw blurRad="50800" dist="38100" dir="5400000" algn="t" rotWithShape="0">
                <a:prstClr val="black">
                  <a:alpha val="40000"/>
                </a:prstClr>
              </a:outerShdw>
            </a:effectLst>
          </p:spPr>
          <p:txBody>
            <a:bodyPr vert="horz" wrap="square" lIns="75396" tIns="37698" rIns="75396" bIns="37698" numCol="1" anchor="ctr" anchorCtr="0" compatLnSpc="1">
              <a:prstTxWarp prst="textNoShape">
                <a:avLst/>
              </a:prstTxWarp>
            </a:bodyPr>
            <a:lstStyle/>
            <a:p>
              <a:pPr algn="ctr"/>
              <a:r>
                <a:rPr lang="en-US" sz="2400" cap="small">
                  <a:solidFill>
                    <a:schemeClr val="bg1"/>
                  </a:solidFill>
                  <a:latin typeface="Avenir Next LT Pro Light" panose="020B0304020202020204" pitchFamily="34" charset="0"/>
                  <a:ea typeface="Open Sans Extrabold" panose="020B0906030804020204" pitchFamily="34" charset="0"/>
                  <a:cs typeface="Open Sans Extrabold" panose="020B0906030804020204" pitchFamily="34" charset="0"/>
                </a:rPr>
                <a:t>03</a:t>
              </a:r>
            </a:p>
          </p:txBody>
        </p:sp>
      </p:grpSp>
      <p:sp>
        <p:nvSpPr>
          <p:cNvPr id="9" name="Title 4">
            <a:extLst>
              <a:ext uri="{FF2B5EF4-FFF2-40B4-BE49-F238E27FC236}">
                <a16:creationId xmlns:a16="http://schemas.microsoft.com/office/drawing/2014/main" id="{33936D46-5DF5-3515-7D2F-A3F78015836D}"/>
              </a:ext>
            </a:extLst>
          </p:cNvPr>
          <p:cNvSpPr txBox="1">
            <a:spLocks/>
          </p:cNvSpPr>
          <p:nvPr/>
        </p:nvSpPr>
        <p:spPr>
          <a:xfrm>
            <a:off x="0" y="508517"/>
            <a:ext cx="6723579" cy="762862"/>
          </a:xfrm>
          <a:prstGeom prst="rect">
            <a:avLst/>
          </a:prstGeom>
        </p:spPr>
        <p:txBody>
          <a:bodyPr/>
          <a:lstStyle>
            <a:lvl1pPr algn="l" defTabSz="914411" rtl="0" eaLnBrk="1" latinLnBrk="0" hangingPunct="1">
              <a:lnSpc>
                <a:spcPct val="90000"/>
              </a:lnSpc>
              <a:spcBef>
                <a:spcPct val="0"/>
              </a:spcBef>
              <a:buNone/>
              <a:defRPr lang="en-GB" sz="6000" kern="1200" cap="small" baseline="0" dirty="0" smtClean="0">
                <a:solidFill>
                  <a:schemeClr val="tx1"/>
                </a:solidFill>
                <a:latin typeface="+mj-lt"/>
                <a:ea typeface="+mj-ea"/>
                <a:cs typeface="+mj-cs"/>
              </a:defRPr>
            </a:lvl1pPr>
          </a:lstStyle>
          <a:p>
            <a:pPr algn="ctr"/>
            <a:r>
              <a:rPr lang="en-IE" sz="4947" dirty="0">
                <a:solidFill>
                  <a:srgbClr val="123ADD"/>
                </a:solidFill>
              </a:rPr>
              <a:t>Presentation Outline</a:t>
            </a:r>
          </a:p>
        </p:txBody>
      </p:sp>
      <p:pic>
        <p:nvPicPr>
          <p:cNvPr id="15" name="Picture 14" descr="Text, logo&#10;&#10;Description automatically generated">
            <a:extLst>
              <a:ext uri="{FF2B5EF4-FFF2-40B4-BE49-F238E27FC236}">
                <a16:creationId xmlns:a16="http://schemas.microsoft.com/office/drawing/2014/main" id="{A11B2AA6-0A81-22A6-D23E-4F3624A9E7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94020" y="8873673"/>
            <a:ext cx="4475998" cy="2111083"/>
          </a:xfrm>
          <a:prstGeom prst="rect">
            <a:avLst/>
          </a:prstGeom>
        </p:spPr>
      </p:pic>
      <p:grpSp>
        <p:nvGrpSpPr>
          <p:cNvPr id="2" name="Group 1">
            <a:extLst>
              <a:ext uri="{FF2B5EF4-FFF2-40B4-BE49-F238E27FC236}">
                <a16:creationId xmlns:a16="http://schemas.microsoft.com/office/drawing/2014/main" id="{3203D64F-1E20-3150-F92D-0AD45A907E86}"/>
              </a:ext>
            </a:extLst>
          </p:cNvPr>
          <p:cNvGrpSpPr/>
          <p:nvPr/>
        </p:nvGrpSpPr>
        <p:grpSpPr>
          <a:xfrm>
            <a:off x="2187281" y="5981139"/>
            <a:ext cx="8089958" cy="822556"/>
            <a:chOff x="1192796" y="9413410"/>
            <a:chExt cx="8754812" cy="997598"/>
          </a:xfrm>
        </p:grpSpPr>
        <p:sp>
          <p:nvSpPr>
            <p:cNvPr id="7" name="Rectangle 6">
              <a:extLst>
                <a:ext uri="{FF2B5EF4-FFF2-40B4-BE49-F238E27FC236}">
                  <a16:creationId xmlns:a16="http://schemas.microsoft.com/office/drawing/2014/main" id="{FD01830D-0887-0E6E-2325-0E42C02739AF}"/>
                </a:ext>
              </a:extLst>
            </p:cNvPr>
            <p:cNvSpPr/>
            <p:nvPr/>
          </p:nvSpPr>
          <p:spPr>
            <a:xfrm>
              <a:off x="2956408" y="9531143"/>
              <a:ext cx="6991200" cy="762132"/>
            </a:xfrm>
            <a:prstGeom prst="rect">
              <a:avLst/>
            </a:prstGeom>
          </p:spPr>
          <p:txBody>
            <a:bodyPr wrap="square">
              <a:noAutofit/>
            </a:bodyPr>
            <a:lstStyle/>
            <a:p>
              <a:pPr>
                <a:lnSpc>
                  <a:spcPct val="130000"/>
                </a:lnSpc>
                <a:defRPr/>
              </a:pPr>
              <a:r>
                <a:rPr lang="en-US" sz="2400" cap="small" dirty="0">
                  <a:latin typeface="+mn-lt"/>
                  <a:ea typeface="Roboto" panose="02000000000000000000" pitchFamily="2" charset="0"/>
                </a:rPr>
                <a:t>WP3000 – Qualification Approach</a:t>
              </a:r>
            </a:p>
          </p:txBody>
        </p:sp>
        <p:sp>
          <p:nvSpPr>
            <p:cNvPr id="8" name="Freeform 5">
              <a:extLst>
                <a:ext uri="{FF2B5EF4-FFF2-40B4-BE49-F238E27FC236}">
                  <a16:creationId xmlns:a16="http://schemas.microsoft.com/office/drawing/2014/main" id="{F4A80F57-B2ED-205F-620F-5D2BEB4BF287}"/>
                </a:ext>
              </a:extLst>
            </p:cNvPr>
            <p:cNvSpPr>
              <a:spLocks/>
            </p:cNvSpPr>
            <p:nvPr/>
          </p:nvSpPr>
          <p:spPr bwMode="auto">
            <a:xfrm>
              <a:off x="1192796" y="9413410"/>
              <a:ext cx="1450257" cy="997598"/>
            </a:xfrm>
            <a:custGeom>
              <a:avLst/>
              <a:gdLst>
                <a:gd name="T0" fmla="*/ 367 w 557"/>
                <a:gd name="T1" fmla="*/ 382 h 382"/>
                <a:gd name="T2" fmla="*/ 190 w 557"/>
                <a:gd name="T3" fmla="*/ 382 h 382"/>
                <a:gd name="T4" fmla="*/ 0 w 557"/>
                <a:gd name="T5" fmla="*/ 191 h 382"/>
                <a:gd name="T6" fmla="*/ 0 w 557"/>
                <a:gd name="T7" fmla="*/ 191 h 382"/>
                <a:gd name="T8" fmla="*/ 190 w 557"/>
                <a:gd name="T9" fmla="*/ 0 h 382"/>
                <a:gd name="T10" fmla="*/ 367 w 557"/>
                <a:gd name="T11" fmla="*/ 0 h 382"/>
                <a:gd name="T12" fmla="*/ 557 w 557"/>
                <a:gd name="T13" fmla="*/ 191 h 382"/>
                <a:gd name="T14" fmla="*/ 557 w 557"/>
                <a:gd name="T15" fmla="*/ 191 h 382"/>
                <a:gd name="T16" fmla="*/ 367 w 557"/>
                <a:gd name="T17" fmla="*/ 38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382">
                  <a:moveTo>
                    <a:pt x="367" y="382"/>
                  </a:moveTo>
                  <a:cubicBezTo>
                    <a:pt x="190" y="382"/>
                    <a:pt x="190" y="382"/>
                    <a:pt x="190" y="382"/>
                  </a:cubicBezTo>
                  <a:cubicBezTo>
                    <a:pt x="85" y="382"/>
                    <a:pt x="0" y="296"/>
                    <a:pt x="0" y="191"/>
                  </a:cubicBezTo>
                  <a:cubicBezTo>
                    <a:pt x="0" y="191"/>
                    <a:pt x="0" y="191"/>
                    <a:pt x="0" y="191"/>
                  </a:cubicBezTo>
                  <a:cubicBezTo>
                    <a:pt x="0" y="86"/>
                    <a:pt x="85" y="0"/>
                    <a:pt x="190" y="0"/>
                  </a:cubicBezTo>
                  <a:cubicBezTo>
                    <a:pt x="367" y="0"/>
                    <a:pt x="367" y="0"/>
                    <a:pt x="367" y="0"/>
                  </a:cubicBezTo>
                  <a:cubicBezTo>
                    <a:pt x="472" y="0"/>
                    <a:pt x="557" y="86"/>
                    <a:pt x="557" y="191"/>
                  </a:cubicBezTo>
                  <a:cubicBezTo>
                    <a:pt x="557" y="191"/>
                    <a:pt x="557" y="191"/>
                    <a:pt x="557" y="191"/>
                  </a:cubicBezTo>
                  <a:cubicBezTo>
                    <a:pt x="557" y="297"/>
                    <a:pt x="472" y="382"/>
                    <a:pt x="367" y="382"/>
                  </a:cubicBezTo>
                  <a:close/>
                </a:path>
              </a:pathLst>
            </a:custGeom>
            <a:solidFill>
              <a:srgbClr val="123ADD"/>
            </a:solidFill>
            <a:ln>
              <a:noFill/>
            </a:ln>
            <a:effectLst>
              <a:outerShdw blurRad="50800" dist="38100" dir="5400000" algn="t" rotWithShape="0">
                <a:prstClr val="black">
                  <a:alpha val="40000"/>
                </a:prstClr>
              </a:outerShdw>
            </a:effectLst>
          </p:spPr>
          <p:txBody>
            <a:bodyPr vert="horz" wrap="square" lIns="75396" tIns="37698" rIns="75396" bIns="37698" numCol="1" anchor="ctr" anchorCtr="0" compatLnSpc="1">
              <a:prstTxWarp prst="textNoShape">
                <a:avLst/>
              </a:prstTxWarp>
            </a:bodyPr>
            <a:lstStyle/>
            <a:p>
              <a:pPr algn="ctr"/>
              <a:r>
                <a:rPr lang="en-US" sz="2400" cap="small" dirty="0">
                  <a:solidFill>
                    <a:schemeClr val="bg1"/>
                  </a:solidFill>
                  <a:latin typeface="Avenir Next LT Pro Light" panose="020B0304020202020204" pitchFamily="34" charset="0"/>
                  <a:ea typeface="Open Sans Extrabold" panose="020B0906030804020204" pitchFamily="34" charset="0"/>
                  <a:cs typeface="Open Sans Extrabold" panose="020B0906030804020204" pitchFamily="34" charset="0"/>
                </a:rPr>
                <a:t>04</a:t>
              </a:r>
            </a:p>
          </p:txBody>
        </p:sp>
      </p:grpSp>
      <p:grpSp>
        <p:nvGrpSpPr>
          <p:cNvPr id="10" name="Group 9">
            <a:extLst>
              <a:ext uri="{FF2B5EF4-FFF2-40B4-BE49-F238E27FC236}">
                <a16:creationId xmlns:a16="http://schemas.microsoft.com/office/drawing/2014/main" id="{3F98CE94-C997-69A2-9C9F-8623D1EDD56B}"/>
              </a:ext>
            </a:extLst>
          </p:cNvPr>
          <p:cNvGrpSpPr/>
          <p:nvPr/>
        </p:nvGrpSpPr>
        <p:grpSpPr>
          <a:xfrm>
            <a:off x="2854094" y="7294046"/>
            <a:ext cx="8089958" cy="822556"/>
            <a:chOff x="1192796" y="9413410"/>
            <a:chExt cx="8754812" cy="997598"/>
          </a:xfrm>
        </p:grpSpPr>
        <p:sp>
          <p:nvSpPr>
            <p:cNvPr id="11" name="Rectangle 10">
              <a:extLst>
                <a:ext uri="{FF2B5EF4-FFF2-40B4-BE49-F238E27FC236}">
                  <a16:creationId xmlns:a16="http://schemas.microsoft.com/office/drawing/2014/main" id="{B87173B4-3D7E-AB06-88E3-2449D0D45B7B}"/>
                </a:ext>
              </a:extLst>
            </p:cNvPr>
            <p:cNvSpPr/>
            <p:nvPr/>
          </p:nvSpPr>
          <p:spPr>
            <a:xfrm>
              <a:off x="2956408" y="9531143"/>
              <a:ext cx="6991200" cy="762132"/>
            </a:xfrm>
            <a:prstGeom prst="rect">
              <a:avLst/>
            </a:prstGeom>
          </p:spPr>
          <p:txBody>
            <a:bodyPr wrap="square">
              <a:normAutofit/>
            </a:bodyPr>
            <a:lstStyle/>
            <a:p>
              <a:pPr>
                <a:lnSpc>
                  <a:spcPct val="130000"/>
                </a:lnSpc>
                <a:defRPr/>
              </a:pPr>
              <a:r>
                <a:rPr lang="en-US" sz="2400" cap="small" dirty="0">
                  <a:latin typeface="+mn-lt"/>
                  <a:ea typeface="Roboto" panose="02000000000000000000" pitchFamily="2" charset="0"/>
                </a:rPr>
                <a:t>WP4000 – Test Campaign</a:t>
              </a:r>
            </a:p>
          </p:txBody>
        </p:sp>
        <p:sp>
          <p:nvSpPr>
            <p:cNvPr id="12" name="Freeform 5">
              <a:extLst>
                <a:ext uri="{FF2B5EF4-FFF2-40B4-BE49-F238E27FC236}">
                  <a16:creationId xmlns:a16="http://schemas.microsoft.com/office/drawing/2014/main" id="{18FB8487-4E31-74F7-BEE2-2EA2A5666133}"/>
                </a:ext>
              </a:extLst>
            </p:cNvPr>
            <p:cNvSpPr>
              <a:spLocks/>
            </p:cNvSpPr>
            <p:nvPr/>
          </p:nvSpPr>
          <p:spPr bwMode="auto">
            <a:xfrm>
              <a:off x="1192796" y="9413410"/>
              <a:ext cx="1450257" cy="997598"/>
            </a:xfrm>
            <a:custGeom>
              <a:avLst/>
              <a:gdLst>
                <a:gd name="T0" fmla="*/ 367 w 557"/>
                <a:gd name="T1" fmla="*/ 382 h 382"/>
                <a:gd name="T2" fmla="*/ 190 w 557"/>
                <a:gd name="T3" fmla="*/ 382 h 382"/>
                <a:gd name="T4" fmla="*/ 0 w 557"/>
                <a:gd name="T5" fmla="*/ 191 h 382"/>
                <a:gd name="T6" fmla="*/ 0 w 557"/>
                <a:gd name="T7" fmla="*/ 191 h 382"/>
                <a:gd name="T8" fmla="*/ 190 w 557"/>
                <a:gd name="T9" fmla="*/ 0 h 382"/>
                <a:gd name="T10" fmla="*/ 367 w 557"/>
                <a:gd name="T11" fmla="*/ 0 h 382"/>
                <a:gd name="T12" fmla="*/ 557 w 557"/>
                <a:gd name="T13" fmla="*/ 191 h 382"/>
                <a:gd name="T14" fmla="*/ 557 w 557"/>
                <a:gd name="T15" fmla="*/ 191 h 382"/>
                <a:gd name="T16" fmla="*/ 367 w 557"/>
                <a:gd name="T17" fmla="*/ 38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382">
                  <a:moveTo>
                    <a:pt x="367" y="382"/>
                  </a:moveTo>
                  <a:cubicBezTo>
                    <a:pt x="190" y="382"/>
                    <a:pt x="190" y="382"/>
                    <a:pt x="190" y="382"/>
                  </a:cubicBezTo>
                  <a:cubicBezTo>
                    <a:pt x="85" y="382"/>
                    <a:pt x="0" y="296"/>
                    <a:pt x="0" y="191"/>
                  </a:cubicBezTo>
                  <a:cubicBezTo>
                    <a:pt x="0" y="191"/>
                    <a:pt x="0" y="191"/>
                    <a:pt x="0" y="191"/>
                  </a:cubicBezTo>
                  <a:cubicBezTo>
                    <a:pt x="0" y="86"/>
                    <a:pt x="85" y="0"/>
                    <a:pt x="190" y="0"/>
                  </a:cubicBezTo>
                  <a:cubicBezTo>
                    <a:pt x="367" y="0"/>
                    <a:pt x="367" y="0"/>
                    <a:pt x="367" y="0"/>
                  </a:cubicBezTo>
                  <a:cubicBezTo>
                    <a:pt x="472" y="0"/>
                    <a:pt x="557" y="86"/>
                    <a:pt x="557" y="191"/>
                  </a:cubicBezTo>
                  <a:cubicBezTo>
                    <a:pt x="557" y="191"/>
                    <a:pt x="557" y="191"/>
                    <a:pt x="557" y="191"/>
                  </a:cubicBezTo>
                  <a:cubicBezTo>
                    <a:pt x="557" y="297"/>
                    <a:pt x="472" y="382"/>
                    <a:pt x="367" y="382"/>
                  </a:cubicBezTo>
                  <a:close/>
                </a:path>
              </a:pathLst>
            </a:custGeom>
            <a:solidFill>
              <a:srgbClr val="123ADD"/>
            </a:solidFill>
            <a:ln>
              <a:noFill/>
            </a:ln>
            <a:effectLst>
              <a:outerShdw blurRad="50800" dist="38100" dir="5400000" algn="t" rotWithShape="0">
                <a:prstClr val="black">
                  <a:alpha val="40000"/>
                </a:prstClr>
              </a:outerShdw>
            </a:effectLst>
          </p:spPr>
          <p:txBody>
            <a:bodyPr vert="horz" wrap="square" lIns="75396" tIns="37698" rIns="75396" bIns="37698" numCol="1" anchor="ctr" anchorCtr="0" compatLnSpc="1">
              <a:prstTxWarp prst="textNoShape">
                <a:avLst/>
              </a:prstTxWarp>
            </a:bodyPr>
            <a:lstStyle/>
            <a:p>
              <a:pPr algn="ctr"/>
              <a:r>
                <a:rPr lang="en-US" sz="2400" cap="small">
                  <a:solidFill>
                    <a:schemeClr val="bg1"/>
                  </a:solidFill>
                  <a:latin typeface="Avenir Next LT Pro Light" panose="020B0304020202020204" pitchFamily="34" charset="0"/>
                  <a:ea typeface="Open Sans Extrabold" panose="020B0906030804020204" pitchFamily="34" charset="0"/>
                  <a:cs typeface="Open Sans Extrabold" panose="020B0906030804020204" pitchFamily="34" charset="0"/>
                </a:rPr>
                <a:t>05</a:t>
              </a:r>
            </a:p>
          </p:txBody>
        </p:sp>
      </p:grpSp>
      <p:grpSp>
        <p:nvGrpSpPr>
          <p:cNvPr id="13" name="Group 12">
            <a:extLst>
              <a:ext uri="{FF2B5EF4-FFF2-40B4-BE49-F238E27FC236}">
                <a16:creationId xmlns:a16="http://schemas.microsoft.com/office/drawing/2014/main" id="{79C7A1D1-0D18-0B8F-860E-78032AE5CB57}"/>
              </a:ext>
            </a:extLst>
          </p:cNvPr>
          <p:cNvGrpSpPr/>
          <p:nvPr/>
        </p:nvGrpSpPr>
        <p:grpSpPr>
          <a:xfrm>
            <a:off x="3520907" y="8606953"/>
            <a:ext cx="8089958" cy="822556"/>
            <a:chOff x="1192796" y="9413410"/>
            <a:chExt cx="8754812" cy="997598"/>
          </a:xfrm>
        </p:grpSpPr>
        <p:sp>
          <p:nvSpPr>
            <p:cNvPr id="14" name="Rectangle 13">
              <a:extLst>
                <a:ext uri="{FF2B5EF4-FFF2-40B4-BE49-F238E27FC236}">
                  <a16:creationId xmlns:a16="http://schemas.microsoft.com/office/drawing/2014/main" id="{7FBC9F57-F390-933C-5AF3-88AD08540E78}"/>
                </a:ext>
              </a:extLst>
            </p:cNvPr>
            <p:cNvSpPr/>
            <p:nvPr/>
          </p:nvSpPr>
          <p:spPr>
            <a:xfrm>
              <a:off x="2956408" y="9531143"/>
              <a:ext cx="6991200" cy="762132"/>
            </a:xfrm>
            <a:prstGeom prst="rect">
              <a:avLst/>
            </a:prstGeom>
          </p:spPr>
          <p:txBody>
            <a:bodyPr wrap="square">
              <a:noAutofit/>
            </a:bodyPr>
            <a:lstStyle/>
            <a:p>
              <a:pPr>
                <a:lnSpc>
                  <a:spcPct val="130000"/>
                </a:lnSpc>
                <a:defRPr/>
              </a:pPr>
              <a:r>
                <a:rPr lang="en-US" sz="2400" cap="small" dirty="0">
                  <a:latin typeface="+mn-lt"/>
                  <a:ea typeface="Roboto" panose="02000000000000000000" pitchFamily="2" charset="0"/>
                </a:rPr>
                <a:t>WP5000 – Follow-On Activity Planning</a:t>
              </a:r>
            </a:p>
          </p:txBody>
        </p:sp>
        <p:sp>
          <p:nvSpPr>
            <p:cNvPr id="28" name="Freeform 5">
              <a:extLst>
                <a:ext uri="{FF2B5EF4-FFF2-40B4-BE49-F238E27FC236}">
                  <a16:creationId xmlns:a16="http://schemas.microsoft.com/office/drawing/2014/main" id="{9672912E-7A89-6CFC-46A0-E637771A76CE}"/>
                </a:ext>
              </a:extLst>
            </p:cNvPr>
            <p:cNvSpPr>
              <a:spLocks/>
            </p:cNvSpPr>
            <p:nvPr/>
          </p:nvSpPr>
          <p:spPr bwMode="auto">
            <a:xfrm>
              <a:off x="1192796" y="9413410"/>
              <a:ext cx="1450257" cy="997598"/>
            </a:xfrm>
            <a:custGeom>
              <a:avLst/>
              <a:gdLst>
                <a:gd name="T0" fmla="*/ 367 w 557"/>
                <a:gd name="T1" fmla="*/ 382 h 382"/>
                <a:gd name="T2" fmla="*/ 190 w 557"/>
                <a:gd name="T3" fmla="*/ 382 h 382"/>
                <a:gd name="T4" fmla="*/ 0 w 557"/>
                <a:gd name="T5" fmla="*/ 191 h 382"/>
                <a:gd name="T6" fmla="*/ 0 w 557"/>
                <a:gd name="T7" fmla="*/ 191 h 382"/>
                <a:gd name="T8" fmla="*/ 190 w 557"/>
                <a:gd name="T9" fmla="*/ 0 h 382"/>
                <a:gd name="T10" fmla="*/ 367 w 557"/>
                <a:gd name="T11" fmla="*/ 0 h 382"/>
                <a:gd name="T12" fmla="*/ 557 w 557"/>
                <a:gd name="T13" fmla="*/ 191 h 382"/>
                <a:gd name="T14" fmla="*/ 557 w 557"/>
                <a:gd name="T15" fmla="*/ 191 h 382"/>
                <a:gd name="T16" fmla="*/ 367 w 557"/>
                <a:gd name="T17" fmla="*/ 38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382">
                  <a:moveTo>
                    <a:pt x="367" y="382"/>
                  </a:moveTo>
                  <a:cubicBezTo>
                    <a:pt x="190" y="382"/>
                    <a:pt x="190" y="382"/>
                    <a:pt x="190" y="382"/>
                  </a:cubicBezTo>
                  <a:cubicBezTo>
                    <a:pt x="85" y="382"/>
                    <a:pt x="0" y="296"/>
                    <a:pt x="0" y="191"/>
                  </a:cubicBezTo>
                  <a:cubicBezTo>
                    <a:pt x="0" y="191"/>
                    <a:pt x="0" y="191"/>
                    <a:pt x="0" y="191"/>
                  </a:cubicBezTo>
                  <a:cubicBezTo>
                    <a:pt x="0" y="86"/>
                    <a:pt x="85" y="0"/>
                    <a:pt x="190" y="0"/>
                  </a:cubicBezTo>
                  <a:cubicBezTo>
                    <a:pt x="367" y="0"/>
                    <a:pt x="367" y="0"/>
                    <a:pt x="367" y="0"/>
                  </a:cubicBezTo>
                  <a:cubicBezTo>
                    <a:pt x="472" y="0"/>
                    <a:pt x="557" y="86"/>
                    <a:pt x="557" y="191"/>
                  </a:cubicBezTo>
                  <a:cubicBezTo>
                    <a:pt x="557" y="191"/>
                    <a:pt x="557" y="191"/>
                    <a:pt x="557" y="191"/>
                  </a:cubicBezTo>
                  <a:cubicBezTo>
                    <a:pt x="557" y="297"/>
                    <a:pt x="472" y="382"/>
                    <a:pt x="367" y="382"/>
                  </a:cubicBezTo>
                  <a:close/>
                </a:path>
              </a:pathLst>
            </a:custGeom>
            <a:solidFill>
              <a:srgbClr val="123ADD"/>
            </a:solidFill>
            <a:ln>
              <a:noFill/>
            </a:ln>
            <a:effectLst>
              <a:outerShdw blurRad="50800" dist="38100" dir="5400000" algn="t" rotWithShape="0">
                <a:prstClr val="black">
                  <a:alpha val="40000"/>
                </a:prstClr>
              </a:outerShdw>
            </a:effectLst>
          </p:spPr>
          <p:txBody>
            <a:bodyPr vert="horz" wrap="square" lIns="75396" tIns="37698" rIns="75396" bIns="37698" numCol="1" anchor="ctr" anchorCtr="0" compatLnSpc="1">
              <a:prstTxWarp prst="textNoShape">
                <a:avLst/>
              </a:prstTxWarp>
            </a:bodyPr>
            <a:lstStyle/>
            <a:p>
              <a:pPr algn="ctr"/>
              <a:r>
                <a:rPr lang="en-US" sz="2400" cap="small">
                  <a:solidFill>
                    <a:schemeClr val="bg1"/>
                  </a:solidFill>
                  <a:latin typeface="Avenir Next LT Pro Light" panose="020B0304020202020204" pitchFamily="34" charset="0"/>
                  <a:ea typeface="Open Sans Extrabold" panose="020B0906030804020204" pitchFamily="34" charset="0"/>
                  <a:cs typeface="Open Sans Extrabold" panose="020B0906030804020204" pitchFamily="34" charset="0"/>
                </a:rPr>
                <a:t>06</a:t>
              </a:r>
            </a:p>
          </p:txBody>
        </p:sp>
      </p:grpSp>
      <p:grpSp>
        <p:nvGrpSpPr>
          <p:cNvPr id="20" name="Group 19">
            <a:extLst>
              <a:ext uri="{FF2B5EF4-FFF2-40B4-BE49-F238E27FC236}">
                <a16:creationId xmlns:a16="http://schemas.microsoft.com/office/drawing/2014/main" id="{3D9C860F-640A-3FCA-49A9-B161BB5E79CE}"/>
              </a:ext>
            </a:extLst>
          </p:cNvPr>
          <p:cNvGrpSpPr/>
          <p:nvPr/>
        </p:nvGrpSpPr>
        <p:grpSpPr>
          <a:xfrm>
            <a:off x="4187721" y="9919859"/>
            <a:ext cx="8089958" cy="822556"/>
            <a:chOff x="1192796" y="9413410"/>
            <a:chExt cx="8754812" cy="997598"/>
          </a:xfrm>
        </p:grpSpPr>
        <p:sp>
          <p:nvSpPr>
            <p:cNvPr id="21" name="Rectangle 20">
              <a:extLst>
                <a:ext uri="{FF2B5EF4-FFF2-40B4-BE49-F238E27FC236}">
                  <a16:creationId xmlns:a16="http://schemas.microsoft.com/office/drawing/2014/main" id="{440A45BC-6F47-EDBF-1DE5-D57B4B95EE4F}"/>
                </a:ext>
              </a:extLst>
            </p:cNvPr>
            <p:cNvSpPr/>
            <p:nvPr/>
          </p:nvSpPr>
          <p:spPr>
            <a:xfrm>
              <a:off x="2956408" y="9531143"/>
              <a:ext cx="6991200" cy="762132"/>
            </a:xfrm>
            <a:prstGeom prst="rect">
              <a:avLst/>
            </a:prstGeom>
          </p:spPr>
          <p:txBody>
            <a:bodyPr wrap="square">
              <a:noAutofit/>
            </a:bodyPr>
            <a:lstStyle/>
            <a:p>
              <a:pPr>
                <a:lnSpc>
                  <a:spcPct val="130000"/>
                </a:lnSpc>
                <a:defRPr/>
              </a:pPr>
              <a:r>
                <a:rPr lang="en-US" sz="2400" cap="small" dirty="0">
                  <a:latin typeface="+mn-lt"/>
                  <a:ea typeface="Roboto" panose="02000000000000000000" pitchFamily="2" charset="0"/>
                </a:rPr>
                <a:t>Conclusion</a:t>
              </a:r>
            </a:p>
          </p:txBody>
        </p:sp>
        <p:sp>
          <p:nvSpPr>
            <p:cNvPr id="22" name="Freeform 5">
              <a:extLst>
                <a:ext uri="{FF2B5EF4-FFF2-40B4-BE49-F238E27FC236}">
                  <a16:creationId xmlns:a16="http://schemas.microsoft.com/office/drawing/2014/main" id="{428A7051-5CD1-7A1B-4705-FFFEC1EFB1CE}"/>
                </a:ext>
              </a:extLst>
            </p:cNvPr>
            <p:cNvSpPr>
              <a:spLocks/>
            </p:cNvSpPr>
            <p:nvPr/>
          </p:nvSpPr>
          <p:spPr bwMode="auto">
            <a:xfrm>
              <a:off x="1192796" y="9413410"/>
              <a:ext cx="1450257" cy="997598"/>
            </a:xfrm>
            <a:custGeom>
              <a:avLst/>
              <a:gdLst>
                <a:gd name="T0" fmla="*/ 367 w 557"/>
                <a:gd name="T1" fmla="*/ 382 h 382"/>
                <a:gd name="T2" fmla="*/ 190 w 557"/>
                <a:gd name="T3" fmla="*/ 382 h 382"/>
                <a:gd name="T4" fmla="*/ 0 w 557"/>
                <a:gd name="T5" fmla="*/ 191 h 382"/>
                <a:gd name="T6" fmla="*/ 0 w 557"/>
                <a:gd name="T7" fmla="*/ 191 h 382"/>
                <a:gd name="T8" fmla="*/ 190 w 557"/>
                <a:gd name="T9" fmla="*/ 0 h 382"/>
                <a:gd name="T10" fmla="*/ 367 w 557"/>
                <a:gd name="T11" fmla="*/ 0 h 382"/>
                <a:gd name="T12" fmla="*/ 557 w 557"/>
                <a:gd name="T13" fmla="*/ 191 h 382"/>
                <a:gd name="T14" fmla="*/ 557 w 557"/>
                <a:gd name="T15" fmla="*/ 191 h 382"/>
                <a:gd name="T16" fmla="*/ 367 w 557"/>
                <a:gd name="T17" fmla="*/ 38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382">
                  <a:moveTo>
                    <a:pt x="367" y="382"/>
                  </a:moveTo>
                  <a:cubicBezTo>
                    <a:pt x="190" y="382"/>
                    <a:pt x="190" y="382"/>
                    <a:pt x="190" y="382"/>
                  </a:cubicBezTo>
                  <a:cubicBezTo>
                    <a:pt x="85" y="382"/>
                    <a:pt x="0" y="296"/>
                    <a:pt x="0" y="191"/>
                  </a:cubicBezTo>
                  <a:cubicBezTo>
                    <a:pt x="0" y="191"/>
                    <a:pt x="0" y="191"/>
                    <a:pt x="0" y="191"/>
                  </a:cubicBezTo>
                  <a:cubicBezTo>
                    <a:pt x="0" y="86"/>
                    <a:pt x="85" y="0"/>
                    <a:pt x="190" y="0"/>
                  </a:cubicBezTo>
                  <a:cubicBezTo>
                    <a:pt x="367" y="0"/>
                    <a:pt x="367" y="0"/>
                    <a:pt x="367" y="0"/>
                  </a:cubicBezTo>
                  <a:cubicBezTo>
                    <a:pt x="472" y="0"/>
                    <a:pt x="557" y="86"/>
                    <a:pt x="557" y="191"/>
                  </a:cubicBezTo>
                  <a:cubicBezTo>
                    <a:pt x="557" y="191"/>
                    <a:pt x="557" y="191"/>
                    <a:pt x="557" y="191"/>
                  </a:cubicBezTo>
                  <a:cubicBezTo>
                    <a:pt x="557" y="297"/>
                    <a:pt x="472" y="382"/>
                    <a:pt x="367" y="382"/>
                  </a:cubicBezTo>
                  <a:close/>
                </a:path>
              </a:pathLst>
            </a:custGeom>
            <a:solidFill>
              <a:srgbClr val="123ADD"/>
            </a:solidFill>
            <a:ln>
              <a:noFill/>
            </a:ln>
            <a:effectLst>
              <a:outerShdw blurRad="50800" dist="38100" dir="5400000" algn="t" rotWithShape="0">
                <a:prstClr val="black">
                  <a:alpha val="40000"/>
                </a:prstClr>
              </a:outerShdw>
            </a:effectLst>
          </p:spPr>
          <p:txBody>
            <a:bodyPr vert="horz" wrap="square" lIns="75396" tIns="37698" rIns="75396" bIns="37698" numCol="1" anchor="ctr" anchorCtr="0" compatLnSpc="1">
              <a:prstTxWarp prst="textNoShape">
                <a:avLst/>
              </a:prstTxWarp>
            </a:bodyPr>
            <a:lstStyle/>
            <a:p>
              <a:pPr algn="ctr"/>
              <a:r>
                <a:rPr lang="en-US" sz="2400" cap="small" dirty="0">
                  <a:solidFill>
                    <a:schemeClr val="bg1"/>
                  </a:solidFill>
                  <a:latin typeface="Avenir Next LT Pro Light" panose="020B0304020202020204" pitchFamily="34" charset="0"/>
                  <a:ea typeface="Open Sans Extrabold" panose="020B0906030804020204" pitchFamily="34" charset="0"/>
                  <a:cs typeface="Open Sans Extrabold" panose="020B0906030804020204" pitchFamily="34" charset="0"/>
                </a:rPr>
                <a:t>07</a:t>
              </a:r>
            </a:p>
          </p:txBody>
        </p:sp>
      </p:grpSp>
      <p:sp>
        <p:nvSpPr>
          <p:cNvPr id="30" name="Slide Number Placeholder 4">
            <a:extLst>
              <a:ext uri="{FF2B5EF4-FFF2-40B4-BE49-F238E27FC236}">
                <a16:creationId xmlns:a16="http://schemas.microsoft.com/office/drawing/2014/main" id="{47470003-BB36-DA61-47E2-4CD5A8EE3775}"/>
              </a:ext>
            </a:extLst>
          </p:cNvPr>
          <p:cNvSpPr txBox="1">
            <a:spLocks/>
          </p:cNvSpPr>
          <p:nvPr/>
        </p:nvSpPr>
        <p:spPr>
          <a:xfrm>
            <a:off x="14824775" y="10702711"/>
            <a:ext cx="4522788" cy="601662"/>
          </a:xfrm>
          <a:prstGeom prst="rect">
            <a:avLst/>
          </a:prstGeom>
        </p:spPr>
        <p:txBody>
          <a:bodyPr/>
          <a:lstStyle>
            <a:defPPr>
              <a:defRPr kern="0"/>
            </a:defPPr>
          </a:lstStyle>
          <a:p>
            <a:pPr algn="r"/>
            <a:fld id="{B5A179EB-6EAE-46B1-AD08-9751EE2916D5}" type="slidenum">
              <a:rPr lang="en-US" sz="1200" smtClean="0">
                <a:solidFill>
                  <a:schemeClr val="tx1"/>
                </a:solidFill>
                <a:latin typeface="+mn-lt"/>
              </a:rPr>
              <a:pPr algn="r"/>
              <a:t>2</a:t>
            </a:fld>
            <a:endParaRPr lang="en-US" sz="1200" dirty="0">
              <a:solidFill>
                <a:schemeClr val="tx1"/>
              </a:solidFill>
              <a:latin typeface="+mn-lt"/>
            </a:endParaRPr>
          </a:p>
        </p:txBody>
      </p:sp>
    </p:spTree>
    <p:extLst>
      <p:ext uri="{BB962C8B-B14F-4D97-AF65-F5344CB8AC3E}">
        <p14:creationId xmlns:p14="http://schemas.microsoft.com/office/powerpoint/2010/main" val="389381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28C1C0C0-6DBE-1BC7-38C1-B989FE31E347}"/>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56569" b="17511"/>
          <a:stretch/>
        </p:blipFill>
        <p:spPr>
          <a:xfrm>
            <a:off x="9518650" y="0"/>
            <a:ext cx="10585450" cy="11309350"/>
          </a:xfrm>
          <a:prstGeom prst="rect">
            <a:avLst/>
          </a:prstGeom>
        </p:spPr>
      </p:pic>
      <p:sp>
        <p:nvSpPr>
          <p:cNvPr id="9" name="Rectangle 8">
            <a:extLst>
              <a:ext uri="{FF2B5EF4-FFF2-40B4-BE49-F238E27FC236}">
                <a16:creationId xmlns:a16="http://schemas.microsoft.com/office/drawing/2014/main" id="{6D85DB51-07E8-3492-EDFD-19593E88A5C6}"/>
              </a:ext>
            </a:extLst>
          </p:cNvPr>
          <p:cNvSpPr/>
          <p:nvPr/>
        </p:nvSpPr>
        <p:spPr>
          <a:xfrm>
            <a:off x="7382758" y="318"/>
            <a:ext cx="12721342" cy="11308715"/>
          </a:xfrm>
          <a:prstGeom prst="rect">
            <a:avLst/>
          </a:prstGeom>
          <a:gradFill>
            <a:gsLst>
              <a:gs pos="39000">
                <a:schemeClr val="bg1"/>
              </a:gs>
              <a:gs pos="57000">
                <a:srgbClr val="F4F4ED">
                  <a:alpha val="0"/>
                </a:srgbClr>
              </a:gs>
              <a:gs pos="100000">
                <a:srgbClr val="F5F3E8">
                  <a:alpha val="19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675"/>
          </a:p>
        </p:txBody>
      </p:sp>
      <p:sp>
        <p:nvSpPr>
          <p:cNvPr id="5" name="object 3"/>
          <p:cNvSpPr/>
          <p:nvPr/>
        </p:nvSpPr>
        <p:spPr>
          <a:xfrm>
            <a:off x="785316" y="10760075"/>
            <a:ext cx="18533745" cy="0"/>
          </a:xfrm>
          <a:custGeom>
            <a:avLst/>
            <a:gdLst/>
            <a:ahLst/>
            <a:cxnLst/>
            <a:rect l="l" t="t" r="r" b="b"/>
            <a:pathLst>
              <a:path w="18533745">
                <a:moveTo>
                  <a:pt x="0" y="0"/>
                </a:moveTo>
                <a:lnTo>
                  <a:pt x="18533467" y="0"/>
                </a:lnTo>
              </a:path>
            </a:pathLst>
          </a:custGeom>
          <a:ln w="5235">
            <a:solidFill>
              <a:schemeClr val="tx1"/>
            </a:solidFill>
          </a:ln>
        </p:spPr>
        <p:txBody>
          <a:bodyPr wrap="square" lIns="0" tIns="0" rIns="0" bIns="0" rtlCol="0"/>
          <a:lstStyle/>
          <a:p>
            <a:endParaRPr>
              <a:solidFill>
                <a:schemeClr val="tx1"/>
              </a:solidFill>
            </a:endParaRPr>
          </a:p>
        </p:txBody>
      </p:sp>
      <p:sp>
        <p:nvSpPr>
          <p:cNvPr id="6" name="object 6"/>
          <p:cNvSpPr txBox="1"/>
          <p:nvPr/>
        </p:nvSpPr>
        <p:spPr>
          <a:xfrm>
            <a:off x="772647" y="10941469"/>
            <a:ext cx="1305560" cy="190437"/>
          </a:xfrm>
          <a:prstGeom prst="rect">
            <a:avLst/>
          </a:prstGeom>
        </p:spPr>
        <p:txBody>
          <a:bodyPr vert="horz" wrap="square" lIns="0" tIns="13335" rIns="0" bIns="0" rtlCol="0">
            <a:spAutoFit/>
          </a:bodyPr>
          <a:lstStyle/>
          <a:p>
            <a:pPr marL="12700">
              <a:lnSpc>
                <a:spcPct val="100000"/>
              </a:lnSpc>
              <a:spcBef>
                <a:spcPts val="105"/>
              </a:spcBef>
            </a:pPr>
            <a:r>
              <a:rPr sz="1150" spc="90">
                <a:solidFill>
                  <a:schemeClr val="tx1"/>
                </a:solidFill>
                <a:latin typeface="Verdana"/>
                <a:cs typeface="Verdana"/>
              </a:rPr>
              <a:t>PLASMA</a:t>
            </a:r>
            <a:r>
              <a:rPr sz="1150" spc="-95">
                <a:solidFill>
                  <a:schemeClr val="tx1"/>
                </a:solidFill>
                <a:latin typeface="Verdana"/>
                <a:cs typeface="Verdana"/>
              </a:rPr>
              <a:t> </a:t>
            </a:r>
            <a:r>
              <a:rPr sz="1150" spc="-20">
                <a:solidFill>
                  <a:schemeClr val="tx1"/>
                </a:solidFill>
                <a:latin typeface="Verdana"/>
                <a:cs typeface="Verdana"/>
              </a:rPr>
              <a:t>BOUND</a:t>
            </a:r>
            <a:endParaRPr sz="1150">
              <a:solidFill>
                <a:schemeClr val="tx1"/>
              </a:solidFill>
              <a:latin typeface="Verdana"/>
              <a:cs typeface="Verdana"/>
            </a:endParaRPr>
          </a:p>
        </p:txBody>
      </p:sp>
      <p:sp>
        <p:nvSpPr>
          <p:cNvPr id="8" name="object 8"/>
          <p:cNvSpPr txBox="1"/>
          <p:nvPr/>
        </p:nvSpPr>
        <p:spPr>
          <a:xfrm>
            <a:off x="787400" y="777875"/>
            <a:ext cx="18544536" cy="707245"/>
          </a:xfrm>
          <a:prstGeom prst="rect">
            <a:avLst/>
          </a:prstGeom>
        </p:spPr>
        <p:txBody>
          <a:bodyPr vert="horz" wrap="square" lIns="0" tIns="12065" rIns="0" bIns="0" rtlCol="0">
            <a:spAutoFit/>
          </a:bodyPr>
          <a:lstStyle/>
          <a:p>
            <a:pPr marL="12700">
              <a:lnSpc>
                <a:spcPts val="5855"/>
              </a:lnSpc>
              <a:spcBef>
                <a:spcPts val="95"/>
              </a:spcBef>
            </a:pPr>
            <a:r>
              <a:rPr lang="en-IE" sz="4800" spc="210">
                <a:solidFill>
                  <a:schemeClr val="tx1"/>
                </a:solidFill>
                <a:latin typeface="Verdana"/>
                <a:cs typeface="Verdana"/>
              </a:rPr>
              <a:t>Project Schedule</a:t>
            </a:r>
            <a:endParaRPr sz="4800">
              <a:solidFill>
                <a:schemeClr val="tx1"/>
              </a:solidFill>
              <a:latin typeface="Verdana"/>
              <a:cs typeface="Verdana"/>
            </a:endParaRPr>
          </a:p>
        </p:txBody>
      </p:sp>
      <p:sp>
        <p:nvSpPr>
          <p:cNvPr id="11" name="object 2">
            <a:extLst>
              <a:ext uri="{FF2B5EF4-FFF2-40B4-BE49-F238E27FC236}">
                <a16:creationId xmlns:a16="http://schemas.microsoft.com/office/drawing/2014/main" id="{A85D67C7-2257-2A35-E5CE-38AE2BDE6F81}"/>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sz="2800">
              <a:solidFill>
                <a:schemeClr val="tx1"/>
              </a:solidFill>
            </a:endParaRPr>
          </a:p>
        </p:txBody>
      </p:sp>
      <p:cxnSp>
        <p:nvCxnSpPr>
          <p:cNvPr id="7" name="Straight Connector 6">
            <a:extLst>
              <a:ext uri="{FF2B5EF4-FFF2-40B4-BE49-F238E27FC236}">
                <a16:creationId xmlns:a16="http://schemas.microsoft.com/office/drawing/2014/main" id="{918B0E04-1666-9A5B-E19F-8E9C8BEC88ED}"/>
              </a:ext>
            </a:extLst>
          </p:cNvPr>
          <p:cNvCxnSpPr>
            <a:cxnSpLocks/>
          </p:cNvCxnSpPr>
          <p:nvPr/>
        </p:nvCxnSpPr>
        <p:spPr>
          <a:xfrm>
            <a:off x="1912816" y="3804409"/>
            <a:ext cx="14400000" cy="0"/>
          </a:xfrm>
          <a:prstGeom prst="line">
            <a:avLst/>
          </a:prstGeom>
          <a:solidFill>
            <a:schemeClr val="bg1"/>
          </a:solid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lowchart: Connector 9">
            <a:extLst>
              <a:ext uri="{FF2B5EF4-FFF2-40B4-BE49-F238E27FC236}">
                <a16:creationId xmlns:a16="http://schemas.microsoft.com/office/drawing/2014/main" id="{4B969170-F092-F6A4-51DC-D940B09F2FEF}"/>
              </a:ext>
            </a:extLst>
          </p:cNvPr>
          <p:cNvSpPr/>
          <p:nvPr/>
        </p:nvSpPr>
        <p:spPr>
          <a:xfrm>
            <a:off x="1912816" y="3696901"/>
            <a:ext cx="221952" cy="215016"/>
          </a:xfrm>
          <a:prstGeom prst="flowChartConnector">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owchart: Connector 11">
            <a:extLst>
              <a:ext uri="{FF2B5EF4-FFF2-40B4-BE49-F238E27FC236}">
                <a16:creationId xmlns:a16="http://schemas.microsoft.com/office/drawing/2014/main" id="{DC5DD115-0295-F779-C4C2-35090B151601}"/>
              </a:ext>
            </a:extLst>
          </p:cNvPr>
          <p:cNvSpPr/>
          <p:nvPr/>
        </p:nvSpPr>
        <p:spPr>
          <a:xfrm>
            <a:off x="8379088" y="3696901"/>
            <a:ext cx="221952" cy="215016"/>
          </a:xfrm>
          <a:prstGeom prst="flowChartConnector">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Connector 12">
            <a:extLst>
              <a:ext uri="{FF2B5EF4-FFF2-40B4-BE49-F238E27FC236}">
                <a16:creationId xmlns:a16="http://schemas.microsoft.com/office/drawing/2014/main" id="{26C64213-2A13-8986-36D4-F2D1754C435A}"/>
              </a:ext>
            </a:extLst>
          </p:cNvPr>
          <p:cNvSpPr/>
          <p:nvPr/>
        </p:nvSpPr>
        <p:spPr>
          <a:xfrm>
            <a:off x="3093097" y="3696901"/>
            <a:ext cx="221952" cy="215016"/>
          </a:xfrm>
          <a:prstGeom prst="flowChartConnector">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lowchart: Connector 13">
            <a:extLst>
              <a:ext uri="{FF2B5EF4-FFF2-40B4-BE49-F238E27FC236}">
                <a16:creationId xmlns:a16="http://schemas.microsoft.com/office/drawing/2014/main" id="{6132266F-DC25-4CFD-86BC-8E2E3BA47319}"/>
              </a:ext>
            </a:extLst>
          </p:cNvPr>
          <p:cNvSpPr/>
          <p:nvPr/>
        </p:nvSpPr>
        <p:spPr>
          <a:xfrm>
            <a:off x="4075060" y="3696901"/>
            <a:ext cx="221952" cy="215016"/>
          </a:xfrm>
          <a:prstGeom prst="flowChartConnector">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lowchart: Connector 15">
            <a:extLst>
              <a:ext uri="{FF2B5EF4-FFF2-40B4-BE49-F238E27FC236}">
                <a16:creationId xmlns:a16="http://schemas.microsoft.com/office/drawing/2014/main" id="{1CCA4E8E-6338-CB59-C096-9419BD2031C4}"/>
              </a:ext>
            </a:extLst>
          </p:cNvPr>
          <p:cNvSpPr/>
          <p:nvPr/>
        </p:nvSpPr>
        <p:spPr>
          <a:xfrm>
            <a:off x="16204257" y="3696901"/>
            <a:ext cx="221952" cy="215016"/>
          </a:xfrm>
          <a:prstGeom prst="flowChartConnector">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lowchart: Connector 16">
            <a:extLst>
              <a:ext uri="{FF2B5EF4-FFF2-40B4-BE49-F238E27FC236}">
                <a16:creationId xmlns:a16="http://schemas.microsoft.com/office/drawing/2014/main" id="{66BB6CF9-6C6B-E8EA-EE99-D6D8659D2D90}"/>
              </a:ext>
            </a:extLst>
          </p:cNvPr>
          <p:cNvSpPr/>
          <p:nvPr/>
        </p:nvSpPr>
        <p:spPr>
          <a:xfrm>
            <a:off x="5109695" y="3696901"/>
            <a:ext cx="221952" cy="215016"/>
          </a:xfrm>
          <a:prstGeom prst="flowChartConnector">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Connector 17">
            <a:extLst>
              <a:ext uri="{FF2B5EF4-FFF2-40B4-BE49-F238E27FC236}">
                <a16:creationId xmlns:a16="http://schemas.microsoft.com/office/drawing/2014/main" id="{2E72DCCB-2289-0E9C-8F97-7F2A34146D74}"/>
              </a:ext>
            </a:extLst>
          </p:cNvPr>
          <p:cNvSpPr/>
          <p:nvPr/>
        </p:nvSpPr>
        <p:spPr>
          <a:xfrm>
            <a:off x="9534441" y="3696901"/>
            <a:ext cx="221952" cy="215016"/>
          </a:xfrm>
          <a:prstGeom prst="flowChartConnector">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lowchart: Connector 18">
            <a:extLst>
              <a:ext uri="{FF2B5EF4-FFF2-40B4-BE49-F238E27FC236}">
                <a16:creationId xmlns:a16="http://schemas.microsoft.com/office/drawing/2014/main" id="{36C194AA-EF9E-09F9-9746-4EDA82A7C898}"/>
              </a:ext>
            </a:extLst>
          </p:cNvPr>
          <p:cNvSpPr/>
          <p:nvPr/>
        </p:nvSpPr>
        <p:spPr>
          <a:xfrm>
            <a:off x="14340332" y="3696901"/>
            <a:ext cx="221952" cy="215016"/>
          </a:xfrm>
          <a:prstGeom prst="flowChartConnector">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5CE659BD-412B-4A6E-30DF-FBA18DDDA473}"/>
              </a:ext>
            </a:extLst>
          </p:cNvPr>
          <p:cNvSpPr txBox="1"/>
          <p:nvPr/>
        </p:nvSpPr>
        <p:spPr>
          <a:xfrm>
            <a:off x="1007792" y="2244819"/>
            <a:ext cx="2032000" cy="646331"/>
          </a:xfrm>
          <a:prstGeom prst="rect">
            <a:avLst/>
          </a:prstGeom>
          <a:noFill/>
        </p:spPr>
        <p:txBody>
          <a:bodyPr wrap="square" rtlCol="0">
            <a:spAutoFit/>
          </a:bodyPr>
          <a:lstStyle/>
          <a:p>
            <a:pPr algn="ctr"/>
            <a:r>
              <a:rPr lang="en-GB" b="1">
                <a:latin typeface="+mn-lt"/>
              </a:rPr>
              <a:t>Project KO</a:t>
            </a:r>
          </a:p>
          <a:p>
            <a:pPr algn="ctr"/>
            <a:r>
              <a:rPr lang="en-GB" b="1">
                <a:latin typeface="+mn-lt"/>
              </a:rPr>
              <a:t>May ‘21</a:t>
            </a:r>
            <a:endParaRPr lang="en-IE" b="1">
              <a:latin typeface="+mn-lt"/>
            </a:endParaRPr>
          </a:p>
        </p:txBody>
      </p:sp>
      <p:sp>
        <p:nvSpPr>
          <p:cNvPr id="29" name="TextBox 28">
            <a:extLst>
              <a:ext uri="{FF2B5EF4-FFF2-40B4-BE49-F238E27FC236}">
                <a16:creationId xmlns:a16="http://schemas.microsoft.com/office/drawing/2014/main" id="{B230BABF-BAE3-1A6C-A118-6266DEA130F4}"/>
              </a:ext>
            </a:extLst>
          </p:cNvPr>
          <p:cNvSpPr txBox="1"/>
          <p:nvPr/>
        </p:nvSpPr>
        <p:spPr>
          <a:xfrm>
            <a:off x="2193075" y="4442720"/>
            <a:ext cx="2032000" cy="1754326"/>
          </a:xfrm>
          <a:prstGeom prst="rect">
            <a:avLst/>
          </a:prstGeom>
          <a:noFill/>
        </p:spPr>
        <p:txBody>
          <a:bodyPr wrap="square" rtlCol="0">
            <a:spAutoFit/>
          </a:bodyPr>
          <a:lstStyle/>
          <a:p>
            <a:pPr algn="ctr"/>
            <a:r>
              <a:rPr lang="en-GB">
                <a:latin typeface="+mn-lt"/>
              </a:rPr>
              <a:t>Supply &amp; Regulation Induced Obsolescence Reports</a:t>
            </a:r>
          </a:p>
          <a:p>
            <a:pPr algn="ctr"/>
            <a:r>
              <a:rPr lang="en-GB">
                <a:latin typeface="+mn-lt"/>
              </a:rPr>
              <a:t>June ‘21</a:t>
            </a:r>
            <a:endParaRPr lang="en-IE">
              <a:latin typeface="+mn-lt"/>
            </a:endParaRPr>
          </a:p>
        </p:txBody>
      </p:sp>
      <p:sp>
        <p:nvSpPr>
          <p:cNvPr id="30" name="TextBox 29">
            <a:extLst>
              <a:ext uri="{FF2B5EF4-FFF2-40B4-BE49-F238E27FC236}">
                <a16:creationId xmlns:a16="http://schemas.microsoft.com/office/drawing/2014/main" id="{6B95F1C3-D853-4D22-DD65-036964916997}"/>
              </a:ext>
            </a:extLst>
          </p:cNvPr>
          <p:cNvSpPr txBox="1"/>
          <p:nvPr/>
        </p:nvSpPr>
        <p:spPr>
          <a:xfrm>
            <a:off x="3164386" y="2106319"/>
            <a:ext cx="2032000" cy="923330"/>
          </a:xfrm>
          <a:prstGeom prst="rect">
            <a:avLst/>
          </a:prstGeom>
          <a:noFill/>
        </p:spPr>
        <p:txBody>
          <a:bodyPr wrap="square" rtlCol="0">
            <a:spAutoFit/>
          </a:bodyPr>
          <a:lstStyle/>
          <a:p>
            <a:pPr algn="ctr"/>
            <a:r>
              <a:rPr lang="en-GB">
                <a:latin typeface="+mn-lt"/>
              </a:rPr>
              <a:t>Verification &amp; Validation Plan</a:t>
            </a:r>
          </a:p>
          <a:p>
            <a:pPr algn="ctr"/>
            <a:r>
              <a:rPr lang="en-GB">
                <a:latin typeface="+mn-lt"/>
              </a:rPr>
              <a:t>August ‘21</a:t>
            </a:r>
            <a:endParaRPr lang="en-IE">
              <a:latin typeface="+mn-lt"/>
            </a:endParaRPr>
          </a:p>
        </p:txBody>
      </p:sp>
      <p:sp>
        <p:nvSpPr>
          <p:cNvPr id="31" name="TextBox 30">
            <a:extLst>
              <a:ext uri="{FF2B5EF4-FFF2-40B4-BE49-F238E27FC236}">
                <a16:creationId xmlns:a16="http://schemas.microsoft.com/office/drawing/2014/main" id="{440B6956-F0AD-3BFB-0632-BCC1DDB3B9BB}"/>
              </a:ext>
            </a:extLst>
          </p:cNvPr>
          <p:cNvSpPr txBox="1"/>
          <p:nvPr/>
        </p:nvSpPr>
        <p:spPr>
          <a:xfrm>
            <a:off x="4210439" y="4858218"/>
            <a:ext cx="2032000" cy="923330"/>
          </a:xfrm>
          <a:prstGeom prst="rect">
            <a:avLst/>
          </a:prstGeom>
          <a:noFill/>
        </p:spPr>
        <p:txBody>
          <a:bodyPr wrap="square" rtlCol="0">
            <a:spAutoFit/>
          </a:bodyPr>
          <a:lstStyle/>
          <a:p>
            <a:pPr algn="ctr"/>
            <a:r>
              <a:rPr lang="en-GB">
                <a:latin typeface="+mn-lt"/>
              </a:rPr>
              <a:t>Breadboard Design</a:t>
            </a:r>
          </a:p>
          <a:p>
            <a:pPr algn="ctr"/>
            <a:r>
              <a:rPr lang="en-GB">
                <a:latin typeface="+mn-lt"/>
              </a:rPr>
              <a:t>September ‘21</a:t>
            </a:r>
            <a:endParaRPr lang="en-IE">
              <a:latin typeface="+mn-lt"/>
            </a:endParaRPr>
          </a:p>
        </p:txBody>
      </p:sp>
      <p:sp>
        <p:nvSpPr>
          <p:cNvPr id="32" name="Flowchart: Connector 31">
            <a:extLst>
              <a:ext uri="{FF2B5EF4-FFF2-40B4-BE49-F238E27FC236}">
                <a16:creationId xmlns:a16="http://schemas.microsoft.com/office/drawing/2014/main" id="{A223F7F4-91E2-4624-64F4-574338D4D722}"/>
              </a:ext>
            </a:extLst>
          </p:cNvPr>
          <p:cNvSpPr/>
          <p:nvPr/>
        </p:nvSpPr>
        <p:spPr>
          <a:xfrm>
            <a:off x="6005807" y="3696901"/>
            <a:ext cx="221952" cy="215016"/>
          </a:xfrm>
          <a:prstGeom prst="flowChartConnector">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6348EE4B-D83B-C26B-36F6-67F84021B7F4}"/>
              </a:ext>
            </a:extLst>
          </p:cNvPr>
          <p:cNvSpPr txBox="1"/>
          <p:nvPr/>
        </p:nvSpPr>
        <p:spPr>
          <a:xfrm>
            <a:off x="7475886" y="4847156"/>
            <a:ext cx="2032000" cy="923330"/>
          </a:xfrm>
          <a:prstGeom prst="rect">
            <a:avLst/>
          </a:prstGeom>
          <a:noFill/>
        </p:spPr>
        <p:txBody>
          <a:bodyPr wrap="square" rtlCol="0">
            <a:spAutoFit/>
          </a:bodyPr>
          <a:lstStyle/>
          <a:p>
            <a:pPr algn="ctr"/>
            <a:r>
              <a:rPr lang="en-GB">
                <a:latin typeface="+mn-lt"/>
              </a:rPr>
              <a:t>PB Optimisation Lab Work September ‘22</a:t>
            </a:r>
            <a:endParaRPr lang="en-IE">
              <a:latin typeface="+mn-lt"/>
            </a:endParaRPr>
          </a:p>
        </p:txBody>
      </p:sp>
      <p:sp>
        <p:nvSpPr>
          <p:cNvPr id="37" name="Flowchart: Connector 36">
            <a:extLst>
              <a:ext uri="{FF2B5EF4-FFF2-40B4-BE49-F238E27FC236}">
                <a16:creationId xmlns:a16="http://schemas.microsoft.com/office/drawing/2014/main" id="{202B3766-CE53-D37F-D134-1A8D2F99008E}"/>
              </a:ext>
            </a:extLst>
          </p:cNvPr>
          <p:cNvSpPr/>
          <p:nvPr/>
        </p:nvSpPr>
        <p:spPr>
          <a:xfrm>
            <a:off x="12120983" y="3696901"/>
            <a:ext cx="221952" cy="215016"/>
          </a:xfrm>
          <a:prstGeom prst="flowChartConnector">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5029F18A-D454-19B9-7683-99C219C7C5E1}"/>
              </a:ext>
            </a:extLst>
          </p:cNvPr>
          <p:cNvSpPr txBox="1"/>
          <p:nvPr/>
        </p:nvSpPr>
        <p:spPr>
          <a:xfrm>
            <a:off x="13435308" y="4836114"/>
            <a:ext cx="2032000" cy="923330"/>
          </a:xfrm>
          <a:prstGeom prst="rect">
            <a:avLst/>
          </a:prstGeom>
          <a:noFill/>
          <a:ln>
            <a:solidFill>
              <a:schemeClr val="tx1"/>
            </a:solidFill>
          </a:ln>
        </p:spPr>
        <p:txBody>
          <a:bodyPr wrap="square" rtlCol="0">
            <a:spAutoFit/>
          </a:bodyPr>
          <a:lstStyle/>
          <a:p>
            <a:pPr algn="ctr"/>
            <a:r>
              <a:rPr lang="en-GB">
                <a:latin typeface="+mn-lt"/>
              </a:rPr>
              <a:t>Breadboard Testing</a:t>
            </a:r>
          </a:p>
          <a:p>
            <a:pPr algn="ctr"/>
            <a:r>
              <a:rPr lang="en-GB">
                <a:latin typeface="+mn-lt"/>
              </a:rPr>
              <a:t>January ‘24</a:t>
            </a:r>
            <a:endParaRPr lang="en-IE">
              <a:latin typeface="+mn-lt"/>
            </a:endParaRPr>
          </a:p>
        </p:txBody>
      </p:sp>
      <p:sp>
        <p:nvSpPr>
          <p:cNvPr id="39" name="TextBox 38">
            <a:extLst>
              <a:ext uri="{FF2B5EF4-FFF2-40B4-BE49-F238E27FC236}">
                <a16:creationId xmlns:a16="http://schemas.microsoft.com/office/drawing/2014/main" id="{D4EDA887-92A5-F0CD-11F6-6B2C67844F26}"/>
              </a:ext>
            </a:extLst>
          </p:cNvPr>
          <p:cNvSpPr txBox="1"/>
          <p:nvPr/>
        </p:nvSpPr>
        <p:spPr>
          <a:xfrm>
            <a:off x="14122230" y="2106319"/>
            <a:ext cx="2032000" cy="923330"/>
          </a:xfrm>
          <a:prstGeom prst="rect">
            <a:avLst/>
          </a:prstGeom>
          <a:noFill/>
        </p:spPr>
        <p:txBody>
          <a:bodyPr wrap="square" rtlCol="0">
            <a:spAutoFit/>
          </a:bodyPr>
          <a:lstStyle/>
          <a:p>
            <a:pPr algn="ctr"/>
            <a:r>
              <a:rPr lang="en-GB">
                <a:latin typeface="+mn-lt"/>
              </a:rPr>
              <a:t>Developmental Plan to TRL 6</a:t>
            </a:r>
          </a:p>
          <a:p>
            <a:pPr algn="ctr"/>
            <a:r>
              <a:rPr lang="en-GB">
                <a:latin typeface="+mn-lt"/>
              </a:rPr>
              <a:t>January ‘24</a:t>
            </a:r>
            <a:endParaRPr lang="en-IE">
              <a:latin typeface="+mn-lt"/>
            </a:endParaRPr>
          </a:p>
        </p:txBody>
      </p:sp>
      <p:sp>
        <p:nvSpPr>
          <p:cNvPr id="40" name="TextBox 39">
            <a:extLst>
              <a:ext uri="{FF2B5EF4-FFF2-40B4-BE49-F238E27FC236}">
                <a16:creationId xmlns:a16="http://schemas.microsoft.com/office/drawing/2014/main" id="{713C7E80-0ED0-7278-51F6-501DC9700B42}"/>
              </a:ext>
            </a:extLst>
          </p:cNvPr>
          <p:cNvSpPr txBox="1"/>
          <p:nvPr/>
        </p:nvSpPr>
        <p:spPr>
          <a:xfrm>
            <a:off x="15299233" y="4858218"/>
            <a:ext cx="2032000" cy="923330"/>
          </a:xfrm>
          <a:prstGeom prst="rect">
            <a:avLst/>
          </a:prstGeom>
          <a:noFill/>
        </p:spPr>
        <p:txBody>
          <a:bodyPr wrap="square" rtlCol="0">
            <a:spAutoFit/>
          </a:bodyPr>
          <a:lstStyle/>
          <a:p>
            <a:pPr algn="ctr"/>
            <a:r>
              <a:rPr lang="en-GB" b="1" dirty="0">
                <a:latin typeface="+mn-lt"/>
              </a:rPr>
              <a:t>Project Acceptance</a:t>
            </a:r>
          </a:p>
          <a:p>
            <a:pPr algn="ctr"/>
            <a:r>
              <a:rPr lang="en-GB" b="1" dirty="0">
                <a:latin typeface="+mn-lt"/>
              </a:rPr>
              <a:t>May ‘24</a:t>
            </a:r>
            <a:endParaRPr lang="en-IE" b="1" dirty="0">
              <a:latin typeface="+mn-lt"/>
            </a:endParaRPr>
          </a:p>
        </p:txBody>
      </p:sp>
      <p:sp>
        <p:nvSpPr>
          <p:cNvPr id="41" name="Flowchart: Connector 40">
            <a:extLst>
              <a:ext uri="{FF2B5EF4-FFF2-40B4-BE49-F238E27FC236}">
                <a16:creationId xmlns:a16="http://schemas.microsoft.com/office/drawing/2014/main" id="{326704DF-4C6E-2494-4A96-EFD3576AC885}"/>
              </a:ext>
            </a:extLst>
          </p:cNvPr>
          <p:cNvSpPr/>
          <p:nvPr/>
        </p:nvSpPr>
        <p:spPr>
          <a:xfrm>
            <a:off x="15027254" y="3696019"/>
            <a:ext cx="221952" cy="215016"/>
          </a:xfrm>
          <a:prstGeom prst="flowChartConnector">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FC2B31F4-B90B-E799-EB0D-D4D8096B1E89}"/>
              </a:ext>
            </a:extLst>
          </p:cNvPr>
          <p:cNvCxnSpPr>
            <a:cxnSpLocks/>
            <a:stCxn id="28" idx="2"/>
            <a:endCxn id="10" idx="0"/>
          </p:cNvCxnSpPr>
          <p:nvPr/>
        </p:nvCxnSpPr>
        <p:spPr>
          <a:xfrm>
            <a:off x="2023792" y="2891150"/>
            <a:ext cx="0" cy="8057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D3C0ACD-2286-57BD-1292-7587C073A4B2}"/>
              </a:ext>
            </a:extLst>
          </p:cNvPr>
          <p:cNvCxnSpPr>
            <a:cxnSpLocks/>
            <a:stCxn id="30" idx="2"/>
            <a:endCxn id="14" idx="0"/>
          </p:cNvCxnSpPr>
          <p:nvPr/>
        </p:nvCxnSpPr>
        <p:spPr>
          <a:xfrm>
            <a:off x="4180386" y="3029649"/>
            <a:ext cx="5650" cy="667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5ED9DE0-63DF-9281-2A66-64A2D68E1406}"/>
              </a:ext>
            </a:extLst>
          </p:cNvPr>
          <p:cNvCxnSpPr>
            <a:cxnSpLocks/>
            <a:stCxn id="33" idx="2"/>
            <a:endCxn id="32" idx="0"/>
          </p:cNvCxnSpPr>
          <p:nvPr/>
        </p:nvCxnSpPr>
        <p:spPr>
          <a:xfrm>
            <a:off x="6113418" y="3168149"/>
            <a:ext cx="3365" cy="528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77471CD-A6E0-7107-E102-648C584FAA23}"/>
              </a:ext>
            </a:extLst>
          </p:cNvPr>
          <p:cNvCxnSpPr>
            <a:cxnSpLocks/>
            <a:stCxn id="35" idx="2"/>
            <a:endCxn id="18" idx="0"/>
          </p:cNvCxnSpPr>
          <p:nvPr/>
        </p:nvCxnSpPr>
        <p:spPr>
          <a:xfrm>
            <a:off x="9645417" y="3029649"/>
            <a:ext cx="0" cy="667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579EED8-0698-E305-7886-3F9B3D5E5211}"/>
              </a:ext>
            </a:extLst>
          </p:cNvPr>
          <p:cNvCxnSpPr>
            <a:cxnSpLocks/>
            <a:stCxn id="38" idx="0"/>
            <a:endCxn id="19" idx="4"/>
          </p:cNvCxnSpPr>
          <p:nvPr/>
        </p:nvCxnSpPr>
        <p:spPr>
          <a:xfrm flipV="1">
            <a:off x="14451308" y="3911917"/>
            <a:ext cx="0" cy="924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7BC954D-76D9-45C7-4A13-10E700B1B854}"/>
              </a:ext>
            </a:extLst>
          </p:cNvPr>
          <p:cNvCxnSpPr>
            <a:cxnSpLocks/>
            <a:stCxn id="40" idx="0"/>
            <a:endCxn id="16" idx="4"/>
          </p:cNvCxnSpPr>
          <p:nvPr/>
        </p:nvCxnSpPr>
        <p:spPr>
          <a:xfrm flipV="1">
            <a:off x="16315233" y="3911917"/>
            <a:ext cx="0" cy="9463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E855EBF-0043-BFB7-9D47-397CEFC61446}"/>
              </a:ext>
            </a:extLst>
          </p:cNvPr>
          <p:cNvCxnSpPr>
            <a:cxnSpLocks/>
            <a:stCxn id="13" idx="4"/>
            <a:endCxn id="29" idx="0"/>
          </p:cNvCxnSpPr>
          <p:nvPr/>
        </p:nvCxnSpPr>
        <p:spPr>
          <a:xfrm>
            <a:off x="3204073" y="3911917"/>
            <a:ext cx="5002" cy="5308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18162D9-55C5-2D33-2CB8-000DE40D30FD}"/>
              </a:ext>
            </a:extLst>
          </p:cNvPr>
          <p:cNvCxnSpPr>
            <a:cxnSpLocks/>
            <a:stCxn id="17" idx="4"/>
            <a:endCxn id="31" idx="0"/>
          </p:cNvCxnSpPr>
          <p:nvPr/>
        </p:nvCxnSpPr>
        <p:spPr>
          <a:xfrm>
            <a:off x="5220671" y="3911917"/>
            <a:ext cx="5768" cy="9463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07FB948-B161-7051-1F61-17FA8FCF0B20}"/>
              </a:ext>
            </a:extLst>
          </p:cNvPr>
          <p:cNvCxnSpPr>
            <a:cxnSpLocks/>
            <a:stCxn id="12" idx="4"/>
            <a:endCxn id="34" idx="0"/>
          </p:cNvCxnSpPr>
          <p:nvPr/>
        </p:nvCxnSpPr>
        <p:spPr>
          <a:xfrm>
            <a:off x="8490064" y="3911917"/>
            <a:ext cx="1822" cy="935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A6622D7-B45A-E0CD-453B-B727018D6DC3}"/>
              </a:ext>
            </a:extLst>
          </p:cNvPr>
          <p:cNvCxnSpPr>
            <a:cxnSpLocks/>
            <a:stCxn id="37" idx="4"/>
            <a:endCxn id="36" idx="0"/>
          </p:cNvCxnSpPr>
          <p:nvPr/>
        </p:nvCxnSpPr>
        <p:spPr>
          <a:xfrm>
            <a:off x="12231959" y="3911917"/>
            <a:ext cx="0" cy="807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496C871-2115-0DC1-960B-7D1BC7B36793}"/>
              </a:ext>
            </a:extLst>
          </p:cNvPr>
          <p:cNvCxnSpPr>
            <a:cxnSpLocks/>
            <a:stCxn id="41" idx="0"/>
            <a:endCxn id="39" idx="2"/>
          </p:cNvCxnSpPr>
          <p:nvPr/>
        </p:nvCxnSpPr>
        <p:spPr>
          <a:xfrm flipV="1">
            <a:off x="15138230" y="3029649"/>
            <a:ext cx="0" cy="6663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036E40AE-1F30-D8D1-EF62-995AD4DBF2C0}"/>
              </a:ext>
            </a:extLst>
          </p:cNvPr>
          <p:cNvGrpSpPr/>
          <p:nvPr/>
        </p:nvGrpSpPr>
        <p:grpSpPr>
          <a:xfrm>
            <a:off x="8629417" y="1628732"/>
            <a:ext cx="2032000" cy="1400917"/>
            <a:chOff x="7638817" y="2499277"/>
            <a:chExt cx="2032000" cy="1400917"/>
          </a:xfrm>
        </p:grpSpPr>
        <p:sp>
          <p:nvSpPr>
            <p:cNvPr id="35" name="TextBox 34">
              <a:extLst>
                <a:ext uri="{FF2B5EF4-FFF2-40B4-BE49-F238E27FC236}">
                  <a16:creationId xmlns:a16="http://schemas.microsoft.com/office/drawing/2014/main" id="{3ECC027B-F916-D92C-CBB0-DFD9C1799A71}"/>
                </a:ext>
              </a:extLst>
            </p:cNvPr>
            <p:cNvSpPr txBox="1"/>
            <p:nvPr/>
          </p:nvSpPr>
          <p:spPr>
            <a:xfrm>
              <a:off x="7638817" y="2976864"/>
              <a:ext cx="2032000" cy="923330"/>
            </a:xfrm>
            <a:prstGeom prst="rect">
              <a:avLst/>
            </a:prstGeom>
            <a:noFill/>
          </p:spPr>
          <p:txBody>
            <a:bodyPr wrap="square" rtlCol="0">
              <a:spAutoFit/>
            </a:bodyPr>
            <a:lstStyle/>
            <a:p>
              <a:pPr algn="ctr"/>
              <a:r>
                <a:rPr lang="en-GB">
                  <a:latin typeface="+mn-lt"/>
                </a:rPr>
                <a:t>CTL Testing Begins</a:t>
              </a:r>
            </a:p>
            <a:p>
              <a:pPr algn="ctr"/>
              <a:r>
                <a:rPr lang="en-GB">
                  <a:latin typeface="+mn-lt"/>
                </a:rPr>
                <a:t>October ‘22</a:t>
              </a:r>
              <a:endParaRPr lang="en-IE">
                <a:latin typeface="+mn-lt"/>
              </a:endParaRPr>
            </a:p>
          </p:txBody>
        </p:sp>
        <p:pic>
          <p:nvPicPr>
            <p:cNvPr id="1028" name="Picture 4" descr="Contact Us - CTL">
              <a:extLst>
                <a:ext uri="{FF2B5EF4-FFF2-40B4-BE49-F238E27FC236}">
                  <a16:creationId xmlns:a16="http://schemas.microsoft.com/office/drawing/2014/main" id="{BA81BE58-0592-D59D-896F-484AC7DA2DF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05" t="12355" r="7158" b="16520"/>
            <a:stretch/>
          </p:blipFill>
          <p:spPr bwMode="auto">
            <a:xfrm>
              <a:off x="7638817" y="2499277"/>
              <a:ext cx="2030400" cy="4732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5" name="Group 114">
            <a:extLst>
              <a:ext uri="{FF2B5EF4-FFF2-40B4-BE49-F238E27FC236}">
                <a16:creationId xmlns:a16="http://schemas.microsoft.com/office/drawing/2014/main" id="{AEDB5DDC-8DB0-99A2-F096-A424DFA5E000}"/>
              </a:ext>
            </a:extLst>
          </p:cNvPr>
          <p:cNvGrpSpPr/>
          <p:nvPr/>
        </p:nvGrpSpPr>
        <p:grpSpPr>
          <a:xfrm>
            <a:off x="5095818" y="1673341"/>
            <a:ext cx="2033600" cy="1494808"/>
            <a:chOff x="4105218" y="2543886"/>
            <a:chExt cx="2033600" cy="1494808"/>
          </a:xfrm>
        </p:grpSpPr>
        <p:sp>
          <p:nvSpPr>
            <p:cNvPr id="33" name="TextBox 32">
              <a:extLst>
                <a:ext uri="{FF2B5EF4-FFF2-40B4-BE49-F238E27FC236}">
                  <a16:creationId xmlns:a16="http://schemas.microsoft.com/office/drawing/2014/main" id="{D9DB2C8B-BA23-3138-2421-C7AD1B9DDFCA}"/>
                </a:ext>
              </a:extLst>
            </p:cNvPr>
            <p:cNvSpPr txBox="1"/>
            <p:nvPr/>
          </p:nvSpPr>
          <p:spPr>
            <a:xfrm>
              <a:off x="4106818" y="2838365"/>
              <a:ext cx="2032000" cy="1200329"/>
            </a:xfrm>
            <a:prstGeom prst="rect">
              <a:avLst/>
            </a:prstGeom>
            <a:noFill/>
          </p:spPr>
          <p:txBody>
            <a:bodyPr wrap="square" rtlCol="0">
              <a:spAutoFit/>
            </a:bodyPr>
            <a:lstStyle/>
            <a:p>
              <a:pPr algn="ctr"/>
              <a:r>
                <a:rPr lang="en-GB">
                  <a:latin typeface="+mn-lt"/>
                </a:rPr>
                <a:t>ÉireComposites Manufacturing Begins</a:t>
              </a:r>
            </a:p>
            <a:p>
              <a:pPr algn="ctr"/>
              <a:r>
                <a:rPr lang="en-GB">
                  <a:latin typeface="+mn-lt"/>
                </a:rPr>
                <a:t>January ‘22</a:t>
              </a:r>
              <a:endParaRPr lang="en-IE">
                <a:latin typeface="+mn-lt"/>
              </a:endParaRPr>
            </a:p>
          </p:txBody>
        </p:sp>
        <p:pic>
          <p:nvPicPr>
            <p:cNvPr id="1030" name="Picture 6" descr="EIRECOMPOSITES TEORANTA » MAREWIND">
              <a:extLst>
                <a:ext uri="{FF2B5EF4-FFF2-40B4-BE49-F238E27FC236}">
                  <a16:creationId xmlns:a16="http://schemas.microsoft.com/office/drawing/2014/main" id="{D9F0D2E1-7AE3-061F-D551-1CB555EB19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374" b="28817"/>
            <a:stretch/>
          </p:blipFill>
          <p:spPr bwMode="auto">
            <a:xfrm>
              <a:off x="4105218" y="2543886"/>
              <a:ext cx="2030400" cy="3263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7" name="Group 116">
            <a:extLst>
              <a:ext uri="{FF2B5EF4-FFF2-40B4-BE49-F238E27FC236}">
                <a16:creationId xmlns:a16="http://schemas.microsoft.com/office/drawing/2014/main" id="{9FB5B0EE-02BB-866F-B7E9-9B8B43592530}"/>
              </a:ext>
            </a:extLst>
          </p:cNvPr>
          <p:cNvGrpSpPr/>
          <p:nvPr/>
        </p:nvGrpSpPr>
        <p:grpSpPr>
          <a:xfrm>
            <a:off x="11215959" y="4719719"/>
            <a:ext cx="2032000" cy="1526682"/>
            <a:chOff x="10225359" y="5590264"/>
            <a:chExt cx="2032000" cy="1526682"/>
          </a:xfrm>
        </p:grpSpPr>
        <p:sp>
          <p:nvSpPr>
            <p:cNvPr id="36" name="TextBox 35">
              <a:extLst>
                <a:ext uri="{FF2B5EF4-FFF2-40B4-BE49-F238E27FC236}">
                  <a16:creationId xmlns:a16="http://schemas.microsoft.com/office/drawing/2014/main" id="{59AC31B1-DC8E-E056-F224-CD311AE8DB19}"/>
                </a:ext>
              </a:extLst>
            </p:cNvPr>
            <p:cNvSpPr txBox="1"/>
            <p:nvPr/>
          </p:nvSpPr>
          <p:spPr>
            <a:xfrm>
              <a:off x="10225359" y="5590264"/>
              <a:ext cx="2032000" cy="1200329"/>
            </a:xfrm>
            <a:prstGeom prst="rect">
              <a:avLst/>
            </a:prstGeom>
            <a:noFill/>
          </p:spPr>
          <p:txBody>
            <a:bodyPr wrap="square" rtlCol="0">
              <a:spAutoFit/>
            </a:bodyPr>
            <a:lstStyle/>
            <a:p>
              <a:pPr algn="ctr"/>
              <a:r>
                <a:rPr lang="en-GB">
                  <a:latin typeface="+mn-lt"/>
                </a:rPr>
                <a:t>ÉireComposites Manufacturing Ends</a:t>
              </a:r>
            </a:p>
            <a:p>
              <a:pPr algn="ctr"/>
              <a:r>
                <a:rPr lang="en-GB">
                  <a:latin typeface="+mn-lt"/>
                </a:rPr>
                <a:t>May ‘23</a:t>
              </a:r>
              <a:endParaRPr lang="en-IE">
                <a:latin typeface="+mn-lt"/>
              </a:endParaRPr>
            </a:p>
          </p:txBody>
        </p:sp>
        <p:pic>
          <p:nvPicPr>
            <p:cNvPr id="116" name="Picture 6" descr="EIRECOMPOSITES TEORANTA » MAREWIND">
              <a:extLst>
                <a:ext uri="{FF2B5EF4-FFF2-40B4-BE49-F238E27FC236}">
                  <a16:creationId xmlns:a16="http://schemas.microsoft.com/office/drawing/2014/main" id="{33840C52-AB8D-8FA1-03DB-83DBDF9AB3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374" b="28817"/>
            <a:stretch/>
          </p:blipFill>
          <p:spPr bwMode="auto">
            <a:xfrm>
              <a:off x="10226959" y="6790593"/>
              <a:ext cx="2030400" cy="326353"/>
            </a:xfrm>
            <a:prstGeom prst="rect">
              <a:avLst/>
            </a:prstGeom>
            <a:noFill/>
            <a:extLst>
              <a:ext uri="{909E8E84-426E-40DD-AFC4-6F175D3DCCD1}">
                <a14:hiddenFill xmlns:a14="http://schemas.microsoft.com/office/drawing/2010/main">
                  <a:solidFill>
                    <a:srgbClr val="FFFFFF"/>
                  </a:solidFill>
                </a14:hiddenFill>
              </a:ext>
            </a:extLst>
          </p:spPr>
        </p:pic>
      </p:grpSp>
      <p:pic>
        <p:nvPicPr>
          <p:cNvPr id="123" name="Picture 122">
            <a:extLst>
              <a:ext uri="{FF2B5EF4-FFF2-40B4-BE49-F238E27FC236}">
                <a16:creationId xmlns:a16="http://schemas.microsoft.com/office/drawing/2014/main" id="{60D7683A-E43A-553B-C81C-BD0B738776D4}"/>
              </a:ext>
            </a:extLst>
          </p:cNvPr>
          <p:cNvPicPr>
            <a:picLocks noChangeAspect="1"/>
          </p:cNvPicPr>
          <p:nvPr/>
        </p:nvPicPr>
        <p:blipFill>
          <a:blip r:embed="rId5"/>
          <a:stretch>
            <a:fillRect/>
          </a:stretch>
        </p:blipFill>
        <p:spPr>
          <a:xfrm>
            <a:off x="13138565" y="6458009"/>
            <a:ext cx="6591497" cy="4244400"/>
          </a:xfrm>
          <a:prstGeom prst="rect">
            <a:avLst/>
          </a:prstGeom>
          <a:ln>
            <a:solidFill>
              <a:schemeClr val="tx1"/>
            </a:solidFill>
          </a:ln>
        </p:spPr>
      </p:pic>
      <p:sp>
        <p:nvSpPr>
          <p:cNvPr id="15" name="object 10">
            <a:extLst>
              <a:ext uri="{FF2B5EF4-FFF2-40B4-BE49-F238E27FC236}">
                <a16:creationId xmlns:a16="http://schemas.microsoft.com/office/drawing/2014/main" id="{90039947-E2FB-7D0F-333D-12081C734C39}"/>
              </a:ext>
            </a:extLst>
          </p:cNvPr>
          <p:cNvSpPr txBox="1"/>
          <p:nvPr/>
        </p:nvSpPr>
        <p:spPr>
          <a:xfrm>
            <a:off x="785316" y="6456760"/>
            <a:ext cx="11877960" cy="4245649"/>
          </a:xfrm>
          <a:prstGeom prst="rect">
            <a:avLst/>
          </a:prstGeom>
          <a:ln>
            <a:solidFill>
              <a:schemeClr val="tx1"/>
            </a:solidFill>
          </a:ln>
        </p:spPr>
        <p:txBody>
          <a:bodyPr vert="horz" wrap="square" lIns="0" tIns="15240" rIns="0" bIns="0" rtlCol="0">
            <a:spAutoFit/>
          </a:bodyPr>
          <a:lstStyle/>
          <a:p>
            <a:pPr marL="12700" marR="5080">
              <a:lnSpc>
                <a:spcPct val="102299"/>
              </a:lnSpc>
              <a:spcBef>
                <a:spcPts val="2580"/>
              </a:spcBef>
            </a:pPr>
            <a:r>
              <a:rPr lang="en-GB" sz="2400" spc="-25">
                <a:solidFill>
                  <a:schemeClr val="tx1"/>
                </a:solidFill>
                <a:latin typeface="Verdana"/>
                <a:cs typeface="Verdana"/>
              </a:rPr>
              <a:t>Sources of Schedule Delay:</a:t>
            </a:r>
          </a:p>
          <a:p>
            <a:pPr marL="355600" marR="5080" indent="-342900">
              <a:lnSpc>
                <a:spcPct val="102299"/>
              </a:lnSpc>
              <a:spcBef>
                <a:spcPts val="2580"/>
              </a:spcBef>
              <a:buFont typeface="Arial" panose="020B0604020202020204" pitchFamily="34" charset="0"/>
              <a:buChar char="•"/>
            </a:pPr>
            <a:r>
              <a:rPr lang="en-GB" spc="-25">
                <a:solidFill>
                  <a:schemeClr val="tx1"/>
                </a:solidFill>
                <a:latin typeface="Verdana"/>
                <a:cs typeface="Verdana"/>
              </a:rPr>
              <a:t>Global supply chain issue 2021</a:t>
            </a:r>
            <a:br>
              <a:rPr lang="en-GB" spc="-25">
                <a:solidFill>
                  <a:schemeClr val="tx1"/>
                </a:solidFill>
                <a:latin typeface="Verdana"/>
                <a:cs typeface="Verdana"/>
              </a:rPr>
            </a:br>
            <a:r>
              <a:rPr lang="en-GB" spc="-25">
                <a:solidFill>
                  <a:schemeClr val="tx1"/>
                </a:solidFill>
                <a:latin typeface="Verdana"/>
                <a:cs typeface="Verdana"/>
              </a:rPr>
              <a:t>	Difficulty obtaining project materials</a:t>
            </a:r>
          </a:p>
          <a:p>
            <a:pPr marL="355600" marR="5080" indent="-342900">
              <a:lnSpc>
                <a:spcPct val="102299"/>
              </a:lnSpc>
              <a:spcBef>
                <a:spcPts val="2580"/>
              </a:spcBef>
              <a:buFont typeface="Arial" panose="020B0604020202020204" pitchFamily="34" charset="0"/>
              <a:buChar char="•"/>
            </a:pPr>
            <a:r>
              <a:rPr lang="en-GB" spc="-25">
                <a:solidFill>
                  <a:schemeClr val="tx1"/>
                </a:solidFill>
                <a:latin typeface="Verdana"/>
                <a:cs typeface="Verdana"/>
              </a:rPr>
              <a:t>Curing Cycle Issues – ÉireComposites</a:t>
            </a:r>
            <a:br>
              <a:rPr lang="en-GB" spc="-25">
                <a:solidFill>
                  <a:schemeClr val="tx1"/>
                </a:solidFill>
                <a:latin typeface="Verdana"/>
                <a:cs typeface="Verdana"/>
              </a:rPr>
            </a:br>
            <a:r>
              <a:rPr lang="en-GB" spc="-25">
                <a:solidFill>
                  <a:schemeClr val="tx1"/>
                </a:solidFill>
                <a:latin typeface="Verdana"/>
                <a:cs typeface="Verdana"/>
              </a:rPr>
              <a:t>	Concern over curing cycles in 2023 led to investigation of all production </a:t>
            </a:r>
          </a:p>
          <a:p>
            <a:pPr marL="355600" marR="5080" indent="-342900">
              <a:lnSpc>
                <a:spcPct val="102299"/>
              </a:lnSpc>
              <a:spcBef>
                <a:spcPts val="2580"/>
              </a:spcBef>
              <a:buFont typeface="Arial" panose="020B0604020202020204" pitchFamily="34" charset="0"/>
              <a:buChar char="•"/>
            </a:pPr>
            <a:r>
              <a:rPr lang="en-GB" spc="-25">
                <a:solidFill>
                  <a:schemeClr val="tx1"/>
                </a:solidFill>
                <a:latin typeface="Verdana"/>
                <a:cs typeface="Verdana"/>
              </a:rPr>
              <a:t>Bonding issues – CTL</a:t>
            </a:r>
            <a:br>
              <a:rPr lang="en-GB" spc="-25">
                <a:solidFill>
                  <a:schemeClr val="tx1"/>
                </a:solidFill>
                <a:latin typeface="Verdana"/>
                <a:cs typeface="Verdana"/>
              </a:rPr>
            </a:br>
            <a:r>
              <a:rPr lang="en-GB" spc="-25">
                <a:solidFill>
                  <a:schemeClr val="tx1"/>
                </a:solidFill>
                <a:latin typeface="Verdana"/>
                <a:cs typeface="Verdana"/>
              </a:rPr>
              <a:t>	NDT detected large voids in SLS paste bond joints, after testing and investigation these were found to be 	false NDT readings</a:t>
            </a:r>
          </a:p>
          <a:p>
            <a:pPr marL="355600" marR="5080" indent="-342900">
              <a:lnSpc>
                <a:spcPct val="102299"/>
              </a:lnSpc>
              <a:spcBef>
                <a:spcPts val="2580"/>
              </a:spcBef>
              <a:buFont typeface="Arial" panose="020B0604020202020204" pitchFamily="34" charset="0"/>
              <a:buChar char="•"/>
            </a:pPr>
            <a:r>
              <a:rPr lang="en-GB" spc="-25">
                <a:solidFill>
                  <a:schemeClr val="tx1"/>
                </a:solidFill>
                <a:latin typeface="Verdana"/>
                <a:cs typeface="Verdana"/>
              </a:rPr>
              <a:t>Manpower – Plasma Bound</a:t>
            </a:r>
            <a:br>
              <a:rPr lang="en-GB" spc="-25">
                <a:solidFill>
                  <a:schemeClr val="tx1"/>
                </a:solidFill>
                <a:latin typeface="Verdana"/>
                <a:cs typeface="Verdana"/>
              </a:rPr>
            </a:br>
            <a:r>
              <a:rPr lang="en-GB" spc="-25">
                <a:solidFill>
                  <a:schemeClr val="tx1"/>
                </a:solidFill>
                <a:latin typeface="Verdana"/>
                <a:cs typeface="Verdana"/>
              </a:rPr>
              <a:t>	Balancing long term projects with short term opportunities</a:t>
            </a:r>
          </a:p>
        </p:txBody>
      </p:sp>
      <p:cxnSp>
        <p:nvCxnSpPr>
          <p:cNvPr id="20" name="Connector: Elbow 19">
            <a:extLst>
              <a:ext uri="{FF2B5EF4-FFF2-40B4-BE49-F238E27FC236}">
                <a16:creationId xmlns:a16="http://schemas.microsoft.com/office/drawing/2014/main" id="{DE1333C0-7A93-2DC8-2B25-A322794090A1}"/>
              </a:ext>
            </a:extLst>
          </p:cNvPr>
          <p:cNvCxnSpPr>
            <a:cxnSpLocks/>
            <a:stCxn id="38" idx="2"/>
            <a:endCxn id="123" idx="0"/>
          </p:cNvCxnSpPr>
          <p:nvPr/>
        </p:nvCxnSpPr>
        <p:spPr>
          <a:xfrm rot="16200000" flipH="1">
            <a:off x="15093529" y="5117223"/>
            <a:ext cx="698565" cy="1983006"/>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95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35D119-E1B4-CB7D-9938-FB86DE7669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2050" y="1022308"/>
            <a:ext cx="16200000" cy="10008067"/>
          </a:xfrm>
          <a:prstGeom prst="rect">
            <a:avLst/>
          </a:prstGeom>
          <a:noFill/>
          <a:ln>
            <a:noFill/>
          </a:ln>
        </p:spPr>
      </p:pic>
      <p:sp>
        <p:nvSpPr>
          <p:cNvPr id="2" name="Slide Number Placeholder 1">
            <a:extLst>
              <a:ext uri="{FF2B5EF4-FFF2-40B4-BE49-F238E27FC236}">
                <a16:creationId xmlns:a16="http://schemas.microsoft.com/office/drawing/2014/main" id="{B3C766D7-0D88-315E-EA08-7D5BB33DAD44}"/>
              </a:ext>
            </a:extLst>
          </p:cNvPr>
          <p:cNvSpPr>
            <a:spLocks noGrp="1"/>
          </p:cNvSpPr>
          <p:nvPr>
            <p:ph type="sldNum" sz="quarter" idx="12"/>
          </p:nvPr>
        </p:nvSpPr>
        <p:spPr/>
        <p:txBody>
          <a:bodyPr/>
          <a:lstStyle/>
          <a:p>
            <a:fld id="{C1027509-DDAE-4AAE-A01D-749084FCE262}" type="slidenum">
              <a:rPr lang="en-IE" smtClean="0"/>
              <a:t>21</a:t>
            </a:fld>
            <a:endParaRPr lang="en-IE"/>
          </a:p>
        </p:txBody>
      </p:sp>
    </p:spTree>
    <p:extLst>
      <p:ext uri="{BB962C8B-B14F-4D97-AF65-F5344CB8AC3E}">
        <p14:creationId xmlns:p14="http://schemas.microsoft.com/office/powerpoint/2010/main" val="837499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3B65BFC-9C88-E268-B9D7-442E70A2F0D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D9665385-63CD-BF00-E592-81C165BA4172}"/>
              </a:ext>
            </a:extLst>
          </p:cNvPr>
          <p:cNvGrpSpPr>
            <a:grpSpLocks noChangeAspect="1"/>
          </p:cNvGrpSpPr>
          <p:nvPr/>
        </p:nvGrpSpPr>
        <p:grpSpPr>
          <a:xfrm>
            <a:off x="1952050" y="1421654"/>
            <a:ext cx="16200000" cy="8956541"/>
            <a:chOff x="273000" y="841555"/>
            <a:chExt cx="9360000" cy="5174890"/>
          </a:xfrm>
        </p:grpSpPr>
        <p:pic>
          <p:nvPicPr>
            <p:cNvPr id="3" name="Picture 2">
              <a:extLst>
                <a:ext uri="{FF2B5EF4-FFF2-40B4-BE49-F238E27FC236}">
                  <a16:creationId xmlns:a16="http://schemas.microsoft.com/office/drawing/2014/main" id="{20E81C51-C85C-4492-62C1-25941B4067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000" y="841555"/>
              <a:ext cx="9360000" cy="484161"/>
            </a:xfrm>
            <a:prstGeom prst="rect">
              <a:avLst/>
            </a:prstGeom>
            <a:noFill/>
            <a:ln>
              <a:noFill/>
            </a:ln>
          </p:spPr>
        </p:pic>
        <p:pic>
          <p:nvPicPr>
            <p:cNvPr id="6" name="Picture 5">
              <a:extLst>
                <a:ext uri="{FF2B5EF4-FFF2-40B4-BE49-F238E27FC236}">
                  <a16:creationId xmlns:a16="http://schemas.microsoft.com/office/drawing/2014/main" id="{9459D10E-2123-1EC6-D0F6-69FBCF3B8956}"/>
                </a:ext>
              </a:extLst>
            </p:cNvPr>
            <p:cNvPicPr>
              <a:picLocks noChangeAspect="1"/>
            </p:cNvPicPr>
            <p:nvPr/>
          </p:nvPicPr>
          <p:blipFill>
            <a:blip r:embed="rId3"/>
            <a:stretch>
              <a:fillRect/>
            </a:stretch>
          </p:blipFill>
          <p:spPr>
            <a:xfrm>
              <a:off x="273000" y="1327779"/>
              <a:ext cx="9360000" cy="4688666"/>
            </a:xfrm>
            <a:prstGeom prst="rect">
              <a:avLst/>
            </a:prstGeom>
          </p:spPr>
        </p:pic>
      </p:grpSp>
      <p:sp>
        <p:nvSpPr>
          <p:cNvPr id="2" name="Slide Number Placeholder 1">
            <a:extLst>
              <a:ext uri="{FF2B5EF4-FFF2-40B4-BE49-F238E27FC236}">
                <a16:creationId xmlns:a16="http://schemas.microsoft.com/office/drawing/2014/main" id="{3D3EBF06-AD67-1A5F-D03F-0E002E260DE5}"/>
              </a:ext>
            </a:extLst>
          </p:cNvPr>
          <p:cNvSpPr>
            <a:spLocks noGrp="1"/>
          </p:cNvSpPr>
          <p:nvPr>
            <p:ph type="sldNum" sz="quarter" idx="12"/>
          </p:nvPr>
        </p:nvSpPr>
        <p:spPr/>
        <p:txBody>
          <a:bodyPr/>
          <a:lstStyle/>
          <a:p>
            <a:fld id="{C1027509-DDAE-4AAE-A01D-749084FCE262}" type="slidenum">
              <a:rPr lang="en-IE" smtClean="0"/>
              <a:t>22</a:t>
            </a:fld>
            <a:endParaRPr lang="en-IE"/>
          </a:p>
        </p:txBody>
      </p:sp>
    </p:spTree>
    <p:extLst>
      <p:ext uri="{BB962C8B-B14F-4D97-AF65-F5344CB8AC3E}">
        <p14:creationId xmlns:p14="http://schemas.microsoft.com/office/powerpoint/2010/main" val="906792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841C4B8-C15F-EBF8-6972-B39D1383AA6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4F769B05-A3D1-5D54-064E-D429AD75F79F}"/>
              </a:ext>
            </a:extLst>
          </p:cNvPr>
          <p:cNvGrpSpPr>
            <a:grpSpLocks noChangeAspect="1"/>
          </p:cNvGrpSpPr>
          <p:nvPr/>
        </p:nvGrpSpPr>
        <p:grpSpPr>
          <a:xfrm>
            <a:off x="1952050" y="1468873"/>
            <a:ext cx="16200000" cy="8892971"/>
            <a:chOff x="273000" y="859661"/>
            <a:chExt cx="9360000" cy="5138161"/>
          </a:xfrm>
        </p:grpSpPr>
        <p:pic>
          <p:nvPicPr>
            <p:cNvPr id="3" name="Picture 2">
              <a:extLst>
                <a:ext uri="{FF2B5EF4-FFF2-40B4-BE49-F238E27FC236}">
                  <a16:creationId xmlns:a16="http://schemas.microsoft.com/office/drawing/2014/main" id="{79963239-3B96-E568-B4BE-33C68D1AEF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000" y="859661"/>
              <a:ext cx="9360000" cy="484161"/>
            </a:xfrm>
            <a:prstGeom prst="rect">
              <a:avLst/>
            </a:prstGeom>
            <a:noFill/>
            <a:ln>
              <a:noFill/>
            </a:ln>
          </p:spPr>
        </p:pic>
        <p:pic>
          <p:nvPicPr>
            <p:cNvPr id="6" name="Picture 5">
              <a:extLst>
                <a:ext uri="{FF2B5EF4-FFF2-40B4-BE49-F238E27FC236}">
                  <a16:creationId xmlns:a16="http://schemas.microsoft.com/office/drawing/2014/main" id="{F27F9802-F7F1-CF32-B373-F2AEE86FFB64}"/>
                </a:ext>
              </a:extLst>
            </p:cNvPr>
            <p:cNvPicPr>
              <a:picLocks noChangeAspect="1"/>
            </p:cNvPicPr>
            <p:nvPr/>
          </p:nvPicPr>
          <p:blipFill>
            <a:blip r:embed="rId3"/>
            <a:stretch>
              <a:fillRect/>
            </a:stretch>
          </p:blipFill>
          <p:spPr>
            <a:xfrm>
              <a:off x="273000" y="1343822"/>
              <a:ext cx="9360000" cy="4654000"/>
            </a:xfrm>
            <a:prstGeom prst="rect">
              <a:avLst/>
            </a:prstGeom>
          </p:spPr>
        </p:pic>
      </p:grpSp>
      <p:sp>
        <p:nvSpPr>
          <p:cNvPr id="2" name="Slide Number Placeholder 1">
            <a:extLst>
              <a:ext uri="{FF2B5EF4-FFF2-40B4-BE49-F238E27FC236}">
                <a16:creationId xmlns:a16="http://schemas.microsoft.com/office/drawing/2014/main" id="{CEB6A968-9A20-8105-0593-4E2D37363E58}"/>
              </a:ext>
            </a:extLst>
          </p:cNvPr>
          <p:cNvSpPr>
            <a:spLocks noGrp="1"/>
          </p:cNvSpPr>
          <p:nvPr>
            <p:ph type="sldNum" sz="quarter" idx="12"/>
          </p:nvPr>
        </p:nvSpPr>
        <p:spPr/>
        <p:txBody>
          <a:bodyPr/>
          <a:lstStyle/>
          <a:p>
            <a:fld id="{C1027509-DDAE-4AAE-A01D-749084FCE262}" type="slidenum">
              <a:rPr lang="en-IE" smtClean="0"/>
              <a:t>23</a:t>
            </a:fld>
            <a:endParaRPr lang="en-IE"/>
          </a:p>
        </p:txBody>
      </p:sp>
    </p:spTree>
    <p:extLst>
      <p:ext uri="{BB962C8B-B14F-4D97-AF65-F5344CB8AC3E}">
        <p14:creationId xmlns:p14="http://schemas.microsoft.com/office/powerpoint/2010/main" val="3914858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5F740AD-264D-EF77-E60B-7C92B1BDD2AE}"/>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85907E85-8611-EE32-144A-3E4416447739}"/>
              </a:ext>
            </a:extLst>
          </p:cNvPr>
          <p:cNvGrpSpPr>
            <a:grpSpLocks noChangeAspect="1"/>
          </p:cNvGrpSpPr>
          <p:nvPr/>
        </p:nvGrpSpPr>
        <p:grpSpPr>
          <a:xfrm>
            <a:off x="1952050" y="1576005"/>
            <a:ext cx="16200000" cy="8561454"/>
            <a:chOff x="273000" y="946166"/>
            <a:chExt cx="9360000" cy="4946618"/>
          </a:xfrm>
        </p:grpSpPr>
        <p:pic>
          <p:nvPicPr>
            <p:cNvPr id="3" name="Picture 2">
              <a:extLst>
                <a:ext uri="{FF2B5EF4-FFF2-40B4-BE49-F238E27FC236}">
                  <a16:creationId xmlns:a16="http://schemas.microsoft.com/office/drawing/2014/main" id="{BE29F08A-B8C4-9C95-51B5-1BFCC93D64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000" y="946166"/>
              <a:ext cx="9360000" cy="484161"/>
            </a:xfrm>
            <a:prstGeom prst="rect">
              <a:avLst/>
            </a:prstGeom>
            <a:noFill/>
            <a:ln>
              <a:noFill/>
            </a:ln>
          </p:spPr>
        </p:pic>
        <p:pic>
          <p:nvPicPr>
            <p:cNvPr id="6" name="Picture 5">
              <a:extLst>
                <a:ext uri="{FF2B5EF4-FFF2-40B4-BE49-F238E27FC236}">
                  <a16:creationId xmlns:a16="http://schemas.microsoft.com/office/drawing/2014/main" id="{499FB2DA-E02D-5D53-A9E6-932940128AE4}"/>
                </a:ext>
              </a:extLst>
            </p:cNvPr>
            <p:cNvPicPr>
              <a:picLocks noChangeAspect="1"/>
            </p:cNvPicPr>
            <p:nvPr/>
          </p:nvPicPr>
          <p:blipFill>
            <a:blip r:embed="rId3"/>
            <a:stretch>
              <a:fillRect/>
            </a:stretch>
          </p:blipFill>
          <p:spPr>
            <a:xfrm>
              <a:off x="273000" y="1412117"/>
              <a:ext cx="9360000" cy="4480667"/>
            </a:xfrm>
            <a:prstGeom prst="rect">
              <a:avLst/>
            </a:prstGeom>
          </p:spPr>
        </p:pic>
      </p:grpSp>
      <p:sp>
        <p:nvSpPr>
          <p:cNvPr id="2" name="Slide Number Placeholder 1">
            <a:extLst>
              <a:ext uri="{FF2B5EF4-FFF2-40B4-BE49-F238E27FC236}">
                <a16:creationId xmlns:a16="http://schemas.microsoft.com/office/drawing/2014/main" id="{B8B98375-79A7-CB45-5D99-D0696E278332}"/>
              </a:ext>
            </a:extLst>
          </p:cNvPr>
          <p:cNvSpPr>
            <a:spLocks noGrp="1"/>
          </p:cNvSpPr>
          <p:nvPr>
            <p:ph type="sldNum" sz="quarter" idx="12"/>
          </p:nvPr>
        </p:nvSpPr>
        <p:spPr/>
        <p:txBody>
          <a:bodyPr/>
          <a:lstStyle/>
          <a:p>
            <a:fld id="{C1027509-DDAE-4AAE-A01D-749084FCE262}" type="slidenum">
              <a:rPr lang="en-IE" smtClean="0"/>
              <a:t>24</a:t>
            </a:fld>
            <a:endParaRPr lang="en-IE"/>
          </a:p>
        </p:txBody>
      </p:sp>
    </p:spTree>
    <p:extLst>
      <p:ext uri="{BB962C8B-B14F-4D97-AF65-F5344CB8AC3E}">
        <p14:creationId xmlns:p14="http://schemas.microsoft.com/office/powerpoint/2010/main" val="3559224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F13535F-3625-42E6-A42C-8B1184486674}"/>
              </a:ext>
            </a:extLst>
          </p:cNvPr>
          <p:cNvSpPr>
            <a:spLocks noGrp="1"/>
          </p:cNvSpPr>
          <p:nvPr>
            <p:ph sz="half" idx="1"/>
          </p:nvPr>
        </p:nvSpPr>
        <p:spPr>
          <a:xfrm>
            <a:off x="803028" y="1997075"/>
            <a:ext cx="18544535" cy="8705636"/>
          </a:xfrm>
        </p:spPr>
        <p:txBody>
          <a:bodyPr>
            <a:noAutofit/>
          </a:bodyPr>
          <a:lstStyle/>
          <a:p>
            <a:pPr algn="l">
              <a:lnSpc>
                <a:spcPct val="250000"/>
              </a:lnSpc>
            </a:pPr>
            <a:r>
              <a:rPr lang="en-GB" sz="2400" b="1" dirty="0">
                <a:solidFill>
                  <a:schemeClr val="tx1"/>
                </a:solidFill>
                <a:ea typeface="Georgia" panose="02040502050405020303" pitchFamily="18" charset="0"/>
              </a:rPr>
              <a:t>Project: 		</a:t>
            </a:r>
            <a:r>
              <a:rPr lang="en-GB" sz="2400" dirty="0">
                <a:solidFill>
                  <a:schemeClr val="tx1"/>
                </a:solidFill>
                <a:ea typeface="Georgia" panose="02040502050405020303" pitchFamily="18" charset="0"/>
              </a:rPr>
              <a:t>Assessments to Prepare and De-Risk Technology Developments Framework (G617-241TA) – </a:t>
            </a:r>
          </a:p>
          <a:p>
            <a:pPr algn="l">
              <a:lnSpc>
                <a:spcPct val="250000"/>
              </a:lnSpc>
            </a:pPr>
            <a:r>
              <a:rPr lang="en-GB" sz="2400" dirty="0">
                <a:solidFill>
                  <a:schemeClr val="tx1"/>
                </a:solidFill>
                <a:ea typeface="Georgia" panose="02040502050405020303" pitchFamily="18" charset="0"/>
              </a:rPr>
              <a:t>			Controlled Polymer Ablation (CPA).</a:t>
            </a:r>
          </a:p>
          <a:p>
            <a:pPr algn="l">
              <a:lnSpc>
                <a:spcPct val="250000"/>
              </a:lnSpc>
            </a:pPr>
            <a:r>
              <a:rPr lang="en-GB" sz="2400" b="1" dirty="0">
                <a:solidFill>
                  <a:schemeClr val="tx1"/>
                </a:solidFill>
                <a:ea typeface="Georgia" panose="02040502050405020303" pitchFamily="18" charset="0"/>
              </a:rPr>
              <a:t>Background:	</a:t>
            </a:r>
            <a:r>
              <a:rPr lang="en-GB" sz="2400" dirty="0">
                <a:solidFill>
                  <a:schemeClr val="tx1"/>
                </a:solidFill>
                <a:ea typeface="Georgia" panose="02040502050405020303" pitchFamily="18" charset="0"/>
              </a:rPr>
              <a:t>PlasmaBound is the sole provider of CPA - technology for enhanced adhesive bonding.</a:t>
            </a:r>
          </a:p>
          <a:p>
            <a:pPr algn="l">
              <a:lnSpc>
                <a:spcPct val="250000"/>
              </a:lnSpc>
            </a:pPr>
            <a:r>
              <a:rPr lang="en-GB" sz="2400" b="1" dirty="0">
                <a:solidFill>
                  <a:schemeClr val="tx1"/>
                </a:solidFill>
                <a:ea typeface="Georgia" panose="02040502050405020303" pitchFamily="18" charset="0"/>
              </a:rPr>
              <a:t>Scope:</a:t>
            </a:r>
            <a:r>
              <a:rPr lang="en-GB" sz="2400" dirty="0">
                <a:solidFill>
                  <a:schemeClr val="tx1"/>
                </a:solidFill>
                <a:ea typeface="Georgia" panose="02040502050405020303" pitchFamily="18" charset="0"/>
              </a:rPr>
              <a:t>		Development of CPA to TRL 4 for composite-to-composite bonding activities for space applications.</a:t>
            </a:r>
          </a:p>
          <a:p>
            <a:pPr algn="l">
              <a:lnSpc>
                <a:spcPct val="250000"/>
              </a:lnSpc>
            </a:pPr>
            <a:r>
              <a:rPr lang="en-GB" sz="2400" b="1" dirty="0">
                <a:solidFill>
                  <a:schemeClr val="tx1"/>
                </a:solidFill>
                <a:ea typeface="Georgia" panose="02040502050405020303" pitchFamily="18" charset="0"/>
              </a:rPr>
              <a:t>Timeline:		</a:t>
            </a:r>
            <a:r>
              <a:rPr lang="en-GB" sz="2400" dirty="0">
                <a:solidFill>
                  <a:schemeClr val="tx1"/>
                </a:solidFill>
                <a:ea typeface="Georgia" panose="02040502050405020303" pitchFamily="18" charset="0"/>
              </a:rPr>
              <a:t>9 Months</a:t>
            </a:r>
            <a:endParaRPr lang="en-GB" sz="2400" b="1" dirty="0">
              <a:solidFill>
                <a:schemeClr val="tx1"/>
              </a:solidFill>
              <a:ea typeface="Georgia" panose="02040502050405020303" pitchFamily="18" charset="0"/>
            </a:endParaRPr>
          </a:p>
          <a:p>
            <a:pPr algn="l">
              <a:lnSpc>
                <a:spcPct val="250000"/>
              </a:lnSpc>
            </a:pPr>
            <a:r>
              <a:rPr lang="en-GB" sz="2400" b="1" dirty="0">
                <a:solidFill>
                  <a:schemeClr val="tx1"/>
                </a:solidFill>
                <a:ea typeface="Georgia" panose="02040502050405020303" pitchFamily="18" charset="0"/>
              </a:rPr>
              <a:t>Contractor:	</a:t>
            </a:r>
            <a:r>
              <a:rPr lang="en-GB" sz="2400" dirty="0">
                <a:solidFill>
                  <a:schemeClr val="tx1"/>
                </a:solidFill>
                <a:ea typeface="Georgia" panose="02040502050405020303" pitchFamily="18" charset="0"/>
              </a:rPr>
              <a:t>PlasmaBound Ltd.</a:t>
            </a:r>
          </a:p>
          <a:p>
            <a:pPr algn="l">
              <a:lnSpc>
                <a:spcPct val="250000"/>
              </a:lnSpc>
            </a:pPr>
            <a:r>
              <a:rPr lang="en-GB" sz="2400" b="1" dirty="0" err="1">
                <a:solidFill>
                  <a:schemeClr val="tx1"/>
                </a:solidFill>
                <a:ea typeface="Georgia" panose="02040502050405020303" pitchFamily="18" charset="0"/>
              </a:rPr>
              <a:t>Contractee</a:t>
            </a:r>
            <a:r>
              <a:rPr lang="en-GB" sz="2400" b="1" dirty="0">
                <a:solidFill>
                  <a:schemeClr val="tx1"/>
                </a:solidFill>
                <a:ea typeface="Georgia" panose="02040502050405020303" pitchFamily="18" charset="0"/>
              </a:rPr>
              <a:t>:	</a:t>
            </a:r>
            <a:r>
              <a:rPr lang="en-GB" sz="2400" dirty="0">
                <a:solidFill>
                  <a:schemeClr val="tx1"/>
                </a:solidFill>
                <a:ea typeface="Georgia" panose="02040502050405020303" pitchFamily="18" charset="0"/>
              </a:rPr>
              <a:t>ESA</a:t>
            </a:r>
          </a:p>
          <a:p>
            <a:pPr algn="l">
              <a:lnSpc>
                <a:spcPct val="150000"/>
              </a:lnSpc>
            </a:pPr>
            <a:r>
              <a:rPr lang="en-GB" sz="2400" b="1" dirty="0">
                <a:solidFill>
                  <a:schemeClr val="tx1"/>
                </a:solidFill>
                <a:ea typeface="Georgia" panose="02040502050405020303" pitchFamily="18" charset="0"/>
              </a:rPr>
              <a:t>Supports:		</a:t>
            </a:r>
            <a:r>
              <a:rPr lang="en-GB" sz="2400" dirty="0">
                <a:solidFill>
                  <a:schemeClr val="tx1"/>
                </a:solidFill>
                <a:ea typeface="Georgia" panose="02040502050405020303" pitchFamily="18" charset="0"/>
                <a:cs typeface="Times New Roman" panose="02020603050405020304" pitchFamily="18" charset="0"/>
              </a:rPr>
              <a:t>É</a:t>
            </a:r>
            <a:r>
              <a:rPr lang="en-GB" sz="2400" dirty="0">
                <a:solidFill>
                  <a:schemeClr val="tx1"/>
                </a:solidFill>
                <a:ea typeface="Times New Roman" panose="02020603050405020304" pitchFamily="18" charset="0"/>
                <a:cs typeface="Times New Roman" panose="02020603050405020304" pitchFamily="18" charset="0"/>
              </a:rPr>
              <a:t>ireComposites Teo.</a:t>
            </a:r>
          </a:p>
          <a:p>
            <a:pPr algn="l">
              <a:lnSpc>
                <a:spcPct val="150000"/>
              </a:lnSpc>
            </a:pPr>
            <a:r>
              <a:rPr lang="en-GB" sz="2400" dirty="0">
                <a:solidFill>
                  <a:schemeClr val="tx1"/>
                </a:solidFill>
                <a:ea typeface="Times New Roman" panose="02020603050405020304" pitchFamily="18" charset="0"/>
                <a:cs typeface="Times New Roman" panose="02020603050405020304" pitchFamily="18" charset="0"/>
              </a:rPr>
              <a:t>			Composites Testing Laboratory Teo.</a:t>
            </a:r>
          </a:p>
          <a:p>
            <a:pPr algn="l">
              <a:lnSpc>
                <a:spcPct val="150000"/>
              </a:lnSpc>
            </a:pPr>
            <a:r>
              <a:rPr lang="en-GB" sz="2400" dirty="0">
                <a:solidFill>
                  <a:schemeClr val="tx1"/>
                </a:solidFill>
                <a:ea typeface="Times New Roman" panose="02020603050405020304" pitchFamily="18" charset="0"/>
                <a:cs typeface="Times New Roman" panose="02020603050405020304" pitchFamily="18" charset="0"/>
              </a:rPr>
              <a:t>			Mecano-ID</a:t>
            </a:r>
            <a:endParaRPr lang="en-GB" sz="2400" dirty="0">
              <a:solidFill>
                <a:schemeClr val="tx1"/>
              </a:solidFill>
              <a:ea typeface="Georgia" panose="02040502050405020303" pitchFamily="18" charset="0"/>
            </a:endParaRPr>
          </a:p>
          <a:p>
            <a:pPr algn="l"/>
            <a:endParaRPr lang="en-IE" sz="2400" b="1" dirty="0">
              <a:solidFill>
                <a:schemeClr val="tx1"/>
              </a:solidFill>
            </a:endParaRPr>
          </a:p>
        </p:txBody>
      </p:sp>
      <p:sp>
        <p:nvSpPr>
          <p:cNvPr id="3" name="object 8">
            <a:extLst>
              <a:ext uri="{FF2B5EF4-FFF2-40B4-BE49-F238E27FC236}">
                <a16:creationId xmlns:a16="http://schemas.microsoft.com/office/drawing/2014/main" id="{52C95BA7-D9B0-7040-FEF9-61D033880EDF}"/>
              </a:ext>
            </a:extLst>
          </p:cNvPr>
          <p:cNvSpPr txBox="1"/>
          <p:nvPr/>
        </p:nvSpPr>
        <p:spPr>
          <a:xfrm>
            <a:off x="787400" y="777875"/>
            <a:ext cx="18544536" cy="707245"/>
          </a:xfrm>
          <a:prstGeom prst="rect">
            <a:avLst/>
          </a:prstGeom>
        </p:spPr>
        <p:txBody>
          <a:bodyPr vert="horz" wrap="square" lIns="0" tIns="12065" rIns="0" bIns="0" rtlCol="0">
            <a:spAutoFit/>
          </a:bodyPr>
          <a:lstStyle/>
          <a:p>
            <a:pPr marL="12700">
              <a:lnSpc>
                <a:spcPts val="5855"/>
              </a:lnSpc>
              <a:spcBef>
                <a:spcPts val="95"/>
              </a:spcBef>
            </a:pPr>
            <a:r>
              <a:rPr lang="en-IE" sz="4800" spc="210" dirty="0">
                <a:solidFill>
                  <a:schemeClr val="tx1"/>
                </a:solidFill>
                <a:latin typeface="Verdana"/>
                <a:cs typeface="Verdana"/>
              </a:rPr>
              <a:t>Proposal – January 2021</a:t>
            </a:r>
            <a:endParaRPr sz="4800" dirty="0">
              <a:solidFill>
                <a:schemeClr val="tx1"/>
              </a:solidFill>
              <a:latin typeface="Verdana"/>
              <a:cs typeface="Verdana"/>
            </a:endParaRPr>
          </a:p>
        </p:txBody>
      </p:sp>
      <p:pic>
        <p:nvPicPr>
          <p:cNvPr id="8" name="Picture 7" descr="A welding machine with sparks&#10;&#10;Description automatically generated with medium confidence">
            <a:extLst>
              <a:ext uri="{FF2B5EF4-FFF2-40B4-BE49-F238E27FC236}">
                <a16:creationId xmlns:a16="http://schemas.microsoft.com/office/drawing/2014/main" id="{73AD6E23-1ED5-EA64-53C3-ED5ABB61BE0F}"/>
              </a:ext>
            </a:extLst>
          </p:cNvPr>
          <p:cNvPicPr>
            <a:picLocks noChangeAspect="1"/>
          </p:cNvPicPr>
          <p:nvPr/>
        </p:nvPicPr>
        <p:blipFill rotWithShape="1">
          <a:blip r:embed="rId3">
            <a:extLst>
              <a:ext uri="{28A0092B-C50C-407E-A947-70E740481C1C}">
                <a14:useLocalDpi xmlns:a14="http://schemas.microsoft.com/office/drawing/2010/main" val="0"/>
              </a:ext>
            </a:extLst>
          </a:blip>
          <a:srcRect l="16515" r="13083" b="16080"/>
          <a:stretch/>
        </p:blipFill>
        <p:spPr>
          <a:xfrm>
            <a:off x="12273195" y="5819228"/>
            <a:ext cx="7027877" cy="4712247"/>
          </a:xfrm>
          <a:prstGeom prst="rect">
            <a:avLst/>
          </a:prstGeom>
        </p:spPr>
      </p:pic>
      <p:sp>
        <p:nvSpPr>
          <p:cNvPr id="2" name="object 3">
            <a:extLst>
              <a:ext uri="{FF2B5EF4-FFF2-40B4-BE49-F238E27FC236}">
                <a16:creationId xmlns:a16="http://schemas.microsoft.com/office/drawing/2014/main" id="{3CFC7994-55CD-DCCF-442D-311C49206BDD}"/>
              </a:ext>
            </a:extLst>
          </p:cNvPr>
          <p:cNvSpPr/>
          <p:nvPr/>
        </p:nvSpPr>
        <p:spPr>
          <a:xfrm>
            <a:off x="785316" y="10760075"/>
            <a:ext cx="18533745" cy="0"/>
          </a:xfrm>
          <a:custGeom>
            <a:avLst/>
            <a:gdLst/>
            <a:ahLst/>
            <a:cxnLst/>
            <a:rect l="l" t="t" r="r" b="b"/>
            <a:pathLst>
              <a:path w="18533745">
                <a:moveTo>
                  <a:pt x="0" y="0"/>
                </a:moveTo>
                <a:lnTo>
                  <a:pt x="18533467" y="0"/>
                </a:lnTo>
              </a:path>
            </a:pathLst>
          </a:custGeom>
          <a:ln w="5235">
            <a:solidFill>
              <a:schemeClr val="tx1"/>
            </a:solidFill>
          </a:ln>
        </p:spPr>
        <p:txBody>
          <a:bodyPr wrap="square" lIns="0" tIns="0" rIns="0" bIns="0" rtlCol="0"/>
          <a:lstStyle/>
          <a:p>
            <a:endParaRPr>
              <a:solidFill>
                <a:schemeClr val="tx1"/>
              </a:solidFill>
            </a:endParaRPr>
          </a:p>
        </p:txBody>
      </p:sp>
      <p:sp>
        <p:nvSpPr>
          <p:cNvPr id="4" name="object 6">
            <a:extLst>
              <a:ext uri="{FF2B5EF4-FFF2-40B4-BE49-F238E27FC236}">
                <a16:creationId xmlns:a16="http://schemas.microsoft.com/office/drawing/2014/main" id="{BC7E8C3E-2CB0-C14E-4F82-57CF4AFDB53B}"/>
              </a:ext>
            </a:extLst>
          </p:cNvPr>
          <p:cNvSpPr txBox="1"/>
          <p:nvPr/>
        </p:nvSpPr>
        <p:spPr>
          <a:xfrm>
            <a:off x="772647" y="10941469"/>
            <a:ext cx="1305560" cy="190437"/>
          </a:xfrm>
          <a:prstGeom prst="rect">
            <a:avLst/>
          </a:prstGeom>
        </p:spPr>
        <p:txBody>
          <a:bodyPr vert="horz" wrap="square" lIns="0" tIns="13335" rIns="0" bIns="0" rtlCol="0">
            <a:spAutoFit/>
          </a:bodyPr>
          <a:lstStyle/>
          <a:p>
            <a:pPr marL="12700">
              <a:lnSpc>
                <a:spcPct val="100000"/>
              </a:lnSpc>
              <a:spcBef>
                <a:spcPts val="105"/>
              </a:spcBef>
            </a:pPr>
            <a:r>
              <a:rPr sz="1150" spc="90" dirty="0">
                <a:solidFill>
                  <a:schemeClr val="tx1"/>
                </a:solidFill>
                <a:latin typeface="Verdana"/>
                <a:cs typeface="Verdana"/>
              </a:rPr>
              <a:t>PLASMA</a:t>
            </a:r>
            <a:r>
              <a:rPr sz="1150" spc="-95" dirty="0">
                <a:solidFill>
                  <a:schemeClr val="tx1"/>
                </a:solidFill>
                <a:latin typeface="Verdana"/>
                <a:cs typeface="Verdana"/>
              </a:rPr>
              <a:t> </a:t>
            </a:r>
            <a:r>
              <a:rPr sz="1150" spc="-20" dirty="0">
                <a:solidFill>
                  <a:schemeClr val="tx1"/>
                </a:solidFill>
                <a:latin typeface="Verdana"/>
                <a:cs typeface="Verdana"/>
              </a:rPr>
              <a:t>BOUND</a:t>
            </a:r>
            <a:endParaRPr sz="1150" dirty="0">
              <a:solidFill>
                <a:schemeClr val="tx1"/>
              </a:solidFill>
              <a:latin typeface="Verdana"/>
              <a:cs typeface="Verdana"/>
            </a:endParaRPr>
          </a:p>
        </p:txBody>
      </p:sp>
      <p:sp>
        <p:nvSpPr>
          <p:cNvPr id="5" name="Slide Number Placeholder 4">
            <a:extLst>
              <a:ext uri="{FF2B5EF4-FFF2-40B4-BE49-F238E27FC236}">
                <a16:creationId xmlns:a16="http://schemas.microsoft.com/office/drawing/2014/main" id="{20518F89-1163-AB2E-AA61-D2154E5251BF}"/>
              </a:ext>
            </a:extLst>
          </p:cNvPr>
          <p:cNvSpPr>
            <a:spLocks noGrp="1"/>
          </p:cNvSpPr>
          <p:nvPr>
            <p:ph type="sldNum" sz="quarter" idx="11"/>
          </p:nvPr>
        </p:nvSpPr>
        <p:spPr>
          <a:xfrm>
            <a:off x="14824775" y="10702711"/>
            <a:ext cx="4522788" cy="601662"/>
          </a:xfrm>
        </p:spPr>
        <p:txBody>
          <a:bodyPr/>
          <a:lstStyle/>
          <a:p>
            <a:fld id="{B5A179EB-6EAE-46B1-AD08-9751EE2916D5}" type="slidenum">
              <a:rPr lang="en-US" smtClean="0">
                <a:solidFill>
                  <a:schemeClr val="tx1"/>
                </a:solidFill>
                <a:latin typeface="+mn-lt"/>
              </a:rPr>
              <a:pPr/>
              <a:t>3</a:t>
            </a:fld>
            <a:endParaRPr lang="en-US" dirty="0">
              <a:solidFill>
                <a:schemeClr val="tx1"/>
              </a:solidFill>
              <a:latin typeface="+mn-lt"/>
            </a:endParaRPr>
          </a:p>
        </p:txBody>
      </p:sp>
    </p:spTree>
    <p:extLst>
      <p:ext uri="{BB962C8B-B14F-4D97-AF65-F5344CB8AC3E}">
        <p14:creationId xmlns:p14="http://schemas.microsoft.com/office/powerpoint/2010/main" val="2053929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2D80D-D780-7E4E-5CAB-3B8547A55AD9}"/>
            </a:ext>
          </a:extLst>
        </p:cNvPr>
        <p:cNvGrpSpPr/>
        <p:nvPr/>
      </p:nvGrpSpPr>
      <p:grpSpPr>
        <a:xfrm>
          <a:off x="0" y="0"/>
          <a:ext cx="0" cy="0"/>
          <a:chOff x="0" y="0"/>
          <a:chExt cx="0" cy="0"/>
        </a:xfrm>
      </p:grpSpPr>
      <p:sp>
        <p:nvSpPr>
          <p:cNvPr id="17" name="object 10">
            <a:extLst>
              <a:ext uri="{FF2B5EF4-FFF2-40B4-BE49-F238E27FC236}">
                <a16:creationId xmlns:a16="http://schemas.microsoft.com/office/drawing/2014/main" id="{6542636D-CB95-09FF-2813-E8D5965EB3FE}"/>
              </a:ext>
            </a:extLst>
          </p:cNvPr>
          <p:cNvSpPr txBox="1"/>
          <p:nvPr/>
        </p:nvSpPr>
        <p:spPr>
          <a:xfrm>
            <a:off x="803029" y="1997075"/>
            <a:ext cx="12150476" cy="2200667"/>
          </a:xfrm>
          <a:prstGeom prst="rect">
            <a:avLst/>
          </a:prstGeom>
        </p:spPr>
        <p:txBody>
          <a:bodyPr vert="horz" wrap="square" lIns="0" tIns="15240" rIns="0" bIns="0" rtlCol="0">
            <a:spAutoFit/>
          </a:bodyPr>
          <a:lstStyle/>
          <a:p>
            <a:pPr marL="469900" marR="5080" indent="-457200">
              <a:lnSpc>
                <a:spcPct val="150000"/>
              </a:lnSpc>
              <a:spcBef>
                <a:spcPts val="2580"/>
              </a:spcBef>
              <a:buFont typeface="Arial" panose="020B0604020202020204" pitchFamily="34" charset="0"/>
              <a:buChar char="•"/>
            </a:pPr>
            <a:r>
              <a:rPr lang="en-US" sz="2800" spc="-25" dirty="0">
                <a:solidFill>
                  <a:schemeClr val="tx1"/>
                </a:solidFill>
                <a:latin typeface="Verdana"/>
                <a:cs typeface="Verdana"/>
              </a:rPr>
              <a:t>Highly reactive species like ions, electrons and radicals.</a:t>
            </a:r>
          </a:p>
          <a:p>
            <a:pPr marL="469900" marR="5080" indent="-457200">
              <a:lnSpc>
                <a:spcPct val="150000"/>
              </a:lnSpc>
              <a:spcBef>
                <a:spcPts val="2580"/>
              </a:spcBef>
              <a:buFont typeface="Arial" panose="020B0604020202020204" pitchFamily="34" charset="0"/>
              <a:buChar char="•"/>
            </a:pPr>
            <a:r>
              <a:rPr lang="en-US" sz="2800" spc="-25" dirty="0">
                <a:solidFill>
                  <a:schemeClr val="tx1"/>
                </a:solidFill>
                <a:latin typeface="Verdana"/>
                <a:cs typeface="Verdana"/>
              </a:rPr>
              <a:t>Breaks the chemical bonds within the polymer, leading to the dissociation of polymer molecules.</a:t>
            </a:r>
            <a:endParaRPr lang="en-GB" sz="2800" spc="-25" dirty="0">
              <a:solidFill>
                <a:schemeClr val="tx1"/>
              </a:solidFill>
              <a:latin typeface="Verdana"/>
              <a:cs typeface="Verdana"/>
            </a:endParaRPr>
          </a:p>
        </p:txBody>
      </p:sp>
      <p:sp>
        <p:nvSpPr>
          <p:cNvPr id="83" name="Right Triangle 82">
            <a:extLst>
              <a:ext uri="{FF2B5EF4-FFF2-40B4-BE49-F238E27FC236}">
                <a16:creationId xmlns:a16="http://schemas.microsoft.com/office/drawing/2014/main" id="{B6EB89CE-5154-A0B2-890E-65E6D189C637}"/>
              </a:ext>
            </a:extLst>
          </p:cNvPr>
          <p:cNvSpPr/>
          <p:nvPr/>
        </p:nvSpPr>
        <p:spPr>
          <a:xfrm rot="16200000">
            <a:off x="4951697" y="8119766"/>
            <a:ext cx="1101082" cy="1309447"/>
          </a:xfrm>
          <a:prstGeom prst="rtTriangle">
            <a:avLst/>
          </a:prstGeom>
          <a:pattFill prst="pct40">
            <a:fgClr>
              <a:srgbClr val="AAB3B2"/>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object 8">
            <a:extLst>
              <a:ext uri="{FF2B5EF4-FFF2-40B4-BE49-F238E27FC236}">
                <a16:creationId xmlns:a16="http://schemas.microsoft.com/office/drawing/2014/main" id="{28576369-D1B8-AE3C-EB96-EE5E44945859}"/>
              </a:ext>
            </a:extLst>
          </p:cNvPr>
          <p:cNvSpPr txBox="1"/>
          <p:nvPr/>
        </p:nvSpPr>
        <p:spPr>
          <a:xfrm>
            <a:off x="787400" y="777875"/>
            <a:ext cx="18544536" cy="707245"/>
          </a:xfrm>
          <a:prstGeom prst="rect">
            <a:avLst/>
          </a:prstGeom>
        </p:spPr>
        <p:txBody>
          <a:bodyPr vert="horz" wrap="square" lIns="0" tIns="12065" rIns="0" bIns="0" rtlCol="0">
            <a:spAutoFit/>
          </a:bodyPr>
          <a:lstStyle/>
          <a:p>
            <a:pPr marL="12700">
              <a:lnSpc>
                <a:spcPts val="5855"/>
              </a:lnSpc>
              <a:spcBef>
                <a:spcPts val="95"/>
              </a:spcBef>
            </a:pPr>
            <a:r>
              <a:rPr lang="en-IE" sz="4800" spc="210">
                <a:solidFill>
                  <a:schemeClr val="tx1"/>
                </a:solidFill>
                <a:latin typeface="Verdana"/>
                <a:cs typeface="Verdana"/>
              </a:rPr>
              <a:t>Controlled Polymer Ablation Overview</a:t>
            </a:r>
            <a:endParaRPr sz="4800">
              <a:solidFill>
                <a:schemeClr val="tx1"/>
              </a:solidFill>
              <a:latin typeface="Verdana"/>
              <a:cs typeface="Verdana"/>
            </a:endParaRPr>
          </a:p>
        </p:txBody>
      </p:sp>
      <p:sp>
        <p:nvSpPr>
          <p:cNvPr id="24" name="object 2">
            <a:extLst>
              <a:ext uri="{FF2B5EF4-FFF2-40B4-BE49-F238E27FC236}">
                <a16:creationId xmlns:a16="http://schemas.microsoft.com/office/drawing/2014/main" id="{CEA97B8B-86A9-F1C7-C5F6-F718CC216112}"/>
              </a:ext>
            </a:extLst>
          </p:cNvPr>
          <p:cNvSpPr/>
          <p:nvPr/>
        </p:nvSpPr>
        <p:spPr>
          <a:xfrm>
            <a:off x="19382" y="16399"/>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sz="2800">
              <a:solidFill>
                <a:schemeClr val="tx1"/>
              </a:solidFill>
            </a:endParaRPr>
          </a:p>
        </p:txBody>
      </p:sp>
      <p:sp>
        <p:nvSpPr>
          <p:cNvPr id="3" name="Matrix Removal">
            <a:extLst>
              <a:ext uri="{FF2B5EF4-FFF2-40B4-BE49-F238E27FC236}">
                <a16:creationId xmlns:a16="http://schemas.microsoft.com/office/drawing/2014/main" id="{2767AEBA-5A39-9BEE-E33E-FA468328DCF9}"/>
              </a:ext>
            </a:extLst>
          </p:cNvPr>
          <p:cNvSpPr/>
          <p:nvPr/>
        </p:nvSpPr>
        <p:spPr>
          <a:xfrm>
            <a:off x="6156961" y="8199564"/>
            <a:ext cx="13963180" cy="1126843"/>
          </a:xfrm>
          <a:prstGeom prst="rect">
            <a:avLst/>
          </a:prstGeom>
          <a:solidFill>
            <a:srgbClr val="AA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58">
              <a:defRPr/>
            </a:pPr>
            <a:endParaRPr lang="en-GB" sz="3600">
              <a:solidFill>
                <a:schemeClr val="tx1"/>
              </a:solidFill>
            </a:endParaRPr>
          </a:p>
        </p:txBody>
      </p:sp>
      <p:sp>
        <p:nvSpPr>
          <p:cNvPr id="5" name="Matrix Middle">
            <a:extLst>
              <a:ext uri="{FF2B5EF4-FFF2-40B4-BE49-F238E27FC236}">
                <a16:creationId xmlns:a16="http://schemas.microsoft.com/office/drawing/2014/main" id="{8CCDF676-ACD1-E4A5-682E-2236F3A28FF1}"/>
              </a:ext>
            </a:extLst>
          </p:cNvPr>
          <p:cNvSpPr/>
          <p:nvPr/>
        </p:nvSpPr>
        <p:spPr>
          <a:xfrm>
            <a:off x="0" y="9322108"/>
            <a:ext cx="20120141" cy="2189205"/>
          </a:xfrm>
          <a:prstGeom prst="rect">
            <a:avLst/>
          </a:prstGeom>
          <a:solidFill>
            <a:srgbClr val="AA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3600">
              <a:solidFill>
                <a:schemeClr val="tx1"/>
              </a:solidFill>
              <a:latin typeface="Calibri" panose="020F0502020204030204"/>
            </a:endParaRPr>
          </a:p>
        </p:txBody>
      </p:sp>
      <p:pic>
        <p:nvPicPr>
          <p:cNvPr id="7" name="Fibre Weave 2">
            <a:extLst>
              <a:ext uri="{FF2B5EF4-FFF2-40B4-BE49-F238E27FC236}">
                <a16:creationId xmlns:a16="http://schemas.microsoft.com/office/drawing/2014/main" id="{1E74D00C-C6A1-4BF5-BE99-FE6213BB5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343976"/>
            <a:ext cx="20104100" cy="853587"/>
          </a:xfrm>
          <a:prstGeom prst="rect">
            <a:avLst/>
          </a:prstGeom>
        </p:spPr>
      </p:pic>
      <p:grpSp>
        <p:nvGrpSpPr>
          <p:cNvPr id="9" name="PlasmaTreat Unit">
            <a:extLst>
              <a:ext uri="{FF2B5EF4-FFF2-40B4-BE49-F238E27FC236}">
                <a16:creationId xmlns:a16="http://schemas.microsoft.com/office/drawing/2014/main" id="{A03EB8C2-CDF9-E7A3-2963-9F4A2587F983}"/>
              </a:ext>
            </a:extLst>
          </p:cNvPr>
          <p:cNvGrpSpPr/>
          <p:nvPr/>
        </p:nvGrpSpPr>
        <p:grpSpPr>
          <a:xfrm>
            <a:off x="4223266" y="4553424"/>
            <a:ext cx="2115123" cy="4221065"/>
            <a:chOff x="2003320" y="1386763"/>
            <a:chExt cx="1057768" cy="2110945"/>
          </a:xfrm>
        </p:grpSpPr>
        <p:sp>
          <p:nvSpPr>
            <p:cNvPr id="10" name="Oval 52">
              <a:extLst>
                <a:ext uri="{FF2B5EF4-FFF2-40B4-BE49-F238E27FC236}">
                  <a16:creationId xmlns:a16="http://schemas.microsoft.com/office/drawing/2014/main" id="{6DEC7E22-2673-F3A4-85BF-6BD2497A7688}"/>
                </a:ext>
              </a:extLst>
            </p:cNvPr>
            <p:cNvSpPr>
              <a:spLocks noChangeArrowheads="1"/>
            </p:cNvSpPr>
            <p:nvPr/>
          </p:nvSpPr>
          <p:spPr bwMode="auto">
            <a:xfrm>
              <a:off x="2363137" y="1386763"/>
              <a:ext cx="338134" cy="2110945"/>
            </a:xfrm>
            <a:prstGeom prst="ellipse">
              <a:avLst/>
            </a:prstGeom>
            <a:gradFill flip="none" rotWithShape="1">
              <a:gsLst>
                <a:gs pos="47000">
                  <a:schemeClr val="bg1">
                    <a:lumMod val="95000"/>
                  </a:schemeClr>
                </a:gs>
                <a:gs pos="7895">
                  <a:schemeClr val="bg1"/>
                </a:gs>
                <a:gs pos="100000">
                  <a:srgbClr val="FFFF00"/>
                </a:gs>
              </a:gsLst>
              <a:lin ang="5400000" scaled="1"/>
              <a:tileRect/>
            </a:gradFill>
            <a:ln w="9525">
              <a:noFill/>
              <a:round/>
              <a:headEnd/>
              <a:tailEnd/>
            </a:ln>
          </p:spPr>
          <p:txBody>
            <a:bodyPr wrap="none" anchor="ctr"/>
            <a:lstStyle/>
            <a:p>
              <a:pPr defTabSz="1828458">
                <a:defRPr/>
              </a:pPr>
              <a:endParaRPr lang="en-US" sz="3600">
                <a:solidFill>
                  <a:prstClr val="white"/>
                </a:solidFill>
                <a:latin typeface="Calibri" panose="020F0502020204030204"/>
              </a:endParaRPr>
            </a:p>
          </p:txBody>
        </p:sp>
        <p:sp>
          <p:nvSpPr>
            <p:cNvPr id="11" name="Oval 52">
              <a:extLst>
                <a:ext uri="{FF2B5EF4-FFF2-40B4-BE49-F238E27FC236}">
                  <a16:creationId xmlns:a16="http://schemas.microsoft.com/office/drawing/2014/main" id="{21BC9842-99C9-2300-6610-A2767C145952}"/>
                </a:ext>
              </a:extLst>
            </p:cNvPr>
            <p:cNvSpPr>
              <a:spLocks noChangeArrowheads="1"/>
            </p:cNvSpPr>
            <p:nvPr/>
          </p:nvSpPr>
          <p:spPr bwMode="auto">
            <a:xfrm>
              <a:off x="2404640" y="1463798"/>
              <a:ext cx="255131" cy="1716912"/>
            </a:xfrm>
            <a:prstGeom prst="ellipse">
              <a:avLst/>
            </a:prstGeom>
            <a:gradFill flip="none" rotWithShape="1">
              <a:gsLst>
                <a:gs pos="0">
                  <a:schemeClr val="accent1">
                    <a:lumMod val="20000"/>
                    <a:lumOff val="80000"/>
                  </a:schemeClr>
                </a:gs>
                <a:gs pos="47000">
                  <a:schemeClr val="accent1">
                    <a:lumMod val="20000"/>
                    <a:lumOff val="80000"/>
                  </a:schemeClr>
                </a:gs>
                <a:gs pos="100000">
                  <a:srgbClr val="FFFF00"/>
                </a:gs>
              </a:gsLst>
              <a:lin ang="5400000" scaled="1"/>
              <a:tileRect/>
            </a:gradFill>
            <a:ln w="9525">
              <a:noFill/>
              <a:round/>
              <a:headEnd/>
              <a:tailEnd/>
            </a:ln>
          </p:spPr>
          <p:txBody>
            <a:bodyPr wrap="none" anchor="ctr"/>
            <a:lstStyle/>
            <a:p>
              <a:pPr defTabSz="1828458">
                <a:defRPr/>
              </a:pPr>
              <a:endParaRPr lang="en-US" sz="3600">
                <a:solidFill>
                  <a:prstClr val="white"/>
                </a:solidFill>
                <a:latin typeface="Calibri" panose="020F0502020204030204"/>
              </a:endParaRPr>
            </a:p>
          </p:txBody>
        </p:sp>
        <p:sp>
          <p:nvSpPr>
            <p:cNvPr id="12" name="Trapezoid 11">
              <a:extLst>
                <a:ext uri="{FF2B5EF4-FFF2-40B4-BE49-F238E27FC236}">
                  <a16:creationId xmlns:a16="http://schemas.microsoft.com/office/drawing/2014/main" id="{DC8E23A2-532A-FF72-4024-DA027B79F5E8}"/>
                </a:ext>
              </a:extLst>
            </p:cNvPr>
            <p:cNvSpPr/>
            <p:nvPr/>
          </p:nvSpPr>
          <p:spPr>
            <a:xfrm rot="10800000">
              <a:off x="2004620" y="1983753"/>
              <a:ext cx="1055171" cy="292047"/>
            </a:xfrm>
            <a:prstGeom prst="trapezoid">
              <a:avLst>
                <a:gd name="adj" fmla="val 94349"/>
              </a:avLst>
            </a:prstGeom>
            <a:solidFill>
              <a:srgbClr val="F2F2F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58">
                <a:defRPr/>
              </a:pPr>
              <a:endParaRPr lang="en-GB" sz="3600">
                <a:solidFill>
                  <a:prstClr val="white"/>
                </a:solidFill>
                <a:latin typeface="Calibri" panose="020F0502020204030204"/>
              </a:endParaRPr>
            </a:p>
          </p:txBody>
        </p:sp>
        <p:sp>
          <p:nvSpPr>
            <p:cNvPr id="13" name="Rectangle 12">
              <a:extLst>
                <a:ext uri="{FF2B5EF4-FFF2-40B4-BE49-F238E27FC236}">
                  <a16:creationId xmlns:a16="http://schemas.microsoft.com/office/drawing/2014/main" id="{2D952543-D803-25D6-5CBE-5171C15BFA40}"/>
                </a:ext>
              </a:extLst>
            </p:cNvPr>
            <p:cNvSpPr/>
            <p:nvPr/>
          </p:nvSpPr>
          <p:spPr>
            <a:xfrm>
              <a:off x="2280527" y="2275570"/>
              <a:ext cx="503355" cy="321760"/>
            </a:xfrm>
            <a:prstGeom prst="rect">
              <a:avLst/>
            </a:prstGeom>
            <a:solidFill>
              <a:srgbClr val="F2F2F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58">
                <a:defRPr/>
              </a:pPr>
              <a:endParaRPr lang="en-GB" sz="3600">
                <a:solidFill>
                  <a:prstClr val="white"/>
                </a:solidFill>
                <a:latin typeface="Calibri" panose="020F0502020204030204"/>
              </a:endParaRPr>
            </a:p>
          </p:txBody>
        </p:sp>
        <p:sp>
          <p:nvSpPr>
            <p:cNvPr id="14" name="Rectangle 13">
              <a:extLst>
                <a:ext uri="{FF2B5EF4-FFF2-40B4-BE49-F238E27FC236}">
                  <a16:creationId xmlns:a16="http://schemas.microsoft.com/office/drawing/2014/main" id="{CA94C92E-92DB-D6C5-9140-FFF7D2A081E5}"/>
                </a:ext>
              </a:extLst>
            </p:cNvPr>
            <p:cNvSpPr/>
            <p:nvPr/>
          </p:nvSpPr>
          <p:spPr>
            <a:xfrm>
              <a:off x="2003320" y="1455417"/>
              <a:ext cx="1057768" cy="530393"/>
            </a:xfrm>
            <a:prstGeom prst="rect">
              <a:avLst/>
            </a:prstGeom>
            <a:solidFill>
              <a:srgbClr val="F2F2F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58">
                <a:defRPr/>
              </a:pPr>
              <a:endParaRPr lang="en-GB" sz="3600">
                <a:solidFill>
                  <a:prstClr val="white"/>
                </a:solidFill>
                <a:latin typeface="Calibri" panose="020F0502020204030204"/>
              </a:endParaRPr>
            </a:p>
          </p:txBody>
        </p:sp>
      </p:grpSp>
      <p:sp>
        <p:nvSpPr>
          <p:cNvPr id="16" name="Fibre Text">
            <a:extLst>
              <a:ext uri="{FF2B5EF4-FFF2-40B4-BE49-F238E27FC236}">
                <a16:creationId xmlns:a16="http://schemas.microsoft.com/office/drawing/2014/main" id="{86E7B609-2F8B-533A-2EDE-80F383D4E874}"/>
              </a:ext>
            </a:extLst>
          </p:cNvPr>
          <p:cNvSpPr txBox="1"/>
          <p:nvPr/>
        </p:nvSpPr>
        <p:spPr>
          <a:xfrm>
            <a:off x="17250445" y="6606881"/>
            <a:ext cx="2869696" cy="646331"/>
          </a:xfrm>
          <a:prstGeom prst="rect">
            <a:avLst/>
          </a:prstGeom>
          <a:noFill/>
        </p:spPr>
        <p:txBody>
          <a:bodyPr wrap="square" rtlCol="0">
            <a:spAutoFit/>
          </a:bodyPr>
          <a:lstStyle>
            <a:defPPr>
              <a:defRPr lang="en-US"/>
            </a:defPPr>
            <a:lvl1pPr defTabSz="1828434">
              <a:defRPr sz="3600" b="1">
                <a:solidFill>
                  <a:srgbClr val="005697"/>
                </a:solidFill>
                <a:latin typeface="Calibri" panose="020F0502020204030204" pitchFamily="34" charset="0"/>
                <a:cs typeface="Calibri" panose="020F0502020204030204" pitchFamily="34" charset="0"/>
              </a:defRPr>
            </a:lvl1pPr>
          </a:lstStyle>
          <a:p>
            <a:pPr algn="ctr"/>
            <a:r>
              <a:rPr lang="en-GB">
                <a:solidFill>
                  <a:srgbClr val="123ADD"/>
                </a:solidFill>
                <a:latin typeface="Everett-light" panose="020B0304000000000000" pitchFamily="34" charset="0"/>
              </a:rPr>
              <a:t>Fibre Weave</a:t>
            </a:r>
          </a:p>
        </p:txBody>
      </p:sp>
      <p:sp>
        <p:nvSpPr>
          <p:cNvPr id="18" name="Polymer Text">
            <a:extLst>
              <a:ext uri="{FF2B5EF4-FFF2-40B4-BE49-F238E27FC236}">
                <a16:creationId xmlns:a16="http://schemas.microsoft.com/office/drawing/2014/main" id="{2BB76D6D-9118-260A-1CFF-B18CE84C7A38}"/>
              </a:ext>
            </a:extLst>
          </p:cNvPr>
          <p:cNvSpPr txBox="1"/>
          <p:nvPr/>
        </p:nvSpPr>
        <p:spPr>
          <a:xfrm>
            <a:off x="14459286" y="6611175"/>
            <a:ext cx="1945854" cy="646331"/>
          </a:xfrm>
          <a:prstGeom prst="rect">
            <a:avLst/>
          </a:prstGeom>
          <a:noFill/>
        </p:spPr>
        <p:txBody>
          <a:bodyPr wrap="square" rtlCol="0">
            <a:spAutoFit/>
          </a:bodyPr>
          <a:lstStyle/>
          <a:p>
            <a:pPr algn="ctr" defTabSz="1828458">
              <a:defRPr/>
            </a:pPr>
            <a:r>
              <a:rPr lang="en-GB" sz="3600" b="1">
                <a:solidFill>
                  <a:srgbClr val="123ADD"/>
                </a:solidFill>
                <a:latin typeface="Everett-light" panose="020B0304000000000000" pitchFamily="34" charset="0"/>
                <a:cs typeface="Calibri" panose="020F0502020204030204" pitchFamily="34" charset="0"/>
              </a:rPr>
              <a:t>Polymer</a:t>
            </a:r>
          </a:p>
        </p:txBody>
      </p:sp>
      <p:sp>
        <p:nvSpPr>
          <p:cNvPr id="26" name="Plasma Text">
            <a:extLst>
              <a:ext uri="{FF2B5EF4-FFF2-40B4-BE49-F238E27FC236}">
                <a16:creationId xmlns:a16="http://schemas.microsoft.com/office/drawing/2014/main" id="{5E85A248-9A1A-8410-ADC3-E6D3CD101DA3}"/>
              </a:ext>
            </a:extLst>
          </p:cNvPr>
          <p:cNvSpPr txBox="1"/>
          <p:nvPr/>
        </p:nvSpPr>
        <p:spPr>
          <a:xfrm>
            <a:off x="171991" y="5166500"/>
            <a:ext cx="4299628" cy="646331"/>
          </a:xfrm>
          <a:prstGeom prst="rect">
            <a:avLst/>
          </a:prstGeom>
          <a:noFill/>
        </p:spPr>
        <p:txBody>
          <a:bodyPr wrap="square" rtlCol="0">
            <a:spAutoFit/>
          </a:bodyPr>
          <a:lstStyle>
            <a:defPPr>
              <a:defRPr lang="en-US"/>
            </a:defPPr>
            <a:lvl1pPr algn="ctr">
              <a:defRPr sz="3600" b="1">
                <a:solidFill>
                  <a:srgbClr val="005697"/>
                </a:solidFill>
                <a:latin typeface="Calibri" panose="020F0502020204030204" pitchFamily="34" charset="0"/>
                <a:cs typeface="Calibri" panose="020F0502020204030204" pitchFamily="34" charset="0"/>
              </a:defRPr>
            </a:lvl1pPr>
          </a:lstStyle>
          <a:p>
            <a:pPr algn="l"/>
            <a:r>
              <a:rPr lang="en-GB" dirty="0">
                <a:solidFill>
                  <a:srgbClr val="123ADD"/>
                </a:solidFill>
                <a:latin typeface="Everett-light" panose="020B0304000000000000" pitchFamily="34" charset="0"/>
              </a:rPr>
              <a:t>CPA Plasma Plume</a:t>
            </a:r>
          </a:p>
        </p:txBody>
      </p:sp>
      <p:grpSp>
        <p:nvGrpSpPr>
          <p:cNvPr id="38" name="Group 37">
            <a:extLst>
              <a:ext uri="{FF2B5EF4-FFF2-40B4-BE49-F238E27FC236}">
                <a16:creationId xmlns:a16="http://schemas.microsoft.com/office/drawing/2014/main" id="{E4E7BEF8-5F15-D6FA-207F-E834968BEAF2}"/>
              </a:ext>
            </a:extLst>
          </p:cNvPr>
          <p:cNvGrpSpPr/>
          <p:nvPr/>
        </p:nvGrpSpPr>
        <p:grpSpPr>
          <a:xfrm>
            <a:off x="8569679" y="7981891"/>
            <a:ext cx="3532749" cy="217672"/>
            <a:chOff x="1734067" y="3483661"/>
            <a:chExt cx="1766720" cy="108857"/>
          </a:xfrm>
        </p:grpSpPr>
        <p:sp>
          <p:nvSpPr>
            <p:cNvPr id="39" name="Flowchart: Delay 38">
              <a:extLst>
                <a:ext uri="{FF2B5EF4-FFF2-40B4-BE49-F238E27FC236}">
                  <a16:creationId xmlns:a16="http://schemas.microsoft.com/office/drawing/2014/main" id="{1D348FFF-BF5F-83A6-12A1-9437BC3B05DB}"/>
                </a:ext>
              </a:extLst>
            </p:cNvPr>
            <p:cNvSpPr/>
            <p:nvPr/>
          </p:nvSpPr>
          <p:spPr>
            <a:xfrm rot="16200000">
              <a:off x="1865107" y="3352621"/>
              <a:ext cx="108857" cy="370938"/>
            </a:xfrm>
            <a:prstGeom prst="flowChartDelay">
              <a:avLst/>
            </a:prstGeom>
            <a:solidFill>
              <a:schemeClr val="accent3">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E" sz="2800"/>
            </a:p>
          </p:txBody>
        </p:sp>
        <p:sp>
          <p:nvSpPr>
            <p:cNvPr id="40" name="Flowchart: Delay 39">
              <a:extLst>
                <a:ext uri="{FF2B5EF4-FFF2-40B4-BE49-F238E27FC236}">
                  <a16:creationId xmlns:a16="http://schemas.microsoft.com/office/drawing/2014/main" id="{7769FCAE-1F2D-B660-67B9-86CC25E18194}"/>
                </a:ext>
              </a:extLst>
            </p:cNvPr>
            <p:cNvSpPr/>
            <p:nvPr/>
          </p:nvSpPr>
          <p:spPr>
            <a:xfrm rot="16200000">
              <a:off x="2567030" y="3352621"/>
              <a:ext cx="108857" cy="370938"/>
            </a:xfrm>
            <a:prstGeom prst="flowChartDelay">
              <a:avLst/>
            </a:prstGeom>
            <a:solidFill>
              <a:schemeClr val="accent3">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E" sz="2800"/>
            </a:p>
          </p:txBody>
        </p:sp>
        <p:sp>
          <p:nvSpPr>
            <p:cNvPr id="41" name="Flowchart: Delay 40">
              <a:extLst>
                <a:ext uri="{FF2B5EF4-FFF2-40B4-BE49-F238E27FC236}">
                  <a16:creationId xmlns:a16="http://schemas.microsoft.com/office/drawing/2014/main" id="{7D4A2BAD-217F-72E8-3751-151DBF7F94C9}"/>
                </a:ext>
              </a:extLst>
            </p:cNvPr>
            <p:cNvSpPr/>
            <p:nvPr/>
          </p:nvSpPr>
          <p:spPr>
            <a:xfrm rot="16200000">
              <a:off x="3260889" y="3352621"/>
              <a:ext cx="108857" cy="370938"/>
            </a:xfrm>
            <a:prstGeom prst="flowChartDelay">
              <a:avLst/>
            </a:prstGeom>
            <a:solidFill>
              <a:schemeClr val="accent3">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E" sz="2800"/>
            </a:p>
          </p:txBody>
        </p:sp>
      </p:grpSp>
      <p:sp>
        <p:nvSpPr>
          <p:cNvPr id="43" name="Paint Text">
            <a:extLst>
              <a:ext uri="{FF2B5EF4-FFF2-40B4-BE49-F238E27FC236}">
                <a16:creationId xmlns:a16="http://schemas.microsoft.com/office/drawing/2014/main" id="{034B6AA3-6A6F-B05D-0586-26480210717C}"/>
              </a:ext>
            </a:extLst>
          </p:cNvPr>
          <p:cNvSpPr txBox="1"/>
          <p:nvPr/>
        </p:nvSpPr>
        <p:spPr>
          <a:xfrm>
            <a:off x="9177179" y="6611175"/>
            <a:ext cx="5108021" cy="646331"/>
          </a:xfrm>
          <a:prstGeom prst="rect">
            <a:avLst/>
          </a:prstGeom>
          <a:noFill/>
        </p:spPr>
        <p:txBody>
          <a:bodyPr wrap="square" rtlCol="0">
            <a:spAutoFit/>
          </a:bodyPr>
          <a:lstStyle>
            <a:defPPr>
              <a:defRPr lang="en-US"/>
            </a:defPPr>
            <a:lvl1pPr algn="ctr">
              <a:defRPr sz="3600" b="1">
                <a:solidFill>
                  <a:srgbClr val="005697"/>
                </a:solidFill>
                <a:latin typeface="Calibri" panose="020F0502020204030204" pitchFamily="34" charset="0"/>
                <a:cs typeface="Calibri" panose="020F0502020204030204" pitchFamily="34" charset="0"/>
              </a:defRPr>
            </a:lvl1pPr>
          </a:lstStyle>
          <a:p>
            <a:r>
              <a:rPr lang="en-GB">
                <a:solidFill>
                  <a:srgbClr val="123ADD"/>
                </a:solidFill>
                <a:latin typeface="Everett-light" panose="020B0304000000000000" pitchFamily="34" charset="0"/>
              </a:rPr>
              <a:t>Contaminant</a:t>
            </a:r>
          </a:p>
        </p:txBody>
      </p:sp>
      <p:pic>
        <p:nvPicPr>
          <p:cNvPr id="6" name="Fibre Weave 1">
            <a:extLst>
              <a:ext uri="{FF2B5EF4-FFF2-40B4-BE49-F238E27FC236}">
                <a16:creationId xmlns:a16="http://schemas.microsoft.com/office/drawing/2014/main" id="{90776521-CCA8-408A-AF13-7B7C76B6C7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87221"/>
            <a:ext cx="20104100" cy="853587"/>
          </a:xfrm>
          <a:prstGeom prst="rect">
            <a:avLst/>
          </a:prstGeom>
          <a:ln>
            <a:noFill/>
          </a:ln>
        </p:spPr>
      </p:pic>
      <p:cxnSp>
        <p:nvCxnSpPr>
          <p:cNvPr id="85" name="Straight Connector 84">
            <a:extLst>
              <a:ext uri="{FF2B5EF4-FFF2-40B4-BE49-F238E27FC236}">
                <a16:creationId xmlns:a16="http://schemas.microsoft.com/office/drawing/2014/main" id="{F74B035D-5C6D-70AA-1582-00CEE6EEC804}"/>
              </a:ext>
            </a:extLst>
          </p:cNvPr>
          <p:cNvCxnSpPr>
            <a:stCxn id="43" idx="2"/>
            <a:endCxn id="41" idx="3"/>
          </p:cNvCxnSpPr>
          <p:nvPr/>
        </p:nvCxnSpPr>
        <p:spPr>
          <a:xfrm>
            <a:off x="11731190" y="7257506"/>
            <a:ext cx="373" cy="7243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94E649D-012A-55B7-4914-EF6228C8C6A9}"/>
              </a:ext>
            </a:extLst>
          </p:cNvPr>
          <p:cNvCxnSpPr>
            <a:cxnSpLocks/>
            <a:stCxn id="18" idx="2"/>
          </p:cNvCxnSpPr>
          <p:nvPr/>
        </p:nvCxnSpPr>
        <p:spPr>
          <a:xfrm>
            <a:off x="15432213" y="7257506"/>
            <a:ext cx="0" cy="13042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8C6F963-DF7B-577D-EA22-A148B2D517AD}"/>
              </a:ext>
            </a:extLst>
          </p:cNvPr>
          <p:cNvCxnSpPr>
            <a:cxnSpLocks/>
            <a:stCxn id="16" idx="2"/>
          </p:cNvCxnSpPr>
          <p:nvPr/>
        </p:nvCxnSpPr>
        <p:spPr>
          <a:xfrm>
            <a:off x="18685293" y="7253212"/>
            <a:ext cx="69941" cy="19264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4116DFD-97F5-ADF8-F094-526CB9986436}"/>
              </a:ext>
            </a:extLst>
          </p:cNvPr>
          <p:cNvCxnSpPr>
            <a:cxnSpLocks/>
            <a:endCxn id="16" idx="2"/>
          </p:cNvCxnSpPr>
          <p:nvPr/>
        </p:nvCxnSpPr>
        <p:spPr>
          <a:xfrm flipV="1">
            <a:off x="15522356" y="7253212"/>
            <a:ext cx="3162937" cy="18061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BC6F66E-1917-24F4-14E0-93C8EEAEB70B}"/>
              </a:ext>
            </a:extLst>
          </p:cNvPr>
          <p:cNvCxnSpPr>
            <a:cxnSpLocks/>
            <a:stCxn id="26" idx="2"/>
            <a:endCxn id="10" idx="3"/>
          </p:cNvCxnSpPr>
          <p:nvPr/>
        </p:nvCxnSpPr>
        <p:spPr>
          <a:xfrm>
            <a:off x="2321805" y="5812831"/>
            <a:ext cx="2719973" cy="23434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48B7F438-EB89-BA42-E172-B01741E01B00}"/>
              </a:ext>
            </a:extLst>
          </p:cNvPr>
          <p:cNvCxnSpPr>
            <a:cxnSpLocks/>
          </p:cNvCxnSpPr>
          <p:nvPr/>
        </p:nvCxnSpPr>
        <p:spPr>
          <a:xfrm>
            <a:off x="6351035" y="5534475"/>
            <a:ext cx="170895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429FCA6D-6103-ED1E-B83B-6C7CDA5F0A8A}"/>
              </a:ext>
            </a:extLst>
          </p:cNvPr>
          <p:cNvGrpSpPr/>
          <p:nvPr/>
        </p:nvGrpSpPr>
        <p:grpSpPr>
          <a:xfrm>
            <a:off x="12953505" y="1504843"/>
            <a:ext cx="7160804" cy="4200595"/>
            <a:chOff x="12953505" y="1504843"/>
            <a:chExt cx="7160804" cy="4200595"/>
          </a:xfrm>
        </p:grpSpPr>
        <p:pic>
          <p:nvPicPr>
            <p:cNvPr id="2" name="Picture 1">
              <a:extLst>
                <a:ext uri="{FF2B5EF4-FFF2-40B4-BE49-F238E27FC236}">
                  <a16:creationId xmlns:a16="http://schemas.microsoft.com/office/drawing/2014/main" id="{1E7D4125-28F0-92FC-12AC-FB08540FF2A4}"/>
                </a:ext>
              </a:extLst>
            </p:cNvPr>
            <p:cNvPicPr>
              <a:picLocks noChangeAspect="1"/>
            </p:cNvPicPr>
            <p:nvPr/>
          </p:nvPicPr>
          <p:blipFill>
            <a:blip r:embed="rId3"/>
            <a:stretch>
              <a:fillRect/>
            </a:stretch>
          </p:blipFill>
          <p:spPr>
            <a:xfrm>
              <a:off x="12953505" y="1504843"/>
              <a:ext cx="7160804" cy="4200595"/>
            </a:xfrm>
            <a:prstGeom prst="rect">
              <a:avLst/>
            </a:prstGeom>
          </p:spPr>
        </p:pic>
        <p:sp>
          <p:nvSpPr>
            <p:cNvPr id="4" name="Rectangle 3">
              <a:extLst>
                <a:ext uri="{FF2B5EF4-FFF2-40B4-BE49-F238E27FC236}">
                  <a16:creationId xmlns:a16="http://schemas.microsoft.com/office/drawing/2014/main" id="{304E8A60-4AEB-1E0C-318D-FE6FDF165671}"/>
                </a:ext>
              </a:extLst>
            </p:cNvPr>
            <p:cNvSpPr/>
            <p:nvPr/>
          </p:nvSpPr>
          <p:spPr>
            <a:xfrm>
              <a:off x="13111480" y="5120640"/>
              <a:ext cx="355600" cy="4729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5" name="Polymer Text">
            <a:extLst>
              <a:ext uri="{FF2B5EF4-FFF2-40B4-BE49-F238E27FC236}">
                <a16:creationId xmlns:a16="http://schemas.microsoft.com/office/drawing/2014/main" id="{67FC5F8B-4194-2D93-36FE-A574449D43E8}"/>
              </a:ext>
            </a:extLst>
          </p:cNvPr>
          <p:cNvSpPr txBox="1"/>
          <p:nvPr/>
        </p:nvSpPr>
        <p:spPr>
          <a:xfrm>
            <a:off x="256643" y="7055340"/>
            <a:ext cx="1945854" cy="1200329"/>
          </a:xfrm>
          <a:prstGeom prst="rect">
            <a:avLst/>
          </a:prstGeom>
          <a:noFill/>
        </p:spPr>
        <p:txBody>
          <a:bodyPr wrap="square" rtlCol="0">
            <a:spAutoFit/>
          </a:bodyPr>
          <a:lstStyle/>
          <a:p>
            <a:pPr algn="ctr" defTabSz="1828458">
              <a:defRPr/>
            </a:pPr>
            <a:r>
              <a:rPr lang="en-GB" sz="3600" b="1" dirty="0">
                <a:solidFill>
                  <a:srgbClr val="123ADD"/>
                </a:solidFill>
                <a:latin typeface="Everett-light" panose="020B0304000000000000" pitchFamily="34" charset="0"/>
                <a:cs typeface="Calibri" panose="020F0502020204030204" pitchFamily="34" charset="0"/>
              </a:rPr>
              <a:t>Revealed Fibres</a:t>
            </a:r>
          </a:p>
        </p:txBody>
      </p:sp>
      <p:cxnSp>
        <p:nvCxnSpPr>
          <p:cNvPr id="19" name="Straight Connector 18">
            <a:extLst>
              <a:ext uri="{FF2B5EF4-FFF2-40B4-BE49-F238E27FC236}">
                <a16:creationId xmlns:a16="http://schemas.microsoft.com/office/drawing/2014/main" id="{D0D3E94D-6EF2-8BA2-EAC5-7D89D8ACEB96}"/>
              </a:ext>
            </a:extLst>
          </p:cNvPr>
          <p:cNvCxnSpPr>
            <a:cxnSpLocks/>
            <a:stCxn id="15" idx="2"/>
          </p:cNvCxnSpPr>
          <p:nvPr/>
        </p:nvCxnSpPr>
        <p:spPr>
          <a:xfrm>
            <a:off x="1229570" y="8255669"/>
            <a:ext cx="0" cy="7502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77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28C1C0C0-6DBE-1BC7-38C1-B989FE31E347}"/>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56569" b="17511"/>
          <a:stretch/>
        </p:blipFill>
        <p:spPr>
          <a:xfrm>
            <a:off x="9518650" y="1"/>
            <a:ext cx="10585450" cy="11309350"/>
          </a:xfrm>
          <a:prstGeom prst="rect">
            <a:avLst/>
          </a:prstGeom>
        </p:spPr>
      </p:pic>
      <p:sp>
        <p:nvSpPr>
          <p:cNvPr id="9" name="Rectangle 8">
            <a:extLst>
              <a:ext uri="{FF2B5EF4-FFF2-40B4-BE49-F238E27FC236}">
                <a16:creationId xmlns:a16="http://schemas.microsoft.com/office/drawing/2014/main" id="{6D85DB51-07E8-3492-EDFD-19593E88A5C6}"/>
              </a:ext>
            </a:extLst>
          </p:cNvPr>
          <p:cNvSpPr/>
          <p:nvPr/>
        </p:nvSpPr>
        <p:spPr>
          <a:xfrm>
            <a:off x="7382569" y="-636"/>
            <a:ext cx="12721342" cy="11308715"/>
          </a:xfrm>
          <a:prstGeom prst="rect">
            <a:avLst/>
          </a:prstGeom>
          <a:gradFill>
            <a:gsLst>
              <a:gs pos="39000">
                <a:schemeClr val="bg1"/>
              </a:gs>
              <a:gs pos="57000">
                <a:srgbClr val="F4F4ED">
                  <a:alpha val="0"/>
                </a:srgbClr>
              </a:gs>
              <a:gs pos="100000">
                <a:srgbClr val="F5F3E8">
                  <a:alpha val="19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675"/>
          </a:p>
        </p:txBody>
      </p:sp>
      <p:sp>
        <p:nvSpPr>
          <p:cNvPr id="3" name="object 3"/>
          <p:cNvSpPr/>
          <p:nvPr/>
        </p:nvSpPr>
        <p:spPr>
          <a:xfrm>
            <a:off x="785316" y="10760075"/>
            <a:ext cx="18533745" cy="0"/>
          </a:xfrm>
          <a:custGeom>
            <a:avLst/>
            <a:gdLst/>
            <a:ahLst/>
            <a:cxnLst/>
            <a:rect l="l" t="t" r="r" b="b"/>
            <a:pathLst>
              <a:path w="18533745">
                <a:moveTo>
                  <a:pt x="0" y="0"/>
                </a:moveTo>
                <a:lnTo>
                  <a:pt x="18533467" y="0"/>
                </a:lnTo>
              </a:path>
            </a:pathLst>
          </a:custGeom>
          <a:ln w="5235">
            <a:solidFill>
              <a:schemeClr val="tx1"/>
            </a:solidFill>
          </a:ln>
        </p:spPr>
        <p:txBody>
          <a:bodyPr wrap="square" lIns="0" tIns="0" rIns="0" bIns="0" rtlCol="0"/>
          <a:lstStyle/>
          <a:p>
            <a:endParaRPr>
              <a:solidFill>
                <a:schemeClr val="tx1"/>
              </a:solidFill>
            </a:endParaRPr>
          </a:p>
        </p:txBody>
      </p:sp>
      <p:sp>
        <p:nvSpPr>
          <p:cNvPr id="6" name="object 6"/>
          <p:cNvSpPr txBox="1"/>
          <p:nvPr/>
        </p:nvSpPr>
        <p:spPr>
          <a:xfrm>
            <a:off x="772647" y="10941469"/>
            <a:ext cx="1305560" cy="190437"/>
          </a:xfrm>
          <a:prstGeom prst="rect">
            <a:avLst/>
          </a:prstGeom>
        </p:spPr>
        <p:txBody>
          <a:bodyPr vert="horz" wrap="square" lIns="0" tIns="13335" rIns="0" bIns="0" rtlCol="0">
            <a:spAutoFit/>
          </a:bodyPr>
          <a:lstStyle/>
          <a:p>
            <a:pPr marL="12700">
              <a:lnSpc>
                <a:spcPct val="100000"/>
              </a:lnSpc>
              <a:spcBef>
                <a:spcPts val="105"/>
              </a:spcBef>
            </a:pPr>
            <a:r>
              <a:rPr sz="1150" spc="90">
                <a:solidFill>
                  <a:schemeClr val="tx1"/>
                </a:solidFill>
                <a:latin typeface="Verdana"/>
                <a:cs typeface="Verdana"/>
              </a:rPr>
              <a:t>PLASMA</a:t>
            </a:r>
            <a:r>
              <a:rPr sz="1150" spc="-95">
                <a:solidFill>
                  <a:schemeClr val="tx1"/>
                </a:solidFill>
                <a:latin typeface="Verdana"/>
                <a:cs typeface="Verdana"/>
              </a:rPr>
              <a:t> </a:t>
            </a:r>
            <a:r>
              <a:rPr sz="1150" spc="-20">
                <a:solidFill>
                  <a:schemeClr val="tx1"/>
                </a:solidFill>
                <a:latin typeface="Verdana"/>
                <a:cs typeface="Verdana"/>
              </a:rPr>
              <a:t>BOUND</a:t>
            </a:r>
            <a:endParaRPr sz="1150">
              <a:solidFill>
                <a:schemeClr val="tx1"/>
              </a:solidFill>
              <a:latin typeface="Verdana"/>
              <a:cs typeface="Verdana"/>
            </a:endParaRPr>
          </a:p>
        </p:txBody>
      </p:sp>
      <p:sp>
        <p:nvSpPr>
          <p:cNvPr id="8" name="object 8"/>
          <p:cNvSpPr txBox="1"/>
          <p:nvPr/>
        </p:nvSpPr>
        <p:spPr>
          <a:xfrm>
            <a:off x="787400" y="777875"/>
            <a:ext cx="18544536" cy="707245"/>
          </a:xfrm>
          <a:prstGeom prst="rect">
            <a:avLst/>
          </a:prstGeom>
        </p:spPr>
        <p:txBody>
          <a:bodyPr vert="horz" wrap="square" lIns="0" tIns="12065" rIns="0" bIns="0" rtlCol="0">
            <a:spAutoFit/>
          </a:bodyPr>
          <a:lstStyle/>
          <a:p>
            <a:pPr marL="12700">
              <a:lnSpc>
                <a:spcPts val="5855"/>
              </a:lnSpc>
              <a:spcBef>
                <a:spcPts val="95"/>
              </a:spcBef>
            </a:pPr>
            <a:r>
              <a:rPr lang="en-IE" sz="4800" spc="210" dirty="0">
                <a:solidFill>
                  <a:schemeClr val="tx1"/>
                </a:solidFill>
                <a:latin typeface="Verdana"/>
                <a:cs typeface="Verdana"/>
              </a:rPr>
              <a:t>WP2000 – Space Market Analysis</a:t>
            </a:r>
            <a:endParaRPr sz="4800" dirty="0">
              <a:solidFill>
                <a:schemeClr val="tx1"/>
              </a:solidFill>
              <a:latin typeface="Verdana"/>
              <a:cs typeface="Verdana"/>
            </a:endParaRPr>
          </a:p>
        </p:txBody>
      </p:sp>
      <p:sp>
        <p:nvSpPr>
          <p:cNvPr id="11" name="object 2">
            <a:extLst>
              <a:ext uri="{FF2B5EF4-FFF2-40B4-BE49-F238E27FC236}">
                <a16:creationId xmlns:a16="http://schemas.microsoft.com/office/drawing/2014/main" id="{A85D67C7-2257-2A35-E5CE-38AE2BDE6F81}"/>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sz="2800">
              <a:solidFill>
                <a:schemeClr val="tx1"/>
              </a:solidFill>
            </a:endParaRPr>
          </a:p>
        </p:txBody>
      </p:sp>
      <p:sp>
        <p:nvSpPr>
          <p:cNvPr id="10" name="object 10"/>
          <p:cNvSpPr txBox="1"/>
          <p:nvPr/>
        </p:nvSpPr>
        <p:spPr>
          <a:xfrm>
            <a:off x="803029" y="1997075"/>
            <a:ext cx="18544536" cy="6453113"/>
          </a:xfrm>
          <a:prstGeom prst="rect">
            <a:avLst/>
          </a:prstGeom>
        </p:spPr>
        <p:txBody>
          <a:bodyPr vert="horz" wrap="square" lIns="0" tIns="15240" rIns="0" bIns="0" rtlCol="0">
            <a:spAutoFit/>
          </a:bodyPr>
          <a:lstStyle/>
          <a:p>
            <a:pPr marL="12700" marR="5080">
              <a:lnSpc>
                <a:spcPct val="150000"/>
              </a:lnSpc>
              <a:spcBef>
                <a:spcPts val="2580"/>
              </a:spcBef>
            </a:pPr>
            <a:r>
              <a:rPr lang="en-GB" sz="2800" spc="-25" dirty="0">
                <a:solidFill>
                  <a:schemeClr val="tx1"/>
                </a:solidFill>
                <a:latin typeface="Verdana"/>
                <a:cs typeface="Verdana"/>
              </a:rPr>
              <a:t>D1 – Supply Induced Obsolescence Report</a:t>
            </a:r>
          </a:p>
          <a:p>
            <a:pPr marL="12700" marR="5080">
              <a:lnSpc>
                <a:spcPct val="150000"/>
              </a:lnSpc>
              <a:spcBef>
                <a:spcPts val="2580"/>
              </a:spcBef>
            </a:pPr>
            <a:r>
              <a:rPr lang="en-GB" sz="2800" b="1" spc="-25" dirty="0">
                <a:solidFill>
                  <a:schemeClr val="tx1"/>
                </a:solidFill>
                <a:latin typeface="Verdana"/>
                <a:cs typeface="Verdana"/>
              </a:rPr>
              <a:t>Supply &amp; Demand:</a:t>
            </a:r>
          </a:p>
          <a:p>
            <a:pPr marL="469900" marR="5080" indent="-457200">
              <a:lnSpc>
                <a:spcPct val="150000"/>
              </a:lnSpc>
              <a:spcBef>
                <a:spcPts val="2580"/>
              </a:spcBef>
              <a:buFont typeface="Arial" panose="020B0604020202020204" pitchFamily="34" charset="0"/>
              <a:buChar char="•"/>
            </a:pPr>
            <a:r>
              <a:rPr lang="en-GB" sz="2800" spc="-25" dirty="0">
                <a:solidFill>
                  <a:schemeClr val="tx1"/>
                </a:solidFill>
                <a:latin typeface="Verdana"/>
                <a:cs typeface="Verdana"/>
              </a:rPr>
              <a:t>Plasma device agnostic</a:t>
            </a:r>
          </a:p>
          <a:p>
            <a:pPr marL="469900" marR="5080" indent="-457200">
              <a:lnSpc>
                <a:spcPct val="150000"/>
              </a:lnSpc>
              <a:spcBef>
                <a:spcPts val="2580"/>
              </a:spcBef>
              <a:buFont typeface="Arial" panose="020B0604020202020204" pitchFamily="34" charset="0"/>
              <a:buChar char="•"/>
            </a:pPr>
            <a:r>
              <a:rPr lang="en-GB" sz="2800" spc="-25" dirty="0">
                <a:solidFill>
                  <a:schemeClr val="tx1"/>
                </a:solidFill>
                <a:latin typeface="Verdana"/>
                <a:cs typeface="Verdana"/>
              </a:rPr>
              <a:t>Atmospheric plasma widely used</a:t>
            </a:r>
          </a:p>
          <a:p>
            <a:pPr marL="12700" marR="5080">
              <a:lnSpc>
                <a:spcPct val="150000"/>
              </a:lnSpc>
              <a:spcBef>
                <a:spcPts val="2580"/>
              </a:spcBef>
            </a:pPr>
            <a:r>
              <a:rPr lang="en-GB" sz="2800" b="1" spc="-25" dirty="0">
                <a:solidFill>
                  <a:schemeClr val="tx1"/>
                </a:solidFill>
                <a:latin typeface="Verdana"/>
                <a:cs typeface="Verdana"/>
              </a:rPr>
              <a:t>Rare Earth Materials:</a:t>
            </a:r>
          </a:p>
          <a:p>
            <a:pPr marL="469900" marR="5080" lvl="1" indent="-457200">
              <a:lnSpc>
                <a:spcPct val="150000"/>
              </a:lnSpc>
              <a:spcBef>
                <a:spcPts val="2580"/>
              </a:spcBef>
              <a:buFont typeface="Arial" panose="020B0604020202020204" pitchFamily="34" charset="0"/>
              <a:buChar char="•"/>
            </a:pPr>
            <a:r>
              <a:rPr lang="en-GB" sz="2800" spc="-25" dirty="0">
                <a:solidFill>
                  <a:schemeClr val="tx1"/>
                </a:solidFill>
                <a:latin typeface="Verdana"/>
                <a:cs typeface="Verdana"/>
              </a:rPr>
              <a:t>Hafnium in electrode</a:t>
            </a:r>
          </a:p>
          <a:p>
            <a:pPr marL="469900" marR="5080" lvl="1" indent="-457200">
              <a:lnSpc>
                <a:spcPct val="150000"/>
              </a:lnSpc>
              <a:spcBef>
                <a:spcPts val="2580"/>
              </a:spcBef>
              <a:buFont typeface="Arial" panose="020B0604020202020204" pitchFamily="34" charset="0"/>
              <a:buChar char="•"/>
            </a:pPr>
            <a:r>
              <a:rPr lang="en-GB" sz="2800" spc="-25" dirty="0">
                <a:solidFill>
                  <a:schemeClr val="tx1"/>
                </a:solidFill>
                <a:latin typeface="Verdana"/>
                <a:cs typeface="Verdana"/>
              </a:rPr>
              <a:t>EU is net exporter of Hafnium</a:t>
            </a:r>
          </a:p>
        </p:txBody>
      </p:sp>
      <p:pic>
        <p:nvPicPr>
          <p:cNvPr id="18" name="Picture 17" descr="A picture containing wall, old, screw, dirty&#10;&#10;Description automatically generated">
            <a:extLst>
              <a:ext uri="{FF2B5EF4-FFF2-40B4-BE49-F238E27FC236}">
                <a16:creationId xmlns:a16="http://schemas.microsoft.com/office/drawing/2014/main" id="{FF838E92-914A-8CE2-364D-A52C1411BE4B}"/>
              </a:ext>
            </a:extLst>
          </p:cNvPr>
          <p:cNvPicPr>
            <a:picLocks noChangeAspect="1"/>
          </p:cNvPicPr>
          <p:nvPr/>
        </p:nvPicPr>
        <p:blipFill rotWithShape="1">
          <a:blip r:embed="rId3"/>
          <a:srcRect l="22695" t="37357" r="31773" b="34503"/>
          <a:stretch/>
        </p:blipFill>
        <p:spPr bwMode="auto">
          <a:xfrm rot="5400000">
            <a:off x="8781879" y="4105711"/>
            <a:ext cx="6681501" cy="3097927"/>
          </a:xfrm>
          <a:prstGeom prst="rect">
            <a:avLst/>
          </a:prstGeom>
          <a:ln>
            <a:noFill/>
          </a:ln>
          <a:extLst>
            <a:ext uri="{53640926-AAD7-44D8-BBD7-CCE9431645EC}">
              <a14:shadowObscured xmlns:a14="http://schemas.microsoft.com/office/drawing/2010/main"/>
            </a:ext>
          </a:extLst>
        </p:spPr>
      </p:pic>
      <p:sp>
        <p:nvSpPr>
          <p:cNvPr id="12" name="Slide Number Placeholder 4">
            <a:extLst>
              <a:ext uri="{FF2B5EF4-FFF2-40B4-BE49-F238E27FC236}">
                <a16:creationId xmlns:a16="http://schemas.microsoft.com/office/drawing/2014/main" id="{396C0F19-8A27-BCE5-4174-8424818E9388}"/>
              </a:ext>
            </a:extLst>
          </p:cNvPr>
          <p:cNvSpPr txBox="1">
            <a:spLocks/>
          </p:cNvSpPr>
          <p:nvPr/>
        </p:nvSpPr>
        <p:spPr>
          <a:xfrm>
            <a:off x="14824777" y="10831075"/>
            <a:ext cx="4522788" cy="478275"/>
          </a:xfrm>
          <a:prstGeom prst="rect">
            <a:avLst/>
          </a:prstGeom>
        </p:spPr>
        <p:txBody>
          <a:bodyPr/>
          <a:lstStyle>
            <a:defPPr>
              <a:defRPr kern="0"/>
            </a:defPPr>
          </a:lstStyle>
          <a:p>
            <a:pPr algn="r"/>
            <a:r>
              <a:rPr lang="en-US" sz="1200" dirty="0">
                <a:solidFill>
                  <a:schemeClr val="tx1"/>
                </a:solidFill>
                <a:latin typeface="+mn-lt"/>
              </a:rPr>
              <a:t>5</a:t>
            </a:r>
          </a:p>
        </p:txBody>
      </p:sp>
    </p:spTree>
    <p:extLst>
      <p:ext uri="{BB962C8B-B14F-4D97-AF65-F5344CB8AC3E}">
        <p14:creationId xmlns:p14="http://schemas.microsoft.com/office/powerpoint/2010/main" val="98579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fade">
                                      <p:cBhvr>
                                        <p:cTn id="10" dur="500"/>
                                        <p:tgtEl>
                                          <p:spTgt spid="10">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fade">
                                      <p:cBhvr>
                                        <p:cTn id="13" dur="500"/>
                                        <p:tgtEl>
                                          <p:spTgt spid="10">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animEffect transition="in" filter="fade">
                                      <p:cBhvr>
                                        <p:cTn id="18" dur="500"/>
                                        <p:tgtEl>
                                          <p:spTgt spid="10">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animEffect transition="in" filter="fade">
                                      <p:cBhvr>
                                        <p:cTn id="21" dur="500"/>
                                        <p:tgtEl>
                                          <p:spTgt spid="10">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xEl>
                                              <p:pRg st="6" end="6"/>
                                            </p:txEl>
                                          </p:spTgt>
                                        </p:tgtEl>
                                        <p:attrNameLst>
                                          <p:attrName>style.visibility</p:attrName>
                                        </p:attrNameLst>
                                      </p:cBhvr>
                                      <p:to>
                                        <p:strVal val="visible"/>
                                      </p:to>
                                    </p:set>
                                    <p:animEffect transition="in" filter="fade">
                                      <p:cBhvr>
                                        <p:cTn id="24" dur="500"/>
                                        <p:tgtEl>
                                          <p:spTgt spid="10">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85316" y="10760075"/>
            <a:ext cx="18533745" cy="0"/>
          </a:xfrm>
          <a:custGeom>
            <a:avLst/>
            <a:gdLst/>
            <a:ahLst/>
            <a:cxnLst/>
            <a:rect l="l" t="t" r="r" b="b"/>
            <a:pathLst>
              <a:path w="18533745">
                <a:moveTo>
                  <a:pt x="0" y="0"/>
                </a:moveTo>
                <a:lnTo>
                  <a:pt x="18533467" y="0"/>
                </a:lnTo>
              </a:path>
            </a:pathLst>
          </a:custGeom>
          <a:ln w="5235">
            <a:solidFill>
              <a:schemeClr val="tx1"/>
            </a:solidFill>
          </a:ln>
        </p:spPr>
        <p:txBody>
          <a:bodyPr wrap="square" lIns="0" tIns="0" rIns="0" bIns="0" rtlCol="0"/>
          <a:lstStyle/>
          <a:p>
            <a:endParaRPr>
              <a:solidFill>
                <a:schemeClr val="tx1"/>
              </a:solidFill>
            </a:endParaRPr>
          </a:p>
        </p:txBody>
      </p:sp>
      <p:sp>
        <p:nvSpPr>
          <p:cNvPr id="6" name="object 6"/>
          <p:cNvSpPr txBox="1"/>
          <p:nvPr/>
        </p:nvSpPr>
        <p:spPr>
          <a:xfrm>
            <a:off x="772647" y="10941469"/>
            <a:ext cx="1305560" cy="190437"/>
          </a:xfrm>
          <a:prstGeom prst="rect">
            <a:avLst/>
          </a:prstGeom>
        </p:spPr>
        <p:txBody>
          <a:bodyPr vert="horz" wrap="square" lIns="0" tIns="13335" rIns="0" bIns="0" rtlCol="0">
            <a:spAutoFit/>
          </a:bodyPr>
          <a:lstStyle/>
          <a:p>
            <a:pPr marL="12700">
              <a:lnSpc>
                <a:spcPct val="100000"/>
              </a:lnSpc>
              <a:spcBef>
                <a:spcPts val="105"/>
              </a:spcBef>
            </a:pPr>
            <a:r>
              <a:rPr sz="1150" spc="90" dirty="0">
                <a:solidFill>
                  <a:schemeClr val="tx1"/>
                </a:solidFill>
                <a:latin typeface="Verdana"/>
                <a:cs typeface="Verdana"/>
              </a:rPr>
              <a:t>PLASMA</a:t>
            </a:r>
            <a:r>
              <a:rPr sz="1150" spc="-95" dirty="0">
                <a:solidFill>
                  <a:schemeClr val="tx1"/>
                </a:solidFill>
                <a:latin typeface="Verdana"/>
                <a:cs typeface="Verdana"/>
              </a:rPr>
              <a:t> </a:t>
            </a:r>
            <a:r>
              <a:rPr sz="1150" spc="-20" dirty="0">
                <a:solidFill>
                  <a:schemeClr val="tx1"/>
                </a:solidFill>
                <a:latin typeface="Verdana"/>
                <a:cs typeface="Verdana"/>
              </a:rPr>
              <a:t>BOUND</a:t>
            </a:r>
            <a:endParaRPr sz="1150" dirty="0">
              <a:solidFill>
                <a:schemeClr val="tx1"/>
              </a:solidFill>
              <a:latin typeface="Verdana"/>
              <a:cs typeface="Verdana"/>
            </a:endParaRPr>
          </a:p>
        </p:txBody>
      </p:sp>
      <p:sp>
        <p:nvSpPr>
          <p:cNvPr id="8" name="object 8"/>
          <p:cNvSpPr txBox="1"/>
          <p:nvPr/>
        </p:nvSpPr>
        <p:spPr>
          <a:xfrm>
            <a:off x="787400" y="777875"/>
            <a:ext cx="18544536" cy="707245"/>
          </a:xfrm>
          <a:prstGeom prst="rect">
            <a:avLst/>
          </a:prstGeom>
        </p:spPr>
        <p:txBody>
          <a:bodyPr vert="horz" wrap="square" lIns="0" tIns="12065" rIns="0" bIns="0" rtlCol="0">
            <a:spAutoFit/>
          </a:bodyPr>
          <a:lstStyle/>
          <a:p>
            <a:pPr marL="12700">
              <a:lnSpc>
                <a:spcPts val="5855"/>
              </a:lnSpc>
              <a:spcBef>
                <a:spcPts val="95"/>
              </a:spcBef>
            </a:pPr>
            <a:r>
              <a:rPr lang="en-IE" sz="4800" spc="210" dirty="0">
                <a:solidFill>
                  <a:schemeClr val="tx1"/>
                </a:solidFill>
                <a:latin typeface="Verdana"/>
                <a:cs typeface="Verdana"/>
              </a:rPr>
              <a:t>WP2000 – Space Market Analysis</a:t>
            </a:r>
            <a:endParaRPr sz="4800" dirty="0">
              <a:solidFill>
                <a:schemeClr val="tx1"/>
              </a:solidFill>
              <a:latin typeface="Verdana"/>
              <a:cs typeface="Verdana"/>
            </a:endParaRPr>
          </a:p>
        </p:txBody>
      </p:sp>
      <p:sp>
        <p:nvSpPr>
          <p:cNvPr id="11" name="object 2">
            <a:extLst>
              <a:ext uri="{FF2B5EF4-FFF2-40B4-BE49-F238E27FC236}">
                <a16:creationId xmlns:a16="http://schemas.microsoft.com/office/drawing/2014/main" id="{A85D67C7-2257-2A35-E5CE-38AE2BDE6F81}"/>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sz="2800">
              <a:solidFill>
                <a:schemeClr val="tx1"/>
              </a:solidFill>
            </a:endParaRPr>
          </a:p>
        </p:txBody>
      </p:sp>
      <p:pic>
        <p:nvPicPr>
          <p:cNvPr id="7" name="Picture 6">
            <a:extLst>
              <a:ext uri="{FF2B5EF4-FFF2-40B4-BE49-F238E27FC236}">
                <a16:creationId xmlns:a16="http://schemas.microsoft.com/office/drawing/2014/main" id="{B9ADC729-47E0-97EB-2D1B-84E789277A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49586" y="6093000"/>
            <a:ext cx="5210443" cy="3861247"/>
          </a:xfrm>
          <a:prstGeom prst="rect">
            <a:avLst/>
          </a:prstGeom>
          <a:noFill/>
        </p:spPr>
      </p:pic>
      <p:pic>
        <p:nvPicPr>
          <p:cNvPr id="1026" name="Picture 2">
            <a:extLst>
              <a:ext uri="{FF2B5EF4-FFF2-40B4-BE49-F238E27FC236}">
                <a16:creationId xmlns:a16="http://schemas.microsoft.com/office/drawing/2014/main" id="{4F8F999C-7A82-611A-CC0D-2E19A240F5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0" y="6366651"/>
            <a:ext cx="6653034" cy="332651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420059E2-F777-1199-556C-6AD6FD5A55C5}"/>
              </a:ext>
            </a:extLst>
          </p:cNvPr>
          <p:cNvGrpSpPr/>
          <p:nvPr/>
        </p:nvGrpSpPr>
        <p:grpSpPr>
          <a:xfrm>
            <a:off x="9734491" y="1997075"/>
            <a:ext cx="9470004" cy="3127018"/>
            <a:chOff x="10243255" y="1815682"/>
            <a:chExt cx="9470004" cy="3127018"/>
          </a:xfrm>
        </p:grpSpPr>
        <p:pic>
          <p:nvPicPr>
            <p:cNvPr id="5" name="Picture 4">
              <a:extLst>
                <a:ext uri="{FF2B5EF4-FFF2-40B4-BE49-F238E27FC236}">
                  <a16:creationId xmlns:a16="http://schemas.microsoft.com/office/drawing/2014/main" id="{2FE3D6C5-3808-A2EE-4006-B2A4160263B8}"/>
                </a:ext>
              </a:extLst>
            </p:cNvPr>
            <p:cNvPicPr>
              <a:picLocks noChangeAspect="1"/>
            </p:cNvPicPr>
            <p:nvPr/>
          </p:nvPicPr>
          <p:blipFill>
            <a:blip r:embed="rId5"/>
            <a:stretch>
              <a:fillRect/>
            </a:stretch>
          </p:blipFill>
          <p:spPr>
            <a:xfrm>
              <a:off x="10243255" y="1815682"/>
              <a:ext cx="9470004" cy="3127018"/>
            </a:xfrm>
            <a:prstGeom prst="rect">
              <a:avLst/>
            </a:prstGeom>
            <a:ln>
              <a:solidFill>
                <a:schemeClr val="tx1"/>
              </a:solidFill>
            </a:ln>
          </p:spPr>
        </p:pic>
        <p:sp>
          <p:nvSpPr>
            <p:cNvPr id="2" name="TextBox 1">
              <a:extLst>
                <a:ext uri="{FF2B5EF4-FFF2-40B4-BE49-F238E27FC236}">
                  <a16:creationId xmlns:a16="http://schemas.microsoft.com/office/drawing/2014/main" id="{45021E37-DEF1-49B3-3034-AB599DE425CD}"/>
                </a:ext>
              </a:extLst>
            </p:cNvPr>
            <p:cNvSpPr txBox="1"/>
            <p:nvPr/>
          </p:nvSpPr>
          <p:spPr>
            <a:xfrm>
              <a:off x="18720680" y="4573368"/>
              <a:ext cx="992579" cy="369332"/>
            </a:xfrm>
            <a:prstGeom prst="rect">
              <a:avLst/>
            </a:prstGeom>
            <a:noFill/>
          </p:spPr>
          <p:txBody>
            <a:bodyPr wrap="none" rtlCol="0">
              <a:spAutoFit/>
            </a:bodyPr>
            <a:lstStyle/>
            <a:p>
              <a:pPr algn="ctr"/>
              <a:r>
                <a:rPr lang="en-GB" dirty="0">
                  <a:latin typeface="+mn-lt"/>
                </a:rPr>
                <a:t>Pg 221</a:t>
              </a:r>
              <a:endParaRPr lang="en-IE" dirty="0">
                <a:latin typeface="+mn-lt"/>
              </a:endParaRPr>
            </a:p>
          </p:txBody>
        </p:sp>
      </p:grpSp>
      <p:sp>
        <p:nvSpPr>
          <p:cNvPr id="10" name="object 10"/>
          <p:cNvSpPr txBox="1"/>
          <p:nvPr/>
        </p:nvSpPr>
        <p:spPr>
          <a:xfrm>
            <a:off x="803029" y="1997075"/>
            <a:ext cx="18544536" cy="8412624"/>
          </a:xfrm>
          <a:prstGeom prst="rect">
            <a:avLst/>
          </a:prstGeom>
        </p:spPr>
        <p:txBody>
          <a:bodyPr vert="horz" wrap="square" lIns="0" tIns="15240" rIns="0" bIns="0" rtlCol="0">
            <a:spAutoFit/>
          </a:bodyPr>
          <a:lstStyle/>
          <a:p>
            <a:pPr marL="12700" marR="5080">
              <a:lnSpc>
                <a:spcPct val="150000"/>
              </a:lnSpc>
              <a:spcBef>
                <a:spcPts val="2580"/>
              </a:spcBef>
            </a:pPr>
            <a:r>
              <a:rPr lang="en-GB" sz="2800" spc="-25" dirty="0">
                <a:solidFill>
                  <a:schemeClr val="tx1"/>
                </a:solidFill>
                <a:latin typeface="Verdana"/>
                <a:cs typeface="Verdana"/>
              </a:rPr>
              <a:t>D2 – Regulation Induced Obsolescence Report</a:t>
            </a:r>
          </a:p>
          <a:p>
            <a:pPr marL="12700" marR="5080" lvl="1">
              <a:lnSpc>
                <a:spcPct val="150000"/>
              </a:lnSpc>
              <a:spcBef>
                <a:spcPts val="2580"/>
              </a:spcBef>
            </a:pPr>
            <a:r>
              <a:rPr lang="en-GB" sz="2800" b="1" spc="-25" dirty="0">
                <a:solidFill>
                  <a:schemeClr val="tx1"/>
                </a:solidFill>
                <a:latin typeface="Verdana"/>
                <a:cs typeface="Verdana"/>
              </a:rPr>
              <a:t>ECSS Compliance:</a:t>
            </a:r>
          </a:p>
          <a:p>
            <a:pPr marL="469900" marR="5080" lvl="1" indent="-457200">
              <a:lnSpc>
                <a:spcPct val="150000"/>
              </a:lnSpc>
              <a:spcBef>
                <a:spcPts val="2580"/>
              </a:spcBef>
              <a:buFont typeface="Arial" panose="020B0604020202020204" pitchFamily="34" charset="0"/>
              <a:buChar char="•"/>
            </a:pPr>
            <a:r>
              <a:rPr lang="en-GB" sz="2800" spc="-25" dirty="0">
                <a:solidFill>
                  <a:schemeClr val="tx1"/>
                </a:solidFill>
                <a:latin typeface="Verdana"/>
                <a:cs typeface="Verdana"/>
              </a:rPr>
              <a:t>“creation, or exposure, of a new surface”</a:t>
            </a:r>
          </a:p>
          <a:p>
            <a:pPr marL="12700" marR="5080" lvl="1">
              <a:lnSpc>
                <a:spcPct val="150000"/>
              </a:lnSpc>
              <a:spcBef>
                <a:spcPts val="2580"/>
              </a:spcBef>
            </a:pPr>
            <a:r>
              <a:rPr lang="en-GB" sz="2800" b="1" spc="-25" dirty="0" err="1">
                <a:solidFill>
                  <a:schemeClr val="tx1"/>
                </a:solidFill>
                <a:latin typeface="Verdana"/>
                <a:cs typeface="Verdana"/>
              </a:rPr>
              <a:t>REACh</a:t>
            </a:r>
            <a:r>
              <a:rPr lang="en-GB" sz="2800" b="1" spc="-25" dirty="0">
                <a:solidFill>
                  <a:schemeClr val="tx1"/>
                </a:solidFill>
                <a:latin typeface="Verdana"/>
                <a:cs typeface="Verdana"/>
              </a:rPr>
              <a:t> Compliance:</a:t>
            </a:r>
          </a:p>
          <a:p>
            <a:pPr marL="469900" marR="5080" lvl="1" indent="-457200">
              <a:lnSpc>
                <a:spcPct val="150000"/>
              </a:lnSpc>
              <a:spcBef>
                <a:spcPts val="2580"/>
              </a:spcBef>
              <a:buFont typeface="Arial" panose="020B0604020202020204" pitchFamily="34" charset="0"/>
              <a:buChar char="•"/>
            </a:pPr>
            <a:r>
              <a:rPr lang="en-GB" sz="2800" spc="-25" dirty="0">
                <a:solidFill>
                  <a:schemeClr val="tx1"/>
                </a:solidFill>
                <a:latin typeface="Verdana"/>
                <a:cs typeface="Verdana"/>
              </a:rPr>
              <a:t>CPA add-on</a:t>
            </a:r>
          </a:p>
          <a:p>
            <a:pPr marL="469900" marR="5080" lvl="1" indent="-457200">
              <a:lnSpc>
                <a:spcPct val="150000"/>
              </a:lnSpc>
              <a:spcBef>
                <a:spcPts val="2580"/>
              </a:spcBef>
              <a:buFont typeface="Arial" panose="020B0604020202020204" pitchFamily="34" charset="0"/>
              <a:buChar char="•"/>
            </a:pPr>
            <a:r>
              <a:rPr lang="en-GB" sz="2800" spc="-25" dirty="0">
                <a:solidFill>
                  <a:schemeClr val="tx1"/>
                </a:solidFill>
                <a:latin typeface="Verdana"/>
                <a:cs typeface="Verdana"/>
              </a:rPr>
              <a:t>Air &amp; Electricity consumed</a:t>
            </a:r>
          </a:p>
          <a:p>
            <a:pPr marL="469900" marR="5080" lvl="1" indent="-457200">
              <a:lnSpc>
                <a:spcPct val="150000"/>
              </a:lnSpc>
              <a:spcBef>
                <a:spcPts val="2580"/>
              </a:spcBef>
              <a:buFont typeface="Arial" panose="020B0604020202020204" pitchFamily="34" charset="0"/>
              <a:buChar char="•"/>
            </a:pPr>
            <a:r>
              <a:rPr lang="en-GB" sz="2800" spc="-25" dirty="0">
                <a:solidFill>
                  <a:schemeClr val="tx1"/>
                </a:solidFill>
                <a:latin typeface="Verdana"/>
                <a:cs typeface="Verdana"/>
              </a:rPr>
              <a:t>Waste exempt</a:t>
            </a:r>
          </a:p>
          <a:p>
            <a:pPr marL="12700" marR="5080">
              <a:lnSpc>
                <a:spcPct val="150000"/>
              </a:lnSpc>
              <a:spcBef>
                <a:spcPts val="2580"/>
              </a:spcBef>
            </a:pPr>
            <a:r>
              <a:rPr lang="en-GB" sz="2800" b="1" spc="-25" dirty="0" err="1">
                <a:solidFill>
                  <a:schemeClr val="tx1"/>
                </a:solidFill>
                <a:latin typeface="Verdana"/>
                <a:cs typeface="Verdana"/>
              </a:rPr>
              <a:t>RoHs</a:t>
            </a:r>
            <a:r>
              <a:rPr lang="en-GB" sz="2800" b="1" spc="-25" dirty="0">
                <a:solidFill>
                  <a:schemeClr val="tx1"/>
                </a:solidFill>
                <a:latin typeface="Verdana"/>
                <a:cs typeface="Verdana"/>
              </a:rPr>
              <a:t> Compliance:</a:t>
            </a:r>
          </a:p>
          <a:p>
            <a:pPr marL="469900" marR="5080" indent="-457200">
              <a:lnSpc>
                <a:spcPct val="150000"/>
              </a:lnSpc>
              <a:spcBef>
                <a:spcPts val="2580"/>
              </a:spcBef>
              <a:buFont typeface="Arial" panose="020B0604020202020204" pitchFamily="34" charset="0"/>
              <a:buChar char="•"/>
            </a:pPr>
            <a:r>
              <a:rPr lang="en-GB" sz="2800" spc="-25" dirty="0">
                <a:solidFill>
                  <a:schemeClr val="tx1"/>
                </a:solidFill>
                <a:latin typeface="Verdana"/>
                <a:cs typeface="Verdana"/>
              </a:rPr>
              <a:t>CE marked device</a:t>
            </a:r>
          </a:p>
        </p:txBody>
      </p:sp>
      <p:sp>
        <p:nvSpPr>
          <p:cNvPr id="9" name="Slide Number Placeholder 4">
            <a:extLst>
              <a:ext uri="{FF2B5EF4-FFF2-40B4-BE49-F238E27FC236}">
                <a16:creationId xmlns:a16="http://schemas.microsoft.com/office/drawing/2014/main" id="{A2C09B9B-F5BD-6E4B-9458-86FBC462CCBE}"/>
              </a:ext>
            </a:extLst>
          </p:cNvPr>
          <p:cNvSpPr txBox="1">
            <a:spLocks/>
          </p:cNvSpPr>
          <p:nvPr/>
        </p:nvSpPr>
        <p:spPr>
          <a:xfrm>
            <a:off x="14824777" y="10831075"/>
            <a:ext cx="4522788" cy="478275"/>
          </a:xfrm>
          <a:prstGeom prst="rect">
            <a:avLst/>
          </a:prstGeom>
        </p:spPr>
        <p:txBody>
          <a:bodyPr/>
          <a:lstStyle>
            <a:defPPr>
              <a:defRPr kern="0"/>
            </a:defPPr>
          </a:lstStyle>
          <a:p>
            <a:pPr algn="r"/>
            <a:r>
              <a:rPr lang="en-US" sz="1200" dirty="0">
                <a:solidFill>
                  <a:schemeClr val="tx1"/>
                </a:solidFill>
                <a:latin typeface="+mn-lt"/>
              </a:rPr>
              <a:t>6</a:t>
            </a:r>
          </a:p>
        </p:txBody>
      </p:sp>
    </p:spTree>
    <p:extLst>
      <p:ext uri="{BB962C8B-B14F-4D97-AF65-F5344CB8AC3E}">
        <p14:creationId xmlns:p14="http://schemas.microsoft.com/office/powerpoint/2010/main" val="205274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fade">
                                      <p:cBhvr>
                                        <p:cTn id="10" dur="500"/>
                                        <p:tgtEl>
                                          <p:spTgt spid="10">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fade">
                                      <p:cBhvr>
                                        <p:cTn id="18" dur="500"/>
                                        <p:tgtEl>
                                          <p:spTgt spid="10">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fade">
                                      <p:cBhvr>
                                        <p:cTn id="21" dur="500"/>
                                        <p:tgtEl>
                                          <p:spTgt spid="10">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xEl>
                                              <p:pRg st="5" end="5"/>
                                            </p:txEl>
                                          </p:spTgt>
                                        </p:tgtEl>
                                        <p:attrNameLst>
                                          <p:attrName>style.visibility</p:attrName>
                                        </p:attrNameLst>
                                      </p:cBhvr>
                                      <p:to>
                                        <p:strVal val="visible"/>
                                      </p:to>
                                    </p:set>
                                    <p:animEffect transition="in" filter="fade">
                                      <p:cBhvr>
                                        <p:cTn id="24" dur="500"/>
                                        <p:tgtEl>
                                          <p:spTgt spid="10">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fade">
                                      <p:cBhvr>
                                        <p:cTn id="27" dur="500"/>
                                        <p:tgtEl>
                                          <p:spTgt spid="10">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7" end="7"/>
                                            </p:txEl>
                                          </p:spTgt>
                                        </p:tgtEl>
                                        <p:attrNameLst>
                                          <p:attrName>style.visibility</p:attrName>
                                        </p:attrNameLst>
                                      </p:cBhvr>
                                      <p:to>
                                        <p:strVal val="visible"/>
                                      </p:to>
                                    </p:set>
                                    <p:animEffect transition="in" filter="fade">
                                      <p:cBhvr>
                                        <p:cTn id="32" dur="500"/>
                                        <p:tgtEl>
                                          <p:spTgt spid="10">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xEl>
                                              <p:pRg st="8" end="8"/>
                                            </p:txEl>
                                          </p:spTgt>
                                        </p:tgtEl>
                                        <p:attrNameLst>
                                          <p:attrName>style.visibility</p:attrName>
                                        </p:attrNameLst>
                                      </p:cBhvr>
                                      <p:to>
                                        <p:strVal val="visible"/>
                                      </p:to>
                                    </p:set>
                                    <p:animEffect transition="in" filter="fade">
                                      <p:cBhvr>
                                        <p:cTn id="35" dur="500"/>
                                        <p:tgtEl>
                                          <p:spTgt spid="10">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fade">
                                      <p:cBhvr>
                                        <p:cTn id="38" dur="500"/>
                                        <p:tgtEl>
                                          <p:spTgt spid="1026"/>
                                        </p:tgtEl>
                                      </p:cBhvr>
                                    </p:animEffect>
                                  </p:childTnLst>
                                </p:cTn>
                              </p:par>
                              <p:par>
                                <p:cTn id="39" presetID="10"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A85D67C7-2257-2A35-E5CE-38AE2BDE6F81}"/>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sz="2800">
              <a:solidFill>
                <a:schemeClr val="tx1"/>
              </a:solidFill>
            </a:endParaRPr>
          </a:p>
        </p:txBody>
      </p:sp>
      <p:pic>
        <p:nvPicPr>
          <p:cNvPr id="5" name="Picture 4" descr="A close-up of a microscope&#10;&#10;Description automatically generated with low confidence">
            <a:extLst>
              <a:ext uri="{FF2B5EF4-FFF2-40B4-BE49-F238E27FC236}">
                <a16:creationId xmlns:a16="http://schemas.microsoft.com/office/drawing/2014/main" id="{FFEBF489-F64D-F2C4-961F-BD08906F6B2D}"/>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a:stretch/>
        </p:blipFill>
        <p:spPr>
          <a:xfrm>
            <a:off x="12469934" y="0"/>
            <a:ext cx="7634166" cy="11309350"/>
          </a:xfrm>
          <a:prstGeom prst="rect">
            <a:avLst/>
          </a:prstGeom>
        </p:spPr>
      </p:pic>
      <p:sp>
        <p:nvSpPr>
          <p:cNvPr id="6" name="object 6"/>
          <p:cNvSpPr txBox="1"/>
          <p:nvPr/>
        </p:nvSpPr>
        <p:spPr>
          <a:xfrm>
            <a:off x="772647" y="10941469"/>
            <a:ext cx="1305560" cy="190437"/>
          </a:xfrm>
          <a:prstGeom prst="rect">
            <a:avLst/>
          </a:prstGeom>
        </p:spPr>
        <p:txBody>
          <a:bodyPr vert="horz" wrap="square" lIns="0" tIns="13335" rIns="0" bIns="0" rtlCol="0">
            <a:spAutoFit/>
          </a:bodyPr>
          <a:lstStyle/>
          <a:p>
            <a:pPr marL="12700">
              <a:lnSpc>
                <a:spcPct val="100000"/>
              </a:lnSpc>
              <a:spcBef>
                <a:spcPts val="105"/>
              </a:spcBef>
            </a:pPr>
            <a:r>
              <a:rPr sz="1150" spc="90">
                <a:solidFill>
                  <a:schemeClr val="tx1"/>
                </a:solidFill>
                <a:latin typeface="Verdana"/>
                <a:cs typeface="Verdana"/>
              </a:rPr>
              <a:t>PLASMA</a:t>
            </a:r>
            <a:r>
              <a:rPr sz="1150" spc="-95">
                <a:solidFill>
                  <a:schemeClr val="tx1"/>
                </a:solidFill>
                <a:latin typeface="Verdana"/>
                <a:cs typeface="Verdana"/>
              </a:rPr>
              <a:t> </a:t>
            </a:r>
            <a:r>
              <a:rPr sz="1150" spc="-20">
                <a:solidFill>
                  <a:schemeClr val="tx1"/>
                </a:solidFill>
                <a:latin typeface="Verdana"/>
                <a:cs typeface="Verdana"/>
              </a:rPr>
              <a:t>BOUND</a:t>
            </a:r>
            <a:endParaRPr sz="1150">
              <a:solidFill>
                <a:schemeClr val="tx1"/>
              </a:solidFill>
              <a:latin typeface="Verdana"/>
              <a:cs typeface="Verdana"/>
            </a:endParaRPr>
          </a:p>
        </p:txBody>
      </p:sp>
      <p:pic>
        <p:nvPicPr>
          <p:cNvPr id="16" name="Picture 15">
            <a:extLst>
              <a:ext uri="{FF2B5EF4-FFF2-40B4-BE49-F238E27FC236}">
                <a16:creationId xmlns:a16="http://schemas.microsoft.com/office/drawing/2014/main" id="{62B1BFF6-BFFD-4868-AA90-01938FEFEC18}"/>
              </a:ext>
            </a:extLst>
          </p:cNvPr>
          <p:cNvPicPr>
            <a:picLocks noChangeAspect="1"/>
          </p:cNvPicPr>
          <p:nvPr/>
        </p:nvPicPr>
        <p:blipFill rotWithShape="1">
          <a:blip r:embed="rId3"/>
          <a:srcRect l="4458" r="5342"/>
          <a:stretch/>
        </p:blipFill>
        <p:spPr>
          <a:xfrm>
            <a:off x="3508259" y="7786862"/>
            <a:ext cx="5156756" cy="2592489"/>
          </a:xfrm>
          <a:prstGeom prst="rect">
            <a:avLst/>
          </a:prstGeom>
        </p:spPr>
      </p:pic>
      <p:sp>
        <p:nvSpPr>
          <p:cNvPr id="8" name="object 8"/>
          <p:cNvSpPr txBox="1"/>
          <p:nvPr/>
        </p:nvSpPr>
        <p:spPr>
          <a:xfrm>
            <a:off x="787400" y="777875"/>
            <a:ext cx="18544536" cy="707245"/>
          </a:xfrm>
          <a:prstGeom prst="rect">
            <a:avLst/>
          </a:prstGeom>
        </p:spPr>
        <p:txBody>
          <a:bodyPr vert="horz" wrap="square" lIns="0" tIns="12065" rIns="0" bIns="0" rtlCol="0">
            <a:spAutoFit/>
          </a:bodyPr>
          <a:lstStyle/>
          <a:p>
            <a:pPr marL="12700">
              <a:lnSpc>
                <a:spcPts val="5855"/>
              </a:lnSpc>
              <a:spcBef>
                <a:spcPts val="95"/>
              </a:spcBef>
            </a:pPr>
            <a:r>
              <a:rPr lang="en-IE" sz="4800" spc="210" dirty="0">
                <a:solidFill>
                  <a:schemeClr val="tx1"/>
                </a:solidFill>
                <a:latin typeface="Verdana"/>
                <a:cs typeface="Verdana"/>
              </a:rPr>
              <a:t>WP2000 – Space Market Analysis</a:t>
            </a:r>
            <a:endParaRPr sz="4800" dirty="0">
              <a:solidFill>
                <a:schemeClr val="tx1"/>
              </a:solidFill>
              <a:latin typeface="Verdana"/>
              <a:cs typeface="Verdana"/>
            </a:endParaRPr>
          </a:p>
        </p:txBody>
      </p:sp>
      <p:sp>
        <p:nvSpPr>
          <p:cNvPr id="7" name="Rectangle 6">
            <a:extLst>
              <a:ext uri="{FF2B5EF4-FFF2-40B4-BE49-F238E27FC236}">
                <a16:creationId xmlns:a16="http://schemas.microsoft.com/office/drawing/2014/main" id="{0448DE1A-F502-88D0-5D8E-2C2EE61823BA}"/>
              </a:ext>
            </a:extLst>
          </p:cNvPr>
          <p:cNvSpPr/>
          <p:nvPr/>
        </p:nvSpPr>
        <p:spPr>
          <a:xfrm>
            <a:off x="12365875" y="0"/>
            <a:ext cx="7738226" cy="11315061"/>
          </a:xfrm>
          <a:prstGeom prst="rect">
            <a:avLst/>
          </a:prstGeom>
          <a:gradFill>
            <a:gsLst>
              <a:gs pos="39000">
                <a:schemeClr val="bg1"/>
              </a:gs>
              <a:gs pos="57000">
                <a:srgbClr val="F4F4ED">
                  <a:alpha val="0"/>
                </a:srgbClr>
              </a:gs>
              <a:gs pos="100000">
                <a:srgbClr val="F5F3E8">
                  <a:alpha val="19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675" dirty="0"/>
          </a:p>
        </p:txBody>
      </p:sp>
      <p:sp>
        <p:nvSpPr>
          <p:cNvPr id="3" name="object 3"/>
          <p:cNvSpPr/>
          <p:nvPr/>
        </p:nvSpPr>
        <p:spPr>
          <a:xfrm>
            <a:off x="785316" y="10760075"/>
            <a:ext cx="18533745" cy="0"/>
          </a:xfrm>
          <a:custGeom>
            <a:avLst/>
            <a:gdLst/>
            <a:ahLst/>
            <a:cxnLst/>
            <a:rect l="l" t="t" r="r" b="b"/>
            <a:pathLst>
              <a:path w="18533745">
                <a:moveTo>
                  <a:pt x="0" y="0"/>
                </a:moveTo>
                <a:lnTo>
                  <a:pt x="18533467" y="0"/>
                </a:lnTo>
              </a:path>
            </a:pathLst>
          </a:custGeom>
          <a:ln w="5235">
            <a:solidFill>
              <a:schemeClr val="tx1"/>
            </a:solidFill>
          </a:ln>
        </p:spPr>
        <p:txBody>
          <a:bodyPr wrap="square" lIns="0" tIns="0" rIns="0" bIns="0" rtlCol="0"/>
          <a:lstStyle/>
          <a:p>
            <a:endParaRPr>
              <a:solidFill>
                <a:schemeClr val="tx1"/>
              </a:solidFill>
            </a:endParaRPr>
          </a:p>
        </p:txBody>
      </p:sp>
      <p:sp>
        <p:nvSpPr>
          <p:cNvPr id="10" name="object 10"/>
          <p:cNvSpPr txBox="1"/>
          <p:nvPr/>
        </p:nvSpPr>
        <p:spPr>
          <a:xfrm>
            <a:off x="803029" y="1997075"/>
            <a:ext cx="18544536" cy="6298006"/>
          </a:xfrm>
          <a:prstGeom prst="rect">
            <a:avLst/>
          </a:prstGeom>
        </p:spPr>
        <p:txBody>
          <a:bodyPr vert="horz" wrap="square" lIns="0" tIns="15240" rIns="0" bIns="0" rtlCol="0">
            <a:spAutoFit/>
          </a:bodyPr>
          <a:lstStyle/>
          <a:p>
            <a:pPr marL="12700" marR="5080">
              <a:lnSpc>
                <a:spcPct val="150000"/>
              </a:lnSpc>
              <a:spcBef>
                <a:spcPts val="2580"/>
              </a:spcBef>
            </a:pPr>
            <a:r>
              <a:rPr lang="en-GB" sz="2800" spc="-25" dirty="0">
                <a:solidFill>
                  <a:schemeClr val="tx1"/>
                </a:solidFill>
                <a:latin typeface="Verdana"/>
                <a:cs typeface="Verdana"/>
              </a:rPr>
              <a:t>D3&amp;4 – Preliminary Technical Requirements Specifications &amp; Breadboard Design Concepts</a:t>
            </a:r>
          </a:p>
          <a:p>
            <a:pPr marL="12700" marR="5080">
              <a:lnSpc>
                <a:spcPct val="150000"/>
              </a:lnSpc>
              <a:spcBef>
                <a:spcPts val="2580"/>
              </a:spcBef>
            </a:pPr>
            <a:r>
              <a:rPr lang="en-GB" sz="2800" b="1" spc="-25" dirty="0">
                <a:solidFill>
                  <a:schemeClr val="tx1"/>
                </a:solidFill>
                <a:latin typeface="Verdana"/>
                <a:cs typeface="Verdana"/>
              </a:rPr>
              <a:t>Technical Requirements:</a:t>
            </a:r>
          </a:p>
          <a:p>
            <a:pPr marL="469900" marR="5080" indent="-457200">
              <a:lnSpc>
                <a:spcPct val="150000"/>
              </a:lnSpc>
              <a:spcBef>
                <a:spcPts val="2580"/>
              </a:spcBef>
              <a:buFont typeface="Arial" panose="020B0604020202020204" pitchFamily="34" charset="0"/>
              <a:buChar char="•"/>
            </a:pPr>
            <a:r>
              <a:rPr lang="en-GB" sz="2800" spc="-25" dirty="0">
                <a:solidFill>
                  <a:schemeClr val="tx1"/>
                </a:solidFill>
                <a:latin typeface="Verdana"/>
                <a:cs typeface="Verdana"/>
              </a:rPr>
              <a:t>Materials Selection</a:t>
            </a:r>
          </a:p>
          <a:p>
            <a:pPr marL="469900" marR="5080" indent="-457200">
              <a:lnSpc>
                <a:spcPct val="150000"/>
              </a:lnSpc>
              <a:spcBef>
                <a:spcPts val="2580"/>
              </a:spcBef>
              <a:buFont typeface="Arial" panose="020B0604020202020204" pitchFamily="34" charset="0"/>
              <a:buChar char="•"/>
            </a:pPr>
            <a:r>
              <a:rPr lang="en-GB" sz="2800" spc="-25" dirty="0">
                <a:solidFill>
                  <a:schemeClr val="tx1"/>
                </a:solidFill>
                <a:latin typeface="Verdana"/>
                <a:cs typeface="Verdana"/>
              </a:rPr>
              <a:t>SotA preparation methods</a:t>
            </a:r>
          </a:p>
          <a:p>
            <a:pPr marL="469900" marR="5080" indent="-457200">
              <a:lnSpc>
                <a:spcPct val="150000"/>
              </a:lnSpc>
              <a:spcBef>
                <a:spcPts val="2580"/>
              </a:spcBef>
              <a:buFont typeface="Arial" panose="020B0604020202020204" pitchFamily="34" charset="0"/>
              <a:buChar char="•"/>
            </a:pPr>
            <a:r>
              <a:rPr lang="en-GB" sz="2800" spc="-25" dirty="0">
                <a:solidFill>
                  <a:schemeClr val="tx1"/>
                </a:solidFill>
                <a:latin typeface="Verdana"/>
                <a:cs typeface="Verdana"/>
              </a:rPr>
              <a:t>Joint performance testing</a:t>
            </a:r>
          </a:p>
          <a:p>
            <a:pPr marL="12700" marR="5080">
              <a:lnSpc>
                <a:spcPct val="150000"/>
              </a:lnSpc>
              <a:spcBef>
                <a:spcPts val="2580"/>
              </a:spcBef>
            </a:pPr>
            <a:r>
              <a:rPr lang="en-GB" sz="2800" b="1" spc="-25" dirty="0">
                <a:solidFill>
                  <a:schemeClr val="tx1"/>
                </a:solidFill>
                <a:latin typeface="Verdana"/>
                <a:cs typeface="Verdana"/>
              </a:rPr>
              <a:t>Breadboard Design Concepts</a:t>
            </a:r>
          </a:p>
          <a:p>
            <a:pPr marL="12700" marR="5080">
              <a:lnSpc>
                <a:spcPct val="102299"/>
              </a:lnSpc>
              <a:spcBef>
                <a:spcPts val="2580"/>
              </a:spcBef>
            </a:pPr>
            <a:endParaRPr lang="en-GB" sz="2800" spc="-25" dirty="0">
              <a:solidFill>
                <a:schemeClr val="tx1"/>
              </a:solidFill>
              <a:latin typeface="Verdana"/>
              <a:cs typeface="Verdana"/>
            </a:endParaRPr>
          </a:p>
        </p:txBody>
      </p:sp>
      <p:pic>
        <p:nvPicPr>
          <p:cNvPr id="13" name="Picture 12">
            <a:extLst>
              <a:ext uri="{FF2B5EF4-FFF2-40B4-BE49-F238E27FC236}">
                <a16:creationId xmlns:a16="http://schemas.microsoft.com/office/drawing/2014/main" id="{515B1788-B61C-67F1-41DB-28E279A5D4D4}"/>
              </a:ext>
            </a:extLst>
          </p:cNvPr>
          <p:cNvPicPr>
            <a:picLocks noChangeAspect="1"/>
          </p:cNvPicPr>
          <p:nvPr/>
        </p:nvPicPr>
        <p:blipFill rotWithShape="1">
          <a:blip r:embed="rId4"/>
          <a:srcRect b="7411"/>
          <a:stretch/>
        </p:blipFill>
        <p:spPr>
          <a:xfrm>
            <a:off x="9468044" y="5135613"/>
            <a:ext cx="5040000" cy="2400347"/>
          </a:xfrm>
          <a:prstGeom prst="rect">
            <a:avLst/>
          </a:prstGeom>
        </p:spPr>
      </p:pic>
      <p:pic>
        <p:nvPicPr>
          <p:cNvPr id="14" name="Picture 13">
            <a:extLst>
              <a:ext uri="{FF2B5EF4-FFF2-40B4-BE49-F238E27FC236}">
                <a16:creationId xmlns:a16="http://schemas.microsoft.com/office/drawing/2014/main" id="{D5580408-4C22-2347-6014-DCA54F792C69}"/>
              </a:ext>
            </a:extLst>
          </p:cNvPr>
          <p:cNvPicPr>
            <a:picLocks noChangeAspect="1"/>
          </p:cNvPicPr>
          <p:nvPr/>
        </p:nvPicPr>
        <p:blipFill>
          <a:blip r:embed="rId5"/>
          <a:stretch>
            <a:fillRect/>
          </a:stretch>
        </p:blipFill>
        <p:spPr>
          <a:xfrm>
            <a:off x="9468044" y="2880654"/>
            <a:ext cx="5040000" cy="2004060"/>
          </a:xfrm>
          <a:prstGeom prst="rect">
            <a:avLst/>
          </a:prstGeom>
        </p:spPr>
      </p:pic>
      <p:pic>
        <p:nvPicPr>
          <p:cNvPr id="15" name="Picture 14">
            <a:extLst>
              <a:ext uri="{FF2B5EF4-FFF2-40B4-BE49-F238E27FC236}">
                <a16:creationId xmlns:a16="http://schemas.microsoft.com/office/drawing/2014/main" id="{A4E33834-680E-DD49-F660-D07AC1439E25}"/>
              </a:ext>
            </a:extLst>
          </p:cNvPr>
          <p:cNvPicPr>
            <a:picLocks noChangeAspect="1"/>
          </p:cNvPicPr>
          <p:nvPr/>
        </p:nvPicPr>
        <p:blipFill rotWithShape="1">
          <a:blip r:embed="rId6"/>
          <a:srcRect l="17469" t="6352" r="9483" b="4105"/>
          <a:stretch/>
        </p:blipFill>
        <p:spPr>
          <a:xfrm>
            <a:off x="9468044" y="7786859"/>
            <a:ext cx="5040000" cy="2592492"/>
          </a:xfrm>
          <a:prstGeom prst="rect">
            <a:avLst/>
          </a:prstGeom>
        </p:spPr>
      </p:pic>
      <p:sp>
        <p:nvSpPr>
          <p:cNvPr id="4" name="Slide Number Placeholder 4">
            <a:extLst>
              <a:ext uri="{FF2B5EF4-FFF2-40B4-BE49-F238E27FC236}">
                <a16:creationId xmlns:a16="http://schemas.microsoft.com/office/drawing/2014/main" id="{F67CCBA7-1820-8886-CAF3-9DD35683BD1F}"/>
              </a:ext>
            </a:extLst>
          </p:cNvPr>
          <p:cNvSpPr txBox="1">
            <a:spLocks/>
          </p:cNvSpPr>
          <p:nvPr/>
        </p:nvSpPr>
        <p:spPr>
          <a:xfrm>
            <a:off x="14824777" y="10831075"/>
            <a:ext cx="4522788" cy="478275"/>
          </a:xfrm>
          <a:prstGeom prst="rect">
            <a:avLst/>
          </a:prstGeom>
        </p:spPr>
        <p:txBody>
          <a:bodyPr/>
          <a:lstStyle>
            <a:defPPr>
              <a:defRPr kern="0"/>
            </a:defPPr>
          </a:lstStyle>
          <a:p>
            <a:pPr algn="r"/>
            <a:r>
              <a:rPr lang="en-US" sz="1200" dirty="0">
                <a:solidFill>
                  <a:schemeClr val="tx1"/>
                </a:solidFill>
                <a:latin typeface="+mn-lt"/>
              </a:rPr>
              <a:t>7</a:t>
            </a:r>
          </a:p>
        </p:txBody>
      </p:sp>
    </p:spTree>
    <p:extLst>
      <p:ext uri="{BB962C8B-B14F-4D97-AF65-F5344CB8AC3E}">
        <p14:creationId xmlns:p14="http://schemas.microsoft.com/office/powerpoint/2010/main" val="15484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fade">
                                      <p:cBhvr>
                                        <p:cTn id="10" dur="500"/>
                                        <p:tgtEl>
                                          <p:spTgt spid="10">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fade">
                                      <p:cBhvr>
                                        <p:cTn id="13" dur="500"/>
                                        <p:tgtEl>
                                          <p:spTgt spid="10">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animEffect transition="in" filter="fade">
                                      <p:cBhvr>
                                        <p:cTn id="16" dur="500"/>
                                        <p:tgtEl>
                                          <p:spTgt spid="10">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animEffect transition="in" filter="fade">
                                      <p:cBhvr>
                                        <p:cTn id="21" dur="500"/>
                                        <p:tgtEl>
                                          <p:spTgt spid="10">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28C1C0C0-6DBE-1BC7-38C1-B989FE31E347}"/>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56569" b="17511"/>
          <a:stretch/>
        </p:blipFill>
        <p:spPr>
          <a:xfrm>
            <a:off x="9518650" y="1"/>
            <a:ext cx="10585450" cy="11309350"/>
          </a:xfrm>
          <a:prstGeom prst="rect">
            <a:avLst/>
          </a:prstGeom>
        </p:spPr>
      </p:pic>
      <p:sp>
        <p:nvSpPr>
          <p:cNvPr id="9" name="Rectangle 8">
            <a:extLst>
              <a:ext uri="{FF2B5EF4-FFF2-40B4-BE49-F238E27FC236}">
                <a16:creationId xmlns:a16="http://schemas.microsoft.com/office/drawing/2014/main" id="{6D85DB51-07E8-3492-EDFD-19593E88A5C6}"/>
              </a:ext>
            </a:extLst>
          </p:cNvPr>
          <p:cNvSpPr/>
          <p:nvPr/>
        </p:nvSpPr>
        <p:spPr>
          <a:xfrm>
            <a:off x="7382758" y="-636"/>
            <a:ext cx="12721342" cy="11308715"/>
          </a:xfrm>
          <a:prstGeom prst="rect">
            <a:avLst/>
          </a:prstGeom>
          <a:gradFill>
            <a:gsLst>
              <a:gs pos="39000">
                <a:schemeClr val="bg1"/>
              </a:gs>
              <a:gs pos="57000">
                <a:srgbClr val="F4F4ED">
                  <a:alpha val="0"/>
                </a:srgbClr>
              </a:gs>
              <a:gs pos="100000">
                <a:srgbClr val="F5F3E8">
                  <a:alpha val="19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675" dirty="0"/>
          </a:p>
        </p:txBody>
      </p:sp>
      <p:sp>
        <p:nvSpPr>
          <p:cNvPr id="3" name="object 3"/>
          <p:cNvSpPr/>
          <p:nvPr/>
        </p:nvSpPr>
        <p:spPr>
          <a:xfrm>
            <a:off x="785316" y="10760075"/>
            <a:ext cx="18533745" cy="0"/>
          </a:xfrm>
          <a:custGeom>
            <a:avLst/>
            <a:gdLst/>
            <a:ahLst/>
            <a:cxnLst/>
            <a:rect l="l" t="t" r="r" b="b"/>
            <a:pathLst>
              <a:path w="18533745">
                <a:moveTo>
                  <a:pt x="0" y="0"/>
                </a:moveTo>
                <a:lnTo>
                  <a:pt x="18533467" y="0"/>
                </a:lnTo>
              </a:path>
            </a:pathLst>
          </a:custGeom>
          <a:ln w="5235">
            <a:solidFill>
              <a:schemeClr val="tx1"/>
            </a:solidFill>
          </a:ln>
        </p:spPr>
        <p:txBody>
          <a:bodyPr wrap="square" lIns="0" tIns="0" rIns="0" bIns="0" rtlCol="0"/>
          <a:lstStyle/>
          <a:p>
            <a:endParaRPr>
              <a:solidFill>
                <a:schemeClr val="tx1"/>
              </a:solidFill>
            </a:endParaRPr>
          </a:p>
        </p:txBody>
      </p:sp>
      <p:sp>
        <p:nvSpPr>
          <p:cNvPr id="6" name="object 6"/>
          <p:cNvSpPr txBox="1"/>
          <p:nvPr/>
        </p:nvSpPr>
        <p:spPr>
          <a:xfrm>
            <a:off x="772647" y="10941469"/>
            <a:ext cx="1305560" cy="190437"/>
          </a:xfrm>
          <a:prstGeom prst="rect">
            <a:avLst/>
          </a:prstGeom>
        </p:spPr>
        <p:txBody>
          <a:bodyPr vert="horz" wrap="square" lIns="0" tIns="13335" rIns="0" bIns="0" rtlCol="0">
            <a:spAutoFit/>
          </a:bodyPr>
          <a:lstStyle/>
          <a:p>
            <a:pPr marL="12700">
              <a:lnSpc>
                <a:spcPct val="100000"/>
              </a:lnSpc>
              <a:spcBef>
                <a:spcPts val="105"/>
              </a:spcBef>
            </a:pPr>
            <a:r>
              <a:rPr sz="1150" spc="90">
                <a:solidFill>
                  <a:schemeClr val="tx1"/>
                </a:solidFill>
                <a:latin typeface="Verdana"/>
                <a:cs typeface="Verdana"/>
              </a:rPr>
              <a:t>PLASMA</a:t>
            </a:r>
            <a:r>
              <a:rPr sz="1150" spc="-95">
                <a:solidFill>
                  <a:schemeClr val="tx1"/>
                </a:solidFill>
                <a:latin typeface="Verdana"/>
                <a:cs typeface="Verdana"/>
              </a:rPr>
              <a:t> </a:t>
            </a:r>
            <a:r>
              <a:rPr sz="1150" spc="-20">
                <a:solidFill>
                  <a:schemeClr val="tx1"/>
                </a:solidFill>
                <a:latin typeface="Verdana"/>
                <a:cs typeface="Verdana"/>
              </a:rPr>
              <a:t>BOUND</a:t>
            </a:r>
            <a:endParaRPr sz="1150">
              <a:solidFill>
                <a:schemeClr val="tx1"/>
              </a:solidFill>
              <a:latin typeface="Verdana"/>
              <a:cs typeface="Verdana"/>
            </a:endParaRPr>
          </a:p>
        </p:txBody>
      </p:sp>
      <p:sp>
        <p:nvSpPr>
          <p:cNvPr id="8" name="object 8"/>
          <p:cNvSpPr txBox="1"/>
          <p:nvPr/>
        </p:nvSpPr>
        <p:spPr>
          <a:xfrm>
            <a:off x="787400" y="777875"/>
            <a:ext cx="18544536" cy="707245"/>
          </a:xfrm>
          <a:prstGeom prst="rect">
            <a:avLst/>
          </a:prstGeom>
        </p:spPr>
        <p:txBody>
          <a:bodyPr vert="horz" wrap="square" lIns="0" tIns="12065" rIns="0" bIns="0" rtlCol="0">
            <a:spAutoFit/>
          </a:bodyPr>
          <a:lstStyle/>
          <a:p>
            <a:pPr marL="12700">
              <a:lnSpc>
                <a:spcPts val="5855"/>
              </a:lnSpc>
              <a:spcBef>
                <a:spcPts val="95"/>
              </a:spcBef>
            </a:pPr>
            <a:r>
              <a:rPr lang="en-IE" sz="4800" spc="210" dirty="0">
                <a:solidFill>
                  <a:schemeClr val="tx1"/>
                </a:solidFill>
                <a:latin typeface="Verdana"/>
                <a:cs typeface="Verdana"/>
              </a:rPr>
              <a:t>WP3000 – Qualification Approach</a:t>
            </a:r>
            <a:endParaRPr sz="4800" dirty="0">
              <a:solidFill>
                <a:schemeClr val="tx1"/>
              </a:solidFill>
              <a:latin typeface="Verdana"/>
              <a:cs typeface="Verdana"/>
            </a:endParaRPr>
          </a:p>
        </p:txBody>
      </p:sp>
      <p:sp>
        <p:nvSpPr>
          <p:cNvPr id="11" name="object 2">
            <a:extLst>
              <a:ext uri="{FF2B5EF4-FFF2-40B4-BE49-F238E27FC236}">
                <a16:creationId xmlns:a16="http://schemas.microsoft.com/office/drawing/2014/main" id="{A85D67C7-2257-2A35-E5CE-38AE2BDE6F81}"/>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sz="2800">
              <a:solidFill>
                <a:schemeClr val="tx1"/>
              </a:solidFill>
            </a:endParaRPr>
          </a:p>
        </p:txBody>
      </p:sp>
      <p:grpSp>
        <p:nvGrpSpPr>
          <p:cNvPr id="109" name="Group 108">
            <a:extLst>
              <a:ext uri="{FF2B5EF4-FFF2-40B4-BE49-F238E27FC236}">
                <a16:creationId xmlns:a16="http://schemas.microsoft.com/office/drawing/2014/main" id="{B52F71F6-F5E2-455C-35AF-17BE57112AEB}"/>
              </a:ext>
            </a:extLst>
          </p:cNvPr>
          <p:cNvGrpSpPr/>
          <p:nvPr/>
        </p:nvGrpSpPr>
        <p:grpSpPr>
          <a:xfrm>
            <a:off x="1115162" y="5477791"/>
            <a:ext cx="17873776" cy="2250000"/>
            <a:chOff x="1107243" y="11840195"/>
            <a:chExt cx="17873776" cy="2250000"/>
          </a:xfrm>
          <a:solidFill>
            <a:schemeClr val="bg1">
              <a:lumMod val="95000"/>
            </a:schemeClr>
          </a:solidFill>
        </p:grpSpPr>
        <p:sp>
          <p:nvSpPr>
            <p:cNvPr id="5" name="Rectangle 4">
              <a:extLst>
                <a:ext uri="{FF2B5EF4-FFF2-40B4-BE49-F238E27FC236}">
                  <a16:creationId xmlns:a16="http://schemas.microsoft.com/office/drawing/2014/main" id="{1C301FFE-8ECD-6697-50C6-5C748A74E1F2}"/>
                </a:ext>
              </a:extLst>
            </p:cNvPr>
            <p:cNvSpPr/>
            <p:nvPr/>
          </p:nvSpPr>
          <p:spPr>
            <a:xfrm>
              <a:off x="9052095" y="12245195"/>
              <a:ext cx="1800000" cy="1440000"/>
            </a:xfrm>
            <a:prstGeom prst="rect">
              <a:avLst/>
            </a:prstGeom>
            <a:grpFill/>
            <a:ln>
              <a:solidFill>
                <a:srgbClr val="123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Adhesive Bonding with EA9695 Film &amp; ALU5052 Honeycomb</a:t>
              </a:r>
            </a:p>
          </p:txBody>
        </p:sp>
        <p:sp>
          <p:nvSpPr>
            <p:cNvPr id="7" name="Rectangle 6">
              <a:extLst>
                <a:ext uri="{FF2B5EF4-FFF2-40B4-BE49-F238E27FC236}">
                  <a16:creationId xmlns:a16="http://schemas.microsoft.com/office/drawing/2014/main" id="{ED753EF0-E2CD-3134-6CD7-62F7A1BD4C93}"/>
                </a:ext>
              </a:extLst>
            </p:cNvPr>
            <p:cNvSpPr/>
            <p:nvPr/>
          </p:nvSpPr>
          <p:spPr>
            <a:xfrm>
              <a:off x="14348663" y="12245195"/>
              <a:ext cx="1800000" cy="1440000"/>
            </a:xfrm>
            <a:prstGeom prst="rect">
              <a:avLst/>
            </a:prstGeom>
            <a:grpFill/>
            <a:ln>
              <a:solidFill>
                <a:srgbClr val="123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NDT</a:t>
              </a:r>
            </a:p>
          </p:txBody>
        </p:sp>
        <p:cxnSp>
          <p:nvCxnSpPr>
            <p:cNvPr id="12" name="Straight Arrow Connector 11">
              <a:extLst>
                <a:ext uri="{FF2B5EF4-FFF2-40B4-BE49-F238E27FC236}">
                  <a16:creationId xmlns:a16="http://schemas.microsoft.com/office/drawing/2014/main" id="{969D49B5-A066-FCC0-17E4-857E8EEC364A}"/>
                </a:ext>
              </a:extLst>
            </p:cNvPr>
            <p:cNvCxnSpPr>
              <a:cxnSpLocks/>
              <a:stCxn id="27" idx="3"/>
              <a:endCxn id="4" idx="1"/>
            </p:cNvCxnSpPr>
            <p:nvPr/>
          </p:nvCxnSpPr>
          <p:spPr>
            <a:xfrm flipV="1">
              <a:off x="5555527" y="12290195"/>
              <a:ext cx="848284" cy="67500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96E4AC2-8385-EE10-650F-011A4DD2E0A5}"/>
                </a:ext>
              </a:extLst>
            </p:cNvPr>
            <p:cNvCxnSpPr>
              <a:cxnSpLocks/>
              <a:stCxn id="4" idx="3"/>
              <a:endCxn id="5" idx="1"/>
            </p:cNvCxnSpPr>
            <p:nvPr/>
          </p:nvCxnSpPr>
          <p:spPr>
            <a:xfrm>
              <a:off x="8203811" y="12290195"/>
              <a:ext cx="848284" cy="67500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20B6CB00-D934-F295-F97E-5079A9096CA8}"/>
                </a:ext>
              </a:extLst>
            </p:cNvPr>
            <p:cNvSpPr/>
            <p:nvPr/>
          </p:nvSpPr>
          <p:spPr>
            <a:xfrm>
              <a:off x="3755527" y="12245195"/>
              <a:ext cx="1800000" cy="1440000"/>
            </a:xfrm>
            <a:prstGeom prst="rect">
              <a:avLst/>
            </a:prstGeom>
            <a:grpFill/>
            <a:ln>
              <a:solidFill>
                <a:srgbClr val="123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NDT</a:t>
              </a:r>
            </a:p>
          </p:txBody>
        </p:sp>
        <p:cxnSp>
          <p:nvCxnSpPr>
            <p:cNvPr id="28" name="Straight Arrow Connector 27">
              <a:extLst>
                <a:ext uri="{FF2B5EF4-FFF2-40B4-BE49-F238E27FC236}">
                  <a16:creationId xmlns:a16="http://schemas.microsoft.com/office/drawing/2014/main" id="{82E7EF32-20F3-B723-D54C-E628322F985A}"/>
                </a:ext>
              </a:extLst>
            </p:cNvPr>
            <p:cNvCxnSpPr>
              <a:cxnSpLocks/>
              <a:stCxn id="33" idx="3"/>
              <a:endCxn id="27" idx="1"/>
            </p:cNvCxnSpPr>
            <p:nvPr/>
          </p:nvCxnSpPr>
          <p:spPr>
            <a:xfrm>
              <a:off x="2907243" y="12965195"/>
              <a:ext cx="848284" cy="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C509CFFA-EB3C-C3B6-BEAA-B5D1CFB45284}"/>
                </a:ext>
              </a:extLst>
            </p:cNvPr>
            <p:cNvGrpSpPr/>
            <p:nvPr/>
          </p:nvGrpSpPr>
          <p:grpSpPr>
            <a:xfrm>
              <a:off x="6403811" y="11840195"/>
              <a:ext cx="1800000" cy="2250000"/>
              <a:chOff x="5647159" y="12245195"/>
              <a:chExt cx="1800000" cy="2250000"/>
            </a:xfrm>
            <a:grpFill/>
          </p:grpSpPr>
          <p:sp>
            <p:nvSpPr>
              <p:cNvPr id="4" name="Rectangle 3">
                <a:extLst>
                  <a:ext uri="{FF2B5EF4-FFF2-40B4-BE49-F238E27FC236}">
                    <a16:creationId xmlns:a16="http://schemas.microsoft.com/office/drawing/2014/main" id="{0A527A15-AA48-4323-B58F-31B4D1ADF48E}"/>
                  </a:ext>
                </a:extLst>
              </p:cNvPr>
              <p:cNvSpPr/>
              <p:nvPr/>
            </p:nvSpPr>
            <p:spPr>
              <a:xfrm>
                <a:off x="5647159" y="12245195"/>
                <a:ext cx="1800000" cy="900000"/>
              </a:xfrm>
              <a:prstGeom prst="rect">
                <a:avLst/>
              </a:prstGeom>
              <a:grpFill/>
              <a:ln>
                <a:solidFill>
                  <a:srgbClr val="123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Peel Ply</a:t>
                </a:r>
              </a:p>
            </p:txBody>
          </p:sp>
          <p:sp>
            <p:nvSpPr>
              <p:cNvPr id="29" name="Rectangle 28">
                <a:extLst>
                  <a:ext uri="{FF2B5EF4-FFF2-40B4-BE49-F238E27FC236}">
                    <a16:creationId xmlns:a16="http://schemas.microsoft.com/office/drawing/2014/main" id="{6AEDB2B5-4956-4283-F043-30B6DC95BD82}"/>
                  </a:ext>
                </a:extLst>
              </p:cNvPr>
              <p:cNvSpPr/>
              <p:nvPr/>
            </p:nvSpPr>
            <p:spPr>
              <a:xfrm>
                <a:off x="5647159" y="13595195"/>
                <a:ext cx="1800000" cy="900000"/>
              </a:xfrm>
              <a:prstGeom prst="rect">
                <a:avLst/>
              </a:prstGeom>
              <a:grpFill/>
              <a:ln>
                <a:solidFill>
                  <a:srgbClr val="123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CPA</a:t>
                </a:r>
              </a:p>
            </p:txBody>
          </p:sp>
        </p:grpSp>
        <p:sp>
          <p:nvSpPr>
            <p:cNvPr id="33" name="Rectangle: Rounded Corners 32">
              <a:extLst>
                <a:ext uri="{FF2B5EF4-FFF2-40B4-BE49-F238E27FC236}">
                  <a16:creationId xmlns:a16="http://schemas.microsoft.com/office/drawing/2014/main" id="{4D0182F3-9F23-BCAF-4DD0-4784BBE04E70}"/>
                </a:ext>
              </a:extLst>
            </p:cNvPr>
            <p:cNvSpPr/>
            <p:nvPr/>
          </p:nvSpPr>
          <p:spPr>
            <a:xfrm>
              <a:off x="1107243" y="12245195"/>
              <a:ext cx="1800000" cy="1440000"/>
            </a:xfrm>
            <a:prstGeom prst="roundRect">
              <a:avLst>
                <a:gd name="adj" fmla="val 27006"/>
              </a:avLst>
            </a:prstGeom>
            <a:grpFill/>
            <a:ln>
              <a:solidFill>
                <a:srgbClr val="123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Skin CFRP</a:t>
              </a:r>
            </a:p>
          </p:txBody>
        </p:sp>
        <p:sp>
          <p:nvSpPr>
            <p:cNvPr id="41" name="Rectangle 40">
              <a:extLst>
                <a:ext uri="{FF2B5EF4-FFF2-40B4-BE49-F238E27FC236}">
                  <a16:creationId xmlns:a16="http://schemas.microsoft.com/office/drawing/2014/main" id="{F53D4609-526A-C412-17BE-898A7CD41AB8}"/>
                </a:ext>
              </a:extLst>
            </p:cNvPr>
            <p:cNvSpPr/>
            <p:nvPr/>
          </p:nvSpPr>
          <p:spPr>
            <a:xfrm>
              <a:off x="11700379" y="12245195"/>
              <a:ext cx="1800000" cy="1440000"/>
            </a:xfrm>
            <a:prstGeom prst="rect">
              <a:avLst/>
            </a:prstGeom>
            <a:grpFill/>
            <a:ln>
              <a:solidFill>
                <a:srgbClr val="123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Specimen Machining</a:t>
              </a:r>
            </a:p>
          </p:txBody>
        </p:sp>
        <p:cxnSp>
          <p:nvCxnSpPr>
            <p:cNvPr id="42" name="Straight Arrow Connector 41">
              <a:extLst>
                <a:ext uri="{FF2B5EF4-FFF2-40B4-BE49-F238E27FC236}">
                  <a16:creationId xmlns:a16="http://schemas.microsoft.com/office/drawing/2014/main" id="{26968229-34B3-FD83-FD12-162443C74FCF}"/>
                </a:ext>
              </a:extLst>
            </p:cNvPr>
            <p:cNvCxnSpPr>
              <a:cxnSpLocks/>
              <a:stCxn id="5" idx="3"/>
              <a:endCxn id="41" idx="1"/>
            </p:cNvCxnSpPr>
            <p:nvPr/>
          </p:nvCxnSpPr>
          <p:spPr>
            <a:xfrm>
              <a:off x="10852095" y="12965195"/>
              <a:ext cx="848284" cy="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sp>
          <p:nvSpPr>
            <p:cNvPr id="74" name="Rectangle: Rounded Corners 73">
              <a:extLst>
                <a:ext uri="{FF2B5EF4-FFF2-40B4-BE49-F238E27FC236}">
                  <a16:creationId xmlns:a16="http://schemas.microsoft.com/office/drawing/2014/main" id="{9609723E-880D-3534-493D-13B0C1FC6068}"/>
                </a:ext>
              </a:extLst>
            </p:cNvPr>
            <p:cNvSpPr/>
            <p:nvPr/>
          </p:nvSpPr>
          <p:spPr>
            <a:xfrm>
              <a:off x="16996949" y="12245195"/>
              <a:ext cx="1984070" cy="1440000"/>
            </a:xfrm>
            <a:prstGeom prst="roundRect">
              <a:avLst>
                <a:gd name="adj" fmla="val 27006"/>
              </a:avLst>
            </a:prstGeom>
            <a:grpFill/>
            <a:ln>
              <a:solidFill>
                <a:srgbClr val="123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Standardised Testing</a:t>
              </a:r>
            </a:p>
          </p:txBody>
        </p:sp>
        <p:cxnSp>
          <p:nvCxnSpPr>
            <p:cNvPr id="77" name="Straight Arrow Connector 76">
              <a:extLst>
                <a:ext uri="{FF2B5EF4-FFF2-40B4-BE49-F238E27FC236}">
                  <a16:creationId xmlns:a16="http://schemas.microsoft.com/office/drawing/2014/main" id="{0591E9DD-5F0E-EF52-EB61-50326BDBE938}"/>
                </a:ext>
              </a:extLst>
            </p:cNvPr>
            <p:cNvCxnSpPr>
              <a:cxnSpLocks/>
              <a:stCxn id="29" idx="3"/>
              <a:endCxn id="5" idx="1"/>
            </p:cNvCxnSpPr>
            <p:nvPr/>
          </p:nvCxnSpPr>
          <p:spPr>
            <a:xfrm flipV="1">
              <a:off x="8203811" y="12965195"/>
              <a:ext cx="848284" cy="67500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C64ABA93-60EA-47D1-0C57-30898F367C2F}"/>
                </a:ext>
              </a:extLst>
            </p:cNvPr>
            <p:cNvCxnSpPr>
              <a:cxnSpLocks/>
              <a:stCxn id="27" idx="3"/>
              <a:endCxn id="29" idx="1"/>
            </p:cNvCxnSpPr>
            <p:nvPr/>
          </p:nvCxnSpPr>
          <p:spPr>
            <a:xfrm>
              <a:off x="5555527" y="12965195"/>
              <a:ext cx="848284" cy="67500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6270F4AB-B94B-DC92-CBA4-5FED8815EFBF}"/>
                </a:ext>
              </a:extLst>
            </p:cNvPr>
            <p:cNvCxnSpPr>
              <a:cxnSpLocks/>
              <a:stCxn id="41" idx="3"/>
              <a:endCxn id="7" idx="1"/>
            </p:cNvCxnSpPr>
            <p:nvPr/>
          </p:nvCxnSpPr>
          <p:spPr>
            <a:xfrm>
              <a:off x="13500379" y="12965195"/>
              <a:ext cx="848284" cy="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CA95341F-A764-722C-1214-BC5FC5E9DEA5}"/>
                </a:ext>
              </a:extLst>
            </p:cNvPr>
            <p:cNvCxnSpPr>
              <a:cxnSpLocks/>
              <a:stCxn id="7" idx="3"/>
              <a:endCxn id="74" idx="1"/>
            </p:cNvCxnSpPr>
            <p:nvPr/>
          </p:nvCxnSpPr>
          <p:spPr>
            <a:xfrm>
              <a:off x="16148663" y="12965195"/>
              <a:ext cx="848286" cy="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07E92C5D-F5A6-5310-961A-9DD698198CFD}"/>
              </a:ext>
            </a:extLst>
          </p:cNvPr>
          <p:cNvGrpSpPr/>
          <p:nvPr/>
        </p:nvGrpSpPr>
        <p:grpSpPr>
          <a:xfrm>
            <a:off x="1115162" y="2850890"/>
            <a:ext cx="17873776" cy="2250000"/>
            <a:chOff x="1107243" y="14820556"/>
            <a:chExt cx="17873776" cy="2250000"/>
          </a:xfrm>
          <a:solidFill>
            <a:schemeClr val="tx1">
              <a:lumMod val="20000"/>
              <a:lumOff val="80000"/>
            </a:schemeClr>
          </a:solidFill>
        </p:grpSpPr>
        <p:sp>
          <p:nvSpPr>
            <p:cNvPr id="92" name="Rectangle 91">
              <a:extLst>
                <a:ext uri="{FF2B5EF4-FFF2-40B4-BE49-F238E27FC236}">
                  <a16:creationId xmlns:a16="http://schemas.microsoft.com/office/drawing/2014/main" id="{69733893-6EEF-A33B-A758-146474B6A4BE}"/>
                </a:ext>
              </a:extLst>
            </p:cNvPr>
            <p:cNvSpPr/>
            <p:nvPr/>
          </p:nvSpPr>
          <p:spPr>
            <a:xfrm>
              <a:off x="9052095" y="15227427"/>
              <a:ext cx="1800000" cy="1440000"/>
            </a:xfrm>
            <a:prstGeom prst="rect">
              <a:avLst/>
            </a:prstGeom>
            <a:grpFill/>
            <a:ln>
              <a:solidFill>
                <a:srgbClr val="123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Adhesive Bonding with EA9394 Paste</a:t>
              </a:r>
            </a:p>
          </p:txBody>
        </p:sp>
        <p:sp>
          <p:nvSpPr>
            <p:cNvPr id="93" name="Rectangle 92">
              <a:extLst>
                <a:ext uri="{FF2B5EF4-FFF2-40B4-BE49-F238E27FC236}">
                  <a16:creationId xmlns:a16="http://schemas.microsoft.com/office/drawing/2014/main" id="{2859332E-FB91-3C4B-6A94-50FBF567B811}"/>
                </a:ext>
              </a:extLst>
            </p:cNvPr>
            <p:cNvSpPr/>
            <p:nvPr/>
          </p:nvSpPr>
          <p:spPr>
            <a:xfrm>
              <a:off x="14348663" y="15227427"/>
              <a:ext cx="1800000" cy="1440000"/>
            </a:xfrm>
            <a:prstGeom prst="rect">
              <a:avLst/>
            </a:prstGeom>
            <a:grpFill/>
            <a:ln>
              <a:solidFill>
                <a:srgbClr val="123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NDT</a:t>
              </a:r>
            </a:p>
          </p:txBody>
        </p:sp>
        <p:cxnSp>
          <p:nvCxnSpPr>
            <p:cNvPr id="94" name="Straight Arrow Connector 93">
              <a:extLst>
                <a:ext uri="{FF2B5EF4-FFF2-40B4-BE49-F238E27FC236}">
                  <a16:creationId xmlns:a16="http://schemas.microsoft.com/office/drawing/2014/main" id="{6E089BA4-885E-0A8A-EA3B-EC900E2750C4}"/>
                </a:ext>
              </a:extLst>
            </p:cNvPr>
            <p:cNvCxnSpPr>
              <a:cxnSpLocks/>
              <a:stCxn id="96" idx="3"/>
              <a:endCxn id="99" idx="1"/>
            </p:cNvCxnSpPr>
            <p:nvPr/>
          </p:nvCxnSpPr>
          <p:spPr>
            <a:xfrm flipV="1">
              <a:off x="5555527" y="15270556"/>
              <a:ext cx="848284" cy="676871"/>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75677ED2-28DB-B0E8-1C54-A6E82F299ECF}"/>
                </a:ext>
              </a:extLst>
            </p:cNvPr>
            <p:cNvCxnSpPr>
              <a:cxnSpLocks/>
              <a:stCxn id="99" idx="3"/>
              <a:endCxn id="92" idx="1"/>
            </p:cNvCxnSpPr>
            <p:nvPr/>
          </p:nvCxnSpPr>
          <p:spPr>
            <a:xfrm>
              <a:off x="8203811" y="15270556"/>
              <a:ext cx="848284" cy="676871"/>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64CC21A7-1EDC-B1B3-E346-4F6B210EC1B2}"/>
                </a:ext>
              </a:extLst>
            </p:cNvPr>
            <p:cNvSpPr/>
            <p:nvPr/>
          </p:nvSpPr>
          <p:spPr>
            <a:xfrm>
              <a:off x="3755527" y="15227427"/>
              <a:ext cx="1800000" cy="1440000"/>
            </a:xfrm>
            <a:prstGeom prst="rect">
              <a:avLst/>
            </a:prstGeom>
            <a:grpFill/>
            <a:ln>
              <a:solidFill>
                <a:srgbClr val="123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NDT</a:t>
              </a:r>
            </a:p>
          </p:txBody>
        </p:sp>
        <p:cxnSp>
          <p:nvCxnSpPr>
            <p:cNvPr id="97" name="Straight Arrow Connector 96">
              <a:extLst>
                <a:ext uri="{FF2B5EF4-FFF2-40B4-BE49-F238E27FC236}">
                  <a16:creationId xmlns:a16="http://schemas.microsoft.com/office/drawing/2014/main" id="{90584AEC-58E5-4CA3-B32D-6EF7DD198776}"/>
                </a:ext>
              </a:extLst>
            </p:cNvPr>
            <p:cNvCxnSpPr>
              <a:cxnSpLocks/>
              <a:stCxn id="101" idx="3"/>
              <a:endCxn id="96" idx="1"/>
            </p:cNvCxnSpPr>
            <p:nvPr/>
          </p:nvCxnSpPr>
          <p:spPr>
            <a:xfrm>
              <a:off x="2907243" y="15947427"/>
              <a:ext cx="848284" cy="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67D75B8E-5845-8BA1-6346-4C3869373D4C}"/>
                </a:ext>
              </a:extLst>
            </p:cNvPr>
            <p:cNvGrpSpPr/>
            <p:nvPr/>
          </p:nvGrpSpPr>
          <p:grpSpPr>
            <a:xfrm>
              <a:off x="6403811" y="14820556"/>
              <a:ext cx="1800000" cy="2250000"/>
              <a:chOff x="5647159" y="12245195"/>
              <a:chExt cx="1800000" cy="2250000"/>
            </a:xfrm>
            <a:grpFill/>
          </p:grpSpPr>
          <p:sp>
            <p:nvSpPr>
              <p:cNvPr id="99" name="Rectangle 98">
                <a:extLst>
                  <a:ext uri="{FF2B5EF4-FFF2-40B4-BE49-F238E27FC236}">
                    <a16:creationId xmlns:a16="http://schemas.microsoft.com/office/drawing/2014/main" id="{AC9DC8AB-2AA8-3B65-E903-540B2D8BAE6F}"/>
                  </a:ext>
                </a:extLst>
              </p:cNvPr>
              <p:cNvSpPr/>
              <p:nvPr/>
            </p:nvSpPr>
            <p:spPr>
              <a:xfrm>
                <a:off x="5647159" y="12245195"/>
                <a:ext cx="1800000" cy="900000"/>
              </a:xfrm>
              <a:prstGeom prst="rect">
                <a:avLst/>
              </a:prstGeom>
              <a:grpFill/>
              <a:ln>
                <a:solidFill>
                  <a:srgbClr val="123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Mechanical Abrasion</a:t>
                </a:r>
              </a:p>
              <a:p>
                <a:pPr algn="ctr"/>
                <a:r>
                  <a:rPr lang="en-GB" sz="1200" dirty="0">
                    <a:solidFill>
                      <a:schemeClr val="tx1"/>
                    </a:solidFill>
                  </a:rPr>
                  <a:t>ECSS-E-HB-32-21A</a:t>
                </a:r>
              </a:p>
            </p:txBody>
          </p:sp>
          <p:sp>
            <p:nvSpPr>
              <p:cNvPr id="100" name="Rectangle 99">
                <a:extLst>
                  <a:ext uri="{FF2B5EF4-FFF2-40B4-BE49-F238E27FC236}">
                    <a16:creationId xmlns:a16="http://schemas.microsoft.com/office/drawing/2014/main" id="{62EAF156-EB8F-38D7-CA6B-D8DF0DB65270}"/>
                  </a:ext>
                </a:extLst>
              </p:cNvPr>
              <p:cNvSpPr/>
              <p:nvPr/>
            </p:nvSpPr>
            <p:spPr>
              <a:xfrm>
                <a:off x="5647159" y="13595195"/>
                <a:ext cx="1800000" cy="900000"/>
              </a:xfrm>
              <a:prstGeom prst="rect">
                <a:avLst/>
              </a:prstGeom>
              <a:grpFill/>
              <a:ln>
                <a:solidFill>
                  <a:srgbClr val="123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CPA</a:t>
                </a:r>
              </a:p>
            </p:txBody>
          </p:sp>
        </p:grpSp>
        <p:sp>
          <p:nvSpPr>
            <p:cNvPr id="101" name="Rectangle: Rounded Corners 100">
              <a:extLst>
                <a:ext uri="{FF2B5EF4-FFF2-40B4-BE49-F238E27FC236}">
                  <a16:creationId xmlns:a16="http://schemas.microsoft.com/office/drawing/2014/main" id="{35172F83-0EEE-B594-310E-BC590F91179A}"/>
                </a:ext>
              </a:extLst>
            </p:cNvPr>
            <p:cNvSpPr/>
            <p:nvPr/>
          </p:nvSpPr>
          <p:spPr>
            <a:xfrm>
              <a:off x="1107243" y="15227427"/>
              <a:ext cx="1800000" cy="1440000"/>
            </a:xfrm>
            <a:prstGeom prst="roundRect">
              <a:avLst>
                <a:gd name="adj" fmla="val 27006"/>
              </a:avLst>
            </a:prstGeom>
            <a:grpFill/>
            <a:ln>
              <a:solidFill>
                <a:srgbClr val="123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Monolithic CFRP</a:t>
              </a:r>
            </a:p>
          </p:txBody>
        </p:sp>
        <p:sp>
          <p:nvSpPr>
            <p:cNvPr id="102" name="Rectangle 101">
              <a:extLst>
                <a:ext uri="{FF2B5EF4-FFF2-40B4-BE49-F238E27FC236}">
                  <a16:creationId xmlns:a16="http://schemas.microsoft.com/office/drawing/2014/main" id="{79BC78C7-6CC1-0152-0D9A-3198A4319A69}"/>
                </a:ext>
              </a:extLst>
            </p:cNvPr>
            <p:cNvSpPr/>
            <p:nvPr/>
          </p:nvSpPr>
          <p:spPr>
            <a:xfrm>
              <a:off x="11700379" y="15227427"/>
              <a:ext cx="1800000" cy="1440000"/>
            </a:xfrm>
            <a:prstGeom prst="rect">
              <a:avLst/>
            </a:prstGeom>
            <a:grpFill/>
            <a:ln>
              <a:solidFill>
                <a:srgbClr val="123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Specimen Machining</a:t>
              </a:r>
            </a:p>
          </p:txBody>
        </p:sp>
        <p:cxnSp>
          <p:nvCxnSpPr>
            <p:cNvPr id="103" name="Straight Arrow Connector 102">
              <a:extLst>
                <a:ext uri="{FF2B5EF4-FFF2-40B4-BE49-F238E27FC236}">
                  <a16:creationId xmlns:a16="http://schemas.microsoft.com/office/drawing/2014/main" id="{89B1A1CD-DDFD-D684-FDFE-CB284962EC50}"/>
                </a:ext>
              </a:extLst>
            </p:cNvPr>
            <p:cNvCxnSpPr>
              <a:cxnSpLocks/>
              <a:stCxn id="92" idx="3"/>
              <a:endCxn id="102" idx="1"/>
            </p:cNvCxnSpPr>
            <p:nvPr/>
          </p:nvCxnSpPr>
          <p:spPr>
            <a:xfrm>
              <a:off x="10852095" y="15947427"/>
              <a:ext cx="848284" cy="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sp>
          <p:nvSpPr>
            <p:cNvPr id="104" name="Rectangle: Rounded Corners 103">
              <a:extLst>
                <a:ext uri="{FF2B5EF4-FFF2-40B4-BE49-F238E27FC236}">
                  <a16:creationId xmlns:a16="http://schemas.microsoft.com/office/drawing/2014/main" id="{C049E384-F286-F289-0060-C60CB06FA3C6}"/>
                </a:ext>
              </a:extLst>
            </p:cNvPr>
            <p:cNvSpPr/>
            <p:nvPr/>
          </p:nvSpPr>
          <p:spPr>
            <a:xfrm>
              <a:off x="16996949" y="15227427"/>
              <a:ext cx="1984070" cy="1440000"/>
            </a:xfrm>
            <a:prstGeom prst="roundRect">
              <a:avLst>
                <a:gd name="adj" fmla="val 27006"/>
              </a:avLst>
            </a:prstGeom>
            <a:grpFill/>
            <a:ln>
              <a:solidFill>
                <a:srgbClr val="123A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Standardised Testing</a:t>
              </a:r>
            </a:p>
          </p:txBody>
        </p:sp>
        <p:cxnSp>
          <p:nvCxnSpPr>
            <p:cNvPr id="105" name="Straight Arrow Connector 104">
              <a:extLst>
                <a:ext uri="{FF2B5EF4-FFF2-40B4-BE49-F238E27FC236}">
                  <a16:creationId xmlns:a16="http://schemas.microsoft.com/office/drawing/2014/main" id="{F5ADB123-895A-FE4B-BB2C-5C881C425479}"/>
                </a:ext>
              </a:extLst>
            </p:cNvPr>
            <p:cNvCxnSpPr>
              <a:cxnSpLocks/>
              <a:stCxn id="100" idx="3"/>
              <a:endCxn id="92" idx="1"/>
            </p:cNvCxnSpPr>
            <p:nvPr/>
          </p:nvCxnSpPr>
          <p:spPr>
            <a:xfrm flipV="1">
              <a:off x="8203811" y="15947427"/>
              <a:ext cx="848284" cy="673129"/>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ADEE8A47-4176-80C1-E863-7648434BFD4A}"/>
                </a:ext>
              </a:extLst>
            </p:cNvPr>
            <p:cNvCxnSpPr>
              <a:cxnSpLocks/>
              <a:stCxn id="96" idx="3"/>
              <a:endCxn id="100" idx="1"/>
            </p:cNvCxnSpPr>
            <p:nvPr/>
          </p:nvCxnSpPr>
          <p:spPr>
            <a:xfrm>
              <a:off x="5555527" y="15947427"/>
              <a:ext cx="848284" cy="673129"/>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BD0EE0A1-4BED-E6E2-5060-7A49B83F4C64}"/>
                </a:ext>
              </a:extLst>
            </p:cNvPr>
            <p:cNvCxnSpPr>
              <a:cxnSpLocks/>
              <a:stCxn id="102" idx="3"/>
              <a:endCxn id="93" idx="1"/>
            </p:cNvCxnSpPr>
            <p:nvPr/>
          </p:nvCxnSpPr>
          <p:spPr>
            <a:xfrm>
              <a:off x="13500379" y="15947427"/>
              <a:ext cx="848284" cy="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693DED3F-2699-6616-8750-661E5798E505}"/>
                </a:ext>
              </a:extLst>
            </p:cNvPr>
            <p:cNvCxnSpPr>
              <a:cxnSpLocks/>
              <a:stCxn id="93" idx="3"/>
              <a:endCxn id="104" idx="1"/>
            </p:cNvCxnSpPr>
            <p:nvPr/>
          </p:nvCxnSpPr>
          <p:spPr>
            <a:xfrm>
              <a:off x="16148663" y="15947427"/>
              <a:ext cx="848286" cy="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grpSp>
      <p:sp>
        <p:nvSpPr>
          <p:cNvPr id="13" name="Slide Number Placeholder 4">
            <a:extLst>
              <a:ext uri="{FF2B5EF4-FFF2-40B4-BE49-F238E27FC236}">
                <a16:creationId xmlns:a16="http://schemas.microsoft.com/office/drawing/2014/main" id="{DFE21E13-8C70-DD9F-9566-524A76228969}"/>
              </a:ext>
            </a:extLst>
          </p:cNvPr>
          <p:cNvSpPr txBox="1">
            <a:spLocks/>
          </p:cNvSpPr>
          <p:nvPr/>
        </p:nvSpPr>
        <p:spPr>
          <a:xfrm>
            <a:off x="14824777" y="10831075"/>
            <a:ext cx="4522788" cy="478275"/>
          </a:xfrm>
          <a:prstGeom prst="rect">
            <a:avLst/>
          </a:prstGeom>
        </p:spPr>
        <p:txBody>
          <a:bodyPr/>
          <a:lstStyle>
            <a:defPPr>
              <a:defRPr kern="0"/>
            </a:defPPr>
          </a:lstStyle>
          <a:p>
            <a:pPr algn="r"/>
            <a:r>
              <a:rPr lang="en-US" sz="1200" dirty="0">
                <a:solidFill>
                  <a:schemeClr val="tx1"/>
                </a:solidFill>
                <a:latin typeface="+mn-lt"/>
              </a:rPr>
              <a:t>8</a:t>
            </a:r>
          </a:p>
        </p:txBody>
      </p:sp>
      <p:sp>
        <p:nvSpPr>
          <p:cNvPr id="15" name="object 10">
            <a:extLst>
              <a:ext uri="{FF2B5EF4-FFF2-40B4-BE49-F238E27FC236}">
                <a16:creationId xmlns:a16="http://schemas.microsoft.com/office/drawing/2014/main" id="{27A69536-B97F-2BC8-DC1C-5C096E4959CD}"/>
              </a:ext>
            </a:extLst>
          </p:cNvPr>
          <p:cNvSpPr txBox="1"/>
          <p:nvPr/>
        </p:nvSpPr>
        <p:spPr>
          <a:xfrm>
            <a:off x="803029" y="1997075"/>
            <a:ext cx="18544536" cy="8412624"/>
          </a:xfrm>
          <a:prstGeom prst="rect">
            <a:avLst/>
          </a:prstGeom>
        </p:spPr>
        <p:txBody>
          <a:bodyPr vert="horz" wrap="square" lIns="0" tIns="15240" rIns="0" bIns="0" rtlCol="0">
            <a:spAutoFit/>
          </a:bodyPr>
          <a:lstStyle/>
          <a:p>
            <a:pPr marL="12700" marR="5080">
              <a:lnSpc>
                <a:spcPct val="150000"/>
              </a:lnSpc>
              <a:spcBef>
                <a:spcPts val="2580"/>
              </a:spcBef>
            </a:pPr>
            <a:r>
              <a:rPr lang="en-US" sz="2800" spc="-25" dirty="0">
                <a:solidFill>
                  <a:schemeClr val="tx1"/>
                </a:solidFill>
                <a:latin typeface="Verdana"/>
                <a:cs typeface="Verdana"/>
              </a:rPr>
              <a:t>D5 – Verification Plan</a:t>
            </a:r>
          </a:p>
          <a:p>
            <a:pPr marL="12700" marR="5080">
              <a:lnSpc>
                <a:spcPct val="150000"/>
              </a:lnSpc>
              <a:spcBef>
                <a:spcPts val="2580"/>
              </a:spcBef>
            </a:pPr>
            <a:endParaRPr lang="en-US" sz="2800" spc="-25" dirty="0">
              <a:solidFill>
                <a:schemeClr val="tx1"/>
              </a:solidFill>
              <a:latin typeface="Verdana"/>
              <a:cs typeface="Verdana"/>
            </a:endParaRPr>
          </a:p>
          <a:p>
            <a:pPr marL="12700" marR="5080">
              <a:lnSpc>
                <a:spcPct val="150000"/>
              </a:lnSpc>
              <a:spcBef>
                <a:spcPts val="2580"/>
              </a:spcBef>
            </a:pPr>
            <a:endParaRPr lang="en-US" sz="2800" spc="-25" dirty="0">
              <a:solidFill>
                <a:schemeClr val="tx1"/>
              </a:solidFill>
              <a:latin typeface="Verdana"/>
              <a:cs typeface="Verdana"/>
            </a:endParaRPr>
          </a:p>
          <a:p>
            <a:pPr marL="12700" marR="5080">
              <a:lnSpc>
                <a:spcPct val="150000"/>
              </a:lnSpc>
              <a:spcBef>
                <a:spcPts val="2580"/>
              </a:spcBef>
            </a:pPr>
            <a:endParaRPr lang="en-US" sz="2800" spc="-25" dirty="0">
              <a:solidFill>
                <a:schemeClr val="tx1"/>
              </a:solidFill>
              <a:latin typeface="Verdana"/>
              <a:cs typeface="Verdana"/>
            </a:endParaRPr>
          </a:p>
          <a:p>
            <a:pPr marL="12700" marR="5080">
              <a:lnSpc>
                <a:spcPct val="150000"/>
              </a:lnSpc>
              <a:spcBef>
                <a:spcPts val="2580"/>
              </a:spcBef>
            </a:pPr>
            <a:endParaRPr lang="en-US" sz="2800" spc="-25" dirty="0">
              <a:solidFill>
                <a:schemeClr val="tx1"/>
              </a:solidFill>
              <a:latin typeface="Verdana"/>
              <a:cs typeface="Verdana"/>
            </a:endParaRPr>
          </a:p>
          <a:p>
            <a:pPr marL="12700" marR="5080">
              <a:lnSpc>
                <a:spcPct val="150000"/>
              </a:lnSpc>
              <a:spcBef>
                <a:spcPts val="2580"/>
              </a:spcBef>
            </a:pPr>
            <a:endParaRPr lang="en-US" sz="2800" spc="-25" dirty="0">
              <a:solidFill>
                <a:schemeClr val="tx1"/>
              </a:solidFill>
              <a:latin typeface="Verdana"/>
              <a:cs typeface="Verdana"/>
            </a:endParaRPr>
          </a:p>
          <a:p>
            <a:pPr marL="469900" marR="5080" indent="-457200">
              <a:lnSpc>
                <a:spcPct val="150000"/>
              </a:lnSpc>
              <a:spcBef>
                <a:spcPts val="2580"/>
              </a:spcBef>
              <a:buFont typeface="Arial" panose="020B0604020202020204" pitchFamily="34" charset="0"/>
              <a:buChar char="•"/>
            </a:pPr>
            <a:r>
              <a:rPr lang="en-US" sz="2800" spc="-25" dirty="0">
                <a:solidFill>
                  <a:schemeClr val="tx1"/>
                </a:solidFill>
                <a:latin typeface="Verdana"/>
                <a:cs typeface="Verdana"/>
              </a:rPr>
              <a:t>Storage Time Assessment</a:t>
            </a:r>
          </a:p>
          <a:p>
            <a:pPr marL="469900" marR="5080" indent="-457200">
              <a:lnSpc>
                <a:spcPct val="150000"/>
              </a:lnSpc>
              <a:spcBef>
                <a:spcPts val="2580"/>
              </a:spcBef>
              <a:buFont typeface="Arial" panose="020B0604020202020204" pitchFamily="34" charset="0"/>
              <a:buChar char="•"/>
            </a:pPr>
            <a:r>
              <a:rPr lang="en-US" sz="2800" spc="-25" dirty="0">
                <a:solidFill>
                  <a:schemeClr val="tx1"/>
                </a:solidFill>
                <a:latin typeface="Verdana"/>
                <a:cs typeface="Verdana"/>
              </a:rPr>
              <a:t>ISO 8 Clean Room Suitability Assessment</a:t>
            </a:r>
          </a:p>
          <a:p>
            <a:pPr marL="469900" marR="5080" indent="-457200">
              <a:lnSpc>
                <a:spcPct val="150000"/>
              </a:lnSpc>
              <a:spcBef>
                <a:spcPts val="2580"/>
              </a:spcBef>
              <a:buFont typeface="Arial" panose="020B0604020202020204" pitchFamily="34" charset="0"/>
              <a:buChar char="•"/>
            </a:pPr>
            <a:r>
              <a:rPr lang="en-US" sz="2800" spc="-25" dirty="0">
                <a:solidFill>
                  <a:schemeClr val="tx1"/>
                </a:solidFill>
                <a:latin typeface="Verdana"/>
                <a:cs typeface="Verdana"/>
              </a:rPr>
              <a:t>Verification </a:t>
            </a:r>
            <a:r>
              <a:rPr lang="en-GB" sz="2800" spc="-25" dirty="0">
                <a:solidFill>
                  <a:schemeClr val="tx1"/>
                </a:solidFill>
                <a:latin typeface="Verdana"/>
                <a:cs typeface="Verdana"/>
              </a:rPr>
              <a:t>Programme</a:t>
            </a:r>
            <a:r>
              <a:rPr lang="en-US" sz="2800" spc="-25" dirty="0">
                <a:solidFill>
                  <a:schemeClr val="tx1"/>
                </a:solidFill>
                <a:latin typeface="Verdana"/>
                <a:cs typeface="Verdana"/>
              </a:rPr>
              <a:t> Matrix</a:t>
            </a:r>
          </a:p>
        </p:txBody>
      </p:sp>
    </p:spTree>
    <p:extLst>
      <p:ext uri="{BB962C8B-B14F-4D97-AF65-F5344CB8AC3E}">
        <p14:creationId xmlns:p14="http://schemas.microsoft.com/office/powerpoint/2010/main" val="99252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500"/>
                                        <p:tgtEl>
                                          <p:spTgt spid="1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6" end="6"/>
                                            </p:txEl>
                                          </p:spTgt>
                                        </p:tgtEl>
                                        <p:attrNameLst>
                                          <p:attrName>style.visibility</p:attrName>
                                        </p:attrNameLst>
                                      </p:cBhvr>
                                      <p:to>
                                        <p:strVal val="visible"/>
                                      </p:to>
                                    </p:set>
                                    <p:animEffect transition="in" filter="fade">
                                      <p:cBhvr>
                                        <p:cTn id="17" dur="500"/>
                                        <p:tgtEl>
                                          <p:spTgt spid="15">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xEl>
                                              <p:pRg st="7" end="7"/>
                                            </p:txEl>
                                          </p:spTgt>
                                        </p:tgtEl>
                                        <p:attrNameLst>
                                          <p:attrName>style.visibility</p:attrName>
                                        </p:attrNameLst>
                                      </p:cBhvr>
                                      <p:to>
                                        <p:strVal val="visible"/>
                                      </p:to>
                                    </p:set>
                                    <p:animEffect transition="in" filter="fade">
                                      <p:cBhvr>
                                        <p:cTn id="20" dur="500"/>
                                        <p:tgtEl>
                                          <p:spTgt spid="15">
                                            <p:txEl>
                                              <p:pRg st="7" end="7"/>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xEl>
                                              <p:pRg st="8" end="8"/>
                                            </p:txEl>
                                          </p:spTgt>
                                        </p:tgtEl>
                                        <p:attrNameLst>
                                          <p:attrName>style.visibility</p:attrName>
                                        </p:attrNameLst>
                                      </p:cBhvr>
                                      <p:to>
                                        <p:strVal val="visible"/>
                                      </p:to>
                                    </p:set>
                                    <p:animEffect transition="in" filter="fade">
                                      <p:cBhvr>
                                        <p:cTn id="23" dur="500"/>
                                        <p:tgtEl>
                                          <p:spTgt spid="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85316" y="10760075"/>
            <a:ext cx="18533745" cy="0"/>
          </a:xfrm>
          <a:custGeom>
            <a:avLst/>
            <a:gdLst/>
            <a:ahLst/>
            <a:cxnLst/>
            <a:rect l="l" t="t" r="r" b="b"/>
            <a:pathLst>
              <a:path w="18533745">
                <a:moveTo>
                  <a:pt x="0" y="0"/>
                </a:moveTo>
                <a:lnTo>
                  <a:pt x="18533467" y="0"/>
                </a:lnTo>
              </a:path>
            </a:pathLst>
          </a:custGeom>
          <a:ln w="5235">
            <a:solidFill>
              <a:schemeClr val="tx1"/>
            </a:solidFill>
          </a:ln>
        </p:spPr>
        <p:txBody>
          <a:bodyPr wrap="square" lIns="0" tIns="0" rIns="0" bIns="0" rtlCol="0"/>
          <a:lstStyle/>
          <a:p>
            <a:endParaRPr>
              <a:solidFill>
                <a:schemeClr val="tx1"/>
              </a:solidFill>
            </a:endParaRPr>
          </a:p>
        </p:txBody>
      </p:sp>
      <p:sp>
        <p:nvSpPr>
          <p:cNvPr id="6" name="object 6"/>
          <p:cNvSpPr txBox="1"/>
          <p:nvPr/>
        </p:nvSpPr>
        <p:spPr>
          <a:xfrm>
            <a:off x="772647" y="10941469"/>
            <a:ext cx="1305560" cy="190437"/>
          </a:xfrm>
          <a:prstGeom prst="rect">
            <a:avLst/>
          </a:prstGeom>
        </p:spPr>
        <p:txBody>
          <a:bodyPr vert="horz" wrap="square" lIns="0" tIns="13335" rIns="0" bIns="0" rtlCol="0">
            <a:spAutoFit/>
          </a:bodyPr>
          <a:lstStyle/>
          <a:p>
            <a:pPr marL="12700">
              <a:lnSpc>
                <a:spcPct val="100000"/>
              </a:lnSpc>
              <a:spcBef>
                <a:spcPts val="105"/>
              </a:spcBef>
            </a:pPr>
            <a:r>
              <a:rPr sz="1150" spc="90">
                <a:solidFill>
                  <a:schemeClr val="tx1"/>
                </a:solidFill>
                <a:latin typeface="Verdana"/>
                <a:cs typeface="Verdana"/>
              </a:rPr>
              <a:t>PLASMA</a:t>
            </a:r>
            <a:r>
              <a:rPr sz="1150" spc="-95">
                <a:solidFill>
                  <a:schemeClr val="tx1"/>
                </a:solidFill>
                <a:latin typeface="Verdana"/>
                <a:cs typeface="Verdana"/>
              </a:rPr>
              <a:t> </a:t>
            </a:r>
            <a:r>
              <a:rPr sz="1150" spc="-20">
                <a:solidFill>
                  <a:schemeClr val="tx1"/>
                </a:solidFill>
                <a:latin typeface="Verdana"/>
                <a:cs typeface="Verdana"/>
              </a:rPr>
              <a:t>BOUND</a:t>
            </a:r>
            <a:endParaRPr sz="1150">
              <a:solidFill>
                <a:schemeClr val="tx1"/>
              </a:solidFill>
              <a:latin typeface="Verdana"/>
              <a:cs typeface="Verdana"/>
            </a:endParaRPr>
          </a:p>
        </p:txBody>
      </p:sp>
      <p:sp>
        <p:nvSpPr>
          <p:cNvPr id="8" name="object 8"/>
          <p:cNvSpPr txBox="1"/>
          <p:nvPr/>
        </p:nvSpPr>
        <p:spPr>
          <a:xfrm>
            <a:off x="787400" y="777875"/>
            <a:ext cx="18544536" cy="707245"/>
          </a:xfrm>
          <a:prstGeom prst="rect">
            <a:avLst/>
          </a:prstGeom>
        </p:spPr>
        <p:txBody>
          <a:bodyPr vert="horz" wrap="square" lIns="0" tIns="12065" rIns="0" bIns="0" rtlCol="0">
            <a:spAutoFit/>
          </a:bodyPr>
          <a:lstStyle/>
          <a:p>
            <a:pPr marL="12700">
              <a:lnSpc>
                <a:spcPts val="5855"/>
              </a:lnSpc>
              <a:spcBef>
                <a:spcPts val="95"/>
              </a:spcBef>
            </a:pPr>
            <a:r>
              <a:rPr lang="en-IE" sz="4800" spc="210" dirty="0">
                <a:solidFill>
                  <a:schemeClr val="tx1"/>
                </a:solidFill>
                <a:latin typeface="Verdana"/>
                <a:cs typeface="Verdana"/>
              </a:rPr>
              <a:t>WP3000 – Qualification Approach</a:t>
            </a:r>
            <a:endParaRPr sz="4800" dirty="0">
              <a:solidFill>
                <a:schemeClr val="tx1"/>
              </a:solidFill>
              <a:latin typeface="Verdana"/>
              <a:cs typeface="Verdana"/>
            </a:endParaRPr>
          </a:p>
        </p:txBody>
      </p:sp>
      <p:sp>
        <p:nvSpPr>
          <p:cNvPr id="11" name="object 2">
            <a:extLst>
              <a:ext uri="{FF2B5EF4-FFF2-40B4-BE49-F238E27FC236}">
                <a16:creationId xmlns:a16="http://schemas.microsoft.com/office/drawing/2014/main" id="{A85D67C7-2257-2A35-E5CE-38AE2BDE6F81}"/>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noFill/>
        </p:spPr>
        <p:txBody>
          <a:bodyPr wrap="square" lIns="0" tIns="0" rIns="0" bIns="0" rtlCol="0"/>
          <a:lstStyle/>
          <a:p>
            <a:endParaRPr sz="2800">
              <a:solidFill>
                <a:schemeClr val="tx1"/>
              </a:solidFill>
            </a:endParaRPr>
          </a:p>
        </p:txBody>
      </p:sp>
      <p:pic>
        <p:nvPicPr>
          <p:cNvPr id="4" name="Picture 3">
            <a:extLst>
              <a:ext uri="{FF2B5EF4-FFF2-40B4-BE49-F238E27FC236}">
                <a16:creationId xmlns:a16="http://schemas.microsoft.com/office/drawing/2014/main" id="{C287230B-C6A5-05E8-9367-FEF0AFEF5747}"/>
              </a:ext>
            </a:extLst>
          </p:cNvPr>
          <p:cNvPicPr>
            <a:picLocks noChangeAspect="1"/>
          </p:cNvPicPr>
          <p:nvPr/>
        </p:nvPicPr>
        <p:blipFill>
          <a:blip r:embed="rId3"/>
          <a:stretch>
            <a:fillRect/>
          </a:stretch>
        </p:blipFill>
        <p:spPr>
          <a:xfrm>
            <a:off x="7994616" y="2593264"/>
            <a:ext cx="11306455" cy="7985417"/>
          </a:xfrm>
          <a:prstGeom prst="rect">
            <a:avLst/>
          </a:prstGeom>
        </p:spPr>
      </p:pic>
      <p:pic>
        <p:nvPicPr>
          <p:cNvPr id="12" name="Picture 11">
            <a:extLst>
              <a:ext uri="{FF2B5EF4-FFF2-40B4-BE49-F238E27FC236}">
                <a16:creationId xmlns:a16="http://schemas.microsoft.com/office/drawing/2014/main" id="{2C4906E6-7D20-DA0A-8B89-BBBBB6408CE3}"/>
              </a:ext>
            </a:extLst>
          </p:cNvPr>
          <p:cNvPicPr>
            <a:picLocks noChangeAspect="1"/>
          </p:cNvPicPr>
          <p:nvPr/>
        </p:nvPicPr>
        <p:blipFill>
          <a:blip r:embed="rId4"/>
          <a:stretch>
            <a:fillRect/>
          </a:stretch>
        </p:blipFill>
        <p:spPr>
          <a:xfrm>
            <a:off x="803029" y="2785612"/>
            <a:ext cx="6722294" cy="3048351"/>
          </a:xfrm>
          <a:prstGeom prst="rect">
            <a:avLst/>
          </a:prstGeom>
        </p:spPr>
      </p:pic>
      <p:pic>
        <p:nvPicPr>
          <p:cNvPr id="7" name="Picture 6">
            <a:extLst>
              <a:ext uri="{FF2B5EF4-FFF2-40B4-BE49-F238E27FC236}">
                <a16:creationId xmlns:a16="http://schemas.microsoft.com/office/drawing/2014/main" id="{4D261887-A523-48D3-C0D9-F76B9FB82D28}"/>
              </a:ext>
            </a:extLst>
          </p:cNvPr>
          <p:cNvPicPr>
            <a:picLocks noChangeAspect="1"/>
          </p:cNvPicPr>
          <p:nvPr/>
        </p:nvPicPr>
        <p:blipFill>
          <a:blip r:embed="rId5"/>
          <a:stretch>
            <a:fillRect/>
          </a:stretch>
        </p:blipFill>
        <p:spPr>
          <a:xfrm>
            <a:off x="803029" y="6103607"/>
            <a:ext cx="6722294" cy="4475072"/>
          </a:xfrm>
          <a:prstGeom prst="rect">
            <a:avLst/>
          </a:prstGeom>
        </p:spPr>
      </p:pic>
      <p:sp>
        <p:nvSpPr>
          <p:cNvPr id="5" name="object 10">
            <a:extLst>
              <a:ext uri="{FF2B5EF4-FFF2-40B4-BE49-F238E27FC236}">
                <a16:creationId xmlns:a16="http://schemas.microsoft.com/office/drawing/2014/main" id="{F61FD3C1-B161-1CB0-0C27-0685789E7546}"/>
              </a:ext>
            </a:extLst>
          </p:cNvPr>
          <p:cNvSpPr txBox="1"/>
          <p:nvPr/>
        </p:nvSpPr>
        <p:spPr>
          <a:xfrm>
            <a:off x="803029" y="1997075"/>
            <a:ext cx="18544536" cy="1554336"/>
          </a:xfrm>
          <a:prstGeom prst="rect">
            <a:avLst/>
          </a:prstGeom>
        </p:spPr>
        <p:txBody>
          <a:bodyPr vert="horz" wrap="square" lIns="0" tIns="15240" rIns="0" bIns="0" rtlCol="0">
            <a:spAutoFit/>
          </a:bodyPr>
          <a:lstStyle/>
          <a:p>
            <a:pPr marL="12700" marR="5080">
              <a:lnSpc>
                <a:spcPct val="150000"/>
              </a:lnSpc>
              <a:spcBef>
                <a:spcPts val="2580"/>
              </a:spcBef>
            </a:pPr>
            <a:r>
              <a:rPr lang="en-US" sz="2800" spc="-25" dirty="0">
                <a:solidFill>
                  <a:schemeClr val="tx1"/>
                </a:solidFill>
                <a:latin typeface="Verdana"/>
                <a:cs typeface="Verdana"/>
              </a:rPr>
              <a:t>D6 – Breadboard Design Definition for Function Performance Verification</a:t>
            </a:r>
          </a:p>
          <a:p>
            <a:pPr marL="12700" marR="5080">
              <a:lnSpc>
                <a:spcPct val="150000"/>
              </a:lnSpc>
              <a:spcBef>
                <a:spcPts val="2580"/>
              </a:spcBef>
            </a:pPr>
            <a:endParaRPr lang="en-US" sz="2800" spc="-25" dirty="0">
              <a:solidFill>
                <a:schemeClr val="tx1"/>
              </a:solidFill>
              <a:latin typeface="Verdana"/>
              <a:cs typeface="Verdana"/>
            </a:endParaRPr>
          </a:p>
        </p:txBody>
      </p:sp>
      <p:sp>
        <p:nvSpPr>
          <p:cNvPr id="9" name="Slide Number Placeholder 4">
            <a:extLst>
              <a:ext uri="{FF2B5EF4-FFF2-40B4-BE49-F238E27FC236}">
                <a16:creationId xmlns:a16="http://schemas.microsoft.com/office/drawing/2014/main" id="{2E595B2B-722D-DAEB-082D-A8EF9782DF6C}"/>
              </a:ext>
            </a:extLst>
          </p:cNvPr>
          <p:cNvSpPr txBox="1">
            <a:spLocks/>
          </p:cNvSpPr>
          <p:nvPr/>
        </p:nvSpPr>
        <p:spPr>
          <a:xfrm>
            <a:off x="14824777" y="10831075"/>
            <a:ext cx="4522788" cy="478275"/>
          </a:xfrm>
          <a:prstGeom prst="rect">
            <a:avLst/>
          </a:prstGeom>
        </p:spPr>
        <p:txBody>
          <a:bodyPr/>
          <a:lstStyle>
            <a:defPPr>
              <a:defRPr kern="0"/>
            </a:defPPr>
          </a:lstStyle>
          <a:p>
            <a:pPr algn="r"/>
            <a:r>
              <a:rPr lang="en-US" sz="1200" dirty="0">
                <a:solidFill>
                  <a:schemeClr val="tx1"/>
                </a:solidFill>
                <a:latin typeface="+mn-lt"/>
              </a:rPr>
              <a:t>9</a:t>
            </a:r>
          </a:p>
        </p:txBody>
      </p:sp>
    </p:spTree>
    <p:extLst>
      <p:ext uri="{BB962C8B-B14F-4D97-AF65-F5344CB8AC3E}">
        <p14:creationId xmlns:p14="http://schemas.microsoft.com/office/powerpoint/2010/main" val="22514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Plasma Bound">
      <a:dk1>
        <a:srgbClr val="123ADD"/>
      </a:dk1>
      <a:lt1>
        <a:srgbClr val="FFFFFF"/>
      </a:lt1>
      <a:dk2>
        <a:srgbClr val="000000"/>
      </a:dk2>
      <a:lt2>
        <a:srgbClr val="AAB3B2"/>
      </a:lt2>
      <a:accent1>
        <a:srgbClr val="05103E"/>
      </a:accent1>
      <a:accent2>
        <a:srgbClr val="EAA794"/>
      </a:accent2>
      <a:accent3>
        <a:srgbClr val="34E0A1"/>
      </a:accent3>
      <a:accent4>
        <a:srgbClr val="FFFFFF"/>
      </a:accent4>
      <a:accent5>
        <a:srgbClr val="FFFFFF"/>
      </a:accent5>
      <a:accent6>
        <a:srgbClr val="FFFFFF"/>
      </a:accent6>
      <a:hlink>
        <a:srgbClr val="FFFFFF"/>
      </a:hlink>
      <a:folHlink>
        <a:srgbClr val="34E0A1"/>
      </a:folHlink>
    </a:clrScheme>
    <a:fontScheme name="Plasma Bound">
      <a:majorFont>
        <a:latin typeface="Everett Regular"/>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05328EA2CD6F458F77C7A651B9E733" ma:contentTypeVersion="20" ma:contentTypeDescription="Create a new document." ma:contentTypeScope="" ma:versionID="caaafb8d7e72d0709869dbf986e33b7f">
  <xsd:schema xmlns:xsd="http://www.w3.org/2001/XMLSchema" xmlns:xs="http://www.w3.org/2001/XMLSchema" xmlns:p="http://schemas.microsoft.com/office/2006/metadata/properties" xmlns:ns2="e782f646-affb-4e9b-8448-0fb37f5da9bd" xmlns:ns3="7ce97680-ac6c-459f-9ce2-b43f4dbabc73" targetNamespace="http://schemas.microsoft.com/office/2006/metadata/properties" ma:root="true" ma:fieldsID="1d39c5a03c05634a71399d81f33ce96a" ns2:_="" ns3:_="">
    <xsd:import namespace="e782f646-affb-4e9b-8448-0fb37f5da9bd"/>
    <xsd:import namespace="7ce97680-ac6c-459f-9ce2-b43f4dbabc7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Notes0" minOccurs="0"/>
                <xsd:element ref="ns2:Comment"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82f646-affb-4e9b-8448-0fb37f5da9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Notes0" ma:index="20" nillable="true" ma:displayName="Notes" ma:internalName="Notes0">
      <xsd:simpleType>
        <xsd:restriction base="dms:Note">
          <xsd:maxLength value="255"/>
        </xsd:restriction>
      </xsd:simpleType>
    </xsd:element>
    <xsd:element name="Comment" ma:index="21" nillable="true" ma:displayName="Comment" ma:description="General Explanatory Note" ma:format="Dropdown" ma:internalName="Comment">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6c7e206-0393-4b5f-85c5-7cc7c64758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e97680-ac6c-459f-9ce2-b43f4dbabc7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cadf4633-7db7-4a98-9ab1-ceedfe189281}" ma:internalName="TaxCatchAll" ma:showField="CatchAllData" ma:web="7ce97680-ac6c-459f-9ce2-b43f4dbabc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mment xmlns="e782f646-affb-4e9b-8448-0fb37f5da9bd" xsi:nil="true"/>
    <TaxCatchAll xmlns="7ce97680-ac6c-459f-9ce2-b43f4dbabc73" xsi:nil="true"/>
    <lcf76f155ced4ddcb4097134ff3c332f xmlns="e782f646-affb-4e9b-8448-0fb37f5da9bd">
      <Terms xmlns="http://schemas.microsoft.com/office/infopath/2007/PartnerControls"/>
    </lcf76f155ced4ddcb4097134ff3c332f>
    <Notes0 xmlns="e782f646-affb-4e9b-8448-0fb37f5da9bd" xsi:nil="true"/>
    <MediaLengthInSeconds xmlns="e782f646-affb-4e9b-8448-0fb37f5da9bd" xsi:nil="true"/>
    <SharedWithUsers xmlns="7ce97680-ac6c-459f-9ce2-b43f4dbabc73">
      <UserInfo>
        <DisplayName>Abhilasha Tomar</DisplayName>
        <AccountId>335</AccountId>
        <AccountType/>
      </UserInfo>
      <UserInfo>
        <DisplayName>Cian Madigan</DisplayName>
        <AccountId>412</AccountId>
        <AccountType/>
      </UserInfo>
    </SharedWithUsers>
  </documentManagement>
</p:properties>
</file>

<file path=customXml/itemProps1.xml><?xml version="1.0" encoding="utf-8"?>
<ds:datastoreItem xmlns:ds="http://schemas.openxmlformats.org/officeDocument/2006/customXml" ds:itemID="{D83CF3EC-F39E-4833-9E8B-7B040C88951D}">
  <ds:schemaRefs>
    <ds:schemaRef ds:uri="7ce97680-ac6c-459f-9ce2-b43f4dbabc73"/>
    <ds:schemaRef ds:uri="e782f646-affb-4e9b-8448-0fb37f5da9b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49AC8A5-AEC4-4D61-830A-9ABB9C73BB79}">
  <ds:schemaRefs>
    <ds:schemaRef ds:uri="http://schemas.microsoft.com/sharepoint/v3/contenttype/forms"/>
  </ds:schemaRefs>
</ds:datastoreItem>
</file>

<file path=customXml/itemProps3.xml><?xml version="1.0" encoding="utf-8"?>
<ds:datastoreItem xmlns:ds="http://schemas.openxmlformats.org/officeDocument/2006/customXml" ds:itemID="{619A32D3-AB12-4B20-887D-8B0020425FE3}">
  <ds:schemaRefs>
    <ds:schemaRef ds:uri="7ce97680-ac6c-459f-9ce2-b43f4dbabc73"/>
    <ds:schemaRef ds:uri="http://purl.org/dc/terms/"/>
    <ds:schemaRef ds:uri="http://purl.org/dc/elements/1.1/"/>
    <ds:schemaRef ds:uri="http://schemas.microsoft.com/office/infopath/2007/PartnerControls"/>
    <ds:schemaRef ds:uri="http://schemas.microsoft.com/office/2006/documentManagement/types"/>
    <ds:schemaRef ds:uri="http://www.w3.org/XML/1998/namespace"/>
    <ds:schemaRef ds:uri="http://purl.org/dc/dcmitype/"/>
    <ds:schemaRef ds:uri="http://schemas.openxmlformats.org/package/2006/metadata/core-properties"/>
    <ds:schemaRef ds:uri="e782f646-affb-4e9b-8448-0fb37f5da9b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1252</TotalTime>
  <Words>1423</Words>
  <Application>Microsoft Office PowerPoint</Application>
  <PresentationFormat>Custom</PresentationFormat>
  <Paragraphs>288</Paragraphs>
  <Slides>24</Slides>
  <Notes>15</Notes>
  <HiddenSlides>6</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Arial</vt:lpstr>
      <vt:lpstr>Arial</vt:lpstr>
      <vt:lpstr>Avenir Next LT Pro Light</vt:lpstr>
      <vt:lpstr>Calibri</vt:lpstr>
      <vt:lpstr>Everett Regular</vt:lpstr>
      <vt:lpstr>Everett-light</vt:lpstr>
      <vt:lpstr>Georgia</vt:lpstr>
      <vt:lpstr>Google Sans</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Presentation</dc:title>
  <dc:creator>Conor Luttrell</dc:creator>
  <cp:lastModifiedBy>Nick Barry</cp:lastModifiedBy>
  <cp:revision>13</cp:revision>
  <dcterms:created xsi:type="dcterms:W3CDTF">2023-04-17T21:55:26Z</dcterms:created>
  <dcterms:modified xsi:type="dcterms:W3CDTF">2024-06-25T10:36:11Z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2023-03-29T00:00:00Z</vt:filetime>
  </property>
  <property fmtid="{D5CDD505-2E9C-101B-9397-08002B2CF9AE}" pid="3" name="Creator">
    <vt:lpwstr>Adobe InDesign 18.1 (Macintosh)</vt:lpwstr>
  </property>
  <property fmtid="{D5CDD505-2E9C-101B-9397-08002B2CF9AE}" pid="4" name="LastSaved">
    <vt:filetime>2023-04-17T00:00:00Z</vt:filetime>
  </property>
  <property fmtid="{D5CDD505-2E9C-101B-9397-08002B2CF9AE}" pid="5" name="Producer">
    <vt:lpwstr>Adobe PDF Library 17.0</vt:lpwstr>
  </property>
  <property fmtid="{D5CDD505-2E9C-101B-9397-08002B2CF9AE}" pid="6" name="ContentTypeId">
    <vt:lpwstr>0x0101001205328EA2CD6F458F77C7A651B9E733</vt:lpwstr>
  </property>
  <property fmtid="{D5CDD505-2E9C-101B-9397-08002B2CF9AE}" pid="7" name="MediaServiceImageTags">
    <vt:lpwstr/>
  </property>
</Properties>
</file>